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6" r:id="rId7"/>
    <p:sldId id="261" r:id="rId8"/>
    <p:sldId id="262" r:id="rId9"/>
    <p:sldId id="263" r:id="rId10"/>
    <p:sldId id="277" r:id="rId11"/>
    <p:sldId id="264" r:id="rId12"/>
    <p:sldId id="265" r:id="rId13"/>
    <p:sldId id="266" r:id="rId14"/>
    <p:sldId id="278" r:id="rId15"/>
    <p:sldId id="281" r:id="rId16"/>
    <p:sldId id="267" r:id="rId17"/>
    <p:sldId id="268" r:id="rId18"/>
    <p:sldId id="279" r:id="rId19"/>
    <p:sldId id="269" r:id="rId20"/>
    <p:sldId id="280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73" r:id="rId30"/>
    <p:sldId id="294" r:id="rId31"/>
    <p:sldId id="298" r:id="rId32"/>
    <p:sldId id="291" r:id="rId33"/>
    <p:sldId id="290" r:id="rId34"/>
    <p:sldId id="295" r:id="rId35"/>
    <p:sldId id="292" r:id="rId36"/>
    <p:sldId id="296" r:id="rId37"/>
    <p:sldId id="293" r:id="rId38"/>
    <p:sldId id="297" r:id="rId39"/>
    <p:sldId id="299" r:id="rId40"/>
    <p:sldId id="300" r:id="rId41"/>
    <p:sldId id="301" r:id="rId42"/>
    <p:sldId id="302" r:id="rId43"/>
    <p:sldId id="323" r:id="rId44"/>
    <p:sldId id="303" r:id="rId45"/>
    <p:sldId id="304" r:id="rId46"/>
    <p:sldId id="305" r:id="rId47"/>
    <p:sldId id="308" r:id="rId48"/>
    <p:sldId id="309" r:id="rId49"/>
    <p:sldId id="310" r:id="rId50"/>
    <p:sldId id="326" r:id="rId51"/>
    <p:sldId id="311" r:id="rId52"/>
    <p:sldId id="312" r:id="rId53"/>
    <p:sldId id="313" r:id="rId54"/>
    <p:sldId id="314" r:id="rId55"/>
    <p:sldId id="315" r:id="rId56"/>
    <p:sldId id="316" r:id="rId57"/>
    <p:sldId id="317" r:id="rId58"/>
    <p:sldId id="318" r:id="rId59"/>
    <p:sldId id="319" r:id="rId60"/>
    <p:sldId id="324" r:id="rId61"/>
    <p:sldId id="320" r:id="rId62"/>
    <p:sldId id="325" r:id="rId63"/>
    <p:sldId id="321" r:id="rId64"/>
    <p:sldId id="327" r:id="rId65"/>
    <p:sldId id="328" r:id="rId66"/>
    <p:sldId id="329" r:id="rId67"/>
    <p:sldId id="330" r:id="rId68"/>
    <p:sldId id="331" r:id="rId69"/>
    <p:sldId id="345" r:id="rId70"/>
    <p:sldId id="346" r:id="rId71"/>
    <p:sldId id="332" r:id="rId7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7:41:10.7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3245 3217 155,'0'0'70,"0"0"16,0 0 1,0 0-49,0 0 31,0 0-46,0 0-9,0-5 3,0 5-4,0 0-13,0 0 0,0 0-37,13 0 37,14 0 1,4-1 5,8 1-10,1 0 15,5 0-11,0 0 0,2 0 7,3 0-12,8 9 5,3-3 0,5 0-6,7-2 14,3 3-8,1-1 0,0 1-13,-3 1 8,-1-2-39,-7 0 22,-8-3 15,-13-3-19,-8 0 17,-14 0 5,-10 0 8,-4 0-12,-6 0 8,-3 0 0,0 0 2,3-3-2,-3-5-70,0 1-58</inkml:trace>
  <inkml:trace contextRef="#ctx0" brushRef="#br0" timeOffset="16939.0438">6166 2847 189,'0'0'154,"0"0"-49,0 0-57,0 0 42,0 0-2,0 0-76,-5-74 44,-1 62-56,-3-2 11,-4 4-11,4-1 0,-6 1 0,-3 1 0,-6 1 16,-4 2-22,-2 5 6,-1 1 0,-2 0-23,-3 0 31,2 11-8,-1 3 0,4 4-34,10-1 27,5 2 7,10 6-4,6 3-17,0 6 9,18 3 12,13 2-8,8-1 6,15-2-1,2-2 3,4-2 0,-3 1-7,-8-1 13,-3 2-6,-13 1 0,-10 1 4,-9-3-19,-12-3 8,-2-3-4,-6-4 6,-18-5 10,-1-6-4,-5-3 1,-3-6 9,-4-3 3,-2 0-14,-3 0 0,3-1-7,5-1 4,3 2-10,2 0-113,4 0-177</inkml:trace>
  <inkml:trace contextRef="#ctx0" brushRef="#br0" timeOffset="17540.3481">6486 2803 271,'0'0'133,"0"0"-105,0 0 6,0 0 70,0 0-77,0 0-25,0-1-2,0 26-34,0 13 34,0 10 8,0 3-7,0 0 18,0-3-8,0-2-11,2-3 0,7-1 3,9-4-10,0-6 7,4-10 0,5-5-7,1-10 29,2-7-22,1 0 0,2-10 9,0-18 6,3-6-15,-5-8 0,1-3 7,-9 0 10,-6-4-17,-4 5 21,-8-4-17,-5 4 33,0 2-37,0 1 0,3 5-4,1 10-39,-1 10-20,0 9-105,-3 7-66</inkml:trace>
  <inkml:trace contextRef="#ctx0" brushRef="#br0" timeOffset="17925.8052">7237 2755 455,'0'0'94,"0"0"-89,0 0 7,0 0-12,0 0-27,0 0 27,-8 96 0,4-45 6,-5-1 21,3-2-20,-1-3-7,-1-2 6,1-4 9,2-5-16,4-2 1,1-3-22,0-4-1,0-5-149,0-8-71</inkml:trace>
  <inkml:trace contextRef="#ctx0" brushRef="#br0" timeOffset="18226.6395">7304 2766 333,'0'0'68,"0"0"-39,30-104 65,-15 79-55,-2 7-15,-2 7 33,4 6-51,1 5-6,5 0 0,4 20-22,1 7 16,-5 6 6,-5 0 0,-7-2-9,-4-2 13,-5-2-4,0-2 0,-11-2 11,-8 0 2,-2-3-13,-2-1-2,0 1-2,-1 2-73,3-1-45,1-5-86</inkml:trace>
  <inkml:trace contextRef="#ctx0" brushRef="#br0" timeOffset="18634.367">7668 2778 338,'0'0'196,"0"0"-130,0 0 20,0 0-86,0 0-6,0 0 3,0 69 6,-3-29 1,2 1-4,-1 0 0,1-5 1,-1 0 9,-1-3-10,-1 0 0,4-3 12,0-1-22,0-4 10,0-5-47,0-6-26,0-10-135,0-4-74</inkml:trace>
  <inkml:trace contextRef="#ctx0" brushRef="#br0" timeOffset="18881.7963">7706 2766 388,'0'0'105,"0"0"-24,0 0-81,0 0 0,59-86-2,-35 74 10,1 3-8,-2 7 0,1 2-18,-5 0 7,-1 14-19,-5 5-69,-7 2-41,-6 2-99</inkml:trace>
  <inkml:trace contextRef="#ctx0" brushRef="#br0" timeOffset="19066.7189">7720 2949 283,'0'0'121,"0"0"-115,0 0 52,0 0-5,0 0-40,0 0-13,69-27 0,-48 27 0,-5 0-3,-1 1-10,-1 13-25,-7 3-86,-7 1-71</inkml:trace>
  <inkml:trace contextRef="#ctx0" brushRef="#br0" timeOffset="19282.8993">7673 3201 292,'0'0'27,"0"0"-27,0 0-11,0 0 11,0 0 31,0 0 26,59 3-10,-35-3-20,0 0-18,-4 0 1,2 0-10,-3 0-21,1 0-65,-4 0-26,-7 0-123</inkml:trace>
  <inkml:trace contextRef="#ctx0" brushRef="#br0" timeOffset="20821.7093">8237 2745 206,'0'0'122,"0"0"0,0 0-50,0 0 5,0 0 31,0 0-106,-20-10-4,14 21 2,-1 13 0,1 9-5,-2 6 5,1 0 0,0-1-7,-1-2 9,2-3-2,3-3 0,3-1 12,0-2-37,0-2-1,-3 1-69,3-3 0,0-6-10,0-10-72</inkml:trace>
  <inkml:trace contextRef="#ctx0" brushRef="#br0" timeOffset="21272.1973">8208 2854 147,'0'0'104,"0"-83"-32,0 41 0,0 3 46,0 6-63,8 6 11,5 8-37,2 6-13,2 7-8,5 6-7,2 0-1,4 3 0,-1 15-10,-3 5-5,-5 4 15,-8 3 0,-10 2-22,-1 1 4,-13 0 17,-16 0-3,-2-4-17,4-6 9,0-7 12,5-6 0,4-4-25,7-2 50,3-4-25,5 0 1,1 1 22,2 1-46,0 5 18,6 4-35,12 2 18,4 6 44,1-1-22,7 2 26,0 0-18,-2 1 11,0 2-19,-1-1 0,-5 1 7,-2 1 3,-4-2-17,-1-1 7,-2-1-88,-2-7-47,-3-6-111</inkml:trace>
  <inkml:trace contextRef="#ctx0" brushRef="#br0" timeOffset="21757.5031">8926 2737 422,'0'0'0,"0"0"18,0 0 22,0 0 75,0 0-48,0 0-67,-2-5-34,2 33 34,8 6 8,-4 5-6,1 0 32,-5-1-26,3-2-8,-3-3 5,0-2 14,0-3-19,0-1 0,0-3-25,0-4-9,0-5-64,0-8-67,0-7-55</inkml:trace>
  <inkml:trace contextRef="#ctx0" brushRef="#br0" timeOffset="22073.9455">8985 2608 472,'0'0'117,"0"0"-112,0 0 26,0 0-15,0 0-9,0 0-7,87-70 5,-63 70-12,-2 17 7,-4 5-1,-7 7-24,-7 1 11,-4 0 14,0-2 0,0-1 15,-4-3-13,-10-3-2,1-5 0,-2-4-19,-3-3-10,3-3-18,-1-3-5,4-1-75,0-1 20,1-1-100</inkml:trace>
  <inkml:trace contextRef="#ctx0" brushRef="#br0" timeOffset="22622.0977">9476 2724 217,'0'0'197,"0"0"-52,0 0-69,0 0 36,0 0-106,0 0 16,-43-56-22,22 59-8,-6 18 8,-7 11 0,1 5 1,3 5-15,5 3 27,6 1-13,8-3 0,8-5 2,3-5-14,0-6 12,15-5 0,6-3-26,3-6 27,-3-4-1,7-8 0,-4-1 21,6 0-24,-2-18 3,-1-6 0,1-4 4,-5-5 14,-1-5-18,-6-1 0,-5 0 17,-8 1-6,-3 3-11,0 4 0,-12 4-2,-6 3-7,0 7-9,0 7-49,-4 5-113,1 5-139</inkml:trace>
  <inkml:trace contextRef="#ctx0" brushRef="#br0" timeOffset="23145.5962">9907 2725 263,'0'0'62,"0"0"35,0 0 25,0 0-51,0 0 18,0 0-62,-50-62-14,44 61-13,0 1 11,-3 0-11,-3 0 0,3 6-6,-3 12-9,2 6 15,1 6 0,4 1-8,5 4 8,0-2-7,15-3 7,9-1-12,4-4-8,-1-2 15,-3-2 5,-1-5-1,-7 3 22,-6-4-21,-5 2 0,-5-2-3,0-1-6,-5 3 18,-14-3-8,-4-1 0,-3-3 20,-3-3-10,1-6-11,3-1-3,-1 0-9,5 0-20,-1 0 8,3 0-32,1-3-126,3-2 5,10-2-54</inkml:trace>
  <inkml:trace contextRef="#ctx0" brushRef="#br0" timeOffset="23484.26">10188 2698 333,'0'0'35,"0"0"58,0 0-16,0 0-47,0 0-30,0 0-43,20-6 43,5 6 29,2 0-8,1 0 15,2 0-33,-2 0-2,-1 0-1,-2 0-2,-5 0-110,-5 0-94</inkml:trace>
  <inkml:trace contextRef="#ctx0" brushRef="#br0" timeOffset="23693.4208">10327 2684 330,'0'0'0,"0"0"0,0 0 25,-20 92-2,16-58 9,0 1-22,-1 0-7,1-2 28,-4-2-30,3 0 20,-3-1-21,2-1 22,-2-3-44,1 0-8,-5-5-161</inkml:trace>
  <inkml:trace contextRef="#ctx0" brushRef="#br0" timeOffset="23878.3321">10140 3178 351,'0'0'214,"0"0"-214,0 0-63,0 0 57,0 0 12,0 0 36,91 1 17,-53-1-53,2-3-2,0-5 4,-5 1 8,-3 4-32,-3 2-8,-7 1-84,-1 0-131</inkml:trace>
  <inkml:trace contextRef="#ctx0" brushRef="#br0" timeOffset="24410.9244">10755 2605 250,'0'0'202,"0"0"-110,0 0-62,0 0-25,0 0-10,0 0-30,28 0 35,1 0 53,2 3-37,3-2 6,1-1-8,-2 0 4,-2 0-18,-1 2 0,-6-1-51,-5 2-38,-6-2-163,-8 1-11</inkml:trace>
  <inkml:trace contextRef="#ctx0" brushRef="#br0" timeOffset="24649.0762">10940 2623 229,'0'0'40,"0"0"-29,0 0 1,0 0 47,-12 102-1,12-70-51,0 0 64,0-1-50,0-1-18,0-1 15,0-1-3,0 1-15,0-3 8,0 0 10,0-1-5,0-4-13,0-2-3,0-4-4,0-5-133,12-8-125</inkml:trace>
  <inkml:trace contextRef="#ctx0" brushRef="#br0" timeOffset="24949.8976">11323 2717 294,'0'0'66,"0"0"-57,0 0 20,0 0 42,0 0-59,0 0 5,78-16-9,-53 16 11,2 0 9,3 0-7,-2 0-16,-1 0-5,-6 0-6,-6 0-6,-4 0-95,-5 0-60,-6 0-98</inkml:trace>
  <inkml:trace contextRef="#ctx0" brushRef="#br0" timeOffset="25181.7174">11483 2696 18,'0'0'117,"0"0"-72,0 0-34,0 0 59,0 0 18,0 0-14,-2 92 14,1-62-51,-1 2-18,-2 1 0,-2 2-9,0-1-10,0-3 0,-1 0 11,-2-4-9,4-3-2,1-4-36,-1-6-57,2-6-111,0-6-66</inkml:trace>
  <inkml:trace contextRef="#ctx0" brushRef="#br0" timeOffset="25382.254">11346 3089 173,'0'0'47,"0"0"-28,0 0-8,0 0 107,0 0-36,0 0-34,91 0 16,-57 0-38,-1 0-11,-2 0-11,-4 0 11,2 0-30,-3 0-48,0-6-166</inkml:trace>
  <inkml:trace contextRef="#ctx0" brushRef="#br0" timeOffset="26083.9899">12007 2651 213,'0'0'68,"0"0"11,0 0-60,-87-3-16,60 20 62,-2 7-50,2 8 4,0 5 28,7 5-34,6 2-1,6 1 12,8-3-6,0-1-18,5-5 0,14-5 2,5-2-10,4-6 11,5-7-3,3-8 36,3-8-27,-2 0 32,6-12-35,-7-11 3,-5-5 25,-7-3-29,-9-3 35,-6-1-1,-5-2-34,-4-4 24,0 2-29,-8-2-1,-8 4-7,-4 2-42,-1 5-5,-2 6-40,1 7-137,4 8-81</inkml:trace>
  <inkml:trace contextRef="#ctx0" brushRef="#br0" timeOffset="26685.3672">12389 2626 126,'0'0'161,"0"0"-32,0 0-46,0 0-2,0 0-81,0 0-32,0 40 30,0-2 4,0 5 22,-5 2 12,-2-2-28,-1-1 5,1-4-13,2-4 8,2-4-13,0-3 5,2-2 0,1-4-3,0-5-49,0-7-44,0-6-90,3-3-68</inkml:trace>
  <inkml:trace contextRef="#ctx0" brushRef="#br0" timeOffset="27086.4682">12423 2675 36,'0'0'126,"0"0"-38,0 0 63,0 0-53,0 0-50,0 0-48,21 6-34,-12 27 34,7 11 25,1 1-24,2 5 20,3-1-14,2-5-7,0-3 5,2-7 12,-3-3-3,0-5-10,-7-5-1,-1-4 28,-6-6-30,-1-7 12,-2-4 5,2 0-12,0-7 53,1-14-11,-3-5-46,4-4 47,-5-3-36,-1-3-8,-1-3-5,-1-2 27,-1 1-30,-1-1 3,0 2 0,0 3-19,3 4-12,3 8-3,0 6-12,0 9-144,5 5-31,-8 4-117</inkml:trace>
  <inkml:trace contextRef="#ctx0" brushRef="#br0" timeOffset="29376.2394">3532 4565 19,'0'0'194,"0"0"-121,0 0 6,0 0 41,0 0-45,0 0-24,0-7-51,5 7-18,10 0 18,9 0-10,10 0 10,9 5 0,11-4 14,9-1-14,11 0 0,4 0 5,1 0-15,6-3 15,-6-1-5,0-1 0,-7 2 2,-8 0-11,-9-1 9,-13-1-29,-12 2 6,-14 2-96,-8 1-1,-7 0 18,-1 0-56</inkml:trace>
  <inkml:trace contextRef="#ctx0" brushRef="#br0" timeOffset="30109.3991">5924 4219 217,'0'0'202,"0"0"-158,0 0-44,0 0-10,0 0 5,0 0 3,21-4 4,4 5 15,5 6-13,6-3-3,6 1 30,4-4-20,-1-1-11,1 1 0,-7 1-17,-8 1-32,-7-2-120,-7 1-69</inkml:trace>
  <inkml:trace contextRef="#ctx0" brushRef="#br0" timeOffset="30394.5942">6194 4257 222,'0'0'2,"0"0"-2,0 0 37,0 0 17,-22 99 9,19-67-33,0 3 3,0 3 11,1-1-38,1 1 3,-4 0-9,-1-1 7,-2-3-1,0-3-6,5-6 0,0-2-5,0-4-38,0-4-71,1-4-150</inkml:trace>
  <inkml:trace contextRef="#ctx0" brushRef="#br0" timeOffset="30605.9045">6060 4743 56,'0'0'94,"0"0"-30,0 0-8,0 0-6,0 0-47,0 0 78,45 0 4,-12 4-69,5-3 31,1 1-47,-2-1 9,-4 0-23,-6 2-28,-2-3-123,-10 0-144</inkml:trace>
  <inkml:trace contextRef="#ctx0" brushRef="#br0" timeOffset="41768.9026">6594 4211 3,'0'0'86,"0"0"-33,0 0 10,0 0 31,0 0 8,0 0-68,0 0 69,-9-32-46,9 32 1,-2 0-12,2 0-30,0 0-32,0 0 16,0 19-34,0 10 26,0 6 14,0 1-6,0 0 0,0 0 22,0 2-22,2-2 0,1-3-7,0 0-5,-3-4-65,0-4-54,0-4-22,0-7-109</inkml:trace>
  <inkml:trace contextRef="#ctx0" brushRef="#br0" timeOffset="42173.0466">6591 4158 167,'0'0'24,"0"0"9,0 0 36,0 0-49,0 0-20,0 0 2,55 30 6,-35 3 64,2 3-37,3 3-26,1-1 35,2 1-35,5-3-7,3-1-2,-2-5 14,2-7-15,-8-4 1,-7-7 0,-3-6-1,-6-3 13,-6-3-12,-3 0 22,0-16 6,0-10 40,0-8-51,-3-3-6,0 0 40,0 0-49,0 1 22,0 3-3,0 2-6,0 2-11,0 3-4,0 5 0,0 8-10,0 4-53,0 8-37,0 1-158</inkml:trace>
  <inkml:trace contextRef="#ctx0" brushRef="#br0" timeOffset="42496.0082">7255 4129 235,'0'0'135,"0"0"-114,0 0-9,0 0-12,0 0 4,0 0 11,101-8 12,-63 7-4,-1 0-4,-1-1-10,-1 2-2,-5 0-14,-4 0-84,-5 0-170</inkml:trace>
  <inkml:trace contextRef="#ctx0" brushRef="#br0" timeOffset="42727.8173">7476 4108 175,'0'0'193,"0"0"-184,0 0-2,0 0-12,0 0 10,-21 86 3,21-57 20,0 1-25,0-2 20,0 1-20,0 1 10,0 0-8,0 2-4,0-1-1,-5-5 0,1-3-39,1-8-102,3-8-116</inkml:trace>
  <inkml:trace contextRef="#ctx0" brushRef="#br0" timeOffset="43028.4005">7756 4161 369,'0'0'231,"0"0"-171,0 0-49,0 0-11,0 0-21,0 0 3,2 86 34,-1-50-16,-1-2 0,0 1 7,0 0-9,0-2 2,0-2 0,0-2 3,0-4-3,0-5-14,0-3-100,0-7-137</inkml:trace>
  <inkml:trace contextRef="#ctx0" brushRef="#br0" timeOffset="43279.2944">7789 4116 161,'0'0'101,"0"0"-24,0 0-69,0 0 51,0 0-45,0 0-12,70-47 23,-49 44-22,3 3-3,-6 0 0,0 0-7,-5 3-19,0 7-3,-8 4-111,1 1-24</inkml:trace>
  <inkml:trace contextRef="#ctx0" brushRef="#br0" timeOffset="43512.0879">7814 4287 18,'0'0'87,"0"0"-6,0 0 27,0 0-34,0 0-34,0 0 2,69 0-39,-45 0 13,-6 0-16,0 6-14,-8 5-60,-5 4-88,-5 0-13</inkml:trace>
  <inkml:trace contextRef="#ctx0" brushRef="#br0" timeOffset="43719.1469">7789 4522 53,'0'0'1,"0"0"49,0 0 9,0 0 48,0 0-2,0 0-40,97 9-9,-69-9-53,2 0 18,-6-2-21,-1 2-12,-4 0 5,-7 0-128,1 0-95</inkml:trace>
  <inkml:trace contextRef="#ctx0" brushRef="#br0" timeOffset="44050.915">8363 4138 544,'0'0'0,"0"0"22,0 0-21,0 0 29,0 0-30,0 0-28,-10 32 28,10-2-6,0 2 15,0-1-1,0-1-8,0-1 0,0-1 5,0 0-5,0-1-3,0-3-23,0-8-126,0-7-11,0-9-78</inkml:trace>
  <inkml:trace contextRef="#ctx0" brushRef="#br0" timeOffset="44452.0052">8426 4102 192,'0'0'129,"0"0"-14,45-88-53,-21 68-51,-1 6-11,0 7 17,1 3-17,-3 4 0,-2 2 12,-1 16-29,-4 7 15,-4 1 2,-10 5 19,0 1-15,-10 2-8,-15-2 4,-4-6-51,0-6 17,4-5-42,6-9 64,7-3 0,1-2 24,7-1 10,1 2 36,3-2-49,0 2-9,0 2-5,3 5 5,13 2 4,5 2 16,2-1 41,2 2-50,-1-1-9,-2 1 21,-1-1-18,-2 4-5,-1 0 0,-4 2 7,-2 2-15,-4 0-63,-3-1-48,-5-5-43</inkml:trace>
  <inkml:trace contextRef="#ctx0" brushRef="#br0" timeOffset="44821.727">8963 4179 560,'0'0'85,"0"0"-51,0 0-31,0 0 64,0 0-67,0 0-7,-7 4 4,7 25-22,0 7 25,0 2 8,0 0 6,0-2-5,0 1-9,0-3 0,0 1-7,0-4 16,0-7-16,0-5 7,0-7-68,3-7-22,3-5-107,0-2-1,5-20 68</inkml:trace>
  <inkml:trace contextRef="#ctx0" brushRef="#br0" timeOffset="44999.8706">9053 4111 199,'0'0'133,"0"0"-48,0 0-29,0 0-7,65-76-35,-47 71 2,-1 2-12,2 3 20,1 0-37,-3 0 13,-3 13-35,-4 7-49,-10-1-141</inkml:trace>
  <inkml:trace contextRef="#ctx0" brushRef="#br0" timeOffset="45222.5551">8987 4324 123,'0'0'227,"0"0"-227,0 0 0,0 0 25,0 0-2,0 0 68,45 22-68,-17-22 17,-1 0-15,4 0-12,-1 0-17,-3 0 4,0 0-103,-9 0-28,0 0-168</inkml:trace>
  <inkml:trace contextRef="#ctx0" brushRef="#br0" timeOffset="45739.5253">9371 4064 415,'0'0'79,"0"0"-27,0 0-44,0 0-6,0 0-2,0 0 13,-14 61-13,9-24 61,2 1-55,-1-1 44,1-2-50,3-1 3,0-3-7,0-1 6,0 2-2,-1-2 0,-2-3-110,0-7-72,1-12-71</inkml:trace>
  <inkml:trace contextRef="#ctx0" brushRef="#br0" timeOffset="45971.2452">9426 4125 145,'0'0'157,"0"0"-145,0 0 30,56-79-33,-39 66 13,4 1-7,-1 3 9,0 3-4,1 1-20,1 2 2,-2 3-15,-1 0 13,0 0-34,-7 8-48,-4 4-115</inkml:trace>
  <inkml:trace contextRef="#ctx0" brushRef="#br0" timeOffset="46203.0366">9396 4244 73,'0'0'147,"0"0"-147,0 0 0,0 0 61,0 0-40,0 0-19,33 6 27,-8-3 6,0-2 12,-1 0-43,-1 1 0,-4 3 1,-7 1 3,-2 2-16,-8 8-93,-2-1-97</inkml:trace>
  <inkml:trace contextRef="#ctx0" brushRef="#br0" timeOffset="46412.6038">9414 4546 94,'0'0'129,"0"0"-57,0 0 12,109 1-39,-73-1-13,-1 0-32,4 0 24,-2 0-51,-2-1 20,-7-2-144,-7 3-124</inkml:trace>
  <inkml:trace contextRef="#ctx0" brushRef="#br0" timeOffset="46957.8235">9929 4035 222,'0'0'244,"0"0"-145,0 0-99,0 0-13,0 0 13,0 106 71,0-60-56,0-1 3,-6-3-12,1 0 17,-3 0-23,1 0 0,-2-4 8,2-7-27,1-8-10,4-8-70,2-7 13,0-8-144</inkml:trace>
  <inkml:trace contextRef="#ctx0" brushRef="#br0" timeOffset="47427.933">9972 4000 436,'0'0'116,"0"0"-11,0 0-103,0 0 16,0 0-17,0 0 25,91-56-28,-65 56 2,0 0 0,-2 9-13,-3 6 13,-8 3 0,-7 5-2,-6 3-40,-6 0 39,-22 3-28,-9-3-27,-1-4 45,1-5-75,5-5 88,9-6-6,5-3 25,10-2-10,5 1 23,2-1 8,1 2-34,0 5-6,0 4-18,7 6 10,13 1-9,3 3 17,4-1 11,-1 0-9,2 0 17,-2 0-8,-6 0-11,-3 0 0,2 3 18,-7-1-19,3-2 1,-4-5-20,2-1-13,-3-4-165,-1-7-29</inkml:trace>
  <inkml:trace contextRef="#ctx0" brushRef="#br0" timeOffset="47706.6163">10437 4137 434,'0'0'273,"0"0"-199,0 0-62,0 0-12,0 0-9,0 0 9,0 55-16,0-21 45,0 0-30,0 1 1,0 1 0,0-1-3,-1-4 11,-2 1-8,0-3 0,1-7-85,-2-4-13,4-9-117,0-6-97</inkml:trace>
  <inkml:trace contextRef="#ctx0" brushRef="#br0" timeOffset="47933.1215">10506 4046 368,'0'0'161,"0"0"-121,0 0-17,0 0-21,80-70 7,-50 62 15,4 4-24,-1 4 0,-4 0-7,-4 0 3,-5 12-4,-4 3-10,-6 3-85,-7 3-10,-3 0-80</inkml:trace>
  <inkml:trace contextRef="#ctx0" brushRef="#br0" timeOffset="48145.3074">10467 4212 292,'0'0'138,"0"0"-129,0 0-6,0 0-6,0 0 23,0 0 30,52 20 4,-21-16-27,5 0 4,-1 3-29,-6-1-2,-5 4 0,-9 2-85,-12 3-66,-3 1-106</inkml:trace>
  <inkml:trace contextRef="#ctx0" brushRef="#br0" timeOffset="48361.4793">10446 4523 18,'0'0'25,"0"0"31,0 0-2,0 0 36,0 0-19,81 31 6,-50-31 17,8 0-45,0 0-2,1 0-47,-4 0-15,-5 0-37,-1 0-125</inkml:trace>
  <inkml:trace contextRef="#ctx0" brushRef="#br0" timeOffset="48909.35">11235 4009 223,'0'0'240,"0"0"-83,0 0-136,0 0-21,0 0-5,0 0 5,0 107 27,-1-61-24,-2-2 1,0-2 0,-1-4 4,-1-5-8,1-3 0,-1-6 13,2-5-29,0-3 16,3-9-58,0-5-44,0-2-112,0-7 54</inkml:trace>
  <inkml:trace contextRef="#ctx0" brushRef="#br0" timeOffset="49294.8249">11234 4098 29,'0'0'120,"0"0"56,0 0-64,0 0 0,0 0-25,0 0-85,21-71 3,-3 76-5,4 19-18,2 9 14,-2 7 4,-2 3 0,-2-2 3,-2 0 14,3-3-17,-1-2 0,3-1 19,-3-2-6,2-5-13,-3-2 0,-3-7 1,-5-5 11,1-7-12,-7-3 0,-1-3 10,-1-1 2,2 0 30,2-12 17,5-13-8,-1-7-37,2-6-13,-2-1-1,2 0 15,0-2-25,-2 2 10,3-1 0,-2 1-9,-2 5-9,-1 7 13,-3 11-6,-2 6-41,1 10 20,-3 0-138,0 2-265</inkml:trace>
  <inkml:trace contextRef="#ctx0" brushRef="#br0" timeOffset="49695.9664">12160 4176 197,'0'0'96,"0"0"-51,0 0 67,3-77-17,-15 59-33,-10 3 11,-2 3-61,-6 9 2,-7 3-14,-3 3 21,-6 20-22,2 10 1,6 6 0,6 3-2,13 3 8,2 0-6,13 1 7,4-5 12,0-1-21,19-7 2,6-3-1,4-6-11,1-6 12,5-5 0,1-3-9,0-9 0,2-1-29,-1 0-129,0-15-156</inkml:trace>
  <inkml:trace contextRef="#ctx0" brushRef="#br0" timeOffset="50135.1503">12432 4096 188,'0'0'348,"0"0"-287,0 0-61,0 0-5,0 0 5,0 0 9,0 105 21,0-67-2,0-1 20,0-2-47,0 1 9,0 1-10,0-4 19,0-3-32,-3-6 13,3-5-69,0-8-1,0-10-204</inkml:trace>
  <inkml:trace contextRef="#ctx0" brushRef="#br0" timeOffset="50373.4643">12493 4072 436,'0'0'18,"0"0"17,0 0-35,0 0 0,0 0 17,95-69-3,-68 63-12,-4 3-2,4 1 20,-5 2-27,-1 0 7,-6 2-24,-6 10-4,-3 3-140,-6-1-34</inkml:trace>
  <inkml:trace contextRef="#ctx0" brushRef="#br0" timeOffset="50605.2608">12472 4226 49,'0'0'93,"0"0"-46,0 0-19,0 0 15,0 0 71,0 0-68,67 6-12,-37-4-25,0 4 2,-3 2-22,-3 1-15,-9 0-129,-8 1-71</inkml:trace>
  <inkml:trace contextRef="#ctx0" brushRef="#br0" timeOffset="50837.0582">12483 4498 198,'0'0'13,"0"0"8,0 0-4,0 0 27,0 0 6,0 0 15,34 42 46,-9-36-57,7 0 17,2-3-31,5-1-21,-2-1-16,2-1-3,-3 0-46,-8 0-136,-7 0-232</inkml:trace>
  <inkml:trace contextRef="#ctx0" brushRef="#br0" timeOffset="114041.0815">2539 1212 3,'0'0'116,"0"0"-51,0 0 22,0 0-20,0 0 5,0 0 17,0 0-28,0 0-7,-15-39 2,15 36-53,0 1 40,0-1-22,0 2-10,0-3-11,0-1 0,0-3 0,3 0-2,12-3 3,3-1-1,6 1 0,1 1 2,0 2-17,1 2 15,1 3 0,1 3-4,-1 0 7,-2 5-7,-1 12 4,-6 2-8,0 8-10,-8 2 1,-7 7 12,-3 6-4,-3 4 7,-22 7 2,-9 0 0,-8 1-24,-7-3 14,-2-6-19,0-4 14,4-8 9,8-7 6,10-8 8,10-6-8,4-5 3,9 0-7,3-5 4,3-2 0,0 0-1,0 0-19,6 0 20,18 0 8,4 0-7,8-1 39,4-5-37,-2 1-3,0 2 0,-2 2 3,-3 1-10,1 0-66,-5 0-123,-7 0 6</inkml:trace>
  <inkml:trace contextRef="#ctx0" brushRef="#br0" timeOffset="125318.3592">4614 1023 18,'0'0'2,"0"0"31,0 0 20,0 0-6,-91 40-16,75-25-23,1 5 26,-6 3 23,4 5-32,1 2 32,1 2-21,5-1-18,4 0 46,1-2-62,5 5 12,0-3-14,0 2 17,14-2 26,10-6-43,4-3 16,8-5-32,5-6 13,6-7 2,5-4-13,-4 0-91,-2-7 45,-7-7-137</inkml:trace>
  <inkml:trace contextRef="#ctx0" brushRef="#br0" timeOffset="125835.3541">5023 1063 232,'0'0'231,"0"0"-168,0 0-63,0 0-11,0 0 1,0 0 10,0 108 31,0-65-23,0-4 25,0-1-7,3-7-8,0-2-10,-3-2-8,0-5-8,0-2 4,0-4-110,0-5-131</inkml:trace>
  <inkml:trace contextRef="#ctx0" brushRef="#br0" timeOffset="126252.0159">5020 1245 192,'0'0'103,"0"0"-86,0 0-27,0 0 10,110-15 0,-77 13-3,0 2 5,-2 0-2,-8 0 0,1 0-21,-8 0-4,-7-2-17,2-7 9,-4-8 31,-4-4 4,0-3 22,-3-3 57,0 4-28,0 4 69,0 2-83,0 8 8,0 4 49,0 4-50,0 1 5,0 0-51,0 0-25,0 19 25,-2 13 0,-2 10 1,1 0-1,-1 1 7,2-4-7,2-5 0,0-2-3,0-3-10,0-2-45,0-2-134,0-1-4,0-2-57</inkml:trace>
  <inkml:trace contextRef="#ctx0" brushRef="#br0" timeOffset="126775.5693">5536 1098 402,'0'0'174,"0"0"-137,0 0-32,0 0-5,0 0-35,0 0 35,0 93 28,-10-51 10,1-4-37,0-2 16,-3-7-9,3-4 11,0-7-19,4-3 0,1-7-20,2-4 16,2-2-32,0-2-29,0 0 44,0-21-44,8-11-36,10-8 5,3-10 39,3-4 20,-1 3 37,-3 7 7,-5 12 88,-8 13-31,-2 8 14,-4 8 38,-1 3-19,2 0-24,-1 0-73,4 0-13,8 17 8,1 5 4,2 9 1,-1 5 0,-2 3 1,-5 1 19,-5 1-20,-2-2 0,-1-3 7,0-3 8,0-6-15,0-4 0,0-4-14,2-5 11,-1-5-59,1-8-113,-2-1-126</inkml:trace>
  <inkml:trace contextRef="#ctx0" brushRef="#br0" timeOffset="126976.0996">5575 1266 374,'0'0'94,"0"0"-77,0 0-17,0 0-26,0 0 26,0 0 4,70 0-4,-43 0-27,-2 0-104,-7 0-89</inkml:trace>
  <inkml:trace contextRef="#ctx0" brushRef="#br0" timeOffset="127276.5936">6009 1089 535,'0'0'96,"0"0"-96,0 0-13,0 0 13,-4 113 30,-7-70-12,1-2-4,7-5-14,0-7 4,3-5-16,0-5 19,0-5-9,0-4 2,0-2-115,0-6-52,0-2-112</inkml:trace>
  <inkml:trace contextRef="#ctx0" brushRef="#br0" timeOffset="127677.6709">6012 1096 95,'0'0'171,"0"0"-45,0 0-91,0 0-2,0 0 36,96-75-64,-77 75 9,3 0-14,-5 12-9,-4 10 5,-2 7-3,-10 3 7,-1 2 10,-6 1-8,-15-2 0,-1-5-2,1-6-100,2-9 45,2-7 43,5-6 12,5 0 6,4 0 8,1-3 56,2 0 57,0 3-52,0 0-34,0 0-41,0 0-7,3 3 6,11 8-12,8 1 13,0 0 0,-2 0 12,2 1-12,-2 0 0,-4 1 0,-1-3-10,-6 1-155,-3-1-35,-4-4-57</inkml:trace>
  <inkml:trace contextRef="#ctx0" brushRef="#br0" timeOffset="128241.1546">6546 1063 495,'0'0'108,"0"0"-87,0 0-42,0 0-1,0 0 17,0 0 2,-16 118 6,4-78 43,-3-2-37,6-6-1,0-7 1,0-4 1,5-6-10,-1-5 0,4-5-23,1-3-22,0-2-63,0-2 39,1-21 16,10-6-134,5-10 69,-1-5 63,1-3 55,1-1 18,-1 2 88,-2 10-83,-1 11 105,-7 11-16,-3 8 15,-3 5 36,5 1-139,5 0-24,3 15-15,5 8 15,2 7 0,-4 4 22,-4 4-15,-4 1-6,-3-1 17,-3-1-8,-2-3-9,1-3 1,-1-2-2,0-4 10,0-2-20,0 0-29,-3-10-184,-5-13-158</inkml:trace>
  <inkml:trace contextRef="#ctx0" brushRef="#br0" timeOffset="128426.0818">6588 1265 203,'0'0'180,"0"0"-180,0 0 0,0 0 0,0 0-1,0 0 7,76-12-10,-58 12 4,-3 6-72,0-2-142</inkml:trace>
  <inkml:trace contextRef="#ctx0" brushRef="#br0" timeOffset="128896.1941">7265 1062 174,'0'0'203,"0"0"-179,0 0 62,0 0-22,0 0-59,-103-31 13,66 34-18,0 17 32,-2 4-32,6 6 31,3 8-1,8 4-25,10 3 20,2 0-22,10-5 6,0-6-9,4-5 0,14-4 0,10-5 1,4-5 7,5-4-16,9-10-36,1-1-113,-1-1-102</inkml:trace>
  <inkml:trace contextRef="#ctx0" brushRef="#br0" timeOffset="129651.9245">7547 1015 318,'0'0'184,"0"0"-174,0 0-20,0 0 2,0 0 8,0 0 12,69 0-4,-39 0 54,7 0-50,2 1-10,0-1 5,-2 0-7,-1 0-66,-8 0-126,-7 0-85</inkml:trace>
  <inkml:trace contextRef="#ctx0" brushRef="#br0" timeOffset="129921.4937">7722 1047 70,'0'0'90,"0"0"-5,0 0 16,-10 92-40,10-58 23,0 4-51,0-1 17,0-1-50,-2-2 0,2-4 1,-1-5 4,1-2-5,0-2 0,0-5 9,0-3-16,0-5 7,0-2-75,0-6-24,4 0-184</inkml:trace>
  <inkml:trace contextRef="#ctx0" brushRef="#br0" timeOffset="130507.6107">8189 1063 211,'0'0'151,"0"0"-136,0 0-15,79 0 29,-49 0-6,8 0-12,1 0-11,-3 0 0,-1 0 6,-10 0-22,-3 0-35,-8 0-112</inkml:trace>
  <inkml:trace contextRef="#ctx0" brushRef="#br0" timeOffset="130770.6392">8333 1026 245,'0'0'40,"0"0"-21,0 0 35,-26 91 24,21-53-35,5 1 22,0 0-28,0-3-4,0-3 16,0-2-47,0-6 12,0 1-14,3-4 0,-3-2-12,2-2-4,-2-3-87,0-4-75,0-7-191</inkml:trace>
  <inkml:trace contextRef="#ctx0" brushRef="#br0" timeOffset="130955.5592">8220 1471 100,'0'0'106,"0"0"-95,0 0 13,0 0 46,0 0-13,85 0-27,-51-1 24,2-1-24,2 1-20,-4 1-10,-3 0-33,-5 0-80,-7 0-123</inkml:trace>
  <inkml:trace contextRef="#ctx0" brushRef="#br0" timeOffset="131494.6603">8386 1026 194,'0'0'190,"0"0"-116,0 0-56,0 0 21,0 0 20,0 0-53,55-38-6,-22 30 3,0 5 16,0 2-3,-2 1-4,-1 0-3,-2 0-13,-3 3 4,-2 9-24,-7 0-82,-6 1-120</inkml:trace>
  <inkml:trace contextRef="#ctx0" brushRef="#br0" timeOffset="131742.0852">8398 1218 4,'0'0'44,"0"0"11,0 0 34,0 0-75,103 15 28,-75-13-3,-1-2-37,-2 1 7,-2 2-9,-7 2-67,-7 2-114</inkml:trace>
  <inkml:trace contextRef="#ctx0" brushRef="#br0" timeOffset="131958.2593">8399 1471 19,'0'0'98,"0"0"27,0 0-41,105 2-51,-69-2 34,2 0-54,1 0-12,-2-5 9,-1 2-10,-4 2-13,-7 1-87,-9 0-212</inkml:trace>
  <inkml:trace contextRef="#ctx0" brushRef="#br0" timeOffset="132609.3771">8824 1029 247,'0'0'193,"0"0"-193,0 0-16,0 0 16,3 90 15,-1-46 57,-2-1-25,0-3-28,0-3 8,0-2-23,0-5 4,0-2-8,0-2 2,0-4-12,0-2-10,0-7-39,-2-2-20,1-5-64,1-6-52</inkml:trace>
  <inkml:trace contextRef="#ctx0" brushRef="#br0" timeOffset="133082.9939">8914 1062 31,'0'0'315,"0"0"-226,12-92 12,3 60-63,6 7 8,4 2-30,5 8-2,-2 6-2,-1 9 0,-4 0-11,-3 18 11,-6 11-12,-4 5 0,-10 4-9,0 3 23,-10-2-13,-11 1-1,-6-2-54,0-6-5,2-7-84,3-10 52,8-9 70,6-6 21,5 0 32,2 0 7,1 0-21,0 0 75,0 0-87,0 0 1,12 0 4,7 5-6,1 8 45,2 3-18,-1-2-30,-1 3 42,0-1-42,-2 2 16,0 2-15,1 0 6,-3-1-9,-2 1 0,0-2 4,1-2-20,-3 1 2,1-3-73,-1-4-15,2-2-163,-3-7 75</inkml:trace>
  <inkml:trace contextRef="#ctx0" brushRef="#br0" timeOffset="133684.2625">9615 925 475,'0'0'131,"0"0"-112,0 0-10,0 0-9,0 0 0,100-11 28,-63 11-21,-1 0-7,-3 0 1,-6 3-13,-9 6 2,0 1-66,-11 1-81,-7-2-77</inkml:trace>
  <inkml:trace contextRef="#ctx0" brushRef="#br0" timeOffset="133884.8071">9733 956 181,'0'0'88,"0"0"-74,-14 77 8,7-37 54,4 1-2,0 0-47,2-2 29,-1-1-52,-1-2 5,-1-3-9,-2-1 12,-5-4-30,-1-4-36,3-6-133,1-9-114</inkml:trace>
  <inkml:trace contextRef="#ctx0" brushRef="#br0" timeOffset="134047.5935">9644 1391 302,'0'0'114,"0"0"-70,0 0-34,0 0-5,0 0 28,95-7-6,-49 1-20,1 3 2,2-1-18,-6 0-52,-7 3-132,-3-1-95</inkml:trace>
  <inkml:trace contextRef="#ctx0" brushRef="#br0" timeOffset="134479.4456">10368 1024 218,'0'0'145,"0"0"-22,0 0-53,-49-90 34,26 78-86,-4 4-18,3 8 10,1 0-8,7 0-2,4 9 0,3 12 12,4 6-24,4 7 12,1 3 0,0 2-10,12 2 10,10 1 0,1-1 0,4-4 16,0-2-17,-5-7 1,-4 0 0,-2-6-9,-7-2 17,-3-5-8,-2-5 0,-4-2-4,0-4 2,0-1 4,-10-1 12,-5-2 28,-4 0-28,-3 0-17,0 0 3,-1-3-88,-1-1-69,-3-1-100</inkml:trace>
  <inkml:trace contextRef="#ctx0" brushRef="#br0" timeOffset="134949.5351">10561 966 313,'0'0'239,"0"0"-206,0 0-19,0 0-14,83-9 0,-41 9 10,7 0-6,-1 0-4,1 0 0,-5 0 0,-7 0-5,-7 0-48,-9 2-76,-12 5-80</inkml:trace>
  <inkml:trace contextRef="#ctx0" brushRef="#br0" timeOffset="135270.6803">10832 970 1,'0'0'10,"0"0"58,0 0 42,0 0-12,0 0-8,-6 102 11,4-64-18,-4 1-50,3-2 14,-3-3-43,3-4 1,1-4-5,1-4 16,-2-2-16,3-7 0,-2-3-30,2 0-37,0-4-81,0-5-95</inkml:trace>
  <inkml:trace contextRef="#ctx0" brushRef="#br0" timeOffset="135604.2826">11249 977 401,'0'0'52,"0"0"-27,0 0-21,0 0 9,0 0-13,80-3 4,-54 3 16,0 0-4,2 0-2,-2 0-8,0 0-6,-6 0-14,-3 0-163,-7 0-146</inkml:trace>
  <inkml:trace contextRef="#ctx0" brushRef="#br0" timeOffset="135804.7513">11407 967 409,'0'0'102,"0"0"-100,0 0 27,-20 92 51,17-60-63,3 2-6,0 1-11,0-2 23,0-2-24,-1 0 1,-5-5-24,-1 0-34,-4-3-143,-2-5-114</inkml:trace>
  <inkml:trace contextRef="#ctx0" brushRef="#br0" timeOffset="135989.5982">11238 1428 392,'0'0'189,"0"0"-188,0 0-1,0 0 15,0 0-3,88 0 4,-56 0-16,-3 0 0,-2 0-8,-4 1-88,-1 1-93,-3-2-139</inkml:trace>
  <inkml:trace contextRef="#ctx0" brushRef="#br0" timeOffset="136521.8127">12214 940 88,'0'0'219,"0"0"-174,0 0-3,0 0-30,-100-47 41,67 47-46,1 7 29,0 15 32,4 6-44,5 7 35,4 4-31,3 2-20,7 1 9,7-3-15,2-1-2,0-5 0,19-4 9,3-4-9,6-4 0,5-6-23,7-4-25,2-10-168,5-1-76</inkml:trace>
  <inkml:trace contextRef="#ctx0" brushRef="#br0" timeOffset="136969.7579">12663 966 197,'0'0'103,"0"0"26,0 0-76,0 0 55,-97-52-96,70 52 30,1 0 35,0 6-77,5 9 10,3 7-10,9 5-5,6 1-12,3 4 16,0-1 1,17 2-13,8-1 34,2-2-21,3 0 0,-3-4 7,-4-1-4,-6-3-3,-4 0 0,-5-2-7,-5 1-5,-3-3 11,0-3-4,-2-3 3,-8-5-4,-3-1 12,-3-3-6,-4-1 26,-6-1-14,-3-1-16,-4 0 4,-2 0-101,-2 0-152</inkml:trace>
  <inkml:trace contextRef="#ctx0" brushRef="#br0" timeOffset="138557.8558">14349 1096 394,'0'0'97,"0"0"-56,0 0-27,0 0-1,0 0-13,0 0 0,-60 14-6,50 8 0,1 7 12,3 1 7,2-1 1,-1-4-1,5-2-2,0-5-11,0 0 2,0-4-18,12-4 20,4-1-4,1-6 1,8-3 18,1 0-38,0-12 1,-2-8-17,-4-2 28,-6-2-10,-4-2 17,-6 1 0,-4-1 23,0 2-30,0 5 7,-4 3 0,-7 6-7,-1 2 35,5 2-6,2 4 10,4 0-28,1 2 61,0 0-65,0 0-32,3 0 27,12 0-67,9 2 72,1 0-2,2 0-26,-2-2 7,-2 0 6,-1-2 15,0-13-23,2-6 34,-1-9-11,2-4 0,-1-4 17,-2-1-7,-7-4 0,-3 4 28,-5 5 44,-5 5-73,-2 10 58,0 8-15,0 6-34,0 5 17,0 10-35,-6 33-9,-6 25-6,-3 19 24,-1 10-9,1-1 0,0-1 15,0-2-1,0-6-14,5-10 4,2-8 0,6-8-1,2-10-3,0-9 0,0-9 11,2-12-13,3-9 2,-2-7 0,0-5-11,0-4 9,3-22 2,2-11 0,1-5-33,-1 2 33,-7 4-5,-1 2 5,0 6-3,-3 4 19,-7 1-16,4 3 0,3 2 4,3 4-17,7-1 10,26 2-34,15 1 37,10 2-44,5 4 27,-2 3-42,-7 3-91,-14 0-48</inkml:trace>
  <inkml:trace contextRef="#ctx0" brushRef="#br0" timeOffset="139382.8981">16149 791 107,'0'0'144,"0"0"-96,-96 42 70,66-11-23,3 9-51,9 5 48,3 6-77,6 1 26,9 0-34,0-4 9,8-3-32,20-6 23,8-6-7,9-8 0,3-7 0,5-10 0,1-6 0,-1-2 7,-6-3-2,-8-17-5,-9-3 10,-8-7 0,-6-2 2,-5-6-12,-4-4 1,-7-3 12,0-2-26,-6-3 3,-16 4-47,-8 2 14,-9 6-165,-3 11-1</inkml:trace>
  <inkml:trace contextRef="#ctx0" brushRef="#br0" timeOffset="139644.8321">16016 952 201,'0'0'108,"0"0"-81,0 0-6,0 0 68,111 110 19,-78-72-31,1 2-50,-1-2 8,0-4-31,-3-1 9,0-2-11,-3-5-2,-4-2 0,-4-4 2,-3-4-2,-4-2-25,-3-5-74,-2-1-146,-2-4-99</inkml:trace>
  <inkml:trace contextRef="#ctx0" brushRef="#br0" timeOffset="140368.1281">16715 1105 162,'0'0'132,"0"0"-61,0 0 65,0 0-81,0 0-55,0 0 0,0 42 5,0-8 49,0 0-28,0-1-18,0-3 37,8-4-42,1-7 3,4-3-6,-1-4 12,4-8-12,2-4 1,5 0 6,0 0 2,4-9-9,-4-4-7,-1-2 6,-4-1-50,-6 3 40,-1 2-8,-3 6-34,0-2-6,2 3-141</inkml:trace>
  <inkml:trace contextRef="#ctx0" brushRef="#br0" timeOffset="140948.135">16980 1142 384,'0'0'76,"0"0"-76,0 0-6,0 0 6,0 0 24,0 0 17,-33 96 30,30-65-41,3-1 17,0-3-34,0-2-12,13-5-2,3-6 9,5-2-21,4-4 5,5-8-106,2 0-94</inkml:trace>
  <inkml:trace contextRef="#ctx0" brushRef="#br0" timeOffset="142166.7629">17490 1146 239,'0'0'164,"0"0"-101,0 0-28,-90-11 38,62 11-33,-1 15-33,3 10 18,0 6-16,5 4 6,5 0 16,5-3-30,7-1 4,4-4-5,0-5 8,9-2-20,9-7 12,3-2 0,4-8-10,2-3 5,3 0-28,3-7 15,-2-13-80,-4-3 46,-4-4 7,-4 0 45,-5 0-8,-2 0 20,-5 6-12,-2 6 37,-2 6-12,-3 4 78,0 4-82,0 1-16,0 0-5,0 1-28,2 14 27,1 3-17,4 2 35,2-2-22,8 0 5,2-3 0,5-2-3,3-2 11,-2-4-8,2-3 0,-2-1 10,-2-3-16,-1 0 12,-1 0-6,0-11 7,1 1 10,-1-2-12,0 1 2,-5 4 4,-3 2-4,-2 5-7,-5 0 0,0 2-2,0 14-9,-2 2 11,-2 0 14,-2-1-12,0-2 26,0-2-26,0-4 12,0-1 5,0-5-8,0-2-10,0-1 2,0 0 7,0 0 11,0 0-16,1-12 2,7-7-7,3-4-1,0 2 1,0 2 0,0 0 4,2 6-15,3 1 11,5 1-30,3 4 28,0 4-37,-5 3 38,0 0 0,-5 7-25,-2 9 15,-2 0 9,-1 1 2,-2-1-16,1-1 24,-2-1-8,0-2 0,2-2 3,2-1-2,-1-1-1,2-4 0,2-2 6,-1-2 6,3 0-12,-3 0 11,1-10-4,2-9 20,-1-3-23,2-8-3,1-7-1,2-3 10,0-5-15,-1-2 5,-3-1-23,-3-1 21,-3 2-11,-3 0 13,-6 4 1,0 9 17,0 10 15,0 10 27,0 8-34,0 6 29,0 0-55,0 16-13,-2 23 13,-6 16-12,0 10 12,0 3 0,2-5 6,1-3-20,2-6 14,3-10 0,0-5-2,3-7 8,11-7-7,7-5 1,2-6-43,5-7 2,8-7-59,4 0-100,-1-3-62</inkml:trace>
  <inkml:trace contextRef="#ctx0" brushRef="#br0" timeOffset="142436.0962">18206 1101 582,'0'0'0,"0"0"7,0 0-4,0 0-2,0 0 64,91 27-29,-36-24-24,11-3 6,7 0-15,3 0-3,-8 0 0,-12 0-45,-14 0 4,-14 0-60,-11 0-47,-7 0-101</inkml:trace>
  <inkml:trace contextRef="#ctx0" brushRef="#br0" timeOffset="144449.206">18896 1197 178,'0'0'65,"0"0"-60,0 0 22,0 0-6,0 0 16,0 0 4,-69 65 6,62-38 34,4-3-25,2-1-34,1-1 22,0-4-37,0-1 1,1-2 2,9-3 0,1-1-7,1-4-3,7-3 0,3-2 8,8-2-5,4 0-6,1-3 2,0-10-47,-6-4 30,-2-4-18,-7-5-13,-4 1 31,-7-2-2,-4 6 20,-4 3 21,-1 5 0,0 4 89,0 4-48,0 4-29,0 0 11,0 1-44,0 0 1,0 4-8,-3 13 15,-3 2-17,2 2 9,2-1 0,1-4-10,1 1 11,0-4-1,0-2 0,9-2-16,4-1 6,8-4-11,6-4 21,3 0-21,1 0 21,0-4-12,1-10 10,-2-2 4,-2-2 0,-1 3-2,-8 1 0,1 5 0,-8 3 20,1 3-16,-1 3-4,0 0 9,0 1-23,0 16 14,0 0 0,-6 4-15,-3-2 14,-3 2 1,0-3-2,0-1 16,-2-3 2,-4-6-16,1 2 0,2-7 1,3-2 8,0-1-9,0 0 9,0 0 0,0-11 2,3-10-11,11-4-15,4-4 7,3 1-19,4 2 5,2 7 9,0 5-20,-5 10 19,-5 4 14,-1 0-9,-4 18 6,-4 6-32,-1 1 35,-3-1 0,-1 1 8,0-6-8,-1-4 0,-2-2 0,0-5-9,0-3 21,0-4-10,0-1 11,3 0-10,6-4 44,7-13-47,6-5-26,7-4 15,4 0-27,-1 5 15,-2 6 15,-3 8 1,-6 5 0,-3 2 7,-1 0-11,-3 13 9,3 5-16,-2 2 18,-2 0 0,2-4 13,-1 1 3,3-3-12,2-4-3,0-2 6,0-2-7,-2-2-20,-4 1-105,-6-4-239</inkml:trace>
  <inkml:trace contextRef="#ctx0" brushRef="#br0" timeOffset="145136.8859">21467 821 374,'0'0'170,"0"0"-61,-69-80-98,40 62 14,0 3-11,2 7 0,1 7-2,0 1-12,1 6 5,-4 20-17,4 9 12,4 12 0,9 4-5,9 7 3,3-3-1,6-1 3,21-1-5,4-3-1,7-2 9,-2-3-3,-3-4 0,-5-4 14,-7-2-14,-8-2 0,-5-3 0,-7-4-11,-1-3 11,0-7 0,-9-2-4,-9-5 13,-7-5 0,-2-4-9,-1 0 6,-1 0-16,3-7 4,0-10-117,7-2-123</inkml:trace>
  <inkml:trace contextRef="#ctx0" brushRef="#br0" timeOffset="146392.0666">21664 1167 248,'0'0'135,"0"0"-120,0 0-15,0 0 0,-42 79 36,36-52-27,6-3 27,0-2-9,0-1-15,14-3 5,2-4 0,2-4-14,5-2 10,0-7-6,4-1-7,1 0 2,-1-6 25,3-10-21,-3-4-6,-1-3 0,0-1 12,-6 2-10,-7 4-2,-3 7 19,-7 6 11,-3 5 55,0 0-85,0 4-5,0 20-2,0 10-6,-5 9 13,-6 2 0,1 5 24,-8 0-16,0 3 10,-5 2-18,-6-4 23,-3 1-20,-4-2 0,-7-5-3,0 0 25,1-7-26,4-9 1,13-11 0,11-12-11,6-6 25,5-5-2,2-16-1,1-8 9,0-2-22,13-4 2,15-2 0,7 0-9,4 3 9,5-1-6,10 2 4,7 0-22,9 0 22,4 2-29,0 2-17,-8 2 30,-7 6-74,-8 3 4,-3 1 1,-8 3-62,-7 1 43,-8 1 5,-7-2 41,-9 1 60,-4-4 0,-5 1 55,0-2 18,0 0-22,0 1-24,0 3 42,0 4-57,0 5 76,0 2-11,0 1-45,0 2 2,0 0-17,0 0 22,0 0-20,0 0-10,0 0 33,0 0-41,0 0 11,0 0-12,1 4-7,11 11-1,1 4 8,5 4 0,0 1-11,2 2 16,-4-1-5,0-2 0,-2-2 7,-4 0-15,-4-1 8,-4-4-2,-2 0-13,0-2 17,-3 0-2,-13-4 11,-1-1 3,-2-3-28,-2 0 0,1-2-77,0-3-36,-1-1-182</inkml:trace>
  <inkml:trace contextRef="#ctx0" brushRef="#br0" timeOffset="148835.589">22638 1549 232,'0'0'17,"0"0"-17,0 0 0,0 0 1,0 0 37,0 0 34,48 0-36,-33 0 7,1 0 16,-1-9-48,3-4 20,-1-4-18,0-2-4,3-5 30,1-4-33,1-3-4,0-5 3,-2-3 11,-2-5-16,-3-1 0,0-2 6,-5 0-14,-1 2 10,0 0-2,-3 0 0,-3 1 7,0 1-7,0-3 2,2 1 8,-2 6 16,2 9 11,-3 12-34,-2 12-3,0 4 19,0 2-19,0 0 0,0 0-17,0 0 7,0 13-18,0 23 28,-6 18-6,-3 11 22,1 4-13,2 2 6,6-7 0,0-3 2,0-10-10,11-4-1,5-10 1,-2-6 13,2-3-14,1-7 0,-1-3-5,-1-6-5,3-3-2,-2-6 12,1-3-2,-2 0 9,1 0-12,-2-11 5,-1-7-36,-4-3 35,-5-1-47,-4-4 16,0 0 27,0 2-41,-3 5 13,-4 7 10,1 7-2,-4 5 25,-3 3 5,-1 19 3,-4 4 1,3 3-1,6 0 21,4-4-29,5-1 9,0-2 20,0-6-28,12-3 8,5-3-9,2-4 18,5-5-15,4-1-2,4 0 4,1-7 10,-2-11-9,3-3-6,1-4 0,-2 3-1,-1-1-6,-5 5 7,-3 4 0,-6 6 8,-5 3 6,-1 5-10,-3 0-4,0 6 0,3 12 0,-3 5 0,-3 1 3,-2 0 35,-2-1-27,-2-2-11,0-3 0,0-2 20,0-4-9,-6 0-11,1-1 0,2-5 4,0-2-1,3-4-3,0 0 0,0 0 16,0 0 5,2-12-21,8-8 10,10-5-32,2-2 3,5 0 4,1 1 8,-2 5-7,-6 8 12,-6 4 2,-4 6 0,-2 3-14,-1 0 6,1 9 2,0 10 2,-1 1 8,-3-1-3,-1 2 7,-1-1 0,-2-2 11,0-1-8,0-4-11,0-2 10,0-5 6,-2-1-6,2-5-10,0 0 1,0 0 40,0 0-33,0-13 29,11-8-37,8-6-12,6-3 9,4 0-32,2 3-2,2 4 35,0 9-41,-8 7 10,-5 7 17,-7 0-2,-7 6 18,-2 14-19,-2 2 19,-1 4 8,-1-2 5,0 0 21,0-2-2,5-2-27,-1-3 13,5-5-13,2-2-5,2-3 11,2-5-1,6-2-10,1 0 15,2-1-2,-2-10-4,-2-4-9,-2-3 3,1-6-11,-1-3-20,3-2 9,-2 2-16,-2 5 35,-2 4 1,-6 7 2,-3 7-3,-2 4 0,1 0-14,3 13 14,2 10-6,2 2 14,-1 1 16,0 0-17,-1-4 6,1 0 1,-2-3-5,-5-4-9,-1-3 0,-1-5 16,-2-1-32,0-3 16,-6-1 0,-17-2-20,-9 0 11,-9 0-72,-7-14-131</inkml:trace>
  <inkml:trace contextRef="#ctx0" brushRef="#br0" timeOffset="149421.5786">22783 925 73,'0'0'120,"0"0"-56,0 0-27,0 0 27,0 0-30,0 0-28,-3 10 18,18-2-12,12-1 20,10 2 13,17-4-45,12-1 0,14 2 28,6-6-18,-5 2-20,-12-2-11,-17 0-125,-18 1-98</inkml:trace>
  <inkml:trace contextRef="#ctx0" brushRef="#br0" timeOffset="153499.3995">22668 922 6,'0'0'37,"0"0"17,0 0 35,0 0-25,0 0-27,0 0 7,2 0-30,1 0 5,0 0-14,1 0 7,2 0-12,-3 0 0,1 0 0,1 0 1,1 3 4,4 0-5,-1 3 0,5 0 5,5-2-2,3-1-3,7 0 0,2-3-1,-4 0 1,0 0 0,-6 0-3,-5 0-54,-4 0-9,-6 0-68</inkml:trace>
  <inkml:trace contextRef="#ctx0" brushRef="#br0" timeOffset="171629.5244">7164 5797 199,'0'0'64,"0"0"-47,0 0 84,0 0-52,0 0-32,-67-84 65,55 74-42,0 3-26,-1 1 6,-1 0-13,1 3 25,-1 3-32,-2 0 0,1 0-15,-9 8 15,3 9 0,0 5-2,-1 6-5,1 6 7,6 3 0,4 5-12,3 0-4,6 0 12,2-3 4,0-4-10,3-3 14,12-7-9,-3-2 5,3-6-5,-2-4-16,2-5 21,2-7 0,5-1-7,8-7 11,4-19-8,2-4-50,-3-6-57,-6 0 109,-7 2 2,-6 6 8,-1 7 33,-5 4-36,-4 7 54,-2 5-6,-2 4-1,0 1 35,0 0-87,0 0-10,0 12-21,0 10 31,0 10 7,0 1-7,0 0 0,6-1-4,0-4 7,6-2-3,0-3 0,5-5-3,6-2 3,4-5 0,7-7 1,5-4-33,-2 0 30,2-10-35,-3-10-13,-2-2 30,-7-4 20,-6-1 0,-5-5 5,-8 1 13,-5-4-4,-3 2-14,0 0 7,-8 3 20,-7 4-23,-3 5-4,-4 6 0,1 5 9,3 4-8,3 6-1,3 0 0,4 0 10,2 0-17,1 8 7,5 6-8,0 0-11,0-2-10,18 0 29,0-2 0,7-4 7,2-1-4,4-2-3,-1-3 0,0 0 3,1 1 5,-2 1-8,-4 2 0,-2 3 12,-1 0-14,0 4 2,-5 2 0,-4 5-13,-4 4 2,-9 6 11,0 0-7,0 0 14,0-5-3,0-2-4,0-4 7,3-2-4,5-3 5,2-3-4,2-3-4,4 0 15,2-6-9,3 0-6,7 0 0,4-10-5,5-10-10,2-4-41,1-3-17,-6-1-57,-10-1 34,-9 2 55,-9 4 41,-6 5 84,0 4 81,-7 2-26,-11 3-37,-2 4-78,-2 5 29,-2 0-39,-1 8-3,8 18-22,5 4 13,7 2-2,5 1 0,0-2-3,17-2 3,9-3 0,5-5 3,3-3-18,4-6-41,-1-5 21,-4-2-165,-5-5-214</inkml:trace>
  <inkml:trace contextRef="#ctx0" brushRef="#br0" timeOffset="172215.4287">9578 5512 247,'0'0'208,"0"0"-208,0 0 14,-2 80-9,1-32 62,-1 1-33,2-3 23,0-4-45,0-3 6,0-2-18,0-3 16,0-2-25,0-2 9,0-3-40,0-4-76,0-5-33,2-9-43</inkml:trace>
  <inkml:trace contextRef="#ctx0" brushRef="#br0" timeOffset="172647.7581">9600 5835 231,'0'0'115,"0"0"-115,0 0-7,0 0 7,0 0-7,99-3 19,-65 1-12,-3 1 0,-2-1 3,-6-1-7,-4-2 4,-3-3 0,-3-5 0,2-5 9,-1-3-9,-1-6 0,-1-2 8,-1 1 9,-4 2 9,-4 4 31,-3 2 68,0 7-48,0 4-27,0 4 6,-2 5-53,1 0 15,-5 7-18,2 19 0,-2 10-16,-2 5 28,2-2-12,0-1 0,3-2 4,0-4-6,2-1 2,1-2 0,0 0-7,0-4-57,0-4-17,13-6-93,-1-8-103</inkml:trace>
  <inkml:trace contextRef="#ctx0" brushRef="#br0" timeOffset="172932.5359">10202 5677 445,'0'0'93,"0"0"-93,0 0 4,0 0-4,0 79 71,-3-38-10,-5-2-20,5 0-35,-2-4 11,2 0-17,2-4 2,-3-2-18,1-4 13,1-4-52,1-7-48,1-7-40,0-7-98</inkml:trace>
  <inkml:trace contextRef="#ctx0" brushRef="#br0" timeOffset="173148.715">10261 5577 372,'0'0'69,"0"0"-15,0 0-51,0 0-2,0 0-1,94-30 21,-73 30-21,1 0 0,-4 9-5,-3 2-10,-4 2-5,-4 2-82,-7 2-73</inkml:trace>
  <inkml:trace contextRef="#ctx0" brushRef="#br0" timeOffset="173370.9013">10205 5786 237,'0'0'51,"0"0"-47,0 0 21,0 0 46,0 0-57,0 0 32,50 43-22,-23-39-15,1 2 12,-2 0-21,-8 0-43,-5 5-85,-10 1-81</inkml:trace>
  <inkml:trace contextRef="#ctx0" brushRef="#br0" timeOffset="173565.4433">10170 6090 31,'0'0'67,"0"0"-5,0 0-16,94 14-9,-67-11-29,-3-2-7,-2-1 4,-2 0-5,-1 0-94</inkml:trace>
  <inkml:trace contextRef="#ctx0" brushRef="#br0" timeOffset="174194.2114">10777 5636 32,'0'0'262,"0"0"-130,0 0 4,0 0-41,0 0-20,0 0-75,0-8-28,0 36 19,-4 9 9,-4 8 6,-2 3 5,-2 1 0,4-7 5,-3-2-10,3-4-2,2-4-8,2-4 8,2-5-4,2-5 0,0-4 5,2-3-13,14-4 8,13-4 0,8-3-2,10 0 16,3-3-15,4-6 1,-7 1-47,-8 2-29,-8 2-111,-11 2-166</inkml:trace>
  <inkml:trace contextRef="#ctx0" brushRef="#br0" timeOffset="174742.4932">11292 5669 515,'0'0'58,"0"0"-42,0 0 3,0 0-19,0 0-18,0 0 17,0 73 1,-6-29 48,-1 2 0,-1-6-41,2-4 33,2-2-40,2-6 0,-2-1-6,4-1 16,0-5-20,0-2-7,0-3-127,0-8-61,0-8-155</inkml:trace>
  <inkml:trace contextRef="#ctx0" brushRef="#br0" timeOffset="175011.9664">11329 5638 148,'0'0'123,"0"0"3,36-103 5,-20 82-108,0 8 19,3 5-42,2 6 13,4 2-9,-1 7-4,4 17 0,-4 5-6,-6 7 18,-5 2-12,-10-2 0,-3 2-7,-1-3-6,-20-5 26,-7-3-11,-3-4-2,-5-7-25,0-4-73,1-3-13,6-7-106</inkml:trace>
  <inkml:trace contextRef="#ctx0" brushRef="#br0" timeOffset="175544.5703">11898 5603 333,'0'0'195,"0"0"-162,0 0-21,0 0-12,0 0 0,0 0 2,0 119 54,-5-68-14,-1-3-30,0-6 6,-1-3-18,0-4 7,2-3-15,1-4 8,-1-3-43,2-9-91,0-7-167</inkml:trace>
  <inkml:trace contextRef="#ctx0" brushRef="#br0" timeOffset="175776.3653">11984 5548 201,'0'0'233,"0"0"-227,0 0-6,93-64 8,-62 56-8,2 5 0,0 3-8,1 0-3,-5 0-52,-9 11-45,-9 4-70</inkml:trace>
  <inkml:trace contextRef="#ctx0" brushRef="#br0" timeOffset="175998.9957">11893 5797 5,'0'0'140,"0"0"-17,96 3-10,-52-3-70,-3 0 31,-1 0-46,-4 0-14,-12 0-25,-2 0 11,-11 3-110,-8 3-133</inkml:trace>
  <inkml:trace contextRef="#ctx0" brushRef="#br0" timeOffset="176415.6837">12459 5636 468,'0'0'153,"0"0"-153,0 0-18,-36 77 18,21-35 5,0 0-3,8-3 32,4-1-16,3-4-18,0-2 0,1-3 26,15-3-11,4-3-15,4-5 1,3-4-6,1-8 10,5-5-5,-3-1 0,-2-3-18,-3-11 18,-5-8 0,-2-2 2,-3-4 18,-2-4-12,-2-5 6,-2-3-14,-1-1 4,0-1-22,-1 5-13,-2 5-119,-2 9-16,-3 13-203</inkml:trace>
  <inkml:trace contextRef="#ctx0" brushRef="#br0" timeOffset="177001.5862">13129 5541 536,'0'0'88,"0"0"-46,0 0-1,0 0 14,0 0-54,0 0-2,-5 30-1,-5 16 2,-2 6 16,3 5-16,0-6 0,3-6 1,0-4 14,5-8-15,1-4 0,0-6 10,0-4-17,11-2 7,12-6 0,9-1-3,12-9 12,8-1-9,6 0 0,-4-7 2,-3-2-14,-11 1-38,-9 3-115,-13 1-213</inkml:trace>
  <inkml:trace contextRef="#ctx0" brushRef="#br0" timeOffset="178282.7893">14647 5907 315,'0'0'0,"0"0"0,0 0 21,0 0 15,0 0 13,0 0-12,105 36-35,-77-36 18,-1 0-20,-3-9 0,-2-6-2,1-5-31,-1-2-29,-4-1-50,-3 1 35,-8 2 57,-2 5 20,-5 4 1,0 5 68,0 5 36,0 1-51,0 0-54,-8 12 18,-2 9-17,-2 4 1,5 0 2,2-4 26,5 0-26,0-3 12,0-2-16,3-2 14,8-2-14,6-5 0,2-4 0,3-3-11,3 0-12,0 0-12,-1-11 19,-1-3 16,-1 0 0,-1 3 1,-6 3 12,-2 2 54,-2 3-20,-4 3 5,3 0-52,1 0 9,-2 9-23,1 7 14,-4 5 0,-1-1-10,-5-1 20,0 1-10,0-5 0,-3-1 7,-3-5 6,2-2-13,2-5 0,2 0-7,0-2 0,0 0-19,7-10-9,10-11-94,4-6 59,2-3-10,-1 5 18,-3 5 62,0 6 42,-5 7 5,-1 4 20,0 3-40,-2 0 6,1 2-31,-3 11 3,0 5 25,0 0-22,1 1-1,-1 1 52,-1-2-51,-4 0 31,0-6-25,-2-1 2,-2-5 7,0-3-8,1-3-14,1 0 11,-1 0-11,3 0 49,-1 0-34,1 0 8,1 0-24,-1 0 15,0 0-15,1 0 0,1-1 1,1 1-17,4 0 16,-2 0 0,-2 0-1,2 0-4,1 4 3,4 6 2,7 1-6,4-4-9,6 1 8,-1-5 6,-1-2 0,-1-1-64,2 0-59,0-8-129</inkml:trace>
  <inkml:trace contextRef="#ctx0" brushRef="#br0" timeOffset="178652.6183">15077 5547 416,'0'0'218,"0"0"-167,0 0 13,0 0-30,0 0-13,0 0-21,1-12-11,-1 12-71,-13 0-340</inkml:trace>
  <inkml:trace contextRef="#ctx0" brushRef="#br0" timeOffset="188776.9667">17158 5386 172,'0'0'156,"0"0"-137,0 0-9,0 0 72,0 0-5,0 0-14,0 0-14,0 0-36,8-30 36,-8 30-37,0 0 5,2 0-25,-2 0 8,2 0-16,3 15 14,1 10-13,0 11 15,-2 5 0,-2 5 3,-1 0-12,-1-4 14,0-6-5,0-4 0,0-6-15,0-5-32,0-2-88,0-4 31,0-6-90</inkml:trace>
  <inkml:trace contextRef="#ctx0" brushRef="#br0" timeOffset="189230.8121">17110 5308 242,'0'0'56,"0"0"-1,0 0-50,0 0 52,0 0 0,0 0-37,87-44 20,-50 42-36,7 2 15,2 0 15,-1 13-30,-2 8 19,-3 6-23,-7 4-5,-6 3 5,-9 3 0,-5 1 26,-7 0 2,-6-1-19,0 1 9,0-5-18,-9 0 4,-13-3 26,-6-4-30,-7-2 0,-5-5 12,0-1-9,-1-5 14,2-3-17,4-2-34,2-5 0,3-3 11,6 0-59,3-10 3,4-12-169</inkml:trace>
  <inkml:trace contextRef="#ctx0" brushRef="#br0" timeOffset="195509.0272">17925 5275 4,'0'0'102,"0"0"-27,0 0-34,0 0 42,0 0-9,0 0-56,0 0 39,0-3-23,0 3-6,0 0-18,0 4 8,0 17-18,0 10 9,0 5 7,-3 6 42,0 1-51,-1-1 1,1-1 3,1-4-2,-2-2-9,3-4 0,-2-6 15,-2-4-32,2-3 17,1-3-114,1-5-75,1-6-129</inkml:trace>
  <inkml:trace contextRef="#ctx0" brushRef="#br0" timeOffset="195825.4544">18031 5244 203,'0'0'105,"0"0"-68,0 0 19,0 0 24,0 0-63,0 0 21,85-37-27,-56 37 8,5 0-6,2 0 2,2 0-15,0 0 0,-4 0-33,-4 0 21,-6 0-61,-9 2 7,-9 4-39,-6 1-75</inkml:trace>
  <inkml:trace contextRef="#ctx0" brushRef="#br0" timeOffset="196048.1407">17973 5437 85,'0'0'88,"0"0"-4,0 0 30,0 0-63,0 0-8,94 18-21,-70-11-9,0-2-13,1 3 0,-3 1-13,-5 1-16,-5 0-182</inkml:trace>
  <inkml:trace contextRef="#ctx0" brushRef="#br0" timeOffset="196255.6317">17927 5728 64,'0'0'5,"0"0"93,0 0 23,0 0-60,0 0-40,100 31 25,-69-29-43,1-1 7,4 1-10,2-1-10,1 1-21,-3 0-109</inkml:trace>
  <inkml:trace contextRef="#ctx0" brushRef="#br0" timeOffset="196756.5145">18834 5367 344,'0'0'85,"0"0"-61,0 0 30,0 0-6,-70-85-29,58 73 34,-1 3-42,2 5 18,-1 2-29,-3 2 15,0 0-20,0 3 5,5 12 0,2 6-18,4 3 9,4 5 9,0 4-5,3 0 8,12 3-10,2 0 7,3 2 0,1 0-2,-2-4 2,-4-2 0,0-6 0,-7-4 11,-1-5-15,-4-3 4,-3-1 0,0-3-15,0-2 20,-3-1-5,-12 1 0,-6-2 8,-3-3-22,-5-3-80,-1 0-15,0 0-62,2-8 35,-1-1 57</inkml:trace>
  <inkml:trace contextRef="#ctx0" brushRef="#br0" timeOffset="197188.8895">19098 5382 387,'0'0'186,"0"0"-174,0 0 23,0 0-31,0 0 10,0 0-13,40 0 8,-10 0-9,3 0 0,-3 0 22,-2 0-49,-6 0 7,-5-2-65,-8 0-4,-6 1-75,-3-1-11</inkml:trace>
  <inkml:trace contextRef="#ctx0" brushRef="#br0" timeOffset="197373.7036">19259 5354 98,'0'0'113,"0"0"-69,0 0 13,0 0-50,0 0 55,0 0 39,-42 94-58,36-57 25,2 1-39,2 1-28,1-3 32,1-4-33,0-3 0,0-4-1,0-3 1,-4 0-9,-2-4-92,-2-5-151</inkml:trace>
  <inkml:trace contextRef="#ctx0" brushRef="#br0" timeOffset="197574.2399">19071 5769 330,'0'0'25,"0"0"-25,0 0 0,0 0 15,85 10 34,-46-10-21,4 0-10,-3 0-11,-1-5 6,-3 0-23,-3 0 10,-6 0-112,-8-2-21</inkml:trace>
  <inkml:trace contextRef="#ctx0" brushRef="#br0" timeOffset="198560.9356">20042 5266 132,'0'0'115,"0"0"-57,0 0 39,0 0-13,0 0-55,0 0 0,-19-39-10,7 34 4,-1 2-23,-2 1 0,-9 2 1,-3 0 1,-6 0-2,-1 8 0,2 7 10,1 6-19,3 8 9,-1 5 0,6 4-11,6 1 11,8 2 0,3 0-4,6-4 22,0-1-1,3-5-17,14-3 7,3-5-17,0-7 11,1-4-1,-1-6 5,-3-4 2,-1-2-14,-4 0-13,-1-2-26,-4-10 11,-4-2-37,-3-2 33,0-2 35,0 1-8,-6 2 12,-1 0 0,4 3 19,3 0 40,0 0-55,0 2 12,16 0-16,5 3 15,8 6-15,4 1 0,2 0 4,-2 5-6,-5 12 11,-7 3-9,-3 2 0,-6 4 23,-3-2-23,-5-1 0,-4-2 4,0-3-18,0-3 14,0-2-6,-8-2-23,0-4-111,2-4-66</inkml:trace>
  <inkml:trace contextRef="#ctx0" brushRef="#br0" timeOffset="198877.3945">20426 5332 397,'0'0'82,"0"0"-78,0 0-8,0 0 8,-21 107 22,12-63 10,3-1-30,-2-4 19,2-1-25,1-6 1,0-7-5,2-4 11,0-6-7,2-5 0,1-5-69,0-5-35,0 0-28,0-10 36</inkml:trace>
  <inkml:trace contextRef="#ctx0" brushRef="#br0" timeOffset="199225.0899">20426 5395 60,'0'0'85,"0"0"7,13-87-14,-13 73 40,0 7-59,0 4 35,0 3-42,3 0-51,3 13-2,5 18-42,3 9 43,0 5 0,2 0 13,-4 1-8,1-3-5,1-1 0,4-4-10,0-6 27,6-7-17,-4-8 3,-4-7 19,1-4-8,-5-6-14,5 0 1,-1-11 41,4-14-38,-2-8 23,-2-8-15,-5 2 7,-7-2-3,-1 4-16,-3 4 5,0 0-15,-1 4 10,-5 4-10,-1 4-7,3 2-106,2 9-32,2 2-197</inkml:trace>
  <inkml:trace contextRef="#ctx0" brushRef="#br0" timeOffset="199525.9421">21021 5275 586,'0'0'21,"0"0"-20,0 0-1,0 0 3,0 0-6,0 0 3,111-8 0,-76 8 9,1 0 4,-3-1-13,-5-1 0,1-1-53,-10-1-123,-7-2-180</inkml:trace>
  <inkml:trace contextRef="#ctx0" brushRef="#br0" timeOffset="199742.1039">21139 5288 181,'0'0'23,"0"0"-8,0 0 21,-27 104 45,21-72-7,5 1-71,-1-3 13,1 0 15,-1 0-30,-1 0 24,-1-3-25,-4-1-5,-2-2-4,-1-4-127,-1-4 13</inkml:trace>
  <inkml:trace contextRef="#ctx0" brushRef="#br0" timeOffset="199911.3963">20936 5735 167,'0'0'204,"0"0"-199,0 0 7,82-1 19,-43-4-26,0 0 5,-2 3-3,0 0-7,-5 1-4,-8 1-18,-7 0-180</inkml:trace>
  <inkml:trace contextRef="#ctx0" brushRef="#br0" timeOffset="200528.2116">21704 5231 321,'0'0'98,"0"0"-98,0 0 1,0 0-1,-21 107 105,9-63-90,2-1 22,1-1 1,5-1-26,1-3-1,1-4-11,1-5 0,1-5-15,0-9 5,0-3-24,-2-5-42,0-7-56,1 0-146</inkml:trace>
  <inkml:trace contextRef="#ctx0" brushRef="#br0" timeOffset="200929.2992">21691 5259 236,'0'0'95,"0"0"-89,0 0 3,0 0-6,0 0-3,0 0 21,60 43-12,-47-4 64,-3 3-10,-2 3-40,1-1 4,0-1-24,3 0-3,3-7 0,0-5 12,4-7-13,-2-2 1,0-8 0,-3-4-3,-4-4 9,-1-6-6,0 0 8,6-3-4,2-17 52,2-10-37,-3-8-18,1-3 40,-7-1-35,-3 3 6,-4 2-12,-3 4 15,0 1-21,0 2 6,-7 6-41,1 4 15,2 6-79,1 4-37,0 4-204</inkml:trace>
  <inkml:trace contextRef="#ctx0" brushRef="#br0" timeOffset="201869.3896">22477 5228 257,'0'0'56,"0"0"22,0 0-72,0 0 118,0 0-124,0 0-3,0 0-10,-102-66 1,71 73 12,-7 19 5,-4 9-5,0 10 0,2 4 11,9 2 1,11-2-15,7-3 3,8-4 0,5-1-13,0-7 19,8-4-6,8-8 0,2-7 3,6-5-4,4-7 1,5-3 0,1 0 0,-2-7-66,-5-10-43,-10-2 16,-11-5-16,-6 1 109,0-1 0,-3 1 24,-10 5 54,2 2-66,2 5 108,3 4-66,2 1-13,4 4-20,0 1-21,6 1 0,14 0-3,9 0-4,1 1 7,0 13 0,-5 4 4,-2 2-22,-8 4 18,-5 1 0,-6 1 0,-4-2 5,0-2-5,0-2 2,-8-2 9,0-1-22,2-2 0,0 0-59,0-2-50,-1-2-132</inkml:trace>
  <inkml:trace contextRef="#ctx0" brushRef="#br0" timeOffset="206960.0939">24199 5543 30,'0'0'48,"0"0"28,0 0-29,0 0 1,0 0 2,92 1-38,-77-4 26,2-5-11,-4-2-14,2-2 25,0-1-36,3-4 25,-2-4 4,4-2-26,0-2 39,-1-2-25,0-5-18,-4-3 43,0-3-41,-5 2 11,-1 1-14,-2 1 12,-4 7-12,0 4 1,-3 7 0,0 6 28,0 4-26,0 6 21,0 0-24,0 0-10,-7 6 10,-6 19 0,-5 13 7,-3 10-16,2 8 16,2 2-7,-1 0 4,6-3 10,2-4 3,5-1-17,5-5 0,0-7-9,2-3 10,10-10-1,0-5 0,2-5 12,0-5-27,4-5 15,0-5-24,4 0 23,2-2-27,-3-14 0,-3-5 16,-5-2 3,-5-3 9,-5-2 0,-3 0 11,0 2-27,0 3 20,-9 2-4,0 5 0,0 3-1,0 3 1,2 4 0,2 3 6,4 1-8,-1 2 10,2 0-8,0 0 0,0 2-39,0 5 30,0 2 2,3 2 7,12-1-14,4 3 30,7-3-16,4-1 0,2-1 9,3-3-23,1 0 14,4-5-4,0 0-13,-3 0 3,-4 0 8,-10 0 4,-11-5-4,-4-3 6,-3-3 9,-4-1-4,-1-2 3,0 2 7,0 3-15,-4-1 23,-6 4-21,-2 1 5,-5 4-7,-5 1 0,-1 0-21,0 0 25,1 13-4,5 5 0,-1 3 7,6 4-10,6 0 3,6-1-4,0-1-14,4-4 23,14-1-5,2-1 0,2-3 1,0-5 15,5-2-16,3-4 3,3-1-7,4-2 16,4 0-12,-3 0 0,2-11 12,-5-8-13,-4-7 4,-3-7-3,-1-8 15,-6-3-5,0-3-3,-3-1 10,-5 2-1,1-1 24,-2 1-31,-5 1 12,2 1 18,-1 4-30,-2 8-4,-3 4-5,-2 12 7,-1 9 8,0 4-12,0 3-2,0 0-2,0 13-20,-6 21 21,-10 18-15,-1 14 33,0 2-12,3 1-6,4-3 0,7-4-11,3-5 24,0-5-13,1-12 0,12-7 5,1-9-18,1-7 13,0-7 0,1-5-6,4-5 22,5 0-16,2-8 0,3-13 11,-2-7-19,2-8 8,-2-11 0,2-4-1,1-5-6,4 3 0,-4 3 6,-4 3-6,-8 5-17,-4 1 27,-6 6-3,-4 11 0,-4 9 20,-1 9-20,0 4 0,0 2 13,0 0-31,-6 23 5,-9 16 13,-6 13-9,-1 6 24,5 0-15,3 0 0,5-5 11,4-2-30,4-10 19,1-5 0,0-9-2,0-8 13,4-4-11,7-7 0,3-7 2,6-1-5,7 0 3,3-7 0,-2-7-3,-4-4 6,-3-3-3,-6-4 0,-2-1-3,-3-1-18,-3 3 10,-4 4 11,-3 4-3,0 5 19,0 3-16,-5 4 0,-1 4 2,1 0-16,-2 4 6,1 17 8,0 8-3,3 6 5,3-4-2,0 0 0,0-6 6,5-5-25,7-5 19,2-4 0,-1-4-1,3-4 17,0-2-16,10-1 0,2 0 10,3-13-20,-1-8 10,-3-8 0,-5-4-1,-4-5 15,-3-1-16,-6 6 2,-4 6-8,-4 9-13,-1 4 28,0 7-7,0 2 25,0 2-20,0 1 40,0 1-45,0 1 11,0 0-28,0 0-12,2 0 5,9 0 24,3 3 0,5 6-1,1 2 1,2 2 0,-1 5-15,-3 3 22,-3 5-7,-6 0 1,-5-1 21,-1 1-5,-3-3-17,0-4 7,0-1 7,4-3-10,0-3-4,3 0 0,4-4 16,6-1-43,9-4 27,4-3-79,4 0-66,-3-13-320</inkml:trace>
  <inkml:trace contextRef="#ctx0" brushRef="#br0" timeOffset="207483.205">25081 5288 87,'0'0'118,"0"0"-8,98 17 31,-53-10-30,8 2-51,10-1 27,7-4-67,6-1-16,1-3-4,0 0-1,-4 0 0,-7 0-6,-10 0-73,-7 0-8,-11-3-46,-15 0-68</inkml:trace>
  <inkml:trace contextRef="#ctx0" brushRef="#br0" timeOffset="208817.9367">27455 5091 5,'0'0'282,"0"0"-213,0 0-62,0 0-1,0 0 10,0 0 78,-49 111-35,33-70-39,4 0 11,0-1-31,-1 0 13,1-3 7,-3 1-5,1-2-11,-2-2-4,3 0 3,-4-8-22,4-1 4,2-6-83,1-7-57,7-9-126</inkml:trace>
  <inkml:trace contextRef="#ctx0" brushRef="#br0" timeOffset="209134.3758">27569 5067 44,'0'0'98,"0"0"-87,0 0 21,0 0 33,0 0 9,0 0-9,76 1-39,-65 30 1,-4 9 45,-2 8-71,-4 8 50,-1-2 31,0-1-81,4-5 50,1-4-51,1-3 3,2-4-12,-2-1 15,-1-6-6,-2-4 0,-3-10-75,0-5-58,0-11-111</inkml:trace>
  <inkml:trace contextRef="#ctx0" brushRef="#br0" timeOffset="209303.6699">27584 5374 307,'0'0'0,"0"0"-13,0 0-7,0 0 26,91-2-6,-52 2 0,0 0-16,-5 0-78</inkml:trace>
  <inkml:trace contextRef="#ctx0" brushRef="#br0" timeOffset="209704.3953">28101 5159 389,'0'0'184,"0"0"-176,0 0-8,0 0-20,0 0 20,-30 99 15,13-49 27,-1 1-30,5-3-3,4-4-7,2-5 14,3-3-16,3-6 0,1-1 0,0-7-12,0-1 17,9-4-5,6-6 0,10-4 20,9-7-12,7 0-8,5 0-19,-4 0-61,-5-2-86,-6-2-21</inkml:trace>
  <inkml:trace contextRef="#ctx0" brushRef="#br0" timeOffset="210368.5097">28864 5162 274,'0'0'26,"0"0"-15,0 0-9,-79-84 59,52 77 21,-3 7-52,-4 0-3,-7 15-27,0 14 0,2 9 36,3 5-20,6 5 4,10 2-4,6 0 3,9-5-18,5-3-1,1-3 0,17-4-5,4-7 13,2-6-8,3-9 0,0-5 14,0-8-20,-1 0 6,-2 0-10,-6-14-4,-6-5-88,-6-2 62,-6-3 32,0-4-48,0 4 49,-9 0 14,-1 3-7,2 5 34,4 3-27,1 5-1,3 1 3,0 1-1,1 4-8,21 0-31,6 2 31,7 0-13,-4 0 14,-2 6-1,-8 6 1,-3 5 9,-9 2 2,-5 5-4,-4 2 17,0-1 52,0-2-71,-4 1 15,-4-4-7,2-1 2,3-2-18,2-5 2,1 0-72,0-5-19,0 0-65,6-7 77</inkml:trace>
  <inkml:trace contextRef="#ctx0" brushRef="#br0" timeOffset="210769.4703">29258 5220 369,'0'0'270,"0"0"-249,0 0-21,0 0-11,-86 18 0,60 17 15,1 4-4,1 5 23,6 0-10,6-2 2,9 0-15,3-1 11,1-4-16,19-5 5,2-8 0,5-4 1,0-10 13,1-5-14,4-5 0,-1 0 7,2-13 11,-2-9-13,-4-9-5,-3-1 33,-5-6-29,-2-1 12,-7 0-16,-5 3-8,-4 1-12,-1 6-26,0 4-108,-7 5-63</inkml:trace>
  <inkml:trace contextRef="#ctx0" brushRef="#br0" timeOffset="211139.289">29721 5216 404,'0'0'149,"0"0"-147,0 0-2,-54 101 62,34-58 6,1-2-4,5 1-60,4 0 5,6-2-8,2-6 21,2-4-26,0-7 4,0-8-71,0-3 17,0-8-119,5-4-39,11 0 20</inkml:trace>
  <inkml:trace contextRef="#ctx0" brushRef="#br0" timeOffset="211547.6959">29815 5124 160,'0'0'82,"0"0"18,85-43-27,-63 41-10,-4 2 31,-2 6-71,-1 16 4,-3 10-18,-9 7 9,-3 3 17,-9 0-35,-15-2 6,-9-3 15,-7-5-8,-2-5-13,3-4 0,8-10-40,9-5 27,10-8 13,8 0 0,4 0 3,0 0-3,0-8 0,0 4 40,0 2-31,0 2 7,0 0-16,8 7 0,12 13-22,10 1 30,1 4-8,5-1 0,1-1 15,-4-2-16,-3-1 1,-6-3 0,-3-2-17,-5 0-6,-7-3-93,-3-6-84</inkml:trace>
  <inkml:trace contextRef="#ctx0" brushRef="#br0" timeOffset="211879.2583">30288 5227 666,'0'0'109,"0"0"-99,0 0 9,0 0-19,0 0 0,0 0 14,76-4-11,-34 3-3,0-1 0,-6 1-1,-6-1 2,-6 1-2,-9 0-25,-7 1-117,-7-3-86,-1 0-107</inkml:trace>
  <inkml:trace contextRef="#ctx0" brushRef="#br0" timeOffset="212064.1829">30435 5244 66,'0'0'138,"0"0"-47,-49 77 20,34-44-30,6 1-40,3 0 32,0 1-51,5-1-16,-2 0 9,1-3-1,1-2-14,-2-4 0,0-5 7,-3-4-26,-2-3-120,-2-9-171</inkml:trace>
  <inkml:trace contextRef="#ctx0" brushRef="#br0" timeOffset="212217.8583">30265 5674 235,'0'0'214,"0"0"-214,0 0 11,0 0 49,91 10-33,-51-9-25,4-1-4,-3 0-16,-8 0-110,-11 0-260</inkml:trace>
  <inkml:trace contextRef="#ctx0" brushRef="#br0" timeOffset="212766.0355">30920 5184 403,'0'0'174,"0"0"-164,0 0-10,0 0-35,0 0 35,0 0-6,42 15 15,-14-9 49,4-1-22,2-2-23,4-3 0,0 0-3,-4 0-20,-7 0-14,-6 0-142,-12-3-106</inkml:trace>
  <inkml:trace contextRef="#ctx0" brushRef="#br0" timeOffset="213004.3379">31093 5191 135,'0'0'88,"0"0"-23,0 0 47,-51 99-12,39-66-24,2 0-48,4-3 17,0-3-45,0 2 10,0-4-11,0-1 1,3-1 0,0-4 0,3-2-105,0 0-66,0-5-32</inkml:trace>
  <inkml:trace contextRef="#ctx0" brushRef="#br0" timeOffset="213305.1469">31599 5212 470,'0'0'194,"0"0"-191,0 0-3,0 0 0,-66 109 25,47-66-11,4-4-8,3-2-6,3-2 7,3-1-10,0 0 5,0-4-2,2-5 0,-1-4-3,4-5-85,1-12-158</inkml:trace>
  <inkml:trace contextRef="#ctx0" brushRef="#br0" timeOffset="213668.0953">31523 5404 164,'0'0'0,"0"0"4,0 0-4,0 0 17,109-18-5,-78 14 45,0-1-16,-2-2-31,-5-3 17,-5-3-26,-3-4 28,1-2 32,-2 1-34,-2 1 15,-2 7-14,-7 3-20,-2 6 79,-2 1-16,0 0-43,0 0-28,-5 19-30,-10 11 30,2 5 15,-2 0-10,4-2 13,2-3-14,3-1-4,1 0 0,0-2 21,2-1-28,3-1 7,0-7-108,0-5-152</inkml:trace>
  <inkml:trace contextRef="#ctx0" brushRef="#br0" timeOffset="214112.0341">32249 5267 427,'0'0'29,"0"0"-20,0 0-9,-26-83 0,12 73 77,-1 4-57,0 6 19,-2 0-39,-2 5 0,3 14-18,3 6 12,4 7 6,4 3-7,5 2 10,0-1-3,9-1 0,9 1 2,3-1-15,0-4 26,-3 0-13,-4-6 0,-4-1 12,-6-4-17,-2-4 5,-2-4-5,0-6-11,0 2 32,-5-4 21,-7 1 23,-7 1-48,-8-1 24,-7 0-36,-4-3-8,-6-2 6,-1 0-219,-4 0-239</inkml:trace>
  <inkml:trace contextRef="#ctx0" brushRef="#br0" timeOffset="217591.2858">1602 7430 258,'0'0'5,"0"0"3,0 0-16,0 0 14,0 0-6,0 0 24,0 0 6,27 60 42,-17-52-48,2-2-9,3-1 0,3-3 2,5-2-9,5 0 0,10 0 3,1-13 34,0-7-44,-3-2 12,-3-5-9,-3-5 16,-2-4 20,-1-5-17,-5-5-9,3-3 10,-5 0-19,-2-1-5,-3-1 0,3 0 20,-6-1-20,-2 6 0,-7 4 4,-3 7-10,0 8 15,0 6-9,0 6 5,-6 5 19,-3 3 6,5 6-30,-2 1 0,-5 0-20,-5 21 30,-8 20-10,1 19 0,-2 14 5,6 10-5,1 1 0,0 4 1,6 0-13,-3-3 22,3-6-10,5-6 2,4-7 14,3-3-18,0-7 2,13-5 0,2-6-3,-2-6 5,-2-5-2,1-4 0,1-3 10,1-7-17,-1-8 7,4-7 0,-1-6-20,4 0 18,-1-16 1,0-10 1,-7-3-58,-9-2 31,-3 1-14,-7-2 23,-17-1 5,-6 0-25,-1-1 21,-1 3 10,-2 4 14,7 3 8,5 7-15,8 5 3,8 6 47,3 3-5,3 2-21,0 1-24,6 0-39,21-3 39,9-2-1,9-1 8,10-4-15,2-5 16,2-2-8,1-2 0,1-5 14,-1-2-19,-7-1 5,-8 3-34,-10 4 5,-13 5 16,-13 8 13,-3 3 15,-6 3-15,0 1 63,0 0-33,0 0-14,0 0-4,-9 0-3,-2 5-9,-5 13 0,-2 6 7,-1 4-16,5 3 9,1 0 0,7-2-9,6-4 3,0-6 6,0-2-4,12-3-1,4-5-9,1-5 14,4-4-10,4 0-14,5-6-49,-2-12-5,-3-6-15,-8-3 23,-1 0 70,-10-3 0,-6 0 1,0 0-5,0 4 11,-6 6 24,-7 5 12,1 7 56,0 3 24,3 4-54,2 1-69,-1 0-4,1 8-11,4 8 14,3-1 1,0 1-16,3-3 14,12 1 2,1-2 0,5-3-17,1-4 26,2-4-9,6-1 0,0 0-68,-3-10 49,3-7-21,-8-2-13,-4-2 32,-11 0-13,-5-2 34,-2 0 23,0-1-14,-12 0 76,-6 3-22,3 3-56,0 3 74,3 4-43,2 4-17,7 3-14,3 1 11,0 3-16,0-2-2,0 2-34,21 0 27,7 0 4,9 0 3,5 5 0,1 11 5,-4 7-15,-9 7 10,-5 6-5,-8 1-14,-7 1 12,-7-1 7,0-3 0,-3-4 9,0-3-12,2-6 3,2-3 0,4-3-13,2-1 25,-1-5-12,6-3 0,6-4-70,7-2-37,5 0-127</inkml:trace>
  <inkml:trace contextRef="#ctx0" brushRef="#br0" timeOffset="242446.4399">5690 7009 293,'0'0'38,"0"0"-19,0 0 55,0 0-33,0 0 2,-51-85-3,39 75-37,-4-1 45,1 2 3,-6 3-36,-1 3 9,-5 2-20,1 1-4,1 0 0,1 10 3,2 10 12,-1 12-15,-1 10 0,2 5-8,3 11 8,8 2 0,7 0-8,4-1 30,0-5-29,9-7 7,13-8 0,5-6-2,12-7 2,1-8 0,9-9 0,8-8 11,1-1-11,5-7 0,-5-17 6,-7-5-23,-5-6 23,-12-2-6,-10-6 0,-10 0 20,-13-2-15,-1 1 3,-10 2-5,-17 3 23,-6 3-24,-1 3-2,-1 7 0,-2 5-78,0 7-41,-2 8-231</inkml:trace>
  <inkml:trace contextRef="#ctx0" brushRef="#br0" timeOffset="242747.2545">5411 7135 222,'0'0'11,"0"0"22,0 0-4,0 0 58,98 104-7,-68-77 21,0-3-82,-2 0-2,-4 0-15,-1 0 20,-4 4-20,2 0-2,-6 1 3,-3-1-16,0-2 13,-6-2-53,0-4-20,0-4-45,4-5-17</inkml:trace>
  <inkml:trace contextRef="#ctx0" brushRef="#br0" timeOffset="243433.3186">6315 6950 426,'0'0'75,"0"0"-1,0 0-10,0 0-23,0 0-35,0 0-6,0 60 0,-6-1 2,3 5 5,0-2-7,3-3 6,0-8 4,0-7 1,12-7-11,6-8 0,3-5-3,4-7 9,2-7-6,4-7 0,1-3 15,-1 0-14,-1-19-1,0-7 0,-5-7-11,-8-4 3,-4-3 8,-6-4 0,-2 2 8,-4-3-28,1 3 20,-2 5-33,0 2-41,0 10-122,0 6-83</inkml:trace>
  <inkml:trace contextRef="#ctx0" brushRef="#br0" timeOffset="244026.0676">7016 6967 570,'0'0'140,"0"0"-100,0 0-35,0 0-10,0 0 27,-37 88-22,22-34 13,3 1 11,-3-4-8,3-4-16,-1-7 0,2-7-5,2-4 14,-1-8-9,4-5 0,0-6-1,3-7-21,3-3 11,0 0-6,0 0 1,0-21-14,11-13 6,6-8 6,0-6-9,7-1 17,-5-3 10,-1 3 0,-2 2 17,-2 3-2,2 7 0,-2 10 30,-4 7-28,-4 11 48,0 5-65,3 4 8,7 0-18,5 22 2,9 11 8,-3 8 0,-5 4 14,-7 0-16,-6 0 2,-4-3 0,-4-3 1,-1-2 13,0-4-14,0-6 0,0 0-14,0-6 12,-1-5-64,-4-5-81,1-9-122</inkml:trace>
  <inkml:trace contextRef="#ctx0" brushRef="#br0" timeOffset="244203.868">7060 7148 526,'0'0'101,"0"0"-101,0 0-78,0 0 78,0 0 0,101-7 0,-70 7-13,2 3-99,-9 0-175</inkml:trace>
  <inkml:trace contextRef="#ctx0" brushRef="#br0" timeOffset="244636.2055">7621 6947 433,'0'0'123,"0"0"-116,0 0 11,0 0-18,0 0-6,0 0 6,-20 111 41,11-60-6,-1-1 30,1-5-63,1-3 22,1-4-24,2-6 12,1-2-13,1-8 1,0-4 0,3-7-7,0-7-20,0-4-39,0 0-17,1-15 51,13-13 10,5-10-46,2-5-54,2-4-75</inkml:trace>
  <inkml:trace contextRef="#ctx0" brushRef="#br0" timeOffset="244968.2683">7677 6988 31,'0'0'155,"0"0"18,0 0-8,0 0-32,0 0-95,0 0-32,15-42-12,0 74-10,7 12 16,1 3 9,-2-1 13,-2 0-22,2-3 2,-5-2 11,2-5-8,-1-4 7,-1-8-12,-2-3 4,-1-7 18,-1-6-22,-3-5 0,4-3 7,1 0 4,0-18-8,-3-6-3,2-3 27,-7-6-16,-1-3 5,1-3-16,-3-2 12,0 1-25,0 1 13,4 2 0,-4 7-5,0 6-22,-3 6 9,2 6-52,-1 3-146,1 2-272</inkml:trace>
  <inkml:trace contextRef="#ctx0" brushRef="#br0" timeOffset="245491.6953">8239 6846 315,'0'0'183,"0"0"-183,0 0 0,0 0 42,96 0-37,-54 0 60,7 0-17,5 0-43,1 0 4,-1 0-4,-6 0-5,-5 0 0,-9 0-92,-7 0-86,-15 5-113</inkml:trace>
  <inkml:trace contextRef="#ctx0" brushRef="#br0" timeOffset="245754.7518">8466 6861 136,'0'0'426,"0"0"-426,0 0 4,0 0-4,-17 85 101,14-50-79,-2 3 11,5-5-18,0-1-12,0-4 11,0-2-10,0 1-4,0 0 0,0 1-11,0 1-14,0-3-80,0-2-45,0-4 97,3-7-161</inkml:trace>
  <inkml:trace contextRef="#ctx0" brushRef="#br0" timeOffset="247712.1864">9096 6862 143,'0'0'177,"0"0"-114,0 0-25,0 0-32,0 0 16,0 0 3,-6 84 25,0-39 28,6 3-52,0 0 21,0-3-30,0-3-1,0-4-9,6-5-7,10-4 0,1-5-8,5-6 15,-1-5-7,0-4 0,1-9 12,4 0-12,3-6 0,7-15 7,2-8-7,1-8 14,1-4-14,-9-4 0,0-2 13,-7 1-17,-4-1 4,-7 0 0,-7 1-3,-3 5 11,-3 5-8,0 9 0,0 12-35,0 10-21,-3 5-159</inkml:trace>
  <inkml:trace contextRef="#ctx0" brushRef="#br0" timeOffset="248491.9082">9869 6923 422,'0'0'27,"0"0"12,0 0-33,-20 98 79,13-54-26,-2-4 15,5-1-69,-1-3 4,5-4-9,-3-3 20,0-7-26,1-4 6,-1-6 0,2-4-17,-1-6 6,2-2-9,0 0-38,0-1-38,0-16-10,2-5-97,4-3 169,0-3 34,-1-3 18,-2-1 29,-2-3 23,2-2-45,3-4 37,-2-2-9,4-1 4,2 5 43,4 7-71,-1 8 18,2 10-47,-1 6 26,2 8-41,2 0 15,1 21 0,-1 12-15,-3 4 27,-1 1-12,-6-4 0,-3-2 15,-4-3-14,-1-7-1,0-2 0,0-7-5,2-3 15,-1-7-10,1-3 0,2 0 10,4 0-7,7-18-3,4-10 0,5-4 4,3-3 5,-2 1-9,-3 6 0,-3 10 10,-3 9-20,-6 9 10,-2 0-6,1 18-4,-2 9 8,-2 4 2,-4 3 7,-1-1 7,0-2 9,0 0-23,0-1 0,0-3-9,2 1 21,1-2-12,0-5 0,0-1-48,4-5-7,-3-8-195</inkml:trace>
  <inkml:trace contextRef="#ctx0" brushRef="#br0" timeOffset="249238.5432">11704 6981 285,'0'0'79,"0"0"-40,0-84-27,-3 54 33,-12 1 1,-3 7-13,2 5 25,-2 7-19,-2 4-22,2 6 20,-4 0-19,4 0 3,2 15-21,1 7 7,4 10-22,2 4 15,5 9 0,3 0-12,1 2 20,0-2-8,13-3 0,5-3 14,9-1-27,3-3 13,-1-5 0,-2-2-11,-5 0 13,-8-4-2,-8-2 0,-2-3 1,-4-8-19,0-1 15,0-8 0,0-2-4,-5 0 14,-9 0 46,-1-8-53,-6-6 23,-4 0-45,-2 1 22,0 1-65,2 3-28,7 0-164,6 1 12</inkml:trace>
  <inkml:trace contextRef="#ctx0" brushRef="#br0" timeOffset="249586.233">12312 6929 494,'0'0'87,"0"0"-48,0 0-35,0 0 45,0 0 4,0 0-47,-53 6 9,29 37-1,-6 6-12,2 0 15,7-2-2,-3-3-15,5-4 0,1-4 7,3-2-25,1-5 7,0-4-59,0-4-43,5-12-196</inkml:trace>
  <inkml:trace contextRef="#ctx0" brushRef="#br0" timeOffset="249840.176">12053 6872 364,'0'0'149,"0"0"-147,0 0 1,0 0 7,0 0 61,2 106-40,-2-72-25,0-2 7,0 0-13,0 0-17,4-3-60,2-4-140</inkml:trace>
  <inkml:trace contextRef="#ctx0" brushRef="#br0" timeOffset="250425.8629">11413 7207 164,'0'0'143,"0"0"-60,0 0-33,0 0 49,0 0-91,0 0 12,6 15 6,4 4 8,-2-1 10,5 1-12,-2 2-17,5-1-15,2-2 0,9-1 4,1-4-8,5-3 4,-2-4-55,-2-3-122,-7-3-165</inkml:trace>
  <inkml:trace contextRef="#ctx0" brushRef="#br0" timeOffset="251427.5113">12903 6978 428,'0'0'70,"0"0"-20,0 0 36,-31-90-48,15 69 1,1 2-27,-3 4 10,0 4-5,-4 5-17,-4 6 10,1 0-25,4 3 27,0 15-12,3 7 0,5 6 2,2 4-8,7 4 6,1 1 0,3 2-18,0 0 20,13-1-2,5-1 0,2-3 8,-1-5-16,-4-3 8,0-3 0,-6-3-13,-3-2 13,-3-5 0,-3 0 0,0-2-6,0-2 1,-14-2 5,-7-4-33,-2-5 3,-3-1 10,-2 0 20,-1 0-4,1-12-9,3 0-2,-1 0 12,4 1-90,4 2 31,3 0-158,8-1-12</inkml:trace>
  <inkml:trace contextRef="#ctx0" brushRef="#br0" timeOffset="251812.8539">13151 6867 479,'0'0'103,"0"0"-57,0 0-18,0 0 46,0 0-65,0 0-9,36-13 1,-5 17 38,4 4-43,5-1 4,0-1 0,2-3-11,4-1 11,-6-2-67,-5 0-105,-16 0-187</inkml:trace>
  <inkml:trace contextRef="#ctx0" brushRef="#br0" timeOffset="252044.6628">13357 6864 199,'0'0'247,"0"0"-204,-42 88-23,32-47 67,-1 1-21,7 1-55,1-2 9,3-2-20,0-3 0,0-3-8,0-1 35,0-3-35,3-3 8,-2-3-31,4-5 18,4-9-205,4-6-63</inkml:trace>
  <inkml:trace contextRef="#ctx0" brushRef="#br0" timeOffset="252329.8523">13727 6915 487,'0'0'108,"0"0"-55,0 0-53,0 0 0,0 0 31,-5 97-7,-2-54 15,0-1-39,2-6 3,2-1-7,3-3 15,0-4-11,0-2 0,0-5-31,0-4 19,0-7-77,0-10-134,6 0-123</inkml:trace>
  <inkml:trace contextRef="#ctx0" brushRef="#br0" timeOffset="252546.0221">13773 6843 496,'0'0'153,"0"0"-120,0 0-12,0 0 6,0 0-24,63-78 18,-36 78-21,1 0 0,0 0-12,-1 0 10,-2 4 1,-2 4-43,-2-1-143,-5 3-59</inkml:trace>
  <inkml:trace contextRef="#ctx0" brushRef="#br0" timeOffset="252762.1847">13769 7009 184,'0'0'0,"0"0"0,0 0 0,0 0 71,0 0 43,0 0-35,62 37-53,-41-29 19,-3 1-45,0 1 1,-6 4-7,-3-2-59,-6 1-92</inkml:trace>
  <inkml:trace contextRef="#ctx0" brushRef="#br0" timeOffset="252962.7354">13698 7288 377,'0'0'71,"0"0"-59,0 0 52,0 0 6,0 0 20,96 20-75,-54-20-12,-1 0-3,-2 0 0,-7 0-59,-7 0-103,-8 0-133</inkml:trace>
  <inkml:trace contextRef="#ctx0" brushRef="#br0" timeOffset="253494.9941">14249 6838 447,'0'0'95,"0"0"-79,0 0 25,0 0-26,0 0 5,0 127 55,0-73-63,0-6 28,0-4-28,-3-5 8,-1-4-10,1-5-10,-2-4 0,-1-7-15,2-4-1,2-6-61,2-8-62,0-1-51,0-3 85</inkml:trace>
  <inkml:trace contextRef="#ctx0" brushRef="#br0" timeOffset="253964.8767">14309 7024 25,'0'0'134,"28"-101"-24,-11 48-20,3 5 18,2 6-62,-3 12 35,0 7-20,-1 10-54,-3 5 25,-2 8-32,2 0 0,-1 21-9,2 18 34,-4 11-25,-3 4 24,-6-3-5,-3-5-1,0-10-18,0-8 0,0-5 5,-4-8 6,1-5-11,1-5 0,2-5 19,0 0-24,0 0 5,0-8 0,15-14 0,6-10 3,6-9-3,4-4 0,2 0-4,-2 8-9,-2 9 13,-3 12 0,-3 8-22,-4 8 26,-1 5-4,-7 25 0,-4 9-7,-7 6-1,0-2 8,-6-3 0,-7-5 10,-2-2 4,4-4-14,2-4 0,2-3 15,1-1-22,3-1 7,3-5-36,0-4 28,0-4-113,13-5-117,5-2-72</inkml:trace>
  <inkml:trace contextRef="#ctx0" brushRef="#br0" timeOffset="254497.426">15329 6911 325,'0'0'45,"0"0"-34,-52-98 2,27 66 81,-2 4-70,3 7 52,3 6-29,3 5-37,8 5 49,4 5-34,0 0-16,-3 16-9,3 16-4,0 10 4,6 6 0,0 2 4,7-1-10,13-3 6,1-6 0,1-4-15,-3-4 23,-5-3-8,-2-4 0,-5-3-24,-4-1 12,-1-2 12,-2-4 0,0-1-15,-5-3 25,-11-1-10,-2-2 28,-4-1-23,-4-4 22,-2-3-27,1 0-3,0 0-5,-1 0-76,2-10-100,3-6-213</inkml:trace>
  <inkml:trace contextRef="#ctx0" brushRef="#br0" timeOffset="254813.8534">15592 7335 247,'0'0'194,"0"0"-129,0 0-37,0 0-21,0 0-7,0 0-5,-37 0-45,29 0-38,2 0-105</inkml:trace>
  <inkml:trace contextRef="#ctx0" brushRef="#br0" timeOffset="273450.2196">15649 7310 49,'0'0'65,"0"0"-4,0 0-12,0 0 20,0 0-35,94 12 18,-72-12-18,-1 0-15,0 0 19,0 0-34,-1-3 15,3-2-17,2-3 14,7 1-7,5-2-9,6-3 0,0-2-5,3-1 11,-1-1-6,-2-4 1,-4-3 15,-1-2-14,-4-5 0,2-4-2,0-6 39,1-4-26,-3-1-1,1-3-12,-1 0 14,-6 0-6,-4 0 9,-6 4-3,-8 5 22,-5 6-31,-5 8 10,0 5 8,0 6-20,0 5 35,0 4-38,-2 5 0,-1 0 4,-4 5-4,-3 24 0,-7 16-10,-5 17 29,1 8-26,0 6 7,5-2 0,5-10-5,4-5 9,7-7-4,0-5 0,16-4 8,8-9-20,4-5 12,-4-6 0,3-4-9,-5-7-12,-1-6 19,-1-5 1,1-1-50,-1 0 37,-2-10-13,2-8-20,-5-5 32,-2-3-37,-2-2 38,-4-2 8,-4 0-7,-1 2 8,-2 7 5,0 5 0,0 4 5,0 4 7,-6 4-4,0 1 9,0 3-15,1 0 37,3 0-39,2 10-4,0 3-10,0 2 12,13-2 2,6 0 2,1-2 10,3-3 0,-1-3-12,5-1 0,6-3 3,6-1 5,6 0-8,4-1 0,0-10-7,-5-4-3,-9-2-15,-6-2 22,-10-1-16,-10-1 27,-6 5-8,-3 1 35,-1 3-11,-15 1 23,-4 5-19,-7 6-16,-1 0 12,-2 3-9,0 16-15,3 7 0,6 3 24,6 1-25,11 1 1,4 3 0,3-4-15,21-3 25,7-3-10,8-6 0,8-3-11,1-6-35,0-6-129,-6-3-143</inkml:trace>
  <inkml:trace contextRef="#ctx0" brushRef="#br0" timeOffset="274051.3566">17779 7097 344,'0'0'38,"0"0"-6,0 0 3,0 0 3,0 0 45,0 0-54,-70-28 2,45 26 17,-10 2-45,-4 0 40,-5 0-40,3 11-3,2 7 22,7 5 6,6 2-28,9 2 0,9-1 12,8-1-17,0-1 5,12 0 0,12-2-3,3-4 13,4-5-10,3-1 0,4-4-7,6-4 4,3-4-84,0 0-191</inkml:trace>
  <inkml:trace contextRef="#ctx0" brushRef="#br0" timeOffset="275550.1635">18085 7156 22,'0'0'81,"0"0"96,0 0-51,0 0 8,0 0-64,0 0-59,-28-23 38,2 31-27,-2 13-19,-2 6 56,3 1-58,6-3 27,6 0-28,7-5 6,4 1-19,4-5 13,0 0 0,0-4-14,8-5 29,8-2-15,3-5 0,6 0-37,0-2 23,2-13-46,-2-3 35,-1-3 19,-6-2-25,-2 1 31,-4 2-2,-4 4 7,-4 4 25,-4 4 17,0 4-10,0 1 22,0 3-59,0 0 14,0 7-14,-3 11-1,-1 3-12,2 2 13,2-4 0,0-2-8,0-2 17,3-3-9,12-3 0,2-1 10,6-5-15,3-3 5,1 0-10,1-5-4,-1-14-32,-2-4 37,-1-5-3,-5-3 11,0 2-7,-8 1 8,-5 7 0,-4 6 55,-2 8-49,0 4 44,0 3-43,0 0 7,0 12-26,-11 10 12,-2 4 0,4-2-8,3-3 24,3 0-16,3-6 0,0 0 11,0-3-19,0-1 8,12-5 0,6-3-6,3-3 22,4 0-16,2-9 0,1-11-13,-1-4-4,-2-5 17,-3-2 0,-3 1-13,-4 4 27,-5 5-14,-5 6 13,-4 6-3,-1 4 40,0 2-50,0 2 3,0 1-6,0 0-8,0 15 11,-4 9-4,-3 3 14,2-1-22,5-2 12,0-3 0,0-4-9,7-2 19,5-5-10,3-2 0,0-4 7,6-2-13,-2-2 6,2 0 0,1-14-17,4-7-3,-1-6 9,4-5-5,-1 1-18,-4 2 18,-5 7 16,-8 5 0,-4 5 51,-2 6-49,-1 3 20,-4 3-22,3 0 9,3 12-24,3 9 9,6 6 6,0 2-1,2 1 23,0-1-22,1-1 0,-1-3 17,0-2-22,-2-5 5,-3-3 0,-6-3-4,-6-4 7,0-4-7,-4 0-11,-16-3 6,-2-1-7,-1 0 20,3 0-4,7-5 3,5 2 23,6 2-26,2-1 0,0 2 17,0-1-39,0 1 22,0 0 0,15 0-8,9 0 21,3 0-13,4 0 0,2 0-5,-6 0-13,3-3 11,-2-8 7,2-4-8,4-4 13,2-4-5,-3-5 0,-11-3 5,-5 0-20,-11 2 15,-6 6 0,0 8 41,0 7-30,-3 6 53,-14 2-64,-1 7 23,-3 19-48,5 6 25,7 4 0,6-1-5,3-4 15,0-4-10,15-3 0,6-4-2,9-5-19,10-5-27,2-6-71,5-4-396</inkml:trace>
  <inkml:trace contextRef="#ctx0" brushRef="#br0" timeOffset="307985.262">2248 9390 242,'0'0'161,"0"0"-147,0 0 58,0 0-17,0 0-4,0 0-15,-3-5-32,3 5-8,3 0-11,9 0 15,7 2-15,8 2 20,6-2-5,9-2 0,7 0 16,3 0-16,2-6 0,-3-3-33,-8 4-34,-10 2-121,-12 2-118</inkml:trace>
  <inkml:trace contextRef="#ctx0" brushRef="#br0" timeOffset="309123.754">3579 9084 86,'0'0'140,"0"0"-87,0 0 12,0 0-13,0 0 37,0 0-28,10-65-21,-14 53 15,-5-1-31,-3-2-3,-6-2-11,1 2 6,-3 4-16,-3 2 9,4 4-7,-5 2-4,2 3-7,-2 0 9,1 0 6,4 3 10,1 9-16,6 1 0,3 5-8,2 6-7,7 4 11,0 5 4,7 3-8,16 3 17,8 0-9,3 0 0,5-1 1,0-2-20,-5-2 18,-4-2-3,-3-2-10,-8-2-7,-7-5 14,-7 0 7,-5-2-28,-2-3 24,-20-3-38,1-1 42,-9-4 8,-3-2 19,-4-4-27,3-2 0,-1-1 12,4-1-29,6 0 10,2 0-80,5-1-74</inkml:trace>
  <inkml:trace contextRef="#ctx0" brushRef="#br0" timeOffset="312155.2403">3916 9298 1,'0'0'255,"0"0"-171,0 0-61,0 0 40,0 0 22,0 0-44,0-6 4,0 6-28,0 0-15,0 0-4,0 0-4,0 1 6,0 12-4,0 3 13,0 1-6,0-2-3,0 0 0,8-2-9,0-2 11,0-2-2,2 0 0,-1-3 6,2 0-5,-1-3-1,2-2 0,0-1-7,4 0 4,1 0 1,2-11 2,-1-4-45,0-2 27,-6-3-1,0 1 19,-6 2 0,-2 0 14,-4 4 5,0 4 46,0 3-49,0 3 35,0 1-36,0 2 9,0 0-2,0 0-22,0 0-7,0 0 6,0 11-7,0 4 1,3 5 7,3-4 0,3 1-8,3-4 10,2-2-2,2-5 0,5-3 8,0-3-19,6 0 11,-2 0-4,3-2-8,-4-10 0,-3-1 12,-3-4 0,-4-1 14,-1-4-19,-4-6 5,0 0 0,-2-4 4,1-4 9,-2 2-13,1-4 0,3 2 20,-5 4-16,1 5-4,-3 8 2,-3 6 37,3 8-29,-3 2 32,0 3-29,0 0 6,0 0-38,0 23 13,0 17 6,0 17-12,0 12 24,0 8-12,-6 6 8,3 1 10,-3-9 1,1-7-19,5-9 7,0-9-6,0-5 6,0-8-7,0-4 0,2-7 18,1-7-26,-2-7 8,1-7 0,1-4-14,0-1-20,3-13 34,7-16 0,-1-10-33,-1-5 31,2 1-12,-5 1 13,-4 1-28,1 3 40,-1-1-11,3-2 0,-2-2 10,4-2-18,4-4 8,1 3 0,2 7-11,4 8 16,-4 13-5,-1 8 0,-2 7 1,1 3-14,-2 0 13,4 5 0,-2 11-24,-4 5 28,-7 3-4,-3 0 0,0 4-11,0-3-5,-12-1 10,-4-3-33,-7-4 1,1-4-23,1-4 39,5-4-27,2-5 35,5 0 14,2 0 0,5 0 2,1 0 37,1 0-25,0 0 24,0 0-38,0-1 9,0-1-17,16-1 8,2 1 0,6 1-13,4 1 20,1-2-7,2-1 0,5 1 7,1-5-10,6 1 3,-1-2-17,-1-3-16,-6-3-40,-2-1 73,-12-6-4,-2-3 6,-5-3-6,-4-3 4,-2 0 0,-4 4-8,-4 3 23,0 9-15,0 3 68,-6 4-24,-7 3 23,4 4-53,0 0-6,-2 0 7,1 14-11,7 5-4,0 4 0,3 0-2,0 0-8,16-2 10,1-2 0,2-1-5,4-3 11,-1-5-6,5-4 0,-3-1 15,-2-5-15,-4 0 0,3 0 0,-8-5 6,-1-8 5,-4-5-11,-2-5 0,-5-1 12,-1-3-24,0 0 12,0 3 0,-4 4-9,-4 4 17,-2 3-8,7 5 12,0 2-8,3 4 55,0 1-46,0 1-8,0 0-10,9 0-4,18 4 9,4 7 0,6 1 8,-3 4-11,-5 2 3,-10 8 0,-4 1-15,-7 3 36,-5-1-20,-3-2 3,0 0 8,0-3-5,0-1-7,0-4 0,1-3-10,5-3 20,1-4-10,7-5 0,11-4-29,8 0 18,3-3-94,3-12-198</inkml:trace>
  <inkml:trace contextRef="#ctx0" brushRef="#br0" timeOffset="314505.1175">5703 8885 160,'0'0'125,"0"0"-65,0 0-42,0 0 64,0 0 12,0 0-58,0 0 13,-4-5-48,4 5 4,0 0-4,0 0 12,0 0-23,0 5 10,0 16 0,0 13 16,0 9-6,0 9 12,0 8 5,0 6-14,-2 3 3,-2-3-16,-2-4 4,3-8-7,-1-7 3,2-5 0,-1-3 0,0-1 14,-3-2-19,0-3 5,3-3-44,-2-4 24,1-8-82,4-7-30,0-9-44</inkml:trace>
  <inkml:trace contextRef="#ctx0" brushRef="#br0" timeOffset="314868.4185">5802 9123 305,'0'0'80,"0"0"-24,0 0-16,0 0 30,0 0-61,0 0 10,101-73-15,-80 73 22,0 0-26,0 9 0,-5 6 4,-1 0-1,-6 1 3,-4 2-6,-4 2 0,-1 0 8,0-3-14,-12 3 6,-7-4-28,-6-2-3,-4-3-35,-2-4-73,4-5-32,3-2-18</inkml:trace>
  <inkml:trace contextRef="#ctx0" brushRef="#br0" timeOffset="316741.9212">6351 9081 338,'0'0'110,"0"0"-20,0 0-46,0 0 36,0 0-56,-85 38-20,73-14 47,3 2-42,7-2-9,2-2 0,0-1 8,6-3-10,5-1 2,7-5 0,-3-3-7,1-3 11,6-6-4,-1 0 0,2-2-43,-4-16 36,-4-1-11,0-2 15,-8-3-23,-1 1 30,-3 2-4,-1 2 17,-2 2-12,0 2 65,-9 5-53,-6-1-8,-3 4-11,6 2 17,2 2-15,5 1 6,4 2 13,1 0-14,0 0-5,0 0-4,0 0-16,12 6 21,2 2-1,5-2 0,3-2 10,5 0-14,1-4 4,0 0-10,2 0-1,-3-7-11,-3-6 22,-2-1 0,-4-2 10,-3 0-17,-3 5 7,-6 0 0,-3 5-2,0 5 19,-3-1-9,0 2 6,0 0 5,3 0-31,0 2 12,2 11-2,3 7-17,1 1 23,0 0-4,3 0 0,2 0 13,-4 0-17,0 0 4,-8-1 0,-2-1-16,0-1-12,-6-2-3,-10-6 6,2-4-15,-1-3 35,5-3-9,4 0 14,-3 0 7,6 0 7,-3 0-10,6 0 11,0-1-1,0-4-15,0-1 1,0-1 0,6-1-12,10-3 16,4 2-4,5 2 0,-1 1 1,3-1-9,-2 3 8,-1-2-5,2 2-3,-6-3 1,-3 4 7,1-1 0,-9-2 8,-1 0-8,0-1 0,-5-3 3,0 2 15,0 0-10,0 2 14,-3 0 9,0 2-26,0 0 33,0 3-16,0-1-11,0 2 30,0 0-35,0 0 25,0 0-26,0 0 15,2 0-29,-2 0 9,0 0-3,0 0-11,1 0-19,1 0 33,1 0-9,-1 0 18,0 0-19,-2 0 10,0 0 0,1 0-6,-1 0 19,0 0-13,0 0 4,0 0 12,0 0-6,0 0-10,0 0 0,0 0-12,0 0 10,0 0 2,0 0 0,0 2-9,0 1-2,0 4 11,0 4 0,0 4-12,0 1 14,0 2-2,0-1 0,0 0-5,3-4-6,8-2 11,-2 0 0,6-6-16,0-2 22,1-1-6,2-2 0,1 0 10,4-9-16,0-9 6,0-6 0,2-5-13,-1-3 10,-2-4 3,-2-3 0,1-2-9,-6-2 1,3-1 8,-6 2 0,-2 3-11,-4 5 19,-3 6-8,-3 7 9,0 8-1,0 5 24,0 6-32,0 2 7,0 0-20,0 7 5,0 23 8,0 13-13,-6 9 26,1 3-18,2 0 5,-1-6 0,4-4-12,0-4 20,0-6-8,10-5 0,6-5 11,1-2-16,0-5 5,2-5 0,2-5-9,-1-8 17,5 0-8,3-9 0,-1-15 17,1-5-38,-7-2 21,-6 3 0,-4 3-19,-6 8 28,-2 5-9,-3 6 9,0 3-1,0 2 27,0 1-35,0 0 2,0 0-20,0 15 6,3 3 12,2 5 0,1-4 12,2-1-19,0-1 7,0-4 0,1-2-7,0-4 16,3-4-9,1-3 0,2 0-82,-3-7-137</inkml:trace>
  <inkml:trace contextRef="#ctx0" brushRef="#br0" timeOffset="316958.0908">7649 8919 429,'0'0'237,"0"0"-197,0 0 16,0 0-17,0 0-26,0 0-15,0 0 2,-3-47-57,3 47-27,-2 0-223</inkml:trace>
  <inkml:trace contextRef="#ctx0" brushRef="#br0" timeOffset="317235.7699">7188 8906 360,'0'0'98,"0"0"-47,0 0 27,0 0-52,0 0 9,0 0 27,115 5-31,-69-5 6,-1 0-23,1 0-14,-1 0 0,-3 0 10,-4-2-27,-8-2-53,-15 0-239</inkml:trace>
  <inkml:trace contextRef="#ctx0" brushRef="#br0" timeOffset="317443.8199">7107 8732 501,'0'0'196,"0"0"-196,0 0-15,0 0 13,0 0-63,0 0-180,-1 9-125</inkml:trace>
  <inkml:trace contextRef="#ctx0" brushRef="#br0" timeOffset="318700.2623">7946 9053 276,'0'0'68,"0"0"-59,0 0 59,0 0-11,0 0-43,0 0 26,-51-28-38,42 28 15,1 8 21,-2 9-25,1 4 3,-1 3 23,5 0-25,5 0-3,0-1-11,0-4 0,14-4-5,3-3 27,0-6-22,4-3 0,1-3 2,5 0-2,-1-1 0,2-14-11,-4-3-12,-5-2-58,-7-1 71,-6 2 7,-6-1 6,0-1 7,0 4-4,-9 1 5,6 2 45,-2 2-34,5 3 26,0 3-48,0 0 13,2 1-19,13 1 7,4 4-1,2 0 5,9 0 14,-1 4-19,3 7 0,2 2 1,-2 2-8,-4 2 7,-8 0 0,-4 2-3,-7 0 15,-1-1-12,-7-2 0,-1-4 1,0 0-8,0-5 10,-1 0-3,-2-4 0,3-3 19,-2 0-19,2 0 1,-3-2 12,3-14-22,0-4 9,12-2 0,10 2-12,1 5 10,-1 4 0,-4 5 2,-2 5 0,-1 1-19,2 0 19,-1 10 0,2 5-4,-3 3 8,0 2-4,-2-1 0,2 2 3,-1-1-12,2-3 9,1-1 0,2-5-2,3-5-77,1-6-69,-1 0-96</inkml:trace>
  <inkml:trace contextRef="#ctx0" brushRef="#br0" timeOffset="319348.6666">7695 8741 116,'0'0'428,"0"0"-361,0 0-9,0 0 20,0 0-56,0 0 27,0-12-49,0 12-17,0 0 17,-13 0-191,-4 0-243</inkml:trace>
  <inkml:trace contextRef="#ctx0" brushRef="#br0" timeOffset="326024.6216">9995 8906 344,'0'0'86,"0"0"-7,0 0-66,0 0 40,0 0-35,0 0-7,0 0-4,-14-21-7,8 21 0,0 0-12,-6 14 23,1 4-11,1 3 0,0 3 5,2 0 3,2-1-8,4-2 0,2-4-1,0-1 13,0-2-12,8 0 0,4-4 10,7-4-13,5-1 3,4-5 0,7 0-2,-1-3 13,1-10-11,-7-2 0,-6-1-5,-7-4-10,-5 2 15,-7-3 0,-3-2-13,0-1 4,0-1 9,-4-1 0,-8 3 2,0 4-4,-1 1 4,-2 4-2,2 3 8,-1 3 9,5 5-4,2 3 25,4 0-38,1 0 0,2 11 0,0 4 0,0 3-6,0-2 6,13 0 0,6 1 0,-2-5 13,0-3-21,5-3 8,-3-2 0,1-3 2,1-1 12,0 0-14,-3-3 0,1-11 7,-5-1-9,-1-5 2,-4 1 0,-6-1 3,-3 2 12,0 0-15,0 3 0,-8 2 7,-4 2 1,1 2-5,-2 1 11,3 3 2,3 2 4,2 0-20,2 0 0,3 3 5,0 0-5,0 0 0,0 0 0,11 0-10,11 0 14,8 0-4,3 0 0,3 1-2,-2 9-16,3 6 18,-6 3 0,-8 8-9,-10 8 7,-11 7 2,-2 6 0,-17 2 0,-8-3 51,1-7-32,6-5-2,6-8-2,11-5-2,1-1-13,1-1 0,22-4 5,11-3-14,12-7 9,11-6-36,2 0-41,3-5-284</inkml:trace>
  <inkml:trace contextRef="#ctx0" brushRef="#br0" timeOffset="326826.3916">12062 8643 394,'0'0'135,"0"0"-46,0 0-82,0 0 42,0 0-13,0 0-35,3-18 24,-3 18-22,0 0-3,0 0 0,0 8 6,0 13-6,0 8 0,0 5 4,0 3 19,0 4-14,0 2-9,0-3 0,0-1 17,-2-1-15,-1-5-2,-1-4 1,1-7-14,2-5 14,1-4-1,0-4 0,4 0 9,14-3-11,7-4 2,8-2 0,12 0-5,7-9 9,0-3-4,-5 1 0,-9 2-46,-11 3 14,-12 3-150,-4-2-167</inkml:trace>
  <inkml:trace contextRef="#ctx0" brushRef="#br0" timeOffset="327327.7836">12624 8610 383,'0'0'95,"0"0"-31,0 0 11,0 0-30,0 0-1,0 0-44,21-1 0,-6 1-10,6 0 16,0 4-6,4 0 0,2 0 13,0-4-17,-2 1 4,-2-1-12,-8 0 8,-5 0-173,-8 0-110</inkml:trace>
  <inkml:trace contextRef="#ctx0" brushRef="#br0" timeOffset="327559.5531">12711 8647 222,'0'0'84,"0"0"-65,0 0 30,-16 102 40,13-65-18,1 0-16,2-1 16,0-7-59,0 0 18,0 0-22,-1-3 5,-4-1-12,0 0-1,-2-2-74,0-3 10,4-7-137</inkml:trace>
  <inkml:trace contextRef="#ctx0" brushRef="#br0" timeOffset="327728.8316">12669 9053 230,'0'0'265,"0"0"-204,0 0-40,0 0-21,0 0 10,0 0-10,51-2 0,-21-1 6,3-2-13,-1 1-111,-2-2-109</inkml:trace>
  <inkml:trace contextRef="#ctx0" brushRef="#br0" timeOffset="328076.5432">13115 8694 498,'0'0'62,"0"0"-62,0 0 12,0 0 6,0 0 72,-9 94-18,2-55-69,2-2 33,-1-2-36,0-3 0,2-4-8,1-2 13,-3-5-5,3-5 0,0-3-3,0-6-9,3-6-28,0-1-38,0 0 23,0-13-38,11-13-52,3-6 0,-2-6-27</inkml:trace>
  <inkml:trace contextRef="#ctx0" brushRef="#br0" timeOffset="328403.908">13124 8781 104,'0'0'127,"0"0"-2,0 0-18,9-82-45,-9 77 7,0 4-28,6 1-20,3 1-21,8 17 3,5 10-3,0 6 7,-1 2 15,-4 0-3,-1-1-19,-3-3 1,1-2 25,-1-5-8,-1-4-14,0-3-2,-3-4 27,-1-5-36,0-3 7,-2-3 0,3-3 1,-1 0 14,5 0-15,-2-17 0,-1-5 16,2-6-14,-3-7-2,2-3 0,-3-4-8,-2 0 21,-1 4-13,-2 5 0,-3 7 7,0 9-27,0 3 18,0 8-57,0 1-14,0 4-280</inkml:trace>
  <inkml:trace contextRef="#ctx0" brushRef="#br0" timeOffset="328731.2453">13618 8658 508,'0'0'117,"0"0"-77,0 0-40,0 0 5,0 0 63,0 95-45,0-57 0,-1 1 4,-2-5-16,-2 0-11,3-5 0,-1-1 13,0-4-19,2-3 6,-1-6-18,2-8 8,0-2-88,0-5-94,2 0-114</inkml:trace>
  <inkml:trace contextRef="#ctx0" brushRef="#br0" timeOffset="328963.0446">13663 8655 314,'0'0'78,"0"0"-74,0 0 32,0 0-32,79-66 9,-61 65 51,-2 1-35,4 0 3,-4 0-32,3 0 14,-1 0-15,-1 1 1,-1 4-29,-2-1-43,-7 1-80,-3 1-8,-4 0-10</inkml:trace>
  <inkml:trace contextRef="#ctx0" brushRef="#br0" timeOffset="329179.2102">13667 8779 62,'0'0'43,"0"0"-20,0 0 54,0 0 38,0 0 54,0 0-76,42 28-9,-23-26-4,-2-2-76,5 1 22,-1 2-26,-4 0 9,-3 2-32,-3 1-2,-7 1-105,-4 1-93,0 2-86</inkml:trace>
  <inkml:trace contextRef="#ctx0" brushRef="#br0" timeOffset="329379.7447">13649 8976 198,'0'0'116,"0"0"-27,0 0-44,0 0-10,0 0 10,0 0-24,36 28 59,-6-28-25,0 0-55,3 0 12,-6-3-11,-4-2-2,-2 2-13,-7-1-153,-4 1-105</inkml:trace>
  <inkml:trace contextRef="#ctx0" brushRef="#br0" timeOffset="329981.304">14379 8625 178,'0'0'198,"0"0"-52,0 0-3,0 0-46,0 0-74,0 0-23,-18 30 11,0 11-11,-4 3 15,1-2 7,1-1-5,0-4-17,0-4 3,2-1-17,2-5 14,2-3-9,3-3-15,3-6-97,2-8-99,3-7-88</inkml:trace>
  <inkml:trace contextRef="#ctx0" brushRef="#br0" timeOffset="330266.3949">14298 8688 56,'0'0'111,"0"0"9,51-93 16,-30 69-46,0 3-23,-2 7 8,0 5-70,1 9 23,-1 0-15,4 25 15,-4 12-9,-3 7 6,-8 2-25,-5 0 33,-3-3-21,0-5-12,0-5 0,0-3 20,0-4-20,0-4 0,-6-2 2,-2-3-20,-2-4-28,1-5-21,2-7-148,4-1-187</inkml:trace>
  <inkml:trace contextRef="#ctx0" brushRef="#br0" timeOffset="330451.1639">14352 8821 238,'0'0'69,"0"0"-44,0 0 0,0 0 64,0 0-41,86-6-3,-56 6-37,0 0-8,0 1 0,0-1-98,0 0-82</inkml:trace>
  <inkml:trace contextRef="#ctx0" brushRef="#br0" timeOffset="330767.5947">14990 8609 468,'0'0'106,"0"0"-106,0 0 12,0 0-4,-6 93 98,-4-52-79,0-2 9,1-3-13,0-3-12,3-1-3,1-2-8,4-3 0,-2-3-4,1-3 5,2-6-2,0-4-13,0-5-65,0-6-71,0 0-135,0-5 31</inkml:trace>
  <inkml:trace contextRef="#ctx0" brushRef="#br0" timeOffset="331183.9401">14971 8666 173,'0'0'152,"19"-80"-10,-6 48-43,1 7 14,1 7-67,3 6-26,2 6-9,1 6 2,1 0-13,-4 10 0,1 13 12,-5 3-6,-4 5-6,-10 3 0,0 0-6,-9-2 5,-15-3-14,-7-3-25,-1-6-37,4-8 12,6-6 1,7-5 64,6-1 25,5 0-24,1 0 119,3 0-29,0 0-74,0 0 20,0 0-37,0 5-8,7 2-7,14 4 19,7 1-4,2 0 1,0 2 17,-2 0-11,-2 1-7,-2 2 0,-4 1-6,-3 0 14,-1 3-16,-2-1 5,-1-2-87,-1-1 34,-2-6-147,-4-1-133</inkml:trace>
  <inkml:trace contextRef="#ctx0" brushRef="#br0" timeOffset="331916.8248">16742 8669 99,'0'0'224,"0"0"-80,0 0-65,0 0 19,0 0-45,-82-60-47,51 60 33,-4 0-39,-1 15 3,2 9 2,0 6 18,8 6-23,4 3 20,8-1-13,7-2 7,7-3-14,0-5 0,14 0-5,8-7 16,7-1-11,4-7 0,-1-3 6,4-4-22,-5-4-38,-4-2-130,-3 0-151</inkml:trace>
  <inkml:trace contextRef="#ctx0" brushRef="#br0" timeOffset="332355.686">17096 8673 362,'0'0'79,"0"0"-21,0 0-9,-87-13 38,65 13-45,-4 19-31,3 10 31,0 6-34,5 4 33,6-1-41,11-4 12,1-3-20,12-2 8,12-3 0,4-7-10,4-3 22,-3-6-12,3-6 0,-4-4 13,3 0-18,4-3 5,0-16 0,-2-7-1,-6-6 4,-6 0-3,-9-3 0,-11-3-34,-1 2 33,-10 1-28,-11 6-1,-5 6-4,3 7-137,-1 3-121</inkml:trace>
  <inkml:trace contextRef="#ctx0" brushRef="#br0" timeOffset="333484.486">17567 8613 343,'0'0'156,"0"0"-70,0 0-86,0 0 11,0 0 0,-15 91 11,5-52 20,-2 0-24,4-3-3,2-2-9,0-5-6,1-2 2,-1-4-12,1-5 10,1-5 0,0-3 0,3-6-51,1-4-18,0 0-32,0 0 37,8-17-6,4-4-30,2-6 7,-2-1 30,0-3 15,-1 3 48,-4-2 12,1 0 11,2-1 46,-1 2 7,3-2-16,3 6 28,-1 2-43,0 7 28,1 3-23,0 6-24,-1 6 26,-1 1-51,0 0 13,2 8-2,-1 12 3,-4 4-2,-1 5-13,-8 1 8,-1 0-3,0-5-3,0 0-2,-1-6 0,-6-5 23,4-3-23,1-7 0,2-3 0,0-1-20,0 0 12,0-1 8,12-16-3,8-5-21,3-7 13,1-2 11,0 0 0,-4 6-23,-4 4 25,-2 6-2,-3 4 11,-3 5-1,-1 3 13,1 3-23,-1 0 0,1 18-8,-2 6 27,-3 4-19,-3 0 1,0 1 27,0-2-27,0-2-1,0 1 2,0-1-13,0-2-8,0-4-22,0-2-64,0-6-67,3-7-89</inkml:trace>
  <inkml:trace contextRef="#ctx0" brushRef="#br0" timeOffset="333805.9308">18288 8628 343,'0'0'227,"0"0"-210,0 0 7,0 0 14,0 0-13,0 108-3,-3-70 6,-6-2-15,3-3-2,0-2-11,3-3 0,0-5-9,1-5 9,2-4-10,-1-6 2,1-3-55,-2-5-25,2 0-50,0-2-58</inkml:trace>
  <inkml:trace contextRef="#ctx0" brushRef="#br0" timeOffset="334322.9387">18288 8630 254,'0'0'178,"0"0"-41,0 0-64,18-86-9,0 65-56,4 4 3,5 4-11,2 5 14,3 5-7,1 3-7,-1 1 2,-3 16-10,-6 3 12,-6 1-4,-8 3 0,-9 2 6,0 0-10,-18 2 5,-15-3-1,-5-1 0,-1-6-16,5-4 16,10-5-2,10-4 4,7-4 8,7-1-2,0 0-2,0 0 18,0 0-22,3 0-2,9 0 0,3 0 2,6 3-8,1 9 6,0 3 0,-1 0-8,-1 2 10,-7 1-2,-1-1 7,-5-1 3,-4-1 7,-3-1-17,0-1 0,-6 0 24,-14 0-15,-3-3-2,-2-2-6,-1-2 19,3-5-35,0-1 15,2 0-34,-1 0 33,1-7-86,6-7-54,3-1-120,8-3-36</inkml:trace>
  <inkml:trace contextRef="#ctx0" brushRef="#br0" timeOffset="334661.1008">18831 8556 345,'0'0'109,"0"0"-28,0 0-34,0 0-18,0 0 30,0 0-50,38-3-2,-11 3 1,1 0-2,1 0-6,-2 0 0,-5 0-1,-4 0-8,-6 0-70,-6 0-131,-4 0-75</inkml:trace>
  <inkml:trace contextRef="#ctx0" brushRef="#br0" timeOffset="334861.667">18982 8535 206,'0'0'156,"0"0"-83,0 0 7,-47 86 47,34-49-69,4 1-29,3-2 23,3-1-48,0-2 8,0-3-12,1-1 14,-3-3-16,0 0 2,-1-3-12,-1-3 12,2-9-116,2-6-151,3-5-90</inkml:trace>
  <inkml:trace contextRef="#ctx0" brushRef="#br0" timeOffset="335024.4297">18841 8950 409,'0'0'143,"0"0"17,0 0-125,0 0-27,0 0-5,0 0 11,77-6-9,-38 5-5,2-1 8,-1-1-31,-2 2 8,-5-2-110,-5-4-94</inkml:trace>
  <inkml:trace contextRef="#ctx0" brushRef="#br0" timeOffset="335641.2534">19424 8570 337,'0'0'93,"0"0"-45,0 0 35,0 0 18,0 0-90,0 0 3,7 42-12,-7-6 27,-10 2-6,-3-2-6,6-4-6,-2-3-11,2-2 10,2-4-22,2-2 12,1-3-21,2-5-16,0-2-144,0-8-34,0-3-80</inkml:trace>
  <inkml:trace contextRef="#ctx0" brushRef="#br0" timeOffset="336026.7076">19407 8621 36,'0'0'27,"0"0"13,58-94 24,-39 77 2,-5 7 37,-1 9-33,-2 1 7,2 11-19,3 18-39,0 10 59,-2 5-68,0 2 9,1-6-16,0-4-3,5-6 0,1-4-5,0-6 22,5-4-17,-1-6 0,-1-2 0,-6-6 3,-2-2-3,-5 0 0,-2 0 4,-1-4 13,-3-6-17,-1-2 0,1-5 8,-3-1 1,1-5-6,0-2 4,2-5-1,3-4 12,2-6-21,3 1 3,-2 2-57,1 3 23,0 11-78,-2 6-47,1 11-85</inkml:trace>
  <inkml:trace contextRef="#ctx0" brushRef="#br0" timeOffset="336365.2836">20287 8510 419,'0'0'156,"0"0"-110,0 0-11,0 0-35,0 0 4,0 0 65,-49 120-46,28-75 5,3-2-15,3-2 10,5-6-23,1-6 0,4-6 3,3-5-17,0-4 14,2-5-7,0-4-3,0-5-85,0 0 1,0-2-44,7-16-95</inkml:trace>
  <inkml:trace contextRef="#ctx0" brushRef="#br0" timeOffset="336612.2958">20242 8675 60,'0'0'113,"32"-84"-37,-13 46 53,0 6-11,-4 8 21,0 8-22,-3 8-96,0 4 24,0 4-45,1 3 0,2 21-21,-3 11 27,-3 8-6,-3 5 2,-3 0 22,-3-4-5,0-4-19,0-6 4,0-4-1,0-5-3,0-2 0,-3-4 0,0-2 16,0-3-51,0-5 32,-3-3-106,0-5-68,0-1-225</inkml:trace>
  <inkml:trace contextRef="#ctx0" brushRef="#br0" timeOffset="336812.8303">20236 8761 343,'0'0'44,"0"0"-44,0 0 1,0 0 0,93-20 14,-69 20-10,-1 0 32,0 0-37,-1 0 2,1 5-10,-5-2-155</inkml:trace>
  <inkml:trace contextRef="#ctx0" brushRef="#br0" timeOffset="337398.8186">20755 8439 222,'0'0'156,"0"0"-45,0 0-40,0 0 24,0 0-70,0 0-6,6 13-12,14-7-3,6-2-4,6 1 6,7-2 2,4-1-8,5-1 0,0-1-2,-5 0-8,-7 0-84,-10 0-140,-12-1-121</inkml:trace>
  <inkml:trace contextRef="#ctx0" brushRef="#br0" timeOffset="337630.4071">20992 8434 304,'0'0'88,"0"0"-73,0 0 64,0 0 55,-7 104-90,6-72 16,-1 1-40,2-2-17,-1-2 7,-2-2 1,1-3-11,-2-2 0,1 1-16,0-5-2,1 0-98,2-3-81,0-5-51</inkml:trace>
  <inkml:trace contextRef="#ctx0" brushRef="#br0" timeOffset="337915.5929">21466 8500 26,'0'0'595,"0"0"-500,0 0-84,0 0-11,0 0 0,0 0 25,26-1-21,1 8-4,6-2 0,1-2 5,-1-2 1,0 1-12,-3-2-29,-8 0-131,-8 0-79</inkml:trace>
  <inkml:trace contextRef="#ctx0" brushRef="#br0" timeOffset="338116.0454">21638 8478 239,'0'0'81,"0"0"-25,0 0 23,0 0 52,-47 99-71,41-67-31,0-1-3,3-1-10,-1-3-16,1-1 0,0-2 10,-3-1-30,0-2 6,-4-2-114,0-4-59,-2-2-5</inkml:trace>
  <inkml:trace contextRef="#ctx0" brushRef="#br0" timeOffset="338300.9605">21425 8864 174,'0'0'272,"0"0"-230,0 0-30,0 0-3,0 0 45,0 0-42,112 0 13,-75 0-25,1 0 15,-1 0-24,2 0 9,4-5-126,-1-5-97</inkml:trace>
  <inkml:trace contextRef="#ctx0" brushRef="#br0" timeOffset="338670.4031">22112 8532 173,'0'0'165,"0"0"-112,0 0-15,-84 36-26,54-6 54,1 5 28,0 0-42,10 1-5,4-2-21,6-1-25,9-2 21,0-3-22,3-2 0,16-7-9,2-1 26,6-6-17,3-8 8,1-4 4,5 0 0,-1-3-6,-3-15-4,-5-6 9,-3-6 10,-5-4-19,-4-4-2,-2-4 11,-7-2-35,-4 2 10,-2 2-30,-2 2-17,-14 6-166,-2 10-116</inkml:trace>
  <inkml:trace contextRef="#ctx0" brushRef="#br0" timeOffset="339256.3884">22580 8508 336,'0'0'146,"0"0"-20,0 0-30,0 0-13,0 0-79,0 0 1,-51 42-5,32 0 0,4 3 24,2-1-17,2-3 2,1-5-2,1-3 15,1-1-25,2-4 3,-1-2-16,4-4 14,0-5-70,2-8-79,1-8-196</inkml:trace>
  <inkml:trace contextRef="#ctx0" brushRef="#br0" timeOffset="339643.5925">22582 8499 231,'0'0'101,"0"0"13,0 0-26,0 0 14,0 0-51,0 0-44,55-44 0,-45 82 3,2 8 0,-4 7 3,-4 0 8,2-1-20,3-3-1,1-6 0,4-5-2,2-6 2,1-6 0,-1-6-1,-1-3 19,-3-8-21,-3-4 3,-1-5 0,2 0 7,0-2-1,2-13-6,3-3 0,-1-5 19,-1-4-19,1-4 0,0-6 1,-2-5-10,3-3 10,-4 0-2,-1 3-2,-1 6-75,-6 12 12,-3 7-157,0 11-179</inkml:trace>
  <inkml:trace contextRef="#ctx0" brushRef="#br0" timeOffset="341100.4606">24078 8718 254,'0'0'104,"0"0"-13,0 0-65,0 0 14,0 0-10,-97 4 11,69 18 19,-1 5-26,2 2 8,5-4-35,9-1 12,7-3-30,6-3 11,0-1 0,6-2-10,12-4 14,9-4-4,5-4 0,3-3 10,0 0-24,-3 0 9,-7-15-39,-2-5 10,-7-2-13,-7-2 19,-5-2 21,-4 1 1,0 1 1,0 1 5,-6 4 0,-3 5 36,1 3-34,2 5 15,1 2-6,2 3-7,3 1 25,0 0-29,0 0-11,0 0 10,8 0-27,8 0 28,3 0 0,4 1 12,0-1-16,0 0 4,-2-1 0,4-18 14,2-6-9,1-7 14,1-7-18,-1-4 26,-7-1-26,-5 1-1,-7 3 2,-7 4 43,-2 10-37,0 10 13,0 8 39,0 8-57,-2 6 3,-10 30-6,-5 23 0,-7 18-2,-2 3 22,1 1-17,1 0 14,0-3 3,3-1-7,0-2-13,4-2 6,4-5-10,4-5 17,2-7-13,7-9 0,0-8 12,0-7-23,0-11 11,6-5 0,-2-9-14,-1-7 22,2 0-8,-2-3 2,2-18 22,-2-9-37,0-11 13,-3-7-50,0-5 42,0 0-72,-3 10 40,-7 8 34,-2 10 6,1 5 23,3 5 18,2 3-36,6 3 5,0 0 4,8 3-14,21 3 0,19 3 9,9 0-17,11 0 8,7 0-32,-3 0-28,-4 0-308</inkml:trace>
  <inkml:trace contextRef="#ctx0" brushRef="#br0" timeOffset="342495.4374">26404 8624 345,'0'0'116,"0"0"-49,0 0-46,0 0 52,0 0-24,-15-85-41,6 70 39,-6 2-32,-1-1 6,-5 5-12,-4 3 4,-4 3-24,-2 3 11,-2 0 0,5 0 8,5 8-8,10 2 0,5 6-4,5 3-2,3 8 4,0 3 2,0 5 0,12-1-8,12-1 8,9-1 0,1-4-7,2-3 20,-6-3-13,-8-2 0,-10-5 2,-4-3-10,-4-1 8,-4-3 0,0 0-8,-21-2 1,-8-3-6,-9-3 13,-2 0-37,0 0 19,2-4-78,2-6-6,4 2 29,2 0-25,6 2 63,9 2-47</inkml:trace>
  <inkml:trace contextRef="#ctx0" brushRef="#br0" timeOffset="342911.7577">26801 8328 427,'0'0'53,"0"0"-13,0 0-12,0 0 67,0 0-64,0 0-20,0-8-11,1 60 11,-1 17 4,-6 10 6,-13 0-4,-1-6 34,4-12-48,7-8 20,6-9-19,3-10 17,0-3-21,11-6 0,6-4 2,7-5-10,6-8 9,9-5-1,9-3 0,4 0-51,-4-14-50,-13-6-304</inkml:trace>
  <inkml:trace contextRef="#ctx0" brushRef="#br0" timeOffset="343159.1766">26516 8648 232,'0'0'83,"0"0"-39,103 0 70,-57 0-12,9 0-48,-2 0 17,3 0-61,-1-3-10,-6 0 0,-4 3-39,-9 0-111,-12-4-258</inkml:trace>
  <inkml:trace contextRef="#ctx0" brushRef="#br0" timeOffset="344484.5753">27481 8683 321,'0'0'138,"0"0"-136,0 0 33,0 0-29,-95-73 58,65 67 2,-3 5-64,0 1 45,2 0-29,0 16-3,1 7 27,4 5-36,8 1 12,7 1-18,6-1 13,5-4-17,0-2 4,9-4 0,9-3-9,1-8 9,4-5 0,2-3-2,6 0-43,4-6 28,3-10-25,0-4-3,-9-1 31,-5 2 3,-10-1 11,-8 5 42,-2 6-30,-2 3 66,-2 3-25,0 3-37,0 0-16,0 0 0,0 6-8,0 11-5,0 2 26,2 1-14,6-2 1,1-2 0,6-1-15,2-2 20,2-6-5,4-3 0,3-4 2,6 0-10,2-3 8,4-13 0,-2-4-19,-3-5 27,-5-4-8,-2-5 0,-2-7 11,-2-5-10,0-4-1,-6-3 0,-3-1-6,-7 4 20,-2 8-14,-1 11 6,0 9 3,-1 12 17,-2 5-26,0 5 3,0 0-6,0 6-10,-6 26 12,-9 14-15,-7 13 32,1 4-16,7-2 0,1-6 0,8-2-6,4-8 7,1-7-1,0-4 0,5-6 11,11-7-20,0-2 9,4-5 0,2-4-8,-1-1 15,3-4-7,1-4 0,-3-1 12,2 0-10,-3-3-2,2-12 0,0-3-8,1-6 8,0-2-9,-1-2-5,-7 1-27,-7 1 33,-5 5-15,-4 4 19,0 7-16,0 4 22,-6 3-2,-7 3 15,-4 1-1,-3 16-2,2 4-9,4 0-1,7 0-4,5-1 3,2-1-1,0-1 0,8-3 12,10 0-13,0-4 1,3-3 0,-1-1-1,5-5 8,3-2-7,2 0 0,2-4 5,1-12-20,4-5-2,-2-6-2,-1-3 3,-3 0-3,-2 1 19,-4 3-17,-4 7 40,0 4-7,-6 8-16,0 7 0,-5 0 2,3 4 14,1 15-16,2 4 27,1-2-12,2 0 18,3-3-29,-2 0 1,-4-1 9,-4-3-8,-6-3-6,-4-2 0,-2 0-30,-3-2-21,-25-3-66,-11-4-173</inkml:trace>
  <inkml:trace contextRef="#ctx0" brushRef="#br0" timeOffset="344885.6842">27650 8441 173,'0'0'342,"0"0"-315,0 0-9,0 0 10,0 0 0,0 0 26,116 23-45,-59-9 58,8-2-41,2 0-20,5-1 5,-2-3 0,-1-2-22,-12 0 11,-14-1-162,-18-2-204</inkml:trace>
  <inkml:trace contextRef="#ctx0" brushRef="#br0" timeOffset="345734.6567">28706 8856 22,'0'0'119,"0"0"-73,0 0 59,0 0-18,0 0-4,0 0-43,0 0-39,0 0 40,0 0-29,0 0 6,0 0 19,0 6-31,-6-1-6,-12 6 86,-3 1-71,-4-1 25,-3-1-38,-4-1-2,-1 0 2,-3-1 1,2-4-6,-3 1-30,4-4-137,5-1-18,5 0-85</inkml:trace>
  <inkml:trace contextRef="#ctx0" brushRef="#br0" timeOffset="360262.6767">30123 8606 117,'0'0'109,"0"0"-50,0 0-20,0 0 33,0 0 25,0 0-54,0 0-13,0-47-7,0 40-19,-3 0 42,-3 1-41,2 2-1,-1 0-8,-2-1 5,0 3-1,-3 1 0,-3-1-15,-3 2 0,-4 0 10,1 0 5,-5 0-15,2 0 28,-2 0-13,3 12 0,-3 7 6,0 2-4,4 5 0,3 3-2,4 0 4,7 1 9,3-3-13,3-1 0,0-2 2,4-3 3,11-2-5,5-2 0,3-2-3,7-5 19,4-4-16,4-6 0,-1 0 11,-1 0-6,-2-9-5,-3-7 0,-1-4-1,-8-1 8,-5-3-7,-2 3 0,-8-2 9,-2 6-9,-5 0 0,0 3 0,0 4 20,0 2-7,0 4-8,0 3-5,0 1 15,0 0-16,0 0 1,0 7-7,0 11-14,0 3 27,6 1-6,0-1 0,4 1 9,-1-4-18,2-3 9,2-2 0,1-4-4,2-1 15,5-2-11,3-5 0,3-1 11,-1 0-14,1 0 3,-2-5 0,-3-9-2,-2-4 14,-3-3-12,-5-2 0,0-4 14,-4-3-22,-1 0 8,-6 0 0,-1 4-3,0 3 14,-1 5-11,-7 5 0,-2 2 8,4 5-4,0 2-4,3 2 0,1 1-11,1 1 22,1 0-11,0 0 0,0 0-29,0 0 22,0 9-3,7 1 10,5-1-5,6 2 22,3-3-17,2-1 0,-1 1 7,0-4-14,-4 2 7,1 0 0,-3 2-7,0-1 19,-1 2-12,-3 1 0,-3 3 2,-2 2-17,0 0 15,1 0 0,-2 3-9,-2 1 14,-2-1-5,-2 2 0,0-2-2,0-1-11,0-2 13,0-3 0,0 1-2,0-2 15,5-2-13,3-1 0,1-2 10,5-2-10,5-1 7,8 0-7,4-3 15,7 0 3,2 0-18,3-2 0,-3-11 8,1-5-19,-1-6 11,-3-5 0,-1-4-6,-5 2-29,-7-1 26,-12 5 4,-9 6 5,-3 4 1,0 5 5,-9 6 14,-3 6 21,-6 0-31,-1 5 16,-7 17-26,6 9 8,2 1 0,10 2-8,8-2 0,0-3-5,5-3 19,20-2-14,13-6 0,11-4 6,4-8-11,4-5 5,-3-1-41,-5 0-49,-9-4-208</inkml:trace>
  <inkml:trace contextRef="#ctx0" brushRef="#br0" timeOffset="362220.531">3435 10431 189,'0'0'116,"0"0"-70,0 0 40,0 0 33,0 0-71,0 0 45,6-19-67,-6 19-23,0 0 1,0 4-4,0 19 0,0 13-22,0 11 44,0 2-18,0 4 0,0-4-2,0-6 3,0-3-3,0-3-2,0-2 0,5-4-10,1 0-3,0-4-47,3-5-106,-3-9 15,1-10-129</inkml:trace>
  <inkml:trace contextRef="#ctx0" brushRef="#br0" timeOffset="362684.1216">3534 10713 200,'0'0'223,"0"0"-206,0 0 38,0 0 32,0 0-82,0 0 19,40-21-24,-8 18 0,2 1-7,2-1 11,-2 0-4,-1 0 0,-9-1-14,3-2 9,-8-2-28,-1-1 16,-5-1-6,-4-2 27,-1-3-4,-5-6 0,1-2 16,-1-1-1,-3 0 30,0 3 4,0 3 29,0 5-41,0 6 5,0 3-1,0 2-40,0 2 45,0 0-46,0 5-21,0 20 18,0 13-17,-3 7 20,-4-1 0,1 1 18,1-5-20,2-1 2,0-1 0,3-3-11,0-2 11,0-2-8,0-2-8,0-8-69,0-4-30,0-10-169</inkml:trace>
  <inkml:trace contextRef="#ctx0" brushRef="#br0" timeOffset="363042.994">4095 10535 251,'0'0'248,"0"0"-143,0 0-79,0 0-12,0 0-5,0 0-9,14 101 61,-10-62-56,-3-1 18,-1-3 0,0-6-13,0 0 0,0-2-10,0 0 0,0-2-12,0-3 0,0-2-9,0-7-34,-1-2-74,1-10-21,0-1-127</inkml:trace>
  <inkml:trace contextRef="#ctx0" brushRef="#br0" timeOffset="363289.9247">4198 10467 343,'0'0'87,"0"0"-72,0 0 27,0 0 2,82-84-21,-55 76 6,-2 4-29,-2 3 2,-4 1-11,3 0 9,-2 0 0,4 0 0,-2 4-9,0 1-2,-2 1-102,-4 0-83</inkml:trace>
  <inkml:trace contextRef="#ctx0" brushRef="#br0" timeOffset="363543.8673">4201 10645 50,'0'0'210,"0"0"-145,0 0 12,0 0 19,0 0-67,90 0 19,-59-2-19,0 2-17,-7 0-7,-5 0-5,-11 2-120,-7 12-51,-1 2-100</inkml:trace>
  <inkml:trace contextRef="#ctx0" brushRef="#br0" timeOffset="363760.0279">4161 10853 113,'0'0'63,"0"0"-60,0 0 47,0 0 0,0 0 68,0 0-29,56 24-37,-23-23 16,3-1-58,0 0-3,4 0-14,-4 2 2,-3 3-45,-5-2-123,-4-1-190</inkml:trace>
  <inkml:trace contextRef="#ctx0" brushRef="#br0" timeOffset="364677.8747">4868 10413 38,'0'0'54,"0"0"-5,0 0 58,0 0 32,0 0-59,0 0 5,-2 0-64,2 0-15,0 7-6,-3 17 16,-4 7-16,-2 5 20,0 3-17,0 0 30,1-4-27,1-5-3,3-4 15,4-2-7,0-3-10,0-2-1,0-1 11,0-3-13,9-1 2,4-3 0,11-4-6,4-4 16,11-3-10,6 0 0,1 0 12,-4 0-28,-8-1 5,-7 1-53,-6 0-98,-14 0-175</inkml:trace>
  <inkml:trace contextRef="#ctx0" brushRef="#br0" timeOffset="365110.1381">5353 10481 203,'0'0'55,"0"0"-13,0 0 65,0 0-3,0 0-25,0 0-73,3 26 16,-3 14 33,0 2-16,0-1-33,-2-3 39,1-4-45,-1-3 0,2-6 2,0-1 6,0-1-8,0-5 0,0-2-31,0-4 30,0-4-46,0-3-92,0-5-53,0 0-101</inkml:trace>
  <inkml:trace contextRef="#ctx0" brushRef="#br0" timeOffset="365395.3266">5363 10386 188,'0'0'133,"0"0"-2,0 0-72,21-81 13,-9 69-26,7 5-31,-2 2 10,10 5-10,1 0-15,3 13 0,1 10 6,-4 4-16,-7 2 10,-8 1 0,-8 0-6,-5 0 5,-3 0 1,-14-3 5,-8-3-4,-5-4-2,-1-4-26,-5-3-77,3-6-54,-1-3-132</inkml:trace>
  <inkml:trace contextRef="#ctx0" brushRef="#br0" timeOffset="366034.7123">5848 10352 592,'0'0'98,"0"0"-56,0 0-42,0 0 7,0 0 2,0 111 18,-3-63-6,0 0 8,-2-4-17,-2-4-2,3-3-10,1-3 7,1-4-15,1-2 8,-1-3-12,1-4 11,-1-4-56,2-5-3,0-12-137,0 0-156</inkml:trace>
  <inkml:trace contextRef="#ctx0" brushRef="#br0" timeOffset="366266.5466">5930 10374 321,'0'0'157,"0"0"-80,0 0-69,61-81 9,-32 64 42,2 5-38,3 3 22,2 5-43,-3 4 12,-5 0-18,-7 0 6,-3 3-6,-2 9 6,-10 8-124,-6 1-78,0-2-134</inkml:trace>
  <inkml:trace contextRef="#ctx0" brushRef="#br0" timeOffset="366467.0911">5866 10579 252,'0'0'129,"0"0"-119,0 0 19,0 0 5,109 0 28,-67 0 11,2-3-62,-5 3 12,-6 0-23,-3 0-14,-8 0-18,-7 3-143,-5 3-107</inkml:trace>
  <inkml:trace contextRef="#ctx0" brushRef="#br0" timeOffset="367168.9159">6602 10312 128,'0'0'222,"0"0"-119,0 0-40,0 0-37,0 0 73,0 0-62,-39 23-20,25 15 25,4 10-27,2 4 21,5 1-26,3-3 1,0-8-6,3-6-5,12-4 0,3-6 2,3-5 18,1-5-20,1-6 0,8-5 1,5-5-3,7 0 6,1-6-4,-3-12 0,-5-5 8,-9-5-12,-9-5 4,-2-6 0,-5-7-14,-4-2 16,-5 0-2,-2 0 0,0 7-26,0 5-38,0 8-143,0 6-92</inkml:trace>
  <inkml:trace contextRef="#ctx0" brushRef="#br0" timeOffset="367817.9319">7365 10289 417,'0'0'146,"0"0"-93,0 0-26,0 0 57,0 0-48,0 0-14,0 0-22,0 25 1,-9 19-1,-7 8 0,-1 5 11,1-4-7,3-6 4,1-7-8,4-6 0,2-4 21,2-3-21,2-5 0,1-2 3,1-4-18,0-2 16,7-5-1,14-3 0,9-4 18,9-2-12,4 0-6,3-7 2,-5 0-10,-13 1 8,-4 5-28,-12 1-29,-9 0-180,0 3-91</inkml:trace>
  <inkml:trace contextRef="#ctx0" brushRef="#br0" timeOffset="369189.5873">8614 10578 506,'0'0'7,"0"0"-4,0 0-6,0 0-17,0 0 20,0 0-2,27 22 17,-12-16 6,4-6-8,2 0-12,0 0 21,6-3-16,-3-14-6,-3-2 0,-2-4-23,-5-1 19,-4-1 4,-3-1 0,-2 5-2,-2 4 6,-3 6-4,0 4 41,0 4 13,0 3 36,0 0-90,-2 8 7,-7 15-17,-1 5 22,3 2-12,4-3 0,3-4 9,0-2-11,0-3 2,10-3 0,2-3-7,3-3 14,4-4-7,3-2 0,2-3-20,-1 0 14,2 0-11,-1-10 17,-2 0-22,-4-3 27,-1 0-5,-4 3 0,-4 2 17,1 2-13,-5 3-3,3 3 6,-1 0-9,3 0 8,-1 11-6,-1 2 1,-1 3 19,-1 0-11,-1-1 0,-2 0-8,-2-1 17,1-4-14,-2-2-4,0-2 0,1-5 17,-1 1-19,0-2 2,3 0 0,0 0 11,6-11-7,3-10-4,0-4 0,4-4 10,-2 2-13,4 3 3,-3 6 0,-2 5-12,2 3 19,0 6-7,0 4 0,6 0 7,-1 0-16,0 12 9,-4 6 0,-4 3-13,-4 2 14,1-2-1,-2 1 0,1-4 12,2-1-16,-1-4 4,3-1 0,1-6-12,1-2 7,4-4-37,0 0-87,1-14-219</inkml:trace>
  <inkml:trace contextRef="#ctx0" brushRef="#br0" timeOffset="369443.5399">9032 10180 625,'0'0'84,"0"0"-75,0 0 11,0 0-8,0 0-12,0 0 0,-5-6-55,2 6-175,-3 9-100</inkml:trace>
  <inkml:trace contextRef="#ctx0" brushRef="#br0" timeOffset="374333.424">11268 10385 229,'0'0'26,"0"0"40,0 0 10,0 0 7,0 0 10,0 0-69,0 0 10,3-77 14,-9 65-42,0 2 32,-3-1-28,3 2-6,-3 0 13,-1 3-17,0-2 0,-1 3-5,-4 0 8,2 2-5,-5 1 2,1 1 0,-2 1-9,1 0 9,2 3 0,-2 15-9,3 4 9,0 8 0,0 3 0,6 4 2,2-3-13,5 1 11,2-4 0,0-3-2,12-6 6,2-5-4,2-4 0,0-4 4,2-6-14,0-3 12,5 0-2,0-3 0,1-13 9,-1-8-9,-1-5 0,-1-4 2,-3-1-17,1-1 15,-3-1 0,-2-1 0,-2 1 14,-2 0-14,-2 0 0,-2-1 6,0-2-13,0 2 7,0-2 0,1 5-1,-1 0 13,0 5-12,0 4 0,-3 4 4,-2 6 6,-1 6-10,0 3 18,0 5 15,0 1-23,0 0-7,0 0-3,0 4-13,0 20-1,-6 14 15,-7 10-1,3 4 3,2 4 18,-1 0-21,8-3 0,1-1 3,0-4-11,1-2 8,13-4 0,-1-6-2,5-5 16,0-5-14,3-5 0,1-6 1,1-4-20,-1-10 19,2-1-22,1 0 2,0-1-108,0-14-148</inkml:trace>
  <inkml:trace contextRef="#ctx0" brushRef="#br0" timeOffset="375521.0184">11762 10296 266,'0'0'90,"0"0"-83,0 0 5,0 0 45,0 0-16,0 0 31,-79 69 0,72-45-43,2 0 14,5 1-38,0-4-5,3-2 9,9-4 9,0-3-12,1-4-6,4-2 2,2-5-4,2-1 2,0 0-6,-3-2-8,0-12-68,-6-7 25,-2-5-26,-4-4 13,-6 0 44,0 1 1,0 4 25,-6 2 24,-3 5 1,2 3 40,2 3-31,2 3-25,0 3 43,3 1-38,0 4 16,0 1-19,0 0-2,12 0-12,9 0 3,6 0 0,0 0-10,-3 0 10,1 0 0,2 1-2,0-1-35,-1 0 12,0 0-1,-8 0 26,-5 0-16,-7 0 19,-6 0-3,0 0 21,0 0-10,0 5-3,0 4-7,0 4 9,0 4 52,-4-1-47,-5 2 14,6 1-14,1-1 2,2 0-4,0 0-13,0-3 2,0-3-10,0-3 8,5-2 0,8-2-2,-1-2 11,6-3-30,0 0 21,3 0-2,3-13-21,-1-3 7,2-3 16,-2 1-2,0 1 19,-3 2-17,-4 3 1,-3 5 8,-3 0 44,-2 3-41,1 3 1,6 1-13,-2 0 28,2 0-28,-1 7 0,-1 5 3,-3 3-12,-1 2 13,0-1-4,-6 2 0,-1 0 14,-2 0-14,0-2 0,0-3 1,0-3-10,-6-3 9,0-4 0,3-3-2,0 0 21,1 0-4,1-11-15,1-10 2,0-6-21,6-6 11,13 1-15,6 4 10,-2 5-23,-1 10 34,-2 5 2,-5 3 0,1 5-4,4 0 9,-1 0-5,2 10 0,-6 1 17,1 2-17,-4 2 0,1 0 0,-2-1 2,-4 2 2,1 0-4,-1 0 0,-2 0 14,-2-3-14,0-2 0,0 1-27,1-4 16,1-4-110,5-1-20,-1-3-50,0 0-80</inkml:trace>
  <inkml:trace contextRef="#ctx0" brushRef="#br0" timeOffset="375806.2452">12283 10026 662,'0'0'37,"0"0"-12,0 0-2,0 0-9,0 0 17,0 0-31,-5-13-21,5 13 3,0 0-223,-10 9-32</inkml:trace>
  <inkml:trace contextRef="#ctx0" brushRef="#br0" timeOffset="376639.5201">13018 10276 208,'0'0'68,"0"0"-14,0 0-16,0 0 69,0 0-34,0 0-53,-25-66 44,14 63-53,-2 3 2,1 0-11,-4 0 7,2 9 6,-1 6-15,5 2 5,4-2-7,4 1 6,2-2-4,0-2 0,0-2 7,11-2-13,4-2 6,1-4 0,3-2-2,0 0 13,-5 0-11,-5 0 0,-4 0 12,-5 0-7,0 2-5,0 21 13,-2 13 23,-7 10-34,-2 4 11,0 3-4,-1 0 7,-3-2-3,0-1-13,-7-2 0,-2-1 29,-4-7-20,-2-5-2,0-8 4,6-10 5,3-7 1,9-8-14,5-2 2,5-4 11,2-17-10,2-10-6,23-8 0,10-3-19,8-4 1,6 3-46,5 5-9,-1 6-12,-3 7-125,-3 5-33</inkml:trace>
  <inkml:trace contextRef="#ctx0" brushRef="#br0" timeOffset="377193.8743">14363 10097 323,'0'0'85,"0"0"-15,0 0-55,0 0 109,0 0-41,0 0-74,-3-9-9,1 38 36,1 10-31,-5 7 17,-1 4-2,3-3-12,1 0-8,0-2 0,3-3-17,0-3 6,0-6-52,0-4-154,-1-10-122</inkml:trace>
  <inkml:trace contextRef="#ctx0" brushRef="#br0" timeOffset="377557.1773">14421 10023 243,'0'0'152,"0"0"-53,0-76-34,10 57 7,1 8-64,-1 3 37,2 5-42,0 3 3,6 0-3,1 9 5,7 12-8,-3 6 0,0 5 21,-4-1-13,-4 3-8,-4-3 0,-8-1-9,-3-1 21,-5-6-12,-17-4 0,-10-4-11,-5-4 10,-6-4 1,0-4-2,4-3-24,6 0 5,8 0-92,8-3-160</inkml:trace>
  <inkml:trace contextRef="#ctx0" brushRef="#br0" timeOffset="378206.6168">14959 10049 629,'0'0'70,"0"0"-37,0 0-3,0 0-30,0 0 0,0 0 16,-37 98-9,14-56 33,1-4-40,2-2 0,3-3-1,1-1 11,2-1-10,1-2 0,2-5-34,2-5 7,5-6-90,1-11-81,3-2 55,0 0 1,0-16 36,13-10 67,5-7 39,2-6 7,5-4 17,0-4 41,2-3-3,1-1 22,2 0 20,-2 1-12,-2 5-43,-4 9 79,-2 8-78,-7 14-18,-5 7 21,0 7-47,0 5 3,4 24-9,1 14 11,-2 9 21,-7 5-12,-4-1-19,0-4 21,0-4-8,0-4-14,0-5 0,0-3 13,0-5-21,0-9 8,-4-5-50,-2-7 20,-2-7-140,0-3-180</inkml:trace>
  <inkml:trace contextRef="#ctx0" brushRef="#br0" timeOffset="378396.5332">14958 10210 434,'0'0'41,"0"0"-23,0 0-31,0 0 33,0 0-34,101-9 14,-69 9-73,-7 0-164</inkml:trace>
  <inkml:trace contextRef="#ctx0" brushRef="#br0" timeOffset="378944.7968">15310 10029 407,'0'0'204,"0"0"-198,0 0 0,0 0-6,0 0 39,0 97 38,0-63-55,-3 1 10,0-2 4,0-1-29,-2-3 4,-2-1-11,0-1 18,-1 0-22,0-3 4,0-4-16,2-5 5,1-6-70,4-6-22,1-3-115,0-3-29</inkml:trace>
  <inkml:trace contextRef="#ctx0" brushRef="#br0" timeOffset="379361.401">15401 10015 184,'0'0'109,"0"0"5,0 0 32,0 0-76,98-82-8,-71 82-20,-1 0-28,-1 6-14,-7 15 0,-5 6 13,-10 5-10,-3 1-3,-4 0 0,-20-1-4,-6-4 6,-4-5-4,1-5-9,6-7-42,8-9 49,5-2 5,7 0-1,0 0 17,0-1-2,6-2-1,1 0 12,0 3-24,0 0 31,0 0-33,3 0 0,13 10-18,4 7 31,4 1-13,-2 2 0,-3 1 10,-2 0-20,-4 3 10,-4-1 0,3 1-5,1-1-44,5-1-50,3-3 0,3-5-194</inkml:trace>
  <inkml:trace contextRef="#ctx0" brushRef="#br0" timeOffset="379931.7981">16097 10039 524,'0'0'177,"0"0"-125,0 0-42,0 0-16,0 0 12,0 0 14,-59 111 10,38-75-15,2-2-12,4 0-3,1-4 12,1 0-17,2-4 5,0-5 0,3-5-4,4-7 3,1-4-7,3-5-16,0 0-27,0-9 40,0-15-20,10-8-10,6-4 38,1-3-38,4-3 41,-1 0 0,0-2 7,2-1 7,1 1 9,-1 5 5,1 7 33,-1 10-40,-5 9 13,-3 9-8,1 4-15,3 2-4,1 20-6,1 11-1,-4 9 25,-5 5-15,-5 1 7,-3-3-6,-3-2-1,0-6 3,0-4-13,-6-1 0,-2-4-4,1-3 17,-3-7-26,3-5 12,1-3-82,0-9 25,2-1-125,2-3-224</inkml:trace>
  <inkml:trace contextRef="#ctx0" brushRef="#br0" timeOffset="380116.7117">16087 10155 402,'0'0'78,"0"0"-64,0 0 0,0 0 13,0 0-20,84-10 11,-61 14-31,0 4 13,-5 2-91,0-3-58</inkml:trace>
  <inkml:trace contextRef="#ctx0" brushRef="#br0" timeOffset="380702.5251">16642 9979 409,'0'0'207,"0"0"-157,0 0-29,0 0 21,0 0-31,0 0-11,9 55 20,-9-16-18,-9 3 32,-6-1-30,-4-3 1,5-7 11,5-2 7,4-7-22,3 1-1,2-5 10,0-2-15,2 1 6,12-3-1,5-3 2,6-1 20,6-7-22,8-3 0,6 0 3,0 0-22,-4-3-6,-5-3-63,-11 0-155</inkml:trace>
  <inkml:trace contextRef="#ctx0" brushRef="#br0" timeOffset="381103.6118">17221 9954 442,'0'0'70,"0"0"-56,0 0 55,0 0 8,0 0-61,0 0 5,0 29-18,0 9 34,0 5 0,-9 2-30,-9-1 17,2-3-20,1-7 13,6-4-17,4-4 2,5-6-2,0-2 0,0-5 13,9-1-13,12-6 0,11-5 6,11-1-3,12 0-3,2-4-8,-4-5-2,-8 1-66,-9 4-7,-11 3-104,-8-2-163</inkml:trace>
  <inkml:trace contextRef="#ctx0" brushRef="#br0" timeOffset="381535.9725">17825 9974 532,'0'0'175,"0"0"-175,0 0 0,0 0 34,-11 111-13,1-72 27,3-1-36,-2-5 0,2-3-7,1-3-4,1-1-1,2-2 0,-2-3 17,2-4-29,-2-3 12,2-3-68,1-6-7,2-5-219</inkml:trace>
  <inkml:trace contextRef="#ctx0" brushRef="#br0" timeOffset="381805.5542">17889 10002 403,'0'0'110,"0"0"-102,0 0 20,72-79-10,-53 68 47,0 5 10,1 5-70,1 1 4,-3 0-7,1 0 14,1 3-16,-4 7 0,2 0-16,-4 1 11,-5-1-92,-4 1-56,-5-2-20,0-2-72</inkml:trace>
  <inkml:trace contextRef="#ctx0" brushRef="#br0" timeOffset="382021.6213">17800 10142 199,'0'0'58,"0"0"-36,0 0 20,0 0 80,0 0-11,0 0-47,89 17-26,-65-11-25,-9 3-8,0 0-5,-7 2-19,-5-1-22,-3 4-140,0-1-54</inkml:trace>
  <inkml:trace contextRef="#ctx0" brushRef="#br0" timeOffset="382256.2569">17716 10379 402,'0'0'28,"0"0"-17,0 0 16,0 0 18,0 0 74,0 0-77,118 31-1,-77-23-40,-3-2 6,-5 3-8,-5-1 1,-2 0 0,-4 0-5,-2-2-96,-7-3-235</inkml:trace>
  <inkml:trace contextRef="#ctx0" brushRef="#br0" timeOffset="382877.0066">18488 9927 4,'0'0'355,"0"0"-215,0 0-31,0 0-45,0 0 50,0 0-102,15-45 10,-15 50-22,0 23-8,-7 15 8,-9 9 0,0 1 6,-4-2 0,3-5 3,0-2-9,1-6 0,4-4 27,4-3-28,7-3 1,1-4 0,0-1-17,21-5 21,12-6-4,14-8 0,11-4 24,5 0-26,0 0 2,-5-1-42,-12-4 36,-11-1-102,-15-1-80,-10-1-137</inkml:trace>
  <inkml:trace contextRef="#ctx0" brushRef="#br0" timeOffset="384580.8409">20691 10096 279,'0'0'104,"0"0"4,0 0-26,0 0 25,0 0-49,0 0-35,-46-80 24,30 68-43,-2 3 11,-2 3-15,1 4 7,-2 2-10,-3 2 3,-3 19 0,2 6-14,0 5 21,4 2-7,9-1 1,4 1 14,8-6-12,0-2-3,5-5 0,11-3-13,8-3 19,4-4-6,5-4 0,3-4-32,3-3-36,-2 0-169,0 0-200</inkml:trace>
  <inkml:trace contextRef="#ctx0" brushRef="#br0" timeOffset="385651.3012">21057 10073 313,'0'0'102,"0"0"-69,0 0 1,0 0 56,0 0-40,0 0 5,-88 71-10,77-47-40,1-1 35,7-2-40,3-2 0,0-3-10,0-3 14,13-3-4,4-1 0,2-4 16,-1-2-17,3-3 1,-3 0-5,-2 0-6,2-6-16,-3-6-3,1-3 5,-5-3-50,-3-3 49,-2 0-9,-6-2 22,0 4 3,0-1 20,0 2 3,-3 1 27,3 3-36,0 4 16,0 2-20,14 4 0,6 1-7,4 3 3,-1 0 4,0 2 0,-5 14 7,-3 5 15,-3 2 3,-5 2-10,2 0-4,0-1-1,-1-3-10,2-2 3,-3-2 12,-2-2 1,-1-3-16,-1-1 0,-1-4-1,-1-4 7,-1-2-6,2-1 0,1 0 12,4-1-7,5-16-5,4-2 1,4-7-10,4-1 13,1 3-4,-1 3 0,-3 5 9,-2 6-14,-5 6 5,-1 4 0,-4 0-8,-1 15 8,0 8 0,-3 2 4,-2 2 7,-3-1 16,0-2-27,0-2 0,0-4 6,0-1 4,0-5-10,0-3 0,0-4 12,0-4-6,0-1-6,0 0 0,0 0 17,3-15-14,6-3-3,1-4 0,2 0-3,3 1-10,3 2 13,3 2 0,-1 1-12,3 4 13,3 1-1,-3 5 0,0 6 4,1 0-13,-2 1 9,2 16 0,-4 3-13,-1 0 13,-2 2 0,-4-1 0,-6 0 12,1-1-3,0-4-9,0-2 0,1-5-8,0-2 17,1-5-9,4-2 0,2 0 14,1-5-24,0-8 10,0-4-47,-4 0 14,-1-1-42,-1 2 40,-4-4-31,1 3-40,-1-3-2,0-3-204</inkml:trace>
  <inkml:trace contextRef="#ctx0" brushRef="#br0" timeOffset="386384.9538">22346 9754 170,'0'0'73,"0"0"23,0 0-14,0 0 46,0 0-12,0 0-97,0 0 1,-10 0-20,7 35 0,-1 13 27,-2 6-26,2 6 43,-5-1-3,2-2-37,-5-1 38,-2-2-42,-1 0 7,-1 1 7,2 2 1,0 2-15,2-6 0,1-4 19,1-6-27,4-5 8,1-6 0,2-6-14,3-5 11,0-5-15,0-5-1,0-7-75,6-4 28,11 0-155,2-22-212</inkml:trace>
  <inkml:trace contextRef="#ctx0" brushRef="#br0" timeOffset="386785.5783">22473 10049 178,'0'0'116,"0"0"-53,0 0 20,80-34-43,-54 32-8,-3 2 43,-3 0-58,-7 12 16,-2 6-13,-7 4-8,-4 3 7,0 0-19,-6 2 0,-15-1 9,-4-3-9,-3-5 0,-1-5-1,2-4 21,2-3-28,4-3 8,0-3 0,5 0-15,4 0 0,3 0-36,3-3-28,5-3-84,1-1-30</inkml:trace>
  <inkml:trace contextRef="#ctx0" brushRef="#br0" timeOffset="387872.8541">22875 10040 308,'0'0'90,"0"0"-9,0 0 15,0 0-76,0 0-1,0 0 13,-17 59-30,12-26 49,4 0-47,1-4-4,0-3 28,0-4-18,7-3-10,5-4 0,0-2 13,2-5-14,3-5 1,6-3 0,2 0-7,5-3-5,-5-12-4,2-4-6,-6 1-5,-9 0 20,-3 0 7,-6 3 0,-3 4 44,0 5-23,0 5 39,0 1-56,0 0 10,0 13-19,-3 5 5,3 2 0,0-4-8,0 1 12,0-1-4,9-2 0,4 0 14,4-3-24,3 0 10,5-4 0,1-4-12,6-1 17,1-2-5,-2 0 0,0-15 5,-2-4-12,-4-7 7,-1-3 0,-1-7 5,2-6 12,-2-5-17,0-5 0,-3-2 14,-5-2-5,-5 2-9,-5 6 9,-5 4 37,0 11-38,0 10 13,0 11 11,0 9-32,0 3 16,-2 27-16,-1 25 0,-5 20-27,2 9 39,0 0-12,4-5 0,2-9 11,0-8-17,6-9 6,11-7 0,5-5-8,2-9-1,0-10-20,3-10-17,-2-9-41,4-2-63,-4-24-407</inkml:trace>
  <inkml:trace contextRef="#ctx0" brushRef="#br0" timeOffset="388258.2419">23247 10010 479,'0'0'115,"0"0"-85,0 0-30,0 0 7,0 0 22,0 0-5,119 0-11,-59 0-1,1 0 3,-1 0-15,-8 0 0,-9 0 9,-10 3-30,-8 0-9,-6 2-128,-5-1-41,-6-3-119</inkml:trace>
  <inkml:trace contextRef="#ctx0" brushRef="#br0" timeOffset="388951.1636">22531 9986 17,'0'0'59,"0"0"-44,0 0 76,0 0 66,0 0-60,0 0-34,0 1 15,0-1-60,0 2-13,0-2-2,0 0-2,0 1-2,-12 1-5,-6 1 6,-6 2 21,-3-3-21,1 1 0,0 0-5,1 0 3,5 1-9,3 0-19,6 0-85,8-1-89</inkml:trace>
  <inkml:trace contextRef="#ctx0" brushRef="#br0" timeOffset="389452.5405">22243 10197 157,'0'0'174,"0"0"-174,0 0 13,0 0-8,0 0 22,0 0 55,71 9-64,-46-5 25,3-1-40,2-1 11,-3 1-28,1-3-3,-3 1-125,-4-1-160</inkml:trace>
  <inkml:trace contextRef="#ctx0" brushRef="#br0" timeOffset="391457.5797">24063 10135 122,'0'0'154,"0"0"-66,0 0-29,0 0 40,0 0 4,0 0-61,0-66 10,-9 57-44,-1 1 5,-2 3-21,-2 2 8,-2 3 0,-1 0-10,-5 0 28,-2 16-18,-2 3 0,0 8 0,-1 3-11,2 1 12,4-1-1,7-3 7,7-4 8,4-2-15,3-3 0,0-4 1,10-2-13,4-2 12,5-6 0,8-4-4,3 0-3,4-1-26,1-16-39,-4-1-7,-3-3 48,-5 0-5,-8 1 36,-5 1-4,-4 2 17,-5 6 13,-1 4 40,0 4 3,0 3 20,0 0-89,-3 3 2,-4 12-20,1 3 29,6-1-11,0 1 0,0-3 3,12 0-15,6-3 12,9-3 0,1-3-8,5-3-21,4-3 6,1 0-7,2 0 30,-3-6-13,-1-9 13,-3-9 0,-2-5 2,1-7 14,-4-6-16,-3-6 3,-3 0 6,-5-2 14,-5 2-22,-8 4 13,-2 2 14,-2 6-20,0 4 7,0 8 9,-9 9-19,3 6 40,3 8-38,0 1 5,-3 25-12,-3 21-5,-4 14 5,-1 9 0,1-1 0,1-4-10,3-5 10,6-8 0,3-6 0,0-6 7,10-6-7,8-2 0,5-9 4,4-5-14,2-8 10,3-7 0,2-2 0,2-8-9,-2-15 8,0-7 1,-2-3-1,-7 2-14,-1-1 15,-6 5 0,-6 4-1,-8 5 23,-2 2-19,-2 3-3,0 8 10,0 2 14,0 3-24,0 1-3,0 19 2,0 8-9,0 4 10,0-4 0,0 1 5,13-4-16,7-2 11,5-4 0,5-3-1,1-9 8,1-2-16,0-5-33,-2 0-80,-4-11-293</inkml:trace>
  <inkml:trace contextRef="#ctx0" brushRef="#br0" timeOffset="391758.4004">24998 9876 470,'0'0'133,"0"0"-62,0 0-14,0 0 8,0 0-65,0 0-7,0-16-22,0 16-146,-3 0-131,-5 3 27</inkml:trace>
  <inkml:trace contextRef="#ctx0" brushRef="#br0" timeOffset="392027.9556">24291 9945 162,'0'0'90,"0"0"3,90 15 20,-47-9-56,5 4 13,1-2-51,5 0-10,1 1-11,-3-2 2,-2 0-123,-13-4-146</inkml:trace>
  <inkml:trace contextRef="#ctx0" brushRef="#br0" timeOffset="393353.6353">25261 10138 75,'0'0'84,"0"0"-50,0 0 10,0 0-4,0 0 30,-85 32-20,70-10-10,-1 4 16,5-1-43,5 0 32,3-3-37,3 0 1,0-2 10,3 0-16,8-4-3,4-2 17,-3-3-14,1-1 17,1-4-19,-1-5 9,2-1 15,-2 0-21,2 0 0,-3-8 3,-2-5 12,-1-1-17,-4-2-2,-2-2 6,-3-3-6,0-2 0,0 2-8,-6 0 7,0 3-36,0 1 19,0 4-22,3 3-11,2 2 49,1 2-9,0 1 11,0 1 11,6 0 6,11-1-17,7 2 0,2 1 1,-1 2-7,-2 0 17,-4 0-10,-6 10 38,1 8-35,-4 1 28,-1 4-8,0-1-23,-6-1 40,-2 0-40,-1-1 5,0-2 4,0-3 9,0-3-15,0-1-4,0-2 9,0-5-9,0-1 3,0-1-3,0-2 0,0 0 23,0 0-22,6-9 0,8-9 8,4-5-7,3 0-2,-2 1 0,2 2-6,0 5 3,0 2 2,0 2 1,1 2 0,-2 4-16,-3 5 16,-2 0 0,-3 0-3,-3 8-8,-1 9 11,-2 1 0,1 1 0,-1 1-11,2 0 11,1-4 0,-1-1-1,0-3 21,-2-3-20,0-3 0,3-4 6,0-2-5,1 0 5,6-5-6,4-13 3,5-9 13,7-6-16,4-5 0,4-1 2,-3 1-11,-4 6 9,-8 6 0,-8 8-4,-9 9 27,-3 6-15,-4 3-8,2 1 7,-1 19-20,3 5 14,-1 1-1,1 0 5,2-1 16,-3 1-21,4-1 0,2 2 9,2-1-4,0-2-4,-3-1-1,0-4 0,-5-2 12,-2-5-12,-2-3 0,0-5-53,0-1 22,-16-1-68,-5-2-35,-5 0-129</inkml:trace>
  <inkml:trace contextRef="#ctx0" brushRef="#br0" timeOffset="393654.4831">26598 10424 385,'0'0'133,"0"0"-125,0 0 40,0 0 2,0 0 6,0 0-56,0 0-11,-6 0 1,-1 0-27,-3 0-131,0 0-91</inkml:trace>
  <inkml:trace contextRef="#ctx0" brushRef="#br0" timeOffset="405315.7842">15601 10970 126,'0'0'72,"0"0"37,0 0-26,0 0-51,0 0 15,0 0-43,0 0 9,16-17 23,-13 17-31,-1 0 20,-2 0-25,0 0 13,0 13-3,0 2-9,1 1 8,2 1-4,4 2 12,1 1-13,1 0-4,3-1 4,-2-1-10,4-1 7,1-4-1,0 0 0,3-3 18,5-2-18,7-2 0,7-5 2,12-1-10,7 0 11,5 0-3,2-3 0,0-1 18,-4 0-19,-4 3 1,-1 1 0,3-3-12,-3 1 14,5 1-2,2-1 0,1 0 12,0-1-12,1-2 0,0 2 0,1-2-15,0 1 15,-6 1 0,-1-2-4,-5 2 15,-3 0-13,-3 2 2,2-2 0,3 0-14,6 1 16,2-1-2,5 0 0,2 2 12,3-2-12,2 3 0,-2 0 1,1 0-14,-3 0 14,5 0-1,-1 1 0,7 2 15,1 2-18,0 1 3,-6 0 0,-5 1-15,-6 1 16,-1-1-1,-1 3 0,0 0 13,-4-1-15,1 1 2,-2 3 0,-2-3-10,-4 2 10,-4 2 0,-7-1 0,-5 1 12,-8 1-14,-5-1 2,-1 0 0,-5 1-15,-3-1 15,0-2 0,-5-3 0,-3-3 13,-1-1-16,-2-2 3,0-2-4,0 1-10,0-2 19,0 0-5,0 0 3,0 0 16,0 0-17,0 0-2,0 0 5,5 0 17,0 0-20,2-6-2,1-4 0,-1 2 17,4-2-20,-2-1 3,3 1-17,1 3 8,-1 1-8,1 1 17,-1 1-6,6 0 13,3 0-7,8 1 0,10 0-2,11 0-14,7 2 17,5-1-1,2 2 0,2 0-11,4 0 9,2 0-22,4 0 1,3 0 14,-1 0-9,-4 0 18,-2 3-6,-2 5 17,0 1-11,-3-2 0,0 1 1,-2-1-10,-1-1 9,-2 1 0,3-2-1,-4 3 12,-3 0-11,0-3 0,3 2 0,5-3-14,8 1 15,4 0-1,4 3 2,1 0 19,1 1-21,1 1 0,0 3 8,-3-2-8,3 3 1,5 1-1,5-2 4,4 2 11,5-1-19,1-3 4,3 1 0,0-2-9,1 2 10,-6 0-1,-2 2 0,-1 1 13,-3 1-14,2-1 1,1 2 0,4-7-7,-1 0 7,0-5 0,0-2-3,-2-1-7,-4-2 9,-4 0 1,-10 0 0,-5 0-12,-4 0 12,-3 0 0,-3 0 0,2-12 5,-1 1-10,1-2-1,-1-5-16,1 0 8,-5-5 9,0 1 5,0-2-1,1-3 8,0-1-7,-1-1 0,-2-3 0,0 2-8,-2-2 9,-4 0-1,-4 4 0,-9-1-38,-7 4-68,-13 2-20,-16 4-54</inkml:trace>
  <inkml:trace contextRef="#ctx0" brushRef="#br0" timeOffset="411558.8473">15792 12171 57,'0'0'73,"0"0"-66,0 0 23,97-10 17,-58 7 21,10 3-5,6-1-39,2-1 17,-1 2-30,-3 0-4,-8 0-6,-7 0 0,-4 0-1,-5 0 0,-10 2-55,-7 2-60,-11 0-81</inkml:trace>
  <inkml:trace contextRef="#ctx0" brushRef="#br0" timeOffset="411890.9106">16152 12140 109,'0'0'23,"0"0"53,0 0-11,0 0 20,0 0 18,0 0-16,13 102 1,-13-67-42,0 3-36,-6-2 10,-1-4-11,-1-3-9,2 0 0,-3-3 18,4-1-24,-2-3 6,4-1-44,2-4 40,-1-3-71,2-5-54,0-5-59</inkml:trace>
  <inkml:trace contextRef="#ctx0" brushRef="#br0" timeOffset="413595.1534">16414 12382 355,'0'0'4,"0"0"13,0 0 8,0 0 34,0 0 47,0 0-61,89 23-12,-62-23-10,1 0-11,-1 0-5,-4-7-7,1-3 4,-4-3-13,0-4 9,-1-3-7,-1-3 3,-3-5-42,-3-3 39,-5-1-24,-4-3 0,-3 3 27,0 0-8,0 2 12,-1 4 1,-5 6 17,-1 8 3,4 8 32,0 4 3,0 0-45,-3 27-8,-2 15-3,-2 11 27,-1 4-26,4 0 38,-3-4-36,1-5 9,-1-6 7,2-4-5,2-7-14,3-2 0,1-8 18,2-3-23,0-6 5,0-4-2,0-4-16,0-4-13,3 0 20,10-7-1,3-11-10,1-5 17,0-1-8,2 0-18,-1 1 24,2 2-20,-1 3 27,-1 3 0,-3 3 14,-2 3-14,-5 5 0,-1 2 0,-3 2-20,3 0 19,0 10 1,3 7 2,1 2 17,-4 1-15,1 0-4,4 1 1,1-2 3,3-1 1,4-2-3,-2-4-2,1-4 20,-2-1-21,-1-4 1,1-2 0,-1-1-7,-1 0 9,0-3-2,-3-10 0,1-4 7,1-2-13,-2-1 6,-1 2 0,-3 1-10,-5 4 14,-2 2-4,-1 2 7,0 4 11,0 4 3,0 1-4,0 0-8,0 0-18,0 6-4,0 8 13,0 1 4,0 0 17,0 2-22,0-4 1,0-1 0,3-3-10,6-3 10,3-1 0,3-4 0,6-1 2,4 0-21,-1-6 9,-1-9-11,-2-3 9,-4-2-2,-5 2 14,-2 3 0,-5 4 17,-5 4-5,0 3 19,0 2-9,0 2 5,0 0-27,0 2 0,-2 13-8,-5 2 24,4 1-18,3 0 2,0-2 0,0 0-10,0-3 10,8-1 0,8-5-4,6-1 21,3-6-17,2 0 0,-1 0 2,1-10-23,-3-7 7,0-2 14,-3-1-7,-3-1 18,-5 3-16,-3 3 5,-5 3 0,-1 6 25,-2 3-12,-2 1-7,1 2-6,5 0 5,5 7-8,4 12 3,7 3 0,-1 1-10,1-2 20,-1-1-10,-4-4 0,-4 1 20,-4-4-20,-4 0 0,-5-5 0,0 3-16,-6-2 15,-20-1-3,-5-1 0,-5-1-79,3-3-51,2-3-112</inkml:trace>
  <inkml:trace contextRef="#ctx0" brushRef="#br0" timeOffset="414497.5998">18731 12564 296,'0'0'209,"0"0"-161,0 0 6,0 0 23,0 0-71,0 0 30,0 0-36,6 0 0,9 0-9,1 0 13,5 0-4,1 0 0,5 0 16,1 0-20,2-3 4,-2-7-25,-3-2 21,-4-6-59,-8-5 50,-1-3 8,-5-2 2,-1 5 1,-1 5 4,-3 6-2,2 6 26,-4 4-2,0 1-17,0 1 10,0 0-1,3 6-23,3 12 7,1 5 0,4 2-10,1 1 14,0-2-4,1-1 0,-3-2 14,-2-3-14,-5-3 0,-3-2 1,0-2-17,-5-2 16,-8-3 0,-3-1-2,4-4-28,0-1 16,3 0-27,1 0 41,-1 0-12,-3-3 12,2 0 0,1 2-1,0 1-51,3 0 28,6 0-56,0 0-81,0 0-75</inkml:trace>
  <inkml:trace contextRef="#ctx0" brushRef="#br0" timeOffset="415145.7634">19423 12275 313,'0'0'162,"0"0"-62,0 0 28,0 0-77,0 0-47,0 0-4,-12 38 2,2 4-2,-1 8 13,0 5 11,3 1 18,-1 0-15,-1-5-24,1-2 20,1-3-17,-4-1-6,3 2 0,-1-3 11,1-3-11,-2-6 0,4-8-31,2-9 21,4-7-52,1-7 11,0-4-49,4-2-132,12-23-90</inkml:trace>
  <inkml:trace contextRef="#ctx0" brushRef="#br0" timeOffset="416054.2982">19468 12470 364,'0'0'17,"0"0"-4,0 0-3,0 0-10,85-32 46,-63 32-28,-1 0 55,0 4-61,-3 8-5,-3 1 8,-3 1-8,-5 3-7,-4-2 0,-3 0-16,-1-1 12,-19-1-62,-6-2-4,-3-2 38,3-3-30,4-4 28,5-1 31,5-1 6,4 0 14,2 0-1,5 0-15,1 0 43,0 0-28,0 0 31,0 0-37,15 0 19,6 0-24,1 0 3,3 0-5,2 0 48,3 0-43,3 0 2,3 1-10,3-1 25,4 0-25,-3 0 0,-1 0 0,-5 0-5,-4-10 10,-3-2-5,-6-2 0,-6 0 15,-2 1-11,-7 1 3,-3 1 10,-1 1 46,-2-1-56,0 3 11,0-2-18,0 3 26,-5 0-26,-4 0 0,0 3 0,0 1-14,-1 3 7,-4 0 7,2 0 0,0 9 6,-1 10-6,4 4 0,3 1 1,4 3-1,2-1 7,0-3-7,9-4 0,9-2 14,2-3-14,5-3 0,6-2 0,2-4 5,5-4 2,-2-1-7,-3 0 0,-1-5 20,-5-6-19,-2-6-1,-5-4 0,-5-5 0,-4-1 3,-5 0-3,-4 1 0,-2 4 18,0 2-8,-3 7-10,-6 4 6,-4 6-7,-1 3 1,-4 1 0,3 19-4,2 4 11,8 5-14,5-2 7,0 0 0,18-2 3,6-2-1,5-2-2,2-4 0,-1-4-50,-6-1-30,-7-6-195</inkml:trace>
  <inkml:trace contextRef="#ctx0" brushRef="#br0" timeOffset="416823.3886">20651 12551 181,'0'0'51,"0"0"-8,0 0 38,0 0 107,0 0-59,0 0-117,0-17-10,-15 17 1,-3 0 4,0 8 2,-1 1-5,-1 3-4,1 1 0,1 1 19,6 0-22,5-3 3,2-1 0,4-3-15,-1-1 20,2 0-5,0-3 0,0-2 7,8-1-7,10 0 0,6 0 6,4-4-6,0-11 1,2-5-1,-3-5 0,-3-6-13,-2-5 7,-1-6 6,-2-3 0,0-2-5,-5 0 22,-3 0-17,-5 1 31,-3 6-28,-2 8 52,-1 11-28,0 10-5,0 7 48,0 4-69,0 11-1,-7 25-3,-5 17 2,-4 8-3,5 1 4,2-3 0,3-6-7,6-9 10,0-3-3,0-8 0,13-6 16,3-7-22,1-7 6,0-7 0,5-6-17,3 0 12,4-14-7,2-14-2,0-1-52,-1-6 56,-1 0 4,-1 5 6,-3 4-16,-5 7 28,-4 5-12,-5 4 12,-5 5 1,1 5 5,-1 0-18,1 3 0,6 15-23,0 3 27,-4 2-4,0-1 0,-6-1 10,-1-4-14,-2-2 4,0-3 0,0-3-15,-14 0 13,-8-3-30,-11 0-60,-11-4-291</inkml:trace>
  <inkml:trace contextRef="#ctx0" brushRef="#br0" timeOffset="417488.4483">21540 12470 364,'0'0'189,"0"0"-167,0 0-22,0 0 2,0 0-2,0 0 20,56 8 11,-22-1 4,3-3-28,-1-1-6,0 0-1,-2-2-62,-7-1-145</inkml:trace>
  <inkml:trace contextRef="#ctx0" brushRef="#br0" timeOffset="418522.0886">22151 12369 160,'0'0'106,"0"0"-102,0 0 53,0 0 18,-14 93-3,12-70 23,2-2-57,0-3 4,5-2-19,6-3-16,3-2 6,1-3-13,3-5 0,0-3-7,6 0 7,1 0 0,2-11-5,-2-7-22,-3 0 24,-2-3 3,-4 0 0,-3 6-5,-4 3 24,-5 6-10,-4 4 57,0 1-29,0 1-24,0 0-13,0 13 0,-7 5-14,2 2 20,5 0-6,0-2 0,0 0 10,12-3-18,9-2 8,3-4 0,3-1-4,-1-4 8,0-4-8,1 0 3,0 0-37,-2-12 38,-1-7-15,-3-7 15,-2-4-10,0-6 20,-3-3-10,-2-2 0,0 0 11,-5 4-1,1 2 0,-2 11-8,-4 8 40,-1 8-41,-3 7 24,0 1-9,0 0-10,0 22-12,-6 17-2,-8 13 8,-5 6 29,2 2-27,-2-1 34,2-2-11,2-1-21,-2-1 39,4-2-31,-2 1-12,1-4 5,3-9 3,3-9-8,1-10 0,4-5 9,0-8-11,1-5 2,2-4 0,0 0-13,0 0 13,8-21-5,14-14 5,6-11-81,2-10 29,-6-1-17,-5 3 21,-5 6 44,-4 4-15,1 7 19,-1 5 0,2 5 11,3 6 2,6 9-13,0 7 1,1 5-11,2 0 12,-2 10-2,-3 10 0,-5 3 8,-3-1-7,-4 1-1,-7-5 0,0-3-3,0-3 2,-3-1 1,-10-3 0,-8-3-48,-3-2-2,-6-3-134,-1 0-57</inkml:trace>
  <inkml:trace contextRef="#ctx0" brushRef="#br0" timeOffset="420426.8459">24275 12525 299,'0'0'29,"0"0"-24,0 0 41,0 0 64,0 0-55,0 0 1,0 0 2,-15 80-56,19-71 39,9-3-35,3-1 2,8-4 24,5-1-22,10 0 0,3 0-10,3-14 19,0-4-19,-3-4 0,-2-8 0,-3-6-14,-1-7 18,0-6-4,-2-7 0,2-3 8,-8 1-14,-2 0 6,-10 5 0,-7 10-13,-9 7 26,0 11-13,0 6 0,-6 10 9,-5 8-11,-3 1 2,-6 21 0,-2 20-9,-5 12 25,0 11-16,6 2 11,8-1 2,7-5 0,6-4-13,0-7 0,4-5-9,14-5 14,11-6-5,8-9 0,9-6 15,9-8-18,5-10 3,1 0-6,-6-8-3,-5-13-27,-10-5 26,-6-4 2,-8-8 12,-3-5-11,-2-3 7,0-3 0,-4 0-9,-3 3 24,-2 4-15,-4 9 0,-5 10 13,-2 12-13,-1 6 24,0 5-3,0 0-21,-6 26-8,-12 11 8,-7 11 15,0 4-1,1-2 8,2-1-19,3-3 1,3-5 10,3-5-2,4-4-12,0-8 0,6-5 14,1-6-24,2-6 10,0-4 0,0-3-17,0 0 21,8-5-4,14-16 0,10-7-13,2-4 9,6-2-31,-1 0-5,-5 7 32,-3 6-59,-10 9 42,-9 6 24,-3 6-2,-1 0-13,-2 2 16,3 13 0,0 5 8,4 1 4,-2 1-1,1 0-2,2-2 7,0-3-7,1-2-9,0-3 0,1-3-1,2-3 9,3-5-8,4-1 0,3 0 17,1-4-42,-4-17 21,-1-6-46,-3-8 26,-5-4-134,-4 0 86,-3 3 53,-6 5 19,-3 12 24,0 7 86,0 8 21,0 4-44,-4 0-87,-2 16 0,0 8 8,4 3 5,2 2 2,3-3-15,18-1 0,3-1-3,5-3 14,3-6-11,0-4 0,1-7-23,-5-4-54,-4 0-321</inkml:trace>
  <inkml:trace contextRef="#ctx0" brushRef="#br0" timeOffset="420943.847">24550 12185 99,'0'0'467,"0"0"-463,0 0 18,0 0 4,0 0 41,80 18-6,-22-15-21,9 0-22,8-2-6,1-1-12,-9 0 0,-6 0-19,-6 0-10,-11 0-95,-8 0-306</inkml:trace>
  <inkml:trace contextRef="#ctx0" brushRef="#br0" timeOffset="422485.4216">27124 12021 222,'0'0'144,"0"0"-60,0 0 36,0 0-74,0 0-39,0 0-14,0 39 23,0-4 25,2 5 26,-1 0-61,1-1 44,0-3-50,-2-2 1,0-1-4,0-2 10,0-3-7,0 1 0,-7-5-75,1-4-1,4-7-108,2-10-25,0-3-45</inkml:trace>
  <inkml:trace contextRef="#ctx0" brushRef="#br0" timeOffset="422764.1311">27287 11913 19,'0'0'301,"0"0"-245,0 0-4,0 0-44,85-19 63,-57 19-1,2 0-67,0 0 39,0 0-42,-2 6 1,-4 2-1,-3 4 0,-3-1-63,-9 1-125,-7-1-158</inkml:trace>
  <inkml:trace contextRef="#ctx0" brushRef="#br0" timeOffset="422986.7302">27237 12129 53,'0'0'145,"0"0"-126,0 0-18,0 0 119,0 0-16,0 0-12,75 29-20,-51-26-65,-3 0 15,-1 1-22,-4 3-26,-3-1-77,-6 1-212</inkml:trace>
  <inkml:trace contextRef="#ctx0" brushRef="#br0" timeOffset="423234.1598">27183 12364 57,'0'0'107,"0"0"-40,0 0 72,0 0-3,91 24-69,-56-21 23,4-1-51,-1 1-34,-2-2 11,-5 2-15,-1 0-2,-2 0-55,-1 0-177,-5 0-110</inkml:trace>
  <inkml:trace contextRef="#ctx0" brushRef="#br0" timeOffset="423688.6401">28272 12012 473,'0'0'187,"0"0"-138,0 0 36,0 0-59,0 0-19,0 0 5,-9-18-12,-9 43-1,-10 13-12,-8 7 26,-3 2-24,3-4 11,-1-3 0,3-4 6,1-5 3,0-2-9,3-2 0,0-3-21,2-5 4,7-3-107,3-9-192,9-5 18</inkml:trace>
  <inkml:trace contextRef="#ctx0" brushRef="#br0" timeOffset="423975.4045">28038 11929 178,'0'0'399,"0"0"-345,0 0-54,0 0 0,0 0 20,46 126 18,-27-72 6,1-2-21,-1-6-3,-2-3-7,-3-6-13,-6-5 0,-5-5-8,-3-1 8,0-5-4,0-5-20,0-2-63,0-9-134,0-5-171</inkml:trace>
  <inkml:trace contextRef="#ctx0" brushRef="#br0" timeOffset="424468.5624">28791 12016 320,'0'0'225,"0"0"-154,0 0-69,0 0-2,0 0 75,0 89-65,-6-51 49,0-2-34,3-1-24,2-4 13,-1-1-7,1-1-7,-1-5 0,-2-1 9,-2-5-29,1-4 1,1-1-72,4-11-97,0-2-171</inkml:trace>
  <inkml:trace contextRef="#ctx0" brushRef="#br0" timeOffset="424722.4984">28874 11915 459,'0'0'52,"0"0"-48,0 0 9,86-22 80,-56 22-71,1 0 15,2 0-37,-2 9 26,-1 3-35,-2 5 9,-4-1-37,-3 2-65,-8-1-139</inkml:trace>
  <inkml:trace contextRef="#ctx0" brushRef="#br0" timeOffset="424976.32">28785 12183 39,'0'0'40,"0"0"111,0 0-56,79 3-1,-39-3-14,-2 0-58,-4 0 26,-9 0-48,-8 0 6,-7 5-12,-4 4-5,-6 0-110,0 0-96</inkml:trace>
  <inkml:trace contextRef="#ctx0" brushRef="#br0" timeOffset="425208.0202">28786 12373 55,'0'0'112,"0"0"22,0 0-9,84 9-30,-44-6-20,5-3 11,3 2-83,0-1 27,-1 1-30,-6 1 22,-7-2-36,-6 2 14,-2 0-93,-6 0-35,-3-3-46</inkml:trace>
  <inkml:trace contextRef="#ctx0" brushRef="#br0" timeOffset="425893.7853">29412 11964 237,'0'0'42,"0"0"-36,0 0 35,0 0 17,-60 93-2,51-55 24,3 1-62,0 2 40,3-4-24,3-3-33,0-3 45,0-6-41,12-2 7,0-5-12,4-3 24,2-4-24,9-5 0,6-5 0,5-1 8,3 0 4,-1-15-12,-5-5 0,-2-5 19,-7-2-21,-2-5 2,-4-2 0,-2-3-7,-2 1 14,-6 5-8,-1 3 1,-4 6-87,-5 4-15,0 1-123</inkml:trace>
  <inkml:trace contextRef="#ctx0" brushRef="#br0" timeOffset="426495.1706">30065 11973 135,'0'0'87,"0"0"-51,0 0 26,0 0 0,0 0 16,0 0-60,88 2 76,-61 5-4,6-3-75,3 1 40,5-1-50,3-1-1,-1 2 4,2-2-1,-6 0-7,-7 0 0,-8 0-106,-10-3-78,-9 0-140</inkml:trace>
  <inkml:trace contextRef="#ctx0" brushRef="#br0" timeOffset="426795.798">30310 11994 155,'0'0'102,"0"0"-35,0 0 44,-12 97-7,9-65-58,1 2 51,1-5-95,-1 2 28,0-3-21,0-1 13,-1-3-21,-1-1-1,-2-4 0,1 0-9,0-6 9,1-1-11,1-4-11,3-2-96,0-4-41,0-2-65</inkml:trace>
  <inkml:trace contextRef="#ctx0" brushRef="#br0" timeOffset="427143.3326">30713 11997 166,'0'0'132,"0"0"-104,0 0-14,0 0 109,0 0-61,0 0-2,67-11 14,-42 11-67,4 0 48,2 2-55,2 1 0,0 1-7,0-1 7,-2 0-21,-3-3-119,-10 0-207</inkml:trace>
  <inkml:trace contextRef="#ctx0" brushRef="#br0" timeOffset="427368.8741">30887 11986 198,'0'0'190,"0"0"-165,0 0 16,-28 80 97,17-45-60,4 3 10,1-1-75,0-3-7,2 1-6,-1-6 23,-1-2-27,-4-5 4,1-1 0,-3-3-17,-5-1-51,1-6-80,1-5-123</inkml:trace>
  <inkml:trace contextRef="#ctx0" brushRef="#br0" timeOffset="427613.1794">30630 12403 473,'0'0'97,"0"0"-80,0 0 34,0 0-29,0 0 49,117 6-71,-75-3 3,-3 0-10,-1 1 19,0 1-12,0 0 0,0-4-61,-5-1-138,-4 0-280</inkml:trace>
  <inkml:trace contextRef="#ctx0" brushRef="#br0" timeOffset="428076.6734">31569 12041 430,'0'0'71,"0"0"-51,0 0-1,0 0-19,-109-13 59,75 37-58,-2 10 63,2 5-25,-1 3-28,7 0 40,4 0-38,11-3-11,5-3-2,8-3 14,0-2-24,9-7 10,12-3 0,7-6-8,5-3 34,6-6-26,1-6 25,3 0-7,-1-3-9,-1-13-9,0-9 0,-5-5 11,-6-3 5,-5-5-16,-10-1 0,-5-3 20,-7 0-49,-3 2 14,0 3-57,-10 9-27,-6 8-196</inkml:trace>
  <inkml:trace contextRef="#ctx0" brushRef="#br0" timeOffset="428600.1663">31908 12122 122,'0'0'452,"0"0"-389,0 0 14,0 0-33,0 0-39,0 0-5,-12 63 15,2-18-15,-1 0 14,2-5 8,-3-6-1,3-1-21,0-4 3,3-4-13,0-4 15,2-3-10,2-4-6,1-5-83,1-3-6,0-6-119,0 0-88</inkml:trace>
  <inkml:trace contextRef="#ctx0" brushRef="#br0" timeOffset="429016.857">31963 12243 61,'0'0'83,"24"-78"8,-17 45 34,1 3-70,-2 9 39,-2 8-3,0 4-29,-1 7 12,-3 2-70,5 2 2,3 25-6,1 15 0,1 9 3,-1 5-3,0-1 0,1-4 11,2-4-2,-1-6-9,1-5 0,-2-6 20,-2-4-26,2-7 6,-4-4 0,0-7-7,-2-5 14,3-3-7,1 0 22,6 0-17,5-13 57,1-6-53,2-6-9,0-4 30,-2-5-16,2-6-14,0 0 0,4-6 20,-5 1-26,1-2 6,-6 2 0,-5 8-19,-5 7 16,-4 9-14,-2 7-4,0 10-75,0 4-1,0 0-327</inkml:trace>
  <inkml:trace contextRef="#ctx0" brushRef="#br0" timeOffset="429279.8937">32607 12646 753,'0'0'64,"0"0"-39,0 0-28,0 0 3,0 0-11,0 0 8,0 0-143,-6 0-182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01:54.2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5739 13161 219,'0'0'164,"0"0"-101,0 0 45,0 0-19,0 0-44,0 0-10,0 0-26,0 0-9,0 0 8,0 0 9,0 0-1,0 0-16,0 0 4,0 0-6,0 0 4,0 0-4,0 0-67,15 0-242,7 0-6</inkml:trace>
  <inkml:trace contextRef="#ctx0" brushRef="#br0" timeOffset="269.365">6409 13141 352,'0'0'285,"0"0"-255,0 0 58,0 0-30,0 0-12,0 0 10,0-12-49,0 12-1,0 0-6,0 0-22,0 0 5,0 0-54,0 0-97,0 5-125,0 5-64</inkml:trace>
  <inkml:trace contextRef="#ctx0" brushRef="#br0" timeOffset="570.2305">6172 13546 135,'0'0'224,"0"0"-157,0 0 14,0 0 104,0 0-93,0 0-59,-36 28 24,33-26-42,-3 1 11,3-2-19,-5 2 9,1 1-16,-2 0 0,0 0-25,-1 1-7,2 0-86,2-4-139</inkml:trace>
  <inkml:trace contextRef="#ctx0" brushRef="#br0" timeOffset="1372.1642">7164 12956 128,'0'0'146,"0"0"-71,0 0-64,0 0 18,0 0-8,0 0-15,0 0 85,7 69-45,-4-39-18,-1 3 33,-2 3-48,0 1 38,0-2-40,0 0 11,0-2-20,0-1-2,0-2 4,0-1-20,0-3-60,0 0-56,-3-5 57,-5-4-165</inkml:trace>
  <inkml:trace contextRef="#ctx0" brushRef="#br0" timeOffset="1788.8783">7179 13287 0,'0'0'356,"0"0"-231,0 0-97,0 0 51,0 0-32,0 0-41,58-58 16,-31 54-15,1 4-7,2 0 0,0 0 14,-2 0-14,-2 0 0,-2 0 0,-4 0-20,-3 0 1,-1-11 18,-4-2-7,0-4 16,-6-2-8,0 2 9,-3 1-3,-3 4 76,0 3-58,0 1 29,0 4-15,0-1-24,0 5 37,0 0-51,0 0 18,0 6-38,0 14-3,0 7 23,0 1 0,0 2 20,0 2-24,-3 1 4,-6 0-39,4-1 28,-2-2-65,7-3 27,0-6-108,0-6-137</inkml:trace>
  <inkml:trace contextRef="#ctx0" brushRef="#br0" timeOffset="2151.0343">8183 13102 343,'0'0'257,"0"0"-246,0 0 36,0 0-40,0 0-5,0 0 62,-48 70-55,23-39 15,1-3 3,-6-1-15,0-1 5,2-1-17,1 0 8,0-3-30,2 1 14,3-2-57,3-3-101,2-4-179</inkml:trace>
  <inkml:trace contextRef="#ctx0" brushRef="#br0" timeOffset="2606.4967">7886 13124 92,'0'0'0,"0"0"-26,0 0 4,0 0 22,0 0 37,0 0-14,0-3 8,0 3-6,0 0 41,0 0 31,0 0-32,0 0 12,0 0-40,0 2-33,8 13 59,3 4-1,1 6 3,3 0-3,2 5-62,-1 3 34,-1-1-21,3-2-6,-2-2 1,2-5-8,-1-1 0,-1 0-2,-5-3-25,-1-1 20,-4-1-43,-3-6-110,-2-9-51,-1-2-86</inkml:trace>
  <inkml:trace contextRef="#ctx0" brushRef="#br0" timeOffset="3276.8513">8250 12958 274,'0'0'77,"0"0"-20,0 0-18,0 0-5,0 0 46,-72-81-6,50 80-17,-5 1-46,-4 0-2,-5 9 1,0 9-10,-1 3 0,3 5 1,-1 3 15,1 8-17,1 3 1,3 6 0,2 3 2,1 5-1,2 2 0,10-3 11,3-4 1,5-5-4,7-6-9,0-4 3,11-5-13,9-3 10,13-4 0,5-4 4,10-5 7,9-9-11,7-4 0,3 0 12,-4-11-7,-5-7-5,-7-3 0,-8-2-3,-7-2 15,-5-4-12,-7-2 0,-9-5 8,-5-2-7,-7-5-1,0-5 0,-3-2-2,0-3 11,0 6-15,-1 5 6,-13 7-36,-8 11 20,-5 5-143,-3 9-203</inkml:trace>
  <inkml:trace contextRef="#ctx0" brushRef="#br0" timeOffset="9315.2789">8750 12984 69,'0'0'86,"0"0"-13,0 0 22,0 0-44,0 0 12,0 0 11,0 0-46,0 0 54,0-33-47,0 33-18,0 0 32,0 0-39,0 0-5,0 0-5,0 0 15,0 0-22,0 0 7,1 18 0,-1 11-14,0 8 25,0 9-11,0 0 7,0 1 12,0-5-6,0-3-13,0-4 7,0-4-10,0-2 3,0-3 0,0-2-6,0-3-84,0-5-25,0-5-64,0-6-102</inkml:trace>
  <inkml:trace contextRef="#ctx0" brushRef="#br0" timeOffset="9754.1354">8751 13200 270,'0'0'66,"0"0"-49,0 0-2,0 0 9,0 0 34,102-55-48,-68 51 33,0-1-40,-4 3 3,-2 2-2,-5 0-1,-2 0-3,-6 0 0,4-1 7,-7 0-15,0-4 8,-6 1 0,-1-7 1,-4-1 19,-1-1-8,0-5 48,0 2-48,0 4 54,0 2-30,0 2-21,0 4 42,0 1-51,0 1 10,0 2-8,0 0 16,0 3-38,0 18 14,5 11 0,-1 4 2,0 3 2,1 2-4,1-1 0,1 0 21,-2-4-22,5-1 1,-5-2-10,-2-2 1,-3 0-101,0-5-48,0-3-84</inkml:trace>
  <inkml:trace contextRef="#ctx0" brushRef="#br0" timeOffset="10117.3625">9803 12995 242,'0'0'226,"0"0"-215,0 0 10,0 0-21,0 0 60,-24 81-26,6-49 29,-2-1-55,-2 1 17,-4 0 4,-1-3-14,-3 0-9,5-2-6,1-3-25,3-4-6,3-2-151,3-6-43,3-8-52</inkml:trace>
  <inkml:trace contextRef="#ctx0" brushRef="#br0" timeOffset="10432.9972">9553 12988 320,'0'0'182,"0"0"-116,0 0-13,0 0-36,0 0 7,0 0-22,53 55 57,-28-21-59,4 1 34,2 0-28,-1-3-4,-3-3 2,-3 2 11,-5-4-15,-4-2 0,-3-2-42,-3-7 32,-4-2-101,-2-6 2,-2-8-84,1 0-87</inkml:trace>
  <inkml:trace contextRef="#ctx0" brushRef="#br0" timeOffset="10934.3372">9857 12823 245,'0'0'120,"0"0"-39,0 0-45,-108-25-30,77 25 46,-3 0-36,1 7 17,0 11-2,2 9-24,0 9 5,-1 10 9,2 5-18,2 3 31,2 1-29,6-2 14,2 2 4,15-6-10,3 0-7,3-6-6,19-4 6,8-4-11,9-8 9,8-6-4,7-9 23,10-6-13,3-6 10,-1 0-12,-3-12 3,-10-7 2,-6-6-6,-10-5-7,-5-3 17,-7-3-2,-6-3-13,-8-1-2,-5 1 11,-6-3-19,0 3 8,-12 2-9,-9 2 5,3 8-37,-1 8 20,2 6-63,1 10-102,4 3-206</inkml:trace>
  <inkml:trace contextRef="#ctx0" brushRef="#br0" timeOffset="11275.7818">10257 12862 609,'0'0'49,"0"0"-5,0 0-44,0 0 17,0 0 77,0 0-90,-5 8 0,5 36-4,3 11 6,-1 1 10,-1-4-16,-1-3 0,2-7 3,-1-5 7,1-2-10,1-3 0,-3-4-19,0-2 15,0-5-66,0-5-13,0-3-42,0-8-97,0-3-10</inkml:trace>
  <inkml:trace contextRef="#ctx0" brushRef="#br0" timeOffset="11720.8632">10293 13091 474,'0'0'73,"0"0"-50,0 0-23,0 0 7,0 0-9,0 0 14,89-68-12,-65 68 5,-2 0 4,-1 0-9,0 0 0,6 2 9,-2 1-13,-2 0 4,-1-3 0,-6 0-9,-5 0 21,-4 0-12,-5-9 0,-2-8 14,0-2 33,0-6 6,0 3-15,-3 1 26,-2 4-64,2 4 30,0 4-30,2 4 19,-1 3 0,2 2-19,0 0 0,0 23-5,0 14 1,0 9 4,0 3 16,0-5-6,0-2 9,0-4-19,0-3 0,0-3-7,0-3 7,2-1-3,-2-4-30,0-4-49,0-5-36,-3-5-178</inkml:trace>
  <inkml:trace contextRef="#ctx0" brushRef="#br0" timeOffset="12954.9825">10916 12712 22,'0'0'45,"0"0"35,0 0-17,0 0 28,0 0-8,0 0-26,0-20 14,0 20-31,0 0-6,0 0 10,0 0-32,0 0-12,0 0 0,0 0-7,0 11 7,0 13 1,-3 13 11,-3 13 37,0 13-43,0 7 27,2 0 7,2-6-35,2-7 38,0-6-43,0-3 6,6-1-8,-1-5 8,1-2-6,-3-5 0,-3-2 11,0-3-32,0-2 14,-9-6-65,-9-5-88,4-12-133</inkml:trace>
  <inkml:trace contextRef="#ctx0" brushRef="#br0" timeOffset="14010.9648">11420 12924 97,'0'0'146,"0"0"-107,0 0 15,0 0-35,0 0 32,0 0 42,-79-36-64,64 36 11,-1 0-32,-2 13 1,-1 11 27,-4 5-36,5 5 36,1 0 9,6 0-40,5 1 17,4-2-17,2-3-3,0-2 4,6-5 5,8-3-11,5-5 0,1-5 12,5-3-5,8-7-3,7 0-2,2-10 7,0-9-3,-2-2-6,-10-2 0,-12 0 10,-8-2-12,-10 0 2,0-2 0,-7-5-14,-10 2 10,-2 1-6,1 4 1,-1 2-62,1 8-50,1 3-94,3 6-101</inkml:trace>
  <inkml:trace contextRef="#ctx0" brushRef="#br0" timeOffset="16047.1623">11986 12894 125,'0'0'54,"0"0"35,0 0-1,0 0-12,0 0 17,0 0-30,0 0 0,-90-27-18,71 27-40,-5 5 21,0 13-26,-1 6 10,2 4-28,4 4 24,3 3-6,4-1 19,4-1-15,5-1 13,3-4-17,0-2 10,14-5-20,8-1 10,6-5 0,5-7-2,5-3 30,0-5-28,4 0 0,-2-15 10,1-6-10,-5-5 0,-5 0 0,-7-6-1,-5 0 18,-8-2-17,-5-1 0,-6-1 4,0 1-12,-6 4 8,-7 5-12,-1 6 4,0 8-75,-2 8-54,4 4-137</inkml:trace>
  <inkml:trace contextRef="#ctx0" brushRef="#br0" timeOffset="16516.9928">12523 12880 188,'0'0'20,"0"0"70,0 0 55,0 0-69,0 0 22,-93-39-38,65 63-56,0 9 29,2 4-32,6 2 17,6 1 3,5-2-6,9-2-1,0-3-14,9-3 9,16-4-7,7-5-1,3-6-1,3-4 7,-1-7 12,2-4-15,-2 0-4,-1-10 10,-3-10-6,-6-3-4,-9-1 0,-7-4 9,-6-4 2,-5-3-11,0-1 0,-9 4-6,-10 0-7,-4 1-26,1 9-39,-2 1-119,2 6-228</inkml:trace>
  <inkml:trace contextRef="#ctx0" brushRef="#br0" timeOffset="17065.198">12799 12757 413,'0'0'82,"0"0"-62,0 0 28,0 0-9,0 0 32,0 0-71,-2-5 17,16 16-12,7 6 4,-2 2 9,5 2 6,3 2-13,0 2-3,4 1-8,2-2 12,0 0-21,1-5 10,0-1-1,-4 1 4,-9-4 6,-3 0-10,-6-2 0,-8 2 6,-2 0-9,-2 1 11,0 0-5,-18 2 22,-8 2-9,-12 1-16,-1 1 0,-4 4-4,-2 1-8,2 0-46,1 2-43,3-1-56,5-2-73,6-5 93</inkml:trace>
  <inkml:trace contextRef="#ctx0" brushRef="#br0" timeOffset="17519.4844">13778 12998 413,'0'0'141,"0"0"-133,0 0 37,0 0 33,0 0-29,0 0 13,80-27-53,-56 25-4,3 2 5,1 0 3,-2 0-13,-1 0 0,-1 0-23,-6 3-16,-8 4-158,-10 3-247</inkml:trace>
  <inkml:trace contextRef="#ctx0" brushRef="#br0" timeOffset="17704.4251">13776 13127 223,'0'0'113,"0"0"-87,0 0 6,0 0 77,0 0 8,118 35-78,-70-35 6,0 0-37,-1 0 4,-5 0-24,-6 0-11,-9 0-103,-13 0-170</inkml:trace>
  <inkml:trace contextRef="#ctx0" brushRef="#br0" timeOffset="28932.5935">9053 10558 103,'0'0'119,"0"0"-91,0 0 65,0 0 22,0 0-64,0 0 27,0 0-35,13-12-24,-13 12 25,0 0-40,2 0-4,-2 12 14,0 6-7,0 5 17,-3 2-24,-14 1 0,-2 1-10,1-3-52,-3 0-74,5-1-20,-1-5-80</inkml:trace>
  <inkml:trace contextRef="#ctx0" brushRef="#br0" timeOffset="30066.5311">10212 10326 98,'0'0'150,"0"0"-134,0 0 45,0 0 5,0 0 8,0 0-41,10 32-7,-2-31 39,1 1-46,6-2 17,0 0-17,4 0-9,2-8 9,0-7-19,1-1-10,-1-1 3,-7 3-37,-3 4 44,-6 2 0,-4 4 0,-1-1-2,0 5 4,0 0 6,0 0 41,0 0-45,0 6-1,-1 11-3,-2 4 6,1 3-7,2-3 1,0 1 0,0 0 6,12-4 9,2-2-15,5-2 19,2-4-15,3-3 23,3-7-27,4 0 6,8-5-4,-2-14 7,-1-7-9,-5-1 0,-4-4 15,-5-3-12,-3-5-3,-3-5 0,-1-5 6,-2-3 6,1-2-8,0 0 7,-3 2 7,3 2-3,-4 8-10,-4 7-4,-2 10 24,-4 8-13,0 11-1,0 4 11,0 2-10,0 8-24,0 25 9,0 19 3,0 18 0,0 5 13,-3 3-13,0-5 5,2-7 11,1-10-5,0-8-11,7-9 0,11-6-8,2-4 10,4-10-2,2-7 0,4-11-12,3-1 9,9-16-44,1-14-14,0-6-7,-7-2-186,-9 2-155</inkml:trace>
  <inkml:trace contextRef="#ctx0" brushRef="#br0" timeOffset="30367.2628">10546 10106 213,'0'0'155,"0"0"-103,0 0 62,0 0 19,109 0-88,-73 0 16,3 0-20,5-9-29,0 0-1,2-1-11,-1-3-17,1 2-19,-7-3-173,-11 2-242</inkml:trace>
  <inkml:trace contextRef="#ctx0" brushRef="#br0" timeOffset="30580.1724">10488 9928 627,'0'0'79,"0"0"-53,0 0-14,0 0-10,0 0-2,0 0-12,-7 0-145,11 0-192</inkml:trace>
  <inkml:trace contextRef="#ctx0" brushRef="#br0" timeOffset="31323.0692">12077 10099 203,'0'0'134,"0"0"-36,0 0 26,0 0-11,0 0-90,0 0 36,-66-39-45,47 39-4,2 0 0,-3 0-1,-4 10-9,0 11 0,0 3 20,0 3-17,7 2-3,6-1 6,5 0-18,6-6 14,0-1-2,15-2 0,7-4 17,5-4-17,1-1 0,2-4-40,3-6 12,3 0-94,1 0-82,0-6-235</inkml:trace>
  <inkml:trace contextRef="#ctx0" brushRef="#br0" timeOffset="32329.9608">12387 10135 269,'0'0'102,"0"0"14,0 0-16,0 0-37,0 0 19,0 0-77,-85-4 4,70 20 12,2 2-11,-1 0 18,7 1-28,1-2 3,4 0-8,2-2 5,0-3 0,0-2 0,5-2 5,5-3-25,1-4 15,4-1-39,-2 0 42,2 0-62,0-6 44,0-7 15,-2 0 3,-2 1 2,-5 3 0,-2 2 5,-2 0 85,-1 5-66,-1-1 4,0 3-9,0 0-1,0 0-23,3 0 5,3 0 0,6 1-17,2 5 19,3 0-2,3-3 0,7-1 14,0-2-22,4 0 8,0-2-33,2-13 33,1-4-46,-4-5 46,0-5-12,-6-4 25,-3-3-13,-5-5 0,-1-3 1,-6 1 23,-3-4-19,-4 0 10,-2 2 26,0 0-37,0 3 23,-6 8-27,1 7 9,5 11-13,-3 10 4,1 6 0,-2 1 0,-6 31 0,-1 16 0,-8 17 0,5 4 1,1-1-8,4-2 8,8-7-1,1-5 0,4-7 14,17-8-14,3-5 0,4-9 0,3-7-15,1-8 15,5-10 0,5 0 0,4-10-24,-1-17 11,1-3-16,-7-8 6,-3-3 7,-5-3 16,-6-3 0,-2-2 1,-8 0 16,-4-2-12,-6-2 10,-5 3-7,0 3 28,0 5-33,-2 9 8,-9 9 6,-1 11 4,0 6-15,1 6-6,1 1 2,-6 21-21,-1 23 19,1 14 0,2 10-4,7 0 26,7-3-22,0-8 0,7-4 1,17-10-12,-1-3 11,2-9 0,0-5 0,-1-7 8,-3-7-18,3-7-20,3-5-77,-2 0-158</inkml:trace>
  <inkml:trace contextRef="#ctx0" brushRef="#br0" timeOffset="32946.8313">13451 10010 423,'0'0'0,"0"0"-48,0 0 48,0 0 46,0 0 40,0 0-35,92 3 11,-68-3-46,-3 0 3,-2 0-14,-5 0 10,1 0-15,-5 0 0,-2-5 7,-1-2-22,-5-4 17,-2 1-2,0-4 0,-9 1 13,-6 1-13,-4 1 11,0 5 17,-3 5 24,-2 1-44,-1 0 12,-2 15 10,2 6-23,4 3 15,6 1-21,9 3 16,6-3-25,0 1 8,15-2 0,3-4 0,9-4 11,0-4-22,2-4 11,4-5-50,2-3 23,-4 0-111,-1-2-198</inkml:trace>
  <inkml:trace contextRef="#ctx0" brushRef="#br0" timeOffset="33493.0303">14109 9983 382,'0'0'146,"0"0"-94,0 0 6,0 0 3,0 0 21,0 0-77,-97-11 21,73 20-24,2 7 10,2 0-1,1 2-10,5 3-1,7-1 0,3-1 16,4-2-16,0-4 0,0-2 3,8-4-17,4-2 14,8-4 0,1-1-3,6-3-18,1-15 19,0-6-6,1-6-36,-7-4 44,-1-5-36,-2-7 36,0 0-8,-2-3 23,-1-2-15,-7 0 31,-3 0-5,-4 7 54,-2 11-26,0 14 13,0 10 34,0 7-79,0 2 0,0 9-22,0 27-25,0 18 11,-3 13 14,-3 2 0,3-3-3,3-3 15,0-7-12,3-7 0,15-8-72,3-9 9,6-11-66,4-9-93,8-12-329</inkml:trace>
  <inkml:trace contextRef="#ctx0" brushRef="#br0" timeOffset="34550.4214">13930 7448 274,'0'0'124,"0"0"-23,0 0 11,0 0 2,0 0-81,0 0 10,-9-8-43,4 33 18,-4 12-9,-2 12 3,-2 5-6,3 5 4,6-1 3,4-2-13,0-7 0,7-3 10,14-9-15,9-4 5,6-4-20,5-4 13,1-8-43,4-8 28,1-9-93,5 0-213</inkml:trace>
  <inkml:trace contextRef="#ctx0" brushRef="#br0" timeOffset="34850.9232">14504 7408 97,'0'0'234,"0"0"-193,-24 76 65,15-30 48,2 1-78,1 3 3,5-5-40,1-4-31,0-7 22,0-2-30,1-5 4,8-3-12,-3-4 9,0-4-1,0-3 0,4-8-78,2-5-48,6 0-211</inkml:trace>
  <inkml:trace contextRef="#ctx0" brushRef="#br0" timeOffset="35251.924">14591 7644 483,'0'0'257,"0"0"-257,0 0 23,0 0-23,0 0 0,0 0-2,61-3 12,-19 1-9,1 1-1,-3-1 14,-2-1-23,-7-3 9,-1-4-6,-5-2-7,-3-6-23,-5-2 9,-4-1 21,-7-2 4,-3 2 2,-3 3 8,0 3 21,0 7 47,0 4-40,0 3 35,0 1-22,0 0-34,-1 18-30,-7 15 10,-1 11 5,3 0-8,3-1 19,0-4-11,3-5 0,-1 0 16,-1-4-26,2-2 10,0-2-20,0-3 17,0-4-121,0-4-95,0-3-282</inkml:trace>
  <inkml:trace contextRef="#ctx0" brushRef="#br0" timeOffset="35452.4529">15129 7866 270,'0'0'510,"0"0"-496,0 0 20,0 0-25,0 0-9,0 0 1,0 0-1,0 0-45,0-1-131,2-9-336</inkml:trace>
  <inkml:trace contextRef="#ctx0" brushRef="#br0" timeOffset="35722.0453">15292 7450 244,'0'0'297,"0"0"-218,0 0-69,0 0 45,0 0-31,0 0-8,40-7 16,-5 7-28,0 4 14,1-3-18,0 1 21,0-2-25,-4 0 4,1 0-21,-4 0-29,-8 0-226</inkml:trace>
  <inkml:trace contextRef="#ctx0" brushRef="#br0" timeOffset="35969.472">15486 7454 18,'0'0'396,"0"0"-360,0 0-14,-48 94 100,38-55-4,1 1-63,2 1 9,3-3-45,1-2-19,3-1 11,0-6-6,0 0-5,-1-5 0,-1-3 11,2-4-32,0-4 18,0-5-40,0-4-5,0-4-137,5 0-80</inkml:trace>
  <inkml:trace contextRef="#ctx0" brushRef="#br0" timeOffset="36170.0123">15574 7866 736,'0'0'90,"0"0"-79,0 0 51,0 0-51,0 0-2,0 0-18,10 0-18,-2-1-40,-2-3-113,-2-2-221</inkml:trace>
  <inkml:trace contextRef="#ctx0" brushRef="#br0" timeOffset="36524.2016">15766 7368 496,'0'0'13,"0"0"20,0 0 17,0 0 13,0 0 32,0 0-81,-7-30 1,17 56-2,4 11-12,-1 12 39,-4 3-34,-1 4-2,0 1 15,-1-1-13,-4-3-6,-3-2 0,0-5 16,-7-2-14,-15-4-2,-5 1 0,-10 2-13,-8-3-7,-7-2-53,-2-10-130,2-8-324</inkml:trace>
  <inkml:trace contextRef="#ctx0" brushRef="#br0" timeOffset="37426.5322">14922 9688 174,'0'0'90,"0"0"-87,0 0 50,0 0 64,0 0-40,0 0 32,18-42-90,-18 42 35,0 0 10,0 0-60,0 0 19,0 16-23,1 17 0,1 16 31,-1 9-30,1 4 10,3-3 4,0-6 4,0-7-4,1-7-15,-2-3 0,1-6-17,1-4 17,-1-2-36,3-7-111,-2-10-231</inkml:trace>
  <inkml:trace contextRef="#ctx0" brushRef="#br0" timeOffset="37843.1168">15077 9942 375,'0'0'205,"0"0"-178,0 0 11,0 0 2,0 0-9,0 0 21,66-46-48,-37 46 1,3 0-3,-4 0 19,3 0-21,-1 0 0,-4 0-19,-1 0 16,-4-2-43,-6-7 40,-2-6-12,-4-2 36,-1-4-17,-1-3-1,-2 0 3,-1 0 42,-1 3-36,-1 6 18,-2 6 21,0 5-36,0 4 43,0 0-54,0 15 18,0 16-29,-6 13 24,0 2-7,3-1-3,3-1 17,0-3-22,0-2 1,0-1-2,0-2-18,3 0-30,1-3-50,4-6-82,1-4-213</inkml:trace>
  <inkml:trace contextRef="#ctx0" brushRef="#br0" timeOffset="38005.8876">15561 10272 851,'0'0'51,"0"0"-45,0 0 13,0 0-3,0 0-26,0 0 10,0-45-77,0 34 4,6-3-332</inkml:trace>
  <inkml:trace contextRef="#ctx0" brushRef="#br0" timeOffset="38306.7426">15780 9748 434,'0'0'152,"0"0"-96,0 0-56,0 0 11,0 0 14,112-14-15,-67 14 6,2 0 7,-3 0-11,-1 0-1,-6 0-11,-7 0-18,-5 0-15,-7 2-144,-6 1-138</inkml:trace>
  <inkml:trace contextRef="#ctx0" brushRef="#br0" timeOffset="38545.0701">16078 9718 206,'0'0'236,"0"0"-217,0 0 48,-65 96 64,52-58-82,5 1 4,5-2-47,1 1 10,-1-2-10,2-1-6,-4 0 0,-1-4 19,-1 0-2,1-6-16,0-1-1,1-5-17,4-3 16,1-6-141,0-7-225</inkml:trace>
  <inkml:trace contextRef="#ctx0" brushRef="#br0" timeOffset="38726.7319">16160 10191 188,'0'0'519,"0"0"-519,0 0-4,0 0 4,0 0 0,0 0-25,0 0-76,0 0-205</inkml:trace>
  <inkml:trace contextRef="#ctx0" brushRef="#br0" timeOffset="40333.7189">17191 10057 266,'0'0'173,"0"0"-153,0 0-20,0 0 9,0 0 4,0 0-5,0 0-3,33 21 19,-18-20-16,2-1 2,2 0-1,3 0 7,2-1-12,1-12-4,2 0-13,-3-2 7,-2-4-53,-7-2 51,-1 0 8,-7-1 0,-4 4 1,-1 5 0,-2 3 30,0 6 57,0 3-6,0 1 4,0 0-62,0 2-6,-3 15-18,-2 4 0,4 2 0,1-2 7,0 0 4,0-1-11,9-2 0,3-2 12,1-2-18,4-4 6,3-2-7,6-4-2,3-3-24,0-1-20,-5 0-69,-3 0-111,-7-2-18</inkml:trace>
  <inkml:trace contextRef="#ctx0" brushRef="#br0" timeOffset="40581.1602">17551 9697 135,'0'0'374,"0"0"-266,0 0-51,0 0-24,0 0 5,0 0-35,-9-3-6,9 3-73,0 0-204,0 7-96</inkml:trace>
  <inkml:trace contextRef="#ctx0" brushRef="#br0" timeOffset="41050.9496">18088 10034 376,'0'0'46,"0"0"-15,0 0 75,0 0-69,88-12 8,-66 5-11,0-4-34,-2-1 33,-1-3-25,-3-3-8,-3-3 14,-4 0-5,-5-2-9,-4-1 0,0 3-12,0 1 10,-4 5-29,-10 6 30,-7 5-15,-4 4 23,-6 0-7,-2 1 20,2 17-14,2 2 29,14 4-32,5 0 1,10 1 8,2 0 1,20 0 6,8-4 12,5-3-25,10-4 17,1-7-23,5-5 0,-3-2-2,0 0 2,-5 0-14,-5-7-17,-6-4-70,-9-1-65,-9-3-271</inkml:trace>
  <inkml:trace contextRef="#ctx0" brushRef="#br0" timeOffset="41336.0292">17873 10138 258,'0'0'411,"0"0"-378,0 0-31,0 0 73,0 0-45,0 0-21,0 0-18,3 0-13,7 0-126,6-6-193</inkml:trace>
  <inkml:trace contextRef="#ctx0" brushRef="#br0" timeOffset="41567.8258">18716 10139 646,'0'0'100,"0"0"-89,0 0-11,0 0 22,0 0-17,0 0 15,7 2-20,-7-2-47,0 0-61,0 0-192,0 0-43</inkml:trace>
  <inkml:trace contextRef="#ctx0" brushRef="#br0" timeOffset="48882.784">20051 9762 105,'0'0'138,"0"0"-79,0 0 9,0 0 51,0 0-62,0 0-16,0 0-41,0-7 10,0 10-10,0 11 0,2 3 21,-2 5 35,1 1-52,-1 3 21,0-1-10,3 0-1,2 1 0,3-4-14,5-4 0,1-4-5,1-3 18,2-4-13,-1-4 0,2-3 17,0 0-21,4-1 4,1-14 0,-2-4-7,1-4-4,-1-3 11,-6 1-8,-2 1 9,-4 1-5,-3 3 4,0 4 0,-2 4-4,-2 6 24,-2 3-20,0 3 4,0 0 19,0 0-44,1 6 21,4 9 0,1 4-5,0 3 14,2-4-9,0 1 0,1-1 15,5-3-17,2-1 2,3-4 0,4-1-1,1-4 5,1-4-4,2-1 0,-2 0 5,-2 0-18,1-7 13,-6-6 0,-5-1-16,-4-4 18,-2-2-2,-1 1 0,0-1-3,-2 0-4,-3 2 7,-1 3 0,0 2-9,0 4 20,0 1-11,0 2 3,0 3 15,0 0-9,0 3-9,0-1-2,2 1-13,14 0 0,6 0 15,2 0 0,6 0 12,1 0-17,4 0 5,2 0 0,0 0-9,0 0 10,4 0-1,-1 0 0,-1-4 11,-5-1-14,-4-1 3,-5-2 0,-3-1-10,-5-3-3,-5-1 13,-3-2-1,-8 1 11,-1 0-7,0 2-3,-13 3 0,-5 3 27,-6 6-26,-4 0 14,-3 4-15,-2 19 15,-2 6-5,4 6-9,7 4 4,11-2-2,10-1 4,3-3-7,12-2 0,16-5 11,6-1-4,7-7-7,2-8-8,3-4 3,3-6-75,-2 0-113,-6-4-226</inkml:trace>
  <inkml:trace contextRef="#ctx0" brushRef="#br0" timeOffset="50457.5977">22468 9736 176,'0'0'154,"0"0"-65,0 0-2,0 0-33,0 0 49,0 0-101,-31-48 32,19 39 1,0-1-23,-3 1 36,2 4-48,-2 0 12,0 4-14,-1 1 3,-3 0-1,-3 6 0,0 13 9,-1 5-9,1 5 0,3 1 0,5-1-13,8-2 17,6-2-4,0-3 0,0-3 8,17-2-16,3-5 8,6-5 0,-1-4-8,5-3 8,0 0 0,1-6-8,2-10-3,1-6 2,-7-2 9,-1 2 0,-9 1-13,-6 1 14,-3 5-1,-4 5 34,-4 3-30,0 3 37,0 4-33,0 0-1,0 0-14,0 17 5,0 5 2,0 1 0,0-2 11,4-2-11,4-2 0,2-2 1,4-1-16,2-4 16,6-4-1,4-4 0,2-2 12,0 0-25,2-9 13,-2-10-26,-3-2 23,-5-4-16,-6-1 19,-7 1-2,-7-2 10,0 1-8,-3 2 0,-11 1 0,-3 4-9,-1 2 16,2 3-7,4 4 0,1 1 14,3 4-14,5 3 0,1 0 2,2 2-21,0 0 19,0 0 0,0 0-3,5 0-1,11 0 4,6 0 0,2 0 2,3 0-13,1 0 11,-1 6 0,-2 6 0,-1 3 1,-4 3-1,1 2 0,-7 1 3,-3 2-19,-5-1 16,-4 2 0,-2 0-2,0 1 13,0-2-11,0 1 0,0-3 3,1-3-11,7-2 8,0-6 0,4-2 0,5-4 16,4-4-16,9 0 0,5-3 10,5-15-15,2-7 5,-3-4 0,-3-2-8,-11-3-8,-5 1 13,-10 3 3,-5 4 0,-5 7-7,0 6 20,-2 3-5,-7 6 51,-1 4-56,-5 0 31,-3 17-34,0 9 3,3 5-7,6 0 4,8 1 0,1-2 0,7-3 12,13-5-12,3-3 0,7-6-4,1-6-10,5-4-12,2-3-29,0 0 0,-3 0-212,-7-8-189</inkml:trace>
  <inkml:trace contextRef="#ctx0" brushRef="#br0" timeOffset="51622.9899">25097 9495 328,'0'0'109,"0"0"-73,0 0-28,0 0 43,-37-87-28,17 72-1,-3 3 44,-4 4-54,-6 6 22,-6 2-27,-6 11 14,-2 15-11,0 9-7,4 4-3,7 6 37,8 3-25,10 0 2,6 0-2,11-4 8,1-6-24,13-4 4,14-4 0,14-2-4,10-9 4,12-5 0,7-7-1,-1-7-66,-5 0-18,-12 0-152</inkml:trace>
  <inkml:trace contextRef="#ctx0" brushRef="#br0" timeOffset="53087.5096">25318 9434 180,'0'0'191,"0"0"-77,0 0-46,0 0-11,0 0 40,0 0-85,-6-23 8,3 39-32,-2 12 27,-2 8-5,0 4 33,-4 6-38,2-3 32,-1 1-37,4-5 13,3-5-17,3-2 4,0-7 0,0-2-3,0-3 0,0-7 1,0-2-16,0-5-66,0-6-64,1 0-104,7-3 44</inkml:trace>
  <inkml:trace contextRef="#ctx0" brushRef="#br0" timeOffset="53573.2345">25333 9438 157,'0'0'78,"0"0"30,0 0 4,24-78-56,-11 67 34,2 5-61,4 6-17,4 0 30,-1 6-42,1 16 35,-4 8-31,-4 1 11,-8 2-7,-4 0-6,-3-3-2,-7-1 1,-13-5 17,-7-3-18,-1-5 0,0-3-17,3-7 7,8-6 2,4 0 8,8 0-7,5-11 9,0-1-4,0 1 2,3 4 0,5 4-4,3 3 4,2 0 0,3 5-4,3 13 26,5 3-20,0 2-2,1 4 6,-4-2-8,-1 0 2,-7-2 0,0 0-5,-2-2-25,-2-1 22,1-2-2,-2-5-103,2-1 55,2-5-75,5-5-49</inkml:trace>
  <inkml:trace contextRef="#ctx0" brushRef="#br0" timeOffset="53920.9757">25862 9381 511,'0'0'126,"0"0"-89,0 0 11,0 0-39,0 0 13,0 0-21,9 77 8,-3-35 19,3 0 2,-6-2-17,2-2-13,-2-2 0,-2-4 14,-1-4-27,2-5 13,-2-7 0,0-2-5,0-3-60,0-5-31,0-3-81,0-3-3,0 0 35</inkml:trace>
  <inkml:trace contextRef="#ctx0" brushRef="#br0" timeOffset="54168.3522">25945 9406 155,'0'0'235,"0"0"-140,0 0-59,41-87 1,-20 69-35,6 3 35,1 4-2,2 5-33,0 4 50,0 2-42,-2 0-7,1 0-3,-4 0 0,-5 8-17,-4 6-89,-9 1-131,-7 2-35</inkml:trace>
  <inkml:trace contextRef="#ctx0" brushRef="#br0" timeOffset="54368.9018">25958 9497 142,'0'0'99,"0"0"-83,0 0 33,0 0 47,0 0-4,0 0-75,91 27 0,-64-23-11,-3 1 13,0 1-38,-5 4-39,-7-1-109,-8 4-51</inkml:trace>
  <inkml:trace contextRef="#ctx0" brushRef="#br0" timeOffset="54575.9586">25917 9739 101,'0'0'29,"0"0"-6,0 0 90,0 0-15,0 0 29,94 27-50,-59-27-48,1 0 15,-5 0-44,-1 0 0,-2 0-12,-3 3-4,0-1-56,-3-1-73,-4-1-239</inkml:trace>
  <inkml:trace contextRef="#ctx0" brushRef="#br0" timeOffset="55493.9412">26544 9328 275,'0'0'70,"0"0"24,0 0 35,0 0-48,0 0-22,0 0-59,-28 48 0,7-4 28,1 1-23,3 0 43,3-1-23,2-5-13,2-1 2,-1-2-14,0-6 0,1-1-7,1-7 7,1-4-6,3-6-20,4-6-67,1-6-50,0 0-57,0-3 53</inkml:trace>
  <inkml:trace contextRef="#ctx0" brushRef="#br0" timeOffset="55794.7589">26525 9411 128,'0'0'170,"0"0"-86,41-93 25,-28 73-13,-1 7-35,-2 3-8,0 7-45,1 3-7,1 8 15,1 19-5,0 12 25,-2 6-15,-5 5-9,-1-2 16,-2-1-19,2-5-9,0-3 0,-1-4 21,1-4-23,-5-2 2,1-4 0,-1 0-9,0-4 9,0-3-9,0-5-17,-6-3-107,0-9-41,2-1-92</inkml:trace>
  <inkml:trace contextRef="#ctx0" brushRef="#br0" timeOffset="55979.6648">26543 9593 314,'0'0'65,"0"0"-36,0 0-50,0 0 29,97-4-8,-67 4 0,-4 0 7,-2 0-22,-6 0-117</inkml:trace>
  <inkml:trace contextRef="#ctx0" brushRef="#br0" timeOffset="56273.7721">27050 9390 551,'0'0'43,"0"0"-29,0 0-28,0 0 37,0 0-20,110 6 16,-65-1-17,4-4 14,2 0-11,-2-1-5,-4 0 0,-8 0-59,-8 0-42,-14 0-130</inkml:trace>
  <inkml:trace contextRef="#ctx0" brushRef="#br0" timeOffset="56512.0926">27299 9396 239,'0'0'46,"0"0"19,0 0 94,-48 102-73,39-72-12,4-1-13,2-2-58,1 0 28,2-3-31,0 0 8,0-1-18,0-2 10,0-2 0,0-2-4,0-5-46,5-3-54,5-3-51,-1-6-88</inkml:trace>
  <inkml:trace contextRef="#ctx0" brushRef="#br0" timeOffset="56859.785">27660 9402 413,'0'0'266,"0"0"-220,0 0 8,0 0-27,0 0-24,0 0-6,30-8 6,-6 8-3,6 0 1,3 0 18,-2 0-19,2 0 0,-5 0-19,-4 0 17,-6 0-65,-6 0-54,-8 0-37,-4-6-129</inkml:trace>
  <inkml:trace contextRef="#ctx0" brushRef="#br0" timeOffset="57069.5373">27803 9382 238,'0'0'191,"0"0"-141,0 0-18,-47 89 66,35-56 3,0 0-82,4 2 16,5-2-34,0 0 14,2-2-8,1-3-7,0-3 0,0-3-3,0-4-4,0-4-15,-5-3-85,-2-4-105,-5-2-20</inkml:trace>
  <inkml:trace contextRef="#ctx0" brushRef="#br0" timeOffset="57244.8206">27607 9801 487,'0'0'101,"0"0"-100,0 0 24,0 0 9,0 0 20,89 0-53,-58 0 29,-1 0-30,2 0 0,1 0-2,-4 0-2,1 0-9,-5-2-97,-4-4-188</inkml:trace>
  <inkml:trace contextRef="#ctx0" brushRef="#br0" timeOffset="57961.9569">28223 9350 356,'0'0'183,"0"0"-105,0 0-66,0 0 65,0 0-19,0 0-53,-5 8 3,1 24-2,-2 8-6,1 4 36,1 0-21,4-5-7,-2 0-8,2-4 15,0-4-19,-5-2 4,0-4 0,-1-2-8,-2-7-16,4-3-5,2-8-42,2-5-61,0 0-1,3-4-63</inkml:trace>
  <inkml:trace contextRef="#ctx0" brushRef="#br0" timeOffset="58363.0793">28263 9416 241,'0'0'166,"0"0"-123,0 0 34,0 0-49,0 0 0,0 0 14,45-49-29,-29 67 9,1 11 21,0 7-28,-2 3 43,3 0-57,-1-1 5,4-5-4,-1-3 13,4-3-15,-3-4 0,0-4 14,-4-4-2,-4-6-12,-4-2 0,-3-3-7,4-4 18,-2 0-11,1 0 0,2 0 20,3-14-5,1-4-10,-2-6-5,1-4 33,1-7-21,-3-1-12,1-5 0,-4 2 12,-1 2-19,-4 0 7,0 6-38,1 5 27,-1 5-89,4 9-51,1 3-209</inkml:trace>
  <inkml:trace contextRef="#ctx0" brushRef="#br0" timeOffset="59017.9847">29289 9373 172,'0'0'78,"0"0"-11,0 0 1,-67-80-43,40 69 74,-1 3-22,1 8-26,-1 0-17,-2 11-21,-3 17-13,-1 13 23,0 3-13,4 1 20,6-2-29,10-2 0,7-4 18,5-2-9,2-3-10,0-5 0,8-5 9,5-4-9,5-5 0,0-6-1,5-7-24,-1 0 18,-4 0-7,-3-7 1,-6-7-6,-6-3 11,-3-3 8,0-1 0,0 0-5,0 5 21,0 3-16,0 2 39,0 4-10,0 2 16,13 0-45,4 4 0,5 1-16,0 0 16,1 1 0,-1 15-2,-3 5 14,0-1-20,-5 4 8,-3-1 0,-1-1-12,-6-4 15,1-4-3,-2 0 0,-1-3 10,-2-2-27,0 3-4,0-2-83,0 2-21,0-3-253</inkml:trace>
  <inkml:trace contextRef="#ctx0" brushRef="#br0" timeOffset="61640.3583">20558 10615 162,'0'0'83,"0"0"57,0 0-52,0 0-20,0 0 11,0 0-53,-22-83 30,7 71-36,2-1-13,-6 1 41,0 3-48,-4 4 0,-3 4-9,1 1 16,4 0-7,0 4 0,3 14 10,5 5-26,4 4 16,2 7 0,7 2-5,0 5 20,20 1-15,12 2 0,5-2 4,8-1-15,3-2 11,2-1 0,-2-5-5,-3-3 9,-13-6-4,-11-3 0,-15-3-8,-6-5-8,-6 0 5,-22-3 11,-12-4-14,-2-3 21,2-3-7,1 0 0,5-3 18,2-10-29,7-3 11,-2 3-47,3 0 3,3-1-73,2 2-71,2 0-152</inkml:trace>
  <inkml:trace contextRef="#ctx0" brushRef="#br0" timeOffset="63929.9058">20817 10828 143,'0'0'144,"0"0"-56,0 0 2,0 0-24,0 0 30,0 0-77,0 0-7,0-2-24,0 5 22,0 10-10,0 4 0,0 2 17,0 3-20,0 0 3,-2-1 0,2 0 2,0-2 0,0-3-2,3-3 0,6-2 18,3-2-23,1-3 5,4-4 0,-2-2 0,1 0 0,1 0 0,2-8-1,-1-5-7,3-5-1,0-2 9,-5-3 0,0 0-12,-3 2 20,-7 3-8,-1 4 10,-5 3 0,0 5 22,0 1-3,0 5-2,0 0 19,0 0-45,0 0-1,0 14 0,0 4 6,0-1-13,0-1 7,0 2 0,5-4-13,5 1 15,5-4-2,0-3 0,3 0-7,-1-4 0,0 1 7,0-4 0,2-1-10,2 0 15,0 0-5,1-10 0,1-5 7,-5-3-11,-1-3 4,0-7 0,1-1-11,-3-5 21,1 0-10,-4-1 0,-2 4 11,-5 2-12,-4 2 1,-1 4 0,0 4 27,0 4-20,0 6 2,-1 4 16,-1 3-19,1 2 19,1 0-25,-2 10-7,-1 18-4,-1 13 9,0 9 2,-2 8 0,1 1 17,-2 2-9,0-2-3,-1-2-3,2-5 29,1-4-22,2-6-7,2-4-2,1-5 16,0-4-23,0-7 7,0-4-3,0-8-7,0-3-42,0-7 4,1 0-29,10-15-101,3-13-297</inkml:trace>
  <inkml:trace contextRef="#ctx0" brushRef="#br0" timeOffset="65063.5708">21458 10791 45,'0'0'73,"0"0"48,0 0-27,0 0-25,0 0-6,0 0-36,90-29 28,-72 42 2,-1 3-31,-1 2 23,-5 3-47,-3 0-2,-7 0 0,-1 2 5,0-2-5,-9 2 0,-10-4 7,-6-2-3,-5-4-4,-3-2-8,2-5-28,4-5-31,7-1 48,4 0-9,5-1 24,5-7-12,1 1 32,3 1-12,2 3 54,0 2-21,0 1-13,0 0-24,15 0 0,7 0 22,4 7-17,5 0 9,3 0-10,2-2 18,4 0-16,1-1-6,3-2 2,0-2-2,-5 0 6,-2 0-6,-8 0 0,-4-5 14,-3-6-14,-1-6 0,-5-3 3,-2-4-13,-7-2 16,-2 0-6,-5 2 0,0 1 21,-2 3-25,-8 8 4,-2 3 0,-2 6-14,2 3 17,-1 0-3,1 8 0,3 11 14,3 5-15,6 5 1,0 0 0,0-1-10,10-4 10,9-1 0,4-2 0,4-6 16,3-5-16,3-5 0,-2-5 4,0 0-8,-2 0 10,-6-12-6,-3-5 0,-4-2 19,-5-5-19,-6-5 0,-5 1 1,0-3-4,0 1 6,0 5-3,-7 1 0,0 6 15,2 1-15,2 7 0,3 3 1,0 4-10,0 2 9,0 1 0,17 0-4,10 0 7,6 0-3,3 4 0,-2 4 3,-1 2-15,-6 4 18,-4 4-6,-7 3 0,-5 5 13,-6 3-13,-4 0 9,-1 3-7,0-2 28,0-3-18,0-3-12,0-4 0,0-5 22,0-3-23,6-4 1,15-6 0,7-2-19,13 0 8,6-4-36,1-13-77,-6-1-272</inkml:trace>
  <inkml:trace contextRef="#ctx0" brushRef="#br0" timeOffset="65781.0214">22786 10625 330,'0'0'130,"0"0"-74,0 0 0,0 0 29,0 0-47,0 0 3,-6 32-39,-6 7 16,0 8 56,3 3-73,-3 4 20,3-1 2,2-2-7,-2-3-7,3-3-9,-2-3 3,1-6-10,-2-2 7,3-5 0,-1-4 0,2-6 11,2-4-25,3-6 2,0-4-40,0-2 19,0-3-86,0 0-38,8-3-4,5-14-116</inkml:trace>
  <inkml:trace contextRef="#ctx0" brushRef="#br0" timeOffset="66135.2484">22858 10785 254,'0'0'90,"0"0"-56,0 0 8,0 0 5,56-78 35,-41 73-23,0 5-18,3 0 21,-1 7-57,-1 12 8,-3 7 12,-1 4-11,-1 0-3,-7 0-11,-2-3 5,-2-2-11,0-5 6,-11-4 0,-10-2 10,-5-3 5,-6-4-10,-1-2-5,3-4-20,5-1 20,7 0-94,8 0-60,8-7-41</inkml:trace>
  <inkml:trace contextRef="#ctx0" brushRef="#br0" timeOffset="67638.7962">23293 10815 289,'0'0'164,"0"0"-97,0 0-67,0 0 43,0 0-3,0 0 38,-80 78-1,71-52-75,6 0 34,3-2-36,0-3 9,10-2-5,5-2-4,3-3 0,2-7-3,2-3 21,0-4-28,0 0 10,-2-1-23,-1-14 11,-2-6-7,-1-5-11,-2-2 21,-6-2-12,-5 1 20,-3 2 1,0 4 0,-4 5 23,-8 5-16,3 4 13,0 4 6,3 2-13,3 2-7,2 1-6,1 0-2,0 0-11,0 4 3,6 5 10,9 0-8,4-1 7,2-2-5,0-3 1,-2-2-41,-2 1 46,-1-2-26,-3 0 26,5-6-8,0-6 3,0-2 5,-1 4 0,-3-1 3,-3 5-8,-3 0 7,-3 3-2,-2 3 38,-1 0-31,2 0 20,4 8-27,1 11 0,3 7 26,-5 2-24,2 0 6,0-2-2,-3-2 10,-2-1-16,-4-3 0,0-1 6,-3-2-10,-14-4 4,-3-2 0,-2-4-11,0-4-13,6-3 19,5 0-21,3 0 8,5 0 8,0-4 16,3 0-6,0-1 25,0 0-13,0 2-2,6-1-10,12 0 9,3-1-20,4 2 11,1-2 0,-1 2 0,0-1 10,-2-2-10,1-2 0,-2-1-9,-5 2-4,0-4 13,-3 1 0,-1 1-2,-4 1 17,-4 4-15,-2-1 33,-3 4-17,0-1 11,0 2-27,0 0 0,0 0-6,0 0 4,0 11 2,0 4 0,0 2 6,0-1-10,4 0 4,5-2 0,5-2-4,2-3 19,0-3-15,4-3 0,-1-3 4,1 0-5,0-1 1,3-13 0,-4-6 4,2-3 11,0-6-15,-5-8 0,2-3 6,-4-4-16,2-2 10,-2-1 0,-1 2 41,-1 1-38,-3 3 39,-6 12-14,-2 4-17,-1 13 2,0 8-8,0 4-5,0 6 0,0 27-7,-9 15 7,-1 11 0,-2 2 4,3 0-16,6-6 12,0-2 0,3-8-6,0-6 18,6-4-12,10-8 0,4-4 7,2-10-31,3-7 22,4-6-35,2 0 27,2-15-54,0-6 45,-8-4 2,-7-4 14,-5 1 3,-7 0 4,-3 4 14,-1 4 49,-2 7-55,0 3 21,0 5-32,0 4 10,0 1 6,0 0-17,0 16 0,-2 7-20,2 1 28,0 1-8,0-2 0,7-5 6,9-3-14,2-4 8,1-5-28,5-6-2,-1 0-82,-4-2-171</inkml:trace>
  <inkml:trace contextRef="#ctx0" brushRef="#br0" timeOffset="67854.9622">24543 10683 466,'0'0'287,"0"0"-287,0 0 16,0 0-16,0 0 0,0 0-22,-3-14-65,3 11-210</inkml:trace>
  <inkml:trace contextRef="#ctx0" brushRef="#br0" timeOffset="68108.7854">24012 10681 110,'0'0'127,"0"0"65,103 18-75,-62-13-13,0-2-28,4-1-73,4-1 12,1-1-15,0 0-15,-5 0-20,-9 0-161,-15 0-102</inkml:trace>
  <inkml:trace contextRef="#ctx0" brushRef="#br0" timeOffset="68309.2809">24063 10519 496,'0'0'183,"0"0"-174,0 0 4,0 0-13,0 0 0,0 0 0,-21 4-148,18 1-145</inkml:trace>
  <inkml:trace contextRef="#ctx0" brushRef="#br0" timeOffset="69482.6942">24846 10769 223,'0'0'160,"0"0"-143,0 0 42,0 0 40,0 0-57,0 0 24,-37-21-38,16 21-13,-4 14 9,0 6-8,5 6-7,1 2 0,8 3 16,2-3-20,8-2-5,1-2 0,0-3-9,9-4 17,4-4-8,5-6 0,-1-2-4,2-5-5,2 0-30,4-6-16,1-11 52,-3-4-68,-5-1 71,-3-3-11,-6 0 23,-3-2-6,-3 0 15,-2 3-8,-1 3 41,2 5-48,-1 6 18,2 4-8,3 3 5,5 3-23,5 0 2,2 0 0,2 14-11,-3 5 24,-3 2-13,-3 3 0,-1-1 21,-4 1-26,-3-3 5,0-3 0,-3-5-6,0-2 15,0-6-9,0-3 0,0 0 25,0-2-26,0 0 1,3 0 0,4-10 4,7-7-3,5-4-1,2 2 0,6 0-5,-2 6-1,-3 7 6,-2 6 0,-4 0-17,-2 4 17,-2 14 0,-5 5 0,-2 3 16,-2-1-3,-2-1-13,2-4 7,2-1-5,2-2 6,3-3-11,8-6 3,5-3-73,2-5-71,-1 0-158</inkml:trace>
  <inkml:trace contextRef="#ctx0" brushRef="#br0" timeOffset="70067.2264">24482 10430 597,'0'0'145,"0"0"-92,0 0-51,0 0 58,0 0-51,0 0 4,-7-3-26,2 3-14,1 3-40,3 6-109,1 0-261</inkml:trace>
  <inkml:trace contextRef="#ctx0" brushRef="#br0" timeOffset="71323.1685">26380 10491 369,'0'0'77,"0"0"-29,0 0-18,0 0 39,0 0-69,0 0 2,-9 79 103,5-34-89,-1 2 9,1-2-13,2-1 11,2-2-19,0-5-4,0 0-5,0-8-6,0-1-58,0-7-57,0-8-81,3-7-98</inkml:trace>
  <inkml:trace contextRef="#ctx0" brushRef="#br0" timeOffset="71670.8548">26420 10578 191,'0'0'39,"0"0"-1,20-94 41,-5 72 2,2 2-1,0 6-27,4 4-44,0 5 31,0 2-16,2 3-21,3 0 27,-2 13-17,1 9-13,-2 6 0,-6 6 14,-5-1-20,-9 0 6,-3-3 0,-10-1-13,-20-4 17,-7-2-4,-8-7 0,3-3-17,5-6-3,7-3 12,8-4-33,4 0 38,7 0-113,8 0-63,3 0-32</inkml:trace>
  <inkml:trace contextRef="#ctx0" brushRef="#br0" timeOffset="71987.2977">26838 10525 452,'0'0'109,"0"0"-20,0 0-43,0 0-39,0 0 7,0 0 11,-6 97-23,6-53 9,0-3 19,0 1-15,-1-4-15,-1-2 4,1-2-14,-1-5 10,2-5-30,0-6-8,0-7-128,0-8-80</inkml:trace>
  <inkml:trace contextRef="#ctx0" brushRef="#br0" timeOffset="72388.2127">26835 10734 293,'0'0'95,"0"0"-73,0 0-22,0 0 3,96-9 18,-66 9-13,-2 0-1,3 0-7,-2 0 20,-1 0-20,0-2 0,-2-5-13,0-5 7,-3-5-24,-7-2 30,-4-1 0,-5-3 19,-5 1 3,-2 1 45,0 4-28,0 9 98,0 1-74,0 4 8,0 3-41,0 0-9,0 17-31,0 8 10,-2 10 0,-2 0-5,-2-1 6,2-2-1,-1-2 0,2-1 14,2-4-24,-2 1 10,3-5-51,0-3 34,0-3-134,1-6-132</inkml:trace>
  <inkml:trace contextRef="#ctx0" brushRef="#br0" timeOffset="72673.3404">27477 10546 452,'0'0'128,"0"0"-76,0 0-11,0 0-29,0 0 51,1 84-24,-1-46-34,0-2 0,0-2-2,-1 0-3,-1-4 0,-1-3-13,0-6-7,0-4-24,2-6-80,1-6-43,0-5-126</inkml:trace>
  <inkml:trace contextRef="#ctx0" brushRef="#br0" timeOffset="72889.5067">27518 10522 305,'0'0'0,"0"0"40,87-52 30,-54 48-42,1 3 5,-5 1-1,-3 0-29,-2 0 1,-2 0-4,1 1-40,-4 2-65,-5 0-178</inkml:trace>
  <inkml:trace contextRef="#ctx0" brushRef="#br0" timeOffset="73105.6667">27544 10696 19,'0'0'57,"0"0"12,0 0 38,0 0 1,86 20-12,-56-20-33,-3 0-53,-3 0 30,-8 0-40,-1 4-3,-6 2-2,-3 2-110,-6-1-118</inkml:trace>
  <inkml:trace contextRef="#ctx0" brushRef="#br0" timeOffset="73300.8127">27491 10896 402,'0'0'24,"0"0"-11,0 0 68,0 0-43,86 0-1,-51 0-7,1 0-28,-2 2 14,-1 1-16,2-1-11,-4-2-76,-3 0-202</inkml:trace>
  <inkml:trace contextRef="#ctx0" brushRef="#br0" timeOffset="73606.6158">28108 10553 395,'0'0'108,"0"0"-19,0 0-88,0 0 17,0 0-9,-26 80 40,17-33 26,-4-1-73,2 1 9,1-5-10,1-6 24,3-4-25,0-8 0,3-4-6,0-8-11,3-6-13,0-5-56,0-1-76,0-1-43,6-16 20</inkml:trace>
  <inkml:trace contextRef="#ctx0" brushRef="#br0" timeOffset="73945.2121">28120 10651 32,'0'0'118,"6"-83"17,-3 47-10,2 9 26,0 10-55,-2 7-54,0 10-5,2 0-26,7 17-9,4 14-2,5 11 0,-2 4 47,-1 2-43,-3-5 12,1-2 2,-1-5 3,2-6-21,-2-4 0,-1-5 7,0-9-10,-1-3 3,-2-6 0,5-3-3,1 0 29,5-12-26,5-11 0,0-4 9,0-4-8,-3-4-1,-4-3 0,-4-1-4,-5-3 32,-5 2-29,-4-3 1,-2-1-16,0 4 13,0 4-76,0 7-75,0 13-304</inkml:trace>
  <inkml:trace contextRef="#ctx0" brushRef="#br0" timeOffset="74662.6768">28890 10457 225,'0'0'60,"0"0"39,0 0-83,0 0 16,0 0 55,0 0-47,-99-6 14,75 41-17,0 7 0,2 1 28,1 0-48,6-3-7,8-2 4,7-2-5,0-5-9,11-2 0,14-3 7,4-7-10,6-5 3,6-7 0,3-7 0,0 0 12,-2-7-16,-7-14 4,-10-5 0,-7-2-2,-9-3 2,-6-1 0,-3-2 7,0 1 2,0 2-9,-9-1 0,-3 2-79,1 1-50,-2 4-192</inkml:trace>
  <inkml:trace contextRef="#ctx0" brushRef="#br0" timeOffset="75248.6602">29304 10448 364,'0'0'174,"0"0"-158,0 0-14,-30 95 27,20-56 70,1 0-95,3-3 22,0-4-23,-1-4 19,2-4-20,1-1-2,2-7 0,-1-2-8,2-3-16,1-7-82,0-4-107,0 0-60</inkml:trace>
  <inkml:trace contextRef="#ctx0" brushRef="#br0" timeOffset="75734.1532">29282 10567 130,'0'0'128,"0"0"-43,59-112 30,-27 80-78,4 4-30,0 8 44,-4 6-24,-5 6-6,-5 5 49,-6 3-68,-2 6 21,-3 21-13,-4 11-7,-2 6 60,-2 0-57,-3-3 1,0-6 16,0-6-12,0-7-11,0-5 0,-4-6 17,2-4-24,0-5 7,2-2 0,0 0 1,0 0 15,0-2-16,9-15 0,6-8 13,6-10-25,6-6 12,3-3 0,1 2-17,-1 8 21,-4 10-4,-6 12 0,-5 6 11,-8 6-23,0 0 12,-3 22 0,-1 10-12,0 4 27,-3 2-12,0 0-3,0-4 16,-4 0-12,-7-3-4,-1-3 0,0 0-9,0-6 9,-1 0-13,4-2-24,1-5-155,7-6-37,1-6-150</inkml:trace>
  <inkml:trace contextRef="#ctx0" brushRef="#br0" timeOffset="76128.7783">30114 10425 192,'0'0'155,"0"0"-96,0 0 42,0 0-63,0 0 19,0 0-35,-7 71 4,-6-26 70,2 0-64,3-4-15,1-4 6,3-3-15,1-6-8,1-2 0,1-2 14,1-4-37,-2-7-10,2-2-81,0-7-93,0-4-167</inkml:trace>
  <inkml:trace contextRef="#ctx0" brushRef="#br0" timeOffset="76367.0014">30240 10354 298,'0'0'174,"0"0"-133,0 0-29,0 0 78,86-8-71,-59 8 18,0 0-33,0 1 23,-2 2-34,-2 0 7,-7 0-33,-1 0-40,-9 2-203</inkml:trace>
  <inkml:trace contextRef="#ctx0" brushRef="#br0" timeOffset="76598.7959">30204 10578 50,'0'0'167,"0"0"-141,0 0 5,0 0 10,0 0 0,0 0 30,-6 23 1,19-20 1,7-1 22,-1-1-82,4-1 13,-1 2-26,-4 3 5,-2 2-19,-2 2-82,-7 3-150,-7 0 10</inkml:trace>
  <inkml:trace contextRef="#ctx0" brushRef="#br0" timeOffset="76799.3403">30077 10803 331,'0'0'60,"0"0"-47,0 0 59,0 0 13,0 0-3,114 18-40,-71-16-38,-3-1 28,-4 1-32,-3 0 4,-2-2-22,-3 0-86,-4 0-53,-5 0-289</inkml:trace>
  <inkml:trace contextRef="#ctx0" brushRef="#br0" timeOffset="77616.8212">30743 10386 168,'0'0'194,"0"0"-117,0 0-35,0 0-22,0 0 102,-57 113-57,46-69-29,1-5-13,1-1-7,3-5-16,0-3 0,2-4 20,0-2-23,1-6 3,-1-2 0,0-4-5,2-6-9,2-3-11,0-3 4,0 0-5,0 0 25,0-18 1,0-6 0,3-6-21,11-8 32,6-7-11,3-5 15,5-1-1,1 3 5,-7 8-16,-5 9-3,-6 13 36,-2 5-24,-3 8 4,3 5-16,0 0 15,6 20-23,4 14 8,2 12 0,0 3 4,0 1 10,-2-4-14,-1-5 0,0-6 13,-4-7-16,-1-5 3,-2-3 0,-4-9-11,-2-3 19,-1-6-8,-3-2 8,5 0-1,2-10 42,3-9-41,6-8 8,0-5-27,-1-1 19,-2-4-8,-3-2 0,-3-4-9,-2 0 0,0 1-37,1 4-52,-1 13-109,-4 11-202</inkml:trace>
  <inkml:trace contextRef="#ctx0" brushRef="#br0" timeOffset="78055.6838">31545 10424 197,'0'0'225,"0"0"-161,0 0-26,-81-21-11,47 48 25,-1 12-40,3 8 43,7 4-14,7-4-29,9-5 2,7-5-14,2-4 1,0-4-12,15-4 15,8-5-4,-1-6 0,5-8 21,3-6-32,1 0 11,5-11-4,0-11-7,-3-4-36,-5-4 46,-4-2-5,-12-3-7,-5-2 9,-7-2 4,0-2-30,0 1 15,-9 3-114,-5 9-54</inkml:trace>
  <inkml:trace contextRef="#ctx0" brushRef="#br0" timeOffset="78804.0131">31806 10418 175,'0'0'58,"0"0"84,0 0-19,0 0-62,0 0-54,0 0 51,-7 120 56,-2-76-105,1-2 37,4-4-44,-1-4 31,4-2-27,-1-4-6,1-2 3,-2-3-14,3-5 15,0-6-4,0-3 0,0-5 5,0-4-15,0 0 10,0 0 0,0-2-4,4-16 4,7-8 0,1-3-1,4-6 21,1-4-20,4-3 0,-2-3 0,2 0-7,0 4 7,-2 5 0,-5 6 0,-4 9 23,-3 9-23,-4 6 0,-1 6 10,-1 0-20,4 17 1,-1 14 9,7 9-13,-4 8 35,1-4-22,2 0 0,4-3 3,1-4-17,2-2 14,2-6 0,-2-7-2,-1-3 23,0-8-24,3-4 3,1-7 0,2 0-13,2-13 24,-1-11-11,0-8 0,1-5 25,-2-8-21,-2-7-4,-4-3 8,-7-1-20,0 2 12,-5 6-12,1 10 10,1 8-68,1 11 4,2 9-160,-1 6-214</inkml:trace>
  <inkml:trace contextRef="#ctx0" brushRef="#br0" timeOffset="81448.1204">24514 11649 119,'0'0'164,"0"0"-85,0 0 44,0 0-38,0 0 1,0 0-86,0 11 31,-6 11-16,-5 7 16,4-1-25,1-1 32,1-1-36,4-3-1,1-1-2,0-4 17,0-1-16,1-5 0,11-3-10,9-6 0,3-3-17,4 0 3,2-12 9,-6-8-59,-1-4 61,-4-3 5,-4-2 16,-2 4-15,-2 3 13,-4 3-6,-2 7 52,-4 6-26,1 3 31,-2 3-50,2 0 2,1 11-18,5 8 3,3 2 6,3 1 7,0-1 12,1-3-19,0-2 0,-1-2 5,3-3-15,2-6 10,2 0 0,3-5-2,0 0 10,-2 0-8,-4-14 0,-1-2 0,-7-7-13,-1 0 13,0-3 0,-5 0 0,-2 0 13,0 2-13,-2 5 0,0 3 8,0 6-12,0 1 10,-4 4-6,4 3 15,0 0-7,0 2-16,0 0 5,5 0-50,13 0 45,4 0 3,5 0 5,2 0-8,-3 0 9,-2 0-1,-3 0 0,-3 0 0,-3 0-9,-8 0 9,-1 3 0,-4 3-8,-2 8-28,0 2 35,0 7-3,0 1 8,0 0 46,0 2-45,-2-1 7,1-3 6,1 0-5,0-3-13,6-4 0,10-1 14,2-5-12,4-4-2,5-5 0,2 0 5,-1-4 6,-1-12-11,-2-8 0,1-9 12,-1-8-13,3-9 1,2-5 0,1-3-11,-1 4 19,-4 2-8,-8 5 0,-5 3 10,-7 7 20,-4 10-27,-2 9 8,0 10 34,0 6-44,0 2 27,-5 14-28,-10 21-9,-3 14-2,2 8 11,1 1 0,5 0-9,7-1 20,3-2-11,0-9 0,13-7 2,6-10-6,8-11 4,0-7-17,3-8 11,1-3-33,1 0 37,-1-20-5,-1-7-12,-3-6 5,-4-6 14,-1-3 0,-3-3-10,-2-1 20,-4 4-10,-4 3 0,-2 9 10,-4 7-2,-2 10-8,1 7 0,-2 4 6,0 2-6,0 10-1,0 18-19,-5 11 20,-5 8 28,-2-1-25,1 1 2,-2-3 5,4-6 0,2-7-10,-4-5 0,5-8 12,3-6-12,0-6 0,2-5 0,1-1-3,0 0 3,0-12 0,13-13-7,8-10-28,3-3 22,-1 5 13,-1 10 0,-6 7-15,-2 11 35,-4 5-19,2 0-1,0 19 14,1 4-15,-2 5 1,-1-3 0,2-1 1,-3-4 9,0-2-10,1-4 0,-2-5 11,4-2-29,1-1 18,1-1-23,-2-2-18,-3-2-132,-5 1 45,-1-2-50,-3 0-23</inkml:trace>
  <inkml:trace contextRef="#ctx0" brushRef="#br0" timeOffset="81811.4239">25324 11482 226,'0'0'149,"0"0"-98,0 0 61,0 0-13,86 30-14,-48-22-58,6-4 35,9 1-62,5-4 5,3-1-5,2 0 0,-4 0-10,-6-3-28,-15-6-238,-14 1-185</inkml:trace>
  <inkml:trace contextRef="#ctx0" brushRef="#br0" timeOffset="82025.4781">25294 11386 480,'0'0'209,"0"0"-179,0 0-1,0 0-36,0 0 7,0 0-95,0 1-64,15 1-130</inkml:trace>
  <inkml:trace contextRef="#ctx0" brushRef="#br0" timeOffset="82613.5515">26696 11381 301,'0'0'221,"0"0"-57,0 0-106,0 0-53,0 0 0,0 0-5,0 89 37,0-38-32,0 7 41,0 0-42,0-4-3,0-4-1,0-7 10,0-7-10,0-5 0,0-7-44,0-6-5,0-7-139,0-7-122</inkml:trace>
  <inkml:trace contextRef="#ctx0" brushRef="#br0" timeOffset="82999.0159">26725 11621 242,'0'0'103,"0"0"-101,0 0 1,0 0 22,0 0-16,100-60 33,-64 60 8,8 0-46,0 0 19,-1 0-23,-2-4 0,-5-2-3,-4-3 5,-4-3-2,-6-5 11,-7-2-3,-4-1 6,-5-1 66,-6 2-23,0 1 29,0 3-52,-3 3 10,-1 4-5,0 3-35,4 4 42,-1 1-41,-1 0 5,-1 17-20,-3 16-4,-3 13 14,-2 9 0,-2 5 15,2 1-8,2 0-7,1-6 0,4-5-17,2-3 13,2-7-36,0-5-73,8-8-264</inkml:trace>
  <inkml:trace contextRef="#ctx0" brushRef="#br0" timeOffset="83199.2371">27414 11964 866,'0'0'0,"0"0"-36,0 0-19,0 0 2,0 0 39,0 0-162,-43-26-115</inkml:trace>
  <inkml:trace contextRef="#ctx0" brushRef="#br0" timeOffset="88195.3676">15559 12597 39,'0'0'50,"0"0"-7,0 0-22,-92 102 55,66-61 21,2 15-23,0 10 5,2 9-38,-3 10 31,0 5-19,-1 8-41,0 9 30,1 3-34,3-2-7,5-1 16,6-3-5,9-5-12,2 0 0,18-4 12,19-4-34,14-4 22,10-9-41,15-6 30,14-7 0,8-9 9,11-11-21,2-17-70,-1-14-122</inkml:trace>
  <inkml:trace contextRef="#ctx0" brushRef="#br0" timeOffset="89097.789">16090 12774 204,'0'0'203,"0"0"-78,0 0 16,0 0-61,0 0-40,0 0-7,-3 7-31,-4 29-2,1 10 14,1 5 5,2-2-10,2-3-9,1-6 3,0-1-15,-2-3 12,2-1-15,-1-4-5,1-2-127,0-6-99,0-11-187</inkml:trace>
  <inkml:trace contextRef="#ctx0" brushRef="#br0" timeOffset="89538.3944">16478 12834 256,'0'0'71,"0"0"-17,0 0-52,0 0 85,-98 108-10,80-64-21,6-2 19,9-3-64,3-1 0,0-7-5,18-1 14,6-6-19,2-4-1,3-5 6,-1-6-10,-1-7 15,0-2-11,-3-2 5,1-14 10,-4-7-7,-6-4-8,-3-3 7,-6-5-26,-6 1 19,0-4-9,0-1 6,-11 1-62,-5 2-15,-1 6-69,-3 5-131</inkml:trace>
  <inkml:trace contextRef="#ctx0" brushRef="#br0" timeOffset="89946.7667">16811 12796 492,'0'0'136,"0"0"-82,0 0-12,0 0-9,0 0-23,0 0-10,42 0 0,-6 18 14,0 6-8,-1 3-4,-5 3-2,-4 0 12,-1-1 6,-5-2-18,-2-3 0,-7 2 10,-4-1-22,-2 1 13,-5 0-1,0-1 1,0-1 11,-12-1-12,-11 1 0,-8-3 8,-3-1-23,-2-4 15,-2-1-24,3 0 0,-1-1-103,5 1-8,4-3-5,9-2-120</inkml:trace>
  <inkml:trace contextRef="#ctx0" brushRef="#br0" timeOffset="90432.4973">17509 13050 337,'0'0'124,"0"0"-118,0 0 36,0 0 26,0 0 36,120 11-30,-67-11-60,7 0 25,-1 0-39,-2 0 0,-9 0-11,-8-2-14,-10-1-39,-10 0-92,-10 0-183</inkml:trace>
  <inkml:trace contextRef="#ctx0" brushRef="#br0" timeOffset="90648.3595">17788 12951 233,'0'0'60,"0"0"-22,0 0 45,0 0 23,-29 87 16,24-55-65,2-2-18,0 2-37,3-3 16,0-1-36,0 1 14,0-4-117,1-2-115</inkml:trace>
  <inkml:trace contextRef="#ctx0" brushRef="#br0" timeOffset="91149.7231">18595 12712 331,'0'0'215,"0"0"-189,0 0-5,0 0-1,2 94 54,-2-39-1,0 0-56,0-3 17,0-9-24,0-2 11,0-3-20,1-2-1,5 0-15,-3-2 6,-1 1-84,-1-5-85,2-6-119,3-7 83</inkml:trace>
  <inkml:trace contextRef="#ctx0" brushRef="#br0" timeOffset="91462.0784">18999 12947 242,'0'0'204,"0"0"-134,0 0-27,0 0-12,0 0 73,0 0-61,8 93-33,-5-69 29,0-1-39,0-1 2,1 1-12,1-2 10,-1-2-40,1-1-62,-1-3-118,-1-4-65</inkml:trace>
  <inkml:trace contextRef="#ctx0" brushRef="#br0" timeOffset="91880.9344">19314 12793 178,'0'0'228,"0"0"-228,0 0-10,0 0 6,0 0 8,0 0 72,90 20-3,-65 10-9,0 0 21,-2 0-75,-1-1 17,4-4-27,-3-3 21,3 0-20,-4-4-1,-4-3 0,-6 0-12,-7 0 18,-1-3-6,-4 0 0,0-1 15,-10-2-6,-14 0-9,-6 1 0,-7-1 2,-2 0-2,-2 2-4,0-1-17,0 6-112,-1-2-62,1 3-32</inkml:trace>
  <inkml:trace contextRef="#ctx0" brushRef="#br0" timeOffset="92745.3285">16214 13539 136,'0'0'64,"0"0"-48,0 0-14,0 0 37,0 0 50,0 0 1,0 0-61,13 0 11,10 0-9,6 4-7,10-3 20,9 1-34,9-2 10,7 1-12,7 1 16,9 1-21,15 1-3,14-1 1,10 2-4,11-1 7,5-1-4,5 2 0,0-2 10,3 0-12,0 2 2,11-3 0,10 1-10,11 0 13,7-1-3,-4 1 0,-6-2 5,-12 3-15,-14-1 10,-16-2 0,-14 2 3,-19 0-3,-23 0 0,-27 2-1,-23-1-19,-21 0 19,-3 1-161,-30-4 26,-12-1-96</inkml:trace>
  <inkml:trace contextRef="#ctx0" brushRef="#br0" timeOffset="93431.495">17388 13902 346,'0'0'126,"0"0"-51,0 0-23,0 0-52,0 0 24,0 0 33,-6 103-3,0-52-34,-1 3 55,-2 1-73,-1-5 22,2-1-5,3-3 0,4-4-19,1-1 0,0-3 7,-2-7-11,-1-2 9,0-8-5,0-4 0,-1-8 24,1-8-23,2-1 8,-7 0 2,-1-6 29,-4-15-37,-2-11-3,-3-3 0,0-2 9,-4-2-21,-2 1 12,-3 1-41,2-1 29,2 5-39,1 1 8,3 4-9,5 5-145,6 2-158</inkml:trace>
  <inkml:trace contextRef="#ctx0" brushRef="#br0" timeOffset="93785.6087">17519 13895 50,'0'0'189,"0"0"-142,0 0-40,0 0 84,108-9 18,-63 9-51,10 0 12,6 0-26,4 0-7,3 0-21,-6 0-1,-7 0-15,-6 0 0,-11 0-29,-7 0-5,-10 3-73,-6 3-67,-9 1-109</inkml:trace>
  <inkml:trace contextRef="#ctx0" brushRef="#br0" timeOffset="94233.6113">17704 14137 414,'0'0'272,"0"0"-200,0 0-47,0 0 42,0 0-60,80-63 5,-49 63-7,4 0 12,-5 17-22,-5 11 5,-9 7 0,-13 4-12,-3 3 12,-14-1-8,-17 1-1,-5-4-19,2-4 28,1-2 0,8-5-12,7-6-5,6-6 17,6-3 0,3-5-4,3 0 14,0-3-10,8-2 6,15-2-2,10 0 31,9 0-35,3-8 0,5-3-1,6-2-18,2-1-19,2-1-156,-5-1-266</inkml:trace>
  <inkml:trace contextRef="#ctx0" brushRef="#br0" timeOffset="94935.3247">19629 12738 208,'0'0'25,"0"0"-11,0 0-7,0 0 60,0 0 25,0 0 0,43-41-15,-32 41-74,6 2 33,3 20 0,4 18-20,-3 22 47,-5 18-50,-2 10 14,-4 4-1,-1-2-12,1-3-14,-1 2 0,1 0 11,-6-5-16,-4-1 5,0-4 0,-11-4-8,-21-3 10,-12-2-2,-14-1 0,-6-7-51,-6-5 25,0-9-41,3-11-61,4-11-20,8-8-172</inkml:trace>
  <inkml:trace contextRef="#ctx0" brushRef="#br0" timeOffset="95721.9277">20815 12861 187,'0'0'181,"0"0"-88,0 0-47,0 0-18,0 0 65,0 0-27,2-48-8,-2 48-52,0 0 8,-10 13-14,-10 20 0,-9 19 8,-6 14-9,-4 9 13,0 11-12,3 7 1,2 6 19,3 3-8,7-6-9,4-3 0,7-4 4,12-3-4,1-4-3,11-5 0,22-5 2,12-7-19,15-8 0,7-6-36,7-10 12,4-8-73,7-13-84</inkml:trace>
  <inkml:trace contextRef="#ctx0" brushRef="#br0" timeOffset="96679.8608">21443 12873 401,'0'0'158,"0"0"-132,0 0-26,0 0 7,0 0 14,0 87 53,0-45-40,0 2 30,0 1-53,-4 0-11,1 1 0,-2 0 22,2-1-43,-1-2 21,-2-3-125,2-5-106,-3-8-97</inkml:trace>
  <inkml:trace contextRef="#ctx0" brushRef="#br0" timeOffset="97125.7252">21846 13007 379,'0'0'89,"0"0"6,0 0-58,0 0 19,-84 13-18,67 22-29,1 4 14,2 5-12,6-2-8,5 0 58,3-3-60,0-4 2,17-5 4,7-4 15,4-8-22,3-5 0,4-7 2,-1-6-12,-1 0 10,-2 0 0,-9-13-1,-5-5 10,-7-5-9,-5-3 0,-4-2 4,-1-6-11,0 3 7,0-1-3,-4 2-1,-5 3-86,0 2-67,2 2-225</inkml:trace>
  <inkml:trace contextRef="#ctx0" brushRef="#br0" timeOffset="97896.3059">22179 12924 486,'0'0'132,"0"0"-115,0 0-2,0 0-15,0 0 9,89 47 1,-54-20 50,2 3-47,-2 0 1,-6 0 15,0 0-16,-1-1 5,-1-2-18,-1-1 13,-2-4-15,-6-4 2,-4-1 0,-7-6-2,-4-1 11,-3-3-14,0-1 5,0 1-3,-15-2 3,-9 1 3,-4 1 5,-3 0 15,-2 0-9,0 1-14,3 2 0,0-2-35,5 2 32,3 1-60,5-1-62,2 3-57,5-4-92</inkml:trace>
  <inkml:trace contextRef="#ctx0" brushRef="#br0" timeOffset="98243.9125">22783 13245 375,'0'0'100,"0"0"-56,0 0 25,0 0-18,0 0 21,0 0-34,64-3-34,-33 3 48,4 0-47,2 1-3,8-1 2,1 0 7,2 0-11,-6 0 0,-8 0-80,-7 0-5,-14 0-101,-2 0-62</inkml:trace>
  <inkml:trace contextRef="#ctx0" brushRef="#br0" timeOffset="98460.0785">23073 13112 282,'0'0'145,"0"0"-127,0 0 7,0 0-21,0 0 101,0 0 3,-68 101-86,67-69 11,-1-1-33,2-1 0,0-1-4,0-4-8,0-1-66,0-6-116,0-5-169</inkml:trace>
  <inkml:trace contextRef="#ctx0" brushRef="#br0" timeOffset="99014.5379">23601 12847 369,'0'0'157,"0"0"-136,0 0 13,0 0-28,0 0 48,0 78 49,-6-34-94,0 3 26,1-2-12,2-1-4,3-2-3,0-3-16,0-1 0,0-2-11,0-2 11,0-4-19,0-2-3,0-7-83,0-7-37,2-3-100</inkml:trace>
  <inkml:trace contextRef="#ctx0" brushRef="#br0" timeOffset="99299.745">23968 13046 230,'0'0'176,"0"0"-146,0 0-19,0 0 93,0 88 12,0-54-82,0-1 29,0-2-51,0 0-7,0-1-3,0-4-2,0-4-4,0-1-54,1-7-142,1-6-108</inkml:trace>
  <inkml:trace contextRef="#ctx0" brushRef="#br0" timeOffset="99739.9061">24232 12990 328,'0'0'121,"0"0"-120,0 0 4,0 0 3,0 0 2,0 0 31,86 51-1,-60-23-12,2-2 61,3 2-68,1-3 4,-2 2-25,-2-1 27,-3-2-32,-3-2 5,-3-2 0,-5-3-6,-8-3 9,-3-3-3,-3 0 0,0-1 21,-13 2-14,-11-1 12,-9-1-18,-6 0 23,-7-2-21,1 0-3,-1 1 0,3 3-47,-3-1-10,-7 1-184,-6-2-66</inkml:trace>
  <inkml:trace contextRef="#ctx0" brushRef="#br0" timeOffset="100448.8394">21549 13755 182,'0'0'70,"0"0"-70,0 0 0,0 0 78,0 0-10,0 0 10,34 0-32,-7 0 1,14 0 42,14 0-73,21 0 12,21 0-8,21 0-5,17 0-12,9 0-3,5 0 0,2 1-9,-2 4 9,-2 4 0,7 3 0,6-2 22,13 1-22,8-2 0,-1-3 7,-1 0-23,-12 0 18,-9 2-2,-17-4 0,-19 2 14,-21-1-14,-22-4 0,-28 1 2,-25-2-23,-19 0 4,-7 0-52,-26 0 63,-14 0-136,-11-8-116</inkml:trace>
  <inkml:trace contextRef="#ctx0" brushRef="#br0" timeOffset="101150.4864">22797 14027 213,'0'0'166,"0"0"-123,0 0-42,0 0 26,0 0-9,0 0 63,-23 98-1,17-56-58,2 2 13,-1-1-6,1 0-26,1 1 26,0-2-24,-3-1 0,0 5 44,0-5-37,0-2-1,0-5-11,-1-5 13,2-7-17,2-5 4,0-7 0,1-5-2,2-3 23,-3-2-21,-3 0 48,-1-2-38,-6-12 15,-1-2-24,-1-2-1,2-2 11,-2-2 4,0-4-15,-1-1 0,-1-1-10,2-3-2,2 0-26,0-2-30,5 1-26,5-1-221</inkml:trace>
  <inkml:trace contextRef="#ctx0" brushRef="#br0" timeOffset="101482.5377">22899 14071 436,'0'0'63,"0"0"-41,0 0-16,80-17 9,-42 17 67,13 0-43,9 0 19,5 0-41,4 0-10,-3 0 5,-3 0-12,-5 2 0,-3 4-7,-8 0-87,-9 3-24,-12 3-80,-9 0-137</inkml:trace>
  <inkml:trace contextRef="#ctx0" brushRef="#br0" timeOffset="101937.0324">23080 14315 223,'0'0'238,"0"0"-137,0 0-56,0 0-9,0 0 50,0 0-84,90-83 36,-56 74-32,0 6 14,-4 3 2,-6 0-22,-3 16 5,-8 10-2,-7 7 10,-6 3-13,-7 2 0,-22 1 16,-9-3-22,-9-1 6,0-3 0,2-7-14,3 0 10,8-2 4,8-5 0,8-3 13,7-5-19,9-6 6,2-1 0,0-2-12,18-1 33,16 0-21,15 0 10,12 0 17,5-8-32,4-3 5,-1-3-33,2-1 5,-5-1-175,-5-2-154</inkml:trace>
  <inkml:trace contextRef="#ctx0" brushRef="#br0" timeOffset="102601.1846">24988 13123 269,'0'0'0,"0"0"0,0 0-11,0 0 11,0 0 56,0 0 11,-7-73 44,7 71-63,0 0 6,1 2-6,4 0-42,8 3 23,2 21-26,7 18 9,2 17 29,0 14-38,-1 12 13,-3 2-11,1 5 14,-9 5-19,-7 2 0,-5 3 0,-14 5-8,-24-3 12,-16-7-4,-15-9 0,-5-17 9,-7-9-19,2-10-13,0-8-63,1-7-57,1-8-128</inkml:trace>
  <inkml:trace contextRef="#ctx0" brushRef="#br0" timeOffset="103471.7361">26252 12961 187,'0'0'68,"0"0"-25,0 0-33,0 0 42,0 0 14,0 0-26,-42 18 29,24-4-36,2 2-28,-4 4 12,1 9-8,-8 10 1,-3 15-4,-4 11 15,-5 12-14,0 3 1,0 1 7,4 0 52,3-3-64,7-2 7,10-5-4,9-3 15,6-2-21,5-1 0,20 0 2,13-6-17,14-7 15,15-6-19,16-5-20,16-7-91,12-4 1,10-10-79</inkml:trace>
  <inkml:trace contextRef="#ctx0" brushRef="#br0" timeOffset="104073.0554">26895 12998 275,'0'0'250,"0"0"-237,0 0 7,0 0-6,0 0-13,0 0 74,-37 96-74,34-57 28,1 2-29,0 1 10,-1 0-17,0-2 7,0-3-44,2-6-38,1-3-137,0-6-31</inkml:trace>
  <inkml:trace contextRef="#ctx0" brushRef="#br0" timeOffset="104511.9218">27331 13073 473,'0'0'23,"0"0"-23,0 0 17,0 0-5,0 0-10,0 0 25,-102 65 11,75-26 54,5 2-72,4-4-7,9-4 4,6-4-5,3-2-12,0-8 0,10-1 10,10-7-13,1-5 5,9-4-2,1-2 3,3 0 0,-2-16-3,-7-3 0,-4-7 1,-11-1-7,-4-6 6,-6-1 0,0-1-7,0 5-1,-3 4-4,-4 6-28,-1 6-82,5 2-74</inkml:trace>
  <inkml:trace contextRef="#ctx0" brushRef="#br0" timeOffset="104912.9099">27642 12966 287,'0'0'60,"0"0"-18,0 0-35,0 0 18,0 0 72,81-10-53,-48 32 40,1 4-68,-1 1-8,-5 3 4,-1 1-1,-6 0-11,-4 2 0,-6-3 16,-5-2-21,-4 0 5,-2-3 0,0-1-7,0 1 14,-9-6-7,-14 1 0,-8-2 20,-6-5-25,-5 1 5,-1-4 0,2-1-16,4-3-25,7 1-54,6-3-56,8-1-91</inkml:trace>
  <inkml:trace contextRef="#ctx0" brushRef="#br0" timeOffset="107296.3733">28322 13268 241,'0'0'168,"0"0"-98,0 0-5,0 0 1,0 0 42,0 0-87,-5 0-20,5 0-1,8 0 14,12 7-14,13 0 11,12-2 1,8-2 9,10-2-19,6 1-2,-2-2 0,-8 0-2,-10 0-24,-14 0-115,-14 0-134,-11 0-61</inkml:trace>
  <inkml:trace contextRef="#ctx0" brushRef="#br0" timeOffset="107519.0502">28631 13147 422,'0'0'60,"0"0"-26,-27 81 17,17-43 61,1 1-59,3 0-49,3-3 23,0-3-27,3-1 0,-1-3-7,-1-3-39,-2-3-98,-2-5-101</inkml:trace>
  <inkml:trace contextRef="#ctx0" brushRef="#br0" timeOffset="108969.2358">27623 12922 41,'0'0'48,"0"0"-21,0 0 18,0 0 32,0 0 41,0 0-57,-2-16-38,-1 11 0,3 2-6,0 2 16,0-1 2,0 2-24,0 0 36,0 0-42,0 0 5,0 0 1,0 0-7,0 0-4,3 0 0,6 6 7,6 5-9,2 4 6,2 5-4,5 1 18,2 1-9,0 2-6,3-1-3,-6-2 19,-2 2-16,-4-4-3,-3 1 0,-1-2-4,-1 0 12,-1-2-8,-2 2 0,1 2 10,-3-2-14,-1 0 4,0-3 0,0 0-7,0-1 11,1-4-4,-4-1 0,2-2 10,-2-2-10,0 0 0,-2-1 0,2 1-12,-1-1 19,1 1-7,1-2 0,-1 2 10,-2-2-14,1-2 4,-2-1 0,0 0-4,0 0 8,0 0-4,0 0 17,0 0-16,0 0 37,0 0-38,0 0 8,0 0-7,1 0 5,-1 0-6,0 0 0,0 0 15,0 0-13,0 0-2,0 0 1,0 0 11,0 0-2,0 0-10,0 0 0,0 0 25,0 0-26,0 0 1,0 0 0,0 0-19,-1 0 18,-8 0 1,-1 0-11,-4 0 31,-7 0-20,-4 0 0,-6 3 0,-4 4-18,1 3 22,-1-2-4,3 2 0,-3 0 14,2-1-18,5 0 4,4-1-4,5-1-16,5 1-16,3-2 6,2 0 6,1 0-82,1 0 74,0-1-11,0-1-15,3 0 57,-1-2-60,2-1 43,2 1-8,-1-2-64,1 0-7,1 0-35</inkml:trace>
  <inkml:trace contextRef="#ctx0" brushRef="#br0" timeOffset="109755.7617">29282 13066 401,'0'0'124,"0"0"-122,0 0 41,0 0-25,0 0 38,0 0-15,0 0-29,3 10-12,-2 20 0,1 14 10,-2 7 46,0 5-47,0 1 14,0-5-5,0-2 3,0-6-16,0-7-5,0 0 0,0-6-19,0 1-7,0-3-67,0-4 31,0-4-179,0-7-88</inkml:trace>
  <inkml:trace contextRef="#ctx0" brushRef="#br0" timeOffset="110187.9564">29835 13148 218,'0'0'224,"0"0"-185,0 0 46,0 0-45,0 0-35,0 0 81,-22 94-62,10-52 12,-1-2-24,1-2-2,0-5 0,1-3-10,4-1-6,1-4-5,4-2-125,2-5-79,0-7-103</inkml:trace>
  <inkml:trace contextRef="#ctx0" brushRef="#br0" timeOffset="114257.1747">30125 13169 120,'0'0'64,"0"0"-28,0 0 64,0 0 7,0 0 11,0 0-48,0 0-26,-5-25 29,5 25-66,0 0 33,0-1-8,0 1-15,0 0 2,0 0-19,0 0 0,2 0-19,16 14 25,7 8-6,8 2 0,0-1 16,-2 1-18,0 1 2,-2-4 0,-4 0-10,-2-1 14,-6-4-4,-5-4 0,-2 0 15,-5-3-30,-2 0 15,-1 0 0,-2 0-9,0 3 16,-6 2-7,-17 4 0,-8 1 15,-10 2-1,-6-1-14,-2-2 8,-1 0-10,0-1 7,2-2-5,3-2 0,10 1-34,6-2 23,7 0-71,7-3-108,9-5-153</inkml:trace>
  <inkml:trace contextRef="#ctx0" brushRef="#br0" timeOffset="115306.4837">26734 13830 93,'0'0'117,"0"0"-101,0 0-5,0 0 35,0 0 17,0 0-15,82-5 24,-57 5-53,2 0 12,3 0-13,7 0-4,2 0 8,4 0-22,9 2 6,13-1-7,13-1 2,16 0-1,11 0 0,10 0-1,6 0-1,-1 0-37,-1 4 5,-5-1-16,-3 3-58,-2-2 108,4-1-2,9 0 13,10-3 10,9 0-21,5 0 2,-2 0-19,-1 0 9,3 0-35,1 0 26,3 0-31,1 3 32,-6 0 1,-14 0 10,-18 2 5,-19-4 6,-25 2 60,-20-3 7,-21 2-46,-17-2 30,-7 0-46,-4 0 24,0 0-1,-15 0-34,-10 0-222,-5-4 11</inkml:trace>
  <inkml:trace contextRef="#ctx0" brushRef="#br0" timeOffset="116139.6958">28066 14000 42,'0'0'122,"0"0"8,0 0 19,0 0-51,0 0 7,0 0-69,0-10-22,0 11-28,-3 19 19,-3 10-5,-3 10 50,-3 7-49,0 4 23,-1 2-9,-1 0 2,4-2-6,0-2-11,2 0 0,4-3 16,-3-4-1,1-4-5,-2-6-10,-1-7 6,0-4-8,-1-7 2,0-4 0,0-6 41,-5-4-36,-2 0 29,-2-4-25,-3-12 2,-1-5-1,3-8-10,-1-2 0,4-5-12,1-2-26,2 5 17,1 1-5,3 5-33,0 5-3,6 4-124,4 1-68</inkml:trace>
  <inkml:trace contextRef="#ctx0" brushRef="#br0" timeOffset="116512.076">28145 14032 319,'0'0'25,"0"0"-18,91-14-7,-49 13 43,8 1-1,6 0 48,5 0-49,6 0-13,0 0 30,3 4-52,2 2 15,0 0-21,-4 0 20,-7 0-41,-7 2 5,-15-2-82,-11 2-61,-10-1-105</inkml:trace>
  <inkml:trace contextRef="#ctx0" brushRef="#br0" timeOffset="116989.5471">28251 14279 435,'0'0'232,"0"0"-214,0 0-7,0 0-11,0 0 23,0 0 44,90-56-60,-61 53 12,-2 1-6,-6 2 10,-4 2-28,-4 16 5,-4 8 0,-3 7-4,-6 4 12,0 3-8,-18 0 0,-11 0 17,-2-5-33,-2-2 16,3-2-1,2-7-21,4-5 24,8-6-2,9-6 0,4-4 13,3-3-24,0 0 11,10 0 0,18 0 6,18 0 1,11-8-5,12-1-2,9-3 19,5 0-31,4-1 12,-6-1-68,-7-1-125,-13-2-311</inkml:trace>
  <inkml:trace contextRef="#ctx0" brushRef="#br0" timeOffset="117712.5669">30880 13090 357,'0'0'210,"0"0"-146,0 0-63,0 0 29,0 0-21,0 0 6,-12-3-15,25 29 20,4 20 26,1 16-25,-5 13-15,-1 12 13,-3 4-11,-3 0-8,-1 2 0,-5 1 18,0 0-20,-8 3 2,-19-1 0,-9-2-11,-13-7 14,-8-7-3,-16-8 0,-5-7 6,-5-9-28,-6-7 1,-1-8-113,1-8-2,-2-8-172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20:05.9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7859 10955 92,'0'0'90,"0"0"-55,0 0 57,0 0-25,0 0-16,0 0 4,0 0-50,0 0 1,13 0-6,1 0 7,11 0-7,8 0 0,3 0 6,10 0 6,2 0-8,0 0-4,-2 0 0,0 0 5,-7 0-10,1 0 5,-7 0 0,-1 3-4,-7 2-14,-4 2-34,-6 1-24,-5-2-39,-4 1-8</inkml:trace>
  <inkml:trace contextRef="#ctx0" brushRef="#br0" timeOffset="419.7629">8214 11002 122,'0'0'28,"0"0"23,0 0-7,0 0-13,0 0-28,0 0 18,-3 36-1,3-15 41,0 6-45,0 4 40,0 1-24,0 1-16,0 1 14,0 1-17,0-3-13,0 0 0,0 1 9,0-2-15,0 0 6,0-3 0,0 0-1,0-5 1,0 0-33,0-5-65,0-4-55,6-8-43</inkml:trace>
  <inkml:trace contextRef="#ctx0" brushRef="#br0" timeOffset="1435.3321">8441 11363 50,'0'0'81,"0"0"-2,0 0-44,0 0 31,91-26-39,-72 16-21,-5-2 3,-1-3-3,1-2-6,-5-1 0,-1-3 0,0-2 0,-5-2 1,0-2-1,0-2 5,-3-1 2,0 3-7,0 2 0,0 5 3,0 6 4,0 5 31,0 5 1,0 1 20,0 3-31,0 0 12,0 0-40,0 6-23,0 20 21,0 8 2,0 7 5,0 1 38,0-1-34,0-5 22,0-2-18,0-2-3,0-5 11,0-3-20,0-1 2,0-4 0,0-2 7,0-2-10,0-5 0,0 0 4,0-5-9,0-2 7,0-3-2,0 0 8,0 0 9,0 0-14,0-15-3,8-6 7,5-1-24,-1-1 13,1 4-19,1 5 13,-5 5-17,-1 5 20,-2 4-6,-1 0-19,3 0 32,-2 0-23,2 7 23,-2 2-5,2 0 1,-2 0 4,4-1 0,-2 0 0,2 0-2,3 0 2,1-3 0,2 2 1,-1-1 6,3-2-8,-1-1 1,2 0 0,-2-3 0,0 0 0,-3 0 0,5-6 2,-4-9-2,-3-3-14,-3-1-6,-4-1-23,-4 4 35,-1 2-1,0 5 9,0 3 1,-4 3 13,-7 3-4,0 0-3,0 0-4,-1 12 20,0 4-21,3 4 2,3 1 4,3 0 3,3-1-7,0-2-4,0-2 0,6-2-1,3-2 2,4-2 0,1 1 0,2-4 4,1-2-10,5-3-15,3-2-81,2 0-72</inkml:trace>
  <inkml:trace contextRef="#ctx0" brushRef="#br0" timeOffset="3339.5887">10416 11360 85,'0'0'46,"0"0"16,0 0-17,0 0 35,0 0-27,0 0-3,-55-51 10,46 46-32,2 4 21,-2 1-38,-3 0 5,0 0-21,-1 0 5,-1 9 0,2 5-3,-1 4-4,1 3 5,3 1 1,1 2-1,2-1-7,3-2 11,0-2-2,3-4 0,0 1-12,0-6 11,3-1-3,6-3-5,3-1 8,0-5 2,3 0 1,0 0 5,0-5 0,1-8-11,-5-4 4,2 1 0,-5-2-5,-1 1 7,-2 0-2,0 5 0,-3 5 6,-1 1-6,-1 5 1,0 1 5,0 0-4,2 0-2,1 4-2,3 10-17,2-1 24,3 0-10,0 0 5,-2-3 0,4-1-1,-1-4 2,4-1-1,1-1 0,1-3 5,-2 0-9,4 0 4,-1-6-8,1-8 6,2-2 2,-4-4 0,-2-2 2,-2-4 4,-3-2-6,-1-5 0,-1-2 0,-1-1-3,0-5 3,-1 3 0,-2-1 1,-2 6 6,-3 6-8,0 6 1,0 7 0,0 7 8,0 6 0,0 1 12,-3 0-20,0 3-11,-2 19 10,-1 11-5,2 10 6,2 3 4,2 1-2,0 1-1,0-3 3,0-4 1,8-7-5,1-4 0,4-3-5,2-1 4,3-3 2,-1-2 1,3-3-2,-2-3 7,3-5-8,0 0 1,1-7 0,-1-2 0,3-1 4,-2 0-4,1-8 3,-4-6 8,-1-6-22,-1-3 2,-3-1-29,-6-2 34,-5 3-7,-3-3 11,0 2-9,-9 4 5,-4 2 2,-1 6 2,-2 4 0,4 3-5,0 3 8,2 1-3,4 1 0,4 0 0,2 0-4,0 0-3,0 0-23,0 0 27,3 0-3,12 0 6,3 0 15,6 0-8,4 0 14,3 0-14,1 0-4,-1-3 12,-3-1-15,-1 3 0,-4 1 1,-1 0 5,-3 0-7,-5 0 1,-2 0-1,-6 8-6,-2 2 9,-2 4-2,-2 2 0,0 5 19,0 2-19,-6-2 7,0 1-6,4-1 18,2 1-17,0-4-2,0 0 0,5-3 5,5 0-5,5-1 0,-3-3 2,6 0 1,1-5-2,4-5 2,2-1-3,2 0-58,-5-3-78,1-9-127</inkml:trace>
  <inkml:trace contextRef="#ctx0" brushRef="#br0" timeOffset="5460.7728">11355 11313 62,'0'0'25,"0"0"18,0 0-16,0 0-22,0 0 12,0 0-10,0 0 0,-39 16 4,36-3-4,-1 3 6,1 1 12,1 3-18,-1-2 25,3 1-24,0 2 3,0-3 15,0 2-19,0-2 9,0-1-16,0-2 7,8-2-1,-1 2-5,3-1 0,1-2-1,-2-3 7,6 0-7,-3-1 0,2-3 0,2 0 14,-2-2-11,0-3 2,4 0 3,-2 0-8,2 0 0,0 0 2,-2-5 4,-2-3 6,-2-2-11,-3 2 9,-3-5 7,1 2-12,-6-3 15,2-1-20,-3-2 6,0 1-2,0-1-3,-3-1-1,-7 2 3,-2-1 3,-1 2-9,-1-2 3,2 2 0,1 0-7,0 2 7,-1 2-4,2 2-1,1 3-17,1 2 11,1 2-18,1 0 23,3 2 1,1 0 5,1 0 0,1 0-1,0 0-9,0 0 3,0 0-21,0 0-7,0 0 21,0 0-12,0 0 26,7 0-3,1 0 11,5-1-8,1-2 1,2-1 0,1 1 17,0 0-17,-3-1 5,2 4 6,-1 0-7,0 0-8,0 0 3,0 0-3,-5 10-1,2 3 4,-4 5 0,-1 0 4,1 2-1,-1 1-3,-1 0 0,0-1 3,0-1-1,2 1 3,5-2-4,-1-2 22,4-1-17,-2-3-6,-1-4 0,1-2 2,-2-1 3,1-4-3,2-1 2,-2 0 9,1 0 0,-1 0-13,-1-6 0,0-6 1,0-3 8,-3-4-8,-3-2-1,3-1 0,-3 0-29,-2-1 18,-2 2-5,-2 3-1,0 0 11,0 6 4,0 1 2,-3 3 2,-3 4 6,1 1 24,1 2-11,4 1 1,0-2-3,0 2-19,0 0-14,0 0 13,4 0-17,7 3 17,2 3 1,2 2 0,2-1 0,0-1 3,6 0-3,-1-1 3,4-4-1,-1 1-2,0-2 0,3 0 1,1 0 14,2 0-10,-1-6 9,-3-3-12,-5 0 9,-2-3-11,-7-1 1,-3 0 3,-5 1 31,-5 0-20,0 3 27,0 1 6,0 4-32,-2 2 28,-8 2-39,-3 0 3,-5 11 5,-3 10-9,2 4-4,3 3 0,6-1-1,9-2-6,1-2 6,0 0 1,19-4-7,5-2 7,3-3 0,-2-1 0,1-4-18,-3-2-13,-2-2-32,-1-2-57,-3-3-60</inkml:trace>
  <inkml:trace contextRef="#ctx0" brushRef="#br0" timeOffset="21657.0569">13742 11190 45,'0'0'59,"0"0"0,0 0 15,0 0 7,37-82-23,-19 65 13,1-1-66,2 3 25,0 2-11,0 3-17,-1 2 40,2 5-36,2 3 1,-1 0-7,0 6-3,-2 12 0,-3 7-1,-5 5 4,-5 6-4,-5 3 11,-3 3-7,-3 3 4,-18-2 6,-8-3-14,-4-4 4,0-4 0,4-6-2,3-5 2,4-5 0,6-3-3,5-3 10,5-6-10,3-1 3,3-3-11,0 1 2,5-1 4,19 0 5,7 0 14,6 0-4,4-1-3,0-5-7,-2 3 4,-1 0-5,-3 1 2,-2 2-2,-3 0-15,-6 0-90,-5 0-39,-8 0-133</inkml:trace>
  <inkml:trace contextRef="#ctx0" brushRef="#br0" timeOffset="22297.6593">14292 11401 172,'0'0'117,"0"0"-117,0 0 15,0 0-15,102-6 3,-77 6 4,4 0-6,-3 0-1,0 0-10,-1 0-53,-4 0-85</inkml:trace>
  <inkml:trace contextRef="#ctx0" brushRef="#br0" timeOffset="23264.2452">15344 11061 76,'0'0'52,"0"0"28,0 0-46,0 0 29,0 0-2,0 0-46,-59-52 33,45 52-34,-2 0-12,1 0 29,-5 8-19,1 10-9,-2 6-3,0 6 15,2 8-8,1 4-1,3 6 7,3 5 38,6-2-39,5-1-12,1-8 0,1-6 1,18-6-14,4-6 15,5-6-2,5-4 10,0-10-2,1-4-8,2 0 0,-2-12 7,0-9 3,-1-4-10,-3-6 0,-6-2 33,-7-5-24,-6 1 4,-8-1-13,-3 2 26,0 2-26,-13 0 0,-4 3 0,-3 4-4,-1 6-23,3 4-32,-1 7-4,0 3-110,-3 7-90</inkml:trace>
  <inkml:trace contextRef="#ctx0" brushRef="#br0" timeOffset="23592.3539">15152 11181 243,'0'0'66,"0"0"-66,0 0 0,0 0 0,0 0 15,0 0-14,79 87 13,-63-57-3,3 2 30,-2-2-28,2 2-7,0-2 7,0-2-6,-2-4-7,0 1 0,-1-6-6,1-2-5,1-5-28,1-6-42,1-6-23</inkml:trace>
  <inkml:trace contextRef="#ctx0" brushRef="#br0" timeOffset="24028.2299">15789 11101 184,'0'0'80,"0"0"-65,0 0-15,0 0 21,-26 84 17,26-49 9,0 0-37,0-2 11,6-2 23,3 0-39,6-6 6,2-1-7,5-4 12,8-5-9,4-3-5,7-6 0,5-6 11,-1 0-2,1 0-11,-9-10 0,-7-4 9,-5-4 9,-8-5 3,-4-2-8,-2-7-5,-7-1-1,-2-3-7,-2-2 0,0 2-6,0 2-7,-8 3 13,1 7-22,2 8 5,0 7-80,2 5-28,3 3-46</inkml:trace>
  <inkml:trace contextRef="#ctx0" brushRef="#br0" timeOffset="24340.7138">16451 11050 103,'0'0'136,"0"0"-17,0 0-67,0 0-34,0 0-3,0 0 3,0 92 50,0-56-61,0 0-2,0-3-5,0-4 7,0-2-8,0-3 1,0-1 0,3-2-3,-1-5-20,-1-1-13,5-7-39,0-4-81,0-4-59</inkml:trace>
  <inkml:trace contextRef="#ctx0" brushRef="#br0" timeOffset="24950.0569">16503 11083 4,'0'0'55,"0"0"47,0 0-18,0-82-3,0 65-4,6 3-48,4 2 22,1 3-32,1 2-16,4 0 24,1 7-25,1 0-1,-2 0-2,-1 13 3,-1 8-2,-4 3 0,-4 2 2,-5 0 1,-1 2 1,0-1-1,-14-2 5,-3 1 3,-2-5-15,2-3 4,1-5-2,4-2-10,6-6 11,2-3 1,4 0-2,0-2-17,0 1-19,0-1 15,8 4 23,8-1-1,1 1 3,0 5-2,4 2 0,-1 4 5,-1 0-5,-3 1 0,-4 1 0,0-1 15,-5 1-10,-2 0 1,-4-4 11,-1 1-8,0-3-2,0 0 3,-13 0-5,-8-1 25,-4 1-14,-1-5-11,3 2 4,4-5-1,0-2-11,2-1 3,0 0-69,2 0-11,3-6-122</inkml:trace>
  <inkml:trace contextRef="#ctx0" brushRef="#br0" timeOffset="25528.1521">16942 11041 122,'0'0'135,"0"0"-22,0 0-27,0 0 2,0 0-80,0 0-4,0 0-8,21 0 14,6 0-10,4 0 0,0 0 11,-1 0-12,1 0 1,1 0-28,-1 0-71,-4 0-109,-7 0-22</inkml:trace>
  <inkml:trace contextRef="#ctx0" brushRef="#br0" timeOffset="25760.9122">17097 11030 117,'0'0'27,"0"0"14,0 0 60,-31 85-36,25-51 30,3 2-40,1-1-18,2-2 0,0-1-32,0-5 1,0-2-6,0 0 0,0-4 0,0-2 0,0-1-50,0-3-25,0-2-21,-3-6-132</inkml:trace>
  <inkml:trace contextRef="#ctx0" brushRef="#br0" timeOffset="25948.3997">16958 11459 14,'0'0'186,"0"0"-172,0 0-5,0 0 20,0 0 6,93 0-17,-57-3 17,3-1-32,1-2 4,0 3-7,-1 0-22,0 1-59,-5 2-12</inkml:trace>
  <inkml:trace contextRef="#ctx0" brushRef="#br0" timeOffset="26510.8733">17430 11030 172,'0'0'148,"0"0"-83,0 0-65,0 0 4,0 0 29,0 0-14,100 0 9,-57-1-3,-1-1-14,-3 2 15,-2 0-23,-5 0-1,-6 0-2,-3 0-2,-6 0-27,-5 0-119,-7 2-100</inkml:trace>
  <inkml:trace contextRef="#ctx0" brushRef="#br0" timeOffset="26745.2367">17637 11048 76,'0'0'63,"0"0"-26,0 0 12,-19 90 20,17-59 11,1 0-72,1 0 17,0-3-25,0-4 7,0-1-4,0-2-3,0-3 3,0 2-3,0-4-26,0-1-93,1-3-17,2-4 4</inkml:trace>
  <inkml:trace contextRef="#ctx0" brushRef="#br0" timeOffset="28126.2981">19243 11022 11,'0'0'76,"0"0"19,0 0-16,0 0 26,0 0-1,0 0-89,-11-64 38,2 59-45,-3 3-1,-4 2 3,1 0-10,-6 7 0,3 13-3,-3 7 4,0 8-6,3 4 3,1 1 2,6 4 6,4-2-1,7 0-2,0-4 3,7-4 1,10-3-8,3-7 1,7-8 0,5-2 6,3-10-3,9-4 2,2 0 17,2 0-21,-1-12 18,-8-6-7,-3-3-3,-9-3 4,-6-3-2,-8-2-11,-6-2 21,-7-1-11,0 0 2,-11-2-12,-7-1 0,-5 2-3,-2 3 3,3 4-5,-5 7-3,1 5-83,0 10 18,-6 4-163,7 0-18</inkml:trace>
  <inkml:trace contextRef="#ctx0" brushRef="#br0" timeOffset="28501.2787">19210 11143 23,'0'0'6,"0"0"-3,0 0-3,0 0 18,0 0-5,0 0 30,21 21-2,-16-8-2,5 3 52,0 5-44,2 5 1,0-1 16,3 4-60,0-4 18,2 1-22,3-2 10,4-4-2,1-2-1,0-3-7,-5-5 0,-1 0 8,-5-4-8,1-2 0,-5 0-20,-1-4-1,2 0-108,-4 0-60</inkml:trace>
  <inkml:trace contextRef="#ctx0" brushRef="#br0" timeOffset="29476.0038">19814 11164 86,'0'0'40,"0"0"7,0 0-12,0 0-1,0 0 56,0 0-37,18-22-36,-17 22-17,4 11-6,0 11 6,2 5 12,-4 5 6,-2-1-5,2-1-13,2-3 1,1-4 2,0-5 2,4-5-5,1-2 0,-1-5 8,6-3-8,0-3 5,3 0-4,3 0 18,-1-6-14,3-10-5,-3-4 0,-3-1 6,0-1-6,-5-1 0,-3-1 0,-2 2-3,-4 4 9,-2 7-6,0 4 6,-2 4 1,0 3 61,0 0-48,0 0-19,0 16-2,0 6-20,0 7 21,0-1 0,10-4 4,3 1-13,6-6 9,4-2-17,4-4-8,3-5 21,-3-2-87,-2-5-31,-1-1-107</inkml:trace>
  <inkml:trace contextRef="#ctx0" brushRef="#br0" timeOffset="30770.7065">20678 11213 101,'0'0'62,"0"0"-12,0 0 31,0 0-60,0 0 19,0 0-31,-61-21 30,41 21 28,-5 1-59,0 11 5,-1 3-4,4 2 9,2 1 0,4 1-18,6 0 4,4-3-3,4 2 2,2-5-3,0 1 0,2-2-6,11-4 4,8-1 2,1-2 0,2-4-7,0-1 9,3 0-4,0 0 1,-3-8-27,1-5 21,-5-5-18,-4 0 25,-4-3-22,-5 0 18,-3 5 4,-2 0 0,-2 6 12,0 2 29,0 4-10,0 1-19,0 3 13,0 0-25,0 0-7,0 9-8,0 7 0,0 2 8,3 1 7,6-3 0,0-1 3,3-2 2,0-2-5,4-5 0,4-2 7,2-4-10,2 0 3,-3 0 0,4-3 5,1-10 6,3-7-11,1-1 0,0 2 5,-2 1-9,-4 3 4,-6 4 0,-3 5 5,-6 5-2,-1 1-5,-1 0 2,-1 4-9,0 8 9,-2 3 0,0-1 0,-3 0 14,1-3-7,-2-1-7,0-2 0,0-1 14,0-3-15,0 0 1,0-2 0,0-2 10,0 0 3,0 0-13,0 0 11,0 0-2,1-6 41,4-9-50,2-2 0,2-1-6,4-1 5,4 4 1,-1 0 0,0 5-15,1 3 6,-5 3 9,1 4 0,2 0-5,0 0 3,3 0 2,-4 3 0,0 10-9,0 2 1,2 0 8,-2 3 0,2 1 1,-1-4 5,1-1-6,1-3 0,1-2 4,-2-4-8,2-2 4,-2-3 0,-1 0 8,3 0 3,-3-3-11,-2-11 1,-1-3 17,-1-4-2,-1-4-16,-1-5 1,0-5 4,3-6-1,-1-2-4,-1-2 0,-4-1-3,1 4-4,-7 3 7,0 3 0,0 5 7,0 5 11,0 6-18,-3 12 9,2 1 3,-2 7 20,3 0-32,0 18-3,0 23-10,-3 14 11,3 9 2,-1-1 0,1-6 8,0-7-10,3-6 2,10-8 0,2-6 0,3-8 6,-2-7-6,2-1 0,0-8-8,2-6-9,3 0 1,3 0-54,-1-14-56,-2-7-163</inkml:trace>
  <inkml:trace contextRef="#ctx0" brushRef="#br0" timeOffset="31114.44">21466 11033 193,'0'0'115,"0"0"-111,0 0-4,0 0 31,0 0-25,0 0 26,97 0 28,-57 0-51,5 0 36,0 0-34,2 0-4,-2 0-5,-2-1 4,-9 1-12,-4-2-7,-8 2-107,-8 0-74</inkml:trace>
  <inkml:trace contextRef="#ctx0" brushRef="#br0" timeOffset="32737.2635">22083 11076 18,'0'0'81,"0"0"15,0 0-17,0 0-21,0 0 36,0 0-59,-12-8-3,8 8-32,-5 15-11,-3 12 11,-1 5 7,5 3 5,4-4 9,4-1-14,0-6-1,0 0-6,10-4 1,8-5-1,0-3 0,3-5 5,0-3-1,1-4 0,4 0 3,0-4 2,4-10-2,2-8-14,-4-2 3,0 0-18,-6-1 18,-3 0 4,-6 4 0,-6 3 7,-4 4 4,-1 4-11,-2 3 2,0 2 10,0 2 9,0 3-7,0 0 9,0 0-23,0 5-17,-2 13 9,-2 6 7,2 1 1,2-1-3,0 1 3,0-7 0,0-2 0,9-5-4,8-2 2,1-6 1,7-1 1,6-2 4,-1 0-4,0-5 0,-3-10-5,0-3 13,-2-3-9,-1-2 1,-3 0 0,1 5-1,-4 4 2,-3 3 5,-4 7-6,-3 1 0,-2 3-4,2 0 1,-1 11-4,0 9 6,-3 4 2,-1 2 11,-3-2 12,0-3-16,0 0-8,0-3 0,0-4 4,0-4-8,0-4 7,0-1-3,0-4 0,1 0 9,1-1-9,-1 0 0,1 0 10,-1-2 14,2-11-24,3-1 0,0-3 0,6-1-3,2 0 2,3 0-13,0 0-18,1 2 22,-1 5 9,-3 1 1,-2 5 0,-2 2 1,-2 3-2,-4 0-9,2 0-4,1 10 8,-2 4 7,-2 1-1,-1 0 2,-2-2 8,0 1-10,0-4 0,0-2 1,0-4 8,0-2-8,0-1 6,0-1 5,0 0 4,0 0-15,0 0 8,0 0-6,0 0 54,0-8-27,0-9-27,3-1-6,1-3-1,4-2 3,2 2-14,-3 3-6,4 4 16,-1 4 5,-2 4 0,1 2-3,0 2-1,3 2-1,1 0 2,5 0-3,0 3 2,4 4 4,2 1 0,-2 1-1,-3 3 8,-3-2-8,-4 4 1,-2 0-2,-1-3-5,-1 2 7,-2-1 0,0-2 2,4-1-2,-4-1-9,3-2-46,3 0-37,-3-3 2,1-1-91,0-2-64</inkml:trace>
  <inkml:trace contextRef="#ctx0" brushRef="#br0" timeOffset="33984.5917">24529 10791 128,'0'0'52,"0"0"-22,0 0 9,0 0 18,0 0 3,-29-78-31,14 66-1,2 2 11,-5 0-23,3 4-11,-7 4-5,-2 0-7,0 2 7,-3 0-4,5 2 10,-1 9-14,3 7 8,1 6 0,3 8-1,4 6-5,3 4 4,9 2 1,0 1 1,6-2-2,17-2 2,12-2 0,7-3 3,5-1 6,6-5-12,-2-2 3,-8-2 0,-10-7 15,-12-1-14,-12-5-1,-6-4 3,-3-3 4,0 0-7,-11-2 7,-12 1-1,-9-4 29,-1 1-34,-4-2 1,1 0-2,0 0-10,5 0-21,4 0-33,3 0-80,5 0-8</inkml:trace>
  <inkml:trace contextRef="#ctx0" brushRef="#br0" timeOffset="36654.1348">24778 11019 4,'0'0'16,"0"0"0,0 0 14,0 0 15,0 0 30,-15 82-50,15-64 33,0-2-32,0-3-25,4-1 28,8 0-21,3-3 4,6-3 18,3-1-30,3-5 23,4 0-11,-1 0-12,-2 0 19,-1-10-16,0-3-2,-5-2 8,-2-3-1,-2 1-8,-8 1 0,-1 2 3,-5 5 2,-4 2 24,0 3 22,0 3 20,0 1-60,0 0-8,0 3-3,-1 18-16,-4 9 9,-2 5 11,4 6-4,0 1 7,2 3 6,1-1-7,0-1 9,-2-4-11,-1-2 13,-4-6-14,-5-2-2,-3-6 7,-1-3 0,-3-5-8,0-4 0,4-6 7,2-4 2,2-1-8,7 0 7,2-14-8,2-7-12,0 0 9,6-3 0,11-2 3,7 2-3,3 0 5,4 1-2,3-2 0,4 2-7,2 2 6,0-1-25,-1 2-2,-3 1 28,-3-1-26,-4 1 26,0-2-2,-1-2-20,-1-3 21,-3-1-12,-4 4 5,-4 0-4,-7 6 17,-2 5-5,-6 6 18,-1 3-13,0 2 20,0 1 3,0 0-27,0 0-1,0 7-20,0 17 20,2 5-12,4 1 17,1-1-5,2-4 0,-1-3 0,-2-2-5,-2-6 6,-1-2-1,-3-5 2,0-2 0,0-1-4,0-4-7,-3 0 9,-7 0-2,-1 0 2,1 0 0,2-4-1,2-1-7,4 3 8,-1 0 0,3 0 0,0 2-3,0 0 3,0-1-8,8-1 3,7 2-9,3-3 10,3 0 4,-1 2-4,-3-4-1,1-1 5,0-1 0,6-4 2,2-4 1,3-1-4,0-4 1,-4-4 0,-1-3 0,-2-6 2,-2-2-2,4-4 0,-5 0 6,-6 0-6,2 1 1,-12 2 1,0 3 22,0 4-22,-1 8 14,-1 6 11,-1 4-13,0 7-9,0 1-5,0 3 7,0 0-18,0 9 6,0 18 2,0 13-20,-3 9 30,-1 1-10,-1-1 3,1-3 0,1-4 1,1-6 1,2-5-2,0-2 0,0-5-4,9-2 3,8-5 1,0-2 0,2-6-4,1-3 10,1-1-6,-1-5 2,0 0 10,3 0-12,-2 0 0,3-5 0,-1-7 6,1-1-2,-3-2-4,-1-5 0,0-2-4,-1-4-1,-3 2-19,-7 3 0,-5 3 14,-4 5 11,0 5-1,0 3 0,-9 2-7,2 3 6,-3 0-4,-1 0-1,-1 5-6,2 10 8,1 1 4,3 2-5,3 0-6,3-1 9,0-1-2,0 0 4,0-5-10,6 0 11,1-4-1,2-2 0,3-2 0,3-3-5,4 0 5,4 0-6,1-3-3,3-9-12,-2-2-4,2 3 6,-5 1-24,-5 3 41,-6 6 2,-3-1 0,-4 2 25,1 0-25,-1 2 0,4 9 2,-4 3 7,-1 1-2,0 3 20,-3-1-24,0 1 29,0-2-31,0-2 21,0 0-6,0-6-8,0 0-2,-1-2-6,-2 0 3,1-2 4,1-2 0,1 1-7,0-3 0,0 0 14,0 0-4,0 0 34,0 0-9,0 0 17,0 0-51,0-5-1,0 1 0,0-1-4,0 0 0,0-3 4,0-1-9,3-2-11,6 1 0,1-4 6,2 2 5,-1 0-36,1-1 41,4 0-32,2 2 0,0-2 31,1 5-51,-2 1 56,-6 4-6,-5 3 5,0 0-11,-4 0 8,1 10 4,-2 4 13,1 3-6,-2-1 10,0-2-5,0 0 4,0-2-14,0-1 3,0-1-1,0-2 30,0-1-25,0 0 0,0-2-4,0-2 14,-2-2-17,2-1-2,0 0 0,0 0 45,0 0-31,0-4 38,3-11-52,9-5 13,3-3-26,3 1 13,-1 3-12,-1 4-18,-4 4 35,-2 4-5,-1 4 0,0 1-14,1 2 7,-1 0 7,1 5 0,-1 10-16,-1-1 18,1 1-2,0 2 0,0-3 4,0-2-4,2-2 0,-4-1 0,5-2-12,0-4 4,1-2-69,7-1-30,2 0-67</inkml:trace>
  <inkml:trace contextRef="#ctx0" brushRef="#br0" timeOffset="37294.7262">25600 10948 154,'0'0'78,"0"0"-55,0 0-23,0 0 22,0 0 2,0 0 38,128 1-60,-73-1 31,4 0-27,-6 0 23,2-3-33,-2-1 4,-1-4-26,-3 1-39,-10-1-136</inkml:trace>
  <inkml:trace contextRef="#ctx0" brushRef="#br0" timeOffset="38745.9173">27705 11142 139,'0'0'59,"0"0"-32,0 0 22,0 0-48,0 0-1,0 0 0,3 14 8,-3-13 10,3 0-13,0 2 2,1-3 18,7 0-19,4 0 9,3 0-15,3-5 13,-2-6-22,-1 1 9,0-3-12,-5-1 12,2 3-27,-7-1 27,-4 4 0,-1 4 2,-3 0 9,0 3 3,0 1-9,0 0 10,0 0-15,0 3-9,0 11 5,0 1 8,0 2-8,-3 1 4,3-2 0,0 0 7,0-2-3,0 0-4,0-4 0,8 1 1,3-3-5,0-1 4,8-3 0,3-4 10,3 0-7,3 0-6,0 0-8,2-11-53,-3 0 61,-3-3 3,-1-3 0,-1-2-4,-3-4 6,-1 1-4,0 1-15,-9 6 9,-1 6 8,-6 4 10,-2 5 66,0 0-18,0 1-58,1 17 0,2 3-5,1 6 10,-1-4 38,1-3-30,-1 0-8,2-5 3,-1-2 17,0-2-23,-1-4 2,-3 1 8,0-2 2,-3 1-9,-16 1 2,-8-4-7,-4 1-50,-3-2-25,4-3-103</inkml:trace>
  <inkml:trace contextRef="#ctx0" brushRef="#br0" timeOffset="38980.2773">27972 10842 224,'0'0'0,"0"0"-202</inkml:trace>
  <inkml:trace contextRef="#ctx0" brushRef="#br0" timeOffset="41568.195">29094 11117 24,'0'0'88,"0"0"-24,0 0-2,0 0 31,0 0-23,0 0-39,0 0 9,0 0-40,0 0 1,0 0-8,0 0-6,1 4 10,8 3 3,4 0 0,3-3 12,1-1-9,3-3 10,1 0 9,1 0-10,-1 0-12,2-4 0,-3-6 0,-2 1 2,0-3 0,-4-3-2,-4 0 0,-4-3-9,-3 0 8,-3-1-10,0 0 7,-5 3-2,-8 4 6,-3 4-7,-5 7 7,-3 1-18,-3 0 18,0 18-12,0 6 24,4 5-9,2 3 3,9 2-2,7-4-4,5-3-6,0-3 6,5-5-2,8-2 2,5-3 3,3-4-1,1-3 1,7-7-3,4 0-45,0 0-95,-2-9-97</inkml:trace>
  <inkml:trace contextRef="#ctx0" brushRef="#br0" timeOffset="43096.7678">29771 10975 93,'0'0'25,"0"0"31,0 0-24,0 0 3,0 0-35,-82-11 0,62 19 7,3 7-6,-2 1 8,2 4 37,2 0-37,2-2 15,3 0-24,3-2 1,4-3-8,3 1 7,0-3 0,0-1-6,10-2 5,3-1 1,-1-1 0,4-3 0,1-3 13,2 0-13,2 0-9,-2 0 7,1-10-9,-4-2 11,2-5 5,-4 2 5,-1 0-7,-3 2 3,-4 2 7,0 5 29,-6 2-9,0 4 48,0 0-47,0 0-28,0 0-12,0 5-10,0 12 16,-4 7 0,1 4 1,1 1-2,1 3 1,-1-2 0,-1 0 3,0 1 3,2-2-6,-1 2 0,1-3 10,-1 2-11,-1-1 1,3 1 0,0-2 4,0-2-1,0-2-2,0-8-1,0-5 2,0-3-3,0-6 1,0-2 0,0 0 6,6 0 0,8-13 6,5-8 15,8-6-27,3-2 0,-1-2-45,0-2 2,-2 0 30,-8 0-11,-1 0 24,-6-2-3,-3 0 2,3-1 1,0 1 0,1 1-23,1-1 20,0 5 0,-3 3 3,-2 8 4,-4 3 8,-4 9-6,-1 2 38,0 4-27,0 1 33,0 0-50,0 0-19,0 12 14,0 9-10,0 3 15,0 5 0,0-2 0,0-1-4,0-2 7,0-6-3,6 0 0,1-7 2,2 0-3,2-4 1,-1-2 0,1-3-6,2-2 13,1 0-7,3 0 13,1-2-4,-1-8-18,-2-4 8,-2-4-8,-1-3 5,-1-3-18,0 2 18,-3 2-3,-4 5 9,-1 4-2,-1 6 27,-2 3 5,0 2 6,0 0-38,0 0-4,0 13-10,-6 8 5,1 3 6,5 0 3,0-1 0,0-5-8,3-3 13,10-3-5,-2-5 0,3-3-3,0-3 3,0-1 7,2 0-2,-1-1 14,-1-11-18,-4-2-1,-1-3 16,0 2-11,-5-2-5,3-1 0,-6 0 7,-1 2-3,0 5 1,0 4 0,0 4 43,0 3-34,0 0-14,0 6 0,0 12-9,0 5-2,0-1 11,5-1 0,-1-3 0,2-1 7,4-5-15,-1-1 8,8-5-40,-1-5-25,3-1-111,-6 0-162</inkml:trace>
  <inkml:trace contextRef="#ctx0" brushRef="#br0" timeOffset="43284.2577">30478 10888 235,'0'0'47,"0"0"-40,0 0-7,0 0-26,0 0-83</inkml:trace>
  <inkml:trace contextRef="#ctx0" brushRef="#br0" timeOffset="46215.9105">30678 11023 0,'0'0'124,"0"0"-55,0 0 18,0 0-63,0 0-1,0 0-23,0-3-6,0 6-10,0 7 31,3 5-15,6 1 23,0 2-20,2 0 38,0 0-19,5 0-12,0 0 26,-3-3-31,5 0-5,-3-1 0,1-2 10,3-3-10,-2-4 0,2 0 4,-5-2 1,0-3-1,0 0-4,-3 0 0,0 0 16,-1-1-15,-3-10 1,-2-1 1,-2-3 7,-3-1-6,0-1-4,0-1 0,0 1-10,0-1 0,0 0-6,-2 2 16,-1 2-13,2 3 5,-1 3 8,1 3 0,1 0 7,0 2-9,0 2 2,0 1 0,0 0 6,0 0-6,0 0-12,12 0 4,6 0 5,5 0 3,0 1 0,6 5 0,0 1-4,0-3 10,-3 0-6,1-1 0,-3-1 2,-4 0-4,2-2 2,-3 0 0,-1 0 1,2 0 5,-8 0-6,-1 0 0,-5 0 7,-1 0-7,-5 0 12,0 0 5,0 0 37,0 0-48,-2 0-6,-11 0 0,-9 6-19,-4 7 12,-4 7 7,4 3 0,2-1-5,6 0 8,3-1-3,6-1 0,3-5-11,3-3 6,3-1 5,0-4 0,0-2-13,0-2 8,6-2 5,6-1 0,3 0 6,4 0-10,2-12 4,1-3 0,1-1-8,-5-4-4,-2 1 12,-2 1-1,-3 2-1,-5 4-3,-1 5 10,-4 3 1,-1 4 40,0 0-42,0 0-8,0 0 1,0 7-15,0 7 13,0 1 5,2-2 0,2-1-3,4-2 4,4 1-1,4-5 0,5 0 12,3-3-4,-1-1-8,0-2 0,3 0 11,-3 0 0,0-11-11,-2-6 0,0-5 15,-2-4-19,-3-7 4,1-5 0,-4-4-1,-1-4 1,-3-4 0,-3-1-4,0-1 0,-1 3-5,-2 4 9,0 7 0,2 4 1,-2 8 6,-1 8-7,-1 7 0,-1 7 1,0 2-12,0 2 11,0 8-8,-3 19-8,-11 12 4,-1 11 12,0 5 0,1 3 13,1 0-10,4-3 0,0-9 5,4-3 0,4-6-7,1-6-1,0 0 0,0-7-2,4-3-1,8-5 3,3-3 0,-1-5 3,0-3 5,0-2-8,-2-1 0,1-2 9,-2 0-8,1 0 0,0-2-1,-2-8 2,2-4 3,-3-1-10,-1-3 4,2-1-32,-3-3 33,-2 1-14,1 3-39,-5 3 48,-1 4-24,0 4 26,0 4 3,-9 3-10,-5 0 0,2 6 10,-4 14 0,0 2-6,6 2 18,-2 1-12,7-3 0,5-2 6,0-2-8,0-5 2,0-2 0,4-2 7,7-3 6,3-2-12,5-1-1,1-3 11,2 0-8,-1 0-2,0 0 2,0-6 8,-2-5-2,2 0-9,0-1 0,-4 1 3,-3 1-3,1 4 1,-6-2-1,0 3 20,0 4-17,1 1-4,2 0 1,-3 0-16,0 6 8,-4 5 8,-2 0 0,-2 2-1,-1-1 15,0-1-14,0-1 0,0-3 12,0-2-2,0-2-10,0-2 0,0 1 5,0-2 15,0 0-20,0 0 4,0-2 6,6-10-20,6-4 4,1-3-11,5 3 3,-1-1-28,-1 6 17,-4 3-5,-6 3 4,-1 4 21,-5 1 5,4 0-13,-3 8-4,1 5 18,1 2-1,1-3 0,1 1 2,3 0-7,0-3 5,1-1 0,2-1-3,2-4 5,-1 0-2,0-4 0,4 0 3,-2 0-12,-1 0 9,-2 0 0,-4-4-7,0-5 19,3-1-12,-6-4 14,1-1-7,1-3 18,-2-2-6,2-4-13,-2-3 21,4-4-14,1-5-13,7-5 0,-1-2 4,-1 2-6,-4 0 3,-7 7-1,-3 3 55,0 7-49,0 5 41,0 2-6,-1 6-41,-1 4 45,1 6-31,1 1 3,0 0-17,0 18-20,-2 16 16,1 14 2,-2 12-1,-2 7 2,0-3 2,1-3 6,0-10 6,4-6-7,0-9-6,1-6 0,16-4 4,-1-5-15,2-6 11,1-5-23,1-5-17,5-5-89,2 0-74</inkml:trace>
  <inkml:trace contextRef="#ctx0" brushRef="#br0" timeOffset="46622.1388">32136 10973 57,'0'0'56,"0"0"5,0 0 31,82 0-35,-37 0-35,4 0-8,6 0-7,2-4-7,-8-2 0,-6 0-20,-7 0 17,-9 1-42,-2 1-25,-6 1-30</inkml:trace>
  <inkml:trace contextRef="#ctx0" brushRef="#br0" timeOffset="48212.7033">32892 11238 125,'0'0'11,"0"0"-11,0 0 3,0 0 7,0 0 28,0 0-28,0 0 25,21 55 14,-10-54 1,-4-1 9,5 0-22,-4 0-9,4 0 19,2 0-47,2-6 17,-2-3-17,1-5 2,-2-2 11,0-4-13,1-4 0,-3-3 1,3-3 4,0-6-5,-2-3 0,0-4-14,3-2 7,-3 2 8,3-1-1,-1 3 0,-4 5 9,-3 3-11,2 4 2,-4 5 0,3 5 20,-3 4-16,-5 6 3,2 3 24,-2 4-27,0 2 5,0 0-9,0 9-35,-7 18 31,-4 12 8,0 13-4,-1 4 8,1 1 3,-3-1-4,5-6-7,3-4 6,2-4 10,4-6-16,0-5 0,0-2 0,14-5 8,3-3-10,5-4 2,3-7 0,4-2-3,1-5 3,-3-2 0,-2-1-14,-3 0-10,-1-3 14,-4-9 6,2-4-31,-4-4 31,-2-1-50,-4-3-2,-1 1 37,-5 4-13,-3 5 31,0 4 2,0 4 11,-8 4 42,-4 2-54,-2 0 1,-8 12-2,0 9-10,2 5 10,6 0-5,4 3 6,5 1 10,5-7-5,0-2-4,0-4 1,0-5 0,2-3-4,8-3-1,3-3 3,5-3 10,3 0-8,5 0 15,-1-3-7,-1-9 1,-5-4-12,2-3 1,-5 0-24,-5-5 16,-7-2-19,-4-1-21,0-2 41,-1 4-17,-13 4 24,1 3 25,1 6 13,4 3 2,3 4 2,5 4-12,0 1-21,0 0-9,0 0-2,15 0-17,11 0 19,7 3 2,5 4 2,2-2-4,1 1 0,6-3-2,1-2 1,-11-1-58,-9 0-69,-14 0-35</inkml:trace>
  <inkml:trace contextRef="#ctx0" brushRef="#br0" timeOffset="48822.0464">32839 10907 30,'0'0'48,"0"0"18,0 0-9,99 17 3,-63-16-17,3 1-22,3 1 22,6-2-32,-2 0-5,5-1 7,2 0-11,-5 0-2,4 0 0,-10 0-28,-6 0-32,-10 0-36,-16-1-31</inkml:trace>
  <inkml:trace contextRef="#ctx0" brushRef="#br0" timeOffset="57428.8637">8738 12674 5,'0'0'23,"0"0"17,0 0 1,0 0-32,0 0 30,0 0-7,0 0 5,0-6 13,0 6-44,0 0 7,0 0-13,0 0-7,-3 0 5,-4 1 4,-1 12 3,-1 2-2,3 1 1,-3 2-4,3 5 0,2 5 4,-4 9 6,2 5-6,-1 6 9,4 1 9,3 2-15,0-1-7,0 2 0,0 2 4,10 0 7,4 0-8,-4-1 1,2-3-3,2-4-1,2-4 0,2-1-1,4-3 2,2-2-1,6-2 4,0-5 1,4-2-1,5-5 3,0-2-7,2-8 0,1-4 3,-1-8 1,5 0-1,0-9-3,5-14 3,-2-8 9,-1-6-12,-7-6 0,-5-6 2,-6 0 10,-7-5 21,-4-5 8,-3-4 23,-4-2-54,-1-1 32,2-4-38,-4-2 3,5-1 6,-1 5-13,-3 8 0,-1 13 1,-3 13 4,-3 9-5,0 10 0,0 9-40,0 5-21,5 1-130,0 0-55</inkml:trace>
  <inkml:trace contextRef="#ctx0" brushRef="#br0" timeOffset="59144.9881">9724 13598 18,'0'0'19,"0"0"-12,0 0-1,0 0 28,0 0-14,0 0-15,0 0 11,28 28-11,-19-28 2,2 0 37,5 0-31,-1 0 7,0 0-9,2-7-4,-1-2 22,-1-1-19,0-1 7,-2-2 15,0-2-32,0-3 12,-3 0-12,2-2 5,-5-4 16,1 0-19,-1-5 12,-2 1 0,-2-2-6,-3-1-1,0 4 9,0 3-14,0 2 25,0 5-25,0 4 4,0 3 17,0 6-22,0 1 20,0 3 6,0 0-24,-2 3-6,2 22-12,0 12 15,0 13-1,0 5 13,0 7-12,0 5 14,0 0-13,0-1 26,0-3-23,0-3 6,2-1-10,7-2 2,3-1-4,4-3 4,2 1 18,0-4 14,1-7-34,-4-5 5,0-13-5,-1-6 4,-3-9-11,0-7 7,1-3 0,4-1 18,1-22-14,2-7 8,-1-8-6,-2-4 2,-1-3-10,-4 1 2,-4 4 0,-5 3-18,-2 4 18,0 3-32,-18 3 15,-9 4-37,-3 4 23,-1 6-2,1 2 6,0 4 21,2 0-5,4 1 11,6 4 0,5-1 12,5 1-11,5 2 34,3-2 6,0 1-32,0-2-9,22-5 0,7-2-2,14-3 9,5-4-9,4-1 2,-1-2 0,-2 2-12,-3 0 4,-4 4-47,-9 4 3,-3 4-79,-11 4 0,-7 1-36</inkml:trace>
  <inkml:trace contextRef="#ctx0" brushRef="#br0" timeOffset="62233.9726">11386 12734 79,'0'0'75,"0"0"-21,0 0-1,0 0-47,0 0 25,0 0-29,0 0 18,-48 79 22,38-36-16,1 9 16,2 8-2,1 7-36,1 7 28,2 3-32,1-3 1,2-2 5,0-7-4,0-8-2,14-9 0,8-6-1,11-6-2,6-7 6,7-4-2,4-7-1,0-5-118,-6-6-103</inkml:trace>
  <inkml:trace contextRef="#ctx0" brushRef="#br0" timeOffset="63108.9264">12110 12790 37,'0'0'104,"0"0"-66,0 0-12,0 0 27,0 0-50,0 0 28,94-31 22,-51 29-41,0 1 25,3 1-25,-1-2-5,-1 2-7,-4 0 2,-6-2-4,-7 2-43,-9 0-35,-2 0-27,-8 0-51</inkml:trace>
  <inkml:trace contextRef="#ctx0" brushRef="#br0" timeOffset="63374.5392">12414 12760 29,'0'0'51,"0"0"8,-11 83 47,11-44-31,0 1-23,0 3 8,0-3-60,0 0 15,0-3-15,0-1 5,0 0 1,-6-1-5,-4 1 5,0-3-6,-5-1-55,3-6-44,-2-7-112</inkml:trace>
  <inkml:trace contextRef="#ctx0" brushRef="#br0" timeOffset="63591.1765">12231 13356 261,'0'0'0,"0"0"1,0 0 8,0 0 19,113 0-4,-71 0-15,-2 0-3,-4 0-12,-7 0-2,-7 0-67,-3 6 43,-4 0 16,1-1-109</inkml:trace>
  <inkml:trace contextRef="#ctx0" brushRef="#br0" timeOffset="64637.9997">13529 12911 144,'0'0'100,"0"0"-36,0 0 11,0 0 24,0 0-62,0 0-17,0 0-20,-22 16 0,-4 14 13,-6 5-11,-2 1 6,-3 2-2,3 1 1,-2 0-7,1 1 0,1-2-2,3-2-10,4-3 0,3-4-48,6-4-7,5-5-48,2-6-35</inkml:trace>
  <inkml:trace contextRef="#ctx0" brushRef="#br0" timeOffset="64979.1194">13179 12956 222,'0'0'111,"0"0"-104,0 0-7,0 0 2,0 0 62,41 108-17,-25-73-5,-2-4-15,3 0-25,3-5 0,4 0 0,3-2 9,1-3-16,-1-1 5,-4-4-43,-4 1-9,-3-5-50,-3-3-47,1-4-39</inkml:trace>
  <inkml:trace contextRef="#ctx0" brushRef="#br0" timeOffset="65744.7162">13549 12798 54,'0'0'56,"0"0"-2,0 0-14,-82-32-2,60 29 9,-4 3-13,0 0 3,-1 0-23,0 0 12,2 1-12,1 9-7,-2 0 25,-2 5-27,-3 5-5,-2 2 0,1 4 2,3 4-2,2 0 0,6 8 1,6 4 32,2 3-32,8 2 10,2-1-11,3 2 23,0 1-23,6-4 0,10-3 2,3-5 7,4-3-9,6-6 0,2-3-1,6-4-2,5-6 3,3-5 3,2-6-2,6-4 35,7 0-30,1-6 8,0-12 4,-3-3 2,-6-1-24,-8-5 5,-10 1-1,-7-1 24,-8 0-15,-8 0-9,-7-3 0,-4-2 10,0-1-14,-6-3 4,-13-2 0,-4 0-1,-5-1 1,-2 2-4,-3 2-2,2 7-45,2 5 29,1 6-44,3 10-17,3 7-17,3 0-126</inkml:trace>
  <inkml:trace contextRef="#ctx0" brushRef="#br0" timeOffset="66400.9318">14172 12727 97,'0'0'115,"0"0"-31,0 0 15,0 0-5,0 0-77,0 0-17,0 0-1,9 75 1,-1-23 40,0 2-37,-2-1 48,-2-1-36,4-7-14,-4-3 16,-1-1-11,0-3-6,-1-4 0,-2 0 0,0-2-18,0-2-10,0-4-46,0-8 43,1-6-97,2-7-57</inkml:trace>
  <inkml:trace contextRef="#ctx0" brushRef="#br0" timeOffset="66898.3049">14236 13084 212,'0'0'44,"0"0"-25,0 0-19,0 0 12,97-36 9,-70 29-10,-1 3-11,3-1 2,-2 1 15,-5-1-15,-3 2-2,-2-1 0,-4-2 6,-1-5 6,-1 0-12,-2-6 36,-1-6-29,-3-3 33,-2-2-26,-3-1 12,0-1 29,0 5-42,0 0 40,0 7-13,0 7-33,0 0 34,0 6-25,0 4 2,0 1 10,0 1-28,0 23-7,0 14 2,1 12 7,4 1-6,-2-1 4,-3-4 0,1-4 6,-1-4-1,3-4-5,-1-3 0,-1-6-9,1-1-7,-2-1-14,0-3-51,4-2-1,1-5-66,4-1 54,-5-4-103</inkml:trace>
  <inkml:trace contextRef="#ctx0" brushRef="#br0" timeOffset="67538.8963">14965 12489 156,'0'0'44,"0"0"26,0 0-34,0 0 42,0 0-65,0 0 5,35 28-18,-16 12 45,-1 4-36,4 2 44,0 4-17,0 2-19,-2 5-4,-2 2 7,-4 0-20,-7-4 5,-4 0 12,-3-2 2,0-2-18,-9 0 2,-13-1 4,-4-2 3,-5-3-14,-3-3 4,-2-4-59,-3-2 7,2-6-30,-1-1-19,2-8 15,4-8-101</inkml:trace>
  <inkml:trace contextRef="#ctx0" brushRef="#br0" timeOffset="70800.1514">16000 12463 11,'0'0'71,"0"0"29,0 0-38,0 0 7,0 0 32,0 0-14,-13-35-16,13 35-56,0 19-15,0 22 0,0 19 14,0 11-14,0 7 26,-1 5-8,-1-2-17,-1-5 32,2-8-32,1-9 6,0-5-7,-2-4 3,-1-2-3,-3-4 0,-4-4 0,-1-3-4,2-8 4,2-8-31,4-7-14,3-10-84,0-4-38,2 0-4</inkml:trace>
  <inkml:trace contextRef="#ctx0" brushRef="#br0" timeOffset="71656.8794">16298 12849 93,'0'0'80,"0"0"-23,0 0-42,0 0 45,0 0-9,29-89-37,-6 74 17,2 0-12,3 3 23,1 2-3,-2 5-33,0 5 8,-1 0-14,-3 4 0,-4 13-7,-5 5 9,-7 6-2,-1 3 0,-6 5 8,0 0-8,0 1 0,-7-4 0,-6-6 10,2-3-5,-1-8-5,3-1 0,-1-4 8,5-3-10,0-4 2,5-3 0,0-1-3,0 0 10,0 0-7,0-3 21,6-13-12,9-9-5,3-6-4,0-2 0,-1-3-2,-1-3 4,-1 1-2,0 5 0,-2 3 7,-3 9-10,-7 7 3,-1 8 0,-2 3 26,0 3-17,0 0 7,0 0-16,0 8-13,-2 15 8,-4 8 5,-1 8 0,3 2-6,2 1 9,2 0-3,0-7 0,0-4-8,3-5-1,9-3-25,3-4-57,7-4 18,5-7 10,1-7-73</inkml:trace>
  <inkml:trace contextRef="#ctx0" brushRef="#br0" timeOffset="71938.1158">17042 12948 224,'0'0'113,"0"0"-110,0 0-3,0 0 28,0 0-27,-12 93 36,11-71-37,1-1 3,0-2 3,0 2-2,0 0-4,0-1 0,0-1-37,0-2-27,0-4-99</inkml:trace>
  <inkml:trace contextRef="#ctx0" brushRef="#br0" timeOffset="72328.7217">17428 12682 299,'0'0'118,"0"0"-81,0 0-37,0 0-1,0 0 1,16 78 21,-16-32 39,0 2-33,0-2-5,0-3 8,0-5-21,0-5-9,0-4 0,8-8 2,0-1-24,1-7 8,2-4-63,-1-4 18,-1-5-112,-3 0 20</inkml:trace>
  <inkml:trace contextRef="#ctx0" brushRef="#br0" timeOffset="73872.7807">17072 13004 54,'0'0'52,"0"0"-30,0 0 29,0 0-30,0 0 8,0 0 3,-2-12-25,1 12 5,-1 0 13,1 0-12,-2 0-8,0 0-5,-2 0 4,-1 0-3,-1 0 3,3 3-5,1 3 1,1 2-14,2-3 5,0 1 3,0-1 6,0-1-7,0-1 10,5 0-3,-1-3 0,-1 2-4,1-2 4,-2 0 2,-1 0-2,1 0 15,-1 0-7,-1 0-8,2-6 0,-1-2 2,-1 1-8,0 1 6,0 0 0,0 0-11,0 3-25,-3 1 13,-3 2 2,1 0-19,-1 0 36,0 0-10,1 0-1,2 0 12,1 5-31,2-2 23,0 0 2,0 0 3,0-3 0,0 0 6,0 0 0,0 0-2,0 0 4,0 0-2,0 0 0,0 0 3,0 0 5,0 0-7,0-5 3,2 1 4,1-2 2,2 2-4,-2 0 21,-2 1-12,1 3 28,-1 0-28,4 0-12,0 0 13,3 3-8,-1 9 7,1 3 14,-2 3-21,-6 5 29,0 2-12,0 3-5,-12-1 18,-5 0-36,-3 0 20,-4 0-22,0-1 8,1-2-20,1-2 12,3-4-79,5-2-63</inkml:trace>
  <inkml:trace contextRef="#ctx0" brushRef="#br0" timeOffset="75182.2342">17809 12525 95,'0'0'92,"0"0"-82,0 0-19,0 0 15,0 0-6,0 0 31,46 42-19,-21-21 22,5 0 16,4 2-40,2-1 18,5 0-25,-1-1 1,2 0 28,0-1-24,-2-1 16,-2-2-17,-2-3-1,-3 1 26,-6-2-31,-7-1 3,-4-5 1,-5 1-1,-3-4-5,-3-2 1,-4-1 0,-1-1 5,0 0-4,0 2 12,0 4 21,-4 6-22,-14 4 14,-7 6-24,-7 0 7,-4 4 7,-4 2-16,-9 2 0,-5 4 0,0-1 4,1-2-8,5 0-10,8-3-29,5-1 21,9-4-81,3-4-66,7-7-86</inkml:trace>
  <inkml:trace contextRef="#ctx0" brushRef="#br0" timeOffset="97719.1154">15747 13810 10,'0'0'3,"0"0"18,0 0-14,0 0-6,0 0 11,0 0-10,0 0-2,0 0 0,0-1 1,0 1-1,0 0 12,0 8 6,0 0 37,0 3-49,0 1 27,0-1-27,2 4 4,3-2 7,1 1-12,2 1 1,1-3 13,1 3-11,-1-1-8,0-4 0,1 1 10,-1-6-10,-1 3 0,0-2 4,2-3-7,2 2 11,4-5-8,-1 0 0,1 0 9,0 0-15,0 0 6,2 0 0,1 0 7,3-8-6,0 1-1,1-1 0,1 1 4,1-1-9,1-1 5,1 0 0,3 0 4,1-2-1,4 1-3,1-1 0,-1 0 0,-1 0-1,-2 1 1,-1-1 0,-1 3 0,-4 2 5,1 1-5,-2 1 0,-2 0 0,0 1-3,0 0 3,-2 1 0,3 2-1,-2-2 5,2 2-4,1-1 0,-2 1 1,3 0-5,-3 0 4,0 0 0,-1 0-1,2 0 7,0 0-6,-4 0 0,-1 6-1,-6-1-7,2 1 8,-3 1 0,1-1-2,-2 2 6,-2-1-4,0 4 0,-6 0-1,-2-3-2,-1 3 3,0-2 0,0 2 2,0-1 5,0 2-7,-1 0 0,-5-1 6,-1 1-8,0-3 2,3-2 0,-1-1 4,1-1 0,2-2-4,1-3 0,-1 0 11,2 0-3,0 0 0,0 0 0,0-5-3,0-2 1,0-4-6,0 1 0,0-5-14,3 0 4,6-2 10,2-1 0,2 1-12,1 2-1,0 1 5,2 0 7,1 2-14,-2 0 12,5 2 3,-4 2 0,1 2 2,-1 1 8,3 0-10,4 3 0,6-1 14,4 3 7,2 0-18,2 0-3,1 0 14,1 0-6,2 0-8,2 0 0,0 1 10,-1 5 5,-1 0-14,-3 2 3,-2-1 4,0 1-3,0 1-5,-2-2 0,1-1 6,-4 2-13,-3-4 7,-3 3 0,-2-5 4,-3 1 0,-1-1-4,0-2 0,1 0 7,3 0 16,1-7 4,-3-4 1,2 0 13,0-1-24,0-2-12,0 0-5,-1-3 14,-5 1-2,0-2-5,-2-1-3,-2-2 12,0 0-10,-1-1-6,2 2 0,-4 4-10,-4 3-9,-1 6 8,-5 4-37,0 3-47,0 0-170</inkml:trace>
  <inkml:trace contextRef="#ctx0" brushRef="#br0" timeOffset="98529.9703">16817 14381 39,'0'0'81,"0"0"0,0 0-8,0 0 24,0 0-60,0 0-31,-9 6-6,9 16-1,-3 7 1,3 6 19,0 3-16,-2 4 31,2 1-8,0 2-16,0-2 19,0-3-15,0-4-14,0-3 0,-1-1 5,-5-3-9,-2-4 4,1 1 0,-2-4-2,-1-1-14,1-4-35,2-5-44,4-5-73,2-7-26</inkml:trace>
  <inkml:trace contextRef="#ctx0" brushRef="#br0" timeOffset="99092.448">17066 14384 30,'0'0'100,"0"0"-89,0 0-11,0 0 67,0 92-19,0-57-3,0-1-1,1-2-8,7-2 13,1-2-34,3-4-11,2-3 7,2-4-5,3-2-6,-1-3 0,3-4 6,1-2-6,-1-5 0,4-1 0,2 0 11,0-1-1,1-11-10,-1-5 0,-4-2 7,1-5-6,-2-4-1,0 0 0,-4-3 5,0-1 1,-7 0-6,-5 2 0,-2 4-23,-4 7 15,0 3-3,0 11-36,0 2-4,-4 3-147</inkml:trace>
  <inkml:trace contextRef="#ctx0" brushRef="#br0" timeOffset="99592.4206">17272 14512 84,'0'0'136,"0"0"-83,0 0-53,0 0 8,0 0-8,0 0 33,0 93-17,0-60 39,0 2-27,0-3 1,0 1 3,0-3-23,0-3-6,0 0-3,0-4 6,0 1-10,-3 1 4,-7 0-9,-1-3-9,3-5-60,5-7-60,3-10-58</inkml:trace>
  <inkml:trace contextRef="#ctx0" brushRef="#br0" timeOffset="100167.9198">17604 14822 154,'0'0'98,"0"0"-56,0 0 13,0 0-54,0 0 1,0 0 40,-49 56-29,45-36 10,1-1-17,3-3 10,0-2-23,0-3 7,1-3 0,11-1-3,4-4 17,1-3-14,2 0 0,2 0 9,-4-10 1,-1-1-6,-7-3-4,-3 0 10,-4 1 2,-2-2-12,0 0 0,0 1-12,-6-1-5,-4 5-70,0 1-38,-2 2-5</inkml:trace>
  <inkml:trace contextRef="#ctx0" brushRef="#br0" timeOffset="101152.2438">17947 14461 14,'0'0'86,"0"0"-30,0 0 38,0 0 1,0 0-50,0 0 39,0 0-40,-6-16-7,6 16-32,0 0-5,0 0-8,0 5-9,8 9 17,6 2-3,3 1 6,3 0-3,4-1 0,0 2 7,1-3-7,2 1 0,-2 0-4,-2-4-13,0 0 16,-3-3-7,-2-2-1,-4 1-8,-1 0 17,-4-3 0,-4 0-3,-2 0-2,-1-2 5,-2-2 0,0 2 0,0 0 3,0 0-6,0 3 3,0 0 0,-12 1 16,0 1-16,-3 0 6,-1 1 6,-5 2-3,-2 3-9,-5 3 0,-2 0 0,-4 1-5,0 0 5,3 1-14,5-1-41,2-2-83,6-2 45,5-1-55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58:10.7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17798 13830 11,'0'0'74,"0"0"-29,0 0 13,0 0-18,0 0-40,0 0 10,0 0-10,0-9 3,0 9-7,0 0 4,0 0 0,0 0-4,0 0-28,0 0-18,3 3 5,2 3 5,-4 0-20</inkml:trace>
  <inkml:trace contextRef="#ctx0" brushRef="#br0" timeOffset="934.4962">17873 14262 74,'0'0'15,"0"0"80,0 0-31,0 0-7,0 0 3,0 0-23,-3-13-4,3 13-12,-1 0-12,1-2-9,0 2 0,0 0 2,0 0-4,0 0 2,0 0 0,0 0-3,0 0 0,-2 17 3,-1 2 0,-1 5 1,-1 0-1,-1-1 0,0 1 0,2 0-2,1-2 9,-2-1-7,2 1 0,-1-3 0,1-4-4,1-1 4,1-2-7,1-1-28,0-6-86,0-1-16,0-4-12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0:14:00.8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20230 223 266,'0'0'87,"0"0"-81,0 0 1,0 0-7,0 0 19,0 0-12,0 0 29,2 0-11,-2 0 10,0 0 13,0 0-33,0 0 19,0 0-27,0 0 2,0 0-7,0 0-2,0 0-8,0 0 6,0 11-9,-5 7 11,-2 3 0,-5 3 10,4 0-8,-1 0 0,1 2-2,0 2 3,-1 4 4,-1 3-7,1 2 0,0 3 0,1 0-3,0-2 6,0-4-3,2-7 1,1-4-1,2-7 0,3-2 0,-1-4 1,1-3-5,0-4 4,0-3 0,0 0 0,0 0-14,0 0 13,0 0-9,0 0 10,6 0 6,6 0-4,3-2 3,0-2-5,4 0 4,6 1-5,4-1 1,5 0 0,5-4-2,1 1 3,-2-1-1,2 3 0,-4-1 5,-2 2-7,-3-1 2,-4 1-2,-6 1-4,-8 0 6,-3 0 0,-9 0 1,2-2 12,-3-2-13,0-4 0,0-4 0,0 0 12,0-1-11,0-1 5,0-1 9,0 3-8,0 0 5,0 0 7,0 4-9,0 2 22,0 2-17,0 3 5,-1 1 11,-2 3-26,0 0 9,3 0-14,-2 0-4,0 8-5,1 21 11,-2 13-2,1 12 5,2 3 8,-1 3-13,-1 0 0,2 1 7,0-4-1,0-4-6,0-8 0,0-8-2,0-3 10,0-6-10,2-5 2,-2-3-39,1-7-4,1-4-127,-1-7-19,2-2-70</inkml:trace>
  <inkml:trace contextRef="#ctx0" brushRef="#br0" timeOffset="529.6202">20535 613 229,'0'0'15,"0"0"17,0 0 10,0 0-8,-24-80 49,21 69-16,1 0-18,1 3 25,-2 2-68,3 1 23,-3 3-12,1 2-9,1-2 30,-2 2-20,3 0-14,0 0 18,0 0-17,0 0-5,-1 0 0,1 0 3,0 0-13,0 0 10,0 0 0,0 0-13,0 0 0,0 6 13,0 12-12,0 6 19,0 8-11,0 4 4,0 6 0,1 3 2,3 4 6,1-1-8,-4 0 0,1-3 4,-1-1-32,-1-3 28,0-7-101,0-4-18,0-8-97,0-8-64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21:54.3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6424 1470 128,'0'0'44,"0"0"9,0 0 14,0 0 48,0 0-26,0 0-53,0 0 11,-15-42-4,15 40-10,0 2 6,0 0-39,0 6-6,0 18 2,0 14-6,0 7 10,0 6 0,3 0 0,2-3 1,-2-4 3,-1-3-4,0-2 0,-2-2-82,0 1 52,0 0 5,0-3-35,0 2-25,0-8-64,0-13-71</inkml:trace>
  <inkml:trace contextRef="#ctx0" brushRef="#br0" timeOffset="546.8487">6403 1457 110,'0'0'62,"0"0"-18,0 0-35,0 0 30,0 0 17,0 0-48,45-29 4,-24 50 19,-2 8-4,1 8 7,0 3-6,1 2-10,2 1 6,2-2-17,0-4-4,4-2 1,-1-4 8,2 0-14,0-6 2,-1-1 0,0-3 6,-5-8-6,-2 0 0,-6-7 6,-2-5 3,-1-1-9,-2 0 6,-1-4-1,-1-13 30,-1-5-22,-5-6 8,-2-2-6,-1-4-8,0-6-7,0-3 0,0-2 1,0-2 0,-3 2 4,-6 3-5,-1 6 0,1 7-3,0 8 3,0 7-3,6 7-40,0 3 2,3 4-45,0 0-98,0 0-90</inkml:trace>
  <inkml:trace contextRef="#ctx0" brushRef="#br0" timeOffset="1637.9412">7286 1685 17,'0'0'53,"0"0"15,0 0 25,0 0-36,0 0-19,0 0-25,0 0-9,-88 16 27,75 7-22,2 4 4,2 2 19,2 1-32,6-3 2,1-2-2,0-2 0,10-4-1,3-4 7,5-4-6,-3-5 0,1-4 1,0-2-1,1 0 0,0 0-15,2-5-2,-4-10-41,-3 0 19,-3-2 37,-4 1 2,-4 0 1,-1-2-1,0 2 5,3 1-7,1 2 2,1 1 0,-1-1 3,4 3 3,-2 1-6,4 3 5,-1 2-3,2 4 16,2 0-18,-1 0 0,0 5-1,1 8 6,-2 0-5,2 1 0,-4-2 2,-1 3 20,-1-3-16,-1 2-1,0-4-2,-3 0 12,0-2-17,3-2 2,-1-1 0,0-3 8,0 0-8,-2-2-3,3 0 3,-2 0 0,4-12 1,-1-1-1,-1 2-4,-3 2-8,-1 4 24,-2 4 5,0 1 6,0 0-16,0 0-14,1 0-12,5 3 19,3 10-1,-2 2 7,1 1-6,4-1 0,0-2 8,1-2-7,-1-4-1,2 1 1,-2-5 8,1-3-7,4 0-2,-1 0 0,-1-14-2,-2-3-2,-5-1-40,-4 0 12,-4 0 22,0 0 1,0 0 9,-4 2 0,-4 2 10,-1 3 10,2 4 17,7 3-10,0 1 14,0 1-41,0-1-7,3-2 6,13 1-6,5-2 4,-1 3 3,-1 1-4,-4 1-3,3 1-17,-3 0 13,1 0-46,-2 0-58,0 0-86</inkml:trace>
  <inkml:trace contextRef="#ctx0" brushRef="#br0" timeOffset="1903.5517">8287 1903 123,'0'0'205,"0"0"-205,0 0-2,0 0-6,0 0 16,0 0-1,0 90-7,-12-64 12,-4 3-32,-4-4 10,-2-1-271</inkml:trace>
  <inkml:trace contextRef="#ctx0" brushRef="#br0" timeOffset="2853.5224">11228 1297 204,'0'0'60,"0"0"-42,0 0-8,0 0-9,0 0-1,0 0 14,6 60 41,0-21 9,-2 4-23,-1 3 16,2 0-53,-2-1 12,4 2-16,-4 0 10,0 1-12,-3-3 2,0-3 0,2-1 7,-1-4-6,4-3-2,1-6-29,4-2-71,4-6-3,0-7-73</inkml:trace>
  <inkml:trace contextRef="#ctx0" brushRef="#br0" timeOffset="3384.7466">11613 1280 206,'0'0'75,"0"0"-20,0 0 19,0 0-68,0 0-6,0 0 63,-2 113-44,2-70-1,2 1-13,14-5 10,4-4-10,7-3-5,4-4 4,3-5 20,6-4-23,-1-4 22,0-5-23,0-5 13,1-5 1,-1 0-12,-2 0-1,2-15 7,0-5 0,-4-3-8,0-6 0,-5-3 10,-7-1-9,-6 0-1,-8 0 0,-6-2-4,-3 4-15,-3 0-32,-7 1-7,-1 7-91,1 4-46</inkml:trace>
  <inkml:trace contextRef="#ctx0" brushRef="#br0" timeOffset="3822.2217">11971 1485 147,'0'0'89,"0"0"-89,0 0 2,0 0 8,0 0 85,9 85-51,-6-51-12,-2-1-8,-1 1-12,0-1 34,0-1-34,0-1-11,0-2 5,0 0-1,0-2-10,0 0-1,0-3-49,0-1 9,0-4-63,0-4-79</inkml:trace>
  <inkml:trace contextRef="#ctx0" brushRef="#br0" timeOffset="4301.2185">12423 1784 271,'0'0'24,"0"0"-7,0 0-17,0 0 37,0 0-5,0 0-23,-31 49 35,31-32-31,0 0 2,0-1-10,0 1 1,3-3-9,7-4 3,1-1 0,2-4 3,2-4-2,4-1 5,-1 0 6,0-4-9,0-10-6,-3-3 0,-6-1-5,-3-1-4,-6-1 9,0-1 3,0 1-8,-14 1-11,-5 1 16,4 2-12,0 2-55,5 3 12,2 3-97</inkml:trace>
  <inkml:trace contextRef="#ctx0" brushRef="#br0" timeOffset="4926.1842">12767 1381 309,'0'0'57,"0"0"-8,0 0 25,0 0-28,0 0-23,0 0-23,-4-12-24,16 28 21,8 4 6,5 3-1,2-2 14,3 1-8,2-1-9,4 0 1,3-1 0,1-1 2,-2-1-2,-4-1 0,-6-3-1,-7-3 4,-6-1-3,-5-3 0,-7-1 0,-1-1-5,-2 2 8,0 1-3,-10 4 27,-10 2-23,-8 2-4,-4 4 0,-2 1 10,-2 1-11,3 2 1,-4 2-2,4 1-9,-1 1-94,1 1-4,2-2-66</inkml:trace>
  <inkml:trace contextRef="#ctx0" brushRef="#br0" timeOffset="5534.9239">13643 1623 294,'0'0'45,"0"0"-45,0 0 1,0 0-1,96 0 0,-65 0 2,2 0 20,-2 0-21,-2 0 0,-4 0-1,-4 0-52,-6 0-58,-4 0-50</inkml:trace>
  <inkml:trace contextRef="#ctx0" brushRef="#br0" timeOffset="5753.6624">13724 1748 75,'0'0'48,"0"0"-35,0 0-11,0 0 70,0 0-7,91 6 3,-51-7-64,2-7 7,0 4-11,-7-1-33,-2 4-73,-3 1 26,-9 0 29</inkml:trace>
  <inkml:trace contextRef="#ctx0" brushRef="#br0" timeOffset="6831.7304">14741 1257 101,'0'0'116,"0"0"-58,0 0 30,0 0-55,0 0-33,0 0 6,0 11 13,0 19-16,0 6 56,0 5-36,2 1 7,-1 1-10,2 1-20,0-2 19,2-1-19,1 0 0,4-2-1,-4 0 10,0-3-13,-4-4 4,1-7-40,-2-1 35,2-6-60,6-1-8,0-5-25,3-3-87</inkml:trace>
  <inkml:trace contextRef="#ctx0" brushRef="#br0" timeOffset="8031.688">15094 1462 131,'0'0'56,"0"0"-33,0 0 27,0 0 9,0 0 11,0 0-55,50-65-11,-32 65 2,5 0-4,0 3-2,0 12 0,-2 3 1,-2 2-2,-2 1 1,-6 0 0,-5 0 3,-3-1-1,-3 1-2,0 0 0,-4-2 8,-11-1-14,0-3 6,-1-1 0,2-5-2,4 0 9,-1-4-7,5-1 0,3-4 2,3 0-2,0 0 0,0 0 0,0 0-10,8-10-22,10-7 12,0-2 8,7-2-43,0-2 18,-2-1-2,0 1 28,-3-1 2,-1 3-5,-4 2 14,-3 2 0,-4 5 2,-5 2-2,-3 3 11,0 3 23,0 1 33,0 1-55,0 2 48,0 0-60,0 0 4,-2 17-6,-5 4 2,1 3 0,0 0 23,1-1-16,4-1 11,1-3-16,0-1 15,0-4-20,0 0 3,0 0 0,6-4-3,4-1-43,2-2-86,0-2-76</inkml:trace>
  <inkml:trace contextRef="#ctx0" brushRef="#br0" timeOffset="8328.5537">15847 1620 239,'0'0'201,"0"0"-201,0 0 0,0 0 1,0 0 6,0 0 8,1 30-15,-1-18 15,0 3-10,-10 2-5,-2 2-4,-4 1-5,-1-2-78,6-3-91</inkml:trace>
  <inkml:trace contextRef="#ctx0" brushRef="#br0" timeOffset="8716.5632">16269 1379 458,'0'0'9,"0"0"2,0 0-11,0 0 0,0 0 0,0 0 2,0 109 14,0-76 9,0-3-19,0-2 30,0 0-33,0-5-2,0 0 7,0-5-2,2-1-12,1-5-4,1-2-79,0-2-11,1-5-96</inkml:trace>
  <inkml:trace contextRef="#ctx0" brushRef="#br0" timeOffset="9482.1488">16700 1257 139,'0'0'135,"0"0"-94,0 0 3,0 0-11,0 0-30,0 0-2,2-2 7,14 10-8,5 5 42,3 0-22,4 3 2,1 1-22,4 1 5,-1 2 5,3-2-8,-2-2 4,-2 1 2,-4-2-1,-2-3-8,-4-1 1,-4-4 0,-3 2-3,-5 0 6,-1-1-3,-1 2 1,-4-1 7,-2 0-8,-1 2 0,0-4 1,0 2 19,0-1-12,0-1 19,-7 3 18,-9 0-43,-3 2 11,-6 3-13,-5 1 6,-8 4-2,-7 3-4,-4 1 0,-1 1-1,6 1-21,8-2-6,9-3-50,9-1-121,3-5-71</inkml:trace>
  <inkml:trace contextRef="#ctx0" brushRef="#br0" timeOffset="12132.0544">9832 2872 6,'0'0'145,"0"0"-93,0 0 14,0 0 1,0 0-12,0 0 33,0 0-54,-3-19 16,3 19-2,0 0-41,0 0-10,0 0 3,13 0 0,9 0-11,10-2 13,2 1-2,6-2 0,-1 0-2,3 0-8,-1 1-30,-3 0-66,-2 0-10,-8 0-66</inkml:trace>
  <inkml:trace contextRef="#ctx0" brushRef="#br0" timeOffset="12413.2917">10094 2854 29,'0'0'63,"0"0"-41,0 0 58,-10 94 40,10-60-62,0-1 6,0 1-55,0-3 14,0 1-23,0 3 0,0 1 1,0 3 5,-2-2-2,-5 1-4,-4-2 0,-2-4-89,2-7-31,4-5-111</inkml:trace>
  <inkml:trace contextRef="#ctx0" brushRef="#br0" timeOffset="12632.0291">9982 3461 53,'0'0'227,"0"0"-103,0 0-46,0 0 50,0 0-79,0 0-44,3 0-4,15-3 1,7-3-2,5 0 0,3 1-2,0 2-17,0 2 7,1 1-50,2 0 14,0 0-36,-2 0-50,-4 0-30</inkml:trace>
  <inkml:trace contextRef="#ctx0" brushRef="#br0" timeOffset="13085.1288">11158 2936 356,'0'0'74,"0"0"-71,0 0-3,0 0 0,0 0 35,-78 102 0,53-69-18,-5 5 3,0 1-13,-1 0-7,3-1 0,2-4-32,8-4-2,2-6-72,5-6-84</inkml:trace>
  <inkml:trace contextRef="#ctx0" brushRef="#br0" timeOffset="13379.3927">10868 3005 79,'0'0'138,"0"0"-138,0 0 0,0 0 24,0 0-14,0 0 22,85 102-16,-68-73-11,1 0 16,1 0-20,-1 2 4,3 0-4,-2-2 5,-1-2-6,-1-1 0,-6-4-12,-1-2-20,-3-4-73,0-8-52</inkml:trace>
  <inkml:trace contextRef="#ctx0" brushRef="#br0" timeOffset="13894.9906">11058 2788 294,'0'0'36,"0"0"-15,-105-9-21,64 9 0,0 15 8,4 9 2,3 8-5,2 8 0,5 7-2,7 6 34,6 4-16,4 5-3,7 1 23,3 1-41,0-1 42,12-10-42,16-7 6,6-12-12,7-7 9,2-8-3,0-11 16,-1-6-14,3-2-2,-2-3 0,2-14-34,-2-4 33,-4-4 0,-8 1 1,-4-5 18,-6-4-13,-5-1-5,-2-7 0,-5 0-3,-5 0-4,-2 2-24,-2 3 5,0 2 25,-8 3-35,-5 3-1,4 2-43,1 5-94</inkml:trace>
  <inkml:trace contextRef="#ctx0" brushRef="#br0" timeOffset="14363.7131">11592 2839 279,'0'0'91,"0"0"-14,0 0-77,0 0 0,0 0 7,0 0 38,0 113 21,0-71-42,0-1 11,0-3-4,0 1-24,0 0-9,0 0 2,2-1 0,2-7 6,0-2-6,1-5-15,2-9-51,1-4-82,4-8-29,-3-3-23</inkml:trace>
  <inkml:trace contextRef="#ctx0" brushRef="#br0" timeOffset="14754.3168">11668 3117 131,'0'0'56,"0"0"-52,0 0-4,0 0 0,0 0 2,0 0 9,76-58-4,-53 54-1,3 1 0,1-2-3,-2-1-4,0 0 1,-2-3 0,-2-2 6,0-4-5,-3-2 2,-3-4 16,-6 0-11,-5 2 30,-4 2 15,0 4-19,0 4 61,0 3-19,-1 5 31,-1 1-58,1 0-49,1 18-18,-3 11 17,0 10 1,-2 5 8,1-1-7,1 0 6,0-2-6,3-1 8,0-2-12,0-6 3,0-3-18,0-6 12,0-2-59,-1-6-51,-7-7-98</inkml:trace>
  <inkml:trace contextRef="#ctx0" brushRef="#br0" timeOffset="15485.5536">9763 2561 197,'0'0'85,"0"0"-66,0 0 13,0 0-1,0 0-6,0 0-20,-69 101 21,54-39 23,2 11-11,0 10 7,2 6-18,0 2-17,3 1 38,8-3-40,0-6-4,25-8-4,15-12 6,10-7-15,8-9 9,3-11-79,6-3-2,0-6-41,6-3 26,2-2 50,1-9-70</inkml:trace>
  <inkml:trace contextRef="#ctx0" brushRef="#br0" timeOffset="16188.64">12201 2722 184,'0'0'110,"0"0"0,0 0 6,0 0-36,0 0-31,0 0-49,-15 3-7,31 35-3,5 13 20,9 7-10,0 6 0,-1 5 16,4 3-16,-3 2 0,-3 1 0,-9-2 0,-5-7 0,-13-6 0,0-3 0,-16-1-9,-17-5 6,-9-2-2,-5-5-56,0-8-18,3-10-139,6-13-39</inkml:trace>
  <inkml:trace contextRef="#ctx0" brushRef="#br0" timeOffset="19168.1624">12826 2771 89,'0'0'65,"0"0"-1,0 0 25,0 0 6,0 0 2,0 0-48,0 0-15,0-24 14,0 24-46,0 0-4,0 11-18,4 19 6,2 17 10,2 8 4,-5 6 0,1 3 9,-1-1-4,0 4-5,1 2 0,1-6 0,3-1 7,-2-9-7,0-7 2,-2-2-1,-3-6 7,1-4-16,-2-5-16,0-3-59,0-7 6,0-6-85,1-5-53</inkml:trace>
  <inkml:trace contextRef="#ctx0" brushRef="#br0" timeOffset="19915.5223">13369 2820 78,'0'0'153,"0"0"-50,0 0-20,0 0-25,0 0-38,0 0-20,0 0 0,-8 48-4,8-8 9,0 4-5,0 4 15,9-1-11,9 0 16,3-4-20,8-2 6,2-5-3,7-6 2,-2-6-5,2-7 0,-2-7 13,1-5-14,0-5 1,-3 0 0,-1-12 11,-2-11-8,-2-7-3,-5-4 0,0-6-1,-5 1-5,-8 2 6,-8 1 0,-3 2 0,0 1 0,-2 0-21,-10 3 1,0 5-68,0 5-20,-1 5-110</inkml:trace>
  <inkml:trace contextRef="#ctx0" brushRef="#br0" timeOffset="20321.7494">13639 2987 166,'0'0'136,"0"0"-106,0 0-30,0 0-6,0 0 6,9 76 49,-3-32-48,4 4 59,-4-1-20,-1-2-34,-2-1 14,0-4-13,-3 1-7,3-3 0,-3-1 11,0-1-11,0 1 0,0-1 0,0-3-6,0-5-9,3-5-100,1-8-55,0-7-44</inkml:trace>
  <inkml:trace contextRef="#ctx0" brushRef="#br0" timeOffset="20806.0984">14078 3455 126,'0'0'132,"0"0"-121,0 0-12,0 0 14,0 0 8,-36 88 1,33-66-13,1-1 22,2 0-16,0-3 2,0-5 13,0-3-23,0-3-7,0-4 0,5-2 2,4-1 4,2 0 2,3-10 12,2-9-3,-1-7-5,-4 2-12,-1 0 0,-8 1 3,-2 2-23,0 2 9,-2 2-27,-11 2 4,-1 6-68,1 1-2,0 2-77</inkml:trace>
  <inkml:trace contextRef="#ctx0" brushRef="#br0" timeOffset="21460.3671">14364 2948 62,'0'0'135,"0"0"-59,0 0 16,0 0 4,0 0-35,0 0-37,-7-9-24,7 9-7,0 0-11,13 13 9,5 5 5,7 4 5,0 1-1,4 0 2,1 1 2,-2-1-4,2-1 0,-2-1 3,-2-2 8,1-1-9,-5-5 2,-3 0-4,-4 0 1,-6-5-1,-3-1 0,-3-4 0,-3-2 5,0-1-1,0 0 21,0 3-2,0 3-16,-7 5-7,-13 7 4,-7 3 8,-7 4-3,-3 6-6,-5 1-6,-3 3-11,-2 1-75,-4 2-42,-5-3-68</inkml:trace>
  <inkml:trace contextRef="#ctx0" brushRef="#br0" timeOffset="22895.6926">15504 3345 151,'0'0'82,"0"0"63,0 0-58,0 0 2,0 0-28,0 0-41,-12-18 15,12 16-33,0 1-2,0 0 0,7-2-26,19-2 26,10-3 0,10-2-5,2-1-7,-2 1-18,-4-1-11,-10 2-14,-3 2-33,-9 2-21,-7 2-44</inkml:trace>
  <inkml:trace contextRef="#ctx0" brushRef="#br0" timeOffset="23130.0566">15531 3454 69,'0'0'0,"0"0"0,0 0 23,0 0 17,101 18-10,-64-18 1,1 0-31,-4 0 0,-4 0-9,-6 0-93</inkml:trace>
  <inkml:trace contextRef="#ctx0" brushRef="#br0" timeOffset="24940.1922">16866 2876 118,'0'0'44,"0"0"36,0 0 31,0 0-14,0 0-20,0 0-77,0 0-2,4-7-4,-2 36 12,1 12-2,-3 7 55,0 3-47,0 2 6,0 1-18,0-2 11,0 2-11,0-2 1,0-6-1,0 0 0,-6-4-7,1-4-44,0-4-19,3-2 9,2-7 4,0-4-155</inkml:trace>
  <inkml:trace contextRef="#ctx0" brushRef="#br0" timeOffset="31337.854">17206 3193 19,'0'0'57,"0"0"-8,0 0 24,0 0-3,0 0-14,0 0-27,0 0 25,0-42-13,0 36-15,0 1-12,0-1-8,3-1-6,5-1 0,1 2 0,5-1-3,2-1 3,0 1 0,-1-1 0,3 5 7,-3 1-12,1 2 5,1 0-8,0 0-1,-1 16 9,0 3 0,-3 7-1,-1 4-2,-5 2 3,-4-2 0,-3 3-4,0-5-6,0 1 5,-9-2 5,-8-3-6,-2-3-9,0-1 9,3-7-14,1-1 2,4-3 13,4-4 1,1-2 4,6-1-4,0-2 8,0 0-8,0 0 1,0-13-6,13-5-2,6-4-1,4-5 2,4-4 6,1-2-5,-1-1 9,-2-2 0,-3 3 0,-2 2 9,-2 6-8,-6 5 8,-1 5 17,-5 5-19,-4 4-2,0 4 21,-2 2 24,0 0 13,0 0-63,0 0 6,0 15-13,-9 6 7,0 7-3,3 3 3,3-1 0,3-2-9,0 1 9,0-3 0,0-4-2,6-2 2,3-4-5,3 0 5,-1-4-17,2-2-19,2-4-73,0-6-46</inkml:trace>
  <inkml:trace contextRef="#ctx0" brushRef="#br0" timeOffset="31947.1972">17885 2994 324,'0'0'110,"0"0"-41,0 0-59,0 0 3,0 0-13,0 0 0,6 8-19,8 7 20,3 2-1,2 1 0,0 3 7,1 1-8,0 0 1,2 3 0,-1-1-2,-3-1 8,0-1-6,-2-1 0,-4-3 2,0-1-4,0-5 2,-4 0 0,-1-1-5,-4-3 13,0-2-8,-3 1 0,0-2 1,0 3-1,-10 2 2,-13 4-2,-5 1 30,-5 2-26,2 2-4,1 4 0,-1 1-5,2 3 3,4 0 2,-2 2-49,3-2-6,2-2-90,7-5-70</inkml:trace>
  <inkml:trace contextRef="#ctx0" brushRef="#br0" timeOffset="33507.5153">19073 2725 76,'0'0'143,"0"0"-114,0 0 34,0 0 3,0 0-30,0 0 21,-11-18-57,3 18 0,-2 0-3,0 15 2,1 8 1,-3 6-1,4 11-9,1 11 4,-1 6 11,1 14-5,1 9 0,-3 7 11,-2 9-11,3-1 0,6-3 1,2-8 11,2-7-12,19-5 0,7-4-4,5-3 8,6-1-4,2-2 0,6 0 0,3-5 1,3-6 1,5-9-4,0-9-1,2-13-71,-4-12-13,-2-8-77</inkml:trace>
  <inkml:trace contextRef="#ctx0" brushRef="#br0" timeOffset="34145.002">19829 2778 114,'0'0'133,"0"0"-78,0 0 25,0 0-62,0 0-8,0 0-10,0 0 25,7 93-14,-5-62 28,-2 0-28,0-3 1,0-1-6,0-1 4,0-1-19,0 3 9,2-6-60,-1 1-31,5-4-91,4-3 1</inkml:trace>
  <inkml:trace contextRef="#ctx0" brushRef="#br0" timeOffset="34594.5698">20271 2854 245,'0'0'48,"0"0"-21,0 0-1,0 0-7,0 0-3,0 0-8,-63 69 7,55-38 17,5-2-23,3 1 15,0-7-24,0 0 0,5-4-2,7-2 4,6-5-2,2-3 0,0-8-1,1-1-12,0 0 11,-3-8-14,-4-9 7,-1-2-17,-6-4 3,0 1-6,-5-1 12,-2-3 15,0 2-5,0-1 2,-7 2 5,-4 3-50,2 7-49,-1 2 16</inkml:trace>
  <inkml:trace contextRef="#ctx0" brushRef="#br0" timeOffset="35078.9173">20596 2753 287,'0'0'26,"0"0"-7,0 0-19,0 0-4,0 0-4,0 0-6,30 25 14,-15-9 1,5 2-1,1 2 27,-4-1-14,0 1 2,-1 1-11,-2-1 6,-2-1-10,2-6 0,-4 1 2,-2-2 2,-4-3-2,-4 2 3,0 1 10,-1 1-10,-16 6 23,-7 2 0,-4 1-20,-6 2 24,-4 3-30,0 3 3,2 3-3,3 1-2,6-5-3,2-1-88,11-7-135</inkml:trace>
  <inkml:trace contextRef="#ctx0" brushRef="#br0" timeOffset="35454.9289">21312 2969 330,'0'0'100,"0"0"-100,0 0-23,0 0 23,0 0 3,0 0 1,64 0 9,-39 0 12,4 0 2,2 0-20,0 0 1,2 0-16,-3 0 5,-6 0-83,-9 0-37,-7 0-57</inkml:trace>
  <inkml:trace contextRef="#ctx0" brushRef="#br0" timeOffset="36111.1464">22055 2719 242,'0'0'134,"0"0"-16,0 0-118,0 0 9,0 0-19,0 0 20,-8 102-2,8-67 8,-1-1 1,-4-1-5,2-1-12,-2 0 0,2-2 2,1 0 1,1 3-6,1-1 0,0-1-30,0-2 26,0-5-66,6-5-51,4-6-45</inkml:trace>
  <inkml:trace contextRef="#ctx0" brushRef="#br0" timeOffset="36486.1263">22508 2781 218,'0'0'125,"0"0"-125,0 0 0,0 0 8,0 0 9,0 99 23,0-69-33,0-3-3,0 0-4,0-4 10,0-2-12,0-1 2,2-3-42,1 1-15,0-4-65,2-3 5</inkml:trace>
  <inkml:trace contextRef="#ctx0" brushRef="#br0" timeOffset="36983.5047">22825 2729 195,'0'0'68,"0"0"-58,0 0 24,0 0-28,0 0-6,0 0 0,31 24 0,-16-4 20,0 1-6,1 2-14,1-1 15,2-1-6,1-1 7,1-2-16,1-1 4,-6-6 13,1 0-15,-5-4-2,-5 0 0,-1-3 9,-5-1-15,1-1 6,-1-2 0,-1 0 8,0 1-1,0 5-7,-4-1 27,-12 5-8,-2 4 16,-8 1-31,-4 5-3,-1 1 9,1 3-8,2-2-4,7 2 2,3 1-91,5-2-25,2-3-100</inkml:trace>
  <inkml:trace contextRef="#ctx0" brushRef="#br0" timeOffset="37670.9694">23419 2592 175,'0'0'107,"0"0"-24,0 0 15,0 0-30,0 0-65,0 0 21,0-2-24,0 20 0,0 8 2,0 8 7,10 5-3,7 6-2,5 3 13,-1 3 5,1 2-11,-1 1 3,-5 3 32,-2 5-45,-2 1 20,-5 1-21,-2-9 16,-5-5-12,0-2-3,-8-3-1,-17 3 12,-11 1-2,-9-1-10,-3 1 0,-4 1-46,0-3 28,3-1-48,-3-8-98,0-8-40</inkml:trace>
  <inkml:trace contextRef="#ctx0" brushRef="#br0" timeOffset="38808.434">19877 3553 7,'0'0'52,"0"0"12,0 0-25,0 0-6,0 0-18,88-3 26,-55 3-5,8-3-29,7-1 17,10 2 9,8-1-16,5 0 15,1 0-19,3 1 2,5 2 2,5 0-12,3 0-5,6 0 0,2 0 3,5 0-3,9-8 2,4 3-2,4-3 1,4 3 5,2 1-6,3 3 5,-2 1-4,-8 0 14,-9 0-15,-8 0 0,-4 0 0,-4 0 8,-2 0-17,-11 0-4,-9-2-49,-17 1-6,-15 1-19,-18 0-15,-16 0-14</inkml:trace>
  <inkml:trace contextRef="#ctx0" brushRef="#br0" timeOffset="39657.3137">20930 3790 28,'0'0'249,"0"0"-130,0 0-95,0 0 85,0 0-25,0 0-83,0-5-2,0 13-26,0 12 27,0 10-7,0 3 13,-4 2-6,-1 4 0,2 0 0,0 4 42,-1-1-16,2-2-15,-2-2 2,1-3-3,-2-3-12,1-1 2,1-6 0,1-2 2,-1-8 0,2-6-2,-1-3 0,1-5 5,1-1-5,0 0 0,-2 0 3,-4 0 37,-4-5-15,-5-11-23,-4 0-2,-1-2-8,-2-3 1,-2 0-6,-1-3-36,2-1 29,-2 0-65,1-1 21,5 1-30,5 0-91,5 0-38</inkml:trace>
  <inkml:trace contextRef="#ctx0" brushRef="#br0" timeOffset="40103.2989">20982 3834 62,'0'0'123,"0"0"-110,0 0-12,0 0 41,106-44 29,-75 40-47,7-2 19,5 3 4,8 0-34,1 1 4,2 2 3,-4 0-17,0 0 11,-9 0-12,-2 2-2,-4 6 0,-8-1-6,-4 0-25,-3 1-67,-10-1-30,-4 3-15</inkml:trace>
  <inkml:trace contextRef="#ctx0" brushRef="#br0" timeOffset="40712.6546">21276 3938 285,'0'0'102,"0"0"-21,0 0 26,0 0-38,0 0 1,0 0-67,9-26 11,12 23-21,1 2 9,1 1-2,-4 0 0,-2 6-7,-4 10 4,-4 4 3,-1 3 0,-3 1-8,-5 3 11,0 0-3,-4 3 0,-14 0 3,-9 2-8,-3-3 5,-3-4 0,2 1-19,1-4 16,3-2 3,7-4 0,6-5-9,8-5 6,3-3 3,3-3 0,0 0-15,0 2-14,12-2 29,15 0-4,9 0 21,10 0-17,0-8 0,0 0 4,-1-1-7,-3 3 8,0-1-5,-5 0 0,-6 2-47,-5 0-7,-8 4-7,-3-1-72,-6 2 38,-3 0-68</inkml:trace>
  <inkml:trace contextRef="#ctx0" brushRef="#br0" timeOffset="45143.2223">15860 5484 22,'0'0'58,"0"0"28,0 0-22,0 0 21,0 0-11,0 0-24,0 0 27,0 0-32,3-14-25,0 14-20,8 0-6,4 0 6,8 0 0,6 0 2,5-1-6,4-2 6,-1 1-2,-1 1 0,-1 1-10,-5 0-19,-6 0-38,-6 3-65,-9 7-21,-9 2-31</inkml:trace>
  <inkml:trace contextRef="#ctx0" brushRef="#br0" timeOffset="45377.5871">15898 5685 62,'0'0'49,"0"0"-49,0 0 0,0 0 43,110 0-13,-68-7-11,5 1-14,-2 1-1,-4 2-8,-6 3-22,-12 0-134</inkml:trace>
  <inkml:trace contextRef="#ctx0" brushRef="#br0" timeOffset="46143.1708">17184 5124 92,'0'0'100,"0"0"-21,0 0-32,0 0-41,0 0-6,0 0 0,0 68 0,0-23 31,0 6-11,0 7 29,4 2-7,2 6-41,3 3 25,0 2 17,2-2 1,0-8-34,0-6 6,-2-7-16,-4-1 0,-4-5 3,-1-3-22,0-1 19,-4-8-39,-6-6-24,1-9-133,2-11-16</inkml:trace>
  <inkml:trace contextRef="#ctx0" brushRef="#br0" timeOffset="47422.2519">17621 5407 57,'0'0'37,"0"0"-14,0 0 24,0 0 25,0 0-10,0 0-34,76-81 17,-61 76-10,1 1-22,1 4 10,0 0-23,2 0 0,-2 9 0,0 12-14,-4 3 14,-4 5 0,-4 1 2,-5 2 7,0-3-9,0 3 0,-6-2-4,-6-1 24,-5-1-20,-1-2 0,2-3 0,2-5-6,1-8-1,6-4 7,4-1-9,3-5-11,0 0 7,0 0 7,0-13 6,12-8 2,4-4-2,2-5 0,3 0 0,0-2-11,-2 2 9,4-2 2,-3 2 0,2-3 2,-2 2 5,-1-1-7,-2 6 18,-7 5-12,-4 7 32,-3 7-6,-3 6 21,0 1 54,0 0-107,0 15-4,-6 13-10,-5 9 16,-1 0-2,5 2 0,4-2 4,3-3-13,0-1 9,3 0-1,13-3-10,1 0-82,7-2 79,3-9-136,0-6-106</inkml:trace>
  <inkml:trace contextRef="#ctx0" brushRef="#br0" timeOffset="47656.6144">18412 5675 237,'0'0'88,"0"0"-58,0 0-52,0 0 31,0 0-9,0 0 0,-24 90 3,9-69-17,-6 1-11,-1-1-78,2-3-47</inkml:trace>
  <inkml:trace contextRef="#ctx0" brushRef="#br0" timeOffset="48138.3677">18795 5403 191,'0'0'60,"0"0"-9,0 0-49,0 0 20,0 0-15,-82 55 5,67-22 7,3 6 7,2 2 20,2 1-3,4-2-35,4-8 11,0-6-19,1-5-1,17-7 1,2-5 0,3-8 0,1-1 23,3 0-10,1-12-5,-2-6-8,-1-2 18,-5-5-11,-5 0-5,-4-3-1,-6-2 17,-5 1-11,0 1-7,0-1 0,-9 2-43,-6 2 32,5-1-49,2 4-91,1 3-8</inkml:trace>
  <inkml:trace contextRef="#ctx0" brushRef="#br0" timeOffset="48935.2017">19256 5223 123,'0'0'147,"0"0"-28,0 0-58,0 0 20,0 0-81,0 0-6,-9 0-3,27 17-6,8 4 15,9 2 0,7 1 8,-2 0 21,2 0-26,-5-2-2,-2-2 9,-1 0-1,-1-3-9,-2 1 0,-3-4 6,-4 0-8,-6-2 2,-3-3 0,-7 4 1,-7-1 8,-1 1-9,0 6 7,-18-2-1,-7 4 30,-5 3-12,-3 3-16,-7 2 5,0 0-7,1 2-6,0-1 0,6-2-26,6 1-1,3-5-74,4-3-48,8-4 10,4-6-94</inkml:trace>
  <inkml:trace contextRef="#ctx0" brushRef="#br0" timeOffset="50151.782">20666 5527 39,'0'0'92,"0"0"-49,0 0 35,0 0 0,0 0-27,0 0-50,0-8 12,21 8-13,12 0 15,8 0-5,10 0 20,6 0-25,0 0-5,-1 0 0,1 0-1,-6 0-34,-8 0-32,-9 0-85</inkml:trace>
  <inkml:trace contextRef="#ctx0" brushRef="#br0" timeOffset="50667.3809">21648 5143 397,'0'0'0,"0"0"-50,0 0 14,0 0 36,0 101 33,0-55 24,0 0-48,3 1 30,-3 0-15,0-1 10,0 0-3,0 0-30,0-2 4,0-3 0,0-4 1,0-5-7,0-3 1,0-7-14,0-1 12,1-6-45,4-3-23,-2-1-12,1-7-37,2 0-22</inkml:trace>
  <inkml:trace contextRef="#ctx0" brushRef="#br0" timeOffset="51462.121">21963 5354 170,'0'0'55,"0"0"-52,0 0-3,0 0 34,0 0 4,59-77 20,-38 69-27,0 0-5,1 4 17,2 1-35,-3 3 6,-1 0-14,-1 3 1,-4 13-6,0 5 5,-5 5 0,-5 1 13,-4 0-4,-1 0-5,0 0-1,0-4 13,-4-1-16,-5 1 0,1-5 3,-2-3 11,4-3-11,1-6-3,2-3 0,3-3 4,0 0-4,0 0 0,0 0 1,0-6 8,14-13-6,7-4-3,4-7 0,3-2-20,5-2 8,0-2 2,-2-1 0,-1 1-16,-8 6 27,-8 6-1,-8 9 0,-4 4 18,-2 9 1,0 2 23,0 0-33,0 4-9,-3 21-15,-8 8 15,-1 7 0,2-1 5,4-4-8,1-5 3,5-3 0,0-5-4,0-1 4,5-4 0,4-3-3,4-3-79,2-4-4,3-4-57,-2-3-92</inkml:trace>
  <inkml:trace contextRef="#ctx0" brushRef="#br0" timeOffset="51712.1089">22699 5449 147,'0'0'160,"0"0"-160,0 0-2,0 0 2,0 0 27,-4 97-20,-1-75 23,1 1-22,-2-2-8,3-2 0,2-2 4,-1-4-20,2-2-18,0-3-75,0-4-40</inkml:trace>
  <inkml:trace contextRef="#ctx0" brushRef="#br0" timeOffset="52227.7083">23132 5168 161,'0'0'89,"0"0"17,0 0-83,0 0 30,0 0 24,0 0-77,9-11-1,-2 32-6,-1 10 7,0 9 34,-4 4-21,-2-1 9,0-1 39,0-4-60,0-3 5,0-5-6,2-3 15,-2-5-22,0-1 7,0-3 0,0-1-2,0-5-33,0-4-67,0-5-60,4-3-54</inkml:trace>
  <inkml:trace contextRef="#ctx0" brushRef="#br0" timeOffset="53146.9278">23529 5100 167,'0'0'116,"0"0"-116,0 0 13,0 0 0,0 0 9,0 0-8,0 0-14,0 6-5,11 3 5,5 5 12,0 0-6,7 3 18,2 3-19,5-2-4,3 3 13,3 1 1,-1 3-15,1-1 15,1 0-13,-4-5 42,-2-1-31,-4-2-6,-6-5 4,-1-1-4,-8-5-7,-4 2 0,-2-4 3,-1 0-6,-2 0 3,-1 0 0,-2 1 0,0 2 10,0 2-10,0 2 0,-14 3 3,-7 4 19,-7 0-17,-7 2 1,-3 2-2,-8-1-4,1 2-13,-1 3-27,2-2-43,1 0-1,3 0-31,-1-6-60</inkml:trace>
  <inkml:trace contextRef="#ctx0" brushRef="#br0" timeOffset="54316.6521">22687 5437 3,'0'0'25,"0"0"22,0 0 15,0 0-17,0 0-23,0 0-1,0 0-14,0 0-7,0-3 0,0-1 1,0 1 4,0 1-2,0 1-3,-1-1 0,-2 2-17,0 0 10,0 0 1,0 0 2,2 0-2,-2 8 6,3-1 0,0 1-3,0-1 12,0-1-9,0 0 0,0-1 4,0-4 15,4 2-18,5-3 16,0 0 28,0 0-38,-1 0 8,0 0-15,-2 0 4,-1 0 9,-2-4-12,-3-1 9,0-1 2,0 0-7,0 2-5,0 1 0,0 1 2,0 2 23,0 0-25,0 0 0,-2 0 0,1 0-17,-1 0 15,1 2-2,-1 4 4,1 0-5,-1 1 8,1 2-3,-2 3 1,-3 5 6,3 0-7,-3 1 0,1 4 1,-2 4 3,-5 1-4,2 1-5,-7-1 5,2-4-148,-4-5-74</inkml:trace>
  <inkml:trace contextRef="#ctx0" brushRef="#br0" timeOffset="56172.7789">17172 6211 14,'0'0'197,"0"0"-196,0 0-1,0 0 4,0 0 6,82-14 1,-57 13-3,7 1 22,5 0 38,6 0-66,5 0 19,7 0-16,6 0 15,8 0-13,5 0-7,1 0 0,1 0-1,-1 0 5,-2 0-4,7 0 0,7 3 6,8 0-10,12-2 4,9 2 0,5 0-2,1 1 5,0-1-3,-4-1 0,0-2 3,3 0-3,1 0 0,2 0 2,-4 0-7,-3-1 8,-3-3-3,-7 0 0,-3 1 3,-5 0-3,-4 2 0,-5-4 0,-4 3-3,1-2 10,0 3-7,2-1 1,1-1 17,-4 2-16,-2-2-2,-4 0 0,2 2-1,2-3 2,-2 3-1,-2-3 0,1 0 6,-2 0-12,-1-1 6,-5-1 0,-1 3 5,-1 0-2,2 2-3,3-1 0,0-1 2,0 3-10,-1-1 8,5-1 0,1 1 28,3-1-17,1 0-11,-3-1 0,1 2 16,2-2-19,-1 2 3,-3-2 0,3 0 10,1-2-7,5 0-3,1 0 0,-6-2-2,-3 1 1,-9 2 1,-4 1 0,-12 0-1,-11 1 3,-16 2-4,-17 0-54,-13 0-117,-4 0-53</inkml:trace>
  <inkml:trace contextRef="#ctx0" brushRef="#br0" timeOffset="57235.2252">19945 6489 144,'0'0'70,"0"0"-55,0 0 0,0 0 7,0 0-22,0 0 0,0 23 0,0 1 1,0 3 43,0 6-17,-1 3 18,-6 5-7,0 3 7,0 2-19,-1 4 2,0-1-13,-1 0 29,1-4-16,2-5-15,-3-3-10,3-3 8,-4-4-15,-2-2 4,3-6 0,0-5 11,4-4-10,1-7 1,1-4 4,2-2 11,-1 0-17,-2 0 43,-4-16-42,-1-3 14,-3-4-11,-1 1-4,-5-4 0,-2-1-26,-3 0 4,-1 0 4,0 1-24,4 4 24,0 1-28,2 4 23,3 2-4,-1 2-103,2 4 28,0-2-38</inkml:trace>
  <inkml:trace contextRef="#ctx0" brushRef="#br0" timeOffset="57748.7204">20014 6559 53,'0'0'114,"0"0"-111,0 0 2,0 0-6,86-25 1,-50 19 0,5 1 24,8-3 36,2 2-19,4 0 16,1 1-39,4 2 8,1 3-5,3 0-16,-1 0 10,-3 0-14,-7 0-1,-6 0 0,-7 0 5,-9 3-10,-7-3-31,-7 5-49,-7-2 33,-5 4-39,-5 1 4,0-1 16</inkml:trace>
  <inkml:trace contextRef="#ctx0" brushRef="#br0" timeOffset="58420.5612">20323 6694 214,'0'0'53,"0"0"-3,0 0-22,0 0 60,0 0-35,0 0-27,12-62 21,1 56-36,2 2 23,6 1-34,1 3 5,2 0-3,3 0 0,-3 0-2,0 13 0,-8 5-5,-2 7 0,-7 3 5,-7 4 0,0 1 14,-1-2-13,-13 1 3,-4-1-3,-2 0-1,-2-1-2,0-4-18,-2 2-8,4-2 23,1-4-7,3-1 12,4-6 0,4-4 4,7-5-10,1-3 1,0 0-19,0-1 12,9-1 10,10-1 2,9 0 1,8 0 13,11 0-9,8-6-5,6-3 13,3 0 2,-2 1-15,-7-1 0,-9 5 4,-1 2 0,-6 2-8,-7 0 4,0 0-23,-10 0-32,-8 0-16,-8 0-35,-5 0 2,-1 2-75</inkml:trace>
  <inkml:trace contextRef="#ctx0" brushRef="#br0" timeOffset="67891.3408">9109 8433 135,'0'0'112,"0"0"-90,0 0 66,0 0-8,0 0-18,0 0 13,0 0-45,-3-47-24,2 59-6,-1 23-15,1 13 15,1 10 0,0 7 0,0 1 8,7-1-5,7-2-2,4-2 1,5-7 5,3-5-7,7-8 0,8-6 1,-2-10-1,3-4 1,0-7 1,-5-5 3,1-6 6,-1-3-11,1 0 0,4-17 1,-1-8 8,3-8-6,-3-6 5,-4-7-7,-4-3 10,-8-3-13,-7 1 2,-6-1-1,-10 0-14,-2 5 10,0 1 5,-11 7-10,-2 8-12,2 3 9,4 8-29,5 6-57,2 6-30,0 8-89</inkml:trace>
  <inkml:trace contextRef="#ctx0" brushRef="#br0" timeOffset="69014.1809">10021 8952 14,'0'0'45,"0"0"-23,0 0 22,0 0 22,0 0-41,16 77 10,-5-70-31,4 0 9,-2-2 4,2-3-13,-1-1 14,0-1-10,1 0 5,0 0 14,3-8-16,1-6-7,-2-6-4,-1-6 15,-2 0-12,-1-8-3,-4-1 0,-1 1-10,-4 0 8,-4 2 2,0 3 0,0 3 6,0 4-10,0 4 4,-3 8 0,0 3 35,0 6-34,2 1 39,-2 1-40,0 19 0,0 12 0,1 7 2,2 9 5,0 6 42,0 9-46,0 3 22,0 4 14,6 2-39,0-3 49,2 0-47,0-4 5,-2-9 0,-1-7-1,-2-6-6,-1-6 0,-2-5 6,0-3-9,0-7 3,0-7 0,0-7-12,0-8 7,-5 0 0,0-17 5,-2-11-61,-2-5 46,2-5 13,-1 0 2,-2 2-13,4 4 18,1 4-5,4 1 11,1 1 6,4-2-27,19-3 10,5 5 0,5-2-5,4 5 5,2 1-14,6 2-25,1 4-82,2 2-13,-8 3-105</inkml:trace>
  <inkml:trace contextRef="#ctx0" brushRef="#br0" timeOffset="71293.2168">11531 8249 117,'0'0'36,"0"0"3,0 0-1,0 0-36,0 0 53,-75 84 13,59-36-22,5 12 38,2 10-29,3 5-5,-1 4-16,4-3-23,2-2-11,1-6 0,4-7 2,21-8-3,10-7 2,6-3-1,3-7 4,5-5 5,3-7-11,5-8 2,6-7-88,-2-9-94,-5 0-118</inkml:trace>
  <inkml:trace contextRef="#ctx0" brushRef="#br0" timeOffset="72228.564">12168 8458 16,'0'0'100,"0"0"-9,0 0-54,0 0 66,0 0-71,0 0-24,30-18 8,-7 17-5,7-2-11,6 1 14,8 1-7,2-1 23,-1 1-29,-2 1 5,-9 0-3,-3 0-2,-8 0-2,-7 4-41,-5 3-89,-4 1 7,-7-2-22</inkml:trace>
  <inkml:trace contextRef="#ctx0" brushRef="#br0" timeOffset="72478.5542">12477 8451 32,'0'0'91,"0"0"-6,0 0-54,0 0 56,0 0-56,-29 111 49,29-69-42,0 1-32,0-4 33,0 0-31,0-3-7,2 0 8,1-2-3,-3 1-6,3 0 0,-3-4-18,0-2 16,0-2-49,0-4-63,-8-5-22</inkml:trace>
  <inkml:trace contextRef="#ctx0" brushRef="#br0" timeOffset="72697.2896">12326 9056 195,'0'0'124,"0"0"-124,0 0 0,0 0 64,0 0-28,0 0 3,110-5-8,-74 1-25,2-1 17,-4 1-23,0 1 0,0 0-3,-2 3 3,-4 0-53,-1 0-56,-5 0-95</inkml:trace>
  <inkml:trace contextRef="#ctx0" brushRef="#br0" timeOffset="73119.1436">13546 8568 154,'0'0'35,"0"0"14,0 0 18,0 0-20,0 0-33,0 0-6,-64 74 59,34-43-53,0 3 17,-1 0-31,-2-1 14,-3 0-7,4-1-7,-2-2 0,1 0-8,3-4-48,6-5-27,6-6-30,10-9-74</inkml:trace>
  <inkml:trace contextRef="#ctx0" brushRef="#br0" timeOffset="73429.5449">13169 8560 243,'0'0'88,"0"0"-88,0 0 0,0 0 51,62 87-14,-43-51-13,0-1 7,-1 0-27,3-2 10,-1-1-14,4-4 11,-3-2-6,3-3-2,0-4-3,-6-4 0,-2-1-6,-2-3-33,-2-4-37,-3-4-59,-3-3-34</inkml:trace>
  <inkml:trace contextRef="#ctx0" brushRef="#br0" timeOffset="73992.0146">13411 8415 151,'0'0'49,"0"0"-13,-117-26 5,67 26-1,-6 0-37,1 3 43,4 12-20,8 1 9,7 4 3,10 1-37,4 8 9,3 7-10,6 6 6,1 9 28,6 6-15,1 7 20,4-1 9,1-2-47,0-5 15,13-7-16,13-9 4,5-7-9,5-7 6,4-5-1,-1-8 4,3-4-1,1-4-6,-3-5-2,5 0 5,-3-3 15,-5-12-12,0-3 6,-4-4-3,2 0 2,-4-6-8,-1-4 0,-5-4 6,-6-2 3,-7-3-9,-4-2 0,-2-2 6,-6-1-6,0 3 0,0 3-1,-17 2-28,2 3 26,-1 6-40,2 4-46,3 7-40,0 4-109</inkml:trace>
  <inkml:trace contextRef="#ctx0" brushRef="#br0" timeOffset="74718.5397">14012 8419 182,'0'0'62,"0"0"8,0 0 63,0 0-31,0 0 5,0 0-104,0-11-3,0 47-4,1 13 4,-1 8 4,0-1 37,0-2-40,0-5 6,3-4-6,0-2 6,-1-6-8,-1-4 1,1-5 0,5-4-19,-2-7 18,-1-4-73,1-7-13,1-6-75,0 0-40,-1-6 32</inkml:trace>
  <inkml:trace contextRef="#ctx0" brushRef="#br0" timeOffset="75162.5461">14065 8711 195,'0'0'82,"0"0"-77,0 0 13,0 0-7,0 0-7,0 0 19,83-17-8,-56 16 1,-1 1-9,0-2-1,0-1-7,1-1 1,3-2 0,-3-4 4,-3-3-1,-3-4-3,-7 0 19,-3-3-13,-5-3 15,-1-2 8,-4 1-9,-1 0 13,0 1-18,0 6 37,0 6 11,-1 3-32,-1 5 17,2 3-40,0 0 4,0 9-24,0 20 3,0 10 9,0 6 2,0 2 9,0-4-11,0-1 0,0-3 2,3-4 7,0-2-7,-1-4-2,1-2 0,1-3 2,-1-4-5,1-4-36,3-2-91,-3-5-29,-2-6-113</inkml:trace>
  <inkml:trace contextRef="#ctx0" brushRef="#br0" timeOffset="75834.3834">14779 8172 296,'0'0'17,"0"0"60,0 0 8,0 0-34,0 0 11,0 0-62,-18-1-18,36 41 18,4 10 26,2 9-14,4 5 31,-1 3-31,-1 0-4,-1-4-8,-3-4 19,-4-3-9,-3-5-10,-6-1 0,-9-4 6,0-2 0,-3-2-6,-18-4 0,-6-4-20,-4-3 16,-3-3-33,-1-5-66,-1-5-53,1-6-156</inkml:trace>
  <inkml:trace contextRef="#ctx0" brushRef="#br0" timeOffset="76878.601">15423 8278 97,'0'0'96,"0"0"-41,0 0 16,0 0 25,0 0-33,0 0 22,0 0-69,-3-23-6,3 41-20,0 16 28,0 18-16,0 9 23,0 6-13,2-1 26,-1-3-28,-1-3-4,2-6 10,-1-2 1,1-4-17,-2-3 0,0-4 7,1-2-13,1-5 6,1-4 0,-2-2-5,4-6-42,-1-4-36,3-3-43,0-7-77,2-8-39</inkml:trace>
  <inkml:trace contextRef="#ctx0" brushRef="#br0" timeOffset="77519.1942">15851 8305 106,'0'0'64,"0"0"-3,0 0-56,0 0 61,0 0-66,0 0 2,0 60 17,0-10 22,0 7 24,0-3 17,9-3-79,8-7 17,1-5-20,6-6 8,5-4 1,4-7-8,5-5 7,1-7 19,-1-5-18,-1-5-4,2 0-5,-4-2 12,-1-14-7,-3-6-3,-4-6 0,-2-2 5,-5-5-2,-7-2-5,-5-1 0,-3-3-21,-5 2 19,0 2-10,0 1-43,0 5 0,-2 7-88,-1 5-25</inkml:trace>
  <inkml:trace contextRef="#ctx0" brushRef="#br0" timeOffset="78032.6921">16104 8497 186,'0'0'93,"0"0"-32,0 0-1,0 0 26,0 0-23,0 0-57,0 0-6,0 23 0,3 13 7,0 6 5,0 2-6,-3 1-4,0-2 1,0-2 25,0 0-28,0-4 5,0-2-1,-3-3 3,1-4-14,-1-2 5,3-7-66,0-2 4,0-6-88,0-4-85</inkml:trace>
  <inkml:trace contextRef="#ctx0" brushRef="#br0" timeOffset="78657.6584">16477 8917 73,'0'0'45,"0"0"38,0 0-2,0 0-58,0 0 3,0 0-19,-38 17-6,28 4 31,2 2-27,2 0 41,3 0-26,2 0-13,1-5 14,0-2-21,4-2 0,9-5 0,1-4 10,1-5-10,3 0 0,1 0 5,1-10 10,-2-6-13,-6-1-1,-5-1 9,-4 2 1,-3-2-11,0 0 0,-6 0 3,-4 4-5,-2 2 2,1 6-49,2 3-10,0 1-76,2 2-104</inkml:trace>
  <inkml:trace contextRef="#ctx0" brushRef="#br0" timeOffset="79204.505">16799 8499 192,'0'0'85,"0"0"-47,0 0-38,0 0-10,0 0 10,0 0 1,25 24 19,-2-6 30,2 0-32,0 1 35,-1 1-48,3 1-1,0-2 18,-2 1-21,1 0 3,-4-4-4,-7 1 8,0-2-8,-6-3 0,-6 0 1,0 0 6,-3-2-5,0 3 8,-2 2 41,-14 0-50,-4 3 13,-8 1-14,-5 1 2,-4 1 7,-5 0-9,5-1-2,1 0-1,5-2-66,5-2-24,7-4-57,6-1-117</inkml:trace>
  <inkml:trace contextRef="#ctx0" brushRef="#br0" timeOffset="80733.794">11361 7870 50,'0'0'88,"0"0"-67,0 0 12,0 0 41,0 0-27,0 0 10,0-9-44,-11 9-11,-2 5 10,-4 15-3,-5 12-9,1 11 0,-6 16 15,-2 13-12,-6 11 7,1 10-9,-2 6 29,9 6-25,5-6-5,16-10 0,6-11-1,3-7-5,25-8 6,8-4-27,6-1-1,0 4-38,1 3 50,3-1 8,3 2 16,2-5-8,3-5 0,4-3-13,1-8-65,3-6-157</inkml:trace>
  <inkml:trace contextRef="#ctx0" brushRef="#br0" timeOffset="81841.0113">17298 7883 117,'0'0'93,"0"0"-45,0 0 34,0 0 15,0 0-25,0 0-27,3-25-45,8 41 0,7 15-8,3 17 18,4 7 2,2 4-12,-2 7 12,2 2-13,-3 4 3,-4 5-2,-1-1 5,-6 3 3,-2-4-8,-8 2 0,-3-2 10,-3-3-6,-18 2-4,-7-3 0,-8 1-1,-6 3-18,-3-1 14,-5-3 2,2-8-98,0-12 29,5-15-88</inkml:trace>
  <inkml:trace contextRef="#ctx0" brushRef="#br0" timeOffset="93280.9614">9657 11231 248,'0'0'76,"0"0"-29,0 0 24,0 0-26,0 0 13,0 0-58,0 0 0,-9-10-4,21 10-3,6 0 7,7 0 0,5 0 6,9 0-5,5 0 0,0 0-1,0 0 0,-3 0-10,-5 0-46,-8 0-84,-7 0-42</inkml:trace>
  <inkml:trace contextRef="#ctx0" brushRef="#br0" timeOffset="93499.6991">9705 11449 120,'0'0'87,"0"0"-82,0 0-5,0 0 61,0 0-30,116 1-16,-73-1 4,-1-2-18,-5-1-2,-2 0-11,-4-1-130,-7 4-16</inkml:trace>
  <inkml:trace contextRef="#ctx0" brushRef="#br0" timeOffset="94810.527">11179 10701 110,'0'0'97,"0"0"-61,0 0 29,0 0-18,0 0 20,0 0-35,0-26-32,0 34-5,0 22-10,6 16 15,3 16 49,-2 9-38,-1 4 34,2-2-29,-2-5-8,-3-4-8,-2-4 0,-1-1 2,0-5 21,0-2-23,-3-4 2,-1-6 0,-1-3 7,-1-4-18,6-6 5,-3-1-45,3-9-25,0-7-79,0-11-92</inkml:trace>
  <inkml:trace contextRef="#ctx0" brushRef="#br0" timeOffset="95620.8881">11489 11167 145,'0'0'40,"0"0"-34,0 0-6,0 0 40,0 0-20,58-85-2,-36 71 21,1 2-30,1 3 25,0 6-20,-1 3-7,-3 0-3,-1 11-4,-5 8 0,2 7 3,-8-1 8,-2 6-13,-1-3 2,-5 1 0,0-1 7,-8-2 1,-6-2-8,1-4 0,5-5 10,1-4-16,4-3 6,1-6 0,2-1-1,0-1 3,0 0-2,0 0 5,2-8 3,13-11 4,9-9-12,6-6 0,-2-4-10,2-2-3,-4 1-12,-6 4 19,-7 10-5,-7 9 11,-4 9 2,-2 7 49,0 0 48,0 2-99,-6 17 0,-10 9-5,2 7 18,3 3-13,1-5 0,7 0 4,3-3-15,0-4 11,8-3 0,10-5 0,4-5-35,5-4-3,2-3-57,3-6-36,2 0-43</inkml:trace>
  <inkml:trace contextRef="#ctx0" brushRef="#br0" timeOffset="96573.9639">12395 11401 157,'0'0'110,"0"0"-32,0 0-63,0 0 55,0 0-42,0 0-20,0 0-15,5 9 14,-5 12 6,-1 3 10,-11 2-10,-3 2-26,-4 1 0,-5 1-132,0-1-29</inkml:trace>
  <inkml:trace contextRef="#ctx0" brushRef="#br0" timeOffset="101611.9257">13318 10892 37,'0'0'26,"0"0"37,0 0-19,0 0 4,0 0 2,0 0-19,0 0 33,-79-38-4,70 38-30,-4 0-25,-4 11-3,-1 10-2,1 6 0,-3 6-2,2 8-2,-1 4 4,-2 3 0,3 5 8,3-1-4,7 0-4,4-6 0,4 0 0,7-10-12,19-5 12,7-5 0,4-8 1,2-8 5,3-5-6,-1-5 0,0 0 4,1-15 1,-2-8-3,-3-5 0,-6-6 4,-4-2 5,-6-3-11,-9 0 9,-6-3-7,-6-1 24,0 0-14,-9 1-11,-12 3 5,-4 3 2,2 3-8,-2 4 0,0 5-19,4 6-10,4 8-28,4 6-53,1 4-52</inkml:trace>
  <inkml:trace contextRef="#ctx0" brushRef="#br0" timeOffset="102549.3765">14016 11135 148,'0'0'75,"0"0"-51,0 0-16,0 0 29,0 0-11,0 0 15,69 0 15,-39 1-12,7 3-15,3-1-29,8-1 7,7-2-1,7 0-6,2 0 5,-3-3-5,-3-6-14,-6 0-31,-11 2-50,-9-4-59,-11 0-25</inkml:trace>
  <inkml:trace contextRef="#ctx0" brushRef="#br0" timeOffset="102846.2358">14386 10953 128,'0'0'63,"0"0"-47,0 0 5,-4 88 95,1-56-71,3 1-12,0-3-29,0-2 6,0 1-3,0-3-5,0-3-2,0 0 0,0-3-19,0-2-16,0-3-35,0-4-53,0-4-20</inkml:trace>
  <inkml:trace contextRef="#ctx0" brushRef="#br0" timeOffset="103469.6043">14406 10701 117,'0'0'69,"0"0"-16,0 0-28,-81-12 12,54 21-34,1 13-2,-3 7 8,5 10 3,0 11-4,-1 8 27,4 8-6,2 1 23,1 1-35,6-4 7,0-4 4,8-4-23,4-7-3,0-10-2,10-7-2,11-4-10,6-8 18,9-7-6,4-4 2,8-8 9,8-1-15,8-4 4,7-17 0,6-6 18,-5-5-18,-5 2 8,-7-2 0,-13 0 1,-9-3-9,-12-1 0,-8-4 4,-10 3 8,-8-4-9,0 1 2,-20-2-2,-5 1 4,-5 2-14,-4 4 7,3 5-27,-2 9-1,4 6-29,7 7-22,1 8-58,6 0-114</inkml:trace>
  <inkml:trace contextRef="#ctx0" brushRef="#br0" timeOffset="104763.8084">15249 11121 30,'0'0'89,"0"0"-66,0 0 9,0 0 29,0 0-44,0 0 11,-30 36-10,30-27-12,0 0 28,0-3-32,0-2 5,1 1 8,6-3-13,0-2-2,3 0 10,2 0 0,5 0 21,2-13-17,-1-3-10,3-5 8,-3-3-4,0-2-8,-1-4 0,0-3 8,-2-5-8,-2 0 0,-2-2 1,-1 1-7,-4 0 8,-1 2-2,-1 3 0,-2 5 10,-1 6-10,1 4 1,-2 7 2,0 6 45,0 2-42,0 4 33,0 0-39,0 3-18,0 19 16,0 15 2,0 14 0,0 12 37,0 12-34,0 8 28,0 3-23,0 0 16,0-2-2,-2-5 8,2-8-23,0-11 33,5-7-32,11-8-8,-2-6 0,-1-4 6,-4-10-7,-3-7 1,-3-8 0,-2-10-5,2 0 19,-2-5-14,2-19 0,0-7 16,-3-7-29,0 3 13,0 2 0,-14 3-26,-1 3 9,-5 3 17,7 4-3,3 4 1,4 2-1,4 2 3,2 1 0,5-2-19,21 0-4,13-3 10,9 0 12,1 1-89,0 0 44,-4 1-54,-5 2-48,-8 2-24</inkml:trace>
  <inkml:trace contextRef="#ctx0" brushRef="#br0" timeOffset="105248.1587">16075 10546 194,'0'0'79,"0"0"-28,0 0-28,0 0 6,0 0-21,-58 128 27,41-56 32,6 8-51,3 3 51,7-7-23,1-6-18,6-12 0,17-10-20,7-7-6,5-8 0,1-9 7,3-9-35,0-6 28,2-9-62,-2 0-40,-5-6-135</inkml:trace>
  <inkml:trace contextRef="#ctx0" brushRef="#br0" timeOffset="105904.376">16293 10927 74,'0'0'45,"0"0"-40,0 0 47,0 0-6,0 0-11,0 0 41,90-76-30,-80 76-28,3 0 1,-2 5-11,0 10-8,-1 6 16,-4 3-11,-3 3 20,-3 0-19,0 0-2,0-1 12,0-4-1,-5-2-15,-2-2 3,-4-4 3,5-4 16,2-4-19,2-1-2,2-5 2,0 0 7,0 0-10,0 0 0,0-5 9,3-13 13,11-6-22,5-6 0,2-5-7,-1-2-51,0-1 51,-3 3-8,-4 7 3,-4 8 9,-3 8 6,-5 8-1,-1 2 32,0 2-12,0 0-6,0 5-16,0 16-13,-4 8 9,-2 3 5,0 2-1,5-2 4,1-4 1,0-4-5,0-1 0,16-8-22,5-3 18,6-6-26,1-6-30,-1 0-83,-2 0-128</inkml:trace>
  <inkml:trace contextRef="#ctx0" brushRef="#br0" timeOffset="106248.1046">16859 10549 82,'0'0'238,"0"0"-226,0 0-12,0 0 47,59 117 17,-36-67-2,-4 1-20,-4 0-12,-3-1 23,-6-4-42,-3-3-9,-3-6-2,0-5 3,0 0 7,-16-4-7,-4 1 3,-10-2-1,-6 0 4,-4-1-11,-3-1 2,0-3-80,4 0 19,1-6-96,4-5-62</inkml:trace>
  <inkml:trace contextRef="#ctx0" brushRef="#br0" timeOffset="107979.1986">17482 10535 187,'0'0'73,"0"0"22,0 0-13,0 0-28,0 0-36,0 0-18,8-7 0,8 7-2,6 9 7,4 3 25,4 3-28,5 3 6,4 1 20,4 2-21,-4-1-2,-4 1-5,-6 0 0,-5-3-2,-2 0 5,-6-1-3,-2 0 0,-3-4 3,-5-1-6,-1-1 3,-4-1 0,-1 4-7,0 1 15,-5 4-3,-10 4 12,-2 1-1,0 0-11,-1 3-5,-1 0 7,-2 2 5,-4 1-6,-4 0 9,-2 0-2,-2-1-4,0-1-9,2 0 0,1-6 1,3-2-9,6-4 8,6-2-12,4-5-6,2 0-82,3-2-17,1-2-59,3-4-67</inkml:trace>
  <inkml:trace contextRef="#ctx0" brushRef="#br0" timeOffset="113332.0676">19037 10934 64,'0'0'96,"0"0"-67,0 0-23,0 0 5,0 0 52,95 15-50,-60-12 17,5-2-18,8-1-3,8 0 23,4 0-32,6 0 0,-4 0 1,-4-2-1,-5-3-8,-13 2-49,-13 3-46,-12 0-3</inkml:trace>
  <inkml:trace contextRef="#ctx0" brushRef="#br0" timeOffset="116093.8451">20806 10276 113,'0'0'53,"0"0"-1,0 0 57,0 0-17,0 0 35,0 0-56,0 0-39,5-22-3,-5 22-29,3 0-8,-2 25 5,2 18-9,0 14 12,-3 9 0,0 3 3,0-3 8,0-1-2,0-3-9,0 0 0,0-2 6,0-3-9,0-3 3,0-4 0,0-5-1,0-4 5,0-4-4,-4-4 0,-1-4-33,-1-6 3,2-5-98,2-10-69,2-6-18</inkml:trace>
  <inkml:trace contextRef="#ctx0" brushRef="#br0" timeOffset="117093.7932">21242 10620 53,'0'0'25,"0"0"40,0 0 9,0 0-42,0 0 19,0 0-36,56-77 30,-44 69-27,1 1-1,3 2-4,0 4-13,2 1 5,3 0-4,-1 0-1,-1 12 0,0 7-1,-4 7-3,-4 2 1,-4 6 3,-6 0 0,-1 4 10,0 0-10,-11-1 0,-7-1-15,-3-6 4,2-4 11,2-5 0,4-8 5,4-2-11,4-5 0,4-2 6,1-2 0,0-2-19,0 0 19,3-6 0,13-14 2,2-2-24,3-5 4,2-3 7,0 0-4,-1 0 4,1 1 2,-2-2 9,-2-1 0,0 0 2,-3 2 3,-5 6-5,-3 8 0,-5 5 9,-3 6 50,0 5 2,0 0-9,0 6-41,-11 20-5,-5 9-6,1 5 4,-1 3 5,7-1 14,2 0-17,7-6-2,0-1-4,0-7 3,11-4-10,3-3-21,3-3-69,4-6 80,0-6-163</inkml:trace>
  <inkml:trace contextRef="#ctx0" brushRef="#br0" timeOffset="117404.1834">22012 10833 170,'0'0'9,"0"0"-9,0 0 24,0 0 24,0 0 21,7 78-30,-18-55 2,-6 3 11,-5-1-49,-3-1 12,-1 2-15,-4 0-16,1-2 2,0-5-107,2-4-112</inkml:trace>
  <inkml:trace contextRef="#ctx0" brushRef="#br0" timeOffset="118482.2517">22634 10326 187,'0'0'114,"0"0"-40,0 0 26,0 0-94,0 0 2,0 0-8,13 60 5,-6-12 32,-2 2 13,0-2-38,-1-1 11,-1-4-23,0-1 5,-3-1-5,0 0 7,0-2-7,0 0 0,-6 1-4,-1-8-28,-1-3-58,2-5-24,6-7-20,0-7-91</inkml:trace>
  <inkml:trace contextRef="#ctx0" brushRef="#br0" timeOffset="118995.755">23178 10707 142,'0'0'118,"0"0"-118,0 0 4,0 0 44,0 0-29,83-26 2,-51 20 27,7 2-44,0-1 16,1 2-20,5 0 5,-2 2 3,3-1-6,-2 1-2,-4-1 0,-3 2-63,-4 0-17,-9 0-57</inkml:trace>
  <inkml:trace contextRef="#ctx0" brushRef="#br0" timeOffset="119323.8623">23538 10498 128,'0'0'89,"0"0"-81,0 0-8,0 0 26,-20 98 65,15-64-49,2-1-34,0-1 36,0-2-43,0-1 5,0 1-4,0-5 14,0-1-17,0-1 1,0-5-37,-2-3-36,4-4-129</inkml:trace>
  <inkml:trace contextRef="#ctx0" brushRef="#br0" timeOffset="119948.8295">23631 10260 112,'0'0'36,"0"0"-27,0 0 41,-83-32-7,48 32-24,-4 0 27,-6 0-27,-3 14-13,2 5 28,0 9-29,5 9 32,1 11-24,0 12-1,4 5 29,5 4-23,4-2-16,6-4 22,6-3-21,6-4-3,9-6 0,0-5-5,8-6 1,17-6 4,6-6 0,8-5 2,7-7 12,7-4-14,8-5 2,5-6 16,6 0-14,0-3 1,-6-12-3,-5-3 7,-7-3 5,-7-3 0,-6-4 18,-6-1-29,-6-2 30,-7-2-31,-5-1 2,-6-2 6,-5-2-10,-1-1 0,-5 0-1,0 0 4,-5 0-9,-9 2 6,-1 3 0,-5 5-13,-2 5-50,1 7-7,-4 6-44,1 3-81,4 3-34</inkml:trace>
  <inkml:trace contextRef="#ctx0" brushRef="#br0" timeOffset="121306.0309">24229 10777 129,'0'0'123,"0"0"-115,0 0-8,0 0 0,0 0 0,0 0 13,-8 44 22,17-32-15,2-3 9,2 0-7,-1-1-7,3-5-13,4-1 15,1-2-14,2 0 37,5 0-30,-2-11 16,2-6-11,-2-4-6,1-3-9,-4-3 0,-1-4 2,-3-3 5,-4-2-4,-4-3-3,-1-3 6,-3 1 6,-2-1-10,-2 3-2,-2 3 6,0 5 29,0 8-18,0 6 1,0 7 22,0 3-23,0 7-2,0 0-15,0 0-7,0 7-3,0 20 1,0 18 9,-3 13 0,0 12 19,0 5-19,0 0 13,1-1-12,1-3 29,1-5-30,0-6 5,0-5-5,0-9 4,1-7-5,8-3 1,2-7 0,1-5 0,-2-6 3,-2-3-3,-2-6 1,-5-6 3,2-1-8,-3-2 4,0 0 0,0-5 10,0-11-10,-12-4-11,0-4-1,-3-2-27,3-1 25,-2 2 2,5 2 12,1 5-5,3 2 9,5 0-4,0 1 0,3 0 0,21-1 0,8 1-6,5-2-16,6 2 14,5 0-18,0 0-18,4 2-8,0-1-104,-4 2-24</inkml:trace>
  <inkml:trace contextRef="#ctx0" brushRef="#br0" timeOffset="121790.3818">25143 10296 294,'0'0'78,"0"0"-78,0 0 10,0 0-10,-34 95 9,22-37 41,1 4-10,0 0-26,5-6 20,4-5-34,2-1 5,0-7 9,9-1-1,7-4-13,3-6 0,1-4 0,1-6-3,2-5 7,1-5-8,-2-4-38,2-5-109,-3-2 10,3-1-48</inkml:trace>
  <inkml:trace contextRef="#ctx0" brushRef="#br0" timeOffset="122522.1229">25371 10643 101,'0'0'78,"0"0"-58,0 0 12,0 0 12,0 0 6,0 0 6,39-70-50,-24 65 20,-1 1-26,-2 2 1,2 2 25,-1 0-26,-2 3 0,0 12-5,-2 5 4,-2 2 1,-2 2 0,-4 1 6,-1-4 3,0-1-9,-3-6 0,-7 1 3,1-2 10,0-3-13,2-4 0,4-4 1,3-1-1,0-1 2,0 0-2,0 0 0,0 0-3,1-4 3,11-11-5,4-5 5,4-1-14,2-3 8,2-3 6,0 1 0,-2-1-25,-3 1 20,-2 4 3,-4 2 2,-5 7 6,-4 4-6,-4 4 26,0 4 32,0-1-57,0 2 51,0 2-52,-9 19-10,-5 7 1,0 9 18,2-1-9,3-2 10,6-2 0,2 0-12,1-7 2,0-3 0,0 1-3,9-3 3,2-4-2,3-1 0,4-5-103,0-5-67,0-5-103</inkml:trace>
  <inkml:trace contextRef="#ctx0" brushRef="#br0" timeOffset="122897.106">26011 10261 315,'0'0'16,"0"0"10,0 0-14,0 0-7,0 0-5,0 0 24,38 67 14,-28-22 27,2 5-65,-3-1 20,-1 2-20,-2-3 25,-6 1-23,0-3-2,0 0 3,-20 0 4,-8-1-6,-8-1-1,-7-2 0,-4-3-15,-3-3 10,-4-3-60,3-4-52,1-7-1,2-5-121</inkml:trace>
  <inkml:trace contextRef="#ctx0" brushRef="#br0" timeOffset="124176.1903">26320 10282 99,'0'0'76,"0"0"-40,0 0 4,0 0-23,0 0-2,0 0-15,24 18 19,-10 2 31,1 3-31,6-2-3,2 4 19,4 1-24,1 0-7,2 2-4,-1-6 11,6 5-4,3-5 10,-2 0-2,-2-2-6,-3-2 1,-5-3-10,-4-3 0,-5-1 5,-7-4-8,-4-2 7,-3-2-4,-3 0 1,0-2 14,0 2-15,0 6 0,0 3 18,-13 9 11,-7 5-12,-5 2 6,-7 6-7,-5-1-5,-5 0-11,1-1 0,0-4 2,7-2-7,2-1 9,6-2-4,5-5 0,3-2-36,8-3-58,3-5-77,6-3-78</inkml:trace>
  <inkml:trace contextRef="#ctx0" brushRef="#br0" timeOffset="140885.479">11155 11989 87,'0'0'62,"0"0"-51,0 0 3,0 0 17,0 0-23,0 0-5,0 0 17,0 0 10,52-12 9,-31 12-20,1 0-17,5 0 19,2 0-19,3 0 6,4 0-6,1 0 13,1 0-15,-1 0 0,-1 0 1,-2 0-1,2 0 1,3 0-1,1 0 0,2 0 5,1 0-8,-1 0 3,0 5 0,-2 1-12,-4-2-11,1 2 8,-1-1 14,4-1-31,5-1 32,10-1-2,9-1 2,6-1-5,5 0 9,0 0-4,2 0 0,2 0 3,3 0-3,-1-3 0,7-1 0,4 1-1,4 0 2,5 1-1,-2 1 0,1-2 1,0 0-4,-1 0 3,0 1 0,-5 1-1,2 1 4,-2-1-3,-5-1 0,2 0 4,0-1-9,6 1 5,2 0 0,-1-1 0,3 0 5,1-3-5,1 1 0,3-1 1,-3 2-7,-5-1 6,-4 0 0,-3 2 0,-3 1 4,5-3-4,5 0 0,6 1 3,7-3-5,4-4 2,0 1 0,2-1-4,-4 1 7,-5 2-3,-5 0 0,-6 4 3,-1 2-5,4 1 2,1 1 0,5-2-1,6 1 2,1-1-1,1-1 0,1 3 1,-4-1-3,-1 1 2,-3 0 0,-4-2 0,2 2 2,5 0-2,1-1 0,5-2 4,1-2-8,-2 0 4,3 1 0,0 1-2,-3 2 3,-2-1-1,0 1 0,3-2 5,9-1-11,6 0 6,7-2 0,5-2-2,0 1 10,-1 1-8,1-2 0,-7 4-3,1 0 2,0-1 1,5 2 0,7-2-2,2 2 4,1 1-2,3-3 0,-3 2 2,-4 0-6,6 1 4,-4-2 0,9 2-2,3-2 6,-1 3-4,2-1 0,-7 0 2,-2 2-5,0 0 3,-1 0 0,7 0-1,6 0 5,-2 0-4,0-1 0,-4-4 0,-2 1-4,0-2 4,3-2 0,5-1 1,5-2 4,-7 0-5,-2-3 0,-13 2 0,-12-1-5,-6 1 5,-8-1 0,-6 2 27,-6-3-17,-7 0-4,-8 2 2,-11 0-3,-14 5 5,-14-1-10,-17 6 0,-11 1 4,-13 1-3,-9 0-2,-7 0-30,0 0-46,-3 0 35,-14 0-11,-9 6-104</inkml:trace>
  <inkml:trace contextRef="#ctx0" brushRef="#br0" timeOffset="142101.0669">16574 12471 92,'0'0'84,"0"0"-18,0 0 4,0 0-70,0 0 0,0 0 0,-2 28 1,2 1 46,0 6 2,0 4-28,0 2 11,0 8-22,0 5-8,0 8 16,0 6 1,-1-2 36,-4-4-31,4-8-8,-1-7-7,2-7-1,0-5-8,0-8 0,0-5 1,0-6-1,0-7 3,0-5-2,0-4 35,0 0-25,0 0 60,-8-9-38,-3-14-14,-3-7-21,-5-5 2,-3-6 0,-1-2-1,-4 1-44,2 0 29,0 0-3,2 6-37,5 3 10,4 7-69,4 5-43,6 3-20</inkml:trace>
  <inkml:trace contextRef="#ctx0" brushRef="#br0" timeOffset="142817.6794">16678 12509 30,'0'0'14,"0"0"-5,0 0 6,0 0-13,0 0 0,0 0-2,-4-10 3,2 9-3,-1-1 10,2 1-4,-1-1 23,2 2-12,0 0 9,0 0-10,0 0-16,0-1-5,0 0-10,13-1 15,2-1 1,8 0 2,5 3 6,8 0 12,10 0-4,11 0 25,7 0-6,12 5-18,5 0 21,5 1-22,2-1-11,-3 4-4,-8 0 4,-9 0-8,-10 3 2,-9-3 0,-13 0-12,-10-1-11,-14 1-49,-7-3-19,-5-2-43</inkml:trace>
  <inkml:trace contextRef="#ctx0" brushRef="#br0" timeOffset="143473.8962">17094 12683 93,'0'0'99,"0"0"-35,0 0-45,0 0 26,0 0 18,0 0-50,63-66 10,-44 60-7,2 3-15,2 1 21,-1 2-22,-1 0 0,-2 13 0,-1 5 4,-4 6-5,-3 3 1,-2 3 0,-6 3-11,-3 3 11,-7 1-29,-22 2-26,-9 1-30,-5-4 33,1-4 18,4-4-4,8-5 36,7-7 0,6-2 2,8-8 1,6 0 2,3-3-6,0-3-14,3 0 17,15 0 7,6 0 6,5 0 19,7 0-4,7-6-15,2 1 40,4 2-40,-3 0-10,0 3-6,-6 0 1,-8 0-88,-7 0-26</inkml:trace>
  <inkml:trace contextRef="#ctx0" brushRef="#br0" timeOffset="148355.8567">10252 14504 38,'0'0'32,"0"0"10,0 0-22,0 0 37,0 0 1,0 0-13,0 0 18,-6-13-26,6 13 20,0 0 8,0 0-65,0 0 0,2 0-3,14-3 3,10 0-3,3 0 4,9 1-1,3 1 2,3-1 2,-1 2-7,0 0 3,-7 0-21,-6 0-14,-8 2-62,-8 10-40,-8 0-53</inkml:trace>
  <inkml:trace contextRef="#ctx0" brushRef="#br0" timeOffset="148652.7148">10291 14754 49,'0'0'15,"0"0"31,0 0 33,0 0-10,96 6-2,-62-6-34,9 0-22,2-3 3,-2-1-14,-7 4-21,-15 0-10,-2 0-67,-13 4-17</inkml:trace>
  <inkml:trace contextRef="#ctx0" brushRef="#br0" timeOffset="150140.6933">11686 14246 159,'0'0'107,"0"0"-27,0 0-70,0 0-10,0 0-3,0 0 3,6 79 53,-3-30-26,1 6 20,1 5-9,-1 4-38,1-3 37,-2-2-37,3-2 4,-6-5 3,0-5-7,0-1 0,0-2 0,-9-4-28,1-2 6,1-8 4,2-9-63,5-8 53,0-7-204</inkml:trace>
  <inkml:trace contextRef="#ctx0" brushRef="#br0" timeOffset="151085.167">12098 14559 26,'0'0'67,"0"0"-11,0 0 2,0 0-4,0 0-17,85-62 16,-72 54-32,3 4-1,1 1 4,1 3-23,0 0-1,4 0 0,-1 15 0,-3 5-9,1 6 9,-5 5 0,-2 4 1,-9 1 4,-3 3-5,0-2 0,-21-2-19,-4-2 14,-1-4-14,4-7 10,2-2-23,8-9 30,4-3-20,5-5 14,3-3 12,0 0-17,0 0 22,7-16-9,12-8 0,8-7-4,5-3 3,-1-5-4,0-1-15,-4 1 15,-2 2 10,-8 5-5,-1 3 8,-7 8 1,-4 10-9,-5 1 26,0 9 7,0 1 88,0 0-54,0 1-57,-2 22-10,-10 7 9,-4 8-9,4 1 0,0-1 4,3-4 11,8-4-12,1-4-3,0-3 2,1-5-2,12-2-1,2-2 1,3-4-22,-1-1-11,2-5-77,0-2-70</inkml:trace>
  <inkml:trace contextRef="#ctx0" brushRef="#br0" timeOffset="152035.1481">12766 14406 69,'0'0'82,"0"0"4,0 0-8,0 0 3,0 0-34,0 0-28,0 0-19,0-7-13,0 10-3,7 12 16,7 2 0,4 3 0,0-1 3,4 2-3,2 2 0,0-4 4,3 2-4,-2-1 0,2-2 2,-2-2-10,-1 0 8,0-2 0,-4 1-10,0-1 13,-6 0-6,-2-1 3,-6-1 0,-6 2-5,0-3 6,-2 3-1,-14-2 17,-4 3-6,-5 3 7,-5 3 4,-4 4-17,-2 2 37,-1 1-36,3 2 1,1 1-6,4-2 4,1 0-10,7-2 5,0-1-48,2-3-3,7-4-85,3-7-21</inkml:trace>
  <inkml:trace contextRef="#ctx0" brushRef="#br0" timeOffset="154235.5551">14285 14027 28,'0'0'97,"0"0"-66,0 0 8,0 0-6,0 0-29,0 0 25,-32 36-15,21-5 11,-1 5 49,0 7-67,-2 10 20,-1 13 2,-2 14-21,1 9 45,-1 7-38,3 3-4,-2-2 11,4-1-9,2-3 18,5-1 23,5 2-47,0 0 27,10-2-34,11-4 3,6-10-2,5-11 2,5-8-6,9-3-15,5-9-51,-2-8 3,2-9-81,-9-9-70</inkml:trace>
  <inkml:trace contextRef="#ctx0" brushRef="#br0" timeOffset="155904.7439">15084 14166 20,'0'0'98,"0"0"-43,0 0 2,0 0 17,0 0-53,0 0 32,-46-26-39,39 26 36,-5 0-30,-3 15-12,0 9-8,-1 11 2,-1 10 1,1 9 41,1 10-43,3 2 24,6-5-18,6-4 8,0-8-26,8-11 11,11-7 0,5-5-8,0-8 13,1-5-5,3-5 0,2-5 14,0-3-14,1 0 0,-1-18 2,-1-6 12,-4-8-4,-3-6-10,-5-2 0,-4-4 11,-9-1-11,-4 0 0,0 1 3,0 4-6,-13 2 3,-2 6 0,-4 7-1,-5 4-60,1 7 24,-2 8-51,1 6-42,5 0-29</inkml:trace>
  <inkml:trace contextRef="#ctx0" brushRef="#br0" timeOffset="156592.2081">15732 14461 37,'0'0'85,"0"0"-65,0 0-17,0 0 37,0 0 26,0 0-42,106 0 31,-64 0 6,6 0-46,4-2 13,4-2-28,1-1 0,-3-1-2,1 0-32,-6 0-33,-7-2-9,-9 3-104</inkml:trace>
  <inkml:trace contextRef="#ctx0" brushRef="#br0" timeOffset="156902.0888">16126 14277 35,'0'0'43,"0"0"28,0 0 22,-12 104-27,9-69-15,-1 3 7,1-4-58,1-3 25,0 0-25,2-4 0,0-4 0,-1 2-27,1-5-43,-2-1-34,-1-1-84</inkml:trace>
  <inkml:trace contextRef="#ctx0" brushRef="#br0" timeOffset="157558.3129">16126 14008 7,'0'0'42,"0"0"29,0 0-15,-98-29-22,62 29-24,-3 11 47,-3 16-17,0 13 0,5 13 24,0 9-39,-1 7 15,4 5 13,0 2-46,4-2 17,9-3-24,8-8 7,7-6-14,6-7 7,3-5 0,22-4-5,14-6-5,12-7 10,11-7 0,12-8 7,7-8 0,4-5-3,0 0-3,-5-15 8,-12-6 1,-6-5-10,-12-2 0,-10-4 0,-8-4 9,-8-3-1,-10-3 0,-8-3 5,-6-4 0,0 2-13,-16-5 0,-5 4 0,-6 1-15,-1 5 15,-2 5-32,2 7 5,-1 7-38,1 13-12,1 8-68,0 2-116</inkml:trace>
  <inkml:trace contextRef="#ctx0" brushRef="#br0" timeOffset="160225.4827">17032 14461 73,'0'0'38,"0"0"-38,0 0 0,0 0 26,0 0 10,0 0-21,0 45 21,6-39-34,4-1 5,0-4-7,1 0 10,7-1 7,-2 0-3,4-1 4,2-8-4,-2-4-8,-1-6-6,0-2 0,-1-4 5,0-2-2,-3-2-3,0-3 0,-6-1 0,-3-1 12,-3 1-12,-3 1 0,0 4 4,0 1-2,0 4-2,-2 3 7,1 3 71,-1 6-52,1 4 24,1 3-18,0 4-16,0 0 26,0 0-42,0 14-8,0 15-4,0 14 24,0 9-11,0 8 27,0 9-15,0-1 48,0 0-39,0-3-16,-3-5 6,0-7-5,1-5-8,-1-3 1,2-4 0,-2-2 1,1-3-1,1-6 0,1-1 6,0-8 2,0-3-12,0-4 4,0-7 0,0-4-4,0-2 4,0-1 0,0 0 1,0-5 13,6-14-22,3-4 8,0-6-30,-2 0 24,-6-1-35,-1 3 11,0 2 23,0 3-19,-4 4 26,-3 5 0,-1 2 2,2 4 23,2 1-14,2-2-3,2 2-7,0-3-1,15-4-1,14-1-6,8-3 1,4 4-9,-2 0-20,-3 0-45,-4 5-38,-7-1-64,-8 1-24</inkml:trace>
  <inkml:trace contextRef="#ctx0" brushRef="#br0" timeOffset="160694.2105">17739 14032 233,'0'0'132,"0"0"-102,0 0 2,0 0-27,0 0 0,-21 108 32,6-48-6,2 5 9,5-2 10,7-3-35,1-5-3,0-7-11,9-7 10,7-5-18,1-8 7,3-4 0,4-6-16,1-5-6,4-9-51,2-4 7,3 0-111,2-6-80</inkml:trace>
  <inkml:trace contextRef="#ctx0" brushRef="#br0" timeOffset="161319.1757">18031 14313 61,'0'0'58,"0"0"-4,0 0 2,0 0-28,0 0 2,88-72-13,-62 63 5,-3 6 23,-2 3-32,-4 0-6,-1 14-4,-4 8 11,-6 7-14,-4 2 12,-2 4-6,-2 0 26,-13-4-30,-1-2 16,2-7-16,1-5 14,4-5-21,4-3 5,4-5 0,1-2-13,0-2 13,0 0 0,1 0-2,19-15 8,4-9-1,7-6-1,-1-5 4,1-1-12,-5 3 4,-7 3 0,-7 6-9,-4 9 18,-4 5-9,-4 8 1,0 2 10,0 0 1,0 0-10,-6 18-2,-6 6 0,-2 3 7,3 1-7,5-1 6,6 1 8,0-3-20,0-2 11,0-4-5,7-1 0,6-5-46,4-5-51,5-3-28,10-5-72</inkml:trace>
  <inkml:trace contextRef="#ctx0" brushRef="#br0" timeOffset="161847.7987">18761 13934 241,'0'0'112,"0"0"9,0 0-96,0 0-15,0 0-10,0 0-1,9 56 1,9-17 12,2 3-10,-3 4 25,1 0-17,-5-1-10,-3 0 0,-3-3 13,-7-1-13,0 1 0,-4 0 1,-19 0-7,-12 3 4,-6-4-7,-6-2 1,1-6-45,3-4 5,4-8-67,6-7-74</inkml:trace>
  <inkml:trace contextRef="#ctx0" brushRef="#br0" timeOffset="162800.874">14701 13726 150,'0'0'111,"0"0"-45,0 0-38,0 0 1,0 0-28,-15 77 75,11-24-25,1 10-12,0 12 24,-3 5-43,4 1 2,-5-1-13,-1-6 7,-3-2-15,2-3-1,-1-2 13,3-6-4,-3-2-5,-1-6-4,1-5 0,-2-8-2,3-7 2,3-5-42,3-7-64,3-10-18,0-6-96</inkml:trace>
  <inkml:trace contextRef="#ctx0" brushRef="#br0" timeOffset="164189.506">19149 13874 129,'0'0'103,"0"0"-20,0 0-55,0 0-7,0 0-21,0 0-14,0 0 14,12 9 20,5 6 4,3 0 5,5 3-25,4-2 3,5 1-7,0-1 1,-1 3 1,0 0 1,-8-2-3,-1 1 0,-3-3 2,-4-2-4,2 1 2,-3-3 0,4-1 0,-4-2 0,-3-1 0,-3-3 0,-2-1 3,-5-1-3,-1 0 0,-2 1 0,0 1-1,0 2 2,0 4 10,-3-2 1,-6 2 0,-2-2-10,-1 3 5,-2 1-6,-3 4 17,-5 4-15,-2 6 0,-7 8-2,-7 7 12,-4 7-13,-8 2 51,2-2-49,6-3 14,6-4-11,7-5-5,3-4 0,6-7-6,6-3 4,5-5-44,7-5-60,2-7-45,0-5-118</inkml:trace>
  <inkml:trace contextRef="#ctx0" brushRef="#br0" timeOffset="165640.4518">20326 14228 79,'0'0'52,"0"0"-21,0 0 8,0 0-39,0 0 5,0 0 37,28 0-2,-1 0-4,7 0 29,11 0-62,13 0 11,10-6-14,1-4 3,-1 2-20,-9-2 0,-9 4-38,-4 1-40,-9-2-50,-7 4 124</inkml:trace>
  <inkml:trace contextRef="#ctx0" brushRef="#br0" timeOffset="167575.2552">21637 13716 94,'0'0'114,"0"0"33,0 0-108,0 0 72,0 0-60,0 0-30,0-17-42,5 32 14,2 15 7,-1 12 69,-1 8-65,-2 9 22,1 5-26,-3 6 30,2-1-31,0-6 1,0-6 0,-1-7 1,-2-5 5,0-2-12,0-3 6,0-2-98,-11-5 58,1-6-35,3-9-25,4-11-32</inkml:trace>
  <inkml:trace contextRef="#ctx0" brushRef="#br0" timeOffset="168088.7503">22226 13828 237,'0'0'154,"0"0"-132,0 0 10,0 0-32,0 0 0,0 0 0,0 0 29,19 84 5,-16-44 50,1 2-81,-3 5 8,1-5-11,-2-1 11,0-7-13,0-2 2,0-4 0,0 0-8,0-6-34,0-1-35,0-3-22,-6-4-79,3-4-8</inkml:trace>
  <inkml:trace contextRef="#ctx0" brushRef="#br0" timeOffset="168932.4518">22704 14104 53,'0'0'66,"0"0"-56,0 0 41,0 0-14,0 0 2,0 0 29,83-9-27,-56 5 9,3 2-35,1-4-8,4 1 8,-1 1-14,4-3-1,-1 2 0,-2-1-51,-5 0-26,-9 1-59,-7-1-53</inkml:trace>
  <inkml:trace contextRef="#ctx0" brushRef="#br0" timeOffset="169291.8128">22940 13940 60,'0'0'115,"0"0"-34,0 0-22,0 0-23,0 0-36,0 0 0,-14 38 28,11-10-5,2 7 15,-2-2-22,3 2-13,-2-2 23,2-3-24,0-2-2,-3-2 4,2-1-4,-4 0 0,2-1-32,0-3-52,0-3-10,1-5-87</inkml:trace>
  <inkml:trace contextRef="#ctx0" brushRef="#br0" timeOffset="171022.4203">23714 14047 4,'0'0'16,"0"0"18,0 0 16,0 0-12,0 0 23,0 0-40,0 12-8,0-9 12,2 2-19,-1-2-6,1 0 0,1 1 14,1-1-11,3 2-3,1-2 2,1 0 7,6-2-4,-2 1-5,2-2 0,-5 1 10,0-1-10,-3 0 0,-1 0 0,-2 0 8,1 0-3,-2 0-5,0 0 0,-2-3 16,1 2 1,-2 1-8,0 0 3,0 0 40,0 0-42,0-2 25,0 2-21,0 0 6,0 0-14,1 0-6,-1 0 0,0 0-9,0 0-8,0 0-30,0 0-25,0 0-55,0 0-3,0 0 17</inkml:trace>
  <inkml:trace contextRef="#ctx0" brushRef="#br0" timeOffset="172832.7293">23202 13802 32,'0'0'41,"0"0"-5,0 0 39,0 0-27,0 0-9,0 0 21,-51-28-19,45 25-5,-1 2 10,1-1-41,-3-1 2,0 2-7,-4 0 8,-1-1-8,-5 2 0,-2 0 0,2 0-1,-5 0 7,2 0-6,-2 0 0,3 0 1,-2 0-3,1 0 2,1 2 0,-4 5-3,-4 1 6,2 0-3,1 3 0,3-1 0,4 3 0,0 2 1,5 4-1,-1 7 0,3 7 8,3 11-8,-1 13 0,2 6 7,2 3 13,2-2-16,1-7 2,0-5 1,3-2-3,0-7-8,4-3 4,11-6-3,8-3-5,2-7 8,6-8 0,4-5 4,3-10-4,3-1 0,2 0 8,0-16 8,5-7-1,3-4-13,6-6 2,1-7-4,0 0-20,-5-1 20,-9-1-5,-10-1 12,-7-6-4,-11-5-3,-5 0 0,-8-1-1,-3 5 8,0 6-8,-5 8 1,-11 7-43,-2 6 38,-7 7-53,-4 7-38,-2 5-42</inkml:trace>
  <inkml:trace contextRef="#ctx0" brushRef="#br0" timeOffset="173988.9211">23789 14083 87,'0'0'19,"0"0"-5,0 0 2,0 0 14,0 0 17,0 0-38,7 82 11,8-77 9,4 0-4,1-4 7,4-1-4,1 0-19,2-1 23,-2-13-32,-2-9 10,1-2-3,-1-7-1,-2-2-6,-6-1 0,-2-1 4,-1 0 6,-2 0-3,0 1 5,-3-2 8,-1 1-14,0 1 7,-1 3-11,-2 7 5,-3 2 39,0 5-23,0 6 51,0 6-28,0 3-44,0 3 23,0 0-25,0 7-27,0 24 21,0 17 12,-2 13-6,-5 15 7,-1 10 11,2 5-18,-2 2 0,0-5 7,2-10 1,-2-7-8,4-8 1,1-5-1,3-6 3,0-8-4,0-11 1,0-9 0,0-11-3,0-6 3,0-7-23,0 0 19,0-14-7,0-13-6,1-5-26,1-1 27,-2 3 11,0 4 10,0 4-5,0 2 23,0 2-16,1 0-11,13 0 4,7-2-12,9 1-1,7-2-4,2 0-37,5 1 2,-2 3-79,-1 4-18,-8 1-51</inkml:trace>
  <inkml:trace contextRef="#ctx0" brushRef="#br0" timeOffset="174439.4288">24799 13609 260,'0'0'98,"0"0"-17,0 0-81,0 0-9,0 0 9,-24 84 39,10-34-28,4 3 23,5-1-16,5 1-15,0 0 13,8-1-11,13-4-5,4-3 2,2-2 0,0-10-4,-2-1 0,-1-9-66,2-4-49,-1-10-56</inkml:trace>
  <inkml:trace contextRef="#ctx0" brushRef="#br0" timeOffset="175142.5179">25112 13908 39,'0'0'50,"0"0"-4,0 0 18,0 0-40,0 0 10,0 0-9,64-67 2,-46 64 41,0 1-54,-5 2 3,2 0-17,-3 10 11,-3 10-11,1 1 0,-4 5 1,-4 1 7,-2 3-2,0 0-6,-3-4 0,-6-5 9,3-6-9,2-6 0,2-5 3,2-4-9,0 0 7,0 0-1,0 0 0,0 0 4,2 0-4,14-15 8,5-4-8,3-8 13,3-2-11,-2-1-2,-4 1 0,0 5 12,-8 6-13,-5 5 1,-5 7 0,-3 3 45,0 3-23,0 0 0,0 0-22,-2 5-5,-8 14 2,-5 7 3,4 1 0,3 3-9,3-2 10,4-1-1,1-2 0,0-3-30,3-4 28,11-6-97,1-4-47,2-7-9</inkml:trace>
  <inkml:trace contextRef="#ctx0" brushRef="#br0" timeOffset="175564.3692">25829 13562 276,'0'0'42,"0"0"-22,0 0-20,0 0 5,60 98 43,-54-53 27,-1 5-50,-2-1-5,-3 1 0,0 3-19,0-2 30,0 0-31,-12-1 4,-6-5 6,-6-4 1,-6-3-11,-3-7 0,-4-2-43,-3-4 17,-5-3-93,-1 0-29,0-10-60</inkml:trace>
  <inkml:trace contextRef="#ctx0" brushRef="#br0" timeOffset="177325.2104">26413 13591 149,'0'0'87,"0"0"2,0 0-17,0 0-33,0 0 7,0 0-45,-3-6-1,3 6 0,1 0-15,14 0 15,9 10 0,3 5 10,1 4-2,2 0-5,3 2 1,0-1 8,0 1-6,-2-3-6,-3 1 0,-1-2 2,-4 0-6,-1-4 6,2 0-2,0 1 0,0-2 7,0 1-11,-4-2 4,-8-1 0,-3 1-5,-9 0 5,0 2 0,-2 5 13,-17 3 3,-6 3-16,-2 2 6,-6 1 9,1 0-6,-3-1-7,1-1 2,-2 1-1,-3 0 1,1-1-4,-3-1 0,5-3-25,3 1 24,7-3-35,3 1-46,6-2-32,3-3-115</inkml:trace>
  <inkml:trace contextRef="#ctx0" brushRef="#br0" timeOffset="180104.7099">27435 13492 166,'0'0'79,"0"0"-17,0 0 32,0 0-39,0 0 36,0 0-90,0 0 11,-12-16-24,12 40-15,0 14 27,0 12 23,0 10-22,7 6 39,5 8-36,-3 5 2,5 6 2,-2 4-1,1 0-7,-2-1 0,-7 3 6,-4-2-6,0-1 0,-15-5 0,-15-7-7,-13-6-30,-9-2 34,-14-5-1,-8-3-49,-8-4 13,-9-3-66,-3-5-15,-5-8-69</inkml:trace>
  <inkml:trace contextRef="#ctx0" brushRef="#br0" timeOffset="182069.1609">15227 14956 22,'0'0'121,"0"0"-79,0 0-17,0 0 50,0 0-26,0 0-13,-8 0 7,8 0-37,0 0-2,0 0-4,0 0-14,0 0 14,6 3 1,6-1 2,0 0 0,5 1 7,2 0-10,4 1 0,6-1 3,5 0 2,8-2-4,10 1-1,9-2 2,5 1 3,1-1-6,0 0 1,-6 3-7,-5-2-5,-3 6 10,-1-3-18,-5 2 12,-1 0-26,-1 0 29,4 0-3,7-3 8,9-1-3,6-2 3,5 0 0,1 0 0,1 0 3,3 0-3,7 0 0,3 0 1,5-3-3,-1-3 2,-1 0 0,4-1-1,-1 0 5,2 0-6,-3 0 2,-4 2 0,1 0 0,-5 2 5,1-3-5,3 3 0,4 0 2,3 0-4,2 0 2,0-2 0,1 2 0,-2-1 0,-1 0 0,-5 2 0,-6 2 5,-1 0-5,-2 0 0,0 0 1,3 0-4,2 0 6,8 0-3,1 0 0,1 0 2,3-2-2,1 1 0,5-1 0,2 1 1,0-2-1,-2 0 0,2-3 0,-1-2 5,7 1-5,2-2 0,3 1 0,4-1-5,-4-3 8,0 3-3,-2-1 2,-7 1 3,-3-2-5,-5 0 0,2 3 2,5-3 4,2 1-5,3-3-1,4 3 1,-3-1 5,-3 4-6,-8-1 0,-6 4 2,-6-2-7,-4 1 5,-3 0 0,2 0 0,1-3 5,3 0-8,0 0 3,1-3 0,-1 1-1,0-3 3,0 1-2,-1 2 0,-2 1 0,-5 0 0,0 1 0,-4 1 0,-2 1 0,-1-2 2,0 2-2,3 0 0,1-1 4,-5 2-6,-4-1 2,-3 3 0,-7 0 17,-5 0-16,-5 1 1,-10 2-2,-9 0 1,-9 0-3,-10 0-2,-13 0-77,-3 5-72,-18 3 34</inkml:trace>
  <inkml:trace contextRef="#ctx0" brushRef="#br0" timeOffset="183319.0962">20268 15076 88,'0'0'60,"0"0"-8,0 0-5,0 0-13,0 0-34,0 0 0,-3 8 11,-2 10-4,1 9 17,-4 11 16,2 13-14,-1 11 13,-1 7-1,-2 0 14,6-3-3,1-3-40,1-7 0,0-3-9,1-8 0,-1-6 7,1-7-7,-2-5 0,-2-9 0,1-5 12,-2-3-12,3-7 0,-1-3 6,-4 0 37,-7-5-25,-1-11-10,-8-4 0,-3-3 6,0-2-16,-1-2 2,1-4 0,-2 1-4,1-1 4,1 0-18,5 6-39,1 4-43,3 4 10,2 7 6,2 2-39,4 3-28</inkml:trace>
  <inkml:trace contextRef="#ctx0" brushRef="#br0" timeOffset="183863.8391">20360 15110 4,'0'0'76,"0"0"-44,0 0-3,0 0-6,0 0-19,0 0 26,72-13-16,-41 13 6,9 0 37,7 0-48,8 0 5,9 0 12,8 0-20,7 0 65,9 0-41,4 2-27,1-2 11,-4 0-9,-8 0-5,-8 0 0,-12 0-13,-15 0 5,-11 0-42,-15 3-38,-10-2 18,-9 4-69</inkml:trace>
  <inkml:trace contextRef="#ctx0" brushRef="#br0" timeOffset="184551.3076">20709 15293 114,'0'0'85,"0"0"-67,0 0 23,0 0-14,0 0 27,0 0-10,66-66-44,-44 61 58,2 2-31,0 3-21,1 0 6,-1 0-7,0 17-5,-3 10 0,-4 3 0,-6 8-3,-9-1 3,-2 0 0,-2 2-2,-17-4 3,-3-1-5,-4-1 1,-2-1-10,-4-1-1,3-1 14,-3-3 0,2-4-12,4-2 10,2-6-9,3-2-4,7-2 10,5-6 0,5-2 5,4-3 0,0 0-7,9 0-11,18 0 18,13-11 19,12-2-13,12-1 13,5 1-19,3 1 0,-1 1-2,-4 3 2,-5 3-33,-6 5-121,-6 0-79</inkml:trace>
  <inkml:trace contextRef="#ctx0" brushRef="#br0" timeOffset="185986.7378">27098 15087 6,'0'0'68,"0"0"-33,0 0-1,0 0 4,0 0 0,0 0-6,-9-12-20,7 9 7,0 2 7,2-1-23,-2 0 25,0 1-27,2-1 2,-1 2-3,-1 0 0,1 0-1,-1 0-3,1 0-6,-2 0 6,0 0 5,-2 0-1,-1 0 0,1 5 1,-1 2-3,-5 6 2,-2 6 0,-4 10 2,-7 8-1,-4 10 3,-5 3 15,-6 3-13,-1-6 7,-3-1-13,1-4 3,2-6 10,3-3-11,2-6-2,2-3 0,-3-4-70,-2-1-18,-2-6-22</inkml:trace>
  <inkml:trace contextRef="#ctx0" brushRef="#br0" timeOffset="511767.3396">8920 3193 148,'0'0'75,"0"0"-51,0 0 35,0 0 30,0 0-67,0 0 4,0 0-21,24-10-1,-9 5 32,1 2-19,5 0 5,1-1 3,4 1-22,2-2-3,5-3 0,1 4-13,2-1 12,0 4-65,-6 1-62,-8 0-15,-8 0-52</inkml:trace>
  <inkml:trace contextRef="#ctx0" brushRef="#br0" timeOffset="512048.5774">9002 3386 145,'0'0'33,"0"0"-17,0 0 16,0 0 35,0 0-20,0 0 20,112 7-16,-73-16-14,2-3-5,3 2-25,-4 0-7,-7 3 0,-5 6-41,-7 1-44,-10 0-82,-10 0-58</inkml:trace>
  <inkml:trace contextRef="#ctx0" brushRef="#br0" timeOffset="512936.5528">7479 3003 247,'0'0'83,"0"0"-32,0 0 8,0 0 16,0 0-9,0 0-16,-8-9-46,8 9 7,0 0-11,0 0-21,0 21 10,3 14 11,3 11 18,-1 13 12,-2 11-23,-2 4-3,-1 1-4,2-3 7,-2-7-7,1-2 2,-1-6-2,0-1 0,0-7-2,0-3-20,0-9-80,0-4-11,-1-7-35,-1-6-61</inkml:trace>
  <inkml:trace contextRef="#ctx0" brushRef="#br0" timeOffset="513499.0272">7768 3002 280,'0'0'63,"0"0"-48,0 0-15,0 0-20,0 0 13,0 0 7,0 81 12,0-33 14,3 8 6,3 1 28,1 1-55,4-8 12,5-7-17,4-11 16,5-4-16,5-8 4,4-9-2,5-3 25,4-8-17,-1 0-10,3-8 0,-3-14 18,-5-5-18,-4-8 0,-5-7 1,-4-6 10,-3-3-4,-6 0-7,-6 4 0,-2 3-21,-7 5 19,0 4-43,0 5-4,-3 7 9,-7 4-39,1 11 2,-3 8-105</inkml:trace>
  <inkml:trace contextRef="#ctx0" brushRef="#br0" timeOffset="513858.3786">8098 3303 175,'0'0'163,"0"0"-117,0 0 39,0 0 0,0 0-78,0 0-14,0 13 1,3 16 6,3 7 18,0 3-11,-2 2-7,1 1 0,-5-3 16,0 2-17,0-4 1,0-1 0,0-2-1,0-4-73,0-6 28,0-3-70,0-8-82</inkml:trace>
  <inkml:trace contextRef="#ctx0" brushRef="#br0" timeOffset="514233.3588">8393 3521 260,'0'0'14,"0"0"-7,0 0-7,0 81 14,0-53-3,0-2 11,0 0-20,0-1 0,0-5-2,0 0-7,0-2 6,0-3-55,0-5-42,0-2-16</inkml:trace>
  <inkml:trace contextRef="#ctx0" brushRef="#br0" timeOffset="515203.8729">8589 3078 326,'0'0'53,"0"0"-41,0 0 31,0 0 24,0 0-63,0 0-4,0-4-5,0 4-2,4 0 6,5 11 2,6 0 5,0 2 7,4 0-6,2 2-5,5-1-2,4 4 0,-2-1 10,2-1-7,-5-1-1,-3-1-2,-2-1 3,-4-1-3,-2 0 0,-1-3 0,-4 0 0,-3-3 1,0 1-1,-5-3 0,1-3 1,-2-1-1,0 2 0,0 1 4,0 6-4,-6 7 9,-9 10-4,-6 6 53,-4 2-46,1 4 16,-5 1-13,1-1-14,1-2 23,4-1-22,3-4-2,2 1 0,2-4 3,7-2-8,1-1 0,2-4-63,3-1 2,2-6-116,1-7-64</inkml:trace>
  <inkml:trace contextRef="#ctx0" brushRef="#br0" timeOffset="520705.3093">8920 8732 254,'0'0'70,"0"0"4,0 0-43,0 0 28,0 0-40,0 0-4,21-39-3,-2 33-12,0 0 1,-2 1-1,1 4 3,-3-1-6,3 2-25,-5 0-79,-1 0-41,-8 3-38</inkml:trace>
  <inkml:trace contextRef="#ctx0" brushRef="#br0" timeOffset="520892.7995">8918 8838 185,'0'0'1,"0"0"7,0 0 2,0 0 25,81-5-17,-50-3-12,4-1-12,-2 2-7,-5 1-159</inkml:trace>
  <inkml:trace contextRef="#ctx0" brushRef="#br0" timeOffset="901687.3185">3762 8911 462,'0'0'153,"0"0"-136,0 0-5,0 0-11,0 0 7,0 0-16,-12 0-15,8 0-106,-3 9-28,-4 5 0,0 1-22</inkml:trace>
  <inkml:trace contextRef="#ctx0" brushRef="#br0" timeOffset="902184.6968">3486 9587 460,'0'0'188,"0"0"-144,0 0-33,0 0 22,0 0-27,0 0-6,0 0-19,0-2-75,0 2-108,5 0-18</inkml:trace>
  <inkml:trace contextRef="#ctx0" brushRef="#br0" timeOffset="902481.5517">4356 9384 494,'0'0'108,"0"0"-108,0 0 0,0 0 67,0 0-39,0 0-24,10-3-4,-10 3-5,2 0-1,-2 0-74,0 0-97,0 0-58</inkml:trace>
  <inkml:trace contextRef="#ctx0" brushRef="#br0" timeOffset="903309.6342">5305 8562 346,'0'0'71,"0"0"-6,0 0 19,0 0-69,0 0 1,0 0-16,-3 29 6,9 11-3,9 12 20,3 9-7,4 11 35,-1 7-41,3 2-4,-3-4-6,1-5 20,-3-2-22,-2 2 2,-2-2 0,-3-1-4,0-6 4,3-4-1,-5-8-12,5-9-103,0-11-33,1-14-93</inkml:trace>
  <inkml:trace contextRef="#ctx0" brushRef="#br0" timeOffset="904166.3625">5826 8585 97,'0'0'111,"0"0"-61,0 0 23,0 0 9,0 0-53,0 0 23,-27-8-52,24 27 0,1 13 2,-1 10 2,3 6-4,0 6 2,0 2 14,8-3-14,14-5-2,2-5 1,9-11-4,0-6 4,-2-5-1,0-7 0,-4-5-24,-3-5 24,-1-4-1,2 0 5,0-10 7,2-16 2,-2-5-10,-2-7-3,1-6 10,-5-2-10,-7-3 1,-2 0 3,-5-1 26,-4 2-26,-1 3 1,0 2-5,0 9 14,0 7-18,-4 7 4,0 7-51,2 7-19,1 6-134</inkml:trace>
  <inkml:trace contextRef="#ctx0" brushRef="#br0" timeOffset="904666.3367">6111 8771 333,'0'0'106,"0"0"-16,0 0-49,0 0 35,0 0-76,0 0-1,0 32-5,0 10 12,1 5 2,2 2 1,1-1 2,1-2-11,-2-4 0,6-5 0,-3 0-7,3-3 7,-3 6-93,-2-1-22,-1 3 74,-1-3-29,-2-4-133</inkml:trace>
  <inkml:trace contextRef="#ctx0" brushRef="#br0" timeOffset="907144.9598">6033 8735 19,'0'0'73,"0"0"2,0 0-32,0 0-5,0 0 7,0 0-13,0 0 18,-9-23-9,7 23-1,0-1 9,2 1-27,-2 0 17,2 0-10,0 0-21,0 0 16,0 0-24,0 0 0,0 0-2,0 0-33,0 14 27,0 5 7,6 5 2,0 5 9,3-1-9,0 3 5,3-2-3,-2 0 11,1-3-14,4-1 0,-3-1 0,1-1 5,-4-2-5,2 0 0,-4-4 2,0-2 3,-2-3-6,-2 0 1,0-3-4,-2-1 2,1-4 4,-2-1-2,0-3 5,0 3 2,0-3-7,0 0 0,0 0 0,0 0 11,3 0-7,-3 0 15,0 0 11,0 0-27,0 0 11,0 0-14,0 0 3,0 0-3,0 0 0,0 0 0,0 0-1,0 0-2,0 0 2,0 0 1,0 0 0,0 0 2,0 0-1,0 0-1,0 0 1,0 0 3,0 0-4,0 0 0,0 0 0,0 0-3,0 0 7,0 0-4,0 0 1,0 0 7,0 0-8,0 0 0,0-3 2,0-6-3,0-2 1,0-2 0,-8-4 0,2-2-3,0-4 3,0-1 0,-1 2-7,1 1 0,0 3 9,0-1-2,0 4 0,-4 1-1,2 1 1,2 2 0,-4 1 0,7-1-5,-2 1 8,1-1-3,1 2 0,0 0 2,0 0-3,-2 0 1,4 4 0,-2-3 0,2 2 0,-1 1 0,1-1 0,-1 1 2,-1 3-3,3 0 1,-3 1 0,3-2 0,-3 1 4,3-2-4,0 2 0,-3-1 5,3 1-5,0 1 0,0 1 1,0 0 16,0 0-14,-3 0 4,3 0-7,0 0-6,0 0 5,0 3-12,3 15 11,9 9-6,1 6 8,2 6 0,0 0-2,-1 2 5,-1 0-3,-4-5 0,0-3 4,3-4-2,-5-5-1,2-2-1,-3-2 0,-1-2 5,-1-3-10,-4-3 3,0 0 2,3-3 0,-3-3 0,0-1-5,0-4-5,0 1-33,0-2-14,0 0-23,3 0-2,-1-8-31</inkml:trace>
  <inkml:trace contextRef="#ctx0" brushRef="#br0" timeOffset="907973.0367">6424 9093 201,'0'0'138,"0"0"-86,0 0 6,0 0 20,0 0-53,0 0 9,34-81-27,-19 75-6,3 6 11,0 0-12,-2 3 0,-2 18-6,-4 6-2,-4 5 6,-6 2 4,0 6 0,-9-3 11,-3-1-10,0-1-3,-1-6 0,4-4-20,0-4 11,3-7 9,2-4 0,2-4 2,2-4 3,-1 0-5,1-2 0,0 0 7,0 0-7,4 0 6,14-9-5,7-4 41,2-3-38,3-1-4,-3 5 0,0 2-71,-3 2-74,-2 2-101</inkml:trace>
  <inkml:trace contextRef="#ctx0" brushRef="#br0" timeOffset="908799.5183">6709 8725 317,'0'0'103,"0"0"-81,0 0-19,0 0 15,0 0-18,0 0 0,40 8 30,-13 8-27,7 2 20,1 1 9,-1 2-31,3-3 24,2 0-25,0-1 0,0-2 6,-1 0-1,-5 0-5,-5 2 0,-8-2-27,-2-2 25,-8 1-4,-2 0 6,-8 1 0,0 3 6,0 3-6,-20 1 24,-5 2-12,-3-1 25,2-1-25,3 0 0,3-3-8,1 4-2,-1 1-4,2 1-15,6-2-23,2-4-34,7-5-172</inkml:trace>
  <inkml:trace contextRef="#ctx0" brushRef="#br0" timeOffset="910468.7025">7853 8820 143,'0'0'83,"0"0"-52,0 0-30,0 0 28,0 0 8,0 0-30,79-17 43,-43 14-27,7 1 22,11-1 18,4-3-60,3-1 10,5-3-13,1 0 7,2-2-4,2 2-3,-4-1 0,-2 0 2,-9 2 3,-12 4-8,-11 0 3,-13 5 0,-9 0-14,-8 0-3,0 0-28,-3 0-18,0 0-60,0 5 54,-6 2-30</inkml:trace>
  <inkml:trace contextRef="#ctx0" brushRef="#br0" timeOffset="911015.5494">8001 9060 62,'0'0'37,"0"0"-22,0 0 22,0 0 26,85-12 10,-54 3-28,11 0 20,7-3-16,4-2-6,5 1 8,4-2-32,7 1 1,4-1-17,3-3 0,2 2-3,-8 1 0,-6 0 3,-12 4 1,-13 2-2,-8 3-2,-10 3 0,-9 1-24,-7 2-26,-5 0-37,0 0-85,0 0-14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58:17.6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12653 995 26,'0'0'15,"0"0"6,0 0 26,0 0-18,0 0-23,0 0 32,0 0-6,0 0-10,10-34 23,-10 30-31,0 2 15,0-1-4,0 1-18,0 1-7,0-4 0,0 2 0,0 0 2,0 0 3,0 2-5,0-1 29,0 1-24,0-2 12,0 1-9,0 1-7,0-1 44,0 2-44,0 0 10,-1 0-11,-1 0-10,-2 17 9,-5 7 1,-3 6 0,1 2 5,1-4-3,1-2-2,2-4 0,-1-1 4,0 0-5,1-2 1,4-4 0,-1 0-10,1-2 8,1-1-46,1-4-31,1-2 13,0-3-10,0-3-55</inkml:trace>
  <inkml:trace contextRef="#ctx0" brushRef="#br0" timeOffset="1637.4345">8587 2671 7,'0'0'9,"0"0"11,0 0 32,0 0-41,0 0-1,0 0-2,-13-8 3,13 8-4,-3 0-7,3 0 1,0 0 13,-2 0-7,2 0 18,0 0-20,-1 0 11,-2 0-19,-3 2 3,0 11 0,-4 8 3,-1 2-1,3-2-2,1 2 0,-2-3 7,3 1-7,-1-1 0,-5 0 1,6-4-3,-2 0 5,5-5-3,2-1 0,1-5-6,0-2-3,0-3-34,3 0-2,12 0-10</inkml:trace>
  <inkml:trace contextRef="#ctx0" brushRef="#br0" timeOffset="3071.7552">14222 2517 38,'0'0'24,"0"0"21,0 0-7,0 0-32,0 0 38,0 0-28,-11-6 1,11 5 34,-4 1-48,4 0 10,-3 0-13,2 0-2,-1 0-4,-1 0 6,0 0 0,-4 11 2,-2 5 2,0 2-4,0 3 0,3 0 5,-4 1-8,5 1 3,-4-3 0,3-2 1,-1-2 3,-1-1-4,4-2 0,-1-3 2,2 1-3,-1-3 1,1-1 0,0-1-1,2-4 3,-2 1-2,3-1 0,0-1-27,0-1-12,0 0-66,0 0-21</inkml:trace>
  <inkml:trace contextRef="#ctx0" brushRef="#br0" timeOffset="4524.8126">6563 8121 19,'0'0'73,"0"0"-52,0 0 29,0 0 18,0 0-24,0 0-14,-9-11-22,9 11 17,0 0 13,0 0-31,0 0 26,-2 0-33,-1 13 0,-4 6-3,4 8 5,-3 3-2,1 3 0,-1-4 5,2 2-8,1-2 3,-1 0 0,1 1 2,-2 0 1,5 0-3,-3 0 0,0 0-18,3 1 12,-3-5-65,3-5-23,0-8-57</inkml:trace>
  <inkml:trace contextRef="#ctx0" brushRef="#br0" timeOffset="5944.505">16626 8079 74,'0'0'62,"0"0"37,0 0-66,0 0 33,0 0-34,0 0 10,-2-23 6,1 22-45,1-4-1,-3 4 0,3-2 3,0 1-6,0 2 1,0 0 0,0 0 1,0 0 0,0-1-1,0-3 5,-2 3 13,2 1-18,0 0 9,0 0 2,0 0-1,-1 0-10,-3 0 0,-3 14 0,0 5 7,-2 5-8,-3 7 1,3-3 0,-3 2 3,0-2 0,2-3-3,-1 1 0,2-5 2,3-2-3,3-1 1,3-6-42,0-3-37,3-7-99,8-2-51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25:09.1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11259 2009 91,'0'0'68,"0"0"-51,0 0 31,0 0 8,0 0-27,0 0 14,-24-34-24,17 33-15,-3 1 18,-1 0-12,0 0-10,-3 0 0,-7 15 1,4 6-7,-2 6 11,-1 6-5,1 5 0,0 4-3,7 1 0,3 4 3,2 3 0,4 1-9,1-1 12,2 1-3,0-6 0,10-6-4,11-4 2,5-6 2,4-6 0,1-6 3,0-5 1,5-6-4,0-6 0,5 0 14,1-4-14,1-11 0,-2-5 0,-5-1-2,-5-3 11,-6-3-9,-8-2 0,-4-1 13,-7-2 9,-4-2 9,-2-2-6,0-2 37,0-1-62,-12 0 33,-6-3-23,1 1 8,-5 2-18,4 3 0,0 3-34,0 10 13,5 8-63,3 9 7,4 6-6,3 0-171</inkml:trace>
  <inkml:trace contextRef="#ctx0" brushRef="#br0" timeOffset="624.9696">12074 2337 191,'0'0'64,"0"0"-64,0 0 2,0 0-2,0 0 16,89-18-16,-51 15 38,2 1-19,0 2 7,1-2-14,-1 2-8,6-1-4,2-2 0,1-2-14,-7 1 13,-4 0-86,-9 0-23,-13 4-12</inkml:trace>
  <inkml:trace contextRef="#ctx0" brushRef="#br0" timeOffset="953.0782">12342 2175 147,'0'0'110,"0"0"-96,0 0-14,0 0 0,0 0 54,0 0-8,-25 102 20,22-60-31,0 2-18,0 2 10,-3-1-24,6-7-3,0-4 0,0-4-72,12-7-60,5-7-38</inkml:trace>
  <inkml:trace contextRef="#ctx0" brushRef="#br0" timeOffset="1518.0703">12308 1972 195,'0'0'22,"0"0"-15,-100 2 0,66 13 1,4 5 59,2 9 1,2 9-55,2 9 23,1 7-7,2 1-11,3 8 13,3 0-29,10 0 3,5 0-5,0-3 1,8-6-3,20-7 1,11-8 1,6-9 8,5-7-7,1-7 3,0-3-4,-5-9-18,2-4 5,1 0 0,5-6-1,6-13 9,1-9 5,-5-6 0,-7-7-9,-8-6-6,-10-5 15,-7-4 0,-4-3-11,-9-1 5,-6 4-45,-5 4 45,0 2-13,-9 6 23,-15 7-8,-1 3 4,-5 12-37,-1 8 2,-1 8-101</inkml:trace>
  <inkml:trace contextRef="#ctx0" brushRef="#br0" timeOffset="2752.3829">13539 2407 70,'0'0'253,"0"0"-253,0 0-9,0 0 9,0 0 10,0 0 2,0 41-5,7-33 8,2-1-9,5-1-8,1-3 2,2 0 0,5-3 12,1 0-10,3-3-2,-1-12 7,-1-3 2,-5-3-9,1-6 0,-4-5 2,-1-3 11,-1-4-7,-1-1-6,-4-2 0,0-2-4,-3-1-2,0 0 4,-5 4 2,-1 5 3,0 4-1,0 10-1,0 3 2,-4 9 7,-2 5-10,6 4 10,0 1-7,0 0-3,-2 23-13,2 16 13,0 13 14,0 15-5,0 6-2,0 9 3,0 2-10,-4 2 48,-4-2 10,4-7-2,-1-6-16,4-9-37,1-7 7,0-7-10,0-4 0,6-7 3,-2-2-1,1-5-2,-4-4 0,1-5 7,1-6-8,-2-5 1,-1-5-15,2-5-22,1 0-38,1-16 72,-1-10-34,-1-6-48,-2-2 67,0 0-7,0 5 12,0 1 13,-5 5 12,-2 4 11,5 1 11,2 0-34,0 0 5,2-2-5,19 0-7,10-2 2,8-2 5,13-1 0,3 0-3,0 4-57,-5 3-51,-3 2-110</inkml:trace>
  <inkml:trace contextRef="#ctx0" brushRef="#br0" timeOffset="3188.251">14529 1906 275,'0'0'31,"0"0"33,0 0-25,0 0 0,0 0-7,0 0-32,-56 50 0,44 13 1,2 11 12,2 4 8,5-3 6,1-7-16,2-6 19,4-8-27,16-8-3,3-6 0,4-7-35,-2-6-20,-3-6-53,2-6-35,0-3-40</inkml:trace>
  <inkml:trace contextRef="#ctx0" brushRef="#br0" timeOffset="4031.9593">14893 2201 89,'0'0'105,"0"0"-71,0 0 33,0 0 6,0 0-32,0 0-2,0-58-34,6 50-5,4 2 0,3 3 2,0 3-7,5 0 5,3 6 0,3 10-10,-2 7 10,-5 3 0,-2-1-1,-9 2 2,-6 1-11,0-3 10,-2 0-11,-14-2-10,-2-3 18,0-4 3,0-2 0,0-4 1,6-2-2,0-4 1,6-1 0,3-3 3,3 0-3,0 0 0,0-15-27,11-7-30,13-8 49,9-4-35,1 0-39,0 3 42,-5 1-3,-6 7 32,-3 2 8,-7 5 6,-4 6 26,-5 5 8,-4 4 22,0 1 76,0 0-73,0 1-58,0 17-8,-7 7 9,1 2 9,0-1 0,5 1 2,1-5-5,0-1-10,0-1-1,9-1 0,5-2-1,3-2-1,4-5 2,4-5-57,3-4-14,1-1-114</inkml:trace>
  <inkml:trace contextRef="#ctx0" brushRef="#br0" timeOffset="4375.691">15481 1788 449,'0'0'0,"0"0"-23,0 0 16,23 92 7,-5-42 11,1 6 22,-1 1 17,-2-1-49,-7-7 11,-3-5-9,-6-2 8,0-3 5,-1 4-16,-19-3 10,-5 4 1,-3-1-11,-2-4-1,2-5-6,2-6-76,2-3 5,3-4-34,-1-5-37,0-4 2</inkml:trace>
  <inkml:trace contextRef="#ctx0" brushRef="#br0" timeOffset="5060.5584">16272 2229 287,'0'0'150,"0"0"-60,0 0-63,0 0-25,0 0 1,0 0-3,2-7 0,19 3-8,4 1 16,5-4-8,0 5 0,-2-1 1,-3 0-12,-5 3 11,-4 0-60,-4 0-40,-7 0-102</inkml:trace>
  <inkml:trace contextRef="#ctx0" brushRef="#br0" timeOffset="5279.2962">16263 2394 67,'0'0'0,"0"0"0,0 0 20,0 0 9,85 9 3,-50-9-18,-1-3-8,-1-2-6,-5 2-11,-6 2-110</inkml:trace>
  <inkml:trace contextRef="#ctx0" brushRef="#br0" timeOffset="7058.852">17396 2309 394,'0'0'95,"0"0"-95,0 0-1,0 0-14,0 0 15,0 0-17,0 0 17,10 31 0,-4-24 0,1-1 9,2 0-9,0 0 0,3-5 4,0-1 10,2 0-3,5 0-11,2-10 0,0-8 20,1-6-19,-3-2-1,-2-3 0,-4-6 13,-1-6-6,-1-4-7,-1-8 0,2-4 1,3 0-3,-1 4 2,0 7 0,-3 8-3,-4 8 4,-4 7-1,-1 6 0,-2 9 16,0 3 22,0 3-10,0 2-17,0 0 0,0 0-11,0 23-21,0 11 16,0 18 10,0 14-4,0 9 7,0 8-7,-3 1 40,-3-4-26,0-3-15,1-5 27,2-4-12,-1-6 6,4-7-21,0-6 1,0-6 1,0-4-1,9-5-1,1-6 0,1-5 4,1-7-17,-3-5 13,-2-7-16,0-4 3,-2 0-4,-2-7 17,-1-11 0,-2-3 2,0-3-15,0-2 13,-4 0 0,-6 1-8,1 2 11,2 2-3,-1 3 0,1 3-3,6 0 2,1 1 1,0 1 0,7-2-9,18-3-4,11-3 3,6 0-21,3-1-54,-1 4-20,-2 5-53,-4 1-70</inkml:trace>
  <inkml:trace contextRef="#ctx0" brushRef="#br0" timeOffset="7511.955">18444 1733 355,'0'0'30,"0"0"-13,0 0 1,0 0-21,0 0 3,-88 82 0,76-29 23,1 14 7,2 5-2,1 0 43,6-3-45,2-9-4,0-8-22,10-9 18,7-5-29,4-6 12,3-5-1,-2-8 0,4-3-12,0-9-46,3-6-15,4-1-95,3-6-21</inkml:trace>
  <inkml:trace contextRef="#ctx0" brushRef="#br0" timeOffset="8259.3121">18805 2031 113,'0'0'88,"0"0"-47,0 0 44,0 0-30,0 0-22,0 0-20,20-80-9,-8 76-4,0 2 0,0 2 1,4 0-6,-1 14 5,0 11 0,-3 4-5,-3 6 6,-5-2-1,-2-2 0,-2-2 8,0-6-17,0-4 9,0-5 0,0-3 6,-5 0 4,-2-3-10,1-3 2,0-3 2,3-2 12,3 0-14,0 0 5,0-3-7,0-15-54,4-6 35,14-4-19,2-3-19,2 0 51,0 1-20,-2 4 14,-1 2 8,0 3-2,-6 9 5,-4 1 1,-6 7 0,-2 4 11,-1 0 27,0 0-17,0 6-21,0 12-17,0 7 17,0 4 12,0-2-7,0-3 18,0-3-18,0-1-3,0-2 9,4-2-3,7-1-4,1-2-4,6-5-17,2-3-19,2-3-73,0-2-65</inkml:trace>
  <inkml:trace contextRef="#ctx0" brushRef="#br0" timeOffset="8587.4223">19517 1671 279,'0'0'108,"0"0"-72,0 0-36,0 0 0,0 0 13,0 0 9,42 124 33,-36-69-10,-4-1-41,-1 5 22,-1-3-22,0-2 0,0-6 11,-4-5 1,-12-3-21,-6-2 5,-6-2 0,-10 0 13,-9 2-2,-3-2-11,-5 0 0,0-3-66,3-1-16,0-5-84,-5-8-115</inkml:trace>
  <inkml:trace contextRef="#ctx0" brushRef="#br0" timeOffset="31379.7618">8753 660 308,'0'0'107,"0"0"-68,0 0-37,0 0 77,0 0 20,0 0-84,0 0 24,0 0-37,0 0 0,0 0-2,0 0-11,0 0-95,3 0-116,9 0-103</inkml:trace>
  <inkml:trace contextRef="#ctx0" brushRef="#br0" timeOffset="31676.6204">9573 625 442,'0'0'104,"0"0"-67,0 0 16,0 0-36,0 0 18,0 0-35,0-10 0,0 8-1,0 2-33,0 0-57,0 0-89,0 0-132</inkml:trace>
  <inkml:trace contextRef="#ctx0" brushRef="#br0" timeOffset="31973.4811">9324 1238 350,'0'0'157,"0"0"-140,0 0-5,0 0 102,0 0-69,0 0 0,-44 7-43,44-7 3,0 0-5,0 0-8,0 0-34,0 0-96,0-4-272</inkml:trace>
  <inkml:trace contextRef="#ctx0" brushRef="#br0" timeOffset="33033.3194">11003 497 180,'0'0'51,"0"0"17,0 0-17,0 0-19,0 0 16,-90-9-46,74 26-4,-2 7 1,0 6 1,-3 6 26,5 6-12,-1 6 4,5 5-14,2 6 4,7 1-16,3-3 6,0-5-5,18-10 3,8-9-5,9-5 9,2-6 0,2-3-3,-3-7-3,2-6 6,-2-6 0,-1 0 15,-1-6-12,2-15 6,0-7 18,-2-8-22,-1-6 20,-3-6 1,-3-9-10,-7-3 21,-9-2-26,-4 5-3,-7 9 3,0 4 1,-13 8-17,-5 3 5,-3 6-5,-1 4 0,-2 7-57,6 6-41,-6 9-26,-3 1-93</inkml:trace>
  <inkml:trace contextRef="#ctx0" brushRef="#br0" timeOffset="33611.4164">12036 741 235,'0'0'144,"0"0"-127,0 0-16,0 0-2,0 0-10,0 0 11,75-1 17,-29 1-3,5-5 18,6-1-15,1-3-9,0 2-1,-3 0-6,-4-1-2,0 1-4,-7 1-62,-6 0-75,-11 4-73</inkml:trace>
  <inkml:trace contextRef="#ctx0" brushRef="#br0" timeOffset="33908.2762">12433 582 72,'0'0'60,"0"0"-48,0 0 26,-14 105 11,14-69-13,0 3-7,0 1-21,0-2-4,0-3-4,0-3 0,7-4-3,3-6-45,1-5-58,1-6 6</inkml:trace>
  <inkml:trace contextRef="#ctx0" brushRef="#br0" timeOffset="34421.2767">12393 420 136,'0'0'62,"0"0"8,-110-10-52,74 10 91,-3 10-63,2 16-41,1 10 7,3 11-1,2 11-11,7 10 20,2 9-16,10 2 19,6-3-23,4-8 4,2-10-18,6-8 9,15-11 5,6-4-2,6-8-3,7-5-1,9-8 11,8-11-5,11-3 20,4-9-17,0-14 2,-2-5-5,-10-4 0,-8-2-5,-6-6 5,-10-3 0,-6-7 39,-7-7-38,-7-6 16,-9 0-17,-5-2-5,-2 9-3,-6 6 2,-17 7 6,-4 7-2,-7 6 2,3 9-18,1 7-14,4 8-96,1 4-65</inkml:trace>
  <inkml:trace contextRef="#ctx0" brushRef="#br0" timeOffset="35718.0839">13506 500 20,'0'0'87,"0"0"-6,0 0-81,0 0 38,0 0 12,0 0-28,0 0 6,-90-48-12,73 52-1,0 16 2,-2 10-9,-3 8 24,2 8 7,-5 9-39,2 2 33,4 7-24,4 4-9,10-9 1,5-6-1,2-12-5,22-12 3,6-8-2,4-7 4,6-10 0,4-4 6,6 0 6,4-18-6,-6-9-6,1-7 0,-10-7 9,-8-7 5,-10-2-4,-7 1 0,-6-1 6,-6 5-9,-2 4-10,-2 2 3,-14 8 0,-5 2-10,2 8 9,-4 6-39,3 9 1,0 4-87,-1 2-60</inkml:trace>
  <inkml:trace contextRef="#ctx0" brushRef="#br0" timeOffset="36184.2051">14361 624 355,'0'0'55,"0"0"-38,0 0-14,0 0 6,0 0-5,0 0 5,96-34-3,-73 33-6,1 1 0,-5 0 0,-2 0-16,-1 1-26,-5 12-84,-4-3-80</inkml:trace>
  <inkml:trace contextRef="#ctx0" brushRef="#br0" timeOffset="36371.6955">14346 872 73,'0'0'105,"0"0"-105,0 0 0,0 0 0,0 0 11,92-14-8,-54 6-2,2 0-1,0 2-63,-4 2-11</inkml:trace>
  <inkml:trace contextRef="#ctx0" brushRef="#br0" timeOffset="36871.6706">15155 451 68,'0'0'291,"0"0"-250,0 0-22,0 0-15,-96 18-6,68 13 2,0 12 0,-2 7 33,1 6-6,7 4-12,6-1 11,9-5-21,7-5 3,2-10-8,22-13-7,9-6 6,4-10 1,5-10 0,5 0 19,9-4-19,8-18 0,3-7 34,0-11-26,-7-2 6,-11-3-10,-12 2-4,-11 1 12,-8-2-6,-7-1-6,-9-1 0,-2 0 3,0 2-13,-18 4 4,-4 5 6,-2 5 0,-2 9-15,1 8-2,1 8-89,1 5-50,1 0-89</inkml:trace>
  <inkml:trace contextRef="#ctx0" brushRef="#br0" timeOffset="38040.8847">18037 952 144,'0'0'23,"0"0"-17,0 0 27,0 0-3,0 0-18,0 0 15,0 0-4,0 0 26,0 0-15,0 0-28,0 0 21,0 0-6,0 0 32,0 0 39,-9 0-41,-4 0 0,-13 0-34,-3 0-7,-7-11-5,-3-5-5,-3-10 0,-3-5 0,1-7-11,2-4 10,3-2-6,3 0-4,5-1 2,6 1 9,5-2 0,8 1-1,9 3 2,3 4-4,0 5-3,6 4 4,8 5-4,5 5 6,2 3 0,-1 6-7,0 5-5,-2 5 5,-1 0-1,-3 17-2,-3 13 0,-8 14-2,-3 12 7,-8 8 4,-20 8-16,-9 2 13,-8 2-3,-1-4 7,-6-5-14,1-8 9,6-12 5,8-11 0,13-15 5,12-9-8,9-6 3,3-6-23,0 0 21,25 0 4,17-20 2,18-9 39,17-13-40,14-6 12,5-1-15,-5 4-4,-12 5-2,-15 11-74,-16 8-99,-12 3-23</inkml:trace>
  <inkml:trace contextRef="#ctx0" brushRef="#br0" timeOffset="38993.9605">19932 453 198,'0'0'27,"0"0"9,0 0-23,0 0-13,0 0 62,-81-21-35,56 29-25,-3 16 12,-5 9-1,-2 10 2,-2 7 14,3 11-18,4 1 18,9 2-29,6-2 2,9-6 16,6-10-18,3-10-3,23-8 1,6-12 4,7-6 3,7-10 5,5 0 7,5-8 30,3-18-40,1-9 18,-5-9-25,-6-6 20,-10-6-15,-12-1-3,-11 2 2,-8 6 9,-8 2-1,0 7-12,-6 3 0,-16 5-24,-3 10 10,-1 5-38,-4 10-22,1 7-16,1 0-168</inkml:trace>
  <inkml:trace contextRef="#ctx0" brushRef="#br0" timeOffset="39828.6836">20931 761 189,'0'0'88,"0"0"-41,0 0 24,0 0-23,0 0-10,0 0-5,-3-14-33,3 14-5,0 0-11,11 0 10,17 0 0,16 0 11,14 0-5,11 0 25,6-12-20,2 0 1,-6 0-6,-7-1 0,-7 2-8,-11 2 8,-7-2-81,-7 2-38,-10 0-61</inkml:trace>
  <inkml:trace contextRef="#ctx0" brushRef="#br0" timeOffset="40188.0361">21400 559 191,'0'0'132,"0"0"-117,0 0-15,0 0 0,0 0 34,-43 104 17,35-65-34,1 3 32,2 3-43,1-1-1,1-3 2,3-5-5,0-6-2,0-3 0,0-5-7,0-3-1,1-4-28,1-5-72,-1-1-49</inkml:trace>
  <inkml:trace contextRef="#ctx0" brushRef="#br0" timeOffset="40754.5353">21370 416 84,'0'0'80,"0"0"-80,-89-6-13,47 9 9,-4 14 4,-1 5 14,6 5 13,2 6-9,6 5 31,5 5-30,2 7 9,10 6-15,3 6-3,5 4 18,8-1-3,0-8-16,1-8 14,22-10-23,7-4 0,10-7 17,9-7-12,5-8 10,9-7 1,2-6-16,1 0 23,2-9-22,-2-11 0,-2-4-1,-4-3 14,-8-6-14,-8-3 0,-3-3 6,-7-6 5,-4-5-4,-7-5 6,-2 2-13,-9-1-18,-5 2 12,-7 4-17,0 0-8,-18 6 29,-9 4-11,-4 8 12,-2 9-7,3 7-46,1 8-1,-1 6-16,-2 0-142</inkml:trace>
  <inkml:trace contextRef="#ctx0" brushRef="#br0" timeOffset="41676.363">22719 434 262,'0'0'127,"0"0"-127,0 0-21,0 0 21,0 93 29,0-52-24,0 1 33,-3 2-3,1 0-21,0-1 21,0 0-34,1 0 8,-2-4-3,0-5 2,1-3-11,-1-7 3,1-5-40,2-5-12,0-2-56,0-4-58,0-7-13</inkml:trace>
  <inkml:trace contextRef="#ctx0" brushRef="#br0" timeOffset="42455.4678">23391 616 293,'0'0'66,"0"0"-25,0 0 31,0 0-16,0 0 5,0 0-61,55-27 1,-30 23 12,2 1-6,2 0-7,3 1 0,-1 0 4,0 2-8,-4 0 4,-6 0-43,-7 0-6,-5 2-118,-9 6-8</inkml:trace>
  <inkml:trace contextRef="#ctx0" brushRef="#br0" timeOffset="42658.5848">23384 777 93,'0'0'156,"0"0"-156,0 0-36,0 0 36,0 0 6,0 0 56,70 3 28,-25-4-77,7-8-5,1-2-8,-3 2-119,-5 1-23</inkml:trace>
  <inkml:trace contextRef="#ctx0" brushRef="#br0" timeOffset="43158.559">24382 410 232,'0'0'145,"0"0"-56,0 0 6,0 0-47,0 0 9,0 0-57,-16 12 0,12 19-22,-4 8 41,0 4-19,0-1 0,2-3 21,1-1-17,4-4-4,1-1 0,0-2 6,0-2 1,0-1-14,0-3 6,0 2-82,0-6 31,0 1-36,0-6-56,-8-2-26</inkml:trace>
  <inkml:trace contextRef="#ctx0" brushRef="#br0" timeOffset="45062.6089">9578 2213 85,'0'0'293,"0"0"-163,0 0-84,0 0 23,0 0 20,0 0-61,0 0 10,-2-28-38,2 28 15,0 0-15,0 0 0,0 0 0,0 0-4,0 0-47,0 0-37,0 13-113,-1 4 25,-4 2-31</inkml:trace>
  <inkml:trace contextRef="#ctx0" brushRef="#br0" timeOffset="45328.2175">9208 2757 257,'0'0'210,"0"0"-179,0 0-18,0 0 73,0 0-26,0 0-21,-5 0-39,5 0 1,-1 1-16,1 1 15,0 1-60,0 1-22,3 0-111,7-2-34</inkml:trace>
  <inkml:trace contextRef="#ctx0" brushRef="#br0" timeOffset="45576.1043">9869 2774 442,'0'0'34,"0"0"-24,0 0-10,0 0 9,0 0-8,0 0 10,4 0-11,-2 0-18,-2 2-48,0 1-88,1 0 64,-1-1-72</inkml:trace>
  <inkml:trace contextRef="#ctx0" brushRef="#br0" timeOffset="49961.2943">13157 1117 160,'0'0'81,"0"0"-41,0 0-21,0 0 105,0 0-48,0 0-36,0-16-18,0 16-18,0 0-5,0 0 1,0 1-23,0 16 23,-3 6 12,-3 6-10,0 0 2,1-1 2,0 0-10,0-4 4,-1 0 0,2 0 3,-1-1-3,1-3 0,1-3-5,-3-2-6,6-3 11,0-1-15,0-4-5,0-2 7,0-1 12,3-4 0,13 0-7,6 0 4,7 0 4,8-1 0,7-7 1,9-1-3,11 0 2,5-1 0,5 1-1,-3 0-1,-6 3-2,-8 1-8,-5 1 5,-8 1 2,-9 3 5,-5 0 0,-9 0-2,-6 0-3,-3-2 5,-8 1 0,1-3 0,-4-1 11,-1-3 22,0-2 31,0-7 4,0-3-43,0-4 20,-4-4-40,1-5 0,1-3 10,2 2-15,0 1 0,0 8-2,0 5 1,0 6-19,0 4-11,0 4-49,2 1-12,5 5-83,1 0-20</inkml:trace>
  <inkml:trace contextRef="#ctx0" brushRef="#br0" timeOffset="51021.1393">14813 1096 134,'0'0'161,"0"0"-60,0 0-75,0 0-13,0 0-13,0 0-5,0 0 5,0 29 7,2-10 11,-2 1 3,0 2-14,0 1 2,0 0-9,0-2 4,0-3 3,0-3-2,0-3-5,0-5 0,0-2-1,0-2 0,0 0-3,0-1 2,7-1 1,3-1 2,5 0 1,6 0 1,6 0 1,6-3-8,7-1 2,2 0-20,4 1 17,-1 3 7,1 0-2,1 0 0,-1 0-2,-3 2 2,0 1 0,-4-1 0,0-2-2,-2 0 2,0 0 0,-1-10 5,-5-3 5,-4-5-10,-6-3 18,-6-3 9,-6-5 70,-4-1-56,-2-2-4,-3 1-9,0 2-17,0 4-9,0 2-2,-5 4 0,4 6-2,-1 6 2,2 6-18,0 1-33,0 0-168,0 5-41,8 11 60</inkml:trace>
  <inkml:trace contextRef="#ctx0" brushRef="#br0" timeOffset="52986.6843">22422 1101 273,'0'0'71,"0"0"-24,0 0-43,0 0 96,0 0-48,0 0-45,6-15 9,-6 15-16,0 0 0,2 0-1,1 16-17,1 8 18,-1 5 0,-2 4 2,-1-1 11,0-1-9,0-4-4,0-1 0,0-4 3,0-4-3,0-2 0,0-5 0,0-4-4,0-1 7,0-5-3,0 1 0,0-2-7,6 0 2,8 0 5,5 0 0,3-2 6,1-2-6,1-1 0,3 2-5,2 2-12,6 1 8,8 0 9,5 0-8,5 0-6,1 0-6,-1 0 15,-3-1 0,-8-1-45,-5-1 46,-8-2-9,-7 2 13,-9-3-12,-4 0 15,-3-1-3,0-2 39,-1-3-29,-1-5 32,1-4-27,1-6-4,1-5-1,4-3-9,2 1-1,-2 3 0,-1 5 4,-4 3-9,-5 5 5,1 6 0,-1 6-9,1 3-23,4 3-69,0 0-103,6 0 16</inkml:trace>
  <inkml:trace contextRef="#ctx0" brushRef="#br0" timeOffset="53968.4054">24008 1065 70,'0'0'102,"0"0"-43,0 0 38,0 0-27,0 0 12,0 0-50,-3-23-29,3 23-3,0 6-20,0 14 20,0 8-1,0 2 9,0 4-11,0-1 3,-6-3 0,3-3 10,2-4-7,1-2-3,0-5 0,0-1 1,0-4-3,0-3 2,0-3 0,0-3-3,0-1 3,0-1 0,0 0-1,0 0 0,7 0 1,6 0 0,1 0 0,5 0 0,5 0 5,-1 0-5,3 0 0,4 0-4,-1 0-1,0 0 5,4 0 0,-1 3 0,-1-1 6,0-2-6,-1 0 0,0 0 3,1 0-6,-2-9 3,0-3 0,1-5 36,2-3-32,-3-3 7,1-5-3,-3-3 5,-5-1 4,-5 0-6,-7 1-8,-1 2 41,-4 7-43,-2 1 8,-3 5-9,0 9-43,0 3 3,0 4-41,0 0-131,0 10-36</inkml:trace>
  <inkml:trace contextRef="#ctx0" brushRef="#br0" timeOffset="56572.4425">13717 1489 94,'0'0'15,"0"0"15,0 0 15,0 0 2,0 0 11,0 0-40,0 0-2,1 7-11,-1 12 23,0 3 20,0 4-32,0 2-6,0 1 1,-4-2-4,-1-3-8,2 0 1,-3-4 0,4 1 1,-2-3 1,1-3 1,0-4-3,2-7 2,-1-1-2,2-3 0,0 0-1,0 0 1,0 0 0,0 0 13,0 0 0,0 0-8,9-3-7,3-4 2,4 2 0,1-1-3,7 0 3,1 3 0,5 0-1,6 0 3,3 0-5,7 0 3,2 0 0,2 3-2,4-1 2,0 1 0,7 0 0,6 0 2,6 0-4,-3 0 2,-3 0 0,-5 0-2,-9 0 2,-5 0 0,-11 0-1,-4 1 0,-3 2-3,-6-3 3,-2 1 1,1-1 0,-4 0 2,-4 0-2,-2 0 4,-7 0 1,-4 0-5,-1 0 3,-1 0 14,2 0 64,-2 0-25,0-3-13,1-5-39,1-5 3,1 0-9,0-4 2,1-1 0,2-3-1,-2-3 1,1 0 0,1 0-1,-3 1 6,2 2-8,-4 3 3,-1 5 0,0 2-5,0 4 7,0 1-2,0 4 0,0 0 4,0 2-7,0 0 3,0 0-6,0 0-4,0 0 10,0 0 0,0 0-10,0 0-14,0 0 17,0 0 0,0 0 7,0 0-4,0 0 7,0 0-3,0 0 5,0 0 2,0 0-7,0 0 0,0 0 2,0 0-14,0 0 11,0 0 1,-3 7 14,-3 2-5,-2-2-10,2 1 1,-1 0 0,1 3-4,0 0 4,2-1 0,-1-1 0,2-2 4,2-3-6,1-1 2,0-3 0,0 0 2,0 0-1,0 0 5,0 0 26,0 0-30,0 0 14,0-12-16,0-3 3,0-4-9,3-1 10,4 0-4,2 1 0,0 2-2,1 5-3,-2 5 5,-3 2-1,-2 5-18,0 0 16,2 0-4,3 0-1,2 6-2,4 3 6,1 0 4,2-3 0,2 2-1,0-4 3,-2 2-2,-3-2 0,-2 1 5,0 1-8,-3-1 3,0 2-32,1 2-1,1 2-26,1 2-33,1 2 6,1-1-51,0-4-50</inkml:trace>
  <inkml:trace contextRef="#ctx0" brushRef="#br0" timeOffset="58616.615">22810 1534 28,'0'0'128,"0"0"-79,0 0-9,0 0 10,0 0 30,0 0-8,-7-19-52,7 19 16,0 0-7,0 0-25,0 0 7,-2 0-11,2 6-3,0 13-10,0 4 18,-3 4-5,0-2 0,2 1 2,-1-2-2,2-1 0,0-4 0,-2 1 0,-1-4 2,2-2-7,-4-2 5,4-3 0,-2-3 1,0-3 3,3 0-4,0-3 0,0 0 11,0 0-17,0 0 6,0 0 0,0 0-10,12 0 14,5 0-4,6-3 0,6 1-5,5-2-3,3 1-4,11-3-23,6 1 31,7 1-28,7-2 32,4 2-2,1-3 6,0 2-7,2-3 3,1 2 0,-4 0-5,-4 3 9,-4 0-4,-5 3 0,-4 0 7,-6 0-8,-7 0 1,-8 0 0,-2 0-4,-6 0 11,-2 0-7,-5 0 0,-8 0 5,-5 0-5,-4 0 0,-2 0 26,0 0 72,0 0-75,0 0 5,0 0-19,0 0 17,0-2-21,0-1-5,0-1 3,0-2 5,0 0-7,0-3-1,1-2 0,1-1 10,-1-4-13,2-1 3,1-4 0,1-1-7,-1-1 9,1 0-2,-4 2 0,1 1 2,-2 6-4,0 2 2,0 4 0,0 5 8,0 3 1,0 0-9,0 0 0,0 0-22,0 0 10,0 0-6,0 3 18,-5 7-11,-1 1 11,-2 1 0,-1 2-1,1-2 6,-1 0-5,-1-3 0,2-2 2,1-1-3,2-2 4,-4 0-3,2-1 0,1 0 16,-2-2-19,5-1 3,-2 0 0,3 0 0,1 0 6,1 0-6,-2 0 0,2 0 2,0 0-4,0 0 2,0 0 0,0 0-12,0 0 12,0 0 0,0 0-5,0 0-14,2 0 18,11 0 1,3-3 0,5-5 0,3-3 4,-3-1-4,-2 1 0,-1-1-11,-6 3 6,0 0 5,-3 5 0,-5 1-6,-1 3 6,-1 0-6,-2 0-8,1 13-2,1 7 16,-2 1 0,2-1 5,-1-2-1,2-4 1,2 0-5,0 0 0,1-2-56,0-5-91,-1-4-193</inkml:trace>
  <inkml:trace contextRef="#ctx0" brushRef="#br0" timeOffset="60204.3431">13769 2922 0,'0'0'131,"0"0"-57,0 0-44,0 0-20,0 0-6,0 0-2,0 48 27,0-22-4,-3 1-21,0-3 36,0 0-18,-3 1-12,0-2 7,0-2-8,0 0-9,1-4 0,2-5 9,0-1-9,2-5 0,1-3 0,0-2 3,0-1-3,0 0 0,0 0-3,0 0 8,6-1 1,9-7-6,10 2 1,5 0 1,7 2 1,9 2-3,10 2 0,9 0 2,12 0-1,14 0-1,10-1 0,9-4 3,2 2-1,-4 1-2,-11 2 0,-11 0 0,-11 0-4,-14 0 4,-4 2 0,-2 2 16,-1-4-10,-8 0 11,-3 0-17,-10 0 6,-6-4 14,-9-2-3,-5 3 16,-7 0 14,-1-2-22,-4-1 31,1-3-24,1-4-26,-2-4 22,5-5-28,-2-4 3,2-3-3,2-5 4,-2 1-4,1-2 0,-4 5-5,0 6-12,-1 7 17,-1 10-24,-1 2 12,0 5-101,0 0-33,0 0-147</inkml:trace>
  <inkml:trace contextRef="#ctx0" brushRef="#br0" timeOffset="62251.1073">14581 3352 28,'0'0'138,"0"0"-107,0 0-31,0 0-9,0 0 9,0 0 10,0 0-7,0 92 20,2-66-8,-2 3 16,2 1 17,-2 2-46,0 2 34,0-1-34,0-2 9,0-2 3,-4-3-13,0-7 5,0-2 1,1-8 0,3-3-3,-2-4-4,2-2 6,0 0 22,0 0-5,0 0-1,0 0 20,0 0-42,2-5 5,5-3-5,7 2-6,2 1 2,7 0 4,6 2 0,9-2-4,6 0 8,6 0-8,3 1 4,2 2 0,1 0-2,-1 2 4,2 0-2,-2 0 0,1 0 5,0 0-5,2 0 0,7-3-1,12 1-3,9-2 4,2-2 0,-4 3 0,-13 0 5,-13 2-6,-10 1 1,-12 0-3,-9 0-2,-9 0 5,-8 0 0,-1 0-3,-6 0 6,0 0-3,-1 0 0,-2 0 0,0 0 6,0 0-3,0 0-2,0 0-1,3 0-11,3 0 9,1 0 1,6 1 2,0 2 1,1-1 1,1-2-3,0 0 2,3 0 2,5 0-4,8 0 0,8-5 1,7 1-1,5 1 1,1 1-1,0 2 0,2 0 3,4-1-3,3-1 0,8-2 2,4 1-6,5 0 5,7 0-1,0 3 0,3 0 4,2 0-8,5 0 4,2 0 0,-3 0-2,-2 0 2,-4 0 0,-2 0 0,-5 0 6,0 3-11,4-2 5,0-1 0,5 0 1,1 0 0,-4-3-1,-6-3 0,-6 0-9,-11 0 7,-9 3 2,-13 2 0,-12 1-7,-13 0 8,-7 0-2,-9 0-1,-1 0-29,0 0 31,0 0 14,0 0-5,0 0 26,0 0-33,0 0 5,0 0-5,0 0 6,0 0-8,0 0 0,0 0 0,0 0 5,0 0-4,0-4 14,0-2 6,0-4-12,0-1-9,0-5 0,0-2 1,0-3-9,0-5 8,0-4 0,-1-1-6,-3-3-20,-2-2 24,0 0-15,-1 0 11,-3 1 3,4 2 4,1 4-1,0 4 0,2 6 5,2 6-9,-1 6 4,0 3 0,2 2 3,-2 0-3,1 2 0,-2 0 0,-2 0-17,-1 0 11,-3 5 4,-1 10-1,1 1-4,0 6 7,-1 0 0,1 2 0,0 0 2,-5-1-4,2-4 2,-1-1 0,-1-4 4,2-2-2,2-4 3,4-4 7,3-3 0,0-1-11,3 0 7,0 0-5,0 0 31,0 0-29,0 0 8,0-2-10,0-14-3,9-3-22,6-7 6,3-4-32,3-1 44,1 2-18,-5 6 22,-3 10-13,-8 7 20,-1 6-17,-2 0 10,3 0-18,6 14 12,0 2 9,2 2-3,0-1 0,2 1 5,1-3-5,4 0 0,2 0 0,-1-3-4,1-3 4,-2-2-55,-1 0-59,-2-4-13,-3-3-5</inkml:trace>
  <inkml:trace contextRef="#ctx0" brushRef="#br0" timeOffset="63389.2295">17422 2784 89,'0'0'53,"0"0"-38,0 0 4,0 0-4,0 0-9,0 0 20,0 0 19,-3 85-36,2-56 15,1-1-20,0 0 3,0-4-4,0-2 5,0-4-8,0-1 0,0 0 2,0-6 7,0-1-7,0-3 5,0-2-7,0-2-15,0-3 13,7 0 2,4 0 0,7 0 17,3-5-16,6-4-1,2 2 0,6 2-11,5-1 11,3 2 0,6-1 0,2-1-1,4 0 2,2 3-1,4-1 0,8 2 9,5 0-9,3 1 0,0-1 4,-2-1-1,-2 2-1,4-3-2,8-1 4,6 0 4,3 1 19,-4 1-17,-11 1-6,-10 1 1,-9 1-5,-11 0 0,-7 0 4,-11 0-2,-6 0-2,-9 0 0,-7 0 1,-3 0 2,-6 0 7,0 0 83,0 0 20,0-1-64,0-1 5,0-3-13,0-2-31,0-2 10,0-3-15,0-4-5,4-3 0,3-3-4,3-2-2,-1-4 0,2 1-32,-3 0 9,-1 0-42,-4 5-29,-2 5-15,-1 6-5,0 5-51</inkml:trace>
  <inkml:trace contextRef="#ctx0" brushRef="#br0" timeOffset="68522.2717">10188 5073 235,'0'0'142,"0"0"-138,0 0 39,0 0 52,0 0-56,0 0 9,0 0-39,0 0 10,-3-8 43,-2 3-55,-3-5 14,0 1-21,-2-1 7,-4-2-12,1 0 5,-5-2 0,0-1 0,-4 0 3,-4-1-3,1 0 0,-3 3-14,2 2 1,-2 4 13,-1 2 0,0 5-10,0 0 6,1 3 4,1 11-9,2 4 10,4 4-7,3 7 6,9 6 0,3 7-7,5 6 7,1 2 0,0 1-2,16-4-6,6-7-3,8-4 11,6-6 0,9-2-3,4-6 8,8-1-5,-1-1 0,-2 4-2,-3 3 1,-9 6 1,-8 6 0,-7 4-3,-8-1 7,-5-2-5,-7-4 1,-7-4-22,0-5 10,-6-5 7,-16-1 5,-8-4 8,-9-6 8,-1-7-16,-5-4 0,-4 0 9,-3-11-4,-2-10-3,-4-2 2,1-9 4,2-4-6,4 0-2,9-2 0,8 6-60,10 4 20,11 11-130,5 4-109</inkml:trace>
  <inkml:trace contextRef="#ctx0" brushRef="#br0" timeOffset="70077.5601">10491 5586 103,'0'0'67,"0"0"-63,0 0-4,0 0 7,0 0-6,0 0 25,37 20-4,-22-20 10,6 0 0,0-3-22,3-11-7,1-2-3,2-4 13,0-1-10,-3 1-3,-5 4 0,-4 3 8,-6 2 0,-4 3-8,-4 4 3,-1 2 4,0 2 50,0 0-7,0 0-36,0 4-14,-7 12 9,-4 5-9,5 2 0,3 1-9,3-2 0,0-1 9,0 0 0,1 0 6,7-3-1,1 2-5,0-7 0,3 0 3,0-6-10,4-4 7,1-3 0,5 0 11,5-3-7,0-15-8,-1-3-2,0-2-37,1 0 41,-2 1-16,-1 3 18,3 4-8,-9 2 6,1 6 2,-7 6 0,0 1-15,-1 0 6,-1 10 9,2 8 0,-2 1 11,-5 6 2,2-1-13,-4-1 6,-1-2 8,-1-3 6,-1-5-18,0-4-2,0-3 16,0-3-8,0-3-8,2 2 0,-2-2 3,1 0 20,1-8 7,2-13-10,4-3-20,3-1-18,3 0 7,4 3-7,0 1-9,1 5 24,-2 5 3,-1 3 0,-1 6-4,0 2 3,-5 0 1,4 2 0,-7 10 0,1 2 0,-2 1 5,-1-2-3,-2 1 10,-1-2-6,-1 0-6,-1 0 0,0-3 8,0-1-6,0-4-1,0-2 3,0-2 8,0 0-8,0 0-8,2-13 3,12-8-71,2-3 48,0 0-1,2 6 12,-1 5 2,-1 4 10,-2 4 1,0 1 0,0 4-6,-1 0 0,-1 0 6,0 15 0,-5 4 29,3 2-4,-3 3 23,0 0-41,2-2 1,-3-1 2,2-5-9,1-5-1,-3-4 0,3-2 0,0-5-9,5 0-27,6 0-34,1-5 0,7-5-94,2-4 64</inkml:trace>
  <inkml:trace contextRef="#ctx0" brushRef="#br0" timeOffset="70718.6688">11868 5449 437,'0'0'35,"0"0"-35,0 0 0,0 0-6,0 0 10,0 0-4,22 65 0,-20-44 10,-2-1 6,1 1-16,-1-3 6,0 0-6,3 1 0,-1-2-54,1 1-92,-3-3-38</inkml:trace>
  <inkml:trace contextRef="#ctx0" brushRef="#br0" timeOffset="70968.6561">11848 5284 404,'0'0'12,"0"0"-12,0 0-137,0 0-5,0 0 5</inkml:trace>
  <inkml:trace contextRef="#ctx0" brushRef="#br0" timeOffset="71249.8931">11025 5233 449,'0'0'0,"0"0"-191,0 0-54</inkml:trace>
  <inkml:trace contextRef="#ctx0" brushRef="#br0" timeOffset="72232.1223">12066 5612 208,'0'0'71,"0"0"-68,0 0-3,0 0 27,0 0-21,0 0 28,66 34-7,-45-34-6,0 0 45,7 0-37,2-13-9,3-5-7,3-5-6,-1-2-7,1-4 0,-3-3 3,-2-2 3,-5-4-3,-5-3 0,-5-1 2,-1-1 1,-5-1-8,-4 0 2,-4 4-1,-2 2-6,0 7 7,0 5 0,-8 9 4,0 9 12,2 3-8,0 5-8,1 0 0,-3 7 0,-3 17 5,-1 14-5,-3 7 0,7 5 12,4 6-15,4 1 3,0-1 0,0-1-2,7-5 3,11-8-1,3-4 0,5-7-6,5-4 6,2-7 0,5-8-45,4-8-43,-1-4-113</inkml:trace>
  <inkml:trace contextRef="#ctx0" brushRef="#br0" timeOffset="74026.2997">13041 5424 60,'0'0'3,"0"0"0,0 0 50,0 0-8,-87-24-5,65 24 3,1 0-21,1 7 52,1 7-61,1 2 3,3 2 29,-1 3-16,5 2-1,4-3-28,2 1 5,5-5-18,0-1 12,0-3 1,9-3 2,5-3 6,5-4-8,3-2 0,4 0-6,-2-14 2,7-4-29,-4-3-33,-2 0 57,-5 1-44,-7 2 34,-2 5 9,-7 4 10,-1 3 10,-3 4 26,0 2 67,0 0-74,0 0-29,0 0-17,0 8 11,6 4 6,3-3 2,4 0-1,2-3 6,2-2 9,1-1-7,-1-3-9,3 0 0,1 0 0,0 0 5,-3-4 0,3-10-4,-2-1-1,-3-3 3,1-5-9,-5 1 0,-8-2 4,-4 2-7,0 1 14,-6 3-5,-10 2 0,-2 4 1,3 3-2,5 3 1,0 1 0,3 2-3,3 3 11,2 0-5,2 0-3,0 0-2,0 0-16,6 0 1,11 0 17,3 0 1,3-1 0,-1-2-1,1 3 0,0 0 2,4 0-4,3 0 2,-3 0 0,-2 11-2,-4 5 4,-6 5-2,-5 7 22,-3 1-15,-6 2 17,1-5-22,1 1 2,1-6 15,3-5-16,2-3 2,0-3-5,1-5 7,0-2-9,2-3 2,2 0 0,3-7 24,4-14-18,3-6 5,1-6-3,1-6-6,-1-7-2,-4-2 0,-5-2-17,-1 3 10,-7-2 2,-5 4 5,-3 0-3,0 1 6,0 3-3,-5 2 0,0 2 1,1 2 20,-3 8-18,2 8 13,1 6 33,1 7-33,0 5 3,1 1-19,-1 0 1,-3 7-9,-4 21 8,1 12 0,0 10-1,3 7 10,0 3-9,5 2 0,1-3 2,0-2 5,0-6-7,0-7 0,8-8-3,6-9 8,5-6-5,5-4 0,8-7 0,3-4-5,2-4 11,-2-2-6,-2 0 0,-8 0-12,-1-6 3,-6-6-10,-5-2-19,-4-4 31,-3-2-31,-4 2 18,-2 3 19,0 3 0,0 6 1,0 5 20,0 1 6,0 0-25,0 1-1,0 13 0,0 4-4,0 4 8,0-2-6,0-2 2,0-2 0,0-5-6,0-1 7,7-3-1,2-3 1,2-2-1,1-2 0,4 0-4,-1-6-19,6-11 20,4-2-6,3-4 9,1-3 0,-3 2-17,-6 6 13,-5 5-1,-8 5 5,-2 7 20,-5 1 27,0 3-47,0 18 0,0 11 0,0 7 40,0 3-15,-9 4-8,1 6 11,3 3-25,3 10 2,1 3 5,-4 1-2,-4-3-8,-7-6 0,-4-8 2,-2-9 3,-2-8-4,4-12 3,4-10 1,6-8 8,4-5-13,0-3 6,6-19 4,0-9 0,0-8-6,22-8-4,13-5 0,11-4-7,6-1 3,6 1-34,-3 3-70,-6 7-28,-8 5-195</inkml:trace>
  <inkml:trace contextRef="#ctx0" brushRef="#br0" timeOffset="77208.7694">15192 5421 340,'0'0'12,"0"0"-7,0 0-5,0 0 12,0 0-12,-23 78 0,10-55-14,1-1 2,-4 3 6,-1 3-24,0 2-19,-3 0-41</inkml:trace>
  <inkml:trace contextRef="#ctx0" brushRef="#br0" timeOffset="78490.0711">12629 6652 255,'0'0'82,"0"0"21,0 0-12,0 0 10,0 0-55,0 0-46,-3 23 0,0 19-4,1 15 15,1 6 6,1 5-11,0-1 8,0-4-11,0 3 5,0-3-8,-2 0 0,-1-3 0,2-7-3,1-7 3,0-6-12,0-6-11,0-4-69,6-9-24,4-9-134</inkml:trace>
  <inkml:trace contextRef="#ctx0" brushRef="#br0" timeOffset="79158.8128">13484 7016 61,'0'0'30,"0"0"-12,0 0 73,89 0-34,-53 0-8,6 0-3,7 0-22,6 0 28,2 0-40,4 0-6,1 0 29,1-6-28,-7-6-3,-3 3-4,-8 1-33,-11 2-64,-13 6-40,-12-1-58</inkml:trace>
  <inkml:trace contextRef="#ctx0" brushRef="#br0" timeOffset="79518.1689">13880 6812 193,'0'0'115,"0"0"-115,0 0 0,0 0 22,0 0 31,11 100 14,-6-66-2,-1-3-53,2 1 16,-3-1-27,0 2 12,-2 2-6,2 0-6,-1-1-1,-1-5 0,2-2-10,-1-4-64,2-10-86,1-4-42</inkml:trace>
  <inkml:trace contextRef="#ctx0" brushRef="#br0" timeOffset="80093.0754">13864 6608 181,'0'0'48,"0"0"-29,-86-9-4,50 9-4,-6 5-3,5 12 15,-2 6 48,5 12-34,-1 11-2,3 16-9,2 6 7,4 5 21,7-2-53,7 0 16,8-3 0,4-3-9,4-5 10,23-6-18,12-7 0,11-13-12,13-8 24,9-11-12,5-9 1,4-6 0,-4 0 3,-3-13 3,-6-10 2,-7-6-9,-8-5 5,-4-9-5,-4-6 0,-4-5 6,-5-3 3,-11-2-4,-10-1-5,-15 0 3,0 1-1,-23 6-4,-13 3-1,-6 11 3,-3 9-7,3 7-6,5 10-13,4 7-16,3 6-94,2 0-65</inkml:trace>
  <inkml:trace contextRef="#ctx0" brushRef="#br0" timeOffset="80999.2805">15622 6569 187,'0'0'60,"0"0"40,0 0-39,0 0 3,-100-51-7,70 51-45,2 0 9,-1 6-14,2 14-7,3 4 26,0 9-25,1 9-1,2 9 0,7 11-3,1 13 3,6 4 0,4-1 2,3-6 6,0-9-8,20-12 0,13-10-6,11-10-5,12-10 11,8-11 0,4-10 3,1 0-3,-4-13 4,-6-12-4,1-7 7,-4-8-1,-3-7-6,-5-6 4,-16-2-4,-12-5 24,-14-1-23,-6 1 9,-12 3-2,-13 6-1,-8 4-7,-1 6 0,-1 7 4,2 6-17,4 7-18,3 13-54,4 5-66,7 3-163</inkml:trace>
  <inkml:trace contextRef="#ctx0" brushRef="#br0" timeOffset="81561.7486">17132 6730 427,'0'0'45,"0"0"-45,0 0-9,0 0 7,0 0 2,0 0 34,108 0-15,-64 0-6,-1-3-4,-3 3-9,-7 0-11,-5 0-84,-7 1-35,-12 10-13</inkml:trace>
  <inkml:trace contextRef="#ctx0" brushRef="#br0" timeOffset="81777.8855">17149 6980 76,'0'0'60,"0"0"-51,0 0 32,0 0 36,0 0-19,108 8 9,-59-13-60,3-6-5,-1 1 9,0 1-11,-8 3 0,-1 1-94,-11 4-84</inkml:trace>
  <inkml:trace contextRef="#ctx0" brushRef="#br0" timeOffset="82465.3516">18510 6399 255,'0'0'117,"0"0"-86,0 0-27,0 0-8,0 0 15,19 81 38,-13-33 1,-3 4-16,-1-1 27,-2 3-34,0-1-21,0 4 19,-3-4-18,-3-4-7,-3-5 0,2-10-14,1-3 1,1-7-63,-1-10-111,-1-9-136</inkml:trace>
  <inkml:trace contextRef="#ctx0" brushRef="#br0" timeOffset="84602.7594">15089 7454 9,'0'0'19,"0"0"-5,0 0 17,0 0-15,0 0 24,0 0 10,0 0-25,0-1 34,0 1-17,0 0-10,0 0 9,0 0-41,0 0 0,0 4-12,2 13 12,1 4 8,1 3-8,-1 3 0,0 1 1,1 0 6,-2-3-7,-1-4 0,2-3 3,-1-2-4,-1-6 1,-1-2 0,2-5-3,1-2 6,-2-1-3,2 0 0,2 0 6,0-1 8,5-10-11,0-2 11,1 0 20,-1 3-28,-2-1 3,2 2-9,2 2 10,0-2-14,7 1 4,2 2 0,6 2-4,3 4 5,1 0-5,9 0 4,5 6-2,12 3-2,9-2 4,2 1 0,5-1 0,-3 1 3,4-2-3,3-3 0,1-3 3,-1 0 4,-7 0-7,-10-6 2,-12-5 1,-11 1 3,-12-1-6,-5 1 7,-5-4-7,-5-1 68,-1-3-24,-2-2-19,-2-1 34,-2-1-57,0-2 23,2-5-21,2-4 7,2-2-9,1 1-2,-2 5-1,1 5-3,-6 11-36,0 5 9,0 8-44,1 0-117,-2 0-131</inkml:trace>
  <inkml:trace contextRef="#ctx0" brushRef="#br0" timeOffset="85600.1104">18306 7254 156,'0'0'108,"0"0"-46,0 0-13,0 0-30,0 0 9,0 0-28,0-9 0,0 30-3,0 9 3,0 6 5,0 2 23,0-4-20,0-3 1,0-6-8,0-2 5,0-5-6,0-3 0,0-4 3,0-4-6,0-4 6,0-2-3,0 1 0,0-2 2,0 0-4,0 1 1,0 1-1,12 1 1,6-1 2,5-2 1,6 1 1,4 1 2,3 2-9,3 2 4,0 3 0,2 0 18,2 0-17,-1 2 5,0-4 5,-1-2 0,0-3-11,-6 0 5,-2-2 2,-6 0 13,-5 0-15,-5 0 14,-2-4 31,-5-4-41,-1-4 41,0 0-12,-1-3-26,-2-1 29,0-2-34,1-3-1,0-4 0,2-2-1,6-4-8,2-5 3,2-4-3,-2 4-13,-1 4 13,-7 10-25,-3 7 13,-1 8-66,-5 5-16,0 2-110</inkml:trace>
  <inkml:trace contextRef="#ctx0" brushRef="#br0" timeOffset="87581.7781">16006 7778 14,'0'0'65,"0"0"-33,0 0 7,0 0-27,0 0 2,0 0-3,0 24-7,0-3 24,2 4-3,7 4 5,6 6 8,0 6-26,4 3 9,1 3-21,1 0 8,4-5-6,2-3-1,1-1-1,2-4 12,3-4-4,2-1-8,6-6 0,5-2 3,6-3 34,7-5-31,2-2 11,6-6-4,3-5-9,3 0-5,3-5 1,3-8 0,-1-3-3,-1-3 3,4 1 0,3 0-4,5-2-8,2 0 12,-1 2 0,-5-1 1,-8 1-2,-1 0 2,-7-2-1,-3-1 4,-1-1 0,-2 1-4,1-4 0,-9 4 1,-6 2 1,-8-3 0,-8 3-2,-3-2 0,-4 0 8,0 0-8,-6 1 3,-2 1-2,0 1 31,-6 2-14,0 3-5,-6 1-2,-1 3-3,-1 1-8,2 0 0,-1 0 2,2 0 4,-3 2-3,1 2-3,-1-1 0,3 1-1,0 1 1,-3-2 0,4 0 0,-4 3-5,1-1 8,-4 1-3,1 1 2,-2 1 12,0-2-14,0-1 29,0 0-20,0-2 5,-2 3-13,-5-1-1,1 0 0,-2 0 0,0-1-10,-3 3-12,-4-1-14,0 1 8,-1 1 9,1 0 19,3 0-5,-2 0 4,5 0 0,2 0 0,0 1-2,2 1 0,1-1 6,-1-1-3,-1 2 3,3 0 2,-3-2-5,3 0 0,2 0 3,-2 0 22,1 0-7,1 0-1,-2 0-2,0 0-1,0 0-14,0 0 21,3 0-20,-3 0 9,3 0-10,0 0 0,0 0-2,0 7-27,0 2 21,0 3 2,15-3 6,2 2 6,3-4-1,4 1-1,1-1-1,0 3 10,-3-3-17,-3 2 4,-4 1 0,-6 3 2,-2-2 3,-5 3-5,-2 1 9,0-1 4,0 4-5,-14 3-8,-8 3 3,-3 4 10,-4 3-13,-1 0-14,5 1-37,1-2-83,0-6-107</inkml:trace>
  <inkml:trace contextRef="#ctx0" brushRef="#br0" timeOffset="90748.7868">16486 8831 48,'0'0'195,"0"0"-186,0 0 1,0 0-6,0 0 28,0 0 4,17 23-13,-12-18 20,1-4-13,2-1-19,3 0 30,4 0-40,5 0 22,0-11-23,1-2 8,2-2-26,-6-2 18,-1 1-31,-3-1 31,-6 5-46,-2 3 44,-4 5 1,-1 2 1,0 2 5,0 0-5,0 0 0,0 0-2,-4 12 5,1 4-3,1 1 0,2 3 8,0-1-1,0-1-7,0-1 3,5-3 0,2-4 3,-1-2-6,5-2 0,-1-5-1,4-1 1,7 0 2,4-6 6,6-10-8,2-1 5,0-3-10,-6 1 2,-7 2-24,-3 1 19,-4 1 1,-5 4 7,-5 4-9,-3 2 26,0 3-15,0 1 23,0 1-21,0 0 26,0-1-24,0 1-6,0 0 0,0 0-2,0 0-4,0 4 1,1 7 5,2 1 12,0 1-1,0-2-1,-3-1 7,4 1-6,-3-2-3,1-1-8,-1-3 4,-1-2 2,3 0-4,-3 0 0,0 1 17,1-3-11,-1-1-8,0 2 0,0-2 4,0 0 2,0 0 0,0 0 10,2 0 30,-2 0-38,0 0 14,1 0-22,-1 0 8,0 0-14,0 0 6,0 0 0,0 0-5,0 0-3,0 0 7,0 0 1,0 0-8,0 0 4,0 0 5,0 0-1,2 0 4,-2 0 1,0 0-5,0 0 0,0 0 3,0 0-8,0 0 5,0 0 0,0 0-3,0 0-23,0-2-11,0 2-16,0-1-32,1 1-6,2-2-39,0 2 38,-1 0 36,1 0 1,-2 0 37,1 0 16,-2 0 1,1 0-1,-1 0 2,2 0 0,-2 0 4,0 0 1,0 0 38,0 0 17,0 0-20,0 0-12,0 0-24,0 0 38,0 0 8,0 0-50,0 2 7,0 1-7,0 1 4,0 0 14,0 4 9,0 1-3,0 0 14,0 0-35,0 0 8,0-1-11,0-4 7,0-1-2,0-2-3,0-1-2,0 0 34,0 0-31,0 0 20,0 0-16,0-5 4,0-8-11,8-3 0,5-5-10,0-3 1,5-4-45,4 0 23,-1 3 0,3 2 6,0 7 22,0 3 3,-3 6 0,-2 7 21,0 0-16,-5 0-5,2 7 15,-1 8 7,1 2 31,-2 0-31,-2-2 12,-2 0-1,-1-2-27,1-2 5,0-2-11,-1-3 2,1-1 5,4-2-7,-1-2 0,2 0 0,-2 1-38,-1-1-26,-4 1-66,-5-1-69,-2-1 49</inkml:trace>
  <inkml:trace contextRef="#ctx0" brushRef="#br0" timeOffset="91745.8218">16812 8553 239,'0'0'103,"0"0"-61,0 0 34,0 0-64,0 0-1,0 0-11,-21-1-27,21 1-22,5 4-27,8 3 21,2 0-73</inkml:trace>
  <inkml:trace contextRef="#ctx0" brushRef="#br0" timeOffset="94086.6599">17664 8637 39,'0'0'46,"0"0"-1,0 0 7,0 0-23,0 0 49,0 0-40,-7 33 24,7-19-15,0 3-18,1-3 26,9 4-41,1-1 7,0 0-6,2-2-4,-1-3-12,0-2 1,-2-2 0,1-2 1,-1-1-1,2-3 0,-1 0 0,0-2 7,0 0-8,-3 0 1,-1 0 0,0-6-13,-1-6 13,0-2 0,-3-2-8,-3-2-4,0 0 6,0-2 5,0 1-1,0 2-12,0 2 2,0 1 12,-3 5-3,0 2 12,3 2-10,0 2 1,0 0 0,0 3-17,0 0 15,15 0 2,2 0-3,3 0 7,2 0-5,1 0 1,1 0 0,1 0 4,7 3 8,4-3-12,10 0 0,3 0 15,5 0-15,-5-3 4,-3-4 2,-5-1-8,-8 1 5,-5-1-3,-6 2 0,-8-1 8,-4 2-8,-9 0 12,-1 2 36,0-1 11,0 1-56,-14 2-3,-3 1 0,-2 0-2,-3 0 2,-1 8 0,1 8 7,-2 3-8,4 2 2,4 0-1,4 2 0,5-1-3,7-1-7,0 1 10,1-4 0,17-4-9,4 0 16,3-3-7,7-5 0,5-5 10,5-1-10,7 0 0,-1-1 7,0-10-7,-5-4 0,-4-3 0,-8-1-3,-7-3-28,-3 0 26,-9-2-8,-6 1 1,-6 1-4,0-1 0,-6 4 16,-11 2-2,1 5 10,3 3-8,2 3 10,5 1 2,5 4 31,1-1-35,0 2-13,0 0 5,0 0-38,11 0 37,8 0 1,4 0 0,4 0 0,2 0 5,-1 3-5,-1 2 0,1 1 10,-5 1-12,-3 2 2,0 2 0,-8 1-4,-3 1 9,1 1-5,-2 4 0,-2-1 2,1 3-2,0-1 0,-2-1 3,1-1 21,1-3-18,0 0-6,1-3 0,0-4 7,1-3-9,-2-2 2,5-2 0,3 0 13,1-6-6,4-11-7,1-2 0,0-6 6,-2-3-13,-1-2 7,-3 2 0,-2 1-19,-5 1 13,-4 5 6,-2 7-4,-1 4 9,-1 5-5,0 5 17,0 0-3,2 0-14,3 6-6,3 11 6,4 5-1,3 3 12,0-3-2,3 1-8,-5-4 4,-1 1-1,-3-4 3,-4 1-7,-4-4 0,-1-2-32,0 0 26,-4-5-15,-6-2 21,0-3-11,3-1 6,1 0 5,1 0 0,4 0 8,1 0-8,0 0 0,0 0 4,0 0-11,9 0-10,10 0 17,4 0 10,4-4 3,-1-5 7,1 0-20,1-3 0,4-6 8,2-5-2,2-4-6,1-5 0,-1 1-43,-5 1 40,-8 3-9,-7 4 12,-7 10-8,-6 3 34,-3 6-18,0 4 60,0 0-68,0 0 21,-1 20-21,-7 4 0,2 0 29,3 2-17,1-4-11,2-1-1,0-3 2,0-1-8,10-5 6,-1-3 0,2-2-7,1-3-61,6-4 9,-1 0-44,2-5-152</inkml:trace>
  <inkml:trace contextRef="#ctx0" brushRef="#br0" timeOffset="94317.9237">19745 8312 575,'0'0'68,"0"0"-54,0 0-7,0 0-7,0 0-33,0 0-31,-10-6-132,11 6-25,5 1 71</inkml:trace>
  <inkml:trace contextRef="#ctx0" brushRef="#br0" timeOffset="95375.0162">20102 8410 173,'0'0'87,"0"0"-21,0 0 0,0 0 12,0 0-65,0 0 38,-43-16 1,31 16-46,0 13 16,-3 10-20,1 9 5,4 2 28,3 2-33,4-1 13,3-6-15,0 0 15,9-6-16,8-2 1,2-6 0,3-3 5,2-6 3,1-4-8,3-2 0,3 0-30,2-16 24,-1-3-2,-4-5-42,-10 0 32,-6-1-20,-11 0 33,-1 1-3,0 0 3,-4 3-9,-5 1 7,5 3 7,1 7 2,3 1 10,0 2-13,0 2 1,9 1 0,8 0-1,4 4 3,-1 0-1,2 0 7,0 10 1,0 6-9,-2 5 22,-1 5-17,-2-2 32,-2 2-28,-3-5 0,0-2-4,-2-4 4,-4-2-9,-1-5 0,-2-2 1,0-3 2,0-3 0,-3 0 0,4 0 21,0-10-22,9-15-4,6-6-16,5-4-42,6 4 32,-3 4 0,-4 7 28,-3 8 5,-7 6 10,2 6 0,-1 0-15,0 2 0,1 13 24,-2 4-7,0 4 9,0-1 19,1 2-44,-1-4 10,0-1-11,1-2 1,2-3 1,2-2-2,3-5-53,-1-2-101,-3-5-222</inkml:trace>
  <inkml:trace contextRef="#ctx0" brushRef="#br0" timeOffset="97514.9526">23220 7337 179,'0'0'13,"0"0"1,0 0 104,0 0-19,0 0 13,0 0-6,0 1-44,0-1 2,-9 0-56,-9-4-6,-4-4 5,-8-1 9,-6-3-18,-3-6 2,-4-3 0,0-9-2,-2-5 4,2-7-2,0-9 0,2-8-1,3-12 1,5-6 0,3-1 0,9-1-8,3 3 8,9 7 0,3 4 0,6 10 4,0 7-6,0 10 2,0 8 0,12 12-10,2 7 10,3 11 0,3 0-3,-2 21-13,0 20 10,-9 18 6,-9 14 0,-3 12 0,-26 8 2,-7 0-2,-3-5 0,3-10-16,4-12 11,4-11-5,8-15 10,6-8-8,8-13 10,6-8-4,3-5-3,23-6 5,16 0 0,13-15 10,8-6-5,4-4 11,6 0-5,2-2-11,10-3 0,4 0 8,-1 0-26,-7-4 16,-11 5-121,-18-2-126</inkml:trace>
  <inkml:trace contextRef="#ctx0" brushRef="#br0" timeOffset="98968.0015">24706 6536 320,'0'0'116,"0"0"10,0 0-26,0 0-75,0 0 24,0 0-49,0-12 0,0 37-12,0 12 32,0 6-20,0 9 0,0 6 16,2 5 1,2 1-13,5-4-4,-2-3 7,-3-6-1,-4-2-6,0-6 0,0-2-23,0-7 21,-5-8-43,5-10-58,0-8-63,0-8-159</inkml:trace>
  <inkml:trace contextRef="#ctx0" brushRef="#br0" timeOffset="99419.0009">25280 6869 250,'0'0'146,"0"0"-113,0 0-4,0 0-27,0 0 16,0 0 4,121-32-1,-67 21 27,1 2-36,7 0-4,3 0-1,2 4-2,-1-2-5,-5 1 0,-6 3-98,-8 1 12,-15 0-118</inkml:trace>
  <inkml:trace contextRef="#ctx0" brushRef="#br0" timeOffset="99747.1094">25610 6619 374,'0'0'3,"0"0"3,0 0-6,-7 111 67,7-72-47,0 2 2,0 0-8,0-1 5,0 0-19,0-6 0,0-4 7,0-4-17,0-3 10,0-6-95,0-6-72,6-5-82</inkml:trace>
  <inkml:trace contextRef="#ctx0" brushRef="#br0" timeOffset="100298.2938">25815 6399 255,'0'0'21,"0"0"-20,-111-38 14,65 37 2,-6 1-3,2 0-9,-3 15 26,5 14-11,2 10 20,-1 10-19,4 11 22,6 5 34,4 9-47,6 3 11,10 1-21,8-3-8,9-5-12,1-10 0,26-9 0,9-6 3,5-7 3,7-6-8,1-6 2,2-6 0,4-6 8,7-4-8,9-9 0,8-1 10,3-1-10,0-24 0,-1-9 0,-9-8 2,-10-9 10,-8-5-6,-15-9 0,-8-2-1,-10-8-2,-9 2-6,-8 6 1,-4 6 2,-9 11-10,-12 6 10,-6 8-15,-4 5 2,-2 12-85,-7 8-41,-3 7-75</inkml:trace>
  <inkml:trace contextRef="#ctx0" brushRef="#br0" timeOffset="100900.5342">26983 6480 384,'0'0'91,"0"0"-39,0 0-52,0 0-16,0 0 16,0 0 4,0 111 13,0-67 51,3 2-54,-2 1 8,-1 3-22,0 3 2,0-2 6,2-4-4,1-4-4,3-2 0,-2-6-25,1-4-48,1-3-72,-2-10-142</inkml:trace>
  <inkml:trace contextRef="#ctx0" brushRef="#br0" timeOffset="101650.498">27850 6673 358,'0'0'107,"0"0"-60,0 0-17,0 0 28,0 0-54,0 0 15,27-13-13,2 5 0,9 0 7,3 1-6,0 1-2,-4 1-7,-7 4 2,-8 1-52,-11 0-25,-11 0-78,0 9-32,-15 3 0</inkml:trace>
  <inkml:trace contextRef="#ctx0" brushRef="#br0" timeOffset="101853.6114">27874 6849 73,'0'0'39,"0"0"-28,0 0 73,0 0 8,0 0-3,0 0-44,123-1-16,-71-10-29,2 2-2,-3 3-54,0 1-106,-5 4 99,-4 0-82</inkml:trace>
  <inkml:trace contextRef="#ctx0" brushRef="#br0" timeOffset="103350.4321">29528 6294 201,'0'0'69,"0"0"10,0 0-38,0 0 41,0 0-65,-97-53-13,67 53 32,-3 6-17,2 21-13,-4 12-6,0 12 13,2 13-3,2 5-10,4-1 3,7-2 2,7-3-5,9-1 0,4-2-4,1-3-5,20-7-1,10-9 13,10-10-3,11-9 9,12-8 7,8-14-16,8 0 0,1-14 12,-5-15-11,-7-7-1,-8-10 0,-6-6 15,-8-8-6,-9-1-9,-10 1 0,-11 3 8,-13 1-12,-4 3 4,-7 3 0,-20 8 0,-4 6 8,-4 8-16,-2 7-2,-4 9-76,-3 9-26,-3 3-129</inkml:trace>
  <inkml:trace contextRef="#ctx0" brushRef="#br0" timeOffset="104487.8963">26768 7302 19,'0'0'69,"0"0"-10,0 0 30,0 0-14,0 0 16,0 0-41,12-21-22,-12 21-27,0 0-1,0 18-14,0 9 14,0 6 0,-4 5 25,-1 0-22,2-2-3,0-5 5,3-3 0,0-7-5,0-6 0,0-4 1,0-3-6,0-5 5,0-1 0,0-2 0,5 0 12,9 0-12,6 0 0,7-2 2,7 1-3,6 1 1,2 0 0,7 0 0,1 0 1,3 0-3,8 0 2,5 0 0,1 0-1,2 0 3,-8 0-2,-7 0 0,-11 0 4,-12 0-4,-10 0 0,-5 0 1,-5 0 2,2-6 27,1-11 17,2-2 4,1-7-37,0-1 10,-3-4-8,-3 2-5,-3-3 8,-5 2-17,0 0 4,-3 4-6,0 4-16,2 4-1,-1 6-33,4 1-84,1 5-44,1 3-158</inkml:trace>
  <inkml:trace contextRef="#ctx0" brushRef="#br0" timeOffset="107920.1354">29013 7252 51,'0'0'87,"0"0"-30,0 0-3,0 0 40,0 0-54,0 0-27,0 0-3,59 10-1,-58 27 39,-1 7-20,0 3-14,0-4 5,-6-2-19,1-5 4,-2-8-1,4-2 1,0-6-4,2-4 0,1-3 0,-2 1-6,2-3 6,-1-2 0,1-2 0,0-2 2,0 0-4,0-4 2,13 0 0,8-1 6,7 0-6,7 0 3,5-1-1,2 0 4,4 1-8,9 0 2,11 0-4,5 0 2,3 0 2,-6 0 0,-5 0-4,-6 0 9,-5 0-5,-6 0 0,-3 0 0,-4-3-4,-3-2 8,-5-1 3,-5-3 27,-4-2-18,-4-6 30,-2-4-23,-2-2-11,0-8 28,-1 0-35,-2-5 2,-2-2 0,-3 2 7,-3 1-14,-1 5 0,-2 8 2,0 7-23,0 7 17,0 5-48,0 3-24,0 0-184,-6 12-40</inkml:trace>
  <inkml:trace contextRef="#ctx0" brushRef="#br0" timeOffset="109354.9564">27335 7639 9,'0'0'188,"0"0"-157,0 0-24,0 0-7,0 0 4,0 0 6,-4 58 50,4-18-29,0 4 4,0 2-15,0 3-13,0-2 10,11 4-17,6 0 0,8-3 10,4 0 2,3-4 12,7-6-10,7-4-13,5-3 31,3-5-30,9-3 2,2-7 2,7-5 1,5-4-7,7-4 0,8-3 3,5 0-18,-1-13 15,-2-5-18,-8-8 16,-4-1-30,-8-6 30,-6-5 2,-6-1 0,-7-6 2,-6-2 0,-9 4-2,-7 0 4,-6 7 1,-8 8-5,-4 5 1,-3 8-1,-5 5 30,1 2-28,-4 4 1,-1 2-3,-1 2 2,-2 0-3,0 0 1,0-1 0,0 1-2,0 0 2,0 0 0,0 0-1,0 0-3,0 0 2,0 0-17,0 0-22,0 0 21,-3 0-8,-8 0 17,-2 0-10,0 3-1,0 0-1,2-2-25,3-1-6,1 0 34,-3 0-15,-3 0-3,1 0 11,-4-3-19,2 0 31,-2-1 14,3 0 1,-4 1 8,2 2 8,-1-1 23,-1 2 14,1 0-27,4 0 14,2 0 15,8 0-40,2 0-2,0 0-13,0 0 0,2 3 17,13-3-6,8 0 37,7 0-7,8 0-32,-1-1 6,0-3-13,-4-1-2,-9 4 2,-6 1 0,-9 0-4,-3 1-2,2 16 2,-1 2 2,-4 5 5,0 3 22,-3-1 8,0-2-35,0 1 26,0-1-26,0 1 1,0-3-1,0-2 0,-3-2-32,-2-5-76,-4-2-74</inkml:trace>
  <inkml:trace contextRef="#ctx0" brushRef="#br0" timeOffset="111756.1297">26936 8649 6,'0'0'153,"0"0"-49,0 0-52,0 0-24,0 0-24,0 0 18,74-6 67,-31 6-55,2 0 8,-2-1-21,-4-3-10,-11 3-4,-5 0-7,-6 1-3,-8 0-5,-3 0-104,-3 0-72,-3 0-58</inkml:trace>
  <inkml:trace contextRef="#ctx0" brushRef="#br0" timeOffset="111974.8693">27131 8683 89,'0'0'49,"0"0"24,0 0-17,-7 100 14,7-68-30,0-1-20,0 3-14,2-5 4,-1 2-10,1-4 0,-2-3 1,0-3-15,0-4 14,-2-4-73,-9-4-66,-1-3-49</inkml:trace>
  <inkml:trace contextRef="#ctx0" brushRef="#br0" timeOffset="112146.7349">27013 9035 109,'0'0'161,"0"0"-24,0 0-75,0 0-62,0 0 0,0 0 17,53-3-15,-15 3 34,2 0-35,6 0 13,2 0-28,1 0-44,-1 0-8,-3 0-127</inkml:trace>
  <inkml:trace contextRef="#ctx0" brushRef="#br0" timeOffset="112474.8442">27621 8781 126,'0'0'54,"0"0"-29,0 0-6,0 85 23,0-63-29,0-2 2,0 1-2,0-4-9,0-2 13,0-4-15,0-4 0,2-3-2,-1-2-37,2-2-60,2 0 9,4-12-2</inkml:trace>
  <inkml:trace contextRef="#ctx0" brushRef="#br0" timeOffset="112865.4466">27679 8736 48,'0'0'96,"0"0"33,0 0-7,0 0-34,0 0-88,0 0-10,24 8 10,-10 16 3,0 3 6,2 2 18,-1-1-26,1 0 14,-1-4-15,1-2 7,1-4 0,-5-1-3,0-3-4,1-3 5,1-3 3,0-1-8,0-4 0,-2 0 2,-2-3 9,-2 0-9,-4 0 20,4-3 69,0-10-75,0-5 5,1-5-21,0-2 1,-3-4 3,-2-4-2,-1 0-2,-1-2 0,1 1 3,0 3-6,3 3-12,0 7-44,0 9-6,-2 4-45,2 8-41,0 0-106</inkml:trace>
  <inkml:trace contextRef="#ctx0" brushRef="#br0" timeOffset="113519.0592">28212 8678 11,'0'0'80,"0"0"-8,0 0 31,0 0 18,0 0-60,0 0 46,-12-36-41,9 36-30,3 0-36,0 5-20,0 17 14,3 8 4,6 7 2,0 3 19,4-4-8,4-2 1,2-2 5,4-5-9,-2-3-8,3-4 0,1-5 0,-1-7 1,-2-4 6,4-4-7,0 0 13,3-6 1,-1-10 1,0-9-15,-4 1 8,-6-1 1,-2-1-5,-6-1 0,-4 2-3,-5-3 2,1 1-6,1 3-13,1 2-23,-1 5 30,1 3-69,2 7-50,0 4-124</inkml:trace>
  <inkml:trace contextRef="#ctx0" brushRef="#br0" timeOffset="113878.4178">28894 8704 57,'0'0'220,"0"0"-109,0 0-16,0 0 5,0 0-94,0 0-6,0 18-8,0 10 8,0 4 4,0-1 12,0-1-9,0-1 8,0-2-10,0-1-5,0-5 0,0-5-6,0-2-5,0-7-47,3-2-62,4-5-14,-1 0-42</inkml:trace>
  <inkml:trace contextRef="#ctx0" brushRef="#br0" timeOffset="114097.1536">28979 8594 345,'0'0'71,"0"0"-61,0 0-12,113-38 2,-74 34 0,0 1-7,-8 3-1,-5 0-51,-9 0-30,-7 4-4,-6 8 28,-1-2-38</inkml:trace>
  <inkml:trace contextRef="#ctx0" brushRef="#br0" timeOffset="114315.8934">29010 8792 13,'0'0'81,"0"0"12,0 0-5,0 0-71,90 0 19,-68 0-36,-5 0 0,-4 0-4,-4 6-25,-3 5-65,-4 1 21,-2 1-55</inkml:trace>
  <inkml:trace contextRef="#ctx0" brushRef="#br0" timeOffset="114519.0075">28971 8988 36,'0'0'13,"0"0"50,0 0 10,0 0 29,0 0-34,84 13-22,-45-13-1,-2 0-37,-1 0 5,-3 0-13,-5 0-21,-2 0 2,-3 0-125,-3 0-96</inkml:trace>
  <inkml:trace contextRef="#ctx0" brushRef="#br0" timeOffset="115015.8847">29674 8570 226,'0'0'163,"0"0"-21,0 0-142,0 0 0,0 0 21,-30 96 9,22-60 37,3-2-50,2 0-12,3-4 14,0-2-13,0-2-6,0-5 0,0-3-48,0-6 13,0-1-49,0-5-32,8-3-1,3-3 5,3 0 0</inkml:trace>
  <inkml:trace contextRef="#ctx0" brushRef="#br0" timeOffset="115437.7385">29698 8575 34,'0'0'51,"0"0"15,39-93-16,-21 75 16,6 6 24,-1 6-49,6 6-4,-3 0 9,-1 12-38,-3 12-8,-4 8 0,-11 1 9,-7 1-5,0 2-4,-20-2-28,-12-6 12,-5-2-51,-2-9-5,6-7 21,6-6 31,11-4 20,9 0 3,5 0 26,2 0 54,0 0-72,0 4-10,6 3 5,13 5-6,7 5 69,1-1-44,-2 2-7,-1 0 1,0-1-12,-5 2-7,2 1 0,-2 2 6,0-1-5,-3-1-1,0 1-8,2-4-22,0-2-83,-2-4-33,1-5-44</inkml:trace>
  <inkml:trace contextRef="#ctx0" brushRef="#br0" timeOffset="115922.0914">30481 8574 258,'0'0'54,"0"0"-14,0 0-34,0 0 26,-92-60-30,70 59 15,2 1-18,5 0 6,-1 10-5,4 9 0,4 10 6,5 4-6,3 3 0,3 3 4,17 0 27,5-3-31,5-1 1,-2-1 4,1-5-3,-4 0-2,-5-2 0,-4-4 7,-7-4 2,-6-4-8,-3-2 2,0-3 27,-15 0-21,-4-2 19,-8-3-10,0-4-13,-6-1 11,0 0-16,2 0-9,3-1-14,5-7-118,5-2-77</inkml:trace>
  <inkml:trace contextRef="#ctx0" brushRef="#br0" timeOffset="116419.9628">30847 8573 176,'0'0'162,"0"0"-55,0 0-63,0 0 8,0 0-52,0 0 13,57-3-14,-23 3 2,3 0-1,-4 1 1,-2 3-1,-4 1-9,-7-2-74,-5 2-120,-8-5-40</inkml:trace>
  <inkml:trace contextRef="#ctx0" brushRef="#br0" timeOffset="116623.0788">30978 8649 142,'0'0'70,"0"0"-43,-25 80 64,19-48-4,1-1-52,2 2-12,-1-1-12,3-1-11,-2 1 0,0-3 3,-2 1-1,2-3-2,-1-4-26,-3-9-146</inkml:trace>
  <inkml:trace contextRef="#ctx0" brushRef="#br0" timeOffset="116810.5677">30848 9029 424,'0'0'55,"0"0"-53,0 0 5,84-7 3,-38 3-10,6 1 4,-4-1-4,-2 0 0,-8 3-32,-8-4-67,-5 1-90</inkml:trace>
  <inkml:trace contextRef="#ctx0" brushRef="#br0" timeOffset="117248.0456">31585 8598 192,'0'0'128,"0"0"-57,0 0-13,0 0-33,0 0-17,0 0 6,-99 96-9,76-52 7,2 0-9,7-5 7,4-4-8,7-6-2,3-3 0,0-5-9,2-6 10,14-7-1,5-6 7,8-2-3,5 0 41,6-17-28,-3-6-4,-4-4 19,-7-3-28,-10-5 7,-4-1-11,-8 0 5,-4 1 6,0 1-11,-6 2-20,-11 4 5,0 7-64,-4 7-28,-1 3-136</inkml:trace>
  <inkml:trace contextRef="#ctx0" brushRef="#br0" timeOffset="117748.0184">31820 8565 274,'0'0'173,"0"0"-102,0 0-40,0 0-31,0 0-27,0 0 27,-12 114 17,9-67-14,0-2 20,0-3-22,3-3 3,-4-7 0,1-5 4,-1-6-16,0-4-3,2-4-37,2-5-50,0-5-125</inkml:trace>
  <inkml:trace contextRef="#ctx0" brushRef="#br0" timeOffset="118182.8919">31853 8570 225,'0'0'61,"0"0"-61,0 0-4,0 0 4,64 79 35,-42-40-28,0 2 24,1-2-11,-1-3-5,5-2 11,1-6-25,2-6 23,-3-1 14,-2-3-31,-5-4-8,-5-3 1,-3-4 0,-2-4 18,-2-1 4,1-2 23,-2 0 29,3 0-36,-2-9 9,3-6-27,0-8-15,-2-2 29,0-7-29,1-4-5,-3-5 0,-1-1-4,-3 2 4,-2 4-8,1 2-21,-2 7 14,0 8-58,0 7-46,0 4-74,0 5-103</inkml:trace>
  <inkml:trace contextRef="#ctx0" brushRef="#br0" timeOffset="119555.7211">6972 11128 516,'0'0'115,"0"0"-54,0 0 32,0 0-82,0 0 22,0 0-33,-17 0 9,17 0-30,0 0 21,0 3-79,0 8-28,-3 4-5,-2-1-168</inkml:trace>
  <inkml:trace contextRef="#ctx0" brushRef="#br0" timeOffset="119852.5815">6636 11685 337,'0'0'224,"0"0"-210,0 0 14,0 0-28,0 0 11,0 0 10,0 0-33,7 0 12,-4 0-60,8 3-67,3-1-71,3-2-33</inkml:trace>
  <inkml:trace contextRef="#ctx0" brushRef="#br0" timeOffset="120142.5529">7632 11766 745,'0'0'59,"0"0"-30,0 0-25,0 0 10,0 0 23,0 0-32,0 0-6,0 0 1,-4 0-46,-1 0 33,0 0-94,-3 0-83,-1 0-174</inkml:trace>
  <inkml:trace contextRef="#ctx0" brushRef="#br0" timeOffset="127431.519">9032 10796 148,'0'0'68,"0"0"-59,0 0 109,0 0-27,0 0-29,0 0-62,0 0 20,0 0-20,0 81 19,-2-21-8,2 11 43,0 7-51,0 0 17,0-1-20,5-5 11,7-4-11,3-7 0,4-11 1,9-4 1,7-10 19,8-3-21,6-7 0,2-9 16,1-7-11,-1-10-4,-1 0-1,-2-17 17,1-11-7,1-10-10,8-12 0,2-7 23,-4-9-15,-5-5-1,-11-1 4,-8-2 17,-12 4-20,-9 0-8,-11 6 0,0 3 5,0 10-9,-5 10 4,-5 11 0,4 12-14,3 12-38,3 6-45,0 0-178</inkml:trace>
  <inkml:trace contextRef="#ctx0" brushRef="#br0" timeOffset="128650.2052">10205 11473 143,'0'0'57,"0"0"-27,0 0-25,0 0 23,0 0 24,0 0-44,11 84 28,1-73-10,3-2 8,2-2 6,-1-2-30,-1-5 0,4 0-4,-2 0 1,5-6 13,0-11-18,0-4 2,1-6 7,0-7 1,-3-5-12,-3-4 0,-2-1 7,-6 4-4,-3 1-2,-3 2 2,0 6 14,-3 4-9,0 6 11,0 9-2,0 4-13,0 5 54,0 3-29,0 0-26,0 14-3,0 14-10,0 11 10,3 10 0,6 7 2,-6 5 8,1 2 4,1 5 0,2 3 13,2 0-6,0-1-21,0-3 0,-1-6 14,0-5-13,1-6 0,-1-7-1,7-2 0,-5-5 2,1-6-2,-1-5 0,-1-7-2,-1-8-5,2-2 7,-4-5 0,0-3-10,1-7 10,4-18-1,-2-14 1,-2-8-39,-4-6 30,-3-1-55,0 1 18,-16 5 41,-8 5-24,-3 4 29,-1 8 9,-1 6-6,4 4 72,5 4-48,6 4-2,8-1-16,6 1-9,4-1 0,25-4-3,15 0-3,13-3 3,13-2 4,8-1-1,2 3 0,-5 5-35,-11 6-43,-13 9-64,-23 1-186</inkml:trace>
  <inkml:trace contextRef="#ctx0" brushRef="#br0" timeOffset="131567.7261">11704 10379 63,'0'0'61,"0"0"1,0 0 34,0 0-85,0 0 4,0 0-15,0 0 11,-84 44 0,65-16 5,-2 9 2,-1 12 33,2 11-38,-1 16 14,2 15 0,2 9-15,1 6 29,3-5-29,1-6 38,9-8 18,3-10-67,3-10 17,22-6-18,10-9-2,8-5-3,10-4 5,11-6 0,10-7 0,5-7-64,0-13-18,-3-8-71,-14-2-126</inkml:trace>
  <inkml:trace contextRef="#ctx0" brushRef="#br0" timeOffset="133502.5284">12505 10452 116,'0'0'85,"0"0"18,0 0-20,0 0-8,0 0-11,0 0-49,-46-21-17,17 53 2,-6 14 0,-1 16 34,0 12-1,5 11-2,7 5 17,10 0-45,11-4 1,3-9-4,9-12 0,17-10-18,5-10 26,6-7-8,4-6 0,2-8 6,-1-5-16,2-5 9,3-7-68,3-7-25,4 0-71,-2-12-129</inkml:trace>
  <inkml:trace contextRef="#ctx0" brushRef="#br0" timeOffset="133953.5216">13226 10585 315,'0'0'131,"0"0"-131,0 0 0,8 95 57,2-45 15,-3 4-32,-1 4 24,0 1-51,-3-5-9,0-4 10,0-8 10,0-3-26,-3-4 2,0-3 0,0-6-2,0-5 2,0-7-28,0-5-46,0-8-119,0-1-61</inkml:trace>
  <inkml:trace contextRef="#ctx0" brushRef="#br0" timeOffset="134406.6249">12900 10601 145,'0'0'134,"0"0"-51,0 0-73,0 0-6,0 0 27,0 0-19,91-39 49,-46 35-27,9-1-4,7-1 6,5 2-29,1-1-7,6 1 0,-6 4-8,-3 0-5,-10 0-34,-12 3-57,-17 10 10,-11 5-101</inkml:trace>
  <inkml:trace contextRef="#ctx0" brushRef="#br0" timeOffset="134719.1126">13075 11199 28,'0'0'67,"0"0"20,0 0-3,0 0-10,0 0 26,106 33-86,-69-30 17,5-1-31,3-1 10,2-1-9,1 0-1,0 0 0,-3 0-4,-6 0-81,-6 3-26,-10 0-48</inkml:trace>
  <inkml:trace contextRef="#ctx0" brushRef="#br0" timeOffset="135357.1032">14421 10680 151,'0'0'154,"0"0"-52,0 0-90,0 0 18,0 0 3,-51 105 0,19-51-6,-3 0-1,-2-1-20,2-3-6,1-3 0,3-8-19,1-3 13,3-6-74,6-4-14,8-8-21,2-7-85</inkml:trace>
  <inkml:trace contextRef="#ctx0" brushRef="#br0" timeOffset="135700.8361">14148 10782 298,'0'0'66,"0"0"-65,0 0-1,35 104 72,-20-68-31,6-3-13,3-1-14,6-2-8,3-3-6,-1 2 0,0-2 0,-1 0 0,-1 0 0,-7 1 1,-3-4-3,-6-1 2,-2-1 0,-5-5-29,-2-3-63,-1-6-48,-2-8-70</inkml:trace>
  <inkml:trace contextRef="#ctx0" brushRef="#br0" timeOffset="136169.5639">14413 10549 166,'0'0'69,"0"0"23,-98-15-37,60 15-18,-5 18-37,1 12 13,6 10 8,4 11-14,2 9 60,1 10-39,3 9-13,-1 2 5,5-1-10,6-5-11,8-9 1,8-8 0,10-9-16,21-11 8,14-10 8,9-10 6,12-9 9,5-9-15,8 0 0,2-12 4,-7-10 4,-5-7-7,-8-4 6,-4-3 2,-10-6 3,-9-2-10,-8-4-2,-7-5 5,-9-3-1,-8-1-4,-6 1 0,-1 6-3,-23 2-22,-5 6 7,-5 8-5,0 4-50,1 6-68,0 6-135</inkml:trace>
  <inkml:trace contextRef="#ctx0" brushRef="#br0" timeOffset="136792.4158">15211 10571 150,'0'0'93,"0"0"26,0 0 20,0 0-55,0 0-83,0 0-1,0 65 0,2-14 48,4 2-23,-2 0-21,4-2 30,-5-3-29,0-1 3,0-2-8,0-3 6,0-3-8,0-4 2,1-8-18,1-6 11,0-8-97,1-7-81,-1-6-34</inkml:trace>
  <inkml:trace contextRef="#ctx0" brushRef="#br0" timeOffset="137198.654">15258 10924 283,'0'0'112,"0"0"-71,0 0-38,0 0 11,0 0-12,0 0 8,99-21-2,-64 16 20,2 0-26,4 0-2,3-3 0,-2-3 9,-3-2-10,-8-4 1,-10-1 0,-5-3-2,-7-4 11,-3-2-9,-1-2 0,-5 3 14,0 6 1,0 4 31,0 7 34,0 6 20,0 3-75,0 1-13,0 24-12,0 11-13,-2 9 13,1 1 0,1 3 6,0-3 8,0 0-14,0-1 0,0-5 0,0 0 7,0-6-18,3-5 11,-2-5-57,3-8 3,1-5-173,0-8-60</inkml:trace>
  <inkml:trace contextRef="#ctx0" brushRef="#br0" timeOffset="137620.5101">16081 10276 463,'0'0'83,"0"0"-83,0 0-1,0 0 1,0 0 1,0 0 5,93 122 66,-73-57-60,-1 6 47,-5 4-29,-3-6-14,-1 4 5,-7-4-21,-3-3 0,0 0 6,-1-3-3,-19-4-3,-11-2 0,-11-6-18,-11-1 7,-9-3-6,-2-7-21,1-4 2,5-5-123,5-11-86</inkml:trace>
  <inkml:trace contextRef="#ctx0" brushRef="#br0" timeOffset="139508.931">16921 10350 214,'0'0'105,"0"0"-34,0 0-3,0 0-32,0 0 5,0 0-41,6 14 3,-2 29 3,4 16 64,-2 12-22,-1 6 15,-4 0-57,1 4 2,-2-5-8,0-3 3,0-9-1,2-8-2,0-6 0,-2-5-2,0-6-14,0-3-14,0-6-67,0-10-142,-4-9-73</inkml:trace>
  <inkml:trace contextRef="#ctx0" brushRef="#br0" timeOffset="140709.8563">17434 10695 62,'0'0'38,"0"0"1,0 0 19,0 0-20,0 0 16,0 0-9,38-75-40,-27 66 18,2-1 6,1 3-24,3 1 21,1 4-15,3 2-10,1 0 12,0 3-13,1 15 0,-5 8 0,-4 4-11,-1 9 11,-6 7 0,-7 0 0,0 4-1,-6-4 1,-16-4-9,-1-4-17,-2-6-4,0-8 30,4-6 0,4-7 6,6-4 3,4-4-5,6-3-4,1 0 57,0-1-37,13-19 17,13-9-37,8-6 0,6-10 5,-2-2-2,-4-2-3,-6 3 0,-6 7 9,-6 7-5,-6 6 8,-6 11 1,-2 5 38,-2 5-48,0 5 54,0 0-57,0 11 2,0 19-2,-5 12 2,-5 6 5,1 1 30,3-3-33,1-6-4,5-3 0,0-4-8,0-5-6,16-2-44,6-5 5,6-7 27,0-8-286</inkml:trace>
  <inkml:trace contextRef="#ctx0" brushRef="#br0" timeOffset="140944.2204">18207 10978 66,'0'0'408,"0"0"-391,0 0-6,0 0 28,-12 88 8,1-62-40,0 1-7,0 0 0,-6 2 4,-2-2-26,0-3 18,0-3-97,2-10-113</inkml:trace>
  <inkml:trace contextRef="#ctx0" brushRef="#br0" timeOffset="141303.5758">18631 10614 544,'0'0'14,"0"0"-14,0 0 0,0 0-6,0 0 15,33 103 24,-32-61-13,-1 5-14,0 0 15,0-2-16,0-1-5,0-5 0,0-6-47,0-4-30,0-7-101,0-8-87</inkml:trace>
  <inkml:trace contextRef="#ctx0" brushRef="#br0" timeOffset="155158.59">18901 10576 5,'0'0'58,"0"0"-35,0 0 51,0 0-24,0 0 9,0 0 22,0 0-49,-10-15 8,10 15-32,0 0 11,0 0-21,0 0 2,0 0 0,0 0-15,8 3 18,7 9-3,5 5 0,1-1 7,3 4-7,2-1 0,3 2 0,2 2 12,2-1-8,0 2-4,-3-1 0,-1 0 5,-2-1-6,-3-2 1,-4-2 0,0-2-4,-5-2 8,-4-3-4,-4-3 0,-2-1-1,-4-3-1,-1-2 2,0-1 0,0 1 29,0-1-23,0 0 24,0 1-9,0-1-6,0-1-12,0 3-3,-1 4 0,-10-1 20,-2 4-13,-5 1-7,-3 2 0,-3 6 4,-3 0-4,-6 6 0,-2 1 0,1 0-2,2-1 6,5-2-4,5 1 0,-1 0-24,6 0 18,0-2 2,4-2-20,5-3-5,4-5-61,4 0 13,0-3-59,0-6-67</inkml:trace>
  <inkml:trace contextRef="#ctx0" brushRef="#br0" timeOffset="159441.4325">19480 10282 164,'0'0'79,"0"0"-3,0 0 5,0 0-20,0 0 24,0 0-46,0 0-13,-4-9 28,4 9-50,0 0 11,0 0-15,0 0-9,10 0 1,8 13 8,7 13 0,3 16-3,1 13 11,-2 6-8,2 6 0,-2-1-1,0 4-4,-6 3 5,-2 4 0,-3-2 6,-5-1 2,-3-5-8,-7-4 0,-1-5 5,-7-3-30,-23-3 10,-12-2-71,-6-6-43,-8-5-110</inkml:trace>
  <inkml:trace contextRef="#ctx0" brushRef="#br0" timeOffset="163215.7776">10494 13719 153,'0'0'128,"0"0"-64,0 0 18,0 0-49,0 0-8,0 0-3,0 0-7,64-26-15,-34 20 24,-2 5-22,3-1 23,2 2-24,5 0-1,2 0 0,3 0-19,-4 0-57,-8 0-107,-11 9-88</inkml:trace>
  <inkml:trace contextRef="#ctx0" brushRef="#br0" timeOffset="163450.141">10545 13943 104,'0'0'107,"0"0"-107,0 0-23,0 0 23,0 0 37,119 6-20,-68-9-8,2-6-9,-5 1-2,-3 2-54,-6 3-106</inkml:trace>
  <inkml:trace contextRef="#ctx0" brushRef="#br0" timeOffset="164165.7641">12062 13358 268,'0'0'120,"0"0"-81,0 0-7,0 0-32,0 0 0,0 0 9,6 87 9,-3-40 35,0 5-29,-2 2-12,1 0 19,-1 2-27,-1-3 2,0-2-6,0-3 2,0 2-6,0-3-2,0 1-1,0 1 3,0-4-68,0-2-36,-4-9-23,2-11-110</inkml:trace>
  <inkml:trace contextRef="#ctx0" brushRef="#br0" timeOffset="165256.3586">12344 13579 1,'0'0'74,"0"0"-26,0 0-23,0 0 30,0 0-10,0 0-33,59-53 22,-40 45 14,1 4-38,1 1 29,-1 3-26,2 0-4,-3 4-9,-2 15 7,-2 8-7,-5 3 0,-4 5 0,-3-1 6,-3 0-2,0 0 2,0-4-3,-12-2-3,-4 0-9,-4-4-7,0-3-14,0-3 23,7-5-8,5-4 15,4-6 0,2-3-32,2 0 28,0 0-2,0 0 6,3-13 4,9-7-1,7-4-3,4-6 1,4-6 9,4-5-11,1 2 1,-3 0 0,-3 8 15,-7 5-11,-5 11 16,-10 6 24,-2 6-14,-2 3 72,0 0-51,0 0-34,0 0-17,-8 19 7,-4 7-7,0 5 0,3 4 16,3 0-9,5-2-7,1-3 6,0-3-7,0-6 1,9-1 0,7-6-7,2-3-47,3-3-62,0-8-119</inkml:trace>
  <inkml:trace contextRef="#ctx0" brushRef="#br0" timeOffset="169531.2763">12944 13455 106,'0'0'82,"0"0"29,0 0-73,0 0 19,0 0 3,0 0-39,0 0 43,-5 0-44,5 0-12,0 0 24,0 0-28,0 0-4,3 0 0,12 0-2,6 0-2,3 0 4,4 6 0,2 5-2,0 4 4,3 3-2,-2 5 0,-3 1 2,2 3-9,-5-1 7,-2 0 0,-4 1 0,-1-1 7,-6-2-7,1-1 0,-5-4-4,0-2-3,-4-3 7,-1-3 0,-1 1 0,-2-1 11,0 1-13,0-3 2,0 0 0,-14 0 2,-5 0 1,-5 0 9,-6 5 9,-4-2-18,-2 3-3,0 5 0,-4 4-2,-5 1 2,5 4 0,5-5 0,12 0-8,7-3-3,8-5-105,8 0-92</inkml:trace>
  <inkml:trace contextRef="#ctx0" brushRef="#br0" timeOffset="182658.5989">13981 13007 166,'0'0'56,"0"0"-45,0 0 1,0 0-9,0 0 15,0 0 9,-84 114 40,72-66-23,0 12-13,3 16 10,-1 11-34,-5 8 9,4 5 9,-1 0-18,4-3 4,5-1-8,3-1-3,3 0 17,20-4-7,12-6-15,11-13 5,5-10-16,5-10 3,4-1-99,-2-1-20,9-5 63,11-9 52,4-16-119</inkml:trace>
  <inkml:trace contextRef="#ctx0" brushRef="#br0" timeOffset="183424.1795">14783 13091 118,'0'0'149,"0"0"-33,0 0-27,0 0-43,0 0 3,0 0-49,19-10 0,-6 35 10,-1 12-10,-1 6 23,-3 10-23,-5 1 20,-3 0-20,0-3 0,0-4-3,-2-5-1,-2-3-102,1-3-44,3-3 95,0-7-79</inkml:trace>
  <inkml:trace contextRef="#ctx0" brushRef="#br0" timeOffset="184002.2751">15323 13175 125,'0'0'48,"0"0"77,0 0-23,0 0-9,-83-4-57,68 23-31,6 10-5,0 9 0,1 4 6,3 3 19,3-2-25,2 2 5,0-8 1,5-3-6,11-5-4,2-6-1,3-5-27,1-6 22,2-6-15,1-6 25,2 0-1,0-8 9,1-13-3,-1-6-5,-1-5 4,-7 0 2,-6-5-4,-2 0 2,-9-2 30,-2-2-24,0 0-9,-10 2-1,-2 6-12,-2 9-3,1 8-7,0 8-39,-2 8-14,-1 0-132</inkml:trace>
  <inkml:trace contextRef="#ctx0" brushRef="#br0" timeOffset="184654.8911">15881 13368 217,'0'0'53,"0"0"-48,0 0 0,0 0 16,108 0 46,-65-5-9,2 4-18,2-2 23,-3 2-61,-1 1 6,-1 0-8,-2 0-14,2 0 13,-1 0-45,-5-2-63,-6-1-72</inkml:trace>
  <inkml:trace contextRef="#ctx0" brushRef="#br0" timeOffset="184936.1268">16230 13260 145,'0'0'69,"0"0"-67,0 0-2,0 0 12,0 0 41,-3 82-22,3-58-25,0 1 6,0-1-3,0 0-5,-1-2-7,1-1 3,-3 0-57,0-1-52,-3-5-65</inkml:trace>
  <inkml:trace contextRef="#ctx0" brushRef="#br0" timeOffset="185514.2251">16235 13053 166,'0'0'65,"0"0"12,0 0-11,0 0-48,-86-28 13,63 37-30,-3 15 9,3 8-3,-1 11-3,6 8 4,2 4 17,3 2-17,7 0-5,4-5-3,2-2 0,0-3-1,11-6 1,8-4 0,4-4-1,6-7-3,5-5-6,8-6 3,3-7 14,8-7-1,2-1-3,2-4 10,1-14-7,-2-5 2,-7-3-8,-7-2 0,-10-4 2,-6-4 16,-7-2-9,-7-1 22,-6-1-10,-6-2-12,0-2-9,-7 2 0,-14 2 0,-4 6-6,-5 7-11,-5 6-37,1 9-27,-3 3-98,-1 7-83</inkml:trace>
  <inkml:trace contextRef="#ctx0" brushRef="#br0" timeOffset="186714.6893">17008 13344 9,'0'0'34,"0"0"-29,0 0 15,0 0-16,0 0 27,0 0 11,34 56-13,-24-55 51,1-1-34,1 0-13,1 0 30,2-10-63,6-4 14,1-7-14,0-5 20,1-5-11,0-4-2,-4-4-4,-1-2 22,-2-2-16,-4 1-9,-4-1 0,-5 4 19,-3 5-13,0 2 22,0 6-17,-2 7 44,-4 4-53,0 6 25,3 4-8,2 2 2,1 3-14,0 0-7,0 20 0,0 18-21,0 16 24,0 12-3,0 6 0,0 5 11,0 3 3,-2-5-14,1-3 3,1-7 3,0-6 10,0-6-16,1-9 0,8-3 21,-3-6-22,3-5 1,-3-4 0,-1-8 0,-1-7 6,-2-3-6,1-5 0,-2-3-15,1 0 15,2-14 1,2-11 1,-2-7-4,-2-4-5,-2 2 1,0-1 4,0 3-8,-12 4 5,-3 4 5,-1 2 0,1 3 14,3 4-10,1 2-4,7 0 0,4 3 19,0-4-30,16-2 11,17-4-17,12-1 11,7 0-52,3 2-12,-5 3-34,-6 6-70,-10 2 1</inkml:trace>
  <inkml:trace contextRef="#ctx0" brushRef="#br0" timeOffset="187399.0499">17858 12876 181,'0'0'101,"0"0"-72,0 0-25,0 0 76,-55 102-29,43-53 6,0 0-4,3 4-34,3 1 34,1-1-32,4-5-12,1 0-4,0-4-3,0-5-2,11-3 0,2-8-10,5-2-2,6-6 12,4-9-18,6-1-31,4-9-126,1-1-72</inkml:trace>
  <inkml:trace contextRef="#ctx0" brushRef="#br0" timeOffset="188180.2595">18058 13261 91,'0'0'66,"0"0"21,0 0-23,0 0 3,0 0-12,0 0-48,18-79 38,0 65-31,3 2 12,3 1 12,-2 4-36,-1 1 18,1 4-20,-1 2 18,-3 0-16,0 0-2,-4 13 0,-3 3-1,-5 5 6,-4 2-5,-2 2 0,0-1 3,-3 0 12,-12-1-15,1-5 0,2-3 19,-1-5-17,7-2-2,2-5 0,2-3 1,2 0 6,0 0-7,0 0 0,0-5 27,6-11-27,8-8 0,6-5 0,4-1 0,-3 2-5,-1 2 5,-3 6 0,-5 2 3,-1 5 3,-2 5-8,-6 4 2,-2 2 0,1 1 10,-2-1-9,0 1-1,0 1 0,0 0-12,0 8 6,0 12 4,0 8 2,0 1 5,0 2-5,0-1 2,0 0-2,0-3 4,0-4-7,0-4 3,4-3-35,7-6-12,7-5-56,2-3-56,7-2-64</inkml:trace>
  <inkml:trace contextRef="#ctx0" brushRef="#br0" timeOffset="188758.3534">18681 12880 193,'0'0'113,"0"0"-21,0 0 13,0 0-8,0 0-25,0 0-17,-19-36-48,19 36-7,0 21-17,8 12 17,10 11 4,-2 3-4,2-2 0,-3 0 2,-2-1 5,-4 1-7,-4 0 0,-5 2 0,0-1 2,-11-2-2,-14-3 0,-5-2 0,-4-6-9,-2-3-13,3-6-26,5-5-76,5-5-50,5-9-89</inkml:trace>
  <inkml:trace contextRef="#ctx0" brushRef="#br0" timeOffset="189771.3425">19059 12966 74,'0'0'129,"0"0"-62,0 0-12,0 0 17,0 0-48,0 0 16,-3-12-40,3 12 4,0 0-19,3 3 13,11 11 2,3 4 6,6 2 12,1 0-10,4 1-8,-1 2 1,1-1-1,2 1 6,-2-2-6,4 1 0,-1-4 4,0-1-9,1 1 5,-7-3 0,-7-1 0,-3-2 0,-6-3 0,-4-1-1,-4-2 2,-1 1-12,0 2 11,-1 3 0,-13 5 53,-8 2-46,-5 1 10,-3 1-9,-6 1 12,2 3-15,-4-1-5,2 4 4,2 1-8,-1 1 9,6-3-5,4-4 0,4-2-27,7-2 0,4-3-87,6-5-85</inkml:trace>
  <inkml:trace contextRef="#ctx0" brushRef="#br0" timeOffset="193061.9909">20260 13348 85,'0'0'75,"0"0"10,0 0-7,0 0 3,0 0-23,0 0-34,0 0 22,-1 2-42,1-2-4,0 0 0,15 0-1,11 0 1,12-2 0,9-7 0,10 0-1,7-1 3,0 1-2,-4 3 0,-8 1-58,-13 3 7,-11 0-30,-9 2-16,-8 0 33,-8 0-54</inkml:trace>
  <inkml:trace contextRef="#ctx0" brushRef="#br0" timeOffset="199767.587">21591 12974 5,'0'0'39,"0"0"-4,0 0 8,0 0 65,0 0-46,0 0-24,3-27 16,-1 23-51,-1 1 42,-1 0-21,2 1-21,-1 0 34,-1 2-19,2-3-1,-1 3 1,-1-3-9,3 1-12,-2 2 3,-1 0 0,0 0 11,0 0-5,0-1 4,0 1 3,0 0-5,0 0-8,0 0 0,0 0 3,0 0 1,0 0-1,0 0 1,0 0 0,0 0 0,0 0-8,0 0 4,0 1-25,0 17 22,0 13 3,0 12 3,0 9 23,0 6-20,0 4 8,-5-2-14,2-1 3,3-9 1,0-4-3,0-5-1,0-2 0,-2-5 7,-1 0-9,0-1 2,-2-5 0,-1 0-2,-2-3 2,0-4-24,-1-3-17,6-6-48,3-7-72,0-5-73</inkml:trace>
  <inkml:trace contextRef="#ctx0" brushRef="#br0" timeOffset="200346.2463">22038 13099 176,'0'0'173,"0"0"-98,0 0-5,0 0-3,0 0-63,0 0-8,0 7-13,0 17 17,0 5 48,0 2-45,3 4-1,-1 1-2,-1 1 10,-1-1-10,0-2 0,0-4-11,0-3 5,0-2-98,0-4-32,0-7-19</inkml:trace>
  <inkml:trace contextRef="#ctx0" brushRef="#br0" timeOffset="201033.714">22601 13189 134,'0'0'92,"0"0"-83,0 0 11,0 0 50,0 0-27,0 0 6,76 16 6,-44-14-47,8-2 46,3 0-42,6 0-11,-1 0 11,0 0-10,-3-2-4,-7 1-26,-2 1-89,-6 0 10,-8 0-87</inkml:trace>
  <inkml:trace contextRef="#ctx0" brushRef="#br0" timeOffset="201346.1943">22916 13048 114,'0'0'193,"0"0"-193,0 0 2,0 0 1,-11 99 45,5-62-25,-1 1-3,1 1-20,3-2 18,-2-5-24,1-2 6,2-4-63,-1-3-33,-1-7-88</inkml:trace>
  <inkml:trace contextRef="#ctx0" brushRef="#br0" timeOffset="201947.9375">22989 12929 141,'0'0'44,"0"0"-13,0 0 11,-95-28-19,69 28 21,-1 0-26,-1 15-10,2 8 6,3 4-5,-1 9-5,4 8 5,1 7-8,4 5 40,0 2-25,6 4-6,3-3 2,4-7-12,2-4 0,0-5-4,4-4 0,8-4 4,2-4 2,3-6-1,4-4-2,6-6-5,7-8 6,8-6 5,7-1 5,9-7 13,6-16-22,2-4 4,-2-6 3,-6-1 4,-11-4-12,-10-1 13,-13-2-1,-8-3 21,-11-2-29,-5-1 1,0 2 2,-18 3 1,-5 4-9,-4 4 1,1 5 0,-4 8-17,-2 6-4,1 7-68,0 8-51,1 0-76</inkml:trace>
  <inkml:trace contextRef="#ctx0" brushRef="#br0" timeOffset="203241.6543">23874 13279 231,'0'0'116,"0"0"-103,0 0-13,0 0 0,0 0 2,0 0 5,1 24-4,4-21 13,0 0-9,1 2 37,2-2-29,3 0 9,2-3 16,0 0-39,4 0 21,-2-12-10,1-5-7,1-6 19,-1-2-23,-1-5 5,-2-3 0,-1-2 2,-3-2-8,-2-2 0,-1 1 1,-1 2 13,-2 2-9,-3 5 8,0 3 18,0 8-28,0 4 22,0 8-18,0 3-5,-1 1 24,1 2-26,-2 0 0,-1 27-8,-3 10 5,-3 15 3,2 10 0,-1 6 0,2 6 5,0 0-4,-1-2 7,2-7 1,2-8-1,2-8-11,1-2 3,0-5 0,-2-4-2,2-3 4,0-7-2,0-6 0,0-5 0,5-6-5,-2-7 4,0-2-2,-2-2-5,5 0 15,0-14-7,3-10 0,2-6-16,-4 0-3,-4-2-4,-3 3 18,0 1 0,0 4 7,0 3-2,-9 4 16,3 4-7,0 3 5,3-1-14,3 1 9,0-1-14,6-1 5,18 0 0,6-1-7,4 3 1,5-1-38,1 3-58,0-3-119,1 2-3</inkml:trace>
  <inkml:trace contextRef="#ctx0" brushRef="#br0" timeOffset="203710.3814">24773 12780 282,'0'0'68,"0"0"-36,0 0-19,0 0 9,-82 96 0,60-33 11,0 8 39,3-2-29,3-4-5,6-5-3,5-7-25,5-7-13,0-4 3,6-6-5,12-4 2,8-6 3,3-7 0,6-6-1,6-9-36,4-4-29,1 0-94,-1-17-76</inkml:trace>
  <inkml:trace contextRef="#ctx0" brushRef="#br0" timeOffset="204429.0936">25012 13147 97,'0'0'78,"0"0"-58,0 0 34,0 0 22,0 0-32,0 0 14,28-70-45,-13 66 3,0 2 23,1 2-29,1 0-10,2 3 1,-4 13 14,0 2-15,-7 3 0,-4 1 1,-4 2 3,0 2-4,0-1 0,-10-1 3,-7-1 13,-1-5-16,2-3 4,2-2-1,4-6 6,6-4-3,4-2-6,0-1 0,0 0-9,0 0 9,0 0 18,6-11-2,8-6 1,2-6-16,3-1-1,2-2 0,0 2 6,0 1-11,-1 3 5,-3 3 0,-1 1-1,-4 2 4,-3 5-3,-2 3 0,-5 3 5,-2 3-5,0 0 18,0 0-9,0 0-9,-5 11 11,-11 10-11,1 3 0,0 3 3,5-2-6,5 1 3,4-3 0,1-2-14,0-3 10,4-5 1,10-2 3,5-4-88,1-5-1,5-2-81,3 0-118</inkml:trace>
  <inkml:trace contextRef="#ctx0" brushRef="#br0" timeOffset="204800.9745">25503 12863 188,'0'0'121,"0"0"-48,0 0-52,0 0 15,0 0-17,0 0-16,31 72 72,-15-33-53,-2 3 3,-2 0-25,-2-1 23,-2-1-28,-5 0 5,-3 0 0,0 2 9,-12-1 4,-10-4-13,-10 1 0,-2-3 4,-7-2-22,-2-2-33,3-5-68,4-8-34,2-9-129</inkml:trace>
  <inkml:trace contextRef="#ctx0" brushRef="#br0" timeOffset="205754.0527">25897 12888 228,'0'0'86,"0"0"-21,0 0 19,0 0-42,0 0 30,0 0-57,7-16-10,2 16-9,9 4 7,7 11-3,2 3 10,4 6 2,1 3-12,-1-1 0,-3 2 6,-1-1-6,-4 1 3,1-5-3,-2 2 2,-1-3 1,0 0-3,-2-1 0,-5-5 2,-3-1-5,-5-2 3,-4 3 0,-2-1-6,0 3 17,-13 3-11,-13 2 0,-8-1 6,-5 3 23,-3 3-29,-2-3 2,2 4 11,-2-2-7,3-2-8,5 1 2,3-2-30,8-3-8,7-3-91,5-4-103</inkml:trace>
  <inkml:trace contextRef="#ctx0" brushRef="#br0" timeOffset="208027.9839">14871 13949 48,'0'0'76,"0"0"-9,0 0-6,0 0 14,0 0-49,0 0 40,-4-13-19,4 13-32,0 0 12,0 0-27,0 0 0,0 0-6,0 0-9,3 0 15,9 3 0,7-1 0,6 1 2,5-1 1,4-1-2,4 1-1,2 1 5,8-3-8,3 0 3,4 0 0,5 0-7,-1 0 7,4 0-19,3 0 11,5 0-21,1 0 18,1 0 3,-3 0-14,-3 3-7,0-1-15,5 0 30,8 0 6,7-1 7,7-1 1,1 0 0,1 0 0,1 2 0,3-1 3,7 3 3,5-1 4,5-2-9,2-1 8,0 0-1,2 0-7,0 0 16,-2 0-17,-5-1 6,-4-1-3,2 1 4,2 1-8,3 0 1,7 0 0,1-2 5,1-1-4,-2 1 3,-2 2-4,-4-3 3,-3 2-5,1-3 2,5-1 0,4-1 2,6-1-1,7-1 1,5-1-2,-3 3 3,-1 0-6,-5 1 3,-6 1 0,-4 1 1,1 3 1,-1 0-2,2 0 0,-1 0 1,-1 0-3,-2 0 2,-1 0 0,-3 2 0,-7 2 1,-1 0-1,-3 3 0,1 0 4,-2-1-7,-1 2 3,-2-4 0,-2 0-2,-3-1 3,0 2-1,-4-2 0,-3 2 4,-2-3-8,0 0 4,-1-2 0,3 1 1,6-1 1,7 0-2,1 0 0,5 0 0,2 0-2,5 0 2,2-7 0,2 1-4,-1-2 7,1 0-3,3 0 0,1-1 3,2-2-3,3 1 0,-1-2 0,-4-2-5,0 2 8,-7 1-3,-6 0 0,-11 1 10,-7 0-2,-6 1-5,-6 2-1,-8-1 3,-9 2-3,-10 0-2,-10 1 0,-14 1-8,-8 1 3,-10 1 5,-7 2-26,-6 0 6,0 0-50,-19 0-23</inkml:trace>
  <inkml:trace contextRef="#ctx0" brushRef="#br0" timeOffset="209074.8023">19366 14228 92,'0'0'76,"0"0"-46,0 0 35,0 0 5,0 0-31,0 0-39,-23-5 13,18 26-13,1 11 24,-1 8-24,-2 8 73,-1 5-30,2 5-27,-4-1 13,0 0-22,0-1-7,3-7 0,1-4 12,0-6-12,2-4 0,-1-5 4,-2-4 19,-4-7-5,2-4-16,3-6-2,3-5 15,2-4-3,-2 0-2,-3 0 42,-6-17-16,-2-6-33,0-4-3,-1-4 0,-2-2-2,-1-1-18,0 4 19,2 3-7,-3 3-3,1 6-27,0 1-42,0 5-81,3 0-13,0 0-83</inkml:trace>
  <inkml:trace contextRef="#ctx0" brushRef="#br0" timeOffset="209415.4398">19446 14316 126,'0'0'110,"0"0"-54,0 0-39,0 0 61,0 0-35,101-75-12,-71 64 15,6 3-33,2 0 15,3 2-28,2 2 13,0 0-14,3 4 1,4 0-6,2 0-12,3 0-121,-1 5 0,-11 2-91</inkml:trace>
  <inkml:trace contextRef="#ctx0" brushRef="#br0" timeOffset="209884.1625">19683 14456 110,'0'0'78,"0"0"-58,0 0 64,0 0-24,91-48 1,-81 48-42,-1 0-6,0 15-8,-3 12-1,-6 9 4,0 7 13,-7 0-11,-16 1-4,-2-4-6,-1-3-37,-1-7 22,2-6-4,3-3 19,4-6-7,2-3 10,7-3-3,2-3 0,5-3 0,2-3 17,0 0-15,0 0 3,0 0 38,21 0-41,10-10 43,12-3-27,6 0-8,5 0-7,0 0-3,-5 3-80,-1 3-33,-9 5-88</inkml:trace>
  <inkml:trace contextRef="#ctx0" brushRef="#br0" timeOffset="210834.0821">26507 12674 276,'0'0'54,"0"0"-28,0 0-39,10 89 26,-4-49 16,1 11 18,4 1-20,0 3 29,3 4-24,2 6-10,1 6-2,-2 7-2,-3 7-7,-7 0-7,-5 1 8,0 0-7,-23-4 0,-11-2-5,-14-1 0,-7-2-3,-12-4 3,-5 1-46,-4-8-24,-3-8 3,-1-9-59,3-9-87</inkml:trace>
  <inkml:trace contextRef="#ctx0" brushRef="#br0" timeOffset="213127.7395">11022 16252 219,'0'0'114,"0"0"-114,0 0-1,0 0 1,0 0 1,82-3 12,-49-3 1,4 1-3,-4 1-7,-2 3-4,-7 1 0,-7 0-48,-7 4-65,-9 7-100</inkml:trace>
  <inkml:trace contextRef="#ctx0" brushRef="#br0" timeOffset="213362.1034">11022 16488 320,'0'0'57,"0"0"-30,0 0-21,0 0 59,0 0 9,94 0-61,-52-4 21,1 1-34,-3 1 1,-5 2-6,-4 0-133,-7 0-66,-12 5-46</inkml:trace>
  <inkml:trace contextRef="#ctx0" brushRef="#br0" timeOffset="214202.2062">12480 15804 328,'0'0'101,"0"0"15,0 0-65,0 0-18,0 0-3,0 0-30,0 1-3,7 43 3,3 14 21,-3 8 25,-1 4-36,-3 1 2,0-5-1,-2-2-4,-1 1-7,0-2 0,0 2 4,-1-1-24,-8-9 20,1-10-57,2-9 12,3-13-115,3-12-59,0-11-47</inkml:trace>
  <inkml:trace contextRef="#ctx0" brushRef="#br0" timeOffset="214967.791">12863 16157 89,'0'0'86,"0"0"-30,0 0-55,0 0 61,0 0-5,37-87-32,-16 74 26,0 2-36,5 5 35,-3 6-15,1 0-26,0 6-9,0 13 0,0 4 6,-5 3-10,-5-1 10,-5 0-6,-8 4 0,-1-2 4,-3-1-5,-10-2 1,-5-4-20,6-5 19,0-5 2,6-2 0,3-5-1,3-3-6,0 0-4,0 0-2,3-3 12,13-14 26,10-9-26,2-5 8,3-5-7,1-3 4,-7 1-6,-4 5 1,-6 8 0,-6 6 6,-8 9-5,-1 5 8,0 5 66,0 0-57,0 3-15,-6 17-3,-7 9 9,1 2-4,3 2-3,0-1 3,6-5-4,3-3 7,0-1-16,3-5 7,13-2-42,8-4-5,6-3-35,7-4 73,5-5-58,-1 0-278</inkml:trace>
  <inkml:trace contextRef="#ctx0" brushRef="#br0" timeOffset="215792.7711">13603 15807 167,'0'0'17,"0"0"2,0 0 10,0 0 33,0 0 34,0 0-39,0-29-56,0 30-1,0 10 11,1-1 18,1 1 22,1-2-15,2-1-4,-1-3-5,-1-2-22,-1 1 5,-1-4-10,1 0 9,-2 0-2,1 0-5,-1 0 8,0 0 13,0 0-14,0 0-9,0 0 0,0 0 8,0 0-2,0 0-6,0 0 0,0 0-1,0 0 5,0 0-5,0 0 1,0 0 0,0 0 4,0 0-4,0 0 0,0 0 17,0 0-9,0 0-8,0 0 0,0 0-2,0 0-11,6 0 13,4 3 0,8 8-10,3 9 5,3 3 2,0 3 3,1 0 0,1 0-2,5-3 4,2-1-2,1-1 1,-4-3 3,-4-2-5,-7-3 1,-3-2 0,-5-4-2,-4-1 3,-1-3-1,-2-1 0,-1-1 6,-3 0-11,0-1 5,0 0 0,0 2 2,0-1-2,-7 4 0,-5 1 7,-7 6-4,-2 4-3,-5 5 0,-5 9 1,0 1-3,-5 5 5,-6 0-3,0 2 0,-1 2 2,1-4-5,2 4-26,9-7-55,4-6-13,6-3-35,11-11-19,5-5-59</inkml:trace>
  <inkml:trace contextRef="#ctx0" brushRef="#br0" timeOffset="226895.9741">15080 15618 112,'0'0'67,"0"0"-48,0 0-3,0 0 0,-55 80 25,40-47-3,3 6-7,3 3 42,-1 7-41,1 3 9,0 10-18,-6 12-7,0 9 0,-4 7 24,2 3-10,4 5-2,10 1-12,3 2-16,1-1 0,20-5 24,7-9-31,8-4 7,5-10 0,6-2-8,4-7-20,9-3 2,4-9 18,7-13-59,7-17-67,10-18-56</inkml:trace>
  <inkml:trace contextRef="#ctx0" brushRef="#br0" timeOffset="228487.0472">16351 15991 112,'0'0'254,"0"0"-244,0 0-5,0 0 2,0 0 8,0 0 27,-3 59-26,6-47 19,5-1-24,-1-1 0,7-2-4,-1-2-6,5-3 1,6-3 11,0 0-7,3 0-6,-2-15 0,0-2 8,-3-4-7,-3-3-1,-2-3 2,0-5 1,-2-2 1,-2-4-4,-1-3 0,-3 1 2,-4-1-8,-4 2 10,-1 2-4,0 3 4,0 6 12,0 7-16,-3 7 22,-1 7-20,0 4 62,1 3-34,3 0-25,0 17-5,0 15-4,0 13 4,0 10 0,0 6 5,0 9 25,0 2-15,0 2 9,0-2-5,0-1-10,-1-7-10,-8 0 1,3-4 0,-1-4 1,-2 1 3,-2-11-4,1-5 0,1-11 3,2-13-3,4-8 0,1-9-3,2 0 2,0-14 1,0-13 0,0-10-11,2-4 8,8 2 3,-3 1-1,1 6 3,0 2 0,2 3-2,3 3 0,6-1-4,7-3-46,4 4-30,2-1-69,1 4-90</inkml:trace>
  <inkml:trace contextRef="#ctx0" brushRef="#br0" timeOffset="228940.1498">17155 15570 340,'0'0'4,"0"0"-2,0 0 39,-35 125 6,25-65 39,3 0-27,3-3-37,4-5 22,0-7-43,0-8 1,6-2-4,12-3-6,4-4 8,3-2 0,1-8-36,5-4-61,2-10-72,1-4-103</inkml:trace>
  <inkml:trace contextRef="#ctx0" brushRef="#br0" timeOffset="229580.7431">17418 15903 173,'0'0'64,"0"0"-16,0 0-21,0 0 0,0 0 28,0 0-17,43-75-3,-28 70 11,3 5-45,1 0 13,-1 2-14,0 16 7,-4 3-6,-3 4 5,-4 4-3,-7-2 5,0-2 2,0 0-10,-10-4 0,-4-5 9,0-2 4,2-3-11,6-7 0,5-3 4,1-1-5,0 0-2,0-4 0,11-16 1,11-7 7,2-4-7,1-3 0,-5 6 0,-4 5 5,-7 8-5,-5 7 1,-2 6-1,-2 2 41,0 0-32,0 0-3,0 7-6,0 11 2,0 5 0,0 0 13,0 0-7,0 0 28,-2-1-36,1-2 1,1-3-3,0-4 2,0-1-18,14-5-60,2-5-77,1-2-62</inkml:trace>
  <inkml:trace contextRef="#ctx0" brushRef="#br0" timeOffset="229905.7489">17913 15650 320,'0'0'88,"0"0"-5,0 0-73,0 0-5,0 0 0,0 0 53,54 60 19,-32-27-64,-4 2 9,-6-1-17,-4 1-1,-4 1 9,-4 1-13,0 2 0,-6 0 11,-10-2-9,-8 1-2,-1-4 0,-4-1-10,1-1-17,0-6-82,-2-5-86,-1-7-135</inkml:trace>
  <inkml:trace contextRef="#ctx0" brushRef="#br0" timeOffset="230561.967">16117 15626 222,'0'0'131,"0"0"17,0 0-120,0 0-21,0 0-7,0 0 8,18 112 76,-11-60-39,1-2-31,1-1 22,-6-2-32,-3-2-4,0-3 0,0-3 7,-6-1-29,-3-5 12,0-5-76,3-3-22,4-10-132,2-6-28</inkml:trace>
  <inkml:trace contextRef="#ctx0" brushRef="#br0" timeOffset="231762.6797">18168 15638 135,'0'0'108,"0"0"-43,0 0 63,0 0-65,0 0-21,0 0 37,-22-30-51,22 30-1,0 0-27,0 0-4,15 0 2,1 13 2,7 4 0,2 2 3,3 4 4,2-1-7,3 4 0,1-2 1,1-1-6,-1-2 5,-1 0-38,-2-2 3,4-1-13,-4-1 48,-1-2-3,-6-3 0,-11-3-9,-4-1 12,-6 0 0,-3-3-4,0 3-4,0 1 8,-6 3 12,-13 0-2,-7 3 24,-5 3-24,-5 2 11,-3 4-7,2 0-10,0 2-4,6-1 0,2-1 0,8 0-12,0-2 12,8-3-37,1-3 3,6-4-99,4-1-22,2-4-62</inkml:trace>
  <inkml:trace contextRef="#ctx0" brushRef="#br0" timeOffset="232340.7761">19093 16052 145,'0'0'115,"0"0"-92,0 0-6,0 0-16,0 0 23,0 0 41,66 1 6,-20-1-66,11 0 10,11 0-15,1 0 12,-2-6-26,-8 0-52,-13 2-59,-9-2-28</inkml:trace>
  <inkml:trace contextRef="#ctx0" brushRef="#br0" timeOffset="234662.579">20484 16013 82,'0'0'102,"0"0"-102,0 0 10,0 0 6,0 0 21,0 0-13,31 25 45,-16-25-64,5 0 38,2 0-21,3 0-9,0-7 5,1-8-18,3-2 1,-1-5 4,2-6 0,-2-5-5,-3-3 0,-2-4 9,-7-6-9,0 0 0,-5-3 1,-2 3 7,0 1 8,-5 6-14,-1 6 12,-3 2-8,0 9 67,0 5-33,0 5-20,0 6 40,0 5-44,0 1 8,0 0-24,0 0-3,0 18 1,-1 16 2,-1 16 0,1 14 32,-1 9-21,1 9 3,-2-1-5,-3-2 8,0-5 3,0-5-16,-2-2 0,1-7 5,-2-4-2,0-5-7,2-6 0,0-3 3,2-5-6,3-5 3,2-3 0,0-10-10,0-6-4,0-8 10,0-3-31,0-2-31,0-7 66,3-18 0,6-8 2,-3-4-9,0 0 12,0 4-5,-1 2 0,0 5 7,0 2-7,1 3 13,0 0-9,2 1 3,3 1-7,3 1 0,5 0 0,5-1-34,6 4 32,4 2-58,3 1-53,1 1-68,-4 2-193</inkml:trace>
  <inkml:trace contextRef="#ctx0" brushRef="#br0" timeOffset="235219.9918">21453 15570 283,'0'0'57,"0"0"48,0 0-30,0 0-22,0 0-53,0 0 16,-16 41-16,3 5 13,-2 13-11,4 1 52,4 0-22,4-3-7,3-6-14,0-10-11,13-3 0,4-8 0,4-5 4,3-4-19,2-6 15,1-7-53,5-6-40,-1-2-138,3-2-107</inkml:trace>
  <inkml:trace contextRef="#ctx0" brushRef="#br0" timeOffset="235938.701">21762 15849 4,'0'0'35,"0"0"38,0 0 22,0 0 11,0 0-16,9-85-18,-1 76-6,5-1-52,4 3 0,4 3-1,5 4-12,1 0 27,-1 4-28,-4 15 2,-3 3 5,-6 3 0,-9 1-7,-2 3 0,-2-3 0,0-1 9,-11-2-8,2-5 6,-1-5-2,4-4 4,3-4-10,1-3 1,2-2-4,0 0-5,0 0 18,0 0-6,6-14 10,13-8-10,5-7-3,3-4 0,2 0 1,-2 2-8,-5 4 10,-6 8-3,-8 7 0,-4 6 6,-4 4-6,0 2 0,0 0 5,0 8-8,-4 14 4,-7 5-1,2 4 10,5-1 1,2-3-11,2-1 0,0-5-6,2-5 1,10-3 5,6-3-14,-1-6-24,5-4-70,1 0-56,4 0-105</inkml:trace>
  <inkml:trace contextRef="#ctx0" brushRef="#br0" timeOffset="236253.7113">22473 15596 236,'0'0'97,"0"0"29,0 0-32,0 0-45,0 0 2,0 0-51,-8-3-18,23 28 18,3 9 18,0 3 10,-2-1 3,-4 0-25,-1-1-3,-4-2-3,-7-1 2,0-1-1,-2 1 6,-17-1-7,-4-1 0,-7 4-8,-2-4-29,-2-3-4,0-3-136,1-9-35</inkml:trace>
  <inkml:trace contextRef="#ctx0" brushRef="#br0" timeOffset="237253.6593">20799 15287 32,'0'0'84,"0"0"-12,119-14 4,-67 12-53,6-1 42,2 3-22,1 0-40,2 0 25,3 0-25,10-2-3,12 1 0,12 1 13,16 0-8,5 0 11,0 0-11,-5 0 12,-11 4-9,-19 2-8,-17 0 0,-17 2 7,-18-3-11,-13 2 4,-9-3 0,-7-1-11,-4-1-37,-1-1-17,0 1-51,0-2-70</inkml:trace>
  <inkml:trace contextRef="#ctx0" brushRef="#br0" timeOffset="238016.1399">20305 15388 44,'0'0'111,"0"0"-31,0 0 11,0 0-48,0 0 20,0 0-17,0 0-46,0 0 11,0 30-11,0 12 50,2 6 28,1 6-56,1 7 9,-1-1-19,0 0 2,-3-3 1,0-6-15,0-2 1,0-7 6,-8-1-7,-4-2 0,0-2-1,-1-2-2,3-5-17,4-8-2,3-5-62,3-5 19,0-6-117,6-3-23</inkml:trace>
  <inkml:trace contextRef="#ctx0" brushRef="#br0" timeOffset="239047.3357">22907 15403 163,'0'0'122,"0"0"-51,0 0-37,0 0-15,0 0-19,0 0 0,28 2 21,-3 13-17,7 3 16,2 2-20,3 3 9,4 3 0,2-2-8,-1 0-1,-3-1 5,-3-2-3,-5 0-4,-6-3 2,-4-3 0,-3 0-2,-2-5 2,-2 1 0,1-2 0,-8-5 4,-1 1-5,-4-2 1,-2 0-1,0 1-4,0 3 10,0 2-2,-6 1 32,-6 1-32,-6 4 0,-3 2 33,-6 2-14,-6 5 21,-5 1-36,-4 1-2,1 0-2,0-1 2,5-2-6,8-2 1,2-1-22,11-2 19,5-2-37,1 1-19,4-2 35,4-1-44,1-4-46,0-4-150</inkml:trace>
  <inkml:trace contextRef="#ctx0" brushRef="#br0" timeOffset="242026.3922">16193 16635 49,'0'0'52,"0"0"29,0 0-12,0 0 3,0 0 22,0 0-20,-8 0 1,8 0-31,0 0-36,0 0 11,0 0-19,0 0-9,0 0 5,8 0 0,10 0 4,7 0 0,10 0 3,5 0 20,5 0-20,7 0-3,7 0 2,7 0-2,6 0-10,7 0-18,9-4 17,4 3 4,2-1-29,0 0-17,-1 2 20,1-1-8,0-2 17,4 0-6,6-3 17,9-2 13,8 0 0,8-3 0,15 1 4,8-1-2,15-1-2,9-1 0,3 0 3,0 1-5,-3 0 5,5 0-2,4-1 6,7-2-3,2 2-4,-3 2 0,-9 3 2,-5 2-1,0-2 1,-3 2-2,4 1 0,-8-1 3,-9-1-6,-12 2 2,-16 2 1,-15-2 0,-8 2 4,-8-2-4,-8-2 0,-9 1-17,-18 0 2,-15 0-11,-18 3-3,-14 0 7,-14 1-14,-6 2 36,0 0 63,-5-2-63,-8 2-27,-2 0-56,-1 0-60</inkml:trace>
  <inkml:trace contextRef="#ctx0" brushRef="#br0" timeOffset="243024.24">22165 16308 41,'0'0'19,"0"0"-16,0 0 14,0 0 16,0 0-32,0 0 15,0 0 33,39 0-23,-20 0 36,4 0 2,11 6-26,12-4 12,11 3-47,9-2 4,7-1-7,3-2 10,0 0-10,2 0 0,-7 0 0,-2 0 2,-5 0-1,-1-2-1,2 1 0,-4 1 4,-5 0-5,-12 0 1,-12 0 0,-13 0-11,-4 0-42,-6 0-5,-4 0-5,-5 1-66,0 1-2</inkml:trace>
  <inkml:trace contextRef="#ctx0" brushRef="#br0" timeOffset="243974.7163">19374 16839 100,'0'0'91,"0"0"7,0 0-47,0 0 5,0 0-25,0 0-25,-3-9-3,3 18 1,-2 14-4,2 8 65,0 8-58,0 6 26,0 5-12,0 4-15,0 2 51,0-2-38,0-3-14,0-4 13,0-3-8,0-7-10,-4-3 0,-2-6 6,-1-7-6,1-4 0,0-5 1,1-8 0,0-4 19,-3 0-17,-1 0 26,-6-7-17,-5-7-3,0-4-8,0-3 4,-4-3 0,-3-2-2,1 1-6,-4-6 3,2 6-20,-1 0 15,6 2-13,3 3-9,2 4-13,4 2-97,5 3-14,1 6-57</inkml:trace>
  <inkml:trace contextRef="#ctx0" brushRef="#br0" timeOffset="244396.5672">19386 16929 101,'0'0'75,"0"0"-57,0 0-5,90-27 50,-41 19 19,6 0-37,7 1-15,7 2 11,3 2-34,1 1-6,-6 2-1,-4 0 0,-7 0 0,1 0 0,0-1 0,1-1-9,-1 1-34,-4-1-68,-12 2-82</inkml:trace>
  <inkml:trace contextRef="#ctx0" brushRef="#br0" timeOffset="244943.415">19912 17060 252,'0'0'88,"0"0"-13,0 0-28,0 0 16,0 0-22,0 0-19,64-57 20,-42 57-36,1 0-3,0 17-3,-4 7 0,-5 2-3,-7 8 2,-7 1-33,0 1 20,-24 0-34,-5-2-2,-4-2 37,0-3-13,5-5 25,6-2 1,5-4 0,4-2 7,5-8-5,5-2 14,3-1-3,0-3-13,0-1 0,10-1 2,14 0 28,13-3 33,8-12-41,4 0-19,-2-1-3,-4 3-25,-9 4-111,-9 5-73,-7 1-28</inkml:trace>
  <inkml:trace contextRef="#ctx0" brushRef="#br0" timeOffset="246284.5003">23868 15219 124,'0'0'74,"0"0"-18,0 0-46,0 0 72,0 0-12,0 0-33,19-30-7,-10 30-30,2 6 0,6 18-2,0 14 12,4 13 14,1 19 1,-1 8-11,0 13 29,-2 6-33,-4 1-10,-6 4 0,-6-2 9,-3-1-9,0-2 0,-18-3 1,-12-5 4,-10-1 3,-11-5-8,-5-4 0,-5-9 9,-2-10-9,2-5 0,0-9-19,-1-5-39,4-7-97,6-12-59</inkml:trace>
  <inkml:trace contextRef="#ctx0" brushRef="#br0" timeOffset="248078.6789">25048 15865 59,'0'0'39,"0"0"-7,0 0 22,0 0-39,0 0 11,9 89-9,-5-77-5,1-1 8,1-1-17,0-2 7,1-1-10,-1-3 9,1-1-11,0 1 2,0-3 0,2 1 7,-5-1-7,1 1 1,-2-2 5,-2 0 3,2 0-8,-1 0 26,1 0-4,-2 0 31,-1 0-16,2 0-2,-2 0 16,0 0-51,3 0 12,-3 0-13,0 0 6,0 0-6,0 0 0,0 0 0,0 0 0,0 0 4,0 0-6,0 0 2,0 0 0,0 0 0,0 0 2,0 0-2,0 0 3,0 0 3,0 0-7,0 0 1,0 0 0,0 0-6,0 0 6,0 0-22,0 0 15,0 0-18,0 0 23,0 0 2,0 0 0,0 0-5,0 0 7,0 0-2,0 0 4,0 0-1,0 0-4,0 0 1,0 0-5,0 0-5,0 0-7,0 0-75,0 0-25,0 0-66</inkml:trace>
  <inkml:trace contextRef="#ctx0" brushRef="#br0" timeOffset="249590.632">25130 15891 17,'0'0'153,"0"0"-81,0 0-35,0 0-37,0 0 0,0 0 28,0 13-4,0-1 14,0 3-20,0 0 8,0 1 7,0-1-27,4-2-3,4-1-3,2 0 1,-1-3 4,2-1-1,-1-4-4,1-1 0,1-1 8,4-2-8,3 0 0,1 0 3,0 0-3,1-8 0,-3-2 0,-1-3-1,-5 3 2,-5-4-1,-2 2 0,-3-1 2,-2 1 8,0 0 3,0 3-13,0 3 27,0 0-16,0 1 27,0 4-22,0-1 20,0 2 15,0 0-50,0 0-1,0 0 0,0 2-28,0 12 26,0 2 2,5 0 0,2 1 4,3-2-2,0-3-2,-3 0 0,1-3 1,-1-2-10,4-2 9,-2 0 0,0-4-17,2 1 10,3-2 7,0 0-1,3 0-20,4-2 8,0-10 11,6-1 2,-3-4-6,-3-1 6,-8 2 0,-4-1 0,0 2 4,-5 3-4,-4 1 0,0 2 1,0 3 22,0 0-12,-3 0-11,-7 0 0,1 2 11,3 1 7,-1 1-6,5 1-10,2 1 14,0-2-12,0 2-4,0 0 0,0 0-6,0 0 2,0 0 4,0 0 0,0 0-10,0 0-15,0 2 25,9 5-7,3 1-9,3-2 6,0-3 10,6 0 0,1-3-9,3 0 11,3 0-4,3-3-6,10-11-23,7-4 26,5-5 5,-3-2-4,-8-7-9,-8-2-15,-7-4 28,-6-4 0,-7 1 6,-3 2-6,-6 4 8,-2 3-2,-3 1 48,0 7-53,0 3 29,0 9-5,-2 5-8,-1 2 22,2 5-23,1 0-10,0 23-12,-4 14-3,-1 17 9,-1 11 0,-3 6 11,-1 0 24,-1-5-15,-1-6-2,-4-6 13,1-7-20,-1-6-11,2-7 0,2-5 6,3-5-12,6-6 6,3-8 0,0-2-8,0-6 7,0-2 1,3 0 0,8-10 4,5-6-4,3-4 0,-2-2-6,2-1-2,-4 1-24,3 2 27,-1 1 3,0-1-9,3 2 0,-4 3 11,0 3 0,-3 4-16,-6 6 18,2 2-4,-2 0 2,2 0-16,4 13 12,0 0 4,-1 5 0,4 0-1,6 2 5,4 1-4,2-1 0,4-5 3,-6-2-6,3-4 4,-2-3-1,-1-1 0,0-2 0,-2-1-8,-3-2-25,-4 0-80,-2 0 2,-4-2-103</inkml:trace>
  <inkml:trace contextRef="#ctx0" brushRef="#br0" timeOffset="250713.2454">25079 15893 54,'0'0'33,"0"0"-1,0 0 17,0 0-36,0 0-10,0 0 41,0 0 14,2 46 26,-2-28-57,0-2-23,0-2 14,0-3-17,0-4-1,0-1 0,0-3 0,0-3-3,0 0-5,0 0 8,0 0 11,7 0 2,2-9-4,-3 2 1,-1-3 0,-4 5-10,1-3 12,-2 3-10,0 4 16,0-1-18,0 2-1,0 0-25,0 0-128,-2 2-134</inkml:trace>
  <inkml:trace contextRef="#ctx0" brushRef="#br0" timeOffset="252647.556">26628 16109 30,'0'0'31,"0"0"8,0 0-8,0 0-23,0 0 46,0 0-9,77-34-20,-66 24 16,4 0-34,-3-4 0,1-1 11,-1-5-12,3-2 28,-3 1-34,-2-1 0,-2 1 34,-7-1-18,-1 3 10,0 1-16,0 3 1,-3 1-4,-9 2-7,2 3 0,-2 5 2,2 1 8,-1 3-10,-2 0 0,1 4-6,-3 14 6,1 6 0,1 3 6,0 5-9,3 1 12,4 0-9,2-3 0,4-1 14,0-5-14,0-2 0,1-2 1,8-3 5,2-4-4,5-3-2,2-2 0,8-2 6,2-4-4,5-2-2,3 0 2,0 0-6,2 0 2,-4 0-5,-1-10 0,-3-1-13,-5-3 17,-2-3 3,-1-2 0,-2-4 4,-1-1-1,2-3-3,-3-3 0,-6 1-10,-1 0 6,-6-1 4,-3 4 0,-2-1 1,0 2 8,0 4-9,0 3 8,0 5-8,-9 2 26,1 5-12,1 3 6,-2 0-10,0 1-10,2 2 0,-1 0-1,2 0-11,2 0 3,1 5 9,3 6-1,0-1-9,0-1-11,10 2 21,4-4 0,6-1 7,6-3-3,3-3-4,4 0 0,-3 0 2,-2 0 5,-5 2-7,-2 1 0,-6 1-1,0 2-6,-5 4 11,0-2-4,-2 5 0,-2 2 0,-1 3 0,-1 1 0,2 3 4,-3 0 0,-2-2 1,1-1-3,-2-1 7,1-1-4,2-1-5,2-4 0,1 1 1,6-5-2,6-2 4,6-1 14,5-3 41,3-2-48,2 0-10,-1-10 0,1-6 8,2-5-20,-3-5 12,1-1-20,-7-3-1,-3-2-42,-5 2 48,-5 0-8,-10 6 6,-1 7 17,-3 6 0,0 4 34,-9 7 17,-4 0-44,-4 0 8,1 15-15,0 5 1,5 2-5,5 1 4,4 2 0,2 0-6,0-4-2,10 0 6,5-3 1,4-3-35,2-1-7,1-4-53,7-2-22,4-4 94,0-4-205</inkml:trace>
  <inkml:trace contextRef="#ctx0" brushRef="#br0" timeOffset="259309.5084">28691 15861 141,'0'0'0,"0"0"-11,0 0 11,0 0 38,0 0-13,0 0 18,0 0-5,60 37-19,-47-35 11,2-2-11,0 0-9,0 0 26,1 0-27,1-5 1,1-7 16,2-6-25,0-3 11,2-6-12,-2-3 2,-4-5 4,0-2-2,-5-5-4,2-2 3,-2-3 2,-4 2-5,0 3 0,-2 0 1,-2 2 12,-1 5 5,-1 1 12,-1 9 39,0 5-58,0 7 32,0 7-5,0 2-11,0 4 20,0 0-35,0 0 0,0 0-12,0 0-18,0 17 14,0 10 3,0 14 1,0 8 1,0 9 12,0 10-13,-1 0 13,-5 5 8,-2-1-12,1-3-9,1-2 4,0-4 14,0-3-16,5-3-2,-1-3 0,2-1 5,0-6-7,0-7 2,0-2 0,0-5-3,2-4 5,5-6-2,-1-5 0,-2-7-28,1-5 20,-2-6-24,0 0 32,6-7-7,0-14 11,3-6-4,1-2 0,-7-1-12,-4-1-2,-2-1 14,0 4 0,0 2-1,-10 3 9,0 3-8,0 2 12,2 2 10,1 3-15,-2 0-7,6 1 0,3 2-1,0-1 1,8-1 0,18 1-4,9 1-14,5 1 1,2 2 6,5 2-73,0 0-27,0-1-170</inkml:trace>
  <inkml:trace contextRef="#ctx0" brushRef="#br0" timeOffset="260592.4447">29760 15150 243,'0'0'72,"0"0"21,0 0-22,0 0 46,0 0-89,0 0-24,0 0-8,-29 47 8,6 10 0,-2 11 8,0 4-3,6 3 20,7-3-18,5 0 0,7-10-7,0-4-3,13-9-1,7-6 0,4-6-3,6-6 3,3-4 0,4-5-2,4-7-8,2-3-43,3-4 8,6-7-4,-1-1-132,-2 0-168</inkml:trace>
  <inkml:trace contextRef="#ctx0" brushRef="#br0" timeOffset="261538.9194">30133 15554 130,'0'0'94,"0"0"-44,0 0 13,0 0-21,0 0-36,0 0 56,26-56-36,-13 48-16,3 2 5,3 3-8,5 3-7,0 0 0,1 0 2,-1 12-7,-2 6 5,-4 5 0,-3 3 0,-4 1 4,-4 0-4,-4 0 0,0-2-1,-3 0 1,0-6 0,0-1 2,-10-3-2,-4-1 14,1-3-11,-1-3-3,5 0 0,1-3 18,3-4-13,3 0-4,2-1-1,0 0-4,0 0 4,3-1-9,17-16 9,5-5-8,6-4 5,-1-4-28,-2 1 19,-2 1-43,-4 1 45,-1 6 3,-6 4 7,-5 5 0,-7 6 4,-3 3 11,0 3 55,0 0-40,0 0 2,0 0-32,-13 13 0,-2 10 0,-4 6 0,2 3 14,3-1 39,5-1-51,4-3 15,5-3-17,0-1-5,0-5-5,14-3 10,6-4 0,4-6 0,2-3-104,4-2-57,-2 0-114</inkml:trace>
  <inkml:trace contextRef="#ctx0" brushRef="#br0" timeOffset="262726.3566">30633 15102 124,'0'0'25,"0"0"26,0 0-25,0 0 66,0 0-68,0 0 12,42-10-12,-16 39 48,2 10-4,-3 13 38,-2 7-97,-2 2 13,-5 3-22,-7-6 16,-3-7-17,-6-1 1,0-3 0,0-2 8,-9-3-3,-10 0-5,-3-4 0,-8-5 5,-5-2-25,-8-3 7,-5-4-8,2-2 20,0-1-75,5-4 17,6-3 16,2-6-160,4-3 1</inkml:trace>
  <inkml:trace contextRef="#ctx0" brushRef="#br0" timeOffset="263613.8361">29089 14860 14,'0'0'58,"0"0"-7,103 0 31,-58 0-61,6 0 19,7 0 9,3 0-43,5 0 6,7 0 21,11 1-18,11 1 49,14 1-59,10-2-1,6 1 1,8-1 1,-3 4-6,-7-1 0,-10 5 1,-16 1-4,-12-2 3,-19 3 0,-13-4-2,-12-1 0,-9 1-1,-3-3 3,-7-1-9,-7 0-1,-7-2 10,-4 1-47,-4-2-1,0 0-27,-7 0-45</inkml:trace>
  <inkml:trace contextRef="#ctx0" brushRef="#br0" timeOffset="264704.9268">31293 15575 82,'0'0'94,"0"0"-94,0 0 0,0 0 2,0 0 11,0 0-3,0 10 39,0-10-7,0 0-9,5 0 11,5 0-41,5 0 48,7 0-34,6-7-11,4-2 1,-2-2-7,-2-1-1,-5-3-6,-4 2-2,-7 2 9,-5 5 0,-4 2 0,-3 4 19,0-2 26,0 2-14,0 0-31,0 0-6,-7 9 6,-2 9 0,-2 6 9,4 5 8,0-1 2,4 0-10,1-6-5,2-2 2,0-4-9,0-4 3,0-3-9,3-3 2,10-3 14,4-3-5,7 0 11,3 0-13,4-12-7,-4-6-16,1-3-31,-3-5 28,-5 2-4,-1 0-13,-7 6 37,-2 6 12,-5 5 9,-2 4 31,-1 3 31,-2 0-11,0 0-66,1 0-18,4 13 12,-1 5 6,5-1 0,-2 1 0,1 0 0,-1-3 10,-2-2-7,2-2-3,-7-4 0,0 1 0,0-2-50,-4 0-69,-11-3-91</inkml:trace>
  <inkml:trace contextRef="#ctx0" brushRef="#br0" timeOffset="264908.0361">31654 15263 223,'0'0'0,"0"0"-28,0 0-79</inkml:trace>
  <inkml:trace contextRef="#ctx0" brushRef="#br0" timeOffset="266577.7214">25412 16837 32,'0'0'98,"0"0"-34,0 0-8,0 0 25,0 0-38,0 0-13,-14-67 33,4 62-31,0 0 45,-4 4-52,-2 1-12,-8 0 4,-3 11-7,-3 13-9,-3 9 13,4 6-3,3 6-9,4 0 4,4 2-1,9-3 17,6-5-8,3-4-4,0-6-10,9-3-1,12-6 1,7-7 0,3-4 1,5-7-17,8-2 15,5 0-67,0-11-55,-1-7-129</inkml:trace>
  <inkml:trace contextRef="#ctx0" brushRef="#br0" timeOffset="267296.4351">25776 16865 6,'0'0'135,"0"0"-94,0 0 32,0 0-15,0 0-24,0 0 54,-9-70-56,6 67 9,-4 3 41,-2 0-69,-2 8-12,-7 14 6,-3 9-2,2 8-5,-2 3 0,6 3 0,2-3 33,7-4-24,6-4-5,0-6-4,0-5-7,12-4 7,6-7-6,2-2 12,3-7 6,4-3-9,4 0 5,3-6 2,3-12-4,-1-7-6,-3-3 0,-6-3 1,-9-2-12,-5-4 11,-5 1-2,-8-1-2,0 4-26,0 5 9,-15 9 14,0 6-11,-6 6 15,2 7-43,-4 0-84,4 5-54,4 10-55</inkml:trace>
  <inkml:trace contextRef="#ctx0" brushRef="#br0" timeOffset="267856.3017">26176 16839 262,'0'0'66,"0"0"-60,0 0-1,0 0 3,0 0 41,-17 103-15,17-71-2,0 0 15,0-3-36,0-4-7,0-1 3,0-1 2,-1-4-9,-1-1 0,1-2-4,-1-4-7,2-3-32,-1-5-41,1-3-3,0-1-65,0 0 82</inkml:trace>
  <inkml:trace contextRef="#ctx0" brushRef="#br0" timeOffset="268371.8985">26199 16908 81,'0'0'106,"0"0"-42,0 0 23,0 0 2,0 0-50,47-79-5,-29 77-31,-2 2 9,2 0-7,1 17 0,-2 7-5,1 2 10,-6 5-7,-3-4 21,-1-2-18,-5-3-2,0-4 3,-3-5 0,0-2-11,0-8 4,0-2 0,0 1 6,0-2 1,3 0 9,2 0 22,1-9-12,7-12-12,2-8-14,6-3 0,-3 0-10,0 1 10,-2 4 0,-4 3-1,-1 6 7,-1 5-11,-5 8 5,-1 5 0,2 0-14,2 7 13,5 14 1,-2 7 9,-2 2 0,-1-2-4,-2-1-5,-1-4 5,-4-1 3,1-1-7,-2 1-1,0 0 0,0 1 11,-8-1-14,-1-1 3,-2-2-31,1-3 8,3-4-77,0-1-36,4-7-31</inkml:trace>
  <inkml:trace contextRef="#ctx0" brushRef="#br0" timeOffset="268825.0009">26947 16803 268,'0'0'177,"0"0"-110,0 0-63,0 0-4,-9 80 18,-1-37 27,2-2 35,1-5-77,-1-3 8,3-4-11,1-5 16,3-3-16,1-3 0,0-3 0,0-4-11,0-4 4,0-3-50,0-4-13,0 0-124,0 0 80,9-10-8</inkml:trace>
  <inkml:trace contextRef="#ctx0" brushRef="#br0" timeOffset="269134.8814">27004 16749 45,'0'0'125,"0"0"-19,0 0 21,0 0-51,0 0-23,0 0-53,0 0 23,97-54-23,-72 58 1,-1 14 2,-6 7 32,0 3-33,-3 0 16,-4 1-18,-5-3 1,-6-3-1,0 0 0,-1-5 6,-17 0 14,-1-3-16,-5-1-4,0-4 0,2 0-41,-1-6 6,4-3-74,3-1-52,2 0-3</inkml:trace>
  <inkml:trace contextRef="#ctx0" brushRef="#br0" timeOffset="269900.4668">27474 16824 110,'0'0'52,"0"0"9,0 0 42,0 0 1,0 0-32,0 0 22,0-20-79,0 20 9,0 0-24,0 0-1,0 2-6,0 16 4,0 11 3,0 4 34,0 3-29,0 1 2,0-1-7,0 0 11,0-5-4,0-3-6,-3-3-1,1-6 3,1-3 1,-1-5-4,2-4 0,0-3-4,3-1 2,19-3 4,11 0 3,8-7 6,2-3-11,-1-1-13,-8 3-17,-4 3-53,-5 0-17,-2 1-70,-4 0-86</inkml:trace>
  <inkml:trace contextRef="#ctx0" brushRef="#br0" timeOffset="270299.5842">27999 16824 195,'0'0'215,"0"0"-118,0 0-93,0 0-4,0 0-12,0 0 12,-5 98 17,5-64-8,-1-2-3,-1-3-6,2-4 11,0-4-4,0-1-7,0-3 2,0-6-2,0-1-81,0-8-65,0-2-104</inkml:trace>
  <inkml:trace contextRef="#ctx0" brushRef="#br0" timeOffset="270533.9446">28079 16753 255,'0'0'113,"0"0"-60,0 0-48,0 0 2,88-43-7,-58 38 9,-3 3-9,-1 2 0,-6 0 0,-2 0-1,-6 2-81,-4 9-26,-5 1-39</inkml:trace>
  <inkml:trace contextRef="#ctx0" brushRef="#br0" timeOffset="270758.706">28063 16940 19,'0'0'203,"0"0"-159,0 0-17,0 0 54,0 0-60,0 0 6,88-14-21,-58 13-1,0 1 9,-3 0-13,-5 0-2,-9 1-22,-5 10-122,-8 1-67</inkml:trace>
  <inkml:trace contextRef="#ctx0" brushRef="#br0" timeOffset="270961.8226">28032 17161 201,'0'0'11,"0"0"15,0 0-13,0 0 72,0 0 2,0 0-18,97 6-33,-57-6-28,-3-6-16,1-1-12,-6 0-142,-3 0-78</inkml:trace>
  <inkml:trace contextRef="#ctx0" brushRef="#br0" timeOffset="271524.292">28658 16738 200,'0'0'155,"0"0"-58,0 0-33,0 0-7,0 0-57,0 0-15,0 0 15,-16 83 2,8-33 48,-2-2-23,6-3-8,1-6 2,1-6-18,2-3-3,0-6 0,0-3 2,0-6-7,0-4-30,0-6-53,9-5-32,7 0-10,2-8-27</inkml:trace>
  <inkml:trace contextRef="#ctx0" brushRef="#br0" timeOffset="272039.8902">28769 16777 39,'0'0'85,"0"0"9,0 0-24,0 0 21,30-82-3,-23 79-62,3 3 2,4 0-28,2 1 7,-1 17-6,1 9 6,-2 6-7,-3 5 15,-3 0-10,-2-4 13,0-4-18,-3-4 2,0-7-2,-1-4 7,0-7-7,2-3 0,-3-4 3,1-1-3,1 0 1,3 0 0,4-12 42,6-12-39,7-8-4,-2-6 0,1-1 6,-1 2-8,-3 5 2,-2 8 0,-1 11-4,-3 5 4,-1 6 0,-4 2-1,3 0-26,-1 11 21,1 9 6,-4 4 0,2 1 10,-2 1 2,-1 1-12,-1-1 0,-1-1 19,-1-1-19,1-1 0,-1-4 3,-2-1 0,0 0-3,0-2-24,0-1-1,-4-5-83,1-1 26,3-6-53,0-3-105</inkml:trace>
  <inkml:trace contextRef="#ctx0" brushRef="#br0" timeOffset="272397.1435">29434 16770 356,'0'0'145,"0"0"-83,0 0-62,0 0-4,0 0-7,0 0 21,18 56-10,-18-22 67,0 5-67,0-3 11,-1-1-11,-8-5 24,1-3-26,2-1 2,-1-4 0,4 0 1,0-6-1,3-6-31,0-2-48,0-6-85,0-2 2,7 0-8</inkml:trace>
  <inkml:trace contextRef="#ctx0" brushRef="#br0" timeOffset="272662.7553">29537 16700 30,'0'0'99,"0"0"16,0 0-52,0 0 22,0 0-38,0 0-37,51-54 9,-32 50-14,5-1 10,3 3 18,1-3-27,1 3 6,-4 0-12,-2 2 6,-6 0-24,-3 0 18,-1 4-66,-7 6-3,-4 4-76,-2 3-3</inkml:trace>
  <inkml:trace contextRef="#ctx0" brushRef="#br0" timeOffset="272912.7432">29548 16922 25,'0'0'92,"0"0"-31,0 0 30,0 0 21,0 0-69,0 0-4,99-3-10,-76 1-23,-1 0 8,-3 2-14,0 0 0,-6 0-4,-6 0-46,-2 5-42,-5 6-86,0 0 3</inkml:trace>
  <inkml:trace contextRef="#ctx0" brushRef="#br0" timeOffset="273147.1031">29533 17113 19,'0'0'73,"0"0"-43,0 0 23,0 0-10,0 0 66,0 0-19,61 16-39,-30-16-4,0 0-3,7 0-43,11 0 14,9 0-11,9 0-8,0 0-6,-2 0-155,-10 2-4,-12 0-51</inkml:trace>
  <inkml:trace contextRef="#ctx0" brushRef="#br0" timeOffset="273678.3262">30365 16717 156,'0'0'117,"0"0"-18,0 0-15,0 0-84,0 0-8,0 0-5,-4 47 13,2-13 43,-1 1-16,0 1-4,-1-3-4,-1-3-10,2-1-9,0-5 0,0-4 2,0-2-14,-1-5 0,2-4-67,2-5-49,0-4-37,0 0 3</inkml:trace>
  <inkml:trace contextRef="#ctx0" brushRef="#br0" timeOffset="274113.2029">30383 16731 9,'0'0'78,"0"0"34,10-77-49,-8 63 76,-1 7-60,1 5-41,-1 2 11,4 2-49,5 19 0,2 9-14,3 7 28,0 7-13,0-1-1,1 0 6,-3-4-5,1-4 1,-3-5-2,-2-3 2,1-7 5,-1-4-11,-1-4 4,2-6 0,-4-1 0,1-4 3,1-1-3,1 0 14,1-1-4,2-10-5,1-6 3,-2-2 6,0-7 30,-1-5-32,-1-5-3,-3-5 5,3-3-6,-5 2-8,1 0 0,2 5 0,-1 3-15,4 8 15,-3 6-28,-6 6 13,1 7-73,-2 2-9,3 5-95,3 0-74</inkml:trace>
  <inkml:trace contextRef="#ctx0" brushRef="#br0" timeOffset="274660.0494">30853 16677 180,'0'0'94,"0"0"-83,0 0-9,0 0 51,0 0-22,95-26-12,-53 24 13,7 1 15,-1 1-10,3 0-34,-5 0 2,-1 0-5,-2 0 4,2 0-8,-5 0-25,-4 0-119,-12 0-85</inkml:trace>
  <inkml:trace contextRef="#ctx0" brushRef="#br0" timeOffset="274910.0353">31214 16702 22,'0'0'71,"0"0"-17,-7 77 10,7-44 21,0 3-67,-2-1-8,-1-3-10,0-1 9,-1-7-9,1-2 0,-1-1-7,1-4-1,2-3-144</inkml:trace>
  <inkml:trace contextRef="#ctx0" brushRef="#br0" timeOffset="276251.1094">32019 16767 167,'0'0'114,"0"0"-63,0 0-27,0 0-17,0 0-1,0 0-6,-59 78 27,46-47-26,1 0 41,2-4-18,7-5-12,1-2 5,2-5-17,0-1-4,7-4 2,8-1 1,3-3 1,2-5 9,2-1-3,0 0 15,3-7-17,-3-8-4,-3-5 0,-4 1-4,-6-2-3,-5 0 7,-4 0 0,0 1 0,0 2 0,-8 3 0,-8 5 0,3 0 5,0 3-5,5 2 0,2 2 1,4 0 10,2 3-11,0 0 0,0 0-5,0 0-67,3 0 35,13 0 36,4 0 1,6 0 7,-3 0 0,-3-10-7,1-6 0,-1-4 9,0-6-15,1-2 6,1-6 0,-2 1 13,-1 0 1,-5 0 0,-3 0 27,-3 5-34,-4 0 29,1 5 7,-5 5-2,2 5 11,-2 2-51,0 9 27,0 0-18,0 2 9,0 0-29,0 3 10,0 22-3,0 18-20,1 6 32,-1 10-9,0 1 0,0 2 13,0 3 1,-4-2-5,-4-2-2,-1-2 13,-3-6-14,3-1-6,2-5 0,0-3 6,2-3-9,-1 0 3,-2-5 0,2-4 1,0-1 3,-2-10-4,3-4 0,0-9 3,2-1-7,3-7 6,0 0-2,0-2 21,0-14-21,0-9 0,0 0 0,0-4 9,0 0-8,0 3-1,0 1 0,0 4 10,0 3-3,9 2-7,6 2 0,6 2-9,5 3 1,5 1 8,3 4-9,8 1 1,1 0-61,5 2-13,-5-2-71,-4-2-271</inkml:trace>
  <inkml:trace contextRef="#ctx0" brushRef="#br0" timeOffset="278139.538">27393 17939 153,'0'0'111,"0"0"-86,0 0 16,0 0 1,0 0 20,0 0-44,0 0 5,17 74-4,-5-66-5,5-5 24,6-2-16,5-1 17,5 0 3,1-9-41,1-8 9,-3-5-10,1-4 4,-3-7-13,-2-2 4,-2-4-15,-8-3-1,-4 0-18,-4-4 31,-6-3 4,-4 6 4,0 5 0,0 6 2,-4 10-2,-7 5 17,1 5-2,4 8 34,4 4-18,-1 0-24,3 13-7,0 22-10,-1 19 10,1 11 13,0 10-8,0 5 25,0-2-9,0-3-20,0-2 47,0-7-48,0-6 8,6-6-8,1-5 14,-1-9-17,-2-7 3,-2-6 0,-2-6 2,0-1-2,0-10 0,0-2 0,0-5 9,0-2-9,0-1 1,-5 0-1,-2-1 19,-3-13-19,-1-4 0,4 0 0,-2-1-1,3 4-1,3-3 2,0 4 0,3 0-10,0 1 11,7 1-1,16-6 0,6 4 0,10-2-13,3 1 13,3 4-39,-5 1-4,-4 0-110,-3 2-56,-9-2-79</inkml:trace>
  <inkml:trace contextRef="#ctx0" brushRef="#br0" timeOffset="278574.4089">28224 17524 222,'0'0'71,"0"0"26,0 0-13,0 0-70,0 0-8,0 0 0,-51 110-1,37-45 70,5 0-55,4-1 18,5-5-23,0-5 3,15-6-22,10-6 4,7-3 0,1-7 5,3-7-5,0-8-29,-3-8-72,2-6-72,1-3-47</inkml:trace>
  <inkml:trace contextRef="#ctx0" brushRef="#br0" timeOffset="279230.6288">28587 17805 79,'0'0'102,"0"0"-35,0 0-26,0 0 40,0 0-3,0 0-61,49-69 11,-34 68-3,1 1-23,4 0 24,1 15-24,-1 9-1,-5 3 24,-1 3-14,-8 1-9,-3 1-2,-3-3 12,0-5-8,0 0-4,-6-6 6,-3-3 9,0-5-9,4-3-6,4-6 0,1-1 8,0 0 2,0 0-5,0-11 34,11-10-15,8-9-22,9-4-2,5-2 0,1-2-34,-2 5 29,-9 9-12,-7 7 17,-8 13-4,-6-1 10,-2 5-6,0 0 0,0 6-28,0 14 28,0 5 0,0 4 1,0-1 5,4 0-1,4-4-5,-1-3 0,2 0-6,-1-6-6,1-2-5,1-2-41,-1-5-14,1-1-52,1-4-27,-2-1-31</inkml:trace>
  <inkml:trace contextRef="#ctx0" brushRef="#br0" timeOffset="279558.7325">29249 17516 434,'0'0'191,"0"0"-179,0 0-12,0 0-22,0 0 22,0 0 10,42 110 2,-27-66 16,-2 0-1,-1-1-19,3-1-1,-3-1-7,0-4 3,0 1-2,-5-3 3,-3-4-4,-4-1 0,0 1 4,-17-7-4,-7-3 0,-4 0-33,-4-3 10,-5-6-96,-5-3-127</inkml:trace>
  <inkml:trace contextRef="#ctx0" brushRef="#br0" timeOffset="289448.7582">28517 17787 11,'0'0'27,"0"0"-1,0 0 39,0 0 12,0 0-42,0 0-5,0 0-3,-2-13-20,2 8 27,0 2-23,0 0-8,0-3-3,6 2 3,5-3-7,2 3 4,0-2 0,1 2 0,-1-1 0,2 0 0,-1 3 1,2-1 1,-3 0-2,2-1 0,0 3 0,-1-1 5,-3 2-5,0 0 0,-3 0 0,0 0-3,0 3 3,-2 7-1,0 2 1,0 1 2,-3 5-1,0 0 4,-3 2-5,0 4 1,0 2-1,-5 0 1,-11 2 2,-1-3-2,-5-2 5,0 1 1,0-3-5,2-5 4,2 1-8,3-3 2,3-4 0,3 1 0,-1-3 2,1-1-2,3-1 0,-2-2 3,5-1-5,0-3 2,3 0 0,0 0-2,0 0 2,0 0 0,0 0 16,0 0-16,6-4 0,5-5 0,2 1 0,2-2-4,4-4 5,1 2-1,2-4 0,4-1 5,-1 1-5,2-1 0,1-1 0,-1 0-4,-1 1 9,-3 2-5,-3 0 0,-2 0 10,-4 1 14,0-1-11,-2 2 10,-3-2 13,0 1-25,-3 2 24,1 2-2,-2 1-27,-4 1 29,-1 2-20,2 2-1,-2 1 0,0 1-6,0 0-8,0 2 0,0 0 21,0 0-20,1 0-1,-1 0 4,0 0-1,0 0-1,0 0-2,0 0 0,0 0 4,0 0-6,0 0 2,0 0 0,2 0-2,-2 0 6,0 0-4,4-4 0,1 0 0,-1-2-4,3-1 4,-2 3 0,0-2 4,1 0-4,1-2 0,2 4-2,-3-2 5,-2 3-6,-2 1 3,-2 2 0,0 0-9,0 0 9,0 11-23,-11 10 21,-5 9 4,-5 3 4,3 3-6,-3 2 0,5-5 4,0 0 0,5-3-4,2-1 0,2-2 1,5-3-8,2-2 7,0-2 0,5-2-14,20-1 7,11-3 7,12-4 0,7-4 10,-1-4-21,-7-2 11,-8 0-64,-12 0 2,-11 0-116,-11-3-72</inkml:trace>
  <inkml:trace contextRef="#ctx0" brushRef="#br0" timeOffset="290535.5739">29815 18105 17,'0'0'417,"0"0"-332,0 0-12,0 0-7,0 0-62,0 0 3,-17 0-7,13 0-28,-1 0-24,-1 3-59,2 4-71</inkml:trace>
  <inkml:trace contextRef="#ctx0" brushRef="#br0" timeOffset="333833.7085">4271 11404 376,'0'0'216,"0"0"-124,0 0-60,0 0 8,0 0 12,0 0-43,0 0-5,1-30-4,-1 30 0,0-2-20,0 2 11,0 0-60,0 0-81,0 0-262</inkml:trace>
  <inkml:trace contextRef="#ctx0" brushRef="#br0" timeOffset="334130.5639">3990 11892 273,'0'0'256,"0"0"-216,0 0 27,0 0 0,0 0 1,0 0 3,-4 0-66,4 0 7,0 0-12,0 0-11,0 0 5,0 0-35,0 0-81,12-5-181,10-11-73</inkml:trace>
  <inkml:trace contextRef="#ctx0" brushRef="#br0" timeOffset="334380.5505">4808 11863 559,'0'0'131,"0"0"-126,0 0 31,0 0-31,0 0 15,0 0-20,-27 5 0,27-4-15,0-1-30,0 0-64,0 0-81,0 0-125</inkml:trace>
  <inkml:trace contextRef="#ctx0" brushRef="#br0" timeOffset="335440.2188">5591 11077 104,'0'0'66,"0"0"-19,0 0 25,0 0 41,0 0-55,0 0 6,0-24-23,0 22-37,0 2 42,0 0-39,0 0-7,0 2 0,0 22-42,11 18 42,1 23 8,1 16-8,-5 11 46,-2 1-25,-2-2 6,1-4 6,2-6-29,2-6-4,-3-8 0,2-11 4,-1-13-23,-4-4 19,3-5-25,0-8-44,0-7-119,4-12-98</inkml:trace>
  <inkml:trace contextRef="#ctx0" brushRef="#br0" timeOffset="338669.2185">6503 11095 14,'0'0'18,"0"0"24,0 0-6,0 0-8,0 0 6,0 0-17,-3 0 6,3 0 7,0 0-27,0 0 8,0 0-11,0 0-2,0 0-9,0 0 10,0 0-15,-3 0 10,3 0-22,-3 5-10,0 1-40</inkml:trace>
  <inkml:trace contextRef="#ctx0" brushRef="#br0" timeOffset="346779.2789">6149 11238 150,'0'0'78,"0"0"-7,0 0 15,0 0-49,0 0 26,0 0-4,0-19-56,0 17 39,0 2 3,-1 0-16,1 0 7,0 0-35,-2 0-2,2 0-1,0 7-25,0 16 27,0 10 0,0 6 2,0 7-1,0 2 7,9-2-8,5-3 0,4-3-9,5-7-1,7-3 10,3-6 0,3-6-4,4-5 10,2-8-6,-2-5 0,2 0 3,-3 0-8,3-13 5,-5-6 0,5-9 4,1-3-4,-3-7 0,-1-3 0,-7-1-3,-9-1-2,-8 4 5,-10 1 0,-5 5 1,0 3 9,-9 2-10,-11 5 0,1-3 4,1 5-22,3 2-2,6 2-84,3 3-23,3 5-184</inkml:trace>
  <inkml:trace contextRef="#ctx0" brushRef="#br0" timeOffset="347248.0057">6512 11249 283,'0'0'69,"0"0"-30,0 0 0,0 0 10,0 0-49,0 0 0,0 39 1,0 3 5,0 9 16,0 3-16,0 5 18,0-2-13,6 0 0,-2 0 21,-1-2-25,-1-2-7,-2-6 0,0-3 0,0-4-17,0-6-14,-3-1-48,-2-4-22,4-6-42,-1-7-51</inkml:trace>
  <inkml:trace contextRef="#ctx0" brushRef="#br0" timeOffset="347964.1168">6828 11684 289,'0'0'71,"0"0"1,0 0-21,0 0 19,0 0-21,0 0-12,9-59-34,13 55 0,7 4-6,-1 0 2,3 10-6,-5 16 1,-4 10 9,-7 6-3,-9 6 0,-6 0-31,-3 0-13,-19-2-30,-5-7-14,3-3 60,0-8 17,8-4 11,2-7 1,4-3 12,4-4-13,6-4 0,0-3-9,0-1 7,0-2 2,18 0 11,6-3 37,6-10-44,7-2 9,2 4-13,-2-3 2,2 3-12,1 1-21,-6 1-98,-2 0-48</inkml:trace>
  <inkml:trace contextRef="#ctx0" brushRef="#br0" timeOffset="348510.961">7174 11274 296,'0'0'89,"0"0"-22,0 0-14,0 0 39,0 0-53,0 0-33,-1-16-6,13 26-29,7 10 29,6 3 0,4 2 5,-1 2 7,6-1-8,-1 2-4,2 0 0,-1-3 12,-3 2-12,-1-3 0,-5 2 2,-2 1-5,-7-1 14,-1-1-11,-4-3 0,-7 1-6,-2-2 6,-2 2 3,-5 1 3,-19 4 41,-10 3-45,-6 0 19,-5 1-21,0-2 19,5-2-13,1-2-6,6-3 0,7-2-14,4-3-24,9-3-60,10-6-124,3-9-131</inkml:trace>
  <inkml:trace contextRef="#ctx0" brushRef="#br0" timeOffset="349323.4193">8026 11340 181,'0'0'209,"0"0"-138,0 0-20,0 0-51,0 0 2,0 0-2,45 0 11,-6 0 11,4-3 11,-1-4-25,0-1-8,-2 2 0,-6 3-28,-4 2-18,-3 1-65,-9 0-15,-6 1-45</inkml:trace>
  <inkml:trace contextRef="#ctx0" brushRef="#br0" timeOffset="349555.6846">8110 11510 113,'0'0'36,"0"0"-12,0 0-24,0 0 38,0 0 0,109 3 5,-64-3-37,4-5 5,-6 0-11,2 2-20,-8 2-70,-3 1-14,-2 0 9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58:28.0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7162 10761 32,'0'0'42,"0"0"31,0 0-13,0 0-24,0 0 3,0 0-39,0 0 7,-16-10-3,10 10-4,0 1 0,-3 9 0,2 5 0,-5 8 0,-2 3 0,2 4 1,-1 3 1,1 3 0,-2-1 0,1 4 2,3-3 3,-1-3-7,4-4 0,2-5 0,1-5 0,-1 1 1,1-3-1,2-6 0,1 0 1,1-2-3,0-1 2,0-3-17,0 0-13,6 0-34,1-4-7,4-1-40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30:03.6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9291 2370 383,'0'0'230,"0"0"-211,0 0-15,0 0-4,0 0 12,0 0 27,-25-56-10,25 53 8,0 1 6,-2 2-30,1 0-6,1 0-7,-2 0 0,2 0-19,0 0-2,0 0-90,-3 10-96,-5 6 6,-3 4-11</inkml:trace>
  <inkml:trace contextRef="#ctx0" brushRef="#br0" timeOffset="343.7339">8805 3047 495,'0'0'95,"0"0"-95,0 0 2,0 0 36,0 0-34,0 0-8,0 0-19,0 0-81,12 0 49,10-3-88,5-6-108</inkml:trace>
  <inkml:trace contextRef="#ctx0" brushRef="#br0" timeOffset="593.7192">9843 3036 315,'0'0'183,"0"0"-176,0 0 10,0 0 21,0 0 75,0 0-55,5 0-57,-5 0 14,0 0-15,0 3-15,0 3-61,-9 1-210,-1-4-84</inkml:trace>
  <inkml:trace contextRef="#ctx0" brushRef="#br0" timeOffset="85520.3577">10751 2242 12,'0'0'26,"0"0"39,0 0-25,0 0 36,0 0 14,0 0-43,-2-81 6,2 71 27,-3 3-57,3 2 18,0 4-12,0-1-29,0 1 29,0 1-26,0 0-2,0 0-1,0 13-25,0 19 21,0 15-1,0 13 10,0 9 24,0 7-17,0 2-4,3 0 12,-3-1-12,2-2-8,-1-5 0,2-1 7,2-7-2,3-7-5,1-9 0,-1-7-2,2-4-46,-4-4-19,0-6-57,2-6-62,-2-8-53</inkml:trace>
  <inkml:trace contextRef="#ctx0" brushRef="#br0" timeOffset="86270.3199">11355 2249 166,'0'0'40,"0"0"9,0 0-21,0 0 10,0 0-34,0 0-3,-21 65 15,18-24 8,3 8 26,0 4-4,0 3-33,12-3 8,6-3-14,4-3 4,6-6 20,7-6-23,5-6 13,5-5 2,1-6-18,-3-5 10,3-9-15,4-4 0,5-1 17,5-22-17,4-9 5,-1-5-5,-5-10-3,-6-3-11,-9-2-13,-13-1-8,-9 0 27,-12 1 0,-9-1 8,0 3 0,-3 4-3,-12 4-2,-6 7 0,5 6-13,4 11 17,3 10-65,0 8-49,1 0-59</inkml:trace>
  <inkml:trace contextRef="#ctx0" brushRef="#br0" timeOffset="86768.6897">11617 2587 379,'0'0'84,"0"0"-69,0 0-7,0 0 24,0 0-24,0 0-6,-4 4-2,4 24 0,7 12 62,1 0-60,-4 4 15,1 1-13,-4-3 14,1-3-3,1-1-15,-2-5 0,4-3 9,-1-1-5,-1-4-4,3-2 0,-5-5-71,2-3-21,-1-4-77,4-6-66</inkml:trace>
  <inkml:trace contextRef="#ctx0" brushRef="#br0" timeOffset="87378.0332">12192 2912 392,'0'0'106,"0"0"-101,0 0-5,0 0 22,0 0-6,98-74 24,-76 73-40,-2 1 1,-4 5-1,-5 16-5,-2 6 5,-9 8 0,0 1 8,-18 0-24,-6-2 20,-3-5-4,3-4 0,3-4-5,5-5 5,7-1 0,3-3 1,6-3-7,0 1 6,0-5-14,15 0 10,12-4 4,9-1 0,10 0 15,6-10-9,2-5 5,-2 1-11,-4 2-81,-13 1-111</inkml:trace>
  <inkml:trace contextRef="#ctx0" brushRef="#br0" timeOffset="88329.0118">12974 2397 143,'0'0'120,"0"0"-69,0 0 11,0 0 23,0 0-12,0 0-26,-8-14-47,8 14-2,9 0-9,10 0 11,8 0-1,3 8 1,4-1 0,5 2 1,2 2 10,0-1-13,0-2 2,-4 1 0,4 0 6,-5 0-2,-3 0-2,-5-2-2,-4 3 1,-7-3-6,-5 2 5,-6 0 0,-3 2-2,-3 3 13,0 5-10,0 3 5,-17 6 1,-5 1 14,-7 3-21,0 3 6,-1-2 15,1 1-19,1 0-2,-2 0 0,2 1 0,0-2-9,2-1-31,7-4-57,1-2-23,4-6-72</inkml:trace>
  <inkml:trace contextRef="#ctx0" brushRef="#br0" timeOffset="89561.7161">14172 2430 105,'0'0'152,"0"0"-67,0 0-21,0 0 28,0 0-25,0 0-36,0-12-30,0 10-1,13 0-4,8-3 1,7 0 3,5 2 0,0 0 2,0 2-2,-2 1 0,-3 0-18,1 0-24,-1 0-22,-6 10-57,-8 4-19,-7 1-57</inkml:trace>
  <inkml:trace contextRef="#ctx0" brushRef="#br0" timeOffset="89764.8403">14253 2630 252,'0'0'2,"0"0"23,0 0-25,0 0 15,0 0 17,98 4-20,-58-5-8,4-8 12,-3-2-16,-2 4-46,-3-1-85</inkml:trace>
  <inkml:trace contextRef="#ctx0" brushRef="#br0" timeOffset="97693.4254">17488 1542 17,'0'0'93,"0"0"-8,0 0-29,0 0 31,0 0-4,0 0-83,0-3 0,3 26 1,0 8 16,0 8 19,-3 6-10,0 5 13,0 0 11,0 1-48,0-2 9,0-2-1,0 1-1,0-1 25,0-3-34,0-3 0,0-6-5,0-5 4,0-6-36,2-4-47,8-8-71,0-10-82</inkml:trace>
  <inkml:trace contextRef="#ctx0" brushRef="#br0" timeOffset="98584.0039">17772 1689 62,'0'0'31,"0"0"18,0 0 4,0 0 1,0 0-11,0 0-24,64-67 22,-48 60-5,1 6-34,3 1 35,1 0-31,-3 3 1,3 12-7,-6 6-14,-3 5 14,-3 4 4,-5 2-2,-4-3 11,0 2-13,0-4 4,-10-1 8,-8-3-11,-2-2-1,1 0 0,2-5 4,6-4 6,3-3-10,5-5 0,3-4-3,0 0-4,0 0-20,12-10 20,12-13 7,8-6-6,3-2 4,4-5-34,0-2 32,-6 2-18,-1-1 22,-3 0 0,-3 4 0,-3 3-2,-5 7 5,-9 9-3,-4 4 18,-5 7 22,0 3 14,0 0-23,-9 3-29,-9 20 12,0 7-8,-3 8 20,6 1 26,5-1-35,7-2 13,3-5-30,0-2 9,1-7-9,14-1 0,1-4 0,4-3-4,-2-4-8,4-2 10,0-7-63,7-1-66,2 0-53</inkml:trace>
  <inkml:trace contextRef="#ctx0" brushRef="#br0" timeOffset="100477.4079">18607 1498 184,'0'0'63,"0"0"-17,0 0 27,0 0 13,0 0-57,0 0 26,-7-28-3,7 28-51,0 0 7,0 0-8,0 0-14,0 0 7,6 3-2,13 9 9,8 6 2,2 1 1,4 1-3,0 1 0,3-1 2,-3-2 5,-3 0-6,0-2-1,-5 2 3,0-1-3,-4 1-2,-1-2 0,-5 2 2,-4 1-11,-6-1 4,-4-2 7,-1 2-2,0-1 10,-9 1-2,-8 0-6,-7 1 1,-3 2 9,-4-1-3,-2 1 4,0 0 7,0 2-18,2 2 0,1 3-4,5-1 3,2-2 1,4-1 0,4-3 1,4-4-3,7-5-59,4 0-19,0-3-69,3-8-58</inkml:trace>
  <inkml:trace contextRef="#ctx0" brushRef="#br0" timeOffset="102487.2437">20026 1114 128,'0'0'109,"0"0"-96,0 0-12,0 0 100,0 0-29,0 0-48,0 0-23,-12-14 12,4 14-12,-2 0-1,3 0 6,-2 0-7,-3 0 1,0 0 0,-2 0 0,-2 0 2,2 5-2,1-2 0,3 0-4,2 0-2,2-1 7,2-2-1,2 1 1,2-1-1,0 0 0,0 0-3,0 2-15,0 1 16,0 1-11,0 4 13,0 4-3,0 6 4,0 6-1,2 8 0,4 7 0,1 6 9,-1 8-7,0 4-1,-1 3 41,1-1-37,1-1 6,-1-2-10,1-2 2,4 1 17,4-1-14,-2 8-2,1 8 19,-5 8-11,-5 10 39,-1-1-43,-1-2 5,-2-3-4,0-4 3,0-4 17,0-6-19,0-8-2,0-8-8,0-6 0,0-7 1,0-4 3,0-5-2,0-6-2,0-5 1,0-5 3,0-5-5,0-4 1,0-4-4,0-1-7,0 0 12,0 0-1,11 0 17,5 0-12,7-3-1,4-6-4,6-1 1,1-1-12,2-1 11,2 0-44,-2 0-21,-3 2-75,-1-3 6,-10 3-55</inkml:trace>
  <inkml:trace contextRef="#ctx0" brushRef="#br0" timeOffset="103920.5751">21048 1265 59,'0'0'149,"0"0"-44,0 0-62,0 0 34,0 0-40,0 0-37,0 8 0,0 21 0,0 13 2,0 5 35,0 3-35,0-3 12,-1-4-14,-1-5 14,1-3-17,1-4 3,0-2 0,-3-2-2,-2-3-29,2-3 8,3-6-53,0-6-79,0-6-35</inkml:trace>
  <inkml:trace contextRef="#ctx0" brushRef="#br0" timeOffset="104404.9217">21436 1376 266,'0'0'83,"0"0"-79,0 0 1,0 0 5,-60 81-3,53-43 13,2 0-19,3-2 26,2 0-18,0-3-6,0-3-3,7-3 2,8-7-4,2-5-13,4-9 4,0-6 11,3 0 21,0-14-1,0-11-3,-3-5-6,-3-4-11,-8 0 9,-5 0-8,-5-1 42,0 1-20,-11 6-14,-7 1-6,2 6-3,1 4-12,4 4-23,4 5-102,5 8-9,2 0-60</inkml:trace>
  <inkml:trace contextRef="#ctx0" brushRef="#br0" timeOffset="104920.5168">21836 1268 258,'0'0'49,"0"0"-12,0 0 25,0 0-34,0 0-28,0 0-1,19-3 1,4 16 10,5 4 0,2 3-10,0-2 7,-2 3-6,-3 0 17,-1 0-16,0 0-2,-3-2 0,-2 1 2,-4-2-5,-3 0 3,-8 0 0,-4 2 3,0-2 1,-6 3-4,-13 0 25,-8 1-21,-6 3 7,-4-1 6,0 0-17,-5 0 22,3 0-22,5-1 1,6-2-1,10-5-38,13-3-61,5-4-96</inkml:trace>
  <inkml:trace contextRef="#ctx0" brushRef="#br0" timeOffset="105264.2487">22637 1488 194,'0'0'247,"0"0"-247,0 0-27,0 0 27,0 0 0,0 0 10,82 0 29,-46 0-39,-2 0 13,-6-3-13,-4 1 2,-7 2-15,-1 0-22,-2 0-76,-5 0-24</inkml:trace>
  <inkml:trace contextRef="#ctx0" brushRef="#br0" timeOffset="109023.8802">21651 2117 34,'0'0'17,"0"0"-11,0 0 0,0 0 57,0 0-8,0 0-12,-11-17 4,11 16-22,0 1 36,0 0-21,-2 0-33,2 0 21,0-2-28,0 2 2,0 0-8,0 0-8,0-2 10,0 1 3,4 1 1,8-3 7,7-1-6,4-1 21,3 0-6,9 1-5,5 3-14,9-4 3,14 2 0,11 0 29,16-3-26,16 0 36,13-2-5,13-1-23,3-1-14,-4 2 3,-2 1 0,-2 1 11,-2 3-11,0-2 1,5 3-1,1-3 5,2-1-5,3 0 0,-8 2 7,-7-3-10,-12 4 8,-6 2-5,-9-1 0,-6 1-3,-6-1-3,-12-1-2,-13 0-35,-13 2 22,-12-1-22,-13 2 17,-8 0-26,-10 0-49,-1 0 19,-6 0 52,-16 0-62</inkml:trace>
  <inkml:trace contextRef="#ctx0" brushRef="#br0" timeOffset="109711.3421">22544 2287 0,'0'0'312,"0"0"-303,0 0-5,0 0-4,0 0 7,-15 93 6,15-51 14,0 5 1,0 1 17,0 1 2,0-3-33,0 1 22,3-5 2,0-3-19,2-5 14,-2-3-16,1-8-9,1-3 0,-4-5 0,1-4-10,-2-6 2,0-4 0,0-1 26,0 0-21,0 0 50,-12-3-33,-9-11-7,-2-1-18,-3-5 3,0-2 0,-1-3-13,-2 1 10,-3-1-16,-1 3 5,2 1-51,1 3 24,3 1-49,5 5-11,4 3-5,6 3-32,8 2 1</inkml:trace>
  <inkml:trace contextRef="#ctx0" brushRef="#br0" timeOffset="110039.4515">22609 2433 114,'0'0'36,"0"0"18,0 0 5,0 0 28,92-60-43,-56 50-17,5 3 32,1-1-44,3 4-11,1 0 6,1 2-6,2 1-8,0 1 2,-1 0-109,-7 0-37,-8 4-40</inkml:trace>
  <inkml:trace contextRef="#ctx0" brushRef="#br0" timeOffset="110489.9531">22926 2457 175,'0'0'53,"0"0"-42,0 0 2,0 0 49,0 0-62,88 35 5,-82-4 4,-6 5 6,0 3-15,-10 2 0,-17 1 22,-4-2-23,-1-6 6,4-4-3,5-5 16,4-5-13,4-3-5,5-6 23,4-6-18,4 0 35,2-5-34,0 0-5,0 0-2,14 0 2,13 0 51,10-6-6,12-8-43,6-2 17,5 1-20,-5 0-7,-4 1-50,-2 0-124,-8 3-34</inkml:trace>
  <inkml:trace contextRef="#ctx0" brushRef="#br0" timeOffset="112174.9397">27044 1668 17,'0'0'14,"0"0"24,0 0-10,0 0-3,0 0 7,0 0-32,93 2 6,-74-13-6,-6 1 0,1-2 8,-8 1 4,-3 2-1,-2 0 24,-1 3 14,0 3 33,0 1-41,0 2 13,0 0-36,0 0-18,0 0 0,0 14-14,0 3 20,0 2-9,0 1 3,0-1 0,0 1-3,6-4 3,3 0 0,4-6 0,3-1-10,1-4 10,6-4 2,-1-1 2,5 0 13,0-6-17,1-12 9,-3-3-1,1-3-1,-7-3-7,1-3 0,-4-2 3,-4 0 8,-1-2-4,-3-1-2,-3-2-5,1-2 7,-3 2-7,0 1 0,0 3 1,-2 5 35,-1 3-30,0 9 29,0 5 10,0 5-21,0 5 9,0 1-33,0 0-4,0 10-14,0 21 4,-1 13 14,-4 14-1,1 6 17,-1 7-16,-1 0 1,1 0 1,0 1 47,4-3-47,1-3 16,0-6-10,3-2 14,8-1-23,1-3 1,1-4 0,-2-6 23,0-11-20,-4-11-3,2-5 0,-5-8 2,-2-6-4,0-3 2,-1 0 0,-1 0 38,0-19-33,0-7-3,0-9-2,0-4-26,-3-5 21,-5 5-11,-2 2 16,4 6-15,2 9 21,-1 5-6,5 4 0,0 4-10,0-2-3,0 2 12,9 0-13,12-2 0,6 3-14,6-3-14,4-1-12,10-1-83,-1-5-66</inkml:trace>
  <inkml:trace contextRef="#ctx0" brushRef="#br0" timeOffset="112596.7902">27260 1424 473,'0'0'170,"0"0"-158,0 0 65,0 0-30,0 0-23,0 0-16,0-9-8,0 9-11,0 0-59,10 0-194,13 0-72</inkml:trace>
  <inkml:trace contextRef="#ctx0" brushRef="#br0" timeOffset="114610.2145">29103 1506 210,'0'0'172,"0"0"-172,0 0-36,0 0 26,0 0-8,0 0 5,18 4 13,-9-4 22,1 0 21,5 0-19,0-4 11,1-7-21,1-4-8,-1-5 30,1-4-29,1-4-7,-5-4 0,2-4 11,-5-2-13,0-1 2,-2-1 0,-3 1 11,-1 2 1,-1 3-12,-1 5 30,1 5-19,-2 6 27,-1 6-13,0 6-9,0 5 55,0 1-70,0 0 0,0 0-1,0 18-37,0 18 35,0 16 4,0 16-2,0 11 32,0 6-19,-4 3-13,-5-4 17,1-5-4,1-2 11,2-9-17,5-8-4,0-7 14,0-8-11,2-7-6,7-3 0,-3-6 2,-2-6-3,-4-7 1,2-6 0,-2-10-9,0 0 16,0-3-7,0-17 0,0-6-40,-5-3 26,-1 0 9,-2 2 5,1 3 3,3 2 4,4 1-7,0 0 0,0 0-10,7 0-10,11 0 20,9-1-40,7 1 33,8 0-68,7 1-4,2 4-15,1 0-87,-6 4-38</inkml:trace>
  <inkml:trace contextRef="#ctx0" brushRef="#br0" timeOffset="115092.4703">29880 858 442,'0'0'46,"0"0"8,0 0-13,0 0 35,0 0-76,0 0-21,-36 83 21,17-15 8,-1 7 18,6-1 9,5-6-21,9-5-14,0-9 0,6-4-6,13-7 5,3-6 1,3-4 0,3-9-11,5-8-2,1-5-17,7-11-35,1 0-95,3-5-38</inkml:trace>
  <inkml:trace contextRef="#ctx0" brushRef="#br0" timeOffset="115733.064">30114 1197 36,'0'0'115,"0"0"-31,0 0-15,0 0-27,0 0 49,0 0-63,0 0-2,12-57-26,2 56 4,-1 1-11,5 0 7,-1 5 0,3 14 0,-3 6-5,-4 5 1,-5 2 1,-7-1 3,-1-2 15,0-2-15,-4-6 5,-5-3 11,-1-4-8,2-5-8,0-3 0,5-1 4,0-4-2,3-1-2,0 0-5,0-5 4,8-14-54,7-8 32,7-5 10,2-5-2,1 1 14,-5 4-9,-5 6 10,-8 7 24,-5 8-19,-2 7 41,0 2 15,0 2-32,0 0-15,0 6-14,-2 16 0,-4 7 1,-1 3 2,4-4-3,0-1 0,3-4-5,0-3-7,6-4 12,7-4-25,6-4-18,4-5-62,3-3-67</inkml:trace>
  <inkml:trace contextRef="#ctx0" brushRef="#br0" timeOffset="116061.1691">30674 895 315,'0'0'99,"0"0"-99,0 0-11,0 0 11,0 0 12,43 94 16,-25-50 21,-3 1-26,0 2 0,-6-2 4,1-1-23,-4-1 4,-3-3-8,-3-4 3,0 2 2,-10-6-3,-16 1 11,-5-4-3,-10-2-4,-1-4-12,0-4-16,2-2-51,10-5-7,7-5-19,7-5-62</inkml:trace>
  <inkml:trace contextRef="#ctx0" brushRef="#br0" timeOffset="116481.4287">31129 1184 374,'0'0'148,"0"0"-83,0 0-52,0 0 25,0 0-38,0 0 10,48-3-2,-17 3-4,2 0-4,-3 0 0,-3 0 5,-5 0-14,-7 4 9,-2 5-96,-10 3-104,-3 0-138</inkml:trace>
  <inkml:trace contextRef="#ctx0" brushRef="#br0" timeOffset="116684.5433">31129 1366 92,'0'0'88,"0"0"-83,0 0 53,0 0 6,95 0-6,-57 0-31,-1 0-25,2-5 6,-4 2-8,-3 0-37,-7 2-77,-7-1-119</inkml:trace>
  <inkml:trace contextRef="#ctx0" brushRef="#br0" timeOffset="117184.5176">31850 1083 249,'0'0'87,"0"0"-70,0 0-10,0 0 39,0 0-36,-96 74 9,79-34 21,3 7-36,3-4 63,3-2-55,3-7 3,5-5-6,0-3-9,6-7 0,9-2-5,4-6 5,2-5 31,9-6-2,4 0-9,3-3 15,-1-14-19,-3-5-15,-5-4 2,-6-4 17,-9-3-5,-6-4-10,-5-3-3,-2-1-1,0 2-1,-8 1-8,-11 5-17,-5 5-63,0 7-17,-7 7-54,-6 10-108</inkml:trace>
  <inkml:trace contextRef="#ctx0" brushRef="#br0" timeOffset="121380.1686">17713 3604 110,'0'0'82,"0"0"-22,0 0 5,0 0-14,0 0 7,0 0-22,0 0 9,3-59 8,-3 56-21,0 2 13,0 1-13,0 0-30,0 0 7,0 0-9,0 9-20,5 19 10,2 16 20,-1 15-10,0 6 15,-1-1-13,1-5 25,-1-8-24,0-9-3,1-4 0,-1-6 4,-2-4-6,-2-1 2,-1-1-23,0-1 3,0-1-57,0-4 22,3-7-90,6-5-126</inkml:trace>
  <inkml:trace contextRef="#ctx0" brushRef="#br0" timeOffset="122036.3811">17936 3857 163,'0'0'87,"0"0"-81,0 0 56,0 0 18,0 0-54,0 0 22,61-61-45,-42 61 1,3 4-8,1 15 9,1 7-5,-3 1 0,-6 0 7,-2 0-7,-7-3 2,-3-1-2,-3-4 0,0-2-3,0-4 3,-3-2 0,-5-4 16,2-2-22,1-4 11,3-1-5,2 0 12,0-6-12,0-12-21,13-7 16,4-6-4,5-1 1,-1-3 8,-3 3 0,-1 4 6,-7 7 0,-2 7-6,-8 8 6,0 6-2,0 0 50,0 0-54,0 6 0,0 14-4,-3 5 14,1 4-10,2-2 0,0-3-7,0-5 1,10-2 6,4-2 0,-2-4-8,4-4 2,5-2-53,5-5-58,5 0 22,7-14-106</inkml:trace>
  <inkml:trace contextRef="#ctx0" brushRef="#br0" timeOffset="122893.6178">18589 3512 357,'0'0'93,"0"0"6,0 0-73,0 0-9,0 0-17,0 0-29,-6 0 29,20 13 12,-1 4 9,2 1 21,-3 3-39,3 0 12,-3 2-15,1-3 7,1-2-7,-4-4 1,2-1 0,-5-3 1,-2-2 4,-1-4-6,0-2 0,-4-2 4,0 0 4,0 0 6,0 0 21,0 0 27,0 0-50,0 0 8,0-3-20,0 0 6,0 2-9,0-1 3,0 2 0,0 0 0,0-3 6,0 1-7,0-1 1,0-1-3,0-2-1,0 0 4,0-2 0,0 2-5,-2 0-19,0 1 9,1 1 1,-4 0-31,1 1 40,-1-1-34,-2-2 12,3 4 18,-1-3-12,1 0 21,-1 2 0,2 0 2,0 0 0,1 1 0,2 0 10,-1 2 24,1-1-31,0 1 5,0 0-10,0 0-24,0 7 24,15 10-11,4 5 11,3-1 0,3 1 3,3 3-5,2-4 2,1 2 0,-1-5 24,-2-2-23,-4-1-1,-6-1 3,-1-3 3,-7-3-7,-4 0 1,-2-3 0,-4-3-1,0 0 1,0-2 0,0 4 0,0 4 17,-8 4-16,-14 4 12,-6 5-5,-3 2 9,-5 3-17,1 1 0,0 2 0,1-3 5,2 1-10,4-2-9,6-1-54,5-3-28,8-6-119,5-6-84</inkml:trace>
  <inkml:trace contextRef="#ctx0" brushRef="#br0" timeOffset="124360.6928">19921 3349 82,'0'0'102,"0"0"-85,0 0 10,0 0 46,0 0-3,0 0-44,-7 0-19,-11 5 12,-1 3-9,-1-3-10,-2 3 0,0 0 13,0-3-14,3 2 1,0-3 0,4-1 3,4 0 2,1-3-5,6 1 0,-1-1 5,4 0-5,-1 0 0,2 0 0,0 0-5,0 0 8,0 0-3,0 0 0,0 0 9,0 2-9,0 0 0,-1 4 1,-1 4-9,-1 10 12,1 7-4,2 11 1,0 10 17,0 9 0,0 8-18,0 7 2,0 3 46,3-1-29,1-3 50,-1-4-46,3-7-10,1-2 6,2-3-19,0-2 0,0 1 5,-3 10 0,0 5-5,-6 3 14,0-1-12,0-11 32,-6-7-34,-2-4 2,-1-3 30,2-4-20,0-6-12,2-8 0,4-8 10,1-6-14,0-7 4,0-2 0,0-2-9,0 0 9,0-2 0,1 2-1,12-3 2,9 0-3,9 0 4,6-4-2,5-11 0,0-1-22,2-2-29,-2 0-60,-4 2-144,-6-5 3</inkml:trace>
  <inkml:trace contextRef="#ctx0" brushRef="#br0" timeOffset="157007.5308">16357 1214 78,'0'0'70,"0"0"-34,0 0 63,0 0-39,0 0 13,0 0-7,0-61-56,0 57 38,0-1-21,0 0-8,0-2 15,0 3-31,-6-2-3,-3 0 0,-3 1 9,0 1-12,-2-1 3,-5 1 0,-1-1 0,-2 2 7,-3 0-7,-2 3 0,1 0-7,-1 0 6,2 0 1,2 6 0,4 3-6,1 5 5,0 4 1,-1 3-1,-2 8 1,3 4-7,1 6 7,4 3 0,3 6-2,2 2 2,5 1 0,3 3 0,0 2-8,0 2 8,9 3 0,6 4 1,2-2 17,3 0-9,1 2 3,3 2-12,-2 0 5,4-4-11,-2-5 6,1-3 0,-4 2 6,1 3-1,-3 3-5,-3-1 0,-3 0 7,-6-5-3,-4-3-1,0-4 3,-1-5 3,-2-5 6,0-5-15,0-6 0,0-8 10,-2-3-5,-7-6-2,-4 0-3,-2 0 9,-4-2 3,1 0-12,-2-4 0,1-1 6,4 2-11,-3-4 5,3 0 0,1 0 2,1-3 4,1 0-6,5 1 0,1-1 2,3 0-4,2 0 2,-1 0 0,1 0 1,1 0 1,0 0-4,0 0-2,0-4 4,0-1 4,0-1-4,6 0 0,4 0 1,5 0 2,0 0-4,3 2 1,-1 1 0,-1 1-5,-2 2 5,0 0 0,-2 0-2,1 0 1,-1 6 1,1 6 0,-2 3 0,1 9-4,0 9 4,-2 11 0,-2 13 35,1 8-28,-5 7-7,-1 2 0,0 1 4,-1 2 4,-2 4-6,0 4 1,0-1 15,0 2-7,-3-5-11,-3 2 0,0-1 1,-2 2 12,2-1-12,2 0 2,1 5 5,-2-3 1,2-1-9,3-6 0,0-10 11,0-4-3,0-10-5,0-7-3,2-9 0,5-12-1,5-8 1,5-8 0,6-9 0,9-1 5,7-12-1,9-15-1,4-5-3,0-1-7,-4 2-6,-5 5-7,-7 3-30,-10 5 14,-7 3-74,-9 1-124,-9-2-189</inkml:trace>
  <inkml:trace contextRef="#ctx0" brushRef="#br0" timeOffset="161890.5929">17041 3955 39,'0'0'110,"0"0"-49,0 0-3,0 0 13,0 0 9,0 0-53,0 0 20,-5 0-14,5 0-18,0 0 12,0 0-27,0 0-1,5 0-4,12 0 3,13 0 2,9 0 0,10 0 2,8 0 3,-2 0-3,0 0-2,-7 0 0,-12 0-11,-9 0-3,-11 0-75,-10 0-41,-6 7-36</inkml:trace>
  <inkml:trace contextRef="#ctx0" brushRef="#br0" timeOffset="173341.4264">23605 1230 162,'0'0'90,"0"0"-57,0 0 2,0 0-6,0 0-2,0 0 27,0-41-43,0 38 11,0 1 21,0 0-38,0 2 20,0 0-25,0 0 11,0 0-18,0 0 7,0 6-22,6 13 19,1 12 2,0 8 1,-3 7 12,-2 3-11,-2 0 26,0-3-21,1-4-3,1-3 1,2-4 1,0-1-10,1-4 1,-1 0-86,1-1 6,-5 0-28,0-4 19,0-2-31</inkml:trace>
  <inkml:trace contextRef="#ctx0" brushRef="#br0" timeOffset="173763.2801">23951 1431 203,'0'0'137,"0"0"-105,0 0-14,0 0 0,0 0-12,0 0 0,2 16-6,1 4 8,1-1 9,-1 1-7,2 1-10,-1-3 0,3 2 0,-4-2-12,2 0 1,-4 1-79,-1-2-86</inkml:trace>
  <inkml:trace contextRef="#ctx0" brushRef="#br0" timeOffset="174294.5017">24263 1259 224,'0'0'110,"0"0"-29,0 0-62,0 0 67,0 0-13,0 0-71,0-17-2,8 17-15,8 8 15,3 8-3,10 2 8,1 2-8,2-1 3,1-1 0,-3 1 2,-2-3-2,1-1 0,-7 0-2,-2-1-8,-4-1-11,-1 1 5,0-1 15,-3-2-3,-1-2 4,-2-1 0,-4-1-1,0-1-5,-5 0 5,0 2-9,0 4 10,-6 3 0,-14 5 7,-5 1 3,-5 3-4,-5 2-6,0 3-1,-1 1-1,3-1-13,3 1-30,2-3-81,3-4-91</inkml:trace>
  <inkml:trace contextRef="#ctx0" brushRef="#br0" timeOffset="175874.207">25119 992 248,'0'0'73,"0"0"-60,0 0 67,0 0-22,0 0-35,0 0-16,36-26 0,-11 21-7,1 0 0,2 1 4,1 2-8,-4 1 4,3 1 0,-4 0 2,-2 0-1,0 0-1,-5 6 0,-3 1-50,-1 2 22,-5 2-23,-2 1 12,-3 0 32,-2 3-12,-1 3 16,0 3 3,0 9 0,0 6 3,0 6-3,0 8 0,0 6 32,0 3-29,0 4 25,0 6-6,0 2 1,0 2 30,0 0-7,-4-2-17,-1-2-9,-1 2-11,3 7-9,3 4 16,0 4 21,0-4 17,0-5-45,0-2-7,0-5 9,0-6 1,0-12-12,0-8 0,0-8 7,0-7-7,0-8 0,0-7 1,0-7 6,0-4-1,0-3-6,0 1 10,0-1-8,-3 0 50,-7 0-33,-8 0-10,-9-3-9,-7-1-26,-5 0-20,-1 2-23,-2 0-75,-7 1-96</inkml:trace>
  <inkml:trace contextRef="#ctx0" brushRef="#br0" timeOffset="177024.2988">20790 3434 199,'0'0'103,"0"0"-1,0 0-8,0 0-17,0 0-13,0 0-64,0 10-9,0 19 3,3 10 6,-2 8 33,2 1-19,-1 0-8,-1-3 12,1-2-18,2-8 2,-3 0 0,1-2 2,-2 1-8,0-3 1,0-2-49,0-4-27,0-4-58,0-10-94</inkml:trace>
  <inkml:trace contextRef="#ctx0" brushRef="#br0" timeOffset="177524.2719">21245 3506 157,'0'0'227,"0"0"-202,0 0-21,0 0 43,0 0-40,0 0 18,-61 36-25,49 0 0,4 5 7,2-1-1,3-1 0,3-4-6,0-6-4,0-3 4,14-7-2,5-4 2,0-1 9,0-7-5,-2-4 4,1-3 10,2 0-10,-1-12-2,1-6-3,-1-8 2,-1-2 22,3-5-14,-5-5-9,-4-1 0,-4 1-1,-7 5-3,-1 5 0,0 8-21,-14 5 15,-3 6-12,-1 6-30,0 3-33,3 0-119,2 8-43</inkml:trace>
  <inkml:trace contextRef="#ctx0" brushRef="#br0" timeOffset="178085.1435">21570 3381 376,'0'0'152,"0"0"-113,0 0 3,0 0-42,0 0 9,0 0-26,22 36 26,-1-13-9,3-1 12,-1 2-3,4-4 10,-2-1-19,3 1 6,-1-2-2,0-1-2,-3 1-2,-2-2 0,-4-2 9,-6-1-13,-4 0 4,-3-3 0,-5 2-2,0 2 6,0 3-4,-13 3 0,-11 4 20,-7 5-16,-2-2 2,-1 3 2,1 0-3,0-1-3,2 1-2,2-4 0,3-2-77,6-6-42,5-5-143</inkml:trace>
  <inkml:trace contextRef="#ctx0" brushRef="#br0" timeOffset="178475.7451">22385 3764 350,'0'0'14,"0"0"-2,0 0 6,0 0-12,91 0 22,-54 0 20,6 0-45,5 0 30,-3 0-30,-2-2 3,-6 2-12,-2 0-23,-7 0-41,-6 0-130</inkml:trace>
  <inkml:trace contextRef="#ctx0" brushRef="#br0" timeOffset="179272.581">23316 3345 176,'0'0'111,"0"0"-60,0 0 46,0 0 22,0 0-59,0 0 14,-2-38-47,2 38-8,0 0-7,0 0-12,0 23-10,0 16-8,0 12 18,6 9 20,2 1-6,-4-4-11,0-1 3,-2-8 0,1-3-6,-2-4 0,1-2 4,-2-4-11,0-4 7,0-4-4,0-6-2,0-4-84,6-9-48,2-3-50,3-5-87</inkml:trace>
  <inkml:trace contextRef="#ctx0" brushRef="#br0" timeOffset="179613.2137">23783 3472 435,'0'0'15,"0"0"-15,0 0 0,0 0 13,7 93-4,-3-63-6,-1-2-3,0-2 1,2-2 2,-2-3-3,2-1 0,-2 1-4,4-5-92,-1 0 30,0-5-42</inkml:trace>
  <inkml:trace contextRef="#ctx0" brushRef="#br0" timeOffset="180097.5661">24100 3360 311,'0'0'32,"0"0"25,0 0-36,0 0 13,0 0-13,0 0-21,21-19-1,-1 34-7,0 4 8,0 1 5,2 2-4,1-1 2,1 0 7,3-2-4,1-3-6,0 1 0,1-3 2,-9-1 2,-3-1-2,-5-3-2,-6 0 0,-3-2 7,-2 2-7,-1 2 0,0 3 6,0 4 13,-10 4 11,-17 4 1,-6 4 32,-6 3-60,-1 3 23,1 0-26,2-1 5,2-2-2,7-5-3,4 1-6,7-5-28,7-3-117,7-5-39,3-12-98</inkml:trace>
  <inkml:trace contextRef="#ctx0" brushRef="#br0" timeOffset="181017.7987">20815 4384 144,'0'0'112,"0"0"-82,0 0-24,0 0 2,0 0-3,0 0 2,58-16 15,-19 15 18,13 0-26,12-2 13,13 0-18,14-2 13,11 0 40,6 1-57,5 1 16,6-3-16,10 1 2,4-2 17,11-2-17,10 0 4,9-3 9,11-3-4,5-2 23,8 2-39,-1 0 4,1 3 2,-1 0-6,-14 0 0,-14 3-1,-21 3 2,-25 3-3,-28 3 2,-20 0 0,-18 0-11,-18 0-27,-14 0-38,-12 3-18,-2 0-58,-13 2 152,-15 0-5,-11 3-127,-5 1-31</inkml:trace>
  <inkml:trace contextRef="#ctx0" brushRef="#br0" timeOffset="181799.0049">21876 4740 120,'0'0'122,"0"0"-85,0 0 47,0 0 7,0 0-31,0 0 30,0 0-60,-30-52-23,26 65-14,-2 20 5,-3 12 2,1 8 7,5 4 9,2-2 6,1-4-22,0-5 0,0-4 3,0-4 2,1-3-5,6-7 0,-3-2 4,-3-6-6,-1-4 2,0-4 0,0-4 23,-1-2-10,-14-3-5,-2-3 5,-7 0 10,-4 0-21,-3-11-2,-4-7 2,-2-6-1,-1 0-1,0-3-17,4-1 0,4 0-64,5 2 34,7 2-67,6 3-59,10 3-21</inkml:trace>
  <inkml:trace contextRef="#ctx0" brushRef="#br0" timeOffset="182189.6113">22010 4689 135,'0'0'120,"0"0"-76,0 0 70,0 0-97,0 0-13,0 0 7,117-36-1,-67 28 1,5 4-11,7-3 12,0 0-11,7 3-1,0-1 0,-3 4-4,-7 1-6,-11 0-26,-12 0-35,-14 6-64,-10 5 7</inkml:trace>
  <inkml:trace contextRef="#ctx0" brushRef="#br0" timeOffset="182655.7441">22268 4844 252,'0'0'168,"0"0"-162,0 0 13,0 0 31,0 0-37,88-34 20,-65 34-16,-2 0-10,-2 18-7,-5 4-5,-3 5 5,-9 5 0,-2 3 5,-9 2-2,-15 0-3,-3-5 0,-1 0-6,3-7-8,4-3 14,6-8-1,6-3 7,1-2 9,5-4-7,3 1 2,0-3-10,0-2 9,12 1-9,15-2 28,12 0 8,13-6 12,9-9-43,5-3 0,-1 1-5,-2 0-9,-8 6-83,-10-2-101,-12 3-121</inkml:trace>
  <inkml:trace contextRef="#ctx0" brushRef="#br0" timeOffset="183733.8161">24884 3362 224,'0'0'127,"0"0"-88,0 0 23,0 0-31,0 0-13,0 0-18,13-6 1,17-1-1,10 2 0,-1-1 0,-3 2-6,-9 3 6,-8 1-8,-9 0 5,-2 0-29,-5 0 2,0 0-1,-1 0-6,-2 0 29,0 3-3,0 2 11,0 2 3,0 5 2,0 5-10,0 5 5,0 8 0,5 11 10,3 11-9,1 10 7,3 10 51,-3 5-36,1 0 9,-2 1-19,-1-2 0,-1-4 34,0 0-29,2 2-6,3 6 21,1 8 37,0 6-30,2-1-40,-4-4 5,0-9-1,-4-8 0,-3-9-1,-3-6-3,0-10 10,0-11-14,-9-8 4,-7-9 0,-2-6 15,0-5-13,-4-5 6,-5-3 4,0 0-6,-4-2-12,0-9 6,-2-3-28,-1 2 26,2 1-19,2 0-15,4 4-23,4 0-86,5-4-68</inkml:trace>
  <inkml:trace contextRef="#ctx0" brushRef="#br0" timeOffset="185153.5125">27538 3872 88,'0'0'346,"0"0"-346,0 0-5,0 0 5,0 0 7,0 0 7,1 33-14,10-27 16,-4-1-6,4-1 13,3-1-16,0-3-6,5 0 13,-1 0-6,3-3-8,-2-8 0,-5 1 6,-5-1-6,-2 1 0,-5 1 1,-2 3 33,0 0-29,0 4 20,0 1 14,0 1-36,0 0 33,0 0-36,0 0-6,0 8-10,0 8 18,0 0-2,0 2 0,0-1-9,1-2-3,7-1 12,2-4 0,5-2 1,2-4 6,5-4-7,3 0 0,2 0-1,0-16-14,-3-4 15,0-4 0,-3-2-18,-3-5 23,-2-4-5,-2-4 0,-1-4 8,-1-3-12,-3 0 4,-2 1 0,-4 1 15,-3 3 5,0 3-13,0 7-7,0 3 8,0 9 10,0 7-17,0 6 11,0 4 40,0 2-49,0 0-6,0 4 2,0 18-33,0 16 34,-3 17 0,0 16 7,-4 10 24,2 8-18,2 4 6,0-4-9,3-1 6,0-4 23,0-6-35,0-4-4,0-6 12,5-3-4,4-5-8,0-6 0,-2-11 7,-2-11-14,-2-15 7,0-11 0,-2-6-6,1-2 23,-1-19-34,-1-9 10,0-8-20,0-4 12,-4-1 15,-4 2 0,2 5-12,2 6 19,4 3-7,0 0 0,1 1-13,23 1 2,12-3 11,12 4-17,8-1 9,4 2-39,-2 4-26,-6 1-68,-8 2-140</inkml:trace>
  <inkml:trace contextRef="#ctx0" brushRef="#br0" timeOffset="185606.6124">27721 3604 623,'0'0'89,"0"0"-78,0 0 4,0 0-15,0 0 0,0 0-24,0 0-6,15 0-108,3 5 28,5 3-151</inkml:trace>
  <inkml:trace contextRef="#ctx0" brushRef="#br0" timeOffset="186699.2077">29170 3735 436,'0'0'46,"0"0"-46,0 0-29,0 0 23,0 0-5,0 0 11,21 33 42,-11-29-40,4 1 14,-2-4-7,0-1-7,3 0 18,0 0-15,-2 0-2,4-10 15,0-7-10,2-5-3,3-7-5,1-5 2,1-5 0,-3-4 2,-1 0-4,-6-1 1,-6 2 7,-4 0-8,-2 1 0,-2 2 5,0 3 6,0 3 7,-2 5-10,-2 6 41,1 5-41,1 9 20,1 2-19,1 6-6,-2 0-1,2 11-2,-1 27-10,-6 21 4,-1 15 12,-3 11 9,-3 7-12,2 1 4,-1 1 31,2-10-28,3-7-6,4-5-1,4-6 13,0-5-16,1-7 0,16-7 3,2-8 1,-1-6-4,2-9 0,-6-6 0,-3-6 2,-4-6-5,-2-4-7,0-2-21,-1 0 31,-3-17 0,-1-5-13,0-5 3,-3 1-39,-15-1 20,-2-2 10,-3 4 15,-1 2 1,2 3 6,7 5 5,5 1 21,7 2-20,3 2-4,7-4-5,25 1-2,12-5-9,10-2 11,7-1-9,1-2-47,1 1-120,-6-2-134</inkml:trace>
  <inkml:trace contextRef="#ctx0" brushRef="#br0" timeOffset="187121.0605">30047 3088 488,'0'0'95,"0"0"-46,0 0-22,0 0-27,0 0 18,-94 103-18,73-33 13,4 3-7,8-1 30,9-5-29,0-8-7,3-5 0,16-6 3,5-6-4,1-4 1,2-5 0,0-8 3,3-5-3,-2-6-42,5-9-3,3-5-105,-2 0-87</inkml:trace>
  <inkml:trace contextRef="#ctx0" brushRef="#br0" timeOffset="188212.6492">30271 3447 86,'0'0'250,"0"0"-165,0 0-37,0 0-36,0 0 45,0 0-41,0 0-12,36-78 3,-20 74-5,1 4-2,2 0 0,-2 10-11,-1 10-3,-4 4 12,0 3 2,-5 0 4,-4-1 0,-3-3-4,0 0 0,0-3 5,0-4-11,-4-4 6,-4-3 0,1-4 16,2-2-9,4-1-7,1-2 0,0 0 12,0 0-26,0-14 9,1-4 4,10-1-17,-1 3 5,-1 3 13,-1 1 0,0 1 4,0 1-10,-2 1 6,-1 2 0,-2 3-3,-2 3 12,1-1-9,-2 1 0,0 1 11,0 0 16,0 0-25,0 0 4,0 0-12,0 0 4,0 1 1,0 8-6,-5 6 14,-4 0 0,0 0 6,-3 2 4,3-3 24,2 2-33,-1-2-8,1 0 0,1-2 6,0 2-8,1-5 2,1 0 0,1-4 7,0-1 1,2-3-8,1 1 0,0-2-2,0 0-3,0 0 5,0 0 0,0 0 3,0 0 11,0-2-14,8-8 0,3-5 20,4 0-25,0-2 5,2-1 0,0 0-3,2 0-2,0-1 5,0-3-6,-4 0-5,1 1 6,-2 1 5,-4 2 0,-1 0 1,-6 2 5,-3 4-6,0 1 0,0 8 2,0 0 14,0 3-4,0 0-11,-5 0-1,-4 12-1,-2 11 1,-1 10 0,2 1 0,3 1-6,6-2 6,1-1 0,0-4 0,7-1-7,5-2 3,3-7-43,4-4-73,5-4-16,1-10-93</inkml:trace>
  <inkml:trace contextRef="#ctx0" brushRef="#br0" timeOffset="188603.2528">30870 3112 76,'0'0'305,"0"0"-237,0 0 46,0 0-18,0 0-48,0 0-32,-11-23-16,12 49 0,16 16-2,1 13 10,4 5 0,-1 2-8,-2-6 3,1-5-2,-8-4-1,-5-2 0,-7-1 0,0-2 4,-15-2-4,-13-1 0,-6-1-1,-5-5-14,-3-1 15,2-6-44,5-8-13,7-6-101,7-11-31</inkml:trace>
  <inkml:trace contextRef="#ctx0" brushRef="#br0" timeOffset="189039.1265">31526 3402 166,'0'0'67,"0"0"-14,0 0 30,0 0 21,0 0-33,0 0-30,-6-6 41,6 5-38,0 1-2,0 0-30,0-3-6,6-1-9,12 3 3,12-2 0,3 2 5,1 1-5,-3 0 0,-1 0 0,0 0-29,1 0-45,-2 1-111,-9 7-145</inkml:trace>
  <inkml:trace contextRef="#ctx0" brushRef="#br0" timeOffset="189242.2407">31578 3605 153,'0'0'69,"0"0"-44,0 0 67,0 0-35,113 7-6,-67-7-50,1-7 7,3 0-16,-5 1-91,-4-3-120</inkml:trace>
  <inkml:trace contextRef="#ctx0" brushRef="#br0" timeOffset="189570.3479">32357 3122 394,'0'0'162,"0"0"-68,0 0-29,0 0-65,0 0-14,0 0 14,0 79 5,0-27 8,0 4-1,0-3-5,0-5-7,0-4 0,-2-5 3,-5-3-4,1-5 1,-3 1-28,0-5 1,-4-1-136,1-7-96,-2-2-1</inkml:trace>
  <inkml:trace contextRef="#ctx0" brushRef="#br0" timeOffset="245995.5405">7735 6799 38,'0'0'184,"0"0"-133,0 0 19,0 0 30,0 0-34,0 0 46,0 0-74,0 0-10,-1-40 15,1 40-39,0 0-4,0 0 0,0 18-38,0 15 38,0 14 0,0 8 0,0 5 12,-2 3-6,2 3-6,0-5 0,0 1 0,0-4-4,0-2 4,0-3 0,0-8 5,2-4-2,-1-5-6,1-6-4,-2-4-97,1-8 12,1-10-60,1-6-86</inkml:trace>
  <inkml:trace contextRef="#ctx0" brushRef="#br0" timeOffset="246370.5196">7778 6792 59,'0'0'47,"0"0"6,0 0-19,0 0 24,0 0 8,0 0-53,81-59 32,-45 49-25,7-1-5,4 2 16,2 2-24,-4-1-7,-2 3 0,-3 3 0,-4 2-16,-3 0-8,-5 0-70,-10 1-86</inkml:trace>
  <inkml:trace contextRef="#ctx0" brushRef="#br0" timeOffset="246620.5079">7813 7153 14,'0'0'27,"0"0"49,0 0-5,79 2 15,-46-2-24,10-2-34,0-4 16,5 2-36,-5-2-4,-1 2-4,-3 1-42,-11 3-60,-5 0-42</inkml:trace>
  <inkml:trace contextRef="#ctx0" brushRef="#br0" timeOffset="247680.8729">8590 7122 237,'0'0'113,"0"0"-35,0 0-1,0 0-7,0 0-69,0 0-1,-76 37 0,66-1-4,1 4 4,1 0 10,4-2-9,4-2 16,0-6-11,4-5-4,8-2-4,3-7 0,3-2 2,0-3-3,-2-5 5,1-6-2,-1 0 1,5 0 11,0-11-24,0-10 11,1-3-68,-3-3 29,-5-3-31,1-3 19,-9 0 6,-5 1-17,-1 4 44,0 3 15,-3 5 4,-11 6 31,-2 2 7,0 3-6,1 2-3,2 2-28,5 3 25,2 2-14,5 0-10,-1 0 5,2 2-7,0 8-3,0 2-2,11 0 0,5-1 5,4 0 5,-1-3-4,3-3 17,-1 0-11,0-4 0,1-1-3,-2 0 0,-2 0-4,-3-8 0,1-3 4,-4-6 4,-2-3-3,-2-2-4,-5-4 5,-3-2 5,0-4-13,0-1 2,0 1 0,-3 2 16,-2 6 13,-2 3 15,3 7 5,1 5-32,3 3 16,0 6-30,0 0 9,0 0-21,0 0 9,4 0 0,11 6-13,9 9 13,-3 0-7,7 0 7,-1 2-7,0 2 0,-3 2 7,-6 7-6,-2 2 3,-7 5-18,-4 6 14,-5 1 7,0 6 0,0-5 24,-8-2-4,2-5 4,6-8-16,0-3-4,0-4-8,0-6 3,6-5-11,9-4 7,0-6-66,7 0-54,5 0-133</inkml:trace>
  <inkml:trace contextRef="#ctx0" brushRef="#br0" timeOffset="249694.791">10783 7162 88,'0'0'92,"0"0"3,0 0 31,0 0-65,0 0 17,0 0-56,-76-65 13,60 61-9,1-1-18,-1 4 5,-1 1-13,-2 0 0,-2 0 5,4 0-4,-2 12-1,1 6 0,-1 3-2,1 6-7,4 5 9,4 2 0,4 4-10,5-2 10,1-4 0,0-2-4,10-7-4,5-4 0,6-4 8,1-6 0,1-5 0,2-2 4,-1-2-4,1 0 0,-1-13-18,-3-7-7,-3-3-13,-5-1 38,-5-1-7,0-3 11,-3 3-4,-5 1 0,3 6 16,-3 6-16,0 6 38,0 5 0,0 1 15,0 0-53,0 0-19,0 16 17,0 5-1,3 2-1,2-4 4,2-1 0,2-1-5,0-5 9,0-2-4,4-1 0,4-6-44,5-3 31,5 0-6,6-3 5,-2-13 0,2-5-82,-5-4 61,-3 0 16,-5-1 3,-4 5 16,-4 3 0,-3 5 3,-4 5 105,-2 2-70,0 3 39,0 3-69,1 0-4,5 0-8,3 7-3,-1 7 7,2 4 11,-4 1-2,-3 0-9,0 1 0,1-4 6,-2-1-6,-1-3 0,-1 0 3,-1-4-2,-1-4 5,1-2-6,-1-2 0,1 0-24,1 0 24,1-17 3,5-5 1,0-7-8,2-1 1,3 1-12,0 1 15,1 5-26,-3 3 22,-2 9 4,-3 3 0,-2 8-9,-2 0 9,3 0-19,0 8-3,3 7 12,-3 1 6,1 3 4,-1 1 0,-1-2 19,4 2-5,-3-2-14,4-3 0,3-1 13,0-4 4,1-4-17,0-3 0,1-3 20,0 0-1,0 0-16,1-12-3,-2-8-4,-1 0-9,0-4 9,-2-1 4,-5 4-22,-3 3 31,-3 3-9,0 3 6,0 5 7,0-1 23,0 5-21,0 3 5,0 0 6,0 0-26,0 1-11,0 16-4,0 1 15,0 3-2,9-1 2,1-1 0,2-2 10,0-3-3,6-7-7,-3-3 0,7-4 7,2 0-6,0 0 6,-3-13-6,1-3-1,-6-2-9,-5-3 9,1-2 0,-3-2-8,-5 3 3,-1 5 5,-3 6 0,0 6 59,0 5-48,0 0 13,0 6-24,0 18-14,0 14 7,-4 8 14,-8 8-2,0 8 29,0 3-20,-3 4-14,2 1 0,-5-6 8,0-1-14,0-4 6,-3-9 0,5-7 0,2-15 8,7-13-8,1-11 0,4-4 6,1-6-1,1-17-5,0-10 0,12-7 7,18-7-5,10-4-4,11-5-7,5 2-55,2 0 9,-1 2-113,-6 5-178</inkml:trace>
  <inkml:trace contextRef="#ctx0" brushRef="#br0" timeOffset="251786.3336">12994 7164 287,'0'0'135,"0"0"-128,0 0 18,0 0-21,0 0 25,0 0-9,0 0 9,39 0 17,-26 0-39,0 0 1,3 0-8,-1-3 9,0-3-11,0-2 2,1 1 0,-2-6 7,1 0-3,-2-5-3,-3-3 1,4-6 9,-4-5-11,-2-6 0,2-4 0,-4-1 15,-3-2-11,-3 1 19,0 3-12,0 5 2,0 6-12,0 4 9,0 4-6,0 5 24,0 2-11,0 5-1,0 4-9,0 3 7,0 3-17,0 0 3,0 0-9,0 0-2,0 10-3,0 16 14,0 11 0,0 17 21,0 15-17,0 7-4,3 6 7,2-1 9,-2-3-10,3 0-1,-1-1 1,1 0 14,2-6-20,1-6 0,6-7 4,0-5-4,4-7 6,0-5-6,1-4 0,-2-2 5,-5-6-6,-1-8 1,-6-6 0,-3-9-4,2-5 4,-4-1 0,-1 0-4,0-18 15,0-8-16,0-6 5,-6-5 0,-7 1-12,1-2 12,1 3 0,-2 2 0,4 1 5,1 5-7,5 3 2,3-2 0,0 2-9,20-1 9,16-4 0,8-1-1,10 0-4,6-2-5,-2 5 6,-4 5-55,-8 8 20,-13 8-149,-15 5-141</inkml:trace>
  <inkml:trace contextRef="#ctx0" brushRef="#br0" timeOffset="252269.0822">13906 6583 414,'0'0'12,"0"0"55,0 0-20,0 0-43,0 0 33,-75 124-12,66-60 28,5 6-22,4 1-14,0-5-5,12-7-12,10-9 0,6-8 3,2-4 2,3-8-5,0-3 0,3-5 3,0-6-10,-2-6 7,2-7-63,4-3 3,0 0-130,1-1-78</inkml:trace>
  <inkml:trace contextRef="#ctx0" brushRef="#br0" timeOffset="253144.0349">14231 6884 79,'0'0'69,"0"0"-36,0 0 35,0 0-22,9-83 1,6 68 7,3 0-47,6 4 32,0 4-1,1 4-33,-1 3 17,-2 0-20,1 16-2,-3 13 13,-4 7-3,-5 6-10,-6 5 0,-5-3 4,0-5 6,-3-5-10,-9-5 0,-2-7 8,1-2 4,1-8-12,3-3 0,2-6 10,6-2-4,1-1-2,0 0 10,0-11 9,5-14-23,9-7 0,8-11-2,5-4-10,0-4 0,-2 2 9,-1 4 3,-3 5-1,-6 9 7,-5 8-6,-5 10 1,-4 8 2,-1 4 73,0 1-54,0 8-19,-9 23-6,-7 11 9,2 9-6,6-1 0,8-5-3,0-4-2,6-10 5,13-7 0,3-3-6,2-6 6,2-3-8,2-7-49,5-5-46,7 0-59,3-5-132</inkml:trace>
  <inkml:trace contextRef="#ctx0" brushRef="#br0" timeOffset="253470.0298">14928 6422 402,'0'0'86,"0"0"-34,0 0-51,0 0-1,0 0 26,52 84 17,-23-38-4,0 9-30,1-1 23,-3 3-29,-5 2 11,-10 1-9,-10 3 6,-2-1-11,-11-3 0,-18-4 1,-7-4-2,-3-4 1,-1-4-53,2-11-58,4-7-123,1-11-91</inkml:trace>
  <inkml:trace contextRef="#ctx0" brushRef="#br0" timeOffset="254454.3641">15454 7162 219,'0'0'157,"0"0"-79,0 0-14,0 0-64,0 0-7,0 0 7,0 21 10,0-4 46,0 3-38,-1 2-5,-11 6 2,-6 5-15,-10 5 0,-5 0-57,-3 1-109,2-4-41</inkml:trace>
  <inkml:trace contextRef="#ctx0" brushRef="#br0" timeOffset="256029.8177">8234 9530 123,'0'0'53,"0"0"20,0 0-23,0 0 17,0 0 36,0 0-81,3-41 22,-3 41-16,0 0-23,0 0-10,0 16-22,5 16 27,0 18 31,-2 15-28,3 9 9,-3 7 14,0-1-17,2-2 12,-1 0-20,-1-4-1,-3-3 60,1-8-50,1-7-10,1-4 0,0-2 5,-2 1-8,1-2 3,-2-5-39,0-6 6,4-12-112,4-13-22,7-11-81</inkml:trace>
  <inkml:trace contextRef="#ctx0" brushRef="#br0" timeOffset="256886.5435">8733 9631 217,'0'0'110,"0"0"0,0 0-62,0 0 43,0 0-43,0 0-34,-7-8-14,7 10-2,0 19 2,0 12-8,0 10 28,0 10-22,3 3 2,9 1 0,-2-1 20,2-8-16,5-7-4,2-7 0,1-7 4,3-4-7,4-6 3,0-6 0,9-6 4,3-5 9,2 0-13,4-14 0,4-8 12,1-7-13,-1-5 1,-4-4 0,-4-1 4,-6-2 2,-10-3-6,-10 1 0,-7-2 3,-8-2-6,0 4 3,0 1 0,-11 5-5,0 8-15,3 10-43,-4 7-84,-6 7-164</inkml:trace>
  <inkml:trace contextRef="#ctx0" brushRef="#br0" timeOffset="257308.396">9056 9755 188,'0'0'182,"0"0"-113,0 0 30,0 0-99,0 0 13,0 0-13,0 76 10,1-34 16,4 5 32,-2 1-48,1 0 7,-1-4-17,-2-1 8,2-1-9,-3-1 1,5-3 0,-2-4-2,0-3 2,2-6-18,-1-4-41,3-7-83,-1-9-42</inkml:trace>
  <inkml:trace contextRef="#ctx0" brushRef="#br0" timeOffset="258042.7318">9587 10181 70,'0'0'140,"0"0"-38,0 0 5,0 0-30,0 0-31,0 0 39,-3-90-80,16 77 13,1 2 21,3 5-31,2 5-10,4 1 2,1 7-28,-3 19 20,-6 8 16,-4 7-6,-11 6-2,0 1 0,-19 0-4,-7-1-46,0-5-27,4-8 70,5-3-28,4-13 35,6 0-4,4-6 4,3-5-4,0-1 4,0-4 0,12-2 0,7 0 41,6 0-4,4-6-10,-1-5-18,2-2-10,-2 2 1,-1-1-90,-1 0-103,-1-2-102</inkml:trace>
  <inkml:trace contextRef="#ctx0" brushRef="#br0" timeOffset="258541.1045">9945 9776 120,'0'0'212,"0"0"-134,0 0 1,0 0-57,0 0 9,0 0-31,3-14 0,16 18 0,4 10 0,5 4 6,2 1 7,3 1-9,4-1-3,-1-1 0,-2-1 5,0-2-6,-4-3 0,-5 1 1,-2 0-6,-5-3 5,-6 4 0,0-3-4,-9 2-1,-3 0 5,0 3 0,-5 3 0,-14 5 14,-8 3-11,-4 3 7,-5 6 3,-3 2-11,0 3 37,5-1-39,7-4 15,3 1-28,6-3 13,6-1-54,6-3-62,6-7-102</inkml:trace>
  <inkml:trace contextRef="#ctx0" brushRef="#br0" timeOffset="259088.1064">10916 9849 256,'0'0'168,"0"0"-157,0 0-6,0 0 2,0 0 2,82-15-9,-34 3 0,-2-2 3,-1 5 1,-6 2-4,-11 5-2,-7 2-27,-6 0-110,-11 0-56</inkml:trace>
  <inkml:trace contextRef="#ctx0" brushRef="#br0" timeOffset="259306.6895">10955 10054 142,'0'0'96,"0"0"-96,0 0 0,0 0 32,0 0 26,0 0 15,115-20-65,-72 7-4,-1 2-4,-5 2-5,0 3-29,-4 1-36,0 2 4,-5 2-6</inkml:trace>
  <inkml:trace contextRef="#ctx0" brushRef="#br0" timeOffset="265110.9574">12638 9807 248,'0'0'112,"0"0"-13,0 0-67,0 0 26,0 0-33,0 0-17,0 0 12,49-35-15,-25 32 17,4 3-3,2 0-10,1 0-10,4 0 1,2 0-19,5 0-7,4 0-64,0 6-53,-3-1 57,-7-1-142</inkml:trace>
  <inkml:trace contextRef="#ctx0" brushRef="#br0" timeOffset="265532.8138">13526 9492 241,'0'0'72,"0"0"-30,0 0 40,0 0-33,0 0-22,0 0-27,6-3-1,-1 11-8,3 13 9,-2 10 12,1 10 35,2 3-26,-3 4-11,0-1 1,0-3-5,-3 0-10,0-3 4,-3-2 0,0-5-6,0-2-12,0-5-40,0-7-40,0-5-102</inkml:trace>
  <inkml:trace contextRef="#ctx0" brushRef="#br0" timeOffset="266155.1145">12557 9334 203,'0'0'54,"0"0"21,0 0-58,0 0 12,0 0 13,-46 98-7,39-46 23,2 13-23,3 11 3,2 5 3,0 5-41,7-2 7,9-7-7,3-7 4,5-6-11,6-7 3,6-4 4,4-5-5,3-9 5,4-5-45,0-9-17,7-10-46,13-11 16,6-4-1,9-8-84</inkml:trace>
  <inkml:trace contextRef="#ctx0" brushRef="#br0" timeOffset="266592.5958">13879 9218 426,'0'0'22,"0"0"65,0 0-87,0 0-6,0 0 4,18 107 2,-3-39 77,1 2-67,2 3 19,-1 1 10,-4-4-27,2-2 6,-5-5-18,-4-3 3,-3-1-3,-3-5 2,0 1-2,-10-4 0,-14-5-37,-4 1 28,-8-2-58,-4-5-50,-2-4-42,-2-8-112</inkml:trace>
  <inkml:trace contextRef="#ctx0" brushRef="#br0" timeOffset="267950.3072">14057 8901 304,'0'0'49,"0"0"-49,0 0 3,0 0-3,0 0 6,0 0 4,4 13 10,2-10-2,3-1-2,2-2 14,0 0-24,3 0 4,-2 0-10,0-10-3,0 0 3,1-6 9,2-7-8,-2 1 1,-4-6-2,-3 0-5,-3-3 4,-1 2 1,-2-2 6,0 3-2,0 1 12,-2 1 30,-2 5-32,1 5-9,1 5 12,1 5-12,-1 4 41,1 2-16,-1 0-19,2 0-11,0 3-15,0 21 15,0 14-17,0 12 34,0 9-8,0 4-8,0 2-1,0-2 24,0-2-11,5-2-13,1-3 0,3-2 4,1-1-4,-1-2 20,3-6-10,-2 2 1,1-7-1,-2-5-10,0-8 0,-3-8-1,0-5-8,0-7 9,0-3-36,-5-4 6,-1 0-29,2-12 47,-2-9 12,0-7-20,0 0 17,0-4 3,-9-1 0,0 0 10,1 3 4,5 4-12,2 4 10,1 2-6,0 1 6,7-1-12,13 2 0,4 2-5,3-1 4,4 0-4,0 2-21,-1 2-89,-2-1-102</inkml:trace>
  <inkml:trace contextRef="#ctx0" brushRef="#br0" timeOffset="268450.2799">14607 8497 343,'0'0'34,"0"0"8,0 0-38,0 0-4,-26 94 36,13-38-22,4 5 33,1 2-11,5-4-26,1-4 28,2-3-34,0-7 2,3-6-6,12-4-4,7-8 1,4-8 0,5-4 2,5-4-21,-1-8-13,3-3-48,1 0-50,-2 0-52</inkml:trace>
  <inkml:trace contextRef="#ctx0" brushRef="#br0" timeOffset="269307.0203">14824 8783 11,'0'0'74,"0"0"-33,0 0 26,0 0-5,0 0 16,0 0-46,-5-34-15,5 25-16,5 1 0,6 1-1,3-1 0,1 2 14,3 2 1,4-1 4,-1 5-15,0 0-4,0 0 0,-4 16 6,-3 4-5,-5 3 2,-3 4 1,-3 1 7,-3-1-11,0 2 0,-7-5-2,-4-3 11,0-2-7,1-5 2,4-3-4,3-5 1,3-5-1,0-1-2,0 0-11,0 0 1,9-7 12,9-14 7,4-3-1,1-5 1,1-2-3,-4-1-4,0-1 0,-4 3 3,-5 4-4,-2 6 3,-5 10 2,-4 6 17,0 2-3,0 2 56,0 0-46,0 0-15,-6 19-8,-3 9-2,2 3-3,1 1 0,4-2 2,2-2-4,0-3 2,2-3-12,8-4 7,5-3 5,-1-1-25,3-7-20,2-2-84,1-5-30,4 0-99</inkml:trace>
  <inkml:trace contextRef="#ctx0" brushRef="#br0" timeOffset="269650.7468">15344 8405 332,'0'0'52,"0"0"22,0 0 2,0 0-35,0 0-41,0 0 18,26 46 13,-3-1 19,4 4-45,-3 2 8,0 1-13,-3-3 1,-6-2-1,-6 0 0,-9-4 0,0 3 2,-10-4-2,-15 1-11,-3-1-31,-5-2-18,0-3-14,5-7-13,3-6-48,1-7-73</inkml:trace>
  <inkml:trace contextRef="#ctx0" brushRef="#br0" timeOffset="276180.2913">16393 8772 212,'0'0'111,"0"0"-89,0 0 10,0 0-25,0 0 35,0 0 18,0 0-28,21-11 44,-21 11-32,0 0-26,0 0-5,0 0-9,0 0-4,-9 0 0,-3 0-1,0 1 0,-3 5 1,-1 0 0,0 1-16,0-2 11,0 1-8,3-1 5,-1 1-24,4-2 25,1-2-2,3-1 9,3 1-2,-1-2 9,2 0-7,2 0 0,0 0 11,0 0-14,0 0 3,0 0 0,0 0-6,0 0 6,0 0 0,0 0-1,0 4-19,0 5 20,0 4 0,7 5 0,1 4 9,-2 4-5,1 8-4,-1 7 8,-2 1 5,-1 3 28,-1 2-38,-1-1 7,1 4 6,0 3-9,1-1-7,0 3 0,1-1 6,2 2-6,0-2 0,-2 0 2,1 3 4,-4 4-4,-1 5-2,0 3 0,0 3 13,0-3-5,0-1-6,0-2-1,0 2 21,0-3-15,0 2-7,0 3 0,0-1 6,-3 0-10,-3-1 4,2-8 0,0-2 3,1-6 2,1-4-5,-1-1 0,0-7 4,0-1-7,0-5 3,1-7 0,1-4 0,1-5 6,-2-7-6,2 0 0,0-5-1,0-2-4,0 0 5,0-1 0,0-2-4,0 2 6,0-1-2,0-1 0,5 1 0,4-1-4,7-1 4,2 0 0,6 0-5,5-10-10,2-4-27,3-3-58,2-4-63,4-2-65</inkml:trace>
  <inkml:trace contextRef="#ctx0" brushRef="#br0" timeOffset="277107.6694">16854 9084 16,'0'0'261,"0"0"-143,0 0-60,0 0-41,0 0 39,0 0-54,0-12 9,0 31-9,2 6-1,1 8 31,-2 6-9,3 3-18,1 2 17,-1 0-19,1-4-3,-2 0 0,-2-3 7,-1-1-7,3-3 0,-3 0-19,0-1 7,0-5-56,0-2-39,0-7-1,0-5-34</inkml:trace>
  <inkml:trace contextRef="#ctx0" brushRef="#br0" timeOffset="277857.6411">17370 9042 155,'0'0'75,"0"0"-28,0 0-11,0 0 17,0 0-38,0 0-11,-46 8 25,33 16-16,-1 6-6,1 9 15,4 0-20,1 4 18,5-4-20,3-7 0,0-3-2,5-5-4,10-6 4,1-4 1,1-2 1,-1-6-1,1-3 9,0-3-7,0 0 11,2-8-6,2-10-6,-1-3 0,0-7 3,-1-4-3,-3-1 2,-5 1-2,-6-1 0,-5 3 4,0 1-4,-3 4 0,-13 1 4,-1 3 5,-1 3-8,1 3 5,4 4-6,4 4 0,2 2-2,4 5-60,3 0-59,0 0-138</inkml:trace>
  <inkml:trace contextRef="#ctx0" brushRef="#br0" timeOffset="278326.3653">17633 8955 264,'0'0'102,"0"0"-60,0 0 0,0 0-27,0 0-11,0 0-8,10-5 8,11 19-3,2 4 17,3 1-12,1 2 1,0-1-7,1 1 0,1-3-1,-1-1 3,-4-1-2,0 1 6,-6-2-1,-3-2-10,-5 1 5,-6-2 0,0-2-7,-4 6 17,0 0-10,-4 4 42,-13 4-28,-3 1 16,-5 4-10,-2 1-15,-1 2 14,-2 0-19,0-1 0,2 2 0,2-2-20,8-5-42,2 1-55,6-2-88</inkml:trace>
  <inkml:trace contextRef="#ctx0" brushRef="#br0" timeOffset="278761.7441">18496 9179 161,'0'0'298,"0"0"-291,0 0-5,0 0-4,0 0 11,0 0 3,83-16 26,-43 12-19,0 0-1,2 1-18,4-1 0,-1-3-59,1 6-41,-7-2-36,-8 3-109</inkml:trace>
  <inkml:trace contextRef="#ctx0" brushRef="#br0" timeOffset="279402.3335">19410 8842 305,'0'0'25,"0"0"-16,0 0-9,0 0 8,0 0 45,0 107-1,0-73-24,0 5 31,0 2-35,0 0-5,3 3 10,0 1-17,4 0 10,-1-1-22,2-4 5,-2-4-6,1-4 1,0-3-47,2-8-85,2-8-91,4-10-24</inkml:trace>
  <inkml:trace contextRef="#ctx0" brushRef="#br0" timeOffset="279839.8136">19890 8957 375,'0'0'84,"0"0"-27,0 0-57,0 0 3,0 0 24,0 0-20,-8 88 26,7-59-22,1-1-6,0 0 3,0-6 0,0 2-8,0-2 0,0-2-26,4-2-11,6-4-55,0-5-72,2-8-81</inkml:trace>
  <inkml:trace contextRef="#ctx0" brushRef="#br0" timeOffset="280352.8093">20132 8789 211,'0'0'98,"0"0"-56,0 0 5,0 0 7,0 0-54,0 0 0,15-1 8,4 15-7,1 4 38,2 3-31,2 4-8,1 2 11,3 0-5,1-3-6,0 0 0,-3-4-1,-4-2-14,-4-3 6,-6-3 9,-3-3-15,-3-3 19,-3-3-4,-3 0 0,0-1-20,0 1 20,-2 3 29,-12 6 2,-4 3 37,-8 5-48,-3 6 25,-4 5-22,-3 5-11,-3 3 8,7 2-20,3-2 6,6-2-18,4-5 12,5-3-56,3-6-61,3-5-107,1-2-70</inkml:trace>
  <inkml:trace contextRef="#ctx0" brushRef="#br0" timeOffset="281477.7506">17259 9993 113,'0'0'117,"0"0"-86,0 0 14,0 0 13,0 0-47,0 0 24,68-52-30,-58 47 0,1 4 4,4-1-3,1 2-6,10 0 0,5-2 4,12 1-4,6-2 0,13 0 0,5-3 2,4 0 2,1-1-4,0-1 0,5 0 0,5 0-5,6-2 5,5 3 0,-1-1-3,6-1-24,4 2 9,6-4 13,6-2-5,4 1 9,5-2 1,-1-1 0,5 3 18,-2 0-17,-4 0 13,-3 3-14,-12 1 1,-9 2 4,-5 3-5,-10 2 9,-11 1-4,-15 0 1,-10 0-6,-15 0 0,-14 0-5,-7 0-4,-8 0-11,-2 0 15,0 0-2,0 0 7,-6 0-58,-7 0-169</inkml:trace>
  <inkml:trace contextRef="#ctx0" brushRef="#br0" timeOffset="282475.1044">18470 10159 174,'0'0'71,"0"0"-27,0 0-20,0 0 33,0 0-18,0 0 8,-24-20 6,22 20-26,2 0 10,0 0-37,-1 0 0,1 8-12,-2 8 10,2 9 1,0 5 1,0 3 0,0 6 8,0 3 1,0 3 27,-1 3-1,-2 0-28,0-2 11,3-1-18,-3-6 9,2-3 1,-1-4-8,-2-5 2,-2-3-4,-4-5 11,-1-1-15,0-5 4,1-5 0,-4 0 30,1-5-21,-3-1 11,-4-2-4,-5 0-9,-5-5-7,-8-11 0,-3-2 0,-2-5-12,-3-3 12,1 4-2,-1 1-6,5 1-36,5 5 21,8 3-22,6 4-40,7 2 5,7 2-68,4 0-86</inkml:trace>
  <inkml:trace contextRef="#ctx0" brushRef="#br0" timeOffset="283006.33">18421 10150 116,'0'0'50,"0"0"-48,0 0 11,0 0-10,82-50-1,-45 37 7,3 1 26,6 2 15,2 5 13,6 0-46,4 1-9,5-1 16,2-2-22,0-1 4,-7 0-6,-6 1-12,-10-1-20,-8 4 9,-5 1-15,-7 2 5,-7 1-42,-5 0-78</inkml:trace>
  <inkml:trace contextRef="#ctx0" brushRef="#br0" timeOffset="283691.191">18855 10269 10,'0'0'52,"0"0"5,0 0 21,0 0-30,0 0 26,0 0-35,18-59 0,-5 51 13,6 1-22,4 1 15,2 1-2,4 4-31,1 1-14,-2 0 2,-1 5 0,-5 14-7,-7 7 7,-6 5 0,-9 4-1,0 2-30,-14 4 19,-11 0-14,-5-2-13,-2 0 32,0-3 7,4-6 0,5-4 1,5-3-1,8-9-3,5-4 3,5-4 0,0-5-5,0 0-5,15-1 10,9 0 36,6 0-33,6-5 15,3-4-18,5-2 2,3 0 1,2-2-3,6-2-30,-2 0-106,-3 0-111</inkml:trace>
  <inkml:trace contextRef="#ctx0" brushRef="#br0" timeOffset="285157.7655">20655 8670 62,'0'0'89,"0"0"-56,0 0-7,0 0 0,0 0-18,0 0 35,2 0-24,13-4-18,7-2 30,7-2-25,2 1 6,2 0-12,0-1 19,-1 2-16,0 1-3,-1 1 0,-3 1 10,-1 0-7,-6 0-3,-6 3 0,-4 0 4,-4 0-15,-3 0 11,-1 0 0,0 3-2,0 7 9,-3 5-7,0 5 2,0 2 11,0 7 2,0 2-12,-4 4-3,-2 7 11,1 4-7,-2 3-4,4 5 28,2 1-27,1 2 44,0 3-32,0 6-1,0 8 17,1-2-18,5-1-10,0-6-1,-2-4 16,-1-2-22,0-2 6,0-1 0,-1-3 9,0-4-5,-1 1-4,-1 0 0,0-1-4,0 1 3,2-2 1,1-4 0,-2-3 2,-1-4 2,0-5-4,0-5 0,0-6 6,-6-6-11,-2-5 5,1-2 0,-5-2 23,0 0-14,-2-3-7,-2 1-2,-1 0 9,0-1-11,-5 0 2,2 0 0,-2-1-5,-2 3 5,0-2-9,-1-1-2,-1 1-58,1-2 35,-2 1-53,3-2-36,1 0-25</inkml:trace>
  <inkml:trace contextRef="#ctx0" brushRef="#br0" timeOffset="293771.5921">23678 9232 138,'0'0'87,"0"0"6,0 0-17,0 0 18,0 0-64,0 0 34,0 0-15,0-32-44,0 32 40,0 0-23,0-2-22,0 2 9,0 0-9,0 2-3,0 19 0,2 12-1,-2 8 4,0 4 0,0 0 0,0-4 2,0-5 4,1-6-6,2-4 0,0-5 4,2-4-10,2-6 6,-1-1-13,1-5 8,3-3-53,1-2 29,3 0 20,2-6-10,1-12 10,-1-2 9,-1-2 0,0-1-15,-5 1 18,1-1-3,-2 2 0,-5 6 6,-1 2-6,0 5 0,-3 5 2,0 3 63,0 0-57,0 0-8,3 0-1,2 4-31,-1 11 32,3 2 0,-2 0 0,4 1 4,-1-2 1,3 1-5,1-4 0,-1-1 3,1-3-3,-3-2 0,-2-3 0,-2-3-13,0-1 5,0 0-4,-1 0 7,1 0-5,0-12 3,-1-4 7,2-1 0,-3-4 0,-2 0 11,1 2-11,-2-3 15,0 3-12,1 1 33,1 3-21,-1 4 2,4-1 20,1 4-34,1 0-3,7 0 0,-1 2-3,2 2-4,0-1 7,0 0 0,0 0 2,3 0 2,0-4-4,1 2 0,2-4-27,-3-4 27,0-1-21,-5-4 21,0-3 0,-5-3 0,-3-3 0,-4-3-2,-1-2 10,0 0-10,0 3 3,0 0-1,0 9 26,0 8-12,0 7-14,0 5 18,0 2-8,0 0-12,0 18 2,0 19 0,0 12 4,0 7 11,-1 2-15,-2-1 11,-4-1-3,1-3 22,-1-7-27,1-8-2,3-6 6,2-8 1,1-7-8,0-7 0,0-5-14,0-5 3,0 0-12,7-11 23,11-14-15,1-4 15,1-2-28,-1 0 13,-1 7-9,2 2 12,-1 5 12,-1 6 0,-3 5-7,0 6-5,-2 0 10,-1 0-3,3 11-6,-2 4 5,1 1 6,2 2 0,-1-2 6,3-1 9,0-5-15,-5 2 0,-1-4 5,2-4-4,-2 1-1,-1-3 0,1-2 9,1 0-5,3 0-4,-3-10 0,1-6-25,-4-4 17,-5-1-1,-2 1 9,-3 2-13,0 4 15,0 3-2,-3 4 10,-2 3-1,2 4 42,-1 0-51,1 0 3,0 14-21,3 7 21,0 0-6,0 3 3,0-3-8,10-2 2,-1-5 6,3 0 0,-3-5 1,3 0 2,4-3-4,1-6 1,5 0-5,0 0 0,1 0 1,-5-3-8,0-6 5,-6-3-27,1-3 30,-4-3-3,0-5-39,-4-4 42,-4 0-18,-1 0 22,0 3-9,0 4 21,-6 5-12,-2 0 23,2 5-11,0 2 21,2 3-32,1 3 10,3 0 12,0 1-23,0-2-2,0 3-10,7 0-3,7-2 5,5 1 8,1 1 2,2-2 0,2 2 5,-3 0-10,-2 0 4,-4 0-2,-4 0-7,-5 0 10,-3 5-4,0 1-1,-3 1-10,0 4 15,0 1 0,0 4 0,0 5-3,0 4 7,0-3 6,0 0 9,0-3-15,0-3 7,0-4-11,1-3 6,9-3-3,6-3-1,4-3 9,7 0 11,3-2-18,1-12-8,1-6-35,-3-4-66,-4-3 26,-8-2-10,-5 1 29,-6 4 44,-6 4 16,0 8 25,0 5 94,-6 7 16,-3 0-11,-1 0-111,-2 14 4,3 6 1,4 5-13,4-2-6,1 0 1,0-1-4,12-2 4,4-4 0,1-2-7,4-5-40,1-1-84,2-2-128</inkml:trace>
  <inkml:trace contextRef="#ctx0" brushRef="#br0" timeOffset="298719.7262">26574 9179 19,'0'0'340,"0"0"-303,0 0-23,0 0 9,0 0-15,0 0-7,0 0-2,0 5 12,0-1-11,1-2 4,3 1 1,0-3 21,1 0-18,2 0 10,0 0-4,1 0 8,2 0 14,2-8-21,0-4-15,1-3 18,0-3-13,-1-2 7,-1-4 15,-2-4-20,0-4-1,0-3-6,-4 1 0,-2 3 6,-2 0 0,-1 4-1,0 1 20,0 2-23,0 2 24,0 4-23,0 1 2,-1 4 21,-1 4-26,-1 4 9,2 4 9,1 1-13,-2 0-10,2 0 0,0 3-19,0 13 22,0 13 2,0 8 0,0 12 6,0 5 4,0 6-14,2 2 4,-2-1 0,0 1-4,0 0 10,0-4-6,0 0 0,0-7 6,0-6-8,1-9 2,7-3 0,1-6 4,2-6-3,0-1-1,-2-8 0,-3-3 4,0-4-10,-3-5-4,0 0-37,1 0 42,-1-6 5,-1-11 0,-2-4 0,0-3-16,-3 1 14,-8 1-10,1-1 12,1 4 4,3 4 4,4-1-3,2 6 6,0-1-2,5-1-12,16 0 3,10-1 0,6-2-7,7 0 7,3-2-15,0 2-69,0-2-106,-5-1-92</inkml:trace>
  <inkml:trace contextRef="#ctx0" brushRef="#br0" timeOffset="299233.2278">27306 8642 356,'0'0'63,"0"0"-48,0 0-15,0 0 28,-83 108-20,68-55 40,5 0 17,4-1-51,4-2 31,2-5-45,0-5 3,14-2-6,7-6 3,4-5-1,3-4-6,5-7-2,4-5-1,1-8-8,2-3-100,-4 0-54,-4-2-90</inkml:trace>
  <inkml:trace contextRef="#ctx0" brushRef="#br0" timeOffset="299842.5689">27538 8919 73,'0'0'97,"0"0"-23,0 0-4,0 0 10,0 0-50,0 0 31,8-62-61,2 57 40,-1 4-26,1-1 1,5 2-17,0 0 2,1 11 0,-2 7-1,-2 5 9,-6 1-8,-5 0 0,-1-3 4,0 0-11,0-1 12,-10-2-5,-4-2 19,2-4-9,1-4-10,3-2 0,7-5 3,1-1-7,0 0 4,0 0 0,4-12 15,14-10-15,4-9 0,4-1 0,1-6-19,-5 6 11,-4 8 0,-8 6 8,-5 9 12,-2 6 0,-3 3 4,0 0-16,0 0-7,0 6 6,0 12-12,0 5 13,0 1 22,0-2-11,0 1-10,0-4-1,0-2 5,1-2-18,7-4 13,2-5-26,4-2-22,3-4-118,0 0-88</inkml:trace>
  <inkml:trace contextRef="#ctx0" brushRef="#br0" timeOffset="300123.8046">27985 8652 421,'0'0'117,"0"0"-97,0 0-20,0 0 0,0 0-10,47 84 18,-30-43-8,-3 3 13,-2-1-3,-5 1 24,-5-3-31,-2 1 1,0-4-1,-9-1 1,-10-1-4,-8 0 0,-5-2-52,0-4 28,0-5-85,5-8-66,4-8-64</inkml:trace>
  <inkml:trace contextRef="#ctx0" brushRef="#br0" timeOffset="300733.1481">28933 8756 230,'0'0'90,"0"0"-20,0 0-18,-94-16-36,58 16 8,-6 11-24,-2 10 5,2 7 42,4 5-9,5 4 10,7 6-13,6-1-27,8 0-6,11-4-2,1-8-9,6-4-2,16-5 21,8-5-10,6-3 0,6-5 0,5-5 0,-2-3-7,1 0-18,-4-3-37,-6-6-110,-6-3-5,-11-2-35</inkml:trace>
  <inkml:trace contextRef="#ctx0" brushRef="#br0" timeOffset="300918.5399">28692 8967 302,'0'0'7,"0"0"1,0 0 8,0 0 1,107 0 7,-70 0-23,6 0-2,-1 0-10,-3 0-198</inkml:trace>
  <inkml:trace contextRef="#ctx0" brushRef="#br0" timeOffset="301934.1131">29752 8545 97,'0'0'116,"0"0"-47,0 0-30,0 0-32,-90-25 27,67 25-33,1 0 19,2 0 29,2 0-48,3 0 18,0 0-19,5 4 0,1 3-2,2 1 2,2 3 0,2 1-2,3 1-9,0 3 11,0-1-13,10 0 12,2 0 1,6 1 1,-3 2 2,1-1 0,1 1 2,-4-1-5,-4 1 0,-3 1 1,-6 1-1,0-1 1,0 3 5,-14-3 0,-2-1 1,0-5-7,-1-2 0,8-5 2,2-1-4,0-4 6,5-1-4,2 0 2,0 0-2,0 0-8,0 0-27,9 0 35,3 0 20,2 0-19,-4 3-1,-1 3 0,0 1-1,-1 6-2,-2 2 0,-2 5 3,-3 1-1,-1 4 2,0 1-1,0 1 22,-5 0-21,-2-1 23,0-4 1,5-1-3,1-3 62,1-3-72,0-2-4,0 0-8,6-6 4,4 1-9,2-2 5,6-5-6,3-1-8,12 0-62,5-3-38,6-12-101</inkml:trace>
  <inkml:trace contextRef="#ctx0" brushRef="#br0" timeOffset="302463.2336">30114 8683 160,'0'0'100,"0"0"-41,0 0 9,0 0-20,0 0-37,0 0 1,-86 88 11,64-47 8,2 1 27,2-1-48,9-4-10,5-5 0,4-7-19,1-3 14,17-6 5,6-7 0,3-6 39,1-3-33,5 0 18,-2-14-14,2-8 4,-1-5-5,-6-5-9,-2-3 4,-7-2 3,-7-1-2,-6 1-5,-4-1 0,0 4 10,-11 5-19,-4 6 9,-3 8-16,1 9 8,-2 6-128,0 0-52,2 11-82</inkml:trace>
  <inkml:trace contextRef="#ctx0" brushRef="#br0" timeOffset="302900.7234">30562 8975 389,'0'0'112,"0"0"-68,0 0-44,0 0-5,0 0 5,0 0 5,-34 90 30,25-66-35,0-1 2,0-1-4,1-4 2,5-1-62,0-2-54,3-6-55,0-5-57</inkml:trace>
  <inkml:trace contextRef="#ctx0" brushRef="#br0" timeOffset="303275.6912">30920 8687 138,'0'0'337,"0"0"-281,0 0-56,0 0-18,0 0 18,0 102 7,0-64 4,0-2-1,0-1-5,0-4-5,0-1 6,0-1-4,0-2-4,0-3-1,0-2-66,2-2-16,1-6 10,3-4-119</inkml:trace>
  <inkml:trace contextRef="#ctx0" brushRef="#br0" timeOffset="304070.4357">31087 8449 150,'0'0'100,"0"0"-56,0 0 15,0 0-6,0 0-44,0 0 29,82-51-26,-71 51-1,1 3-1,-5 15-7,-1 9-3,-6 3 0,0 8 2,0 0 0,-4-1 1,-7-1 14,-2-1-11,-2-5-1,0-5-9,1 0 4,0-7 0,3-2 4,4-2-1,0-5-3,6 0 0,1-5-5,0-1-4,8-1-4,8-2 13,6 0 14,2 0-14,-2 0-3,-5 0-13,-8 0-62,-3 0 48,-6 0 25,0 0-1,0 0-1,0 0 6,0 0-1,0 5 1,0 3 1,-2 7 37,1 2-15,1 4-11,0 2 13,0 4-17,0 1 25,7 4 15,1 2 2,0 0 1,-5-1-43,-3-2 1,0-1 11,0 1-18,-8-1-1,-9-1 0,-5-4 0,-6-3-10,-5-4-22,0-2-42,-1-3 22,-2-4-65,0 0-4,2-6-114</inkml:trace>
  <inkml:trace contextRef="#ctx0" brushRef="#br0" timeOffset="323280.2398">7430 8836 45,'0'0'52,"0"0"-32,0 0-19,0 0 16,0 0 22,0 0-2,0 0 2,0 0-26,0-13 24,0 13-10,0 0-10,0 0 21,0 0-35,0 0 0,0 0-3,0 0-12,0 4 12,0 11 7,0 3 1,1 5 16,5 2-2,3 4 3,-2 7 14,1 3-35,2 6 17,1 5-1,-2 4-11,1 5 40,-1 4-33,2 2-5,-1-1 8,0 0-11,-2-3-1,-2 4 6,1 2-10,-7-4 23,0-1-25,0-4 3,0-4-4,0-4 6,0-5-6,0-2 0,0-2 1,0-2-5,6-1 4,-3-1 0,0 0 0,0-1 0,-1 0 0,-1 0 0,-1 0 0,0 5-1,2 7 5,-2 5-4,0 1 0,1-1-1,-1-7-2,0-1 3,2-1 0,-2 1-5,0 2 11,0 1-6,0 1 2,0-1 7,0-5-9,0-2 0,0-4 0,0-2 1,0-2-1,0-2 0,0 1 3,-2-2 5,-1-1-10,2-1 2,-2 0 0,0-4 0,0 0 2,1-2-2,-1-2 0,3-1 3,0-1-5,-3-3 2,3-5 0,0-4-15,0-3 13,0-3-58,0 0-13,3-16-97,9-18-73</inkml:trace>
  <inkml:trace contextRef="#ctx0" brushRef="#br0" timeOffset="325325.13">5873 6924 48,'0'0'31,"0"0"-3,0 0 26,0 0 24,0 0-30,0 0-18,0-9 28,0 6-38,0 3 8,0-1-28,0-2 11,-1 3-11,-1-2 0,-2 2 0,1 0-7,2 0 12,-1 0-5,-1 0 0,0 0-10,0 9 10,0 2 0,3-1 0,0 0-6,0-4 4,0-4-6,0 0 6,0-2-11,0 0 13,0 0 4,3 0 1,0 0 34,5-6-35,-1-3 2,-3 0-6,1-2 4,-4 4-8,1-1 4,-2 3 0,0 1-1,0 1 0,0 0-9,0 3 5,-3 0-29,0 0 34,0 0-27,0 2 27,-3 8-13,0 5 17,3 0-4,0 1 0,3-3-2,0-4-5,0-3 7,0-3 0,3-3-2,0 0 11,5 0 8,-1 0 26,0 0-36,1-10 27,-5-1-32,3-2-2,-6 0 13,0 6 2,0-2 8,0 3 32,0 1-55,-8 0 31,1 5-31,1 0 0,-3 0-7,3 0-52,-3 5-36,6 10-45,-2 2-159</inkml:trace>
  <inkml:trace contextRef="#ctx0" brushRef="#br0" timeOffset="326276.1114">5563 7478 20,'0'0'178,"0"0"-94,0 0 24,0 0-11,0 0-57,0 0-9,-2 1-31,2-1 0,0 0-4,0 0-2,0 0 5,0 0 1,0 0-1,0 0-7,0 0 8,0 2 0,0-2-3,0 0-6,0 0 5,0 0-22,0 0-15,0 0 41,0 0 0,0 0 10,0 0 1,-4 0-6,-2 0-5,2 0 0,-1 0 2,1 0-5,-1 2 3,-2 3 0,4 0-2,0 3-2,1 0 3,2 0-2,0-2 3,0-1-9,0-2 9,0-2 0,0 1-5,5-2-1,2 0 6,2 0 16,0 0 7,0-4 22,0-7-37,-3 1 1,-3-1 16,0 2-20,-3 3 6,0 0 3,0 1-14,-3 1 17,-3 1-13,-2 1-2,1 2-2,1 0-61,2 0-78,1 8-71</inkml:trace>
  <inkml:trace contextRef="#ctx0" brushRef="#br0" timeOffset="327041.697">6422 7346 180,'0'0'182,"0"0"-94,0 0 22,0 0-33,0 0-75,0 0 12,0 0-14,-16 0 0,13 3 4,0 6-4,1 1 0,1-1 0,1 0-6,0 1 4,0-5 1,0 2-2,0-3-8,1-1 11,4-3 0,1 2-3,0-2 9,-1 0-6,0 0 0,0 0 2,1 0 8,-2-2-9,1-4 4,-2-2-3,-3 1 5,0 1-8,0 0 1,-6 1-7,-3 3-3,0 0 10,0 2 0,0 0-1,0 6 4,0 8-5,3 2 2,3 4-9,3-2-3,0-2 12,0-1 0,6-3-3,6-4-20,-3-4 14,2 0 4,-1-4-26,-1 0 24,-2 0-61,1-7-15,1-4-32,-5 0-54</inkml:trace>
  <inkml:trace contextRef="#ctx0" brushRef="#br0" timeOffset="329990.4668">7565 8781 0,'0'0'38,"0"0"13,0 0-20,0 0 10,0 0-9,0 0-15,0 0 31,0 0-12,0 0-10,0 0-15,0 0-3,0 0-8,0 0 0,6 0 0,6 0-1,3-5 3,0-1-2,6-2 16,-3 2-8,6 0-8,1-1 0,2-1 2,3-1-3,1 0 4,5-1-3,6-1 4,4-2 0,4 0-4,1 1 0,0 2 0,1-1-5,-2 1 5,-3 0 0,4 2 0,1-3 3,2 1-3,-1-1 0,-2 2 2,-2 0-8,-5 2 6,-5 0 0,-2 1 0,-4 3 5,-2-1-8,0 1 3,1 0-2,-4 0-2,0 0 4,-5 0 0,4 3-3,-2-2-2,0 1 5,2 1 0,1-3 1,2 0-5,5-2 6,2 1-2,5-2 0,4 1 2,2 0-2,1 1 0,3 0 0,-2-1-4,3-1 6,-1 3-2,2-1 0,6-2 2,4 1-2,6 0 0,0 0-1,2 2-2,-2 0 4,0 1-1,2-1 2,-5 1 3,3 1-5,-5-1 0,1 2 0,1 0 0,5 0 0,4 0 0,4 0 0,0 0 6,2 0-6,4 0 0,1 0 2,4 0-3,-2-1 5,-2 0-3,-4 1 6,-5 0-2,-2 0-5,-4 0 0,-2 0 0,7 5 0,1 3 0,1 0 0,0-3 0,-3 3 3,-4-2-4,4 3 1,-3 0 0,-3 0-4,0 2 4,-4-1 0,-2-1 2,-1 0 0,1 0-2,-1-1 0,1 0 0,1-1-2,5-1 5,2 2-3,6-4 0,1 0 1,-3 1-3,-2 1 2,-2-3 0,2 0-1,0-2 1,1-1 0,0 0-1,-1 0 4,-2 0-3,0 0 0,-2 0 0,-4 0-2,-3-4 2,-5 3 0,-1-2 0,-2 0 3,0 1-4,0-1 1,-4-2 0,1 1-3,-4-4 4,0-1-1,-5 4 0,-3-3 2,-7 3-3,-8 1 1,-7 1 0,-6 1-2,-9 1 3,-3 1-1,0 0 0,-3 0-13,-15 0-23,-1 0-18,4 0-7,-1 0 40,4 1-22,1 1-44</inkml:trace>
  <inkml:trace contextRef="#ctx0" brushRef="#br0" timeOffset="333297.5974">14768 8488 3,'0'0'25,"0"0"31,0 0-20,0 0-17,0 0 23,0 0-30,0 0 26,34-27 26,-24 20-44,0 0 28,2 1-27,0-1-14,4 1 5,2-2-6,3 1-6,4 1 0,0 0 5,1 2-6,0-1 1,0 0 0,1 1-4,1-2 9,4 0-5,1 0 0,4-3 1,2-2-2,4-1 1,0-1 0,2-1 3,-5 4 1,2 0-4,3 3 0,-6 1 0,4 0-4,-1 0 4,-2 0 0,2 3-1,-1-5 5,1 3-4,-3-3 0,4 0 2,-2 1-8,3-1 6,-2 3 0,-1 0 3,-1 0-1,-5 4-2,-2-2 0,0 3-1,-2-2-4,1 2 5,1 0 0,-2 0 1,2-1 4,3-4-5,3-1 0,5-1 0,4-1-5,3 0 5,1 3 0,-1-1 3,1 1 0,0 2-3,-2 0 0,0 3-3,-2 0 0,-8 0 3,0 0 0,-4 0-3,1 0 6,1 0-3,2 0 0,5 0 1,3 0-4,2-4 3,0 1 0,2 3 0,3-2 5,3 2-5,5-2 0,4-1 2,3 2-6,3-1 4,2 2 0,4-1 7,3-1 2,7 1-9,1 1 0,1 0 8,1 0-8,-2 0 0,2 0 0,2 0 2,-4 0 4,-4 0-6,-3 0 0,-4 0 4,-6 6-8,-2 0 4,-5 4 0,1-4 3,3 4-1,2-2-2,-2-1 0,-3 0 1,-3-3-4,0 1 3,1 0 0,0-1-2,1-1 6,-2 1-4,-2 0 0,1-1 2,-3 0-6,-5-2 5,4 2-1,-6 0 0,-1-2 5,-2 1-7,-3 0 2,0-1 0,-1-1-3,-1 2 5,2 0-2,1-1 0,0-1 0,-1 0 0,-2 0 0,-4 0 1,-4 1-5,-5 1 4,0-2 0,-1 3-3,-1-2-3,3 2 4,-2-1-2,1 1-10,-3-3 8,1 3-1,-4-1 7,-1-1-2,0-1-5,2 0 4,0 0 3,1 0-1,1 0-12,-3 0 7,-3 0 6,-1 0-2,-2 0 4,-5 0-3,-2 0 1,-4 0 0,0 0-1,-3 0 1,1 0 0,-2 1-1,-4-1 3,1 2-2,1-2 0,0 1 0,-2-1-3,3 2 3,-3-2 0,1 0-2,-2 0 2,0 1 0,0-1-7,0 0 7,0 2 0,0-2 1,1 1-1,-1 1 12,2-1-5,-2 3-5,1-3-2,-1 1 0,2 2 5,-2 0 0,0 4-5,0 2 13,0 0-1,0 3-6,0 2 0,0 3 1,0 2 0,0 1-7,0 3 0,0 2 5,-2 0 2,-2 2-7,1-1 3,1 0 2,0 0 15,2 1-16,0 1 5,0 1 17,0 2-18,2 1 12,6 2-20,-1-1 3,-1 1 2,3 0-1,-3-1-4,2 2 5,0-1 4,0 1-9,-1-3 0,2 0 5,-3-1-1,0 1 0,0 3-1,-1 2 6,-1 2 0,0 1-9,1-1 0,-2 2 7,0-1 13,-2-3-19,-1-1 4,0-2 3,0 1 1,2 1-9,-2-3 0,1 2 0,-1-1 10,0-2-4,0 0-2,0-5-1,0 0 10,0-3-15,0 1 2,-1 0 0,1-1 3,0-1-2,0 2-1,0-3 0,-2 1 7,2 1-13,-1 1 6,-2 2 0,0 4 11,-2 3-11,-2 2 0,1 2 0,1 0 10,-2 2-12,2 3 2,-3 1 0,2 3 4,0-1-1,0-2-3,1-4 0,-1-10 4,5-2-7,-2-7 3,1-1-2,2-3-13,0-4-24,0-4-43,0-5-59,0-5-86</inkml:trace>
  <inkml:trace contextRef="#ctx0" brushRef="#br0" timeOffset="337400.9717">7595 11575 26,'0'0'36,"0"0"-28,0 0 25,0 0 12,0 0 2,0 0-6,66-21 18,-50 15-11,0 0-25,0 2 12,0-1-23,-1 3-8,1 1 12,1 0-16,2 1 0,3-2 1,1 2 4,4-1-5,6-2 0,7 0 3,3-2-8,8-1 7,4-1-2,-1-3 1,1 5 4,-3-1-5,-1 1 0,-2 2-3,2 3 1,-5 0 2,0 0 0,-1 0 0,-2 0 2,5 0-2,-2 0 0,-4 0 3,3 0-8,-4 0 6,0 0-1,-2-2 2,-1 1 0,-3 1-2,-4-3 0,-1 3 1,-2 0-5,-2-1 5,5-1-1,3-1 0,11-2 2,10-2-2,6 0 0,2-4 2,4 2-8,2-2 7,4 1-1,5 1 0,-3-2 5,-3 4-6,-6 2 1,-8 2 0,-6 3-5,-7 0 5,-6 0 0,2 0 0,0 0 6,-2 2-6,4-1 0,0 1-1,2-1 0,3-1 1,4 0 0,3 2-2,2-1 6,3-1-5,-1 3 1,1-3 0,1 0-1,5 0 3,-2 0-2,7 0 0,-5 0 1,-5 0-4,0 0 3,-3 0 0,1 0 0,0 0 0,-2-2 0,3 1 1,0-2 6,-1 0-7,1 2 0,0-1 1,-1 2 10,1 0-10,-2 0 1,-1 0-2,-5 0 5,3 0-8,2 0 3,1 0 0,6 0-1,3 0 1,-1 0 0,0 0-1,-2 0 11,-3 0-10,-7 2 0,-1 2 2,-2 0-8,-3 3 11,1-1-5,-1-2 0,1 2 3,5-3-4,2 1 1,0 1 0,2 0-1,-1-1 1,-4 3 0,-2-5 0,1 1 3,2 2-5,-1-4 2,0 4 0,5-3-2,0-1 5,-1 2-3,-1-2 0,0 1 4,-4 1-8,0-2 4,0 1 0,-1-1-1,-2 1 1,-1 0 0,0 1 2,-1-3 3,0 0-8,5 0 3,2 0 0,1 0 1,2 0 0,-2 0-1,0 0 0,-2 0 2,0-2-4,1-1 2,-2 1 0,-3 1 1,2 1-1,-5 0 0,5 0-2,-1 0 7,0 0-8,2 0 3,3 0 0,0 0 0,-1 0 0,1-3 0,0 3 1,2-2 3,1 1-5,5-2 1,3 0 0,2-1-3,0-1 3,0-1 0,4 0 0,-4-2 5,3 2-11,-3 1 6,-1-2 0,-4 1-1,-4 2 5,-1-2-4,0 1 0,-3 1 1,-3-1-4,-3 2 3,2-1 0,-2-1 0,0 1 3,4-1-3,-1 1 0,-3 0 1,0 1-1,-4 2 0,-2-2-1,-2 0-4,-3 0 7,4-2-2,0 1 0,1-1 3,3 0-6,-1 0 3,0-1 0,-2 2 0,2-1 0,-3 0 0,-2 1 0,2-2 6,-3 1-7,-1 2 1,4-1 0,-2-1 7,2 1-3,4-2-4,1 0 3,2-2 4,0 2-7,6 0 0,2 0 0,1 0-1,0 0 6,-3-1-5,0 0 0,3 1 3,4 1-3,4-1 0,4-2 0,0 1 3,-1-1-3,-3 0 7,-1 3-7,-4 0 6,-2 0-9,-3 1 3,-1 0 0,-1-1 0,-2 0 1,4-1-1,-1 0 0,3-2 0,3 1 0,-1 0 0,-4-1 3,2-1-6,-5 3 3,0-1 0,1 1 0,-4 1 2,-3-1-2,0 2 0,-4-1 1,-3 2-6,-3 0 9,-2 1-4,-1 1 0,1-1 2,-2-1-3,0 1 1,-1 0 0,-6-1-4,0 3 8,-5-2-4,1 2 0,0-1 2,-2-1-2,2 1 0,2-2 0,-2 0-3,0-1 4,0-1-1,0 2 0,1-2 2,-1 2-2,2-1 0,-1 1 0,0-3-5,3 3 9,3-2-4,1 1 0,-3 0-5,-2 1-8,-4 1 10,-3 0 3,0 1-16,-3-1 16,1 1 0,-2 1 0,0-2 0,2 2-1,4-1 1,-1-1 0,1-1-10,3 1 10,-4 1 0,2-3 0,0 1-23,-2-2 14,2 2 1,-2 0-4,1 1 0,-2-2 0,1 1 3,-2 0-4,-1 0-35,-1-2 46,1 2-4,-2-1 6,2 1-15,-2 0 17,2-2-2,-6 4 0,1-2-2,-1 0-3,-4 1 5,3 0 0,0 0-5,3-1 7,-1 0-2,-1 1 0,3-1 3,-3-1-3,-1 1 0,-1 0 1,0-2 3,-2 4 0,3-2-4,-2 1 0,2-1 6,-1 2-9,-1-4 3,2 2 0,0-1 7,-1-1-5,0 1-2,-2 1 0,0-1 8,-3 1-3,2 2-2,-1 0-2,2-1-2,-1 2 3,-1 0-2,1 0 0,-2 0-5,0 0-1,-3 0 6,0 0 0,0 0 6,0 0 8,0 0-14,0-1 38,0-2-34,0-2 11,0-1-15,0 0-19,0-2 15,4-2-21,5-2-77,-3-1 33,-3-3-44</inkml:trace>
  <inkml:trace contextRef="#ctx0" brushRef="#br0" timeOffset="469879.1297">14940 9600 160,'0'0'96,"0"0"-20,0 0-17,0 0 3,0 0 25,0 0-21,0 0-10,0-29-32,0 27 11,0 2-14,0 0-17,0 0 18,0 0-22,0 0-6,0 9 6,6 21-20,3 18 16,0 12 4,0 10 0,-3-1 19,1-4-15,-1-8-3,0-8 0,2-6 8,-2-6-13,-1-5 4,-2-3 0,-3-2-13,0-5 11,0-2-25,0-5-24,0-6-85,2-3-24,4-6-81</inkml:trace>
  <inkml:trace contextRef="#ctx0" brushRef="#br0" timeOffset="470863.4552">15219 9855 126,'0'0'94,"0"0"-39,0 0 3,0 0-12,0 0 1,0 0-33,-5-31-8,5 23 6,9 0-8,3 1 4,0-1-8,3 2 3,-3 2 4,2 2-7,0 2 0,0 0 0,1 17-15,-5 4 13,-2 6 2,-4 0 0,-4 0-3,0 0 10,0-5-6,-4 1-1,-5-3 15,-2-2-11,1-3-4,1-3 2,1-3 4,5-4-6,2-2 0,1-3-4,0 0 1,0 0-4,0-3 7,6-12 2,6-6 15,9-7-17,-4-1-4,2-2 3,1 0-22,-3 1 20,2 1 1,-7 6 2,0 8 0,-9 6 5,-3 5-4,0 4 41,0 0 5,0 0-1,0 0-46,0 4 12,-6 17-14,-6 6 9,5 5 2,-1-3-1,4-2 1,4-6-12,0-2 3,0-4 0,0-1-12,3-2 15,6-3-3,0-2 0,2 1-7,-1-3-25,3-1-56,0-4-73,1 0-73</inkml:trace>
  <inkml:trace contextRef="#ctx0" brushRef="#br0" timeOffset="471500.9437">15668 9647 185,'0'0'111,"0"0"3,0 0-28,0 0-3,0 0 1,0 0-84,-10-9-1,10 9-4,4 1-8,11 12 12,7 0 1,2 2 0,3 2 2,3-2 2,0 0-4,1 0 0,-1-2 6,-2 1-10,-2-3 4,-7-2 0,-3 0-3,-4-5 10,-3 1-7,-4-2 0,-4-2-4,1-1-3,-2 2 7,0 1 0,0 5 5,0 3-4,-9 7 12,-6 5-13,-3 4 16,-4 1-13,-2 3-3,3-1 0,-2-1 5,4-4-5,4-1 0,-3-1-1,5-1-81,-2-1-28,1-4-145</inkml:trace>
  <inkml:trace contextRef="#ctx0" brushRef="#br0" timeOffset="698358.0939">17781 12102 61,'0'0'23,"0"0"2,0 0 33,0 0-13,0 0-9,0 0 1,0 0-30,0 0 12,1 0-19,5 0 6,0 0-6,3 0 2,0 0 0,4 0 4,1 3 0,5-1-6,3-2 1,3 0 3,4 0 10,1 0-11,5 0 0,1 0-3,5 0 4,2 1-4,3 0 0,5 1 0,5 1-2,3 0 4,8-3-1,8 2-1,4-2 3,1 0-5,2 0 2,-2 1 0,-3 2-1,-2 2 1,-6-3 0,-1 5 0,4-4 2,11 0-2,13-3 0,10 0 0,10 0-6,3-8 12,5-2-6,4-3 5,4-1 2,0-1 3,3-2 11,5 2-9,-3 0 20,-2 0-29,-6 4 5,-12-1 7,-7 3-11,-8 4-1,-14-4-3,-11 7 8,-16-1-12,-13 1 4,-18 2-3,-14 0-14,-13 0-69,-3 0-55,-1 0 23,-17 0 33</inkml:trace>
  <inkml:trace contextRef="#ctx0" brushRef="#br0" timeOffset="699139.3044">22543 11450 112,'0'0'64,"0"0"2,0 0-10,0 0 8,0 0 1,0 0-38,0 0 39,-81 83-32,74-48-19,1 8 29,4 4-43,2 8 9,0-3-4,0-1-6,8-1-3,10-2-3,3 0 6,9-3-7,10-1 7,6-2-3,8 0-35,8-4-22,4-2-5,1-6-17,3-10-85</inkml:trace>
  <inkml:trace contextRef="#ctx0" brushRef="#br0" timeOffset="699543.9288">23847 11502 462,'0'0'112,"0"0"-107,0 0-5,0 0-14,0 0 14,0 0 15,47 77 0,-36-45 20,1 6-30,-5 3 5,-1-1 3,-4 1 1,-2-3-14,0-2 0,-3-2 6,-13 0-19,-6-3 13,-4 0-65,-7-1-20,-3-4-56,-3 0-21,2-5-28</inkml:trace>
  <inkml:trace contextRef="#ctx0" brushRef="#br0" timeOffset="700168.8983">23391 11495 266,'0'0'3,"0"0"39,0 0-3,0 0 14,0 0 7,0 0-51,-41-32 27,26 32-36,-4 14 10,-4 12-8,-2 9-2,-4 9 0,1 8-1,0 7-6,-1 3 3,4-4-12,4-2-4,8-2 16,4-3-5,2-7 9,5-5-16,2-10 12,7-8-6,14-6 2,6-8 16,3-6-8,0-1 1,0 0 5,-2-14 26,-3-4-27,-4-3 16,-4-4-12,-8 1 1,-6 1 25,-3-3-32,0 0 2,-15-1-5,-11 3-7,-3 3-16,-9 3-34,-1 6-73,-4 3-8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48:48.0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26750 10269 34,'0'0'42,"0"0"14,0 0 15,0 0-6,0 0-29,0 0 2,0 0 11,-16-36-26,13 33 24,0 0-26,0 1-12,-2-1 9,1 0-13,-1 0-5,1 2 0,-2-1 5,0 2-4,-6 0-1,3 0 0,-2 0 7,1 0 0,1-1-7,0 1 0,0-2 8,-3 2-4,2 0-4,-2 0 0,2 0-1,-3 0 4,2 5-3,-1 4 0,3 0 0,0 5-4,3 2 4,3 3 0,0 4-4,1 3 9,2-1-5,0 1 0,0-4-3,0-1-4,8-4 7,4-2 0,-2-5-8,2-2 13,1-3-9,1-5 4,1 0-8,0 0 8,1-13 0,1-5 1,2-1-2,-2-2 1,0-3-8,-3 3 7,-1-2 1,-5 4-3,-4 2 3,1 3 0,-4 5 6,-1 3 9,0 3-15,0 2 34,0 1-25,0 0-2,0 3-7,0 13 0,0 1-3,0 0 8,4-1-5,-1 1 0,3-4-1,1-1-4,2-2 5,1-3 0,-1-1-7,1-3 7,2-2-5,2-1 4,2 0-39,2 0 34,3-7 1,-2-4-6,-4 1 3,1-2 3,-3 1 5,-1 2 0,1 2 6,-3 0-6,1 3 1,2 3-1,-2 1 0,0 0 6,2 0-6,-3 7 0,0 7 2,-1-1 2,-3 1-4,-1-1 1,-2-1 8,-1-1 2,-2-1-11,0-2 0,0-3 15,0-2-13,2-3 0,-2 0-1,2 0 27,-1 0-24,2-8 23,3-7-27,0-6 9,3-1-9,3 3 0,-1 1 0,2 3 0,-1 2 0,2 2 0,0 2-2,-2 5 0,1 0-7,-2 4 9,0 0 0,0 0-16,-2 5 13,0 7 3,2 0 0,-4 2-2,-1-3 0,-1 5 2,-1-3-39,2-1 2,-3 0-85,5-3-29,1-3-16</inkml:trace>
  <inkml:trace contextRef="#ctx0" brushRef="#br0" timeOffset="562.4712">27641 10233 117,'0'0'169,"0"0"-109,0 0 36,0 0-36,0 0-7,0 0-7,-60-26-33,48 31-6,-1 10-7,-1 6 0,2 3 0,2 0 0,1 0 6,5 0-6,1-3 0,3-3 1,0-3-11,0-4 5,0-2-4,4-3 1,6-3-37,1-3 35,1 0 7,1 0-7,2-9 3,0-6-14,0-2 16,-2-4-8,-1-3 22,-1-3-9,1-5 0,-5-3 5,-1-5 11,-3-2-9,-3-3 12,0 1 36,0 2-48,0 5 38,0 2-1,-4 8-17,-1 7 28,2 8-54,0 8 28,2 4-21,-1 0-5,1 10-3,-2 20 0,0 12 6,3 8-5,0 1 5,0 2-6,10-2 0,2-6-81,3-4-22,0-6-83,4-7-63</inkml:trace>
  <inkml:trace contextRef="#ctx0" brushRef="#br0" timeOffset="2674.0976">28645 10126 74,'0'0'64,"0"0"-9,0 0 4,0 0-6,0 0-20,0 0 16,0-26-29,0 16 13,9-1 13,3 1-33,1-2 4,6-2-9,0 4-6,0-1 26,-1 4-8,-5 5-8,-1 2-12,2 0-5,-5 3 3,2 14 2,-2 2 0,-3 2 3,-1 0 1,-5-1-4,0 1 4,0-1 3,0-4-7,0 1 0,-8-3 0,-1 0 16,1-3-13,2-2-3,1-5 4,4-2 3,1-2-7,0 0 0,0 0 2,0 0 5,0 0-4,3-11 2,10-7 1,2-4 1,3-2-11,-2-2 4,3-1 0,-2 1 5,-1 2-3,-4 4 0,-4 7-1,-2 4 8,-5 5-10,-1 2 1,0 2 0,0 0 19,0 0-19,0 10 0,-4 11 0,-7 4 5,2 2-5,3-2 0,3 1 0,2 0-1,1-4 1,0-2 0,0-1 0,0-4-2,10 1-2,2-5-62,8-3-27,2-6-47,5-2-137</inkml:trace>
  <inkml:trace contextRef="#ctx0" brushRef="#br0" timeOffset="3158.4502">29639 9969 137,'0'0'93,"0"0"0,0 0 19,0 0-46,0 0 0,0 0-64,-100-30 15,76 30-11,-2 3-4,-4 9 12,-5 5-6,-3 2-8,0 2 0,3 8 1,4 1-7,7 3 9,6 2-3,8-3 7,4-1 4,6-2-8,0-5-3,0-3 0,12-5 0,7-2 0,6-5 0,7-5 3,5-4 5,5 0-16,2 0-3,-3-8-95,-5-6-31,-3-1-129</inkml:trace>
  <inkml:trace contextRef="#ctx0" brushRef="#br0" timeOffset="3408.434">29355 10156 120,'0'0'159,"0"0"-138,0 0-13,0 0 22,0 0-11,0 0 38,67 1 15,-30-1-65,-1-1 9,3-5-16,0 3-11,-5 1 6,-2 1-114,-9 1-63</inkml:trace>
  <inkml:trace contextRef="#ctx0" brushRef="#br0" timeOffset="4633.6405">30414 9744 129,'0'0'66,"0"0"0,0 0 0,0 0-34,0 0 10,0 0-4,-30-43 5,23 40-3,0 0-28,-1 2 5,-4-2-17,0 3 8,-1 0-11,-1 0 3,1 0 0,1 0-4,2 1 8,-3 7-4,3 1 0,1 3-5,2 3 0,1 2 5,0 5 0,3-1-4,3 2 8,0 1-4,0-4 0,0-1-7,6 1-1,4-4 8,2-1 0,4-3-5,1-3 14,1-1-9,-1-4 0,-1 1 0,-3-2-1,-1 2 2,-6-3-1,-3 0 3,-1-1-3,-2 2-2,0 0-5,0 4 7,0 1 13,-13 0-11,2-2-1,0-2 12,4-1-1,2-3-1,4 2-11,-2-1 9,3-1-4,0 0-5,0 0 0,0 0-7,0 0 7,3 0 0,7 5-5,1 3 10,0 4-11,-1 4 6,-4 5 0,-2 5-2,-4 2 14,0 4-12,0-2 0,0 1 4,0 0-6,-4-6 2,-1-1 0,4-4 3,-1-5 0,2-3-3,0-3 0,0-3-12,0-1 3,3-4-16,11-1-60,6 0 25,7-6-75,6-10-121</inkml:trace>
  <inkml:trace contextRef="#ctx0" brushRef="#br0" timeOffset="5305.4819">30914 9831 123,'0'0'66,"0"0"-11,0 0 29,0 0-28,0 0-3,-91-27-34,69 27-8,1 15-3,1 6-8,3 5 3,6 7-8,3 1 5,5 4 0,3-1 0,0-2 0,0-5-6,10-4 6,6-5 0,2-6-4,1-3 10,2-7-6,0-4 0,3-1 11,1-1-9,-1-16-2,5-4 0,-3-5-2,-3-2-9,-7-4 11,-6 1 3,-5-3 7,-5 4 3,0 2-6,-9 2 9,-6 7-16,2 5-2,-1 8-20,5 6-46,0 0-121,2 3-48</inkml:trace>
  <inkml:trace contextRef="#ctx0" brushRef="#br0" timeOffset="5600.7378">31232 10100 392,'0'0'121,"0"0"-79,0 0-42,0 0-1,0 0-14,0 0 30,-8 60-15,1-39 0,-2 0 0,3 1-2,0 1-74,2-2-55,0-3-36</inkml:trace>
  <inkml:trace contextRef="#ctx0" brushRef="#br0" timeOffset="6741.3033">31489 9669 101,'0'0'56,"0"0"36,0 0-40,0 0-28,0 0-16,0 0 35,-6-13-11,6 13-20,0 0 13,0 0-22,0 0-3,0 0 0,0 0-3,0-1 0,0-1 3,0 2 0,0-1-1,0-1 1,0 2 0,0 0 0,0 0 7,0 0-8,0 0 1,0 0 0,0 0 1,0 0 3,0 0-4,0 0 0,0 0 2,0 0-6,0 0 4,0 0 0,0 0-3,0 0 3,0 0 0,0 0 1,0 0 9,0 0-10,0 0 0,0 0 2,0 0 1,0 0 1,0 0-1,0 0 0,0 0 3,0 0-6,0 0 0,0 0 1,0 0 1,0 0 2,0 0 8,0 0 16,0 0-22,0 0 16,0 0-18,0 0 1,0 0 4,0 0-7,0 0-2,0 0 3,0 0 7,0 0-9,0 0-1,0 0 5,0 0-12,0 0 7,0 0 0,0 19-11,0 10 4,0 10 7,0 4 0,0 2 0,0-2 0,0-2 2,0-5-2,0-4 0,0-7 6,0-2-10,0-4 4,0-2-26,0-5-7,0-2-51,0-2-15,0-5-69</inkml:trace>
  <inkml:trace contextRef="#ctx0" brushRef="#br0" timeOffset="7661.5267">31693 9626 30,'0'0'113,"0"0"-71,0 0 1,0 0-15,0 0-16,0 0 21,0-39-28,5 33-3,2 0 36,2 0-7,1 0 0,3 0-17,0 3-10,-1-2-6,-2 5 2,-1 0-1,-2 0-7,0 0 0,1 0 8,-3 12-4,-4 6 10,1 6-6,-2 7 0,0 4 0,-2 2 17,-8 2-16,-4-1 8,1 3 2,-3-4-2,3-4 0,3-3-8,6-9 3,2-3-4,2-4 0,0-5 0,0-2-3,5-3 5,8-3-2,5-1 0,3 0 0,0-1-15,-3-9-52,-2 0 33,-4-1 25,-4 4-5,-1 1 14,-6 4 1,-1 2 2,0 0 39,0 0 3,-11 9-45,-3 8 0,2 1 7,0 2-9,3 1 2,2 3 0,4 3 7,-4-1-4,3 0 21,1 3-14,-3-2-5,2 3-5,1 0 0,-3 1 0,2-3 3,-1-4-2,-1-3-1,0-6 0,-4-3-7,1-3-42,-3-2-86,-4-5-61</inkml:trace>
  <inkml:trace contextRef="#ctx0" brushRef="#br0" timeOffset="586689.6744">12627 1837 26,'0'0'42,"0"0"-36,0 0 11,0 0-4,0 0-5,0 0 27,0 0-12,-6-9 4,6 9 0,-1 0-25,1 0 22,0 0-4,-2 0-16,2 0 5,-3 0-5,-2 15-4,-1 7 0,0 6 7,-2 0-7,5 1 0,-2 4 0,0 0 1,0-3-1,2 1 0,2-6 0,-1-4 4,1 0-8,1-1 2,0-1-46,0-1-35,0-1-24</inkml:trace>
  <inkml:trace contextRef="#ctx0" brushRef="#br0" timeOffset="588745.8585">9821 9188 19,'0'0'45,"0"0"-11,0 0 6,0 0-11,0 0-11,0 0 19,0-25-26,0 21 16,0 4 6,0-1-25,0-1 31,0 2-26,0-1-9,0 1 18,0 0-12,0 0-10,0 0 0,0 0 14,0 0-14,-3 0 0,-5 4 0,-2 16 6,1 6-6,0 4 0,-1 6-1,1 3 13,0 0-8,0-1 4,3-5-8,0-5 10,3-3-3,-2-4-7,2-5 0,3-2 0,0-7-2,0 1 2,0-4 0,0-2-10,3-1-49,8-1-44,1 0-10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9:41:03.7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11392 1646 95,'0'0'52,"0"0"62,0 0-112,0 0 55,0 0 12,0 0-11,0 0 9,-27-55-52,26 54 35,-1 1-28,1 0-8,-1 0-28,-1 18 17,-1 18-3,-2 15 9,0 14-7,3 6-2,1 10 0,2 3 3,0 2-6,0-3 3,0-5 0,0-4-1,0-7 1,2-8-4,1-7-43,3-8-30,3-6 5,3-9-109,2-16-30</inkml:trace>
  <inkml:trace contextRef="#ctx0" brushRef="#br0" timeOffset="542.2424">11777 1704 99,'0'0'102,"0"0"-20,0 0-66,0 0 48,0 0-55,0 0-3,-64 56 1,55-8 4,3 14-11,3 6 10,3 0-6,0-4 5,9-8-9,19-13 0,7-6-12,11-11 22,3-8-10,5-7 0,-1-9 13,3-2-14,-1-13 4,-3-15 0,5-8 11,-8-7-7,-3-6-7,-8-5 0,-10-2 7,-9-1 9,-8 3 10,-7 3-18,-4 1 20,0 5-24,-1 7-2,-13 11-2,-2 11-9,-1 11-2,-5 5-51,0 18-105,-5 17-67</inkml:trace>
  <inkml:trace contextRef="#ctx0" brushRef="#br0" timeOffset="885.976">11989 1970 250,'0'0'56,"0"0"42,0 0-76,0 0 5,0 0-27,0 0 0,10 43 13,-1 2-13,-3 2 14,0-2-6,-1-5 9,0-2-13,0-3-4,-2-2 0,3-2 0,0 0-1,0-6-26,4-2-69,-1-7 9,-1-5-48,5-7-28</inkml:trace>
  <inkml:trace contextRef="#ctx0" brushRef="#br0" timeOffset="1339.0783">12477 2285 298,'0'0'102,"0"0"-87,0 0 29,0 0-37,0 0 12,0 0-6,-72 78-11,67-46 18,4-3-13,1-5-7,0-3 0,6-6-20,8-4 18,0-6-10,3-5 12,1 0 7,-3-4-7,1-14 2,-2-7-1,-4-6-1,-4-2 0,-3 0-5,-3 1-13,0 3 0,0 6 15,-6 5-11,-6 4 1,2 6-45,-3 7-41,2 1-95</inkml:trace>
  <inkml:trace contextRef="#ctx0" brushRef="#br0" timeOffset="2054.6892">12786 1885 149,'0'0'117,"0"0"-32,0 0-38,0 0-21,0 0-26,0 0-27,-3 16 27,17 12-7,3 3 15,4 2 2,1 1-10,5-3 5,6-1-4,2-3 11,4-4-19,0-4 7,-3-4 0,-5-1 13,-4-5-12,-9 0 0,-7-3 0,-5-1 0,-3-1-2,-3-1-4,0 6 5,0 3 3,-19 6 19,-7 6-9,-9 2 1,-1 1-14,-2 3 0,4 0 1,2 4 12,1 0-21,1 0 8,5-2-40,5-3-62,7-10-132</inkml:trace>
  <inkml:trace contextRef="#ctx0" brushRef="#br0" timeOffset="2556.3265">13775 2082 167,'0'0'113,"0"0"-60,0 0-53,0 0-2,0 0 2,86-26 31,-53 22-29,1 1 2,-2 0-4,-2 3-5,-5 0-33,-6 0-44,-7 9-91</inkml:trace>
  <inkml:trace contextRef="#ctx0" brushRef="#br0" timeOffset="2743.818">13834 2277 29,'0'0'3,"0"0"43,0 0-10,0 0 61,96 4-77,-56-12-12,-3-1-8,-2 2-47,-7 2-71</inkml:trace>
  <inkml:trace contextRef="#ctx0" brushRef="#br0" timeOffset="3739.6642">14724 1722 118,'0'0'66,"0"0"-26,0 0 19,0 0 22,0 0 0,0 0 6,0-72-56,0 72-31,0 23-22,1 16 15,4 15 7,-2 5 26,-2 1-24,3 2 9,-1-5-9,-1-2 4,1-6-7,0-9 1,1-3-15,-1-6 13,2-4-85,4-1-10,0-4-18,3-2-58,2-7 113</inkml:trace>
  <inkml:trace contextRef="#ctx0" brushRef="#br0" timeOffset="4239.6408">15246 1867 254,'0'0'85,"0"0"-41,0 0 5,0 0-40,0 0-8,0 0 0,-79 110 5,71-60 0,4-3-6,2-3 3,2-8-7,0-4 4,3-8-1,10-6-2,3-6-15,4-7 18,6-5 0,-1 0 0,2-14 18,0-13-15,-3-6 4,-5-6 3,-7-5 0,-4-4 9,-5 0-2,-3 1-11,0 6 8,-2 10-14,-10 7-4,0 8-1,2 6-56,1 9 4,1 1-56,-1 3-88</inkml:trace>
  <inkml:trace contextRef="#ctx0" brushRef="#br0" timeOffset="4645.8717">15708 1722 207,'0'0'107,"0"0"-66,0 0 28,0 0 14,0 0-37,0 0-46,0 13-22,0 15 22,3 10 0,-1 4 14,-1 0-12,-1 0-2,0-3 1,2-3 2,1-3 0,2-5-3,0-4 0,0-3-108,-1-2 40,-2 5-74,-2-4-65</inkml:trace>
  <inkml:trace contextRef="#ctx0" brushRef="#br0" timeOffset="5236.4903">16183 1686 256,'0'0'82,"0"0"-60,0 0-22,0 0-7,0 0-9,0 0 11,46 14 4,-24-1 0,-2 4 1,1-2 0,-1-1 2,-2 1-1,3-4-1,-4 2 0,-1-1 3,-2-2-11,-1 1 8,-4-5 0,-1 1-14,-1-2 15,-4 0-1,-2-3 0,1 1 0,-2-3-3,0 3 3,0 2 0,0 0 25,0 3-2,-12 5 13,-3 2-23,-6 6-12,-2 6 12,-2 5-13,-2 2 0,-2 5-4,-6 0-1,-2 0-22,-3 4 23,1-6-112,1-2-10</inkml:trace>
  <inkml:trace contextRef="#ctx0" brushRef="#br0" timeOffset="8152.5113">6693 3687 113,'0'0'126,"0"0"-31,0 0-48,0 0-27,0 0-20,0 0 15,-8 61 2,8-11 35,12 6-21,-2 6 28,-1 1-37,-1-3-8,-1-3-4,-1-2-4,-1-5-6,-2-3 0,1-6-19,1-3 14,-1-4-50,-1-6-11,0-3 43,3-9-119,-3-6-53</inkml:trace>
  <inkml:trace contextRef="#ctx0" brushRef="#br0" timeOffset="8714.9827">7046 3664 213,'0'0'18,"0"0"82,0 0-43,0 0-25,0 0 9,0 0-41,-6 21 0,6 23 2,0 13 2,6 5-3,6 2-1,1-3 6,2-6-6,6-8 0,3-8-8,3-7 1,3-6 3,7-8-18,-1-5 19,1-5 3,2-8 0,4 0 0,-1-13 3,0-11 7,1-4-7,-7-2-3,-6-4 3,-7-2 7,-6-1-6,-2-6 20,-8-1-20,-4-3 16,-3 0-10,0 2-6,0 3-4,-10 8-10,0 9 4,-1 10-24,2 12-41,-3 3-11,-3 12-107</inkml:trace>
  <inkml:trace contextRef="#ctx0" brushRef="#br0" timeOffset="9121.2141">7380 3888 200,'0'0'124,"0"0"-46,0 0-76,0 0 1,0 0-3,0 0 9,21 60-9,-9-19 44,-3 2-30,0 0 17,-3-1-24,0-1-7,-3-2 0,0-3 10,-2-1-16,1-2 6,-2 0 0,0-3-4,0-3-19,1-3-27,4-6-7,1-4-84,4-8-40</inkml:trace>
  <inkml:trace contextRef="#ctx0" brushRef="#br0" timeOffset="9571.2107">7831 4149 289,'0'0'173,"0"0"-168,0 0-5,0 0-25,0 0 25,0 0 26,6 111-3,1-78-16,-1 1 11,-1-3-12,-1-2-6,1-1 0,-1-2 3,3-4-22,1-5-6,3-5-77,3-4-15,1-8-113</inkml:trace>
  <inkml:trace contextRef="#ctx0" brushRef="#br0" timeOffset="10086.8065">8108 3811 305,'0'0'79,"0"0"-76,0 0-3,0 0 0,0 0 1,0 0 7,51 56-8,-24-36 0,1-1-5,2-1-1,1 1 6,2-3 0,-2-1 0,4-3-16,-4-1 7,-1-2 9,0 0-11,-8-3 4,-4 0 7,-3-3 0,-9 0-5,-6-1 5,0-1 0,0 5 0,0 5 2,-19 5 49,-8 5-37,0 3-1,-4 5-3,-2 1-4,3 3-6,-4 5 0,-1-1-51,4 1 22,3-5-96,13-7-103</inkml:trace>
  <inkml:trace contextRef="#ctx0" brushRef="#br0" timeOffset="10602.4066">9021 3982 212,'0'0'150,"0"0"-62,0 0-31,0 0-57,0 0-1,0 0-10,17-3 11,11 3 6,5 0-6,4 0 0,-1 0 0,-2 0-2,-2 0-39,-4 0-65,0 0-80</inkml:trace>
  <inkml:trace contextRef="#ctx0" brushRef="#br0" timeOffset="10821.1489">9121 4172 112,'0'0'0,"0"0"1,0 0 40,0 0-9,0 0 24,0 0-15,114 2-32,-75-11-9,-2 2-11,-7 1-107,-5 1-27</inkml:trace>
  <inkml:trace contextRef="#ctx0" brushRef="#br0" timeOffset="11426.8887">10358 3652 137,'0'0'145,"0"0"-19,0 0-40,0 0-28,0 0-58,0 0-14,0 55 14,0-14 28,2 4-5,3 1-5,0-1-8,-2-3-10,0-2 0,0-3 4,0-3-17,0-4 13,2-4-69,0-8-15,-2-3-75,-1-6-33</inkml:trace>
  <inkml:trace contextRef="#ctx0" brushRef="#br0" timeOffset="11864.3659">10376 3974 92,'0'0'78,"0"0"-66,0 0-8,0 0-1,0 0 8,83-13 5,-54 8-14,-2-1 10,3 0-12,-3 0 2,-1-3 3,0-3-1,-3-3-2,-3-5 2,-2-4 9,-8-2-9,-1-2 30,-6 1 7,-1 3 55,-2 1-59,0 7 30,0 2 4,0 4-58,0 5 43,0 5-25,-2 0-30,2 0-1,0 6 0,0 17 0,0 10-8,0 5 19,5 1-13,-1-3 2,2 0 0,-1-6 0,-1 0 0,3-4-2,1-1-20,1-2-90,6-5 51,1-2-71,5-3-72</inkml:trace>
  <inkml:trace contextRef="#ctx0" brushRef="#br0" timeOffset="12254.9709">11528 3623 324,'0'0'112,"0"0"-87,0 0-4,0 0-21,0 0 18,-45 84-13,24-44-2,-4 1 31,2 1-29,-4-5 6,2-1-11,1-2 2,-1 0-7,-3 1-12,-2-4-59,6-4 4,5-10-77,5-8-26</inkml:trace>
  <inkml:trace contextRef="#ctx0" brushRef="#br0" timeOffset="12536.2046">11207 3714 154,'0'0'106,"0"0"-99,0 0-7,0 0 29,0 0 25,86 93-16,-66-64-31,-1-2-1,2-2-6,0-1 1,0-1 6,0-2-1,-3-3-6,1-1 1,-2 4-1,-4 3-7,2-4-81,-2-2-217</inkml:trace>
  <inkml:trace contextRef="#ctx0" brushRef="#br0" timeOffset="13095.58">11555 3535 60,'0'0'52,"0"0"12,-85-23-16,52 23 37,2 0-22,-2 0-31,0 15-3,-1 10-25,-1 6 7,4 8-11,3 9 0,5 3 5,8 6-4,2 4-1,7 3 0,3-1 4,3 1-14,0-7 10,9-7 0,13-7-12,2-8-3,6-8 15,0-7-1,-1-10 9,3-4-4,1-6-3,3-2 0,4-16 18,3-6-16,5-4-3,1-5 18,-1-5-14,-5-4 17,-4 0-15,-8-3 30,-7-2 10,-7 0-44,-7 1-2,-10-1 0,0 3-15,-12 5 13,-8 6-8,-2 7-32,-2 8 40,2 7-54,-5 4-31,-1 6-47,-4 1-95</inkml:trace>
  <inkml:trace contextRef="#ctx0" brushRef="#br0" timeOffset="13658.0494">12268 3405 294,'0'0'98,"0"0"9,0 0-6,0 0-99,0 0-2,0 0 1,-14 101-1,14-44 50,0 0-46,0-1 4,3-3-8,3-7 17,2-5-25,1-5 8,1-6 0,-1-6-5,0-3-1,-3-5-50,2-4-26,-1-8-59,2-4 75,-3 0-127</inkml:trace>
  <inkml:trace contextRef="#ctx0" brushRef="#br0" timeOffset="14095.531">12335 3746 168,'0'0'82,"0"0"-1,0 0-56,0 0-15,0 0-5,0 0-5,52-41 0,-23 34 0,0 2 1,1-1-2,-1-4 1,-1 0 0,-1-3-5,-2-4 7,-4-1-2,-5-3 0,-5-2 7,-5 1-3,-6-1 25,0-1 33,0 1 14,0 4-34,0 2 2,-3 7 20,-2 5-51,2 4 45,2 1-58,1 1 12,-2 22-24,1 13 9,-1 9 3,2 2 0,0 0 4,0-4-9,0-1 5,5-3 0,1-3-7,0-1 7,1-3-19,-1-1-2,-1 1-8,-2-4 20,0 0-73,-3-4-60,0-6-11,0-3-55</inkml:trace>
  <inkml:trace contextRef="#ctx0" brushRef="#br0" timeOffset="14811.1382">10140 3506 166,'0'0'41,"0"0"-17,0 0-24,0 0 0,-107 106 11,77-43-9,2 10 40,4 6-29,6 2 21,3 3 16,1 2-42,1 0 35,4-3-7,9-6-32,0-5 11,14-5-15,17-7 0,11-8-8,9-9 7,11-9-5,10-10-14,7-5-36,9-2-44,12-4-82,12-2 95,7-7 77</inkml:trace>
  <inkml:trace contextRef="#ctx0" brushRef="#br0" timeOffset="15529.8504">12773 3204 87,'0'0'18,"0"0"-10,0 0 34,0 0 11,0 0-14,0 0-26,38-8-9,-19 35 43,4 12-6,1 12-24,4 14 40,3 4-42,5 4-1,0 0 1,1-2-10,-3-3-5,-5-5 0,-8-6 3,-8-1 0,-13 1-3,0-1 0,-25 1 4,-14-3 6,-10-6-10,-3-2 0,1-4-1,6-6-12,8-5-103,4-8-79</inkml:trace>
  <inkml:trace contextRef="#ctx0" brushRef="#br0" timeOffset="16713.6855">13594 3310 126,'0'0'88,"0"0"32,0 0-34,0 0-6,0 0-71,0 0-9,0 14-3,0 21-5,4 11 16,-1 8 1,3 4-5,-1 2 12,0 0-10,-1-3-1,1-3-3,0-4-2,-3-5 3,-1-6-6,1-2 6,1-3-3,0-4 0,-2-4-16,1-3-14,-1-6-13,2-5-47,2-2-15,7-6-46</inkml:trace>
  <inkml:trace contextRef="#ctx0" brushRef="#br0" timeOffset="17444.9273">14062 3395 120,'0'0'127,"0"0"-87,0 0 16,0 0 21,0 0-64,0 0 26,-41-33-33,33 33 5,-2 15-17,-3 19 10,-1 13-4,4 10 0,1 2 0,3 0 0,3-5 0,3-8 0,0-8-13,0-8 11,10-6-5,6-6 5,3-6-6,-2-7 8,0-5 0,1 0 3,1-3 18,-1-15-19,4-10 15,-1-3 7,-4-3-15,-4-4 30,-7-3-17,-6 1-17,0-3 14,0 2-13,0 5-6,-2 5 0,-8 4-32,-2 4 17,0 8-42,0 6-6,0 9-15,-1 0-102</inkml:trace>
  <inkml:trace contextRef="#ctx0" brushRef="#br0" timeOffset="18210.5135">14680 3339 129,'0'0'132,"0"0"-43,0 0-15,0 0-23,0 0 19,0 0-70,0-11-4,0 34-1,3 9-11,2 7 16,1 3 0,-2 0 7,-1-1-9,0-2 2,3-3 0,-5-3 6,2-1 2,-1-5-15,-2-2 7,0-2-100,3 0-2,-3-7-24,5-3 60,2-2-31</inkml:trace>
  <inkml:trace contextRef="#ctx0" brushRef="#br0" timeOffset="18866.7276">15001 3258 296,'0'0'79,"0"0"0,0 0-65,0 0 16,0 0-30,0 0 2,0-7-4,9 26-21,9 5 23,3 5-1,-2-1 8,4 1-7,-3-4 0,0-3 1,5-2-8,-1-5 12,-2-1-5,1-5 1,-1-1 4,-1-2-5,-3-4 0,-2 1 1,-5-1 0,-5 1-1,-4 0 0,-2-1 0,0 1-1,0 1-3,0 5 1,0 6 3,-11 8 31,-11 2-1,-3 5-13,-4 3-16,-3 4 9,-1 5-20,-5 1 10,5 3-53,-1-1-25,2-5-52,6-6-130</inkml:trace>
  <inkml:trace contextRef="#ctx0" brushRef="#br0" timeOffset="24151.4652">9875 5769 123,'0'0'105,"0"0"-40,0 0 52,0 0-59,0 0 39,0 0-49,0 0-31,-21-31 16,21 31-33,0 0 0,12 0-6,15-1 0,10-5 6,6-3 0,-2 0-57,-4 1 16,-6 4-44,-2 2-15,-9 2 51,-9 0-72,-4 6-63</inkml:trace>
  <inkml:trace contextRef="#ctx0" brushRef="#br0" timeOffset="24354.5789">9915 5920 125,'0'0'35,"0"0"-19,0 0-16,0 0 31,0 0 18,0 0-16,91 12-20,-58-12-8,0 0 2,1 0-14,0-1-80,-4-3-95</inkml:trace>
  <inkml:trace contextRef="#ctx0" brushRef="#br0" timeOffset="26070.1398">11686 5338 99,'0'0'51,"0"0"28,0 0-9,0 0-20,0 0 30,0 0-55,0-20-17,0 20-8,0 12-21,0 18 21,0 13 34,0 6-17,4 8 25,1 3-32,1 4 2,0-5-12,0-5 9,-3-6-13,3-6 4,-3-4-9,-2-4 2,-1-4-51,0-2-29,0-4-19,0-3-34,0-8 5</inkml:trace>
  <inkml:trace contextRef="#ctx0" brushRef="#br0" timeOffset="26601.3617">12293 5469 159,'0'0'46,"0"0"-3,0 0 39,0 0-23,0 0-51,-79-23 25,69 26-33,1 18 7,0 13-15,0 9 9,6 10-1,3 3 5,0-2 3,0-6-11,13-8 3,7-9-16,2-7 12,3-6 8,2-6-4,-3-8 5,-3-4 6,0 0-8,-2-10 0,-1-16 4,0-6 18,-6-8-15,-4-8 20,-5-1-7,-3 0-12,0 2-11,-11 8 0,-3 6 1,-2 10-6,1 7 5,-1 8-28,5 7 10,0 1-114,3 1-32</inkml:trace>
  <inkml:trace contextRef="#ctx0" brushRef="#br0" timeOffset="27082.7266">12662 5329 205,'0'0'72,"0"0"-48,0 0-23,0 0-2,0 0-13,0 0 14,39 28 5,-14-3-1,-1-1-4,-1 1 0,-1-1 3,-3 1-4,-1-1 1,-5 1 0,-2 1 0,-3 2 7,-3 1-6,0 2 11,-5-2-6,0 1 46,-7-1-33,-10-2 12,-3 0 18,-1 0-48,-4 0 17,0 0-18,-2 0 1,4 0-3,-2-1 2,9-1-37,5-4-30,4-4-99</inkml:trace>
  <inkml:trace contextRef="#ctx0" brushRef="#br0" timeOffset="27457.7066">13236 5618 263,'0'0'41,"0"0"-41,0 0 0,0 0 10,0 0 2,0 0 40,118 9-30,-73-9-19,4-6 30,-1-5-33,-2-1 3,-3 1-3,-2 1-57,-4 1-5,-5 0-54,-6 1-57</inkml:trace>
  <inkml:trace contextRef="#ctx0" brushRef="#br0" timeOffset="27723.316">13557 5428 119,'0'0'138,"0"0"1,0 0-132,0 0-4,0 0 26,-6 99-4,6-53 13,0-4-33,7-3-1,4-3-4,-2-6-1,0-1-9,-2-2 2,0-2-32,-2-2 38,-2-3-117,0-6-7,-3-1-20</inkml:trace>
  <inkml:trace contextRef="#ctx0" brushRef="#br0" timeOffset="28469.6744">12557 5312 5,'0'0'75,"0"0"5,0 0-14,0 0-5,0 0-14,0 0 20,-21-18-55,21 18 4,0 0-16,0 0-25,0 0 23,3 9-11,14 9 13,1 8 8,4-1 1,3 3-9,-1-3 0,0-4 18,5-3-19,-3-1 1,3-4 0,-4 1 0,2-3 6,-9-3-7,1 0 1,-7-2-77,-5 1 31,-4 1-52,-3-2-42</inkml:trace>
  <inkml:trace contextRef="#ctx0" brushRef="#br0" timeOffset="29453.9967">14127 5270 135,'0'0'169,"0"0"-85,0 0 19,0 0 2,0 0-80,0 0-17,-9-13-8,9 38-1,0 13-6,6 9 14,1 4 16,-1 1-23,-1 1 20,1 3-12,-1-2-8,1-5 0,-1 0 2,0-4 2,-2-5-7,0 0 3,1-7-81,5-5 9,0-3-44,1-6 5,5-4 71,-3-7-206</inkml:trace>
  <inkml:trace contextRef="#ctx0" brushRef="#br0" timeOffset="29844.6055">14574 5398 233,'0'0'80,"0"0"-36,0 0 15,0 0-59,0 0 10,0 0-21,5 48 22,2-16-5,1-4-6,-2 3 17,1-3-20,2-1 4,-2 3-1,4-3 0,-2-1-38,6-5-56,-3-9-21,6-4-80</inkml:trace>
  <inkml:trace contextRef="#ctx0" brushRef="#br0" timeOffset="30341.476">14873 5228 225,'0'0'43,"0"0"-10,0 0-17,0 0-16,0 0-5,0 0 2,26 34 3,-3-11 37,1 1-32,4 2 1,2-5 9,1 0-9,-1-3-6,0-4 0,0-1 6,0-3-5,0-2 1,-2-2 0,-1-1 1,-5-3 2,-4 3-5,-3 1 0,-5 0-3,-7 2 1,-1 1 2,-2 2 0,0 3 54,-8 4-20,-9 8 15,-5 3-20,-3 5-26,-3 6 15,0-3-12,-1 2-6,2-2 0,8-5 1,1-1-6,6-3-11,0-2-71,6-4 1,3-4-33,2-2-94</inkml:trace>
  <inkml:trace contextRef="#ctx0" brushRef="#br0" timeOffset="31245.2429">12309 6289 50,'0'0'79,"0"0"-27,126 6-9,-77-3 9,6-1-41,10-1 35,6-1-23,11 0-9,15 0 1,15-7-9,10-4-8,8-1 2,0 0 0,-3 0-4,-2 3 4,-1-2 0,4 0 4,5-5 3,15-2-9,5-4 2,3-1 0,-3 1-3,-17-3 3,-14 6 0,-19 1-1,-25 5-2,-21 5-14,-23 2-20,-13 4-4,-15 2-10,-6 0-42,0 0 17,-11 0 20</inkml:trace>
  <inkml:trace contextRef="#ctx0" brushRef="#br0" timeOffset="32088.3459">13170 6551 53,'0'0'100,"0"0"-53,0 0 40,0 0-10,0 0-9,0 0 8,-17-41-40,17 41-12,0 0-24,0 0-6,0 14-17,0 14 9,3 11 14,3 7 10,-3 0-10,-1 3 1,1-1 7,0 2 3,0-2-13,2-3 2,-2-4 0,1-7 1,1-5 1,2-5-2,-4-6 3,-1-3 5,-2-3-9,0-3 1,0-3 0,0-2 8,-12 0 21,-2-4 5,-6 0-8,-7 0-14,-3-8-12,-6-7 0,-4-2 4,-4-1-13,3-1 9,2-1-3,4 1-13,6-1-22,0 5 7,6 1-9,4 6-36,3 0 29,6 3-42,5 1-8,5-1-20</inkml:trace>
  <inkml:trace contextRef="#ctx0" brushRef="#br0" timeOffset="32478.9531">13272 6545 174,'0'0'70,"0"0"-67,0 0-2,83-19 39,-42 14-11,5 2-4,6 0-25,3 0 2,2-3 5,0 0-5,-5 1 0,-3 1-2,-5 1-51,-6 3-21,-8 0-22,-9 0-25</inkml:trace>
  <inkml:trace contextRef="#ctx0" brushRef="#br0" timeOffset="33010.1735">13598 6646 200,'0'0'127,"0"0"-31,0 0-91,0 0 32,0 0 3,0 0-19,29-35 2,-4 29-23,5 5 0,0 1-1,-2 0 4,-4 7-7,-7 13-11,-4 2 15,-8 7 2,-5 7 3,0 5 10,-16 2-15,-4-1 16,-1-6-17,3-4 1,2-5 0,3-7 4,2-4-2,5-2-2,1-4 0,4-3-1,1-3 1,0-4-16,0 0-3,13 2 19,8-2 1,6 0 5,4 0-6,4 0-1,0 0-4,0 0 5,-1-2-13,-4-4 2,-5 3-44,-4 0-14,-6 1-29,-3 2-48,-6-3-1</inkml:trace>
  <inkml:trace contextRef="#ctx0" brushRef="#br0" timeOffset="34007.0184">11381 5338 162,'0'0'29,"0"0"-4,0 0 32,0 0-16,0 0 53,0 0-76,-44-27-7,27 42-8,-2 13-3,-2 13 0,0 15 16,-3 23-11,1 24 32,-1 19 18,4 16-49,4 5 39,7-6-36,9-9-7,0-15 5,10-11-4,13-5-3,2-7 0,3-1-3,5-6-5,3-6 8,6-7-20,7-4 12,9-8-75,6-10-63,16-14 62,15-14-41</inkml:trace>
  <inkml:trace contextRef="#ctx0" brushRef="#br0" timeOffset="34831.9984">15708 5085 79,'0'0'83,"0"0"21,0 0-49,0 0-55,0 0-6,0 0 6,24 60 41,1-3 43,0 13-33,1 8-26,0 3 21,-1 3-36,2 2-10,-1 2 0,-3-3 5,-2-2-6,-8-3 1,-8 0 0,-5-5 13,-2-3-13,-17-1 0,-6-5 0,-7-4-10,-1-8-2,-2-5-23,-3-9-44,-3-1 28,-1-4-87,-2-7-81</inkml:trace>
  <inkml:trace contextRef="#ctx0" brushRef="#br0" timeOffset="36391.7237">16662 5233 0,'0'0'50,"0"0"-3,0 0 18,0 0 34,0 0-56,0 0 3,-17-38-15,16 38-27,-1 0 2,-2 0-6,-4 7 0,-4 16 12,-4 13-6,-1 11-6,0 13 0,0 11 1,4 17-2,2 13 5,3 6-4,1 3 1,1-3 5,2-3-6,1-6 6,3-7-5,0-14 7,15-13-1,13-12-7,8-8 0,10-8 8,11-9-15,8-6 7,9-7 0,3-7 13,1-4-13,-2-3-26,-6 0-190</inkml:trace>
  <inkml:trace contextRef="#ctx0" brushRef="#br0" timeOffset="37094.8141">17403 5298 114,'0'0'122,"0"0"-34,0 0-52,0 0-36,0 0 10,0 0 21,0 129 24,0-73-46,0-1 29,0 2-34,0-3 1,0-4-1,0-5 1,3-9-10,2-5-13,-1-6-63,3-5 20,-1-5-56,2-6-29</inkml:trace>
  <inkml:trace contextRef="#ctx0" brushRef="#br0" timeOffset="37594.7886">17751 5360 98,'0'0'77,"0"0"-72,0 0 8,0 0 32,-48 82-28,43-48 16,5 4-1,0-4-25,0 1 13,0-3-17,6-5-2,6-6-1,3-4-8,2-8 3,1-5 3,0-4 2,2-1 30,3-20-24,2-5-6,-1-2 17,-3 0-8,-2 0-7,-5-1-1,-4 2 4,-6-2 26,-4 1-21,0 2-3,-3 2-7,-13 1 24,-1 2-46,-2 5 22,3 2-10,4 7 0,1 4-39,1 3-18,1 0-40,0 3-86</inkml:trace>
  <inkml:trace contextRef="#ctx0" brushRef="#br0" timeOffset="38076.0435">18110 5187 123,'0'0'76,"0"0"-47,0 0-18,0 0-11,0 0 0,0 0 0,38 26 9,-19-8 32,3 3-21,-2 0-9,4 0 3,1 0-3,2-1-11,1-2 0,0 0 5,0-1 1,1-1-3,-2-2 7,-2-1 0,-4-1 2,-4 0-12,-6-1 5,-3-4-1,-5 1 16,-3-1-14,0 1 11,-1 2 55,-17 4-46,-3 4 13,-8 5-39,-2 5 7,-2 4-6,-1 1-1,-3 3-16,1-2-53,0 3-72,2-5-23</inkml:trace>
  <inkml:trace contextRef="#ctx0" brushRef="#br0" timeOffset="38544.7664">19005 5476 186,'0'0'134,"0"0"-134,0 0-33,0 0 33,0 0 6,0 0-6,53 11 26,-25-10-12,3-1-3,4 0-3,-1 0 2,2 0-14,0 0 4,2-1-14,0-5-5,-4 1-51,-6 1-63,-8-1 23</inkml:trace>
  <inkml:trace contextRef="#ctx0" brushRef="#br0" timeOffset="39138.4861">19969 5107 232,'0'0'131,"0"0"-80,0 0-51,0 0-16,0 0 16,0 0 65,21 113-63,-16-72 26,-1 0 6,-1-2-33,1 0 27,1-3-26,1-1-2,-2-3 1,3-1-1,-3 1-5,0 1-20,-1-3 4,0-1-31,-1-7-61,-1-5 0,2-10-73</inkml:trace>
  <inkml:trace contextRef="#ctx0" brushRef="#br0" timeOffset="39509.8728">20338 5290 191,'0'0'80,"0"0"-80,0 0 0,0 0 4,0 0 8,0 0 63,8 88-53,-6-63-14,0-3-5,-1-1 8,1-4-14,-1 1 3,4-5-14,-2 1 12,3 0-67,2-6-21,0 0-37</inkml:trace>
  <inkml:trace contextRef="#ctx0" brushRef="#br0" timeOffset="40025.4712">20660 5071 186,'0'0'120,"0"0"-18,0 0-62,0 0-34,0 0-12,0 0-5,17 23 11,5-3 5,3 2 0,0-1-5,2-1 0,1-1 2,1-2-3,1-2 9,1-2-8,-1 1 2,-1-2 9,-6-2-10,-2 1 10,-4-3-5,-3-2 18,-5-1-21,-2-1 7,-3 0 4,-1 2 0,-3 2-4,0 5-4,-12 5 9,-12 4 44,-6 5-58,-5 3 7,-1 4-8,0 2-19,0 2 10,5 0-53,-4-1-82,-2 0-47</inkml:trace>
  <inkml:trace contextRef="#ctx0" brushRef="#br0" timeOffset="40884.7983">17685 6084 63,'0'0'24,"0"0"7,0 0-29,0 0 29,0 0 25,0 0-35,94-13 5,-62 13-18,6 0-7,11 0 36,22 0-33,18-2 16,18-4-20,14-1 15,8 1-15,0-2 0,4 2 0,-2 3 0,1 2 18,11-1-6,15-4 52,8-3-58,11-3 7,-1-1-13,-10 2 0,-8-1 0,-16 1 6,-15 3-6,-17-2 0,-13 3-31,-19-2-1,-20 3-24,-21-2-3,-16 6 22,-15 0-33,-6 2 35,-6 0 21,-21 0-60</inkml:trace>
  <inkml:trace contextRef="#ctx0" brushRef="#br0" timeOffset="41771.2782">18723 6289 63,'0'0'98,"0"0"-1,0 0-59,0 0 47,0 0-27,0 0-27,-7-13 12,7 13-43,0 0-12,0 21-6,0 10 18,0 12 13,0 3-3,-2 1-3,1 1 21,-2-3-22,-1-1-6,4-3 0,0-4 14,0-2-3,0-3-11,0 0 0,0-2 29,1-1-16,-1-4-13,0-3 0,0-5 13,0-4 2,0-6-8,0-2 0,0-5 34,0 0-38,-3 0 28,-6 0-9,-6-5 3,-4-10-27,-5-3 2,-3-3 0,-1-2 0,-3 2 0,-1-1-16,-1 2 10,2 4-58,0 1 29,-1 1-81,7 5-21,4 2 9,3 2-95</inkml:trace>
  <inkml:trace contextRef="#ctx0" brushRef="#br0" timeOffset="42177.5066">18701 6399 198,'0'0'51,"0"0"-51,0 0 0,0 0 3,104-20 12,-65 16-15,8 0 53,6 2-23,5-1 34,4-2-58,5 1-4,3-3 4,4-1-6,0-1-30,-9 1-45,-11 4-43,-14 1 18,-10 1 34,-6 2 27</inkml:trace>
  <inkml:trace contextRef="#ctx0" brushRef="#br0" timeOffset="42751.9983">18940 6568 271,'0'0'80,"0"0"-14,0 0-63,0 0 10,0 0 9,0 0-14,79-53 5,-57 51 9,2 2-14,-3 0-8,-6 2 0,-2 14-5,-7 8 0,-4 7 5,-2 4 0,0 1 0,-11 0-1,-4-2 1,-1 1-6,-2-3 2,-1-3 0,2-3 4,1-2 0,5-6 0,5-6 4,5-4-4,1-4 0,0-2-26,0-1 21,10-1-4,13 0 9,6 0 23,6-10-15,8-4 1,5 2-9,3-3 9,4 2-12,0-1 3,-4 2-3,-8 4-33,-4 3-89,-2 2-3,3-5 11,1 1 97</inkml:trace>
  <inkml:trace contextRef="#ctx0" brushRef="#br0" timeOffset="43595.7061">21500 4854 175,'0'0'26,"0"0"47,0 0-28,0 0 5,0 0-50,0 0 0,15 44-5,9 9 12,4 14 39,1 9-10,0 7-29,0 4 14,-4-1-16,-3 4-3,-4 2 35,-1-2-28,-8 1 12,-3-9-21,-6-2 6,0 6-4,-22 6 2,-17 1-8,-8 2 3,-11-11-53,-5-5-40,-2-6-50,-5-3-77</inkml:trace>
  <inkml:trace contextRef="#ctx0" brushRef="#br0" timeOffset="44889.411">17041 6563 42,'0'0'34,"0"0"9,0 0-3,0 0-15,0 0 8,0 0-31,-2-1-1,2 1-2,0 0-14,0 0 10,2 4 3,9 8-3,3 3 5,5 5 2,2 6 10,8 0 4,2 6-9,7-2 0,3-1-2,1-2-2,1-2 8,-1 3-10,-3-2-1,-5 0 2,-6-2 2,-5-3-8,-4-2 3,-6-3 1,-1-4-7,-3-1-1,-3-4-28,-3-2-40,-1-2-43</inkml:trace>
  <inkml:trace contextRef="#ctx0" brushRef="#br0" timeOffset="48664.7534">21469 6428 17,'0'0'15,"0"0"17,0 0-5,0 0-26,0 0 24,0 0-12,0 0-2,0 0-11,0 6 12,-5 12-8,-4 4-1,-3 7 7,2 2 2,-2 4-7,-5 3 3,1-1 13,-2 1-18,-1 0-3,-1-1 0,1 4 4,0-1-7,1 1 3,0-2 0,3-4-2,0-3 2,4-8-21,2-3-42,1-3-48</inkml:trace>
  <inkml:trace contextRef="#ctx0" brushRef="#br0" timeOffset="63896.7482">9933 8875 74,'0'0'21,"0"0"-11,0 0 9,0 0 44,0 0-22,97 0 26,-76 0-42,7 0 18,-1 0-25,0-1-3,-2-1-11,-1 2-4,-4 0 0,-6 0-3,-3 2-93,-8 8-56,-3 2 3</inkml:trace>
  <inkml:trace contextRef="#ctx0" brushRef="#br0" timeOffset="64115.4873">9985 9077 204,'0'0'20,"0"0"-20,0 0 0,0 0 14,0 0 6,0 0 3,109 4-23,-73-4 7,-2-6-15,-4 0-16,-2 0-45,-4 4-21,-6 1-7</inkml:trace>
  <inkml:trace contextRef="#ctx0" brushRef="#br0" timeOffset="64690.4814">10965 8604 192,'0'0'122,"0"0"-45,0 0 18,0 0 6,0 0-70,0 0-31,0 15 0,0 27 0,0 11 27,0 0-22,0-4 11,0-2-16,0-4 9,0-5-7,0-3-2,0-5 0,0-3-3,6-3-32,-1-3-19,2-1-63,-2-4-38,-5-2-29</inkml:trace>
  <inkml:trace contextRef="#ctx0" brushRef="#br0" timeOffset="65002.9645">10741 9185 136,'0'0'159,"0"0"-136,0 0-23,0 0-18,0 0 18,0 0 43,63 8-34,-27-7 22,9-1-17,6 0-9,2 0 15,1-6-20,-3-5 0,-5 3 1,-9 0 0,-7 3-2,-5 2-16,-10 3-66,-7 0-35,-2 0-56</inkml:trace>
  <inkml:trace contextRef="#ctx0" brushRef="#br0" timeOffset="65549.8102">10740 9501 381,'0'0'79,"0"0"-79,0 0 7,0 0-7,63-79 6,-35 65 4,3 5 7,-2 9-16,-5 0 1,0 7-2,-4 16 11,-3 3-11,-4 3 0,-8 5 5,-5 1 18,0 5-20,-14 2 1,-13 6 2,-6 1 7,-5-1-9,5-4-4,0-7 0,3-2-4,7-7 8,3-4-4,8-4 0,6-5-3,5-5 2,1-3-21,1-5-12,20-2 34,9 0 0,12-5 9,7-9-8,6 2 5,3 0-6,-1 1 0,0 2 0,-1 1-15,-4 1-16,-5 3-63,-4-3-45,-9 0-93</inkml:trace>
  <inkml:trace contextRef="#ctx0" brushRef="#br0" timeOffset="66593.0347">11889 8315 113,'0'0'99,"0"0"-19,0 0-33,0 0 24,0 0-8,0 0-53,-36-52 1,27 49-11,-4 3 0,-2 0 7,-6 0-7,-3 0 1,-4 8-4,1 3 0,3 1 3,0-3-15,6 0-8,5-1 17,4-2-6,1 1 12,5-4-3,2 0 8,-1-1-7,2-2 2,0 0 0,0 1-12,0 7 12,0 10 0,0 15-6,0 16 16,0 18-10,0 13 0,0 2 4,3 0 10,2-9-6,4-2-8,-6-3 0,0-5 10,0-3 20,-2-4-21,2-5-7,2-1 8,-1-4-5,5-2-5,-3-8 11,5-4 1,2-6-1,-3-7-11,4-4 8,5-6-13,0-6 11,4-3-6,7 0 10,5-7-10,3-13-21,2-1-118,-4-2-55</inkml:trace>
  <inkml:trace contextRef="#ctx0" brushRef="#br0" timeOffset="67233.6261">12387 8553 222,'0'0'124,"0"0"-11,0 0-40,0 0 9,0 0-82,0 0 4,-7 68 19,7-14-18,0 3 13,1-4-18,2-5 14,2-1-19,-2-7 5,0-1 0,2-4-9,1-5-61,2-4-38,3-5-42,0-5-136</inkml:trace>
  <inkml:trace contextRef="#ctx0" brushRef="#br0" timeOffset="67733.5989">12790 8628 201,'0'0'84,"0"0"-80,0 0 26,0 0-18,-45 77-4,39-35 37,3 2-41,-1-2 38,4-3-37,0-7 2,0-5-1,13-6-6,-1-5-5,4-5 4,0-5 1,0-5 12,2-1-11,1-1 9,2-14 25,-3-8-26,-2-2 3,-2-4-11,-8-2 16,-2-1-5,-4-3-9,0 4-1,-7 0 5,-4 6-4,-1 5-6,1 7-16,0 7-64,3 6 0,-2 0-102</inkml:trace>
  <inkml:trace contextRef="#ctx0" brushRef="#br0" timeOffset="68199.7231">13267 8578 106,'0'0'79,"0"0"-21,0 0 16,0 0-16,0 0-35,0 0-14,-71 69 18,62-26-22,1 2 14,4 1-19,4-6 8,0-5-4,0-4-4,10-5 0,4-7 0,-2-2-2,0-8 2,-1-3-5,3-6 10,2 0 8,2-9 6,6-14 21,0-7-17,-6-2-11,-3 0-12,-9 0 0,-5 0 11,-1 1-7,0 0-4,-7 6-8,-6 4-5,1 4-55,1 6 16,-1 6-44,3 2-106</inkml:trace>
  <inkml:trace contextRef="#ctx0" brushRef="#br0" timeOffset="68840.3141">13569 8508 149,'0'0'144,"0"0"-95,0 0 22,0 0-1,0 0-53,0 0-11,-2-6-6,10 14 0,10 8 13,4 0-3,2 2-8,3-3 7,-1 2-1,-1 0 16,0-2-21,-3 1 4,0-2-6,0 0 6,-2-4-7,1 2 0,-6-1 0,-2-1-2,-5 1 3,-3-3-1,-2 3 0,-3-2 8,0 0-8,0 3 7,-5 2-2,-11 3 31,-4 1-28,-4 4-2,-1 0-3,0 4 4,-1 1-9,-1 0 2,0 4-10,1-3 2,-1-1-41,2-1-52,5-2-30,2-6-100</inkml:trace>
  <inkml:trace contextRef="#ctx0" brushRef="#br0" timeOffset="69445.5644">14503 8647 342,'0'0'92,"0"0"5,0 0-21,0 0-63,0 0-3,0 0-10,9-4 0,22 8 1,14-3 14,4 0-1,8-1-7,-1 0 3,-4 2-13,-5-1 3,-10 2-40,-5 0 2,-10 4-53,-4-2-32,-9 3 3,-6-2-66</inkml:trace>
  <inkml:trace contextRef="#ctx0" brushRef="#br0" timeOffset="70179.9036">15499 8285 30,'0'0'148,"0"0"-44,0 0-11,0 0 28,0 0-41,0 0-1,-25-46-79,25 62-7,0 23-10,0 18 34,0 11-12,0 0-3,3-3 22,0-8-28,-2-6 4,2-6 0,-1-6 0,1-2 2,1-6-4,-1-1 0,5-3-35,1-6 10,1-5-89,5-6-27,2-6-56</inkml:trace>
  <inkml:trace contextRef="#ctx0" brushRef="#br0" timeOffset="70711.1231">16059 8392 268,'0'0'19,"0"0"40,0 0-3,-81 20-45,62 15-3,4 8 29,3 5-37,8-3 36,2-4-30,2-4-6,0-5 5,8-7-5,8-3-12,5-8 12,0-3-1,6-6 1,-2-5 0,3 0 2,0-9 20,-1-12-10,-2-7-9,-8-3 2,-6-3 10,-8-3 10,-3 1-14,0 1-5,-12 4-6,-5 5 0,-2 6-5,0 7-8,2 7-84,1 6 7,2 0-68,4 0-72</inkml:trace>
  <inkml:trace contextRef="#ctx0" brushRef="#br0" timeOffset="71114.7493">16459 8395 312,'0'0'60,"0"0"53,0 0-111,0 0 40,0 0-42,0 0 16,4 35-16,0-4 4,1 4 8,-2 1 7,-1-1-9,-1-6-10,-1 2 0,2-3 6,-2 0-8,0-2 2,0-2 0,0-3-7,0-3-53,0-4-5,4-5-59,2-6-52</inkml:trace>
  <inkml:trace contextRef="#ctx0" brushRef="#br0" timeOffset="71630.3466">16735 8216 237,'0'0'61,"0"0"-14,0 0-22,0 0 3,0 0-19,0 0-9,41 52 56,-21-24-52,-1 0 22,3-4-25,0 0 16,0 1-14,3-6 1,4-2-3,-1-3 0,3-3 11,4-2-12,2 0 0,3-2 6,-3 2 5,-7-2-11,-9 0 0,-6 0-1,-7-2 7,-5 3-12,-3 2 10,0 6-4,-6 3 70,-17 4-33,-3 4-16,-7 1-9,-2 1-7,1 2-5,-2 1 0,0-2 4,0 2-28,1 1 12,2-2-102,2-2-74,4-6-125</inkml:trace>
  <inkml:trace contextRef="#ctx0" brushRef="#br0" timeOffset="72877.6746">17797 8612 117,'0'0'154,"0"0"-63,0 0-1,0 0-11,0 0-79,0 0-2,12 0-6,12 1 8,7 2 25,7-2-18,9-1 1,10 0-6,5 0 8,1-5-13,1-4 3,-6-2-31,-5 2 21,-3 0-64,-8 2-62,-5 0-21</inkml:trace>
  <inkml:trace contextRef="#ctx0" brushRef="#br0" timeOffset="73205.7833">18154 8413 174,'0'0'77,"0"0"3,0 0-43,0 0-21,0 0-11,0 0 4,-22 89 30,22-55 23,0 1-61,-1-3 20,1-2-21,-2-5 8,2 0-5,0-3-3,0-1-1,0-1-37,0-2-64,0-6 0,8-5-77</inkml:trace>
  <inkml:trace contextRef="#ctx0" brushRef="#br0" timeOffset="74033.8674">18971 8021 156,'0'0'104,"0"0"-14,0 0-24,0 0-66,0 0 4,-3 88 15,3-32 17,0 2 21,0 0-35,2 0-15,2-3 27,-1-6-30,0 0-4,4-6 0,-4-1 8,0-2-12,-3-3 4,0-3 0,0-5-8,0-6-28,0-7-37,0-4-28,0-6-79,0-4-25</inkml:trace>
  <inkml:trace contextRef="#ctx0" brushRef="#br0" timeOffset="74468.7486">19322 8231 257,'0'0'141,"0"0"-141,0 0 0,0 0 6,0 0 26,10 114 21,-8-70-30,-1 0-10,1-7 6,2-1-19,1-3 2,1-5-3,-1-1 3,-2-6-4,0-3-21,2-6-72,2-3-4,1-8-94</inkml:trace>
  <inkml:trace contextRef="#ctx0" brushRef="#br0" timeOffset="75015.5964">19821 8221 147,'0'0'127,"0"0"-76,0 0 67,0 0-68,0 0-44,0 0-4,-33 46 10,19-8-12,2 4 0,2 3 16,3-3-16,4-1 0,3-5 0,0-8-4,3-5 1,12-7 3,2-5-1,2-5 2,1-6-1,5 0 17,-1-4-1,1-17 47,-3-7-45,-2-4 9,-4-3-26,-4-1 17,-6 1-3,-6 0-15,0 1 0,-3 4 5,-15 4-5,-3 7-2,-2 6-18,-1 10-68,1 3-3,-1 2-97,4 13-57</inkml:trace>
  <inkml:trace contextRef="#ctx0" brushRef="#br0" timeOffset="75747.8335">20315 8041 184,'0'0'125,"0"0"-52,0 0-28,0 0 52,0 0-51,0 0-44,-19-7-4,19 30-22,3 9 24,12 3 0,4 0 7,7-2-11,5-2 8,6-2-3,2-3 6,1-4-3,-1-1-4,-1-3 0,0-3 3,-4-3-6,-4-1 4,-9-2-1,-6-5 0,-9 1 2,-4-3-2,-2 2 0,0 3 2,-13 5-2,-13 7 34,-10 2-17,-9 2 3,-1 4-4,0-1-18,4 1 2,6 2-2,8-2-14,5-1-13,4-3-64,7-3-19,3-4-162</inkml:trace>
  <inkml:trace contextRef="#ctx0" brushRef="#br0" timeOffset="77228.8318">21495 8237 172,'0'0'113,"0"0"-36,0 0-30,0 0-16,0 0-31,0 0-33,16 9 33,9-2 15,8 0 8,8-4 27,3-2-46,2-1 6,6 0-10,2 0-1,5 0-5,3-3-66,-4-8-49,-3 3 93,-9-2-121</inkml:trace>
  <inkml:trace contextRef="#ctx0" brushRef="#br0" timeOffset="78072.5345">22875 7686 270,'0'0'114,"0"0"-46,0 0 35,0 0-92,0 0-10,0 0-1,-23 105 22,23-44 10,0 3 16,0 5-40,0-2 0,0-4-8,0-6 8,0-8-7,0-5 1,0 0-2,0-2 0,0 2-18,0-3 7,4-5-54,5-8-52,6-4 39,0-6-36,1-4-29</inkml:trace>
  <inkml:trace contextRef="#ctx0" brushRef="#br0" timeOffset="78463.1382">23350 7928 375,'0'0'72,"0"0"-72,0 0-1,0 0 1,0 118 15,0-70 26,0-3-35,2-3 5,4-6-11,2-4 0,-2-3-1,0-5 1,-1-2-36,-1-4-20,4-2-20,-1-5 35,5-8-168</inkml:trace>
  <inkml:trace contextRef="#ctx0" brushRef="#br0" timeOffset="78744.3745">23712 7919 309,'0'0'134,"0"0"-107,0 0-27,0 0-4,0 0 4,0 106 47,0-63-40,0-1-7,0-2 0,0-6 15,0-4-18,0-1 3,0-2-40,0-3 17,2-3-17,7-4-62,6-7-13,-2-5-80</inkml:trace>
  <inkml:trace contextRef="#ctx0" brushRef="#br0" timeOffset="79318.8657">24014 7823 210,'0'0'67,"0"0"-48,0 0 4,0 0-23,0 0 0,0 0 13,55 12-3,-38 5-6,2 2-4,0 2 14,5 3-10,4-1 2,5-2-2,2-2 5,-2-2-7,-2 0-2,-3-2 0,-4 1-2,-6 1 0,-8-2 2,-1 1 0,-7-2-3,-2-1 12,0 4-9,-6-1 48,-13 5-16,-7 2 19,-7 0-30,-2 2-19,-4 2 27,-2 4-19,-2 0-10,1 3 0,0 1-88,4 0-13,5-2-58,12-4-7</inkml:trace>
  <inkml:trace contextRef="#ctx0" brushRef="#br0" timeOffset="80256.3176">24990 7577 218,'0'0'38,"0"0"-38,0 0-21,0 0 18,0 0 3,88-18 0,-47 14 11,-3-2-5,-6 3-6,-5-2 0,-6 4 1,-1-1-4,-4 1 3,-1 1 0,0 0 5,-5 0-1,-2 0-5,-4 1 1,-2 10 0,-1 3 1,-1 7 5,0 6-1,0 7 34,0 7-36,-3 7 26,0 5-8,3 5-16,-1 6 66,1 6-41,-3 4-16,0 0 27,-2-2-29,1-10-5,1-5-7,-1-3 7,2-4-7,2-5 1,-1-1 1,-2-6 1,0-2 4,-2-5-7,0 0 0,-1-5 7,-1-3-15,1-2 9,0-6-1,2-1 4,-2-6 8,-3-1-12,-3-3 0,-6 1 11,-3-3 3,-9 0-13,-1 1-2,-8 1-20,-3-3-64,-1 2-11,-6-2-33,-2-1-81</inkml:trace>
  <inkml:trace contextRef="#ctx0" brushRef="#br0" timeOffset="84013.9854">5605 10875 29,'0'0'32,"0"0"35,0 0-6,0 0-28,0 0 39,0 0-14,0 0-4,-41-49 40,41 49-54,0 0-27,0 10-13,0 21-8,0 15 8,11 13 0,3 4 0,0-3 15,0-4-9,-4-5-6,1-6 0,-5-2 2,-3-4-28,-2-3 20,-1-2-74,0-4 77,0-3-61,0-9-31,0-5-21,0-11-58</inkml:trace>
  <inkml:trace contextRef="#ctx0" brushRef="#br0" timeOffset="84529.5849">5638 10960 3,'0'0'34,"0"0"67,0 0-27,0-88-22,0 81 30,0 4-59,0 3 29,7 0-52,5 23-11,8 11 11,3 13 22,6 6 11,2 1-28,0-5 17,5-2-22,-1-5 0,-1-2 2,1-5 7,-2-3 8,-3-3-17,-2-4 2,-2-4 18,-4-3-26,-1-4 10,-3-5-4,-3-3 48,0-3-46,-3-3 19,-5 0 6,-1-3-20,-1-17 79,-2-7-40,1-8-36,-4-5 7,0-2-8,0-3-9,-7-2 0,-7-2 6,1-3-13,-2 6 7,3 3 0,0 12-7,2 8-2,2 8 5,4 7-5,1 4-48,3 4 38,0 0-85,0 0-125,0 11 10,7 8 64</inkml:trace>
  <inkml:trace contextRef="#ctx0" brushRef="#br0" timeOffset="85635.2999">6567 11157 42,'0'0'49,"0"0"21,0 0 58,0 0-19,0 0-27,-79-40 4,69 40-66,2 0 18,1 8-38,-1 12 0,1 6-4,4 2 6,3 2-2,0 0 0,0-3 1,0-4-15,0-3 14,10-5 0,-1-4-7,0-3-15,4-3 15,-2-2-25,1-3-29,3 0 54,-3-2-5,-2-12-10,2-2 0,-6-2-6,-3-2 27,0-1-2,-3-1-7,2 2 0,-1 1 10,3 3 0,-1 6 0,-1 4 12,-1 1-12,1 4 1,-2 1 12,6 0-22,6 0 9,3 0 0,0 1-4,0 10 3,-2 1 1,0 2 0,-2-2 4,1 1-1,1-2-2,-2 1 5,-1 0 13,-1 0-14,-1-2 7,1 0-12,1-2 8,-4 0-1,5-1-7,-3-2 0,-2-2 0,2-1 11,-1-2-11,1 0 3,2 0 4,1 0 15,0-14-18,-3-4 5,4 0-7,-4-3 4,0 1-10,-3 4 4,-4-1 0,-1 3-1,0 4 2,0 4-1,0 3 0,0 3 25,-1 0 13,1 0-38,0 5-31,0 11 26,1 7 5,8-2 2,3 1-2,0-3 3,2-4-6,-1-4 3,2-1-10,0-5 7,-2-2 4,4-3-1,-1 0 6,5-1-4,0-13-4,-3-5-7,-2-2-13,-8-3-27,-5 0 28,-3 1 21,0 2 6,0 3 9,-5 4-4,2 2 28,2 4-31,1 1 30,0 3-38,3-1 0,16 1-10,4-1-1,3 0-1,1 1-74,-3 3-65,1 1 40,-5 0-32</inkml:trace>
  <inkml:trace contextRef="#ctx0" brushRef="#br0" timeOffset="86072.7756">7610 11265 421,'0'0'145,"0"0"-145,0 0-6,0 0-10,0 0 27,0 0-15,-18 74 4,6-51-36,0 1-3,-3 1-88,0-1-36,-2-1 15</inkml:trace>
  <inkml:trace contextRef="#ctx0" brushRef="#br0" timeOffset="86944.1553">8325 10744 70,'0'0'102,"0"0"-17,0 0 5,0 0-7,0 0-52,0 0-24,-57 15-7,54 28 0,3 12 2,0 15 44,0 2-23,12 0 15,0-4-16,1-7-14,4-8-8,5-11 0,5-7-26,7-8 26,2-9 1,6-7 5,2-7 27,-3-4-27,-4-3 27,-2-21-22,-4-7-2,-3-8 10,-7-8-18,-6-4 14,-9-4-4,-5-3-1,-1 0-12,0 3 2,-4 3 0,-8 13-16,0 9 16,4 11-28,0 10 2,3 6-77,4 3-30,1 0-207</inkml:trace>
  <inkml:trace contextRef="#ctx0" brushRef="#br0" timeOffset="88162.8446">8933 11303 230,'0'0'117,"0"0"-108,0 0-9,0 0 0,0 0 14,0 0-12,3 26 5,5-22 3,4-1-1,-3-2 21,4-1-22,-1 0 11,5 0 17,0-11-34,-3-3 13,1-3-15,-6-2 3,-2-4 5,0-1-3,-4-2-5,-3 0 1,0-3 8,0 2-12,0 0 3,-3 2 0,-1 6 5,-2 4 3,3 3-8,2 4 18,-1 4-10,2 1 15,0 3-3,-1 0-17,1 0-3,0 0 0,0 16-14,0 13 8,4 13 12,6 8 9,-2 3-9,1 4-2,3 1 32,-5 1-34,2-3 11,-3-3-13,3-3 16,-1-1-16,2-4 31,2-5-24,0 0 1,0-6-7,0-5-1,-2-6 0,-2-7 8,-2-5-10,1-2 2,-1-6 0,-4-3-11,-1 0 7,-1 0 4,0-8 0,0-10 7,-12-8-14,-4-4 0,2 0 0,-2 2-16,2 3 17,3 4 6,2 6-2,3 1 9,1 0-12,5 2 5,0-2 0,5 0-14,20-2 14,11-2 0,9-3 0,2 0-32,0 0-23,-1 2-22,-9 2-44,-4 3-21,-9 4-92</inkml:trace>
  <inkml:trace contextRef="#ctx0" brushRef="#br0" timeOffset="89300.3088">9803 10544 74,'0'0'127,"0"0"-20,0 0-56,0 0 76,0 0-44,0 0-21,0-48-13,0 48-40,0 23-18,0 19-7,2 19 16,3 13 28,-2 2-18,2-2-10,-2-6 0,3-4 6,-3-7-13,0-7 7,0-5 0,-3-1-7,0-2-50,0-5 43,0 0 12,0-9-116,0-2 32,0-5-31,0-5-38,6-4 26</inkml:trace>
  <inkml:trace contextRef="#ctx0" brushRef="#br0" timeOffset="89843.5648">10149 10660 164,'0'0'186,"0"0"-94,0 0-12,0 0-48,0 0-18,0 0-14,0 99 4,0-30 1,6-4 7,6-6-6,3-6-6,0-11 0,6-9 2,-3-6-12,7-7 10,2-5 0,4-9 5,4-6 16,4 0-20,4-9 6,-1-12 0,-1-6 13,-4-8-19,-5-7 5,-4-5-5,-5-3 5,-7 0-6,-7 1 0,-7 4-21,-2 9 15,0 6-33,-14 10-22,1 8 12,-4 10-65,-2 2-122</inkml:trace>
  <inkml:trace contextRef="#ctx0" brushRef="#br0" timeOffset="90218.5451">10376 10803 277,'0'0'95,"0"0"-90,0 0-5,0 0-12,0 0 12,15 83 9,-2-37 45,-1 3-34,-4-1 8,1 2 7,-5-1-25,-2-3-7,-1-4-3,1-7 0,2-6-9,1-3 9,2-8-10,2-2-33,0-6-113,3-9-51</inkml:trace>
  <inkml:trace contextRef="#ctx0" brushRef="#br0" timeOffset="90687.2727">10898 11030 170,'0'0'93,"0"0"-93,0 0 0,0 0 5,11 105 64,-8-71-49,0-1 38,1 0-37,-1-1-8,0-5 4,-2-3-13,1-2-4,-2-4 0,0-1-16,0-2 15,0-4-38,0-5-32,0-2-47,0-4-107</inkml:trace>
  <inkml:trace contextRef="#ctx0" brushRef="#br0" timeOffset="91293.8824">11176 10639 260,'0'0'73,"0"0"57,0 0-75,0 0 7,0 0-62,0 0-13,-11-6-1,28 27 14,5 5 2,6 3-2,-1-3 6,0 0-12,0 0 6,3-4 0,0 1-3,0-2 3,-1-2 0,1-1-4,-1-1 12,-6 0-9,-6-1 1,-4-1 0,-7 2 0,-6-1 8,0 2-5,-1 3 23,-17 3-23,-6 5 32,-9 1-21,-4 2-12,0 1 15,-1 2-17,4-1 0,1-1 0,5-2-83,2-5-28,7-5-94</inkml:trace>
  <inkml:trace contextRef="#ctx0" brushRef="#br0" timeOffset="91746.8871">11981 10830 347,'0'0'131,"0"0"-103,0 0 2,0 0-30,0 0 2,0 0 0,57-13 6,-20 8-9,-2-1 1,-7 5-27,-6 1-35,-10 0-92,-10 7-80</inkml:trace>
  <inkml:trace contextRef="#ctx0" brushRef="#br0" timeOffset="91934.3724">11989 11005 76,'0'0'49,"0"0"-46,0 0 13,0 0 47,0 0-10,106 15-25,-63-26-22,0 1 6,-3-1-24,-5 3-75,-7 0-58</inkml:trace>
  <inkml:trace contextRef="#ctx0" brushRef="#br0" timeOffset="93385.3159">13054 10289 73,'0'0'109,"0"0"13,0 0-44,0 0-5,0 0-62,0 0 16,-9 58 12,6-12 35,0 6-59,2 5 27,1-2-35,-2-6-7,2-2 0,0-8 4,0-6-13,2-2 9,2-3-27,2-4 17,-3-4-96,-2-1 10,1 2-32,-2-3-76,0-1 130</inkml:trace>
  <inkml:trace contextRef="#ctx0" brushRef="#br0" timeOffset="93994.6642">12814 11058 166,'0'0'161,"0"0"-161,0 0 0,0 0 33,82 15-11,-36-15 22,14 0-10,9-12-24,3-4 12,2 1-15,-7 4-7,-1 1 0,-10 6 0,-5 4-14,-14 0-30,-7 0-52,-8 4 7,-8 7-56</inkml:trace>
  <inkml:trace contextRef="#ctx0" brushRef="#br0" timeOffset="94710.2739">13000 11337 371,'0'0'21,"0"0"10,0 0-31,0 0 42,75-81 5,-51 71 9,0 2-51,-2 7 9,0 1-14,-4 0-8,0 14-1,-3 11 16,-2 10-7,-7 4 15,-6 3-8,0 3-6,-3-1-1,-14-4 3,-7 0-12,3-4 9,-3-5 0,2-2 6,4-4 1,3-2-10,6-7 3,3-3 0,4-6-7,2-1 7,0-5-10,6-1 8,18 0 2,12-6 19,9-12 7,7-1-19,5-1 6,-1 5-13,-5 5 0,-3 2 0,-8 5-19,-4 3-49,-5 0-98,-5-3-101</inkml:trace>
  <inkml:trace contextRef="#ctx0" brushRef="#br0" timeOffset="95710.2205">13836 10108 82,'0'0'67,"0"0"-35,0 0 16,0 0-48,0 0 9,0 0 4,-50-14-3,42 14 12,-3 0-6,-1 0-7,-3 0-11,2 0 2,-3 2 0,2 2 2,4-1-1,1-3 2,3 1 0,3 1 5,-2-2-8,5 0 8,0 0 0,-1 0 31,1 0-22,0 0-9,0 2-8,0 5-1,0 12-6,0 7 4,0 16 3,4 10 24,7 11 0,2 9 8,-4 4-12,0 3-13,-3-3-4,0-5-3,-5 0 3,-1 2 11,0-5 55,0-4-9,0-9-42,0-12-9,0-7-10,5-7 1,1-6 0,0-9-2,-2-4 2,1-6-1,1-3-10,0-1 10,4 0 1,8 0 3,3-11 7,1-4-20,1 2-22,-1 1-22,-1 3-4,0 2-118,-2 0-44</inkml:trace>
  <inkml:trace contextRef="#ctx0" brushRef="#br0" timeOffset="97379.9011">14200 10186 29,'0'0'88,"0"0"20,0 0 0,0 0-5,0 0 57,0 0-155,0-27-5,0 52-2,0 13 2,4 10 17,3 8-10,1 6-6,-3 2 21,-2 2-13,0-4-9,-2-3 0,-1-7 3,0-8-8,0-3 5,0-6-40,0-5 4,0-4-111,0-7-15,0-7-30</inkml:trace>
  <inkml:trace contextRef="#ctx0" brushRef="#br0" timeOffset="98002.2719">14821 10248 206,'0'0'48,"0"0"5,0 0-30,0 0 32,0 0-26,0 0-20,-81 116 43,81-68-47,0 5 18,0 0-12,0-6 13,7-6-28,7-9 4,5-10 0,3-5-20,3-8 19,0-6 1,-1-3 0,1 0 11,-1-18 4,-3-7-1,0-4 6,-6-6 23,-7-4-32,-5-2 19,-3 2-18,0-3 7,0 3-7,-4 1-12,-9 2 0,-2 6-1,-3 1 1,1 7-4,0 7-31,3 7-60,-1 8-10,3 0-73,1 6-104</inkml:trace>
  <inkml:trace contextRef="#ctx0" brushRef="#br0" timeOffset="99530.8429">15279 10588 175,'0'0'110,"0"0"-20,0 0 37,0 0-71,0 0-55,0 0-1,0 19-11,0 10 11,0 4 14,0 3-13,0 2 33,-10 3-31,-4-1 1,-3 3-4,2-3-110,2-4-53,2-7-46</inkml:trace>
  <inkml:trace contextRef="#ctx0" brushRef="#br0" timeOffset="101600.4845">15853 10155 92,'0'0'101,"0"0"-32,0 0-20,0 0 18,0 0-31,0 0-27,-61-2-9,49 20 0,1 9 12,2 8-5,-2 5 13,3 5 17,1 4-36,3-3 11,4 0-12,0-6 0,0-5-13,14-8 13,7-8-1,6-6-8,-1-9 18,6-4-7,-1 0-2,0-12 3,-1-9 12,-3-8-11,-6-2 3,-6-6 6,-7 0 1,-5 0-14,-3 0 2,0 3 2,-5 3 20,-13 1-21,-3 3 0,-1 5-3,0 5 1,3 6-5,5 5-29,5 6-60,4 0-14,5 0-144</inkml:trace>
  <inkml:trace contextRef="#ctx0" brushRef="#br0" timeOffset="101959.8424">16233 10272 125,'0'0'144,"0"0"-144,0 0-6,0 0 6,0 0 32,0 0 19,109 0-2,-68-2-15,-1-7 13,-3 0-44,2 0 1,-3 2-4,-5-2 4,0 1-16,-2 2 9,-10 2-72,-4 2-4,-6 1-78,-7 1-4</inkml:trace>
  <inkml:trace contextRef="#ctx0" brushRef="#br0" timeOffset="102241.0743">16489 10058 195,'0'0'138,"0"0"-64,0 0-62,0 0-2,0 0 7,-25 107 48,25-71-61,0-3 30,0-3-34,0-1 4,3-5-9,4-1 5,-1-2-9,0-3-32,-2-4-63,2 0 6,-2-3-43,1-5-14</inkml:trace>
  <inkml:trace contextRef="#ctx0" brushRef="#br0" timeOffset="102868.5627">16536 9931 78,'0'0'86,"0"0"-7,-80-13 1,50 13-7,4 12-71,1 9 21,1 9-18,3 8 12,6 6 0,4 7-4,5 5 1,4 2 40,1 3-53,1-1 18,0-3-19,0 0 20,1-6-25,18-8 5,8-12 0,6-10-13,7-9 20,4-9-7,3-3 0,4-4 19,-2-16-20,4-4 1,-3-5 0,-3-4 5,-10-1-2,-4-2-3,-8-5 0,-4 2 17,-8-2-21,-5-1 4,-8-2 0,0 4 4,-12-1 4,-13 3-8,-5 5 0,-6 5 0,0 4-10,2 6 10,2 5-34,7 9 5,4 4-113,6 0 13,-1 0-72</inkml:trace>
  <inkml:trace contextRef="#ctx0" brushRef="#br0" timeOffset="104991.0609">17194 10412 195,'0'0'65,"0"0"-56,0 0-9,0 0 0,0 0 13,0 0 3,7 13-13,3-10 3,-3-1 30,2-1-30,1-1 2,-1 0 3,2 0-9,1 0 41,-2-11-24,1-3-1,-1-3 10,-1-1-26,-3-3 10,-1-4-11,-1-3 4,-3-3 22,2-4-27,-1-4 4,-1-1 1,-1-1 5,0 5-10,0 4 1,0 7 5,0 5 39,0 6-32,0 7 22,0 6 23,0 1-53,0 0-3,0 0-2,0 14-23,3 19 23,8 16 0,-1 13 7,-1 5 16,-1 7-17,-2 5 14,-3 3-7,0 2-12,-3-3 37,4-7-38,-1-6 6,2-6 16,1-7-18,-2-5 6,1-11-10,-1-7 1,2-10-4,-3-8 3,0-7 0,-2-4-1,-1-3-24,0 0 20,0-4 5,0-16-12,-1-7 4,-8-1 0,-1-1 8,1 0-2,-1 3-10,3 3 12,4 2 0,2 3-6,1 0-3,1-2 9,19 0-6,5-1 0,3 2-54,0 2-18,-3 4-19,-3 2-45,-3 4-21</inkml:trace>
  <inkml:trace contextRef="#ctx0" brushRef="#br0" timeOffset="105553.5292">17792 9888 308,'0'0'54,"0"0"5,0 0 22,0 0-80,0 0 35,-49 101-34,39-39 18,2 2 19,4 2-38,1-4 15,1-1-16,2-4 0,0-6 12,4-4-12,13-7 0,7-11-14,4-7 13,2-8 1,1-13 0,2-1-18,3 0 3,0-15-105,1-1-47,-1-7-72</inkml:trace>
  <inkml:trace contextRef="#ctx0" brushRef="#br0" timeOffset="106694.3466">18192 10090 123,'0'0'88,"0"0"-32,0 0 17,0 0-26,0 0-27,0 0-20,-63 65 14,52-26-14,0 3 14,4 0-2,2-2 16,1-2-20,4-3-5,0-5-3,0-6-4,12-3-4,0-7 8,4-4 0,2-5 13,3-5-7,1 0 17,1-7 21,1-11-43,-2-6 33,0-4-19,-4-4-12,2-1 22,-8 0-19,-2 0-6,-9 0 0,-1 1 5,0 5-22,-17 5 14,-4 4-25,0 5 24,-3 5-79,2 5 12,2 3-32,5 0-61,6 0-12</inkml:trace>
  <inkml:trace contextRef="#ctx0" brushRef="#br0" timeOffset="107252.2149">18574 9842 161,'0'0'147,"0"0"-45,0 0 6,0 0 25,0 0-133,0 0-15,9 26 11,14 19 4,3 7 0,6 1 17,-2-1-9,-4 1 22,-2-5-20,-6-1-10,-2-5 0,-5-3 25,-6-2-36,-5 1 11,-3 6 0,-23-2 12,-6 3-12,-7-4-4,0-4-7,-3-2-63,5-7-48,-2-3-71,-3-9-115</inkml:trace>
  <inkml:trace contextRef="#ctx0" brushRef="#br0" timeOffset="108796.9094">18998 9951 32,'0'0'109,"0"0"-58,0 0 59,0 0 10,0 0-37,0 0 8,-25-25-39,25 25-15,0 0-27,0 0-10,0 0-1,0 0-8,6 0 2,11 5 2,2 5 6,4 2-1,4 3 0,0 1 7,0 4-7,1 2 0,-1-1 0,-1 2-6,0-2 6,1-1 0,1 1 0,-2-1 6,-1-2-6,-5 1 0,-3-4-2,-1 0-6,-6 0 10,-4-1-2,-3-2 0,-3-2-20,0 2 20,0-1-3,-11-2 3,-7 0 8,0 0-2,-5 4 4,-7 1-6,-2 1 4,-1 3-14,1 4 6,-1 4 0,1 6-6,3-1 6,3-3-3,9-4 2,3-5-83,1 1-8,2-1-20,2 0-18,1-4-8</inkml:trace>
  <inkml:trace contextRef="#ctx0" brushRef="#br0" timeOffset="111075.9348">19990 10326 212,'0'0'132,"0"0"-30,0 0-24,0 0-8,0 0 3,0 0-73,5-12 2,12 12-8,10 0 21,6 0-14,4 0-1,4 0 5,2-4-5,2-1 2,1 0-2,-6 2 0,1-1-85,-7 2 11,-6 2-51,-5 0-34,-11 0-66</inkml:trace>
  <inkml:trace contextRef="#ctx0" brushRef="#br0" timeOffset="113323.0994">21176 9884 89,'0'0'124,"0"0"-18,0 0-16,0 0-19,0 0 21,0 0-92,0-11-3,0 30 2,0 13 2,0 12 19,0 6-8,0 1 1,1 0 12,1-3-22,0-4-1,-2-2 2,0-6 4,0-1-8,0-1 0,-4 2-6,-4 2-5,-3-2-3,2-1-17,1-8-17,2-5-96,1-5-41</inkml:trace>
  <inkml:trace contextRef="#ctx0" brushRef="#br0" timeOffset="113960.585">21530 10091 137,'0'0'89,"0"0"-11,0 0-20,0 0 15,0 0-22,0 0-38,-27-15 19,19 35-31,-2 10-1,0 4 0,1 4 4,3 0-4,4-2 0,2-6-5,0-3-2,0-4 7,2-5 0,8-5-8,5-4-13,-2-4 21,5-5-1,0 0 10,2-4 10,0-10-6,-2-6 17,0-3 5,-1-1-25,-2-2 8,-5-5-18,-2 1 8,-4 0-6,-4 2 1,0 2-3,0 2 0,-13 4-31,-5 4 4,1 5-17,0 6-40,0 5-7,1 0-57,2 0-39</inkml:trace>
  <inkml:trace contextRef="#ctx0" brushRef="#br0" timeOffset="115770.3801">22076 10373 5,'0'0'114,"0"0"-80,0 0 10,0 0 13,0 0-57,0 0 0,0 13 28,0 3-28,-3 2 17,-3 1-17,-3-1 7,0 2-14,-2-1 7,0 3-64,0-6-40</inkml:trace>
  <inkml:trace contextRef="#ctx0" brushRef="#br0" timeOffset="117205.3886">22474 9920 163,'0'0'122,"0"0"-64,0 0 18,0 0 18,0 0-6,0 0-43,0-23-45,0 39-3,2 16-5,2 12 16,1 7 21,-2 0-28,1 0 5,-1-4 3,1-6-5,-1-5-4,0-5 0,-1-2 4,-1-2-27,1 0 15,-1-3-78,1-3 2,3-2 16,1-11-105,4-6-22</inkml:trace>
  <inkml:trace contextRef="#ctx0" brushRef="#br0" timeOffset="117595.9944">22869 10192 287,'0'0'72,"0"0"-54,0 0-18,0 0 17,0 0 6,86-4 34,-49 2-43,3 0 7,4 1-21,0 1 13,0-2-15,-4 2 2,1-1 0,0-1-8,-5 1 2,-6 0-21,-7 1-37,-5 0-53,-7 0 27,-5-2-40</inkml:trace>
  <inkml:trace contextRef="#ctx0" brushRef="#br0" timeOffset="117877.2293">23157 10018 188,'0'0'98,"0"0"-78,0 0-20,0 0 33,-22 103 11,19-68 18,3-5-55,0-1-1,0-4-6,0-1 10,0-2-12,0-1 2,3-2-8,-3-1-13,0 0-97,0-1 84,0-7-75,0-4-67</inkml:trace>
  <inkml:trace contextRef="#ctx0" brushRef="#br0" timeOffset="118483.4869">23214 9900 143,'0'0'80,"0"0"-26,0 0 22,-99-33-34,73 33 17,0 0-8,0 1-44,-1 16 10,3 8-17,0 10 0,3 9 6,3 6 7,8 4-13,1 5 4,4-1 7,0 2 12,3-1-20,2-2 1,0-2 0,5-6 1,14-10-10,5-6 4,5-10-2,7-8-4,3-8 14,6-7-3,3 0 9,1-16 0,0-13-13,2-8 0,-5-7 9,-1-4-5,-3-3-3,-2-2-1,-6 0 14,-7 2-6,-12 0-8,-9 3 0,-6 3-1,0 3-6,-18 4 7,-7 6 0,-4 7-7,0 8-9,-1 8 11,3 8-29,0 1-59,4 4 0,1 14-41,1 3-67</inkml:trace>
  <inkml:trace contextRef="#ctx0" brushRef="#br0" timeOffset="120293.7887">23979 10279 193,'0'0'114,"0"0"-114,0 0 0,0 0 11,0 0 1,0 0-3,-10 56-9,16-42 11,4-2-6,1-2-4,2-1-1,-1-3 0,-1-1 9,-1-4-9,-2-1 1,-1 0-1,1 0 61,2-13-21,-1-2-11,0-5 6,1-4-26,-4-3-8,0-6-1,0-2 8,0-6 11,2-2-15,-2-2-3,0 3 0,-3 6 7,-2 4-8,-1 8 5,0 6 9,0 7 44,0 5-42,0 5 20,0 1-21,0 0-15,0 1 0,0 21-23,0 16 23,0 15 11,0 10-10,0 10-1,0 5 6,0 8 11,3 5-9,-1 1-7,1-3 8,2-8 35,1-13-41,2-8-1,-2-6-2,0-7 7,1-7-10,-1-11 3,0-8-9,0-10-6,-3-7 7,-1-4-7,-2 0 14,0-12-21,0-12 2,-3-4-15,-3-3 35,-2 3 1,1 2-1,-2 1 0,0 2 1,1 2 7,4 3-9,1 0 1,3-1-6,0-4-3,9 1 9,13 0 0,8 1-4,4 3-4,5 2 7,-3 5-78,-1 2 4,-6 3 12,-3 1-92,-3-2-70</inkml:trace>
  <inkml:trace contextRef="#ctx0" brushRef="#br0" timeOffset="120887.5115">24787 9781 203,'0'0'117,"0"0"-24,0 0-47,0 0 27,0 0-71,0 0 8,-45 93 6,31-36-6,2 5 12,4-1-4,3-1-3,2-1-19,3-7 4,0-4 0,6-7-5,18-8 5,7-5 0,7-6-13,-2-4 10,2-8-14,-5-4-73,1-6-51,-2 0-4,-3-15-62</inkml:trace>
  <inkml:trace contextRef="#ctx0" brushRef="#br0" timeOffset="121384.6128">25231 9993 351,'0'0'0,"0"0"1,0 0-6,0 0 10,0 0 8,0 0 16,33 104-1,-33-70 25,0-6-39,0-1 23,0 0-25,-3-4-4,-3-1-8,-3-2 0,3-2 1,-1-3-13,2-1-9,4-4-74,-1-5-13,2-5-81</inkml:trace>
  <inkml:trace contextRef="#ctx0" brushRef="#br0" timeOffset="123804.2605">25592 9819 36,'0'0'20,"0"0"61,0 0-30,0 0 0,0 0 43,0 0-59,-9-12 32,9 12-14,0 0-48,0 0 44,0 0-49,0 0 4,0 0-10,0 0-5,0 1-3,3 15 13,14 6 1,2 6 1,3 4-1,1 3 3,-2 0 15,-3 2-1,-6-1-17,-5 0 0,-7 0 10,0-1-8,0 1-1,-13 0 6,-10 2-3,-6 4-4,-7 0-33,-2 3-68,1-4-67,0-5-47</inkml:trace>
  <inkml:trace contextRef="#ctx0" brushRef="#br0" timeOffset="127686.5548">25325 9972 42,'0'0'50,"0"0"22,0 0 5,0 0 13,0 0-46,0 0 10,-6-10-21,5 8-30,-1 1 31,1 1-27,-2-1 15,1 1-3,-1-2-8,2 2-2,-2-2-9,-1 2 0,-1-1-5,1 1 9,-4 0-4,-3 0 0,0 0 7,-3 0-8,-1 0 1,2 0 0,0 0-4,-1 0 8,2 0-4,-1 0 0,1 1 2,1 3-6,1 0 4,1 2 0,-1 0-14,1 1 17,1 2-3,0 2 0,1 3-3,0-1 0,1 3 3,0 4 0,1-1-1,-2 2 3,2 4-2,-1 1 0,3-1 6,2 1-11,1-1 5,0-1 0,0-1 4,0-5 5,0 0-9,1-3 0,5-3-10,0 0 10,2-1 0,-2-2 0,0 0-7,0-5 11,1-1-4,0-1 0,-1-2 8,2 0-8,1 0 2,1 0 1,1-2 22,-1-7-18,1 0-7,-1 0 0,-1-1 13,1 1-13,-2 1 0,0-1 0,-2 1-3,1 1 8,-1-2-5,-2 1 0,1 0 8,-2-3-8,0 0 0,0-4 5,-2 0-2,2-3 5,-3 0-8,0 0 0,0 0 19,0 1-15,0 3-4,0 0 0,0 3-4,0 4 4,0 4-1,0 1-34,0 2-63,-4 0-37,2 0-230</inkml:trace>
  <inkml:trace contextRef="#ctx0" brushRef="#br0" timeOffset="130962.9268">26141 9888 28,'0'0'119,"0"0"-34,0 0-6,0 0 26,0 0-43,0 0-5,-13-30-10,13 30-36,0 0 18,0 0-29,0 0-7,0 0 7,4 13-32,13 7 30,5 4 2,5 3 0,1 0 0,0-1 2,1-2-2,-2-3 0,-2-1 6,-2-4-8,-8-1 2,-1-2 0,-6-3-1,-2-1 1,-3 0 0,-1 0-1,-2 3-1,0 5 2,0 2 7,-12 8-5,-9 2 29,-2 4-23,-5 0 14,-4 0-10,0 3 3,2-1-16,0 1 1,5-3 0,2 1-14,5-6 14,0-3-30,8-3 22,4-9-140,6-4-58,0-9-35</inkml:trace>
  <inkml:trace contextRef="#ctx0" brushRef="#br0" timeOffset="131543.0016">26750 10206 91,'0'0'56,"0"0"5,0 0 38,0 0-24,0 0-31,0 0 26,-9 0-14,9 0-16,0 0-40,0 0 0,0 0-29,15 0-10,12 0 39,12 0 38,7 0-32,6-8 7,-4 1-8,-8-3 2,-1 2-11,-5-2 4,1 3 0,-5 0-12,-7 0-14,-3 3-52,-8 0-10,-2 2-59,-4-1 8</inkml:trace>
  <inkml:trace contextRef="#ctx0" brushRef="#br0" timeOffset="131839.8595">26936 10010 34,'0'0'163,"0"0"-132,0 0-31,0 0 0,0 0 68,-49 96-31,43-63 22,2-1-28,1-1-26,1 1 2,2-6-7,0 0-5,0-4-1,0-1-1,0-3-28,8-1-62,-2-4-88</inkml:trace>
  <inkml:trace contextRef="#ctx0" brushRef="#br0" timeOffset="134863.7543">28076 9734 109,'0'0'86,"0"0"-31,0 0 13,0 0 3,0 0-30,0 0-41,0 0 0,0 55 33,2-15-11,-1 7 25,-1 4-4,0 2-41,2 0 39,-2 4-39,3 0-1,-3-2 8,0 1 0,0-2-9,0 4 0,-3 0 5,-9 1 16,2-5-9,0-2-7,3-12-5,1-5 3,6-8-8,0-9-20,0-1-111,10-9 2,3-8-66</inkml:trace>
  <inkml:trace contextRef="#ctx0" brushRef="#br0" timeOffset="135689.2401">28570 9878 93,'0'0'93,"0"0"26,0 0-26,0 0-22,0 0-51,0 0-20,0 22 0,0 11 29,0 5-26,0 1 37,0-3-38,0-1 14,0-5-6,2-2-6,-1-4-4,1-3 0,-2-1-5,0-5-3,0 0-74,0-2-99,0-6-67</inkml:trace>
  <inkml:trace contextRef="#ctx0" brushRef="#br0" timeOffset="136907.9229">28963 10268 172,'0'0'186,"0"0"-114,0 0-42,0 0 11,0 0-4,0 0-37,0-2 0,0 11 3,0 6 0,-6 3-3,-6 0 0,-3 5-8,0-2 3,-4 2-52,2 4-66,-2-5-36</inkml:trace>
  <inkml:trace contextRef="#ctx0" brushRef="#br0" timeOffset="138358.8679">29292 9931 4,'0'0'70,"0"0"-31,0 0 53,0 0-20,0 0-25,0 0 21,-10-23-65,2 23 50,1 0-29,0 0-15,-3 0 9,-3 0-18,1 13 0,0 7-7,-1 2 11,4 7-4,1 1 0,0 5 13,2-2-11,4-2-2,1 1 2,1-5 4,0-3-6,6-3 0,8-3-5,3-3 12,4-3-7,-1-6 0,-3-3 0,2-3 7,0 0 9,1 0-16,4-6 0,3-9 22,-3-5-11,0-2-3,-3-2-6,-6-3 11,-2-3 0,-6-1-13,-4 3 0,-3-2 8,0 2-15,0 0 7,-3 4-10,-7 3-6,-6 4-37,3 7-3,-1 4-46,-3 6-65,-1 0-43</inkml:trace>
  <inkml:trace contextRef="#ctx0" brushRef="#br0" timeOffset="139278.5907">30056 10126 159,'0'0'120,"0"0"-72,0 0 15,0 0-26,0 0-31,0 0-4,0 0 9,51 0 48,-25 0-28,2 0-4,0 0-22,2 0 4,0 0-11,4 0 2,-1 0-17,-3 0 11,-2 0-68,-7 0-67,-3-2-29</inkml:trace>
  <inkml:trace contextRef="#ctx0" brushRef="#br0" timeOffset="139762.9399">30249 9997 187,'0'0'82,"0"0"-72,0 0-10,0 0 0,0 0 84,0 0-37,-8 67-17,7-43-10,-1 1-15,2-2 2,0 1-7,0 0 1,0-2-14,0-3 5,0-2-35,0-2-38,0-6-50,0-3-60</inkml:trace>
  <inkml:trace contextRef="#ctx0" brushRef="#br0" timeOffset="140478.555">30252 9887 132,'0'0'110,"0"0"-79,0 0 28,0 0-21,0 0-21,0 0 37,-76-26-49,62 26-5,-2 13 0,-4 12 12,1 4-9,-2 9-2,5 4 2,2 4 40,4-1-43,-1-2 11,5-1-11,3-4 13,3-5-18,0-2 5,0-3 0,0-1-8,9-3 2,5-1 6,-1-5-5,3-1 5,3-6 0,1-1 0,6-5 0,3-5 16,6 0-9,2 0-7,2-8 0,0-6 3,-4-3-18,-2-1 15,3-4 0,-1-4-11,2-1 10,-4-1 1,-8 0 0,-6-2 7,-10-2-7,-9 0 0,0-3 4,-4 0 5,-15 1 2,-4 0-11,-4 5 0,0 0 16,-1 5-18,-2 5 2,0 8 0,-1 6-13,0 5-40,1 0-27,3 3 19,5 10-77,4 0-34</inkml:trace>
  <inkml:trace contextRef="#ctx0" brushRef="#br0" timeOffset="144005.0196">31166 10147 132,'0'0'109,"0"0"-65,0 0-36,0 0 12,0 0 36,0 0-51,-3-5-4,3 8 16,0 8-14,0-4 24,3 3-27,3-5 6,2 1 1,0-2-7,2-3 4,-3 1 30,5-2-29,-3 0 15,0 0-17,1-2 5,2-10 11,2-5-13,1-5 0,-2-3 2,-1-5 4,-2 1-12,-2-2 0,-2-2 1,1 1 11,-2 1-12,-4 1 2,1 0 18,-2 3-12,0 3 20,0 4-16,0 5-9,0 6 47,0 6-24,0 0-12,0 3-14,0 0-4,0 3 2,0 22-22,0 13 24,0 14 2,-2 6 4,-1 8-6,0 7 7,-4 3 6,1 1-13,1-1 0,1-4 0,2-2 5,2-3 0,0-7-5,0-7 0,0-10 6,0-5-10,0-8 4,2-7-2,1-5-9,0-11 11,0-4-32,0-3-27,4 0 11,-1-17 36,3-6 10,-3-5-47,-4-5 16,-2 2-48,0-2 42,0 3 37,0 1-12,0 6 14,0 4 15,0 0 2,0 5 17,10-3-34,4 4-6,6-3 4,7 5-47,1-3-28,0 2-72</inkml:trace>
  <inkml:trace contextRef="#ctx0" brushRef="#br0" timeOffset="144504.9929">31672 9840 41,'0'0'248,"0"0"-156,0 0-72,0 0-8,0 0 9,0 0-18,-58 113 35,46-56 2,6-2-40,4 0 24,2-4-24,0-9 6,0-4-9,13-8 3,0-6 0,2-4-11,3-4 2,0-4-2,2-7-83,4-5 0,3 0-63</inkml:trace>
  <inkml:trace contextRef="#ctx0" brushRef="#br0" timeOffset="144833.0998">31951 9993 247,'0'0'144,"0"0"-144,0 0-6,0 0 6,0 0 12,-3 97 8,3-61 4,0-2-17,0-2-7,0-4 0,0 0 0,0-3-6,0-4 6,0-4-57,0-3-26,0-8-116</inkml:trace>
  <inkml:trace contextRef="#ctx0" brushRef="#br0" timeOffset="145205.4854">32176 9793 305,'0'0'116,"0"0"-74,0 0-42,0 0-14,0 0 14,20 104 11,-5-54 18,1 0-29,0-4 5,-3-1 7,-6-2-9,-3-3-3,-4-1 5,0 0 2,0-2-14,-19-1 0,-9-2 7,-7 1 20,-5 1-20,-6 2-20,1 1 1,-6-3-86,-2-6-80</inkml:trace>
  <inkml:trace contextRef="#ctx0" brushRef="#br0" timeOffset="146252.3065">32548 9887 20,'0'0'234,"0"0"-187,0 0 36,0 0-11,0 0-32,0 0 12,0 0-52,-8-20-9,8 20 4,0 12-14,9 8 19,3 2 0,5 1 16,1 2-12,1-1-3,6 2 1,2-1 6,0-2 2,-1-2-10,-1 0 0,-4-4 2,-5-2-8,-3-3 6,-4-2 0,-2 0 1,0-5 6,-3 0-7,-1-2 0,-1-1 3,-1 1-7,-1-3 4,0 1 0,0 2-3,0 1-4,0 7 4,0 3-3,-12 4 6,-9 4 22,-2 3-22,-4 0 7,0 1-4,-4 1 4,-4 3-7,-1 0 0,-2 2 8,-1-1-25,-1-2 12,5-2-55,2-2-58,5-5-116</inkml:trace>
  <inkml:trace contextRef="#ctx0" brushRef="#br0" timeOffset="148215.9153">14431 12196 88,'0'0'85,"0"0"17,0 0-19,0 0-13,0 0-42,0 0-25,4-5-3,18 5 9,9 0-4,10 1 30,7 1-30,9-2 2,4 0-7,0 0-1,-7 0-2,-7 0-51,-9 0-61,-8 0 68,-9 0-80,-8 0-46</inkml:trace>
  <inkml:trace contextRef="#ctx0" brushRef="#br0" timeOffset="150510.8703">15826 11792 100,'0'0'116,"0"0"-43,0 0 8,0 0 21,0 0-71,0 0 10,0 0-25,-3-21-8,3 23-16,0 20-4,0 14 12,0 15 33,0 16-25,0 7 4,3 5-11,3 0 20,-1-3-17,-2-7-4,0-7 0,-3-4 24,0-8-16,0-4-8,0-5 0,-5-7 5,-2-4-10,2-5 5,2-7-23,1-5 21,2-6-121,0-7-61,0 0-100</inkml:trace>
  <inkml:trace contextRef="#ctx0" brushRef="#br0" timeOffset="151042.094">16335 11946 288,'0'0'68,"0"0"-68,0 0-3,0 0 3,0 0 76,0 0-68,21 109 42,-15-73-26,0 1-8,-1-3 6,0-2-10,-2-2-12,-1-3 0,-2 2 6,0-1-27,0-2 21,0-3-25,0-4 24,0-7-153,0-3-14</inkml:trace>
  <inkml:trace contextRef="#ctx0" brushRef="#br0" timeOffset="151868.0814">16837 12277 366,'0'0'86,"0"0"-18,0 0-36,0 0-10,0 0-22,0 0 9,-17 46-9,9-23 0,-2 1 5,-4 3-31,-1 4-15,-1-2-97,-2 0-9</inkml:trace>
  <inkml:trace contextRef="#ctx0" brushRef="#br0" timeOffset="152586.7959">17330 11961 41,'0'0'198,"0"0"-129,0 0 19,0 0 27,0 0-25,0 0-10,-6-50-44,3 50-12,3 0-24,0 7-16,0 19 16,0 12-3,0 7 11,3 0-8,1 2 0,-2-4 0,1-2-1,-3-2 10,0-6-9,0-3 0,0-2-28,0-4 13,0-3-48,0-2-41,1-4-16,4-4-82</inkml:trace>
  <inkml:trace contextRef="#ctx0" brushRef="#br0" timeOffset="153147.1673">17784 12141 166,'0'0'75,"0"0"-75,0 0 6,0 0-5,0 0 53,0 0-33,59 20 33,-33-20-35,5 0-7,3 0 7,8 0-12,-2-8-7,2 1 0,-2-2 1,-6 1-17,-5 2 14,-8 0-24,-3 3-26,-6-2-101,-2 1 5</inkml:trace>
  <inkml:trace contextRef="#ctx0" brushRef="#br0" timeOffset="153444.0239">18021 12016 198,'0'0'144,"0"0"-109,0 0 56,0 0-66,0 0-9,0 0-20,-18 80 14,15-46-10,3-2 0,0-2 4,0-4-7,0-2 3,0-2-1,0-3-32,6-3-81,0-5-44,0-1-52</inkml:trace>
  <inkml:trace contextRef="#ctx0" brushRef="#br0" timeOffset="154037.7432">17922 11824 164,'0'0'44,"0"0"-14,-88-4 32,63 6-36,2 12 26,3 7-9,2 6-43,4 12 26,1 11-19,4 4 15,3 7 47,3 0-68,3-1 27,0-5-26,0-3 7,3-7-9,16-8 0,4-6 0,7-7-8,3-7 11,5-7-3,5-5 0,6-5 5,4 0 2,-1-15 2,-1-8-2,-6-5 3,-8-3-1,-1-5-9,-6-3 7,-7-3-4,-2-1 38,-9 0-31,-7 1 6,-5 0-9,0 1 1,-9 8-13,-8 3 5,-2 6-3,1 5-14,0 4 3,0 4-41,2 6-24,-4 5-120,1 0 37</inkml:trace>
  <inkml:trace contextRef="#ctx0" brushRef="#br0" timeOffset="155519.4442">18697 12227 216,'0'0'79,"0"0"-23,0 0-33,0 0-9,0 0-8,0 0-4,-3 33 9,6-21 14,4-3-17,3 0 5,-2-1-13,-1-2 5,1-3 3,2-2-7,1-1-1,5 0 21,1-1-17,3-12 9,-1-1-13,-2-7 6,-2-2 3,0-6-7,-4-3 0,0-6 0,-2-3 6,-3 0-8,-2-1 0,-3 2 1,-1 0 2,0 6 0,0 1-2,0 4 12,0 5-6,-5 6 10,1 7-4,2 7 3,1 4 36,-1 0-52,1 0 0,1 4-2,0 19-7,0 10 6,0 13 3,0 7 0,0 11 10,0 5-9,4 3 8,-1 1 24,0-4-32,1-6 24,-1-7-25,0-4 8,2-3-2,3-3 4,-4-2-10,2-5 0,2-5 9,-3-4-11,3-7 2,-2-3 0,-1-5-3,-1-5 4,-2-5-1,0-3 0,-2-2 15,0 0-15,0-14 0,0-4 9,-10-3-20,-2 0-19,-1-2 9,-1 2 0,0 0-39,1 1 38,3 2 11,1 4 11,3-2-5,5 6 8,1-2-3,0-2 0,10 0-6,13-2 0,9-2 6,5-2-14,2 3-7,-1 1-89,-4 3-57,-4 4-14</inkml:trace>
  <inkml:trace contextRef="#ctx0" brushRef="#br0" timeOffset="156048.5669">19499 11797 327,'0'0'96,"0"0"-72,0 0-2,0 0-11,0 0-8,-53 96 28,47-48-19,3 5 0,3 1-1,0-1 3,0-7 4,4-4-18,9-6 0,2-4-7,5-5 14,-2-6-8,3-6 1,2-5-62,4-7 44,3-3-40,4-2-53,1-16-22</inkml:trace>
  <inkml:trace contextRef="#ctx0" brushRef="#br0" timeOffset="156354.0888">19935 11900 282,'0'0'144,"0"0"-135,0 0 2,0 0-11,0 0 27,0 0 15,0 79 10,0-49-47,0 0 52,0 1-45,-3 1-10,-2-2 11,1 0-7,1-3-6,0-4 0,1-3 3,2-6-24,0-1 1,0-6-97,0-4-56,0-3-142</inkml:trace>
  <inkml:trace contextRef="#ctx0" brushRef="#br0" timeOffset="156729.0676">20133 11705 448,'0'0'40,"0"0"-25,0 0-30,0 0 27,0 0-12,47 115 42,-31-71-35,-1-1 23,-3-3-24,0-1 10,-5-1 3,-4-2-14,-1 0-5,-2-2 0,-2 1 12,-14 0-10,-7-3-2,0-2 2,0-3-7,1-3-34,-1-3-47,1-6-79,1-6-39</inkml:trace>
  <inkml:trace contextRef="#ctx0" brushRef="#br0" timeOffset="157592.9262">20500 11657 232,'0'0'67,"0"0"26,0 0-25,0 0-28,0 0-16,0 0-24,-7-8-8,7 9-3,12 16 11,3 0 6,7 4-5,2 0 3,6-2 7,3-1 13,1-1-23,3-3-1,2-1 10,4-1-12,1-1 4,2-2-2,-6 0 3,-4 0 1,-6 0-4,-8 0 0,-5 2 5,-6-1-7,-5 1 2,-4 2 0,-2 2 17,0 4-5,-15 6 15,-12 3-16,-4 7-9,-9 4 21,-5 3-21,-4 2-1,1-2 4,-3 0-2,2-3-6,1-3-23,6-4-64,2-3 1,7-7-104,5-7-81</inkml:trace>
  <inkml:trace contextRef="#ctx0" brushRef="#br0" timeOffset="158889.7334">17919 11833 0,'0'0'7,"0"0"-7,0 0 2,0 0-4,0 0 5,0 0 7,-13 0 37,10 0-30,-2 0 2,2 0-8,2 0-5,-2 0 11,1 0 5,1 0 10,-1 0 14,2 0-42,0-2 34,0 2 11,0-1-40,0 1 30,0 0-15,0 0-8,0 0-16,0 0-18,6 7 18,10 14 0,4 3 2,1 2-2,3 1 3,-3-3-3,1 2 0,2-2-5,-3 0-43,1-2-89,-1-5-22</inkml:trace>
  <inkml:trace contextRef="#ctx0" brushRef="#br0" timeOffset="160591.1659">17819 11792 12,'0'0'37,"0"0"-19,0 0-5,0 0 26,0 0-10,0 0-4,34-14 18,-27 13-20,-1 1 6,0 0-18,4 0-10,2 0 21,7 0-20,4 0 0,5 0 0,5 3 5,0 1-9,1 3 2,-7-1 0,0 4-5,-3 1 5,-5 4 0,1 0-1,-3 0 2,0 0-4,4-3 3,-2 0 0,2-1 3,0-6 0,-2 2-3,-2-3 0,-1 0-11,-3-1-7,2 0-38,-4 4-8,-2-1 7,1 1 1,-4 2 45</inkml:trace>
  <inkml:trace contextRef="#ctx0" brushRef="#br0" timeOffset="162633.3695">21427 11432 60,'0'0'153,"0"0"-87,0 0-31,0 0-10,0 0 26,0 0-51,12-1 23,1-2-23,4-3 20,2 1-3,-1-1 1,-2 2-13,-2-1-5,-1 4 0,-4-1 1,0 2-5,0 0 4,0 0 0,-2 0-3,0 0 4,0 0-1,-6 0 0,1 0-16,-2 0 3,0 0 13,0 2 0,0 4 2,0 0 5,0 5-7,0 3 0,0 3 8,0 4-12,0 3 4,0 5 0,0 8 0,4 5 6,2 10-6,-3 4 0,0 4 3,-3 3-5,2 0 4,-1 0 51,2-1 15,0-3-67,5-4 31,-1-5-32,-1-5 16,2-6-8,-3-4-8,0-4 0,-2-3 6,-2-4 4,1-2-10,-2-5 0,0 0 8,0-4-12,0-3 4,0 1 0,0-2 0,0-2 12,0 1-12,-6-1 0,-6 0 2,2 0-22,-1 0 20,-4-2-17,2 0 3,-3-2-35,0-2 21,2 1-36,-1-2 19,-3 0 28,1 0-60,-4-3-17,-2-6 8,-4-2-38</inkml:trace>
  <inkml:trace contextRef="#ctx0" brushRef="#br0" timeOffset="172291.2864">21197 9726 57,'0'0'50,"0"0"-16,0 0 9,0 0-3,0 0-8,0 0 21,0 0-45,-15-14 31,15 14-5,-1 0-8,1 0 13,-2 0-28,2 0-5,-2 0-6,-5 0 4,1 17-11,-1 5 7,-1 8 0,2 3 11,-1 0-5,4 4-6,2 0 0,1-2 14,0-1-15,0-2 1,0-3 0,0-2 8,0-2-2,-2 1-6,-1-2 0,-2-1-24,2-1 8,0-2-88,2-5-66</inkml:trace>
  <inkml:trace contextRef="#ctx0" brushRef="#br0" timeOffset="173413.6357">21166 10466 34,'0'0'54,"0"0"1,0 0-3,0 0 3,0 0-48,0 0 10,0-3-17,0 3-25,0 12 25,0 6 11,0 7-9,0 1 4,0 3 0,0-1-6,0 0 0,0-4 6,0-2-5,0-2 3,0-5-4,0-2 8,0-1 0,-3-3-8,1 1 0,-1-5 4,2 0-2,-1-2 8,2-1-8,0-1 9,0-1-4,0 0 0,0 0 18,0 0 6,-1 0 32,-1 0-63,2-4 7,-1-6-9,-1-2 2,1-1 0,1-1-33,0-2-78,0-1-2,0 1-93</inkml:trace>
  <inkml:trace contextRef="#ctx0" brushRef="#br0" timeOffset="175973.399">14149 10054 17,'0'0'28,"0"0"14,0 0 14,0 0-39,0 0 14,0 0 2,0-64-15,0 60 11,0-1-1,0 1-10,0 3-9,0-1 2,0 0-11,0 2 0,0 0 1,0 0 29,0 0-13,0 0 8,0 0 19,0 0-43,0 0 6,0 0-7,0 21 0,0 11 3,0 8 4,3 8 4,-2-2 2,1 1 0,-1-4-21,-1-5 8,0-2 0,0-1 6,2-4-6,4 4-29,-4-2-29,1-2-126,-3-1-45</inkml:trace>
  <inkml:trace contextRef="#ctx0" brushRef="#br0" timeOffset="176799.3789">14286 10710 24,'0'0'52,"0"0"2,0 0 19,0 0-32,0 0 33,0 0-61,-14-8-12,14 26 6,0 8-6,0 5 28,0 3 0,0-3-26,0 1 25,0-3-24,0-5 2,0-3-5,0-3 5,0-1-9,0-3 3,0 0 0,0-2-11,0-2-15,0 1-38,0-5-22,0-5-103</inkml:trace>
  <inkml:trace contextRef="#ctx0" brushRef="#br0" timeOffset="179108.2106">28076 9518 1,'0'0'47,"0"0"-2,0 0-15,0 0 23,0 0-29,0 0-4,-1-11 37,1 11-45,0 0 19,0-2 18,0 2-41,0 0 35,0 0-43,-4 0 8,4 0-16,-2 0-4,2 14 12,0 7 0,-3 5 25,0 3-25,-1 2 0,-1 2 6,2-1 28,0-1-31,1 0-3,1-6 0,1-1 4,0-1-19,0-5-30,0-1-73,0-4-33</inkml:trace>
  <inkml:trace contextRef="#ctx0" brushRef="#br0" timeOffset="180794.5251">15813 11583 68,'0'0'82,"0"0"-13,0 0 23,0 0-65,0 0 38,0 0-6,-17-52-43,16 50 54,-2 2-33,1 0-34,1 0 34,1 0-32,-2 0-10,2 2-2,0 28-8,0 13 13,0 11 2,0 2 0,-1-2 7,-2-6-1,2-3-6,-1-1 0,0-3-28,2-2 14,0 2-85,0-5-50,0-3-46</inkml:trace>
  <inkml:trace contextRef="#ctx0" brushRef="#br0" timeOffset="181646.4396">15834 12635 7,'0'0'35,"0"0"10,0 0 16,0 0-9,0 0-44,0 0 21,0-5-29,0 13 1,0 5 17,0 4-11,3 1 15,0-1-22,0-1 10,-2-1-9,2-1-1,-3-1 0,0 0-3,0-3-49,0-2-65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06:16.7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7297 1596 105,'0'0'89,"0"0"16,0 0-21,0 0-1,0 0 0,0 0-12,0 0 11,0 0-43,-18-6-36,18 4 13,0 2-16,0 0-11,3 0 3,18 0 8,10 0 0,8-2 0,7-5 3,2 3-7,-2 1 4,-7 1-16,-6 2-34,-5 0-99,-6 0 59,-5 0-83,-10 9-80</inkml:trace>
  <inkml:trace contextRef="#ctx0" brushRef="#br0" timeOffset="216.1693">7303 1785 375,'0'0'25,"0"0"-10,0 0-28,0 0 30,0 0-3,97 2 13,-48-2-25,4 0 35,-2 0-37,-3-3 4,0 2-12,-2-2-54,-4-2-110,-9 0-89</inkml:trace>
  <inkml:trace contextRef="#ctx0" brushRef="#br0" timeOffset="1165.1001">8902 1227 85,'0'0'16,"0"0"22,0 0 8,0 0 68,0 0-4,0 0-31,5-21-2,-5 21-77,0 9-7,0 18 7,0 9 0,1 4 25,2 0-22,0-1 10,4-1-19,1-3 15,-1-1-9,1-4 0,4 1 12,-6-2-31,-2 0-31,-4-1-127,0-3-50</inkml:trace>
  <inkml:trace contextRef="#ctx0" brushRef="#br0" timeOffset="1419.0461">8684 1766 392,'0'0'159,"0"0"-145,0 0-4,0 0 40,0 0-12,0 0 7,-19-18-45,49 18 0,17 0 1,19 0 9,19-3-10,9-3 0,6-2 21,5 4-20,-3-1-1,-5 4-15,-10 1-16,-17 0-223,-15 0-31</inkml:trace>
  <inkml:trace contextRef="#ctx0" brushRef="#br0" timeOffset="2020.3826">8578 2154 445,'0'0'40,"0"0"-36,0 0 26,0 0-23,45-85 27,-21 69 20,1 1-44,5 8 21,1 7-31,-1 4 15,-4 24-23,-1 11 13,-7 6-5,-11 8 10,-7 4 7,-3 3-15,-25 2-2,-11-5 3,-7-3-9,-2-10-18,1-8 12,6-9 11,7-6-10,7-6 7,12-4 4,8-5 0,4-5-14,3-1 14,1 0-3,26-1 3,18-16 11,15-4 19,11-6-30,-1 1 9,-3 2-26,-7 2-47,-9 2-231</inkml:trace>
  <inkml:trace contextRef="#ctx0" brushRef="#br0" timeOffset="2483.9533">9553 1898 423,'0'0'158,"0"0"-138,0 0-12,0 0-16,-42 112 18,27-49 4,10 2 40,4-5-38,1-4 42,0-7-58,0 0 1,0-4 21,-2-3-5,-4-3-17,0-3 0,-1-4 9,0-4-22,-1-5 13,5-8 0,-2-6 5,1-7 17,-5-2-22,-3-2 37,-9-21-36,-4-6 10,-2-11-11,-3-2 0,0-3-8,3 1-24,4 2 5,5 6-33,7 4-77,8 4 24,3 0-108</inkml:trace>
  <inkml:trace contextRef="#ctx0" brushRef="#br0" timeOffset="2777.3403">9618 1929 331,'0'0'57,"0"0"-19,0 0-37,0 0-1,82-46 68,-43 43-47,10 2 24,9-1 18,5 1-53,3 1 16,-5 0-26,-3 0 0,-10 0-7,-7 1-47,-11 12-37,-13 3-103,-14 0-96</inkml:trace>
  <inkml:trace contextRef="#ctx0" brushRef="#br0" timeOffset="3154.0952">9690 2207 408,'0'0'107,"0"0"-45,0 0 14,0 0-10,0 0-46,0 0-5,82-64-12,-48 60 24,2 4-28,-2 0 1,-1 17 0,-6 10-20,-11 8 30,-11 6-10,-5 5 0,-3 2 23,-21-1-19,-2-5-4,1-6 0,1-6-6,5-6 17,7-6-11,3-4 0,7-5 4,2-5-20,0 1 16,16-5 0,18 0 4,18-5 11,14-16-13,4-6-2,6-2 6,-6 4-16,-4 0-113,-7-1-341</inkml:trace>
  <inkml:trace contextRef="#ctx0" brushRef="#br0" timeOffset="3987.1906">10892 832 312,'0'0'89,"0"0"-62,0 0 50,0 0-1,0 0-7,0 0-56,-24-16 6,7 16-13,-8 0-6,-3 0 0,0 0-4,-2 3 6,2 3-2,5-2 0,8-3 21,5-1-22,6 0 1,-1 0 0,5 0-6,0 0 7,0 0-1,0 0 0,0 4-11,0 10-4,0 13 11,3 15 4,5 18-11,-1 15 11,-6 15 0,-1 4-1,0 3 23,0-7-22,0-7 5,0-5-2,9 0 31,2 1-34,-5 11 0,3 11 0,-5-1 25,-1-2-25,0-15 0,2-12 9,-1-8-1,-1-7 4,0-11-12,-2-12 0,2-15 21,2-9-32,6-9 11,12 0 0,13-26 9,19-10-9,13-7-12,-3 1-31,-4 2-110,-16 9-127</inkml:trace>
  <inkml:trace contextRef="#ctx0" brushRef="#br0" timeOffset="5065.5494">12168 1185 160,'0'0'238,"0"0"-164,0 0-38,0 0 46,-94 3-80,75 24 2,-3 9 1,0 8 10,3 2-13,5 1-2,10-3 14,4-3-26,4-7 12,23-5 0,6-7-28,9-5 51,5-9-23,3-8 0,7 0 12,-2-16 4,-5-14-16,-6-6 0,-13-8-1,-10-3 19,-12-2-18,-9 0 0,0 2 13,-15 3-26,-6 8 13,0 8-81,-4 8-20,2 9-110,-2 8-51</inkml:trace>
  <inkml:trace contextRef="#ctx0" brushRef="#br0" timeOffset="5466.6385">12836 1042 542,'0'0'69,"0"0"-62,0 0 5,-92 35-15,59 10 3,1 9 0,9-3 15,8-2-2,9-7-6,6-6-6,0-5 18,16-4-17,9-6-2,8-5 0,5-9 0,4-7 10,1 0-10,-1-14 0,-5-13 23,-4-6-28,-5-6 5,-6-3 0,-8-2 0,-8 2 5,-6 3-5,0 5 0,-18 8-20,-7 10 11,-2 7-40,-3 9-37,2 0-78,5 5-75</inkml:trace>
  <inkml:trace contextRef="#ctx0" brushRef="#br0" timeOffset="5868.3857">13294 1041 258,'0'0'42,"0"0"4,0 0 35,0 0-72,0 0 8,-55 106 17,28-42 45,5-1-15,8-6 17,11-6-75,3-10 19,11-5-25,13-10 16,4-7-17,5-7 1,4-9 0,12-3 1,4-6 19,3-21-20,-2-10 1,-12-7 21,-11-6-17,-13-3-5,-7-1 2,-11 2-6,0 2 3,-3 5-1,-13 10-22,-6 11-49,-5 12-49,-5 11-174</inkml:trace>
  <inkml:trace contextRef="#ctx0" brushRef="#br0" timeOffset="7487.0945">14437 1286 126,'0'0'163,"0"0"-28,0 0-24,0 0-63,0 0 17,0 0-65,6-5 3,21 5 38,15 0-38,13 0 31,11 0-34,11-8 16,2-2-20,0 0 4,-7 1-9,-12 3-2,-17 0-161,-21 1-97</inkml:trace>
  <inkml:trace contextRef="#ctx0" brushRef="#br0" timeOffset="7725.9136">14724 1087 350,'0'0'263,"0"0"-230,0 0-33,0 0 0,0 0-4,-2 113 12,2-69-8,0-2 0,0-2 16,0 0-20,0-3 4,0-5-25,9-3-76,12-7-93,3-7-45</inkml:trace>
  <inkml:trace contextRef="#ctx0" brushRef="#br0" timeOffset="8605.6698">16111 1051 186,'0'0'94,"0"0"2,0 0-66,0 0 38,-95-17-34,59 35-24,-2 13-7,-2 7 27,6 5-26,7 2 47,10-1-36,16-3-6,1-4-9,15-4-12,15-1 12,7-8 0,11-6 16,2-9-5,3-6-7,2-3-4,-1-4 4,-2-21 8,-4-9-12,-8-5 8,-10-8 3,-12 1 2,-11-2-1,-7 4-9,0 2 31,-12 5-25,-7 10-18,1 7-7,-4 12-103,-2 8-7,2 0-96,5 19 28</inkml:trace>
  <inkml:trace contextRef="#ctx0" brushRef="#br0" timeOffset="9022.405">16827 1062 214,'0'0'256,"0"0"-130,0 0-71,0 0 13,0 0-68,-85-20 23,54 53-28,2 11 5,4 5 0,4 0-4,8-1 7,8-6-3,5-3 0,0-6 22,15-6-24,9-7 2,4-7 0,5-6 9,5-7 4,2 0-12,3-18-1,0-11 22,-5-8-11,-5-5-11,-10-1 0,-6-2-1,-13 1 8,-4 2-7,0 6 0,-10 7-62,-8 10 27,-4 8-142,-4 7-126</inkml:trace>
  <inkml:trace contextRef="#ctx0" brushRef="#br0" timeOffset="9361.0129">17424 910 645,'0'0'58,"0"0"11,0 0-69,0 0-11,0 0 11,0 81 0,0-31 0,0 0 14,0 2-8,0-4-6,0-1 0,0-5 27,0-3-27,0-4 0,0-5-6,0-3-3,0-3-133,0-6-130,0-7-107</inkml:trace>
  <inkml:trace contextRef="#ctx0" brushRef="#br0" timeOffset="9917.1725">18576 1214 467,'0'0'110,"0"0"-95,0 0 13,0 0-28,0 0 15,0 0-34,-5-7 19,5 7-24,5 0 24,14 5 0,9 3 51,5-2 5,8-5-49,5-1 29,0 0-34,3 0-2,-2-3 0,-3-6-2,-5-1-13,-6-1-127,-12-1-172</inkml:trace>
  <inkml:trace contextRef="#ctx0" brushRef="#br0" timeOffset="10147.3596">18830 1051 251,'0'0'183,"0"0"-183,0 0 14,0 0-14,-5 91 86,5-60-62,-2 1 15,1 1-23,1-2-1,0-1-9,0 1-6,0-6-3,0-2-6,12-5-122,1-6-68</inkml:trace>
  <inkml:trace contextRef="#ctx0" brushRef="#br0" timeOffset="10908.2714">19768 1008 294,'0'0'123,"0"0"-71,0 0-27,0 0 2,0 0-14,-90-19-13,63 43 1,-1 8 13,1 7 9,6 5-19,5 1 8,10-3 3,6-4 2,0-5-17,21-3 0,6-6 14,10-6-2,5-7-3,5-8 0,1-3 33,-2 0-33,-4-21 5,-9-7-4,-8-4 5,-8-9 8,-10-2-23,-7-1 3,0 0 1,-5 5-2,-14 7-4,-3 8-6,0 9-68,2 11-16,6 4-131,6 0-128</inkml:trace>
  <inkml:trace contextRef="#ctx0" brushRef="#br0" timeOffset="11365.9154">20348 858 687,'0'0'24,"0"0"-2,0 0-22,0 0-22,0 0 19,0 0 3,-6 127 0,6-76-7,0-1 18,0-1-11,4 0 0,0-5 10,-1 1-6,0-8-4,1-4 0,1-4-9,-2-5 8,2-3-8,0-7-125,2-9-127,4-5-34</inkml:trace>
  <inkml:trace contextRef="#ctx0" brushRef="#br0" timeOffset="11798.2531">20814 992 545,'0'0'91,"0"0"-42,0 0-49,0 0 9,0 0-9,-96 94 0,80-59 5,11-4-14,5 2 20,0-1-11,9-5 5,9-2 11,3-7-13,3-3-3,1-7 0,4-6 4,-1-2 12,2 0-16,-2-15 32,2-6-23,-3-9 23,-2-2-32,-5-4 8,-7-2-14,-7 2 6,-6 3-23,0 4-28,-15 7-123,-8 10-55,-5 4-57</inkml:trace>
  <inkml:trace contextRef="#ctx0" brushRef="#br0" timeOffset="12415.1505">21563 1114 184,'0'0'289,"0"0"-202,0 0-27,0 0-57,0 0 1,0 0-2,44-1 8,1 1 25,10 0-3,8 0-31,1 0 19,0 0-17,-7 0-3,-9 0 0,-8 0 15,-7-2-30,-5-1-46,-11-1-186,-9-2-155</inkml:trace>
  <inkml:trace contextRef="#ctx0" brushRef="#br0" timeOffset="12637.7343">21898 988 324,'0'0'103,"0"0"-103,0 0 23,0 0 8,-33 96 35,29-59-58,1 0 20,3-1-28,0-3 0,0-1-2,0-2-28,4-3-145,4-7-134</inkml:trace>
  <inkml:trace contextRef="#ctx0" brushRef="#br0" timeOffset="13316.7401">23126 851 326,'0'0'146,"0"0"-143,0 0 0,-77 89 14,57-45-11,5-1 76,8-2-68,7-5-9,0-3-4,7-2 10,14-5-11,4-6 0,7-6 10,4-6 7,3-5-17,2-3 3,-4-1 30,-4-17-24,-7-8 11,-7-4 14,-6-3-33,-7-3 45,-6 0-46,0 0 0,0-2-7,-10 6-1,-8 5-17,-1 11-18,-1 8-74,1 8-29,4 0-89</inkml:trace>
  <inkml:trace contextRef="#ctx0" brushRef="#br0" timeOffset="13715.6626">23860 756 267,'0'0'101,"0"0"27,0 0-61,0 0-67,0 0 0,0 84 22,0-29 9,0-3 50,0-1-67,-3-5-9,0-3 0,3-4 5,0-2-10,0-4 0,0-5 17,0-6-46,0-5 6,0-6-90,8-7 0,7-4-84,5 0-33</inkml:trace>
  <inkml:trace contextRef="#ctx0" brushRef="#br0" timeOffset="14012.4726">24184 819 205,'0'0'104,"0"0"27,0 0-16,0 0-87,0 0 21,0 0-49,3 38 23,-3 12-23,0 5 39,0-2-38,0-5 29,-3-4-22,0-4-8,2-5 0,1-3 15,0-7-23,0-5 8,0-3-6,4-7-4,2-2-80,4-8-32,-1 0-170</inkml:trace>
  <inkml:trace contextRef="#ctx0" brushRef="#br0" timeOffset="14504.2">24736 1083 62,'0'0'277,"0"0"-147,0 0-80,0 0-10,0 0-3,0 0-30,57 3 21,-7-3 19,10 0-45,4 0 24,3 0-26,1 0 0,-6-2-11,-4-1-69,-7-1-111,-14-1-47</inkml:trace>
  <inkml:trace contextRef="#ctx0" brushRef="#br0" timeOffset="14735.9998">25230 962 249,'0'0'201,"0"0"-153,0 0-48,0 0 0,-21 79 30,14-48-18,4 2 2,3-1-12,0-1 24,0 1-25,0-2-1,0-3-16,0-1 7,4-4-189,2-5-12</inkml:trace>
  <inkml:trace contextRef="#ctx0" brushRef="#br0" timeOffset="15907.4913">26246 698 364,'0'0'177,"0"0"-102,0 0-62,0 0 2,0 0-15,0 0 0,-6 102 18,0-51-6,3-2 6,0 0-18,3-6 11,0-4-13,0-4 2,0-3 0,0-4-6,0-2 4,-2-5-36,1-3-61,1-7-120,0-7-55</inkml:trace>
  <inkml:trace contextRef="#ctx0" brushRef="#br0" timeOffset="16339.5554">26725 807 496,'0'0'39,"0"0"33,0 0-61,0 0 24,0 0-17,0 0-11,-59 47-7,34-5 0,1-2 14,6-2 2,4-4-16,6-8 0,6 0-6,2-6 11,0-4-5,13-2 0,6-5 5,3-6-5,5-3 3,2 0 18,2-12 19,3-9-29,-4-6 4,-3-4-15,-2-2 16,-6-1-9,-3-2-7,-8 1 0,-6 2-6,-2 3-18,-7 9-19,-15 6-42,-4 7-140,-1 6-101</inkml:trace>
  <inkml:trace contextRef="#ctx0" brushRef="#br0" timeOffset="16778.4076">27387 770 488,'0'0'134,"0"0"-35,0 0-43,0 0-44,0 0-17,0 0 5,-101 69 0,68-24-13,6-4 20,12-4-7,6-2 0,8-3 6,1-4-17,0-5 11,6-5 0,10-3-21,6-6 29,3-5-8,4-2 2,3-2 24,-2 0-18,-4-9-8,-2-8 4,-3-2 36,-6-5-24,0-4-16,-6-3 0,-3-2 15,-5 1-39,-1 1 24,0 3-72,-6 5 22,-11 3-212</inkml:trace>
  <inkml:trace contextRef="#ctx0" brushRef="#br0" timeOffset="17495.5313">28272 925 249,'0'0'200,"0"0"-144,0 0-8,0 0 0,0 0-31,0 0 34,58-11-51,-16 7 0,7 1 3,5 0 5,1-2-8,-1 1 0,-4-1 16,-8-3-41,-7 1 14,-13-2-150,-8-3-51</inkml:trace>
  <inkml:trace contextRef="#ctx0" brushRef="#br0" timeOffset="17727.3286">28566 745 343,'0'0'170,"0"0"-144,0 0-18,0 0-16,0 0 4,-37 92 4,28-48 27,1-2-15,3-1-12,4-3 0,1-4-6,0-1-6,3-1-109,6-5-133</inkml:trace>
  <inkml:trace contextRef="#ctx0" brushRef="#br0" timeOffset="18282.1181">29548 639 440,'0'0'157,"0"0"-154,0 0-3,0 0-24,0 0 24,-12 117 59,-2-62-48,-1-3 30,3-2-27,2-6-1,2-3-10,7-2 3,1-3-6,0-2 0,0-6 13,6-3-27,7-6-42,2-9-78,3-10-60</inkml:trace>
  <inkml:trace contextRef="#ctx0" brushRef="#br0" timeOffset="18701.8363">30064 777 511,'0'0'153,"0"0"-111,0 0-11,0 0-31,-94 35 1,67 4-10,7 2 9,6-5 0,8-2-4,6-5 8,0-2-4,1-1 0,17-5 1,5-6-13,3-5 19,1-5-7,1-5 4,1 0 13,1-5-17,-1-16 0,-2-4 14,-7-7-7,-5-1-7,-8-3 0,-4 1-3,-3-1 3,0 4-3,-6 7-29,-6 10-72,-4 7-42,1 8-213</inkml:trace>
  <inkml:trace contextRef="#ctx0" brushRef="#br0" timeOffset="19052.2673">30594 684 296,'0'0'163,"0"0"3,0 0-124,0 0-9,0 0-33,0 0-6,-20 89-7,5-28 26,2 2-6,1-3-7,4-8 13,2-6-20,3-5 7,0-3 0,2-7-1,-2 0 1,-4-6-14,0-2-82,0-7-115,-2-5-56</inkml:trace>
  <inkml:trace contextRef="#ctx0" brushRef="#br0" timeOffset="20217.2516">12786 2511 172,'0'0'104,"0"0"-56,0 0 57,0 0-35,0 0 34,0 0 5,-26-3-105,26 3 6,0 0-10,7 0-11,13 2 2,10 4 9,14-2 0,7-4 5,14 0-5,9 0 0,-4 0 0,-3 0-48,-8-4-74,-15-1-57,-13 1-53</inkml:trace>
  <inkml:trace contextRef="#ctx0" brushRef="#br0" timeOffset="20518.0837">13038 2303 330,'0'0'62,"0"0"-62,0 0-14,-14 95 14,10-54 20,-1-1-15,4 2 26,1-2-28,0-3 0,0 1 10,0-3-6,0-3-7,1-3 0,4-1 10,-5-3-26,3-1 2,1-6-80,2-4-45</inkml:trace>
  <inkml:trace contextRef="#ctx0" brushRef="#br0" timeOffset="21097.6967">14000 2356 468,'0'0'25,"0"0"30,0 0-41,0 0-14,0 0 100,0 0-81,3-44 11,-3 59-30,0 19 0,1 9-15,1 7 26,-1-1-11,1 1 0,2-3 19,1-3-19,-1-4 0,4-2 3,-4-5-13,-1-6 10,2-3-32,-2-6-69,4-7-126,3-9 19</inkml:trace>
  <inkml:trace contextRef="#ctx0" brushRef="#br0" timeOffset="21436.2591">14219 2361 337,'0'0'226,"0"0"-117,0 0-77,0 0-32,0 0-7,0 0 7,-3 78 0,3-30 0,0 0-5,0 0 8,0-1-3,0-6 0,0-5 14,0-4-14,0-7 0,0-3-54,0-2-22,0-6-96,0-7-69</inkml:trace>
  <inkml:trace contextRef="#ctx0" brushRef="#br0" timeOffset="21890.7934">14652 2406 581,'0'0'84,"0"0"-83,0 0-1,0 0 0,0 0-10,0 0 4,-90 75 6,77-31-4,7 1-12,5 0 16,1-5 0,0-3 8,9-5 0,8-7-12,6-7 4,0-6 0,2-7 0,1-5 6,4 0-6,5-16 37,1-9-35,-1-8 42,-5-4-37,-8-2 15,-5 0-9,-7-3-8,-7 2-5,-3-1 0,0 5-16,-1 6-34,-16 6-69,-5 7-154</inkml:trace>
  <inkml:trace contextRef="#ctx0" brushRef="#br0" timeOffset="22507.6971">15889 2531 176,'0'0'67,"0"0"-55,0 0 1,0 0 20,103 0 69,-70 0-51,1 0 11,6 0-52,6 0 24,10-3-14,2-2-12,0-1-16,-5 0-38,-11-2-187,-12 0-58</inkml:trace>
  <inkml:trace contextRef="#ctx0" brushRef="#br0" timeOffset="22755.1305">16214 2337 387,'0'0'141,"0"0"-114,0 0-27,0 0 0,0 0 19,-1 90 49,-2-51-43,-5 0 12,0 0-37,2-3 0,3-1-1,3 0-2,0-4-46,0-2-2,2-2-61,9-9-71,2-7-30</inkml:trace>
  <inkml:trace contextRef="#ctx0" brushRef="#br0" timeOffset="23113.2217">16945 2281 402,'0'0'123,"0"0"-73,0 0-23,0 0-27,0 0 0,0 0 0,0 111 1,0-61 58,0-2-54,0-1 21,0-4-29,5-4 3,2-1 0,-1-3-6,1-6 15,3-3-9,0-5 0,0-3-54,4-5-4,4-10-122,2-3-57</inkml:trace>
  <inkml:trace contextRef="#ctx0" brushRef="#br0" timeOffset="23407.9209">17288 2389 494,'0'0'131,"0"0"-85,0 0 0,0 0-46,0 0 0,0 0-17,0 33 10,0 8 7,0 4 0,0 0 19,-3-1-23,-3-5 4,0-2 0,0-5-9,3-5 9,2-4-17,1-7-43,0-3-84,3-8-19,13-5-70</inkml:trace>
  <inkml:trace contextRef="#ctx0" brushRef="#br0" timeOffset="23679.5026">17646 2312 489,'0'0'38,"0"0"18,0 0-56,0 0-20,0 0 20,0 89 23,-3-34 27,-4-3-8,-5 2-35,1-5-2,4-5-5,0-3 14,2-5-17,2-5 3,0-6-65,0-6-15,-1-5-116,-1-9-60</inkml:trace>
  <inkml:trace contextRef="#ctx0" brushRef="#br0" timeOffset="25022.7146">11705 783 91,'0'0'62,"0"0"11,0 0 39,0 0-47,0 0 30,0 0-38,0-7-46,0 7-11,0 26-6,0 20 6,0 16 22,0 5-21,0 8 23,0 1-24,0 1 13,0-2 1,0-7-4,-3-5 25,0-4 19,-3-3-43,-2-4-3,-1-4-8,-5 0 9,-2-5-16,1-6 7,0-6-35,6-8-14,3-11-149,6-12-117</inkml:trace>
  <inkml:trace contextRef="#ctx0" brushRef="#br0" timeOffset="25784.9963">13708 943 132,'0'0'100,"0"0"-6,0 0-24,0 0-49,0 0-3,0 0-13,0 18-5,10 6 89,6 4-64,7 3 6,3 0 0,3 2-25,5 2 10,0-2-16,-1 0 0,-1-1-4,-9-4 18,-4 1-14,-8-4 0,-6 1 15,-5-2 3,0-1-15,-10-2 7,-9 1 28,-4-1-31,-4-1-4,-1-1-3,-1-1 6,1-2-17,4 0-67,-3-2-96,0-1-92</inkml:trace>
  <inkml:trace contextRef="#ctx0" brushRef="#br0" timeOffset="26587.0859">15668 941 136,'0'0'58,"0"0"0,0 0 39,0 0-62,0 0 68,0 0-52,-9-30-16,9 30 8,0 5-43,0 25 0,0 16-14,0 17 28,0 8 4,0 3-18,0 2 2,0-4-6,-7-3 27,-2-9-23,4-4 4,3-8 16,2-4-17,0-4-3,0-4 0,0-1-12,0-7 7,-4-5-75,1-6-75,3-13-131</inkml:trace>
  <inkml:trace contextRef="#ctx0" brushRef="#br0" timeOffset="27510.6888">17621 1013 204,'0'0'116,"0"0"-113,0 0-3,0 0 27,0 0-27,0 0 52,64 55-37,-45-28 22,0 1 3,0 6-22,1-3 5,0 2-23,-1-1 0,-1-2 0,-4-1 18,-4-4-20,0-1 2,-5-1 0,-3-4 0,-2-1 0,0 0 0,-8 2 15,-14 3 2,-10 1 10,-4 0-19,-3 0 2,0 0-11,3-3 9,3 0-8,6 0 0,6-1-70,8-4-93,7-5-85</inkml:trace>
  <inkml:trace contextRef="#ctx0" brushRef="#br0" timeOffset="28244.3947">19334 878 328,'0'0'42,"0"0"-22,0 0 3,0 0 25,0 0-4,0 0 46,-4-76 7,4 78-94,-1 28-6,-8 23 3,-1 17 0,-4 10 7,2 4-7,3-6 0,2-3 8,0-5 11,1-4-19,1-6 6,1-4 1,4-9-1,0-1-6,0-4 0,0-4-1,0-6-2,0-3-9,0-9-115,6-10-130,8-10-88</inkml:trace>
  <inkml:trace contextRef="#ctx0" brushRef="#br0" timeOffset="29260.007">21149 881 116,'0'0'154,"0"0"-46,0 0-56,0 0 45,0 0-29,0 0-35,0-10 14,0 10-32,0 0-15,0 0 0,9 0 0,15 15-4,6 1 4,7 5 0,4 2-11,3-1 24,-3 4-13,-4-2 0,-6 0 11,-7-1-20,-6-2 9,-8 1 0,-5-1-19,-5 0 15,0-1 4,-12-1 0,-7-2 15,-2 1-9,0 0-6,-5 0 0,1 5-3,-2 2 12,2 3-9,-2 2 0,2-2 24,-1 1-34,2 0 10,2-3 0,6 0-5,4-4 8,7-2-6,5-3-44,2-7-147,17-5-101</inkml:trace>
  <inkml:trace contextRef="#ctx0" brushRef="#br0" timeOffset="30048.0866">22538 669 168,'0'0'131,"0"0"-42,0 0 10,0 0-60,0 0-10,0 0 25,0-15-46,0 15-5,0 12-3,0 22-3,0 19 3,0 15 12,0 7-9,0 5 8,0-1-6,0-2-5,0-4 0,0-5 15,0-10-15,-7-7 0,1-5 0,2-6 0,1-4 0,-1-4-60,4-5-27,0-9-86,0-9-31</inkml:trace>
  <inkml:trace contextRef="#ctx0" brushRef="#br0" timeOffset="30950.3354">24300 834 61,'0'0'90,"0"0"-34,0 0-47,0 0 5,0 0-8,0 0 35,79 70-1,-49-43-37,1 1 34,-2-2-36,-1-2 15,1 0 6,-7-3-12,-1-3-8,-8-3-2,-1-2 1,-4-5-7,-4-2 13,-1-1-7,-3-2 3,0 1 12,0 1-1,0 4 9,-4 1 0,-7 4 31,-4 4-45,-1 5 2,-8 4 4,-6 4 5,-6 4-14,-2 0 27,0-1-31,4-2 37,1 0-35,5-3-3,1 0 1,7-2 17,4-1-38,10-6-48,6-6-214</inkml:trace>
  <inkml:trace contextRef="#ctx0" brushRef="#br0" timeOffset="31805.7352">25912 547 313,'0'0'18,"0"0"-18,0 0 19,0 0-12,0 0 39,0 0 24,0 0 2,31-60-50,-31 60 24,0 0-46,0 1 3,0 26-10,0 19 0,0 15 7,-3 17 21,0 5-9,2 2-3,-1-3-9,2-5 15,0-8-14,0-5-1,-1-7 0,-3-8-5,-3-5 17,-8-5-12,-3-6 0,-7-4-98,0-8-47,1-11-85</inkml:trace>
  <inkml:trace contextRef="#ctx0" brushRef="#br0" timeOffset="32833.068">27720 647 122,'0'0'97,"0"0"-5,0 0-92,0 0 31,0 0-2,0 0 2,-12-5 1,12 5-24,0 0 3,-2 0-11,2 3 16,0 9-25,0 3 9,0 3 0,14 3-13,5 0 28,5 0-15,6 0 5,3-1 10,-2-1-5,-5 1-10,-4-2 0,-6 0-6,-7-3 8,-3-3-2,-4-1 0,-1-2 6,-1 1-6,0 4 0,0 3 0,-7 6 11,-9 5-4,-3 1 0,-1 3-1,-4 3 7,-6 0 7,-3 1-8,-3-2 11,-1-2 55,-2-4-71,3 0-7,2-3 0,10-3-39,9-2-37,11-5-102,4-6-34</inkml:trace>
  <inkml:trace contextRef="#ctx0" brushRef="#br0" timeOffset="33556.9578">29233 470 262,'0'0'177,"0"0"-114,0 0-24,0 0-35,0 0 6,0 0-14,-18 66 4,0-12 0,3 11 31,0 7-11,4 5-20,0 0 0,0-6 29,1-10-5,1-3-10,-2-7-4,2-3-1,-5-1-1,-3-4-8,-2-4 0,1-2-67,3-9-77,9-8-215</inkml:trace>
  <inkml:trace contextRef="#ctx0" brushRef="#br0" timeOffset="34512.5798">30815 658 356,'0'0'96,"0"0"-60,0 0-36,0 0 1,0 0-22,0 0 20,20 23 1,-4-6 0,-2 2 18,2 5-18,1 1 10,4 6-4,1-1 8,2-2-9,6 4-5,7-5 4,-3-1 17,1-2-21,-9-6 0,-7-3 1,-6-3-12,-7-1 11,-3-2 0,-3-2 0,0 4 13,0 1-13,0 1 0,-8 5 7,-3 2 11,-5 2-15,-1 6 6,-3-3 10,-5 4-2,-2-2-15,-3 0 9,-1 2-8,-2-4 18,0 2-17,0 0-4,0-3 0,8-1-53,9-5-128,11-9-237</inkml:trace>
  <inkml:trace contextRef="#ctx0" brushRef="#br0" timeOffset="35762.4874">13664 2203 11,'0'0'82,"0"0"-13,0 0-24,0 0 21,0 0 18,0 0-46,6-52 37,-6 51-20,0-1 30,0 2-24,0 0-50,0 0-22,2 27 9,2 16 2,4 16-7,0 8 19,0 4-12,3 1 18,0-3-16,0-1 38,-4-3-18,-2-4-21,4-2 18,-6-2-9,-3 0-10,0-1 0,0-3-14,0-7 10,-7-5-79,2-12-77,5-12-64,0-16-77</inkml:trace>
  <inkml:trace contextRef="#ctx0" brushRef="#br0" timeOffset="36849.4873">14959 2255 235,'0'0'78,"0"0"-48,0 0-10,0 0-9,0 0 78,0 0-59,0 0 51,5 0-51,-5 0-23,0 0 19,3 0-26,3 0 0,8 2-2,8 11 10,6 4-8,6 5 0,5 4 3,1 2-12,-1 3 13,3-3-4,-5 0 0,-4-4 10,-8-3-10,-7-2 0,-5-2 2,-5-4-16,-2-1 14,-4 1 0,-1-3 0,-1 3 23,0 1-4,0 1 14,-6 3-29,-8 2 20,-8 4-19,-6 1-5,-5 2 0,-4 4 22,-2-3-26,0 2 4,5-1-51,3-5-17,2-1-129,5-5-45</inkml:trace>
  <inkml:trace contextRef="#ctx0" brushRef="#br0" timeOffset="37604.5795">16740 2144 91,'0'0'85,"0"0"26,0 0-40,0 0 16,0 0-76,0 0-9,-11 22-4,11 18 7,0 13 17,0 8 10,0 5-16,0 4 23,0-5-37,-6 1-2,0-6 20,-2-6-5,-1-5 0,2-5-15,1-1 6,-2-6-4,-3-1 3,2-5-5,-2-2 0,-2-6-29,4-5-41,1-8-97,3-8-99</inkml:trace>
  <inkml:trace contextRef="#ctx0" brushRef="#br0" timeOffset="38422.3699">17902 2248 287,'0'0'139,"0"0"-113,0 0 9,0 0-34,0 0 17,0 0 2,-2 0-10,2 0-10,0 4 0,8 10 9,9 5 12,5 4-14,4 3-3,1 2 5,3-2 0,1-2-9,-2 0 0,-1 0 11,-6-2-14,-3 1 3,-5-2 0,-5 2-8,-3-2 24,-6 0-16,0 0 0,-3-2 16,-15 2 2,-3-1-18,-3 0 0,-1 1 4,-2-2 11,0-1-15,2 2 0,1-2-16,3 0-14,2-1-49,2-2-51,8-6-36,8-5-70</inkml:trace>
  <inkml:trace contextRef="#ctx0" brushRef="#br0" timeOffset="39556.5568">18711 2195 160,'0'0'141,"0"0"-61,0 0-41,0 0-30,0 0 11,0 0-16,56-29-3,-38 27 6,-2 0-2,0 1-5,-5 1 0,-2 0 16,-5 0-20,-2 0 4,-2 0 0,0 0-11,1 0-1,-1 0 12,3 5 0,0 3 14,0 3-13,0-1-1,0 3 0,-1 6-4,2 2 5,-4 6-1,1 4 1,-1 7 13,0 2-10,0 4-4,0 2 0,0 0 34,0 1-27,0 1 15,0 2-8,2-1-9,1 0 19,-1-3-24,-1-2 0,-1-3-7,0-5 16,0-4-9,0-1 0,0-3 14,-5 0-18,1-1 4,-2 0 0,-1 3-7,-1 5 13,-5-1-6,1-1 4,1-4 5,0-4 32,2-5-23,3-1-16,1-2 14,2-3-13,-1-4-3,1-1 0,0-4 13,0-2-6,-3-3-1,-6 0 2,-11 0 39,-8 0-43,-8-6-4,-7-5 0,-6-1 5,-2 3-16,-6 0-28,-8 1-100,-2 0-164</inkml:trace>
  <inkml:trace contextRef="#ctx0" brushRef="#br0" timeOffset="49818.3193">19784 2930 61,'0'0'51,"0"0"-15,0 0-8,0 0 8,0 0 23,0 0-56,0 0 37,37 0 6,-14 0-44,8 0 39,8 0-41,7 0 1,9-4 3,13-1 8,14-1-12,16-1 0,18 1 8,22 2-2,17 1 3,15-2 7,9-1-14,-9 1 9,-9-2-11,-19 3 0,-23 4 11,-19 0-20,-19 0 9,-20 0 0,-19 0-5,-17 0 12,-14 0-7,-8 0 0,-3 0 6,0 0-25,0 0-54,0-5-176</inkml:trace>
  <inkml:trace contextRef="#ctx0" brushRef="#br0" timeOffset="50457.6398">23167 2564 347,'0'0'107,"0"0"-40,0 0 11,0 0-74,0 0-8,0 0 1,-59 77 3,41-29-15,2 3 27,5-2-12,10-3 0,1-2 1,6-1-9,24-4 8,10-1 0,12-3-7,13-6 3,6-4 1,10-12-35,2-8-115,-1-5-31</inkml:trace>
  <inkml:trace contextRef="#ctx0" brushRef="#br0" timeOffset="50742.4952">24156 2600 515,'0'0'39,"0"0"-39,0 0-22,0 0 22,27 105 28,-20-63-12,2 0 28,-2 1-11,-1-3-17,0-4 5,-4-3-21,-2-2 0,0-3 3,-12 0 7,-18-1-20,-13-4-25,-11-7-226</inkml:trace>
  <inkml:trace contextRef="#ctx0" brushRef="#br0" timeOffset="51020.9796">23805 2623 450,'0'0'109,"0"0"-88,0 0-7,0 0-16,0 0 2,-25 103 0,20-63 10,2-3 1,3 1-11,0 0 0,0-4-5,0-1 0,0-4-120,0-7-103</inkml:trace>
  <inkml:trace contextRef="#ctx0" brushRef="#br0" timeOffset="84301.9447">3791 4371 150,'0'0'95,"0"0"-44,0 0-8,0 0 53,0 0-9,0 0-39,-30-76 25,19 68-56,-5 2 17,4 0-20,-6 2-3,-3 2-20,2 2 9,-5 0-1,2 0-5,-1 0 6,1 7 0,1 4-2,6 3 10,2 5-18,7 7 10,4 9-21,2 8 15,0 10-10,18-2 16,9 0 0,4-7-11,5-8 3,3-3 7,0-5 1,-2 0-5,-10-4 11,-2-2-6,-7 2 1,-9 1 19,-6-1-25,-3-3 5,-6-2 0,-18-3 20,-10-6-18,-11-5 11,-6-5 5,-1 0-14,4-4 15,2-7-19,7-2-11,5 1 4,7 0-110,5-3-153</inkml:trace>
  <inkml:trace contextRef="#ctx0" brushRef="#br0" timeOffset="85389.3268">4120 4563 179,'0'0'221,"0"0"-193,0 0-28,0 0-9,0 0-4,0 0 13,-1 69 0,1-41 0,0 0 48,0-4-47,1-3 10,7-2-11,1-2 7,9-5-7,1-6 0,2-6 1,9 0 12,3-5-13,0-14-35,-2-8 9,-3-2-74,-7 0 87,-7 3 13,-7 5 10,-4 4 63,-3 8-19,0 3 34,0 4 13,0 2-85,0 0-16,0 11 0,-5 7 0,3 1-6,2-1 6,0-1 0,7-2-5,9-3 11,7-1-10,2-5 4,3-1 0,2-5-3,0 0 6,-2 0-3,-2-9 0,2-5 4,-1-4-8,3-8 4,-3-5 0,-2-5-9,-8-5 11,-3-3-2,-8-1 25,-6 1-24,0 2 45,0 3-23,-4 2-10,-2 2 4,0 4-6,2 9-11,2 8 13,-1 8-7,3 5 33,0 1-39,0 0 4,0 30-14,0 21-13,9 26 23,-3 13 2,-3 10 14,-3-5-1,0-7 0,-8-5-5,-8-9 17,5-4-23,0-3-4,3-4 0,2-3 18,0-8-20,3-12 2,-1-10-13,4-12 10,0-9-50,0-9-45,0-1-100,0-22-148</inkml:trace>
  <inkml:trace contextRef="#ctx0" brushRef="#br0" timeOffset="85890.2981">4781 4448 256,'0'0'96,"0"0"-19,0 0-69,0 0 64,0 0-70,0 0 6,93-77 12,-65 77-11,-1 0 9,1 16 8,1 7-25,-4 7 22,-4 1-23,-2-2 6,-8-3-14,-4-3 11,-7-2-3,0 0 0,-22-1 6,-11 0 22,-6-6-28,1-2 6,0-6-21,7-4 11,4-2-7,7 0 9,0 0-108,5-3-22,4 0-106</inkml:trace>
  <inkml:trace contextRef="#ctx0" brushRef="#br0" timeOffset="86306.9337">5262 4211 397,'0'0'206,"0"0"-95,0 0-111,0 0 3,0 0-3,0 0 0,6 124 2,0-56 24,-5 1-25,-1 3 58,0-3-58,0-6 13,-4-3 12,-4-6-11,2-3-6,3-3-9,3-3 3,0-7-22,0-6 12,0-8-19,0-8-10,0-10-64,0-6-92,9-10-135</inkml:trace>
  <inkml:trace contextRef="#ctx0" brushRef="#br0" timeOffset="86638.9806">5338 4438 404,'0'0'115,"0"0"21,0 0-119,0 0 53,0 0-55,0 0-3,46-74-23,-18 74 11,2 0 0,0 10-3,-2 10 9,-10 3-11,-3 2 5,-10 2 0,-5 2-19,0-1 22,-15-3-3,-2-4 0,-2-3-31,-1-6 29,0-3-17,-1-3-48,4-5-10,1-1-156,5 0-41</inkml:trace>
  <inkml:trace contextRef="#ctx0" brushRef="#br0" timeOffset="87692.7698">5784 4394 439,'0'0'88,"0"0"-38,0 0 11,0 0-40,0 0-8,0 0-8,-82 41-5,76-11 0,4 2 11,2-3 2,0-1-13,0-6 3,11-1-12,7-5 11,-3-5-2,1-3 0,5-3 6,-2-5-27,2 0-1,3-5-69,-6-13 9,1-3-54,-5-7 26,-8 0 76,-6 1 34,0 3 36,0 6 65,0 1-2,-3 7-3,-2 5-82,2 0 34,0 5 14,3 0-50,0 0-21,0 0 9,0 0-24,11 5 4,10 1 11,1-4 9,5-2 0,-3 0 11,0 0-5,-5-3-6,-1-7-21,-5 0 20,-1-5-13,-4-2 14,2-1 0,-4-1 22,-1-1 22,1 4-18,-2 3-8,3 0 19,1 4-37,1 3 0,0 5 0,4 1-11,5 6-1,2 17 11,2 8 1,-1 3-10,-5 4 17,-1 3-7,-7-1 16,-7-1 2,-1-2-14,0-4-4,-13-3 4,-2-7 5,-6-5-1,3-7-8,-4-4 0,-1-3 20,4-2-20,1-2 0,7 0 0,3 0-6,6 0 10,2 0-4,0 0 0,0 0-31,6 0 23,12 0-7,10-8 15,5-4 4,3-2-4,0-1 0,-1-3 0,4 0 14,5-4-20,5-4 6,-3-4-16,-9-1-1,-14 2-41,-8 5 58,-12 4 12,-3 8-1,0 2 53,-8 4-32,-2 2-20,-2 4 39,-3 0-45,0 23-6,3 12 0,0 9 6,9 1-7,3-3 1,5-5 0,20-8-20,14-9 22,7-11-2,5-8 0,-2-1-71,-3 0-17,-9-4-138</inkml:trace>
  <inkml:trace contextRef="#ctx0" brushRef="#br0" timeOffset="91018.3696">8819 4366 135,'0'0'40,"0"0"9,0 0-35,0 0 49,0 0 0,0 0-53,0 0 40,3-56-15,7 45-26,0 1 16,5 1-19,-1 0-6,3 4 0,3 1 13,2 0-16,1 4 3,-4 0 0,2 2-13,-2 14 10,-5 7 3,-2 7 0,-2 5 10,-5 3-12,-5 0 2,0-2 0,-6-4-5,-9-4 15,-2-3-10,1-4 0,1-4 16,0-3-14,6-4-2,2-4 3,5-3-6,2-3 11,0 0-8,0 0 30,0-15-23,0-7 20,12-9-27,7-4 1,4-4-10,4-1 14,-2-2-5,-1 2 0,1 4 17,-2 7-9,-4 2-5,-4 11 3,-8 6 40,-5 5-35,-2 5 27,0 0-22,0 8-15,0 17-1,-13 13 0,1 4 7,1-4-12,1-4 17,8-5-12,2-4 0,0-4-5,5-1 5,13-5 0,5-6-30,6-4 7,4-5-127,1 0-148</inkml:trace>
  <inkml:trace contextRef="#ctx0" brushRef="#br0" timeOffset="91720.0533">10269 4242 126,'0'0'159,"0"0"-25,0 0-61,0 0 32,0 0-40,0 0-42,-66-47 31,49 44-52,-3 3 15,-6 0-17,-3 11 10,-9 13-10,-4 9 0,1 13 3,3 4 2,9 4 8,10 1-13,8-7 0,11-3 17,0-3-7,3-4-10,16-3 0,3-4-4,8-6 8,6-6-4,7-9 0,8-7-3,1-3-2,-1-6-67,-3-13-148,-14-2-78</inkml:trace>
  <inkml:trace contextRef="#ctx0" brushRef="#br0" timeOffset="91973.9847">9854 4483 118,'0'0'66,"0"0"80,95-4-60,-51 4 1,3 0-31,2 0-47,-1 0 16,0 0-25,-6 0-1,-6 0-15,-9 0-260</inkml:trace>
  <inkml:trace contextRef="#ctx0" brushRef="#br0" timeOffset="93139.0812">11079 4090 148,'0'0'45,"0"0"-32,0 0 7,0 0 74,0 0-29,0 0 17,18-9-2,-18 6-48,-8-3 6,-4 1-38,-7 1 7,-3 2-13,-5 1 10,-6 1-4,2 0 0,-4 0 19,4 6-19,6 6 0,5-1 0,7 0-14,7 2 12,3 0-7,3 1 9,0 2-20,0-2 9,14-1 11,5-1 0,6-1-11,3-4 16,0-1-5,-1-1 0,-7 0 14,1 0-12,-9 5-2,-2 1 0,-7 2-6,-3 0 10,0 1-4,0-1 0,-5 1 21,-9-4-20,-1 1 0,-3-2 3,3-3 6,0-3-8,1-3-2,4 0 0,4 0 18,3 0-19,3-1 1,0 1 0,0 0-11,0 0 10,0 16-8,0 13-1,0 6 13,0 4-3,0 3 0,0 4 1,-7 4 19,-5 1-12,4-3 60,2-3-23,2-6-23,4-4-12,0-6-10,0-7 2,0-5-10,6-8 8,15-8-27,11-1-27,13-16-184,6-17-218</inkml:trace>
  <inkml:trace contextRef="#ctx0" brushRef="#br0" timeOffset="93995.9371">11653 4216 175,'0'0'137,"0"0"-41,0 0-24,0 0-44,0 0-15,-81 5-13,49 25 0,-1 14 8,3 7 4,6 6 35,8-2 6,11-5-46,5-7 17,0-9-23,18-5-1,6-6 0,3-7 12,3-6-12,7-6 19,0-4-14,4-5 15,-1-19-12,2-8-8,-8-5 0,-3-7 17,-10-1-17,-12-4 0,-6 0 3,-3 4-8,0 6 5,-13 7-4,-7 8-7,3 9-84,-2 11 20,2 4-140,0 0-123</inkml:trace>
  <inkml:trace contextRef="#ctx0" brushRef="#br0" timeOffset="94263.7983">12029 4585 469,'0'0'101,"0"0"-62,0 0-71,0 0 50,0 0-18,0 0 0,17 88 21,-17-66-8,-3 3-13,-17 5-1,-2-1-37,-4 0-123,1-6-156</inkml:trace>
  <inkml:trace contextRef="#ctx0" brushRef="#br0" timeOffset="94843.2917">12494 4114 349,'0'0'179,"0"0"-85,0 0-6,0 0-88,0 0 1,0 0-16,-10 110 31,3-51 2,-2 1-1,1 0-12,1-4 8,5-5-9,2-4-4,0-7 0,-3 0 17,2-9-39,1-2 22,0-7-80,0-11-72,4-10-277</inkml:trace>
  <inkml:trace contextRef="#ctx0" brushRef="#br0" timeOffset="95842.3937">12891 4054 182,'0'0'143,"0"0"-68,0 0-58,0 0 2,0 0 43,0 0-57,77-47 11,-57 43-16,-2 1 23,0 3-13,-4 0-10,-3 0 7,-1 3-18,-4 9 17,-2 6-6,-4 3 0,0 2 19,-3 3-17,-15 0 3,-3 1-4,-1 0 5,2 1 4,4-3-10,2-1 12,4-3 10,4-1-26,5-4 4,1-4 0,0-1-14,0-4 10,9-1 4,4-3 0,4-3 8,0 0-26,-3 0-5,1 0-15,-3 0 31,-5 0-4,-1 0 11,-5 0 0,-1 0 15,0 0 46,0 0-50,0 8 12,-4 13-35,-3 4 24,2 7-12,2 5 0,2 2 14,1 3 5,0 0 40,0 0-34,4-3 33,11 2-52,0 0 21,1-4-27,-5-3 23,-5-5-21,-3-5-2,-3-6 0,0-7-12,-11-5 15,-12-6-3,-7 0 0,-5-14-79,4-12-22,6-14-280</inkml:trace>
  <inkml:trace contextRef="#ctx0" brushRef="#br0" timeOffset="96801.4311">13429 3869 0,'0'0'114,"0"0"-10,0 0-20,0 0-9,0 0 37,0 0-76,-2-20 12,2 17-26,9 0-6,6 1-11,1 2-5,2 0 1,0 0-11,0 0 7,0 13 3,-5 2 0,-5 3 9,-3-2-23,-5 3 14,0-4 0,-2 0-5,-9-3 6,-1-2-1,1-4 2,3-1 15,5-4-17,0-1 0,3 0 0,0 0-7,0 3 7,0 2-15,11 4 8,2 6 14,0 2-13,2 5 6,-4 0 0,-4 2-10,-2-1 15,-5-5-5,0-1 0,0-5 12,-6-3-12,-5-4 0,-2-2 0,1-3 24,-6 0-20,-2 0 4,-6 0-8,0 0-43,0 0-87,3 0-225</inkml:trace>
  <inkml:trace contextRef="#ctx0" brushRef="#br0" timeOffset="97941.7077">14962 4576 166,'0'0'189,"0"0"-185,0 0 18,0 0-16,0 0 30,0 0 2,24 32-38,-10-32 34,3 0-17,1 0-7,3 0 20,0-13-30,-1-3 9,-3-3-9,-2-2 18,-3-2-23,-3-4 5,-3-1 0,-1-2-8,-2 4-22,-3 3 22,0 7 0,0 6 16,0 4 10,0 5 29,0 1-30,0 0-17,10 19-28,1 10 28,3 4 0,-2 0 13,2-1-19,-4-5 6,-1-3 0,-4-1-7,-4-2 12,-1-5-5,0 1 2,-1-3 10,-10-2 4,-4-2-16,3-1 1,-2-1-3,-1-6 2,-3 0-23,0-2-39,-2 0-124,1 0-128</inkml:trace>
  <inkml:trace contextRef="#ctx0" brushRef="#br0" timeOffset="98157.8698">15503 4707 777,'0'0'0,"0"0"-89,0 0-9,0 0 27,0 0-118,0 0-31</inkml:trace>
  <inkml:trace contextRef="#ctx0" brushRef="#br0" timeOffset="98511.674">15805 4232 369,'0'0'58,"0"0"-26,0 0 12,0 0 30,38-81 6,-37 76 16,-1 5-57,0 0-36,0 10-3,0 26-6,0 17 6,-1 16 14,-10 4-8,0-4 18,3-6-20,5-13-2,3-8-4,0-8 8,3-6-6,12-6 0,1-5 11,3-5-14,2-6 3,0-6-20,6 0 13,3-8-110,0-13-145</inkml:trace>
  <inkml:trace contextRef="#ctx0" brushRef="#br0" timeOffset="98759.0019">15635 4451 364,'0'0'175,"0"0"-175,0 0 12,0 0-12,0 0 36,82 7 25,-34-7-17,7 0-42,8-11 26,4-1-28,2 0-8,-7 3 5,-8 3-160,-15 1-111</inkml:trace>
  <inkml:trace contextRef="#ctx0" brushRef="#br0" timeOffset="98981.6433">16335 4655 632,'0'0'76,"0"0"-76,0 0 10,0 0-10,0 0 0,0 0-11,6 1-29,0-1-128,-2 0-126</inkml:trace>
  <inkml:trace contextRef="#ctx0" brushRef="#br0" timeOffset="105629.1491">17788 3989 243,'0'0'127,"0"0"-122,0 0 2,0 0 38,0 0-43,0 0 35,0 0-7,104-16-17,-74 11 33,2 2-45,-3-1-1,1 1 0,0 0-120,-3-2-71</inkml:trace>
  <inkml:trace contextRef="#ctx0" brushRef="#br0" timeOffset="105914.3456">17951 3917 198,'0'0'43,"0"0"-28,0 0 69,0 0 12,-7 102-5,7-65-4,0 2-74,0-2 24,0 1-22,0-3-13,2-1 27,4 3-23,-1 4-6,-2 2 10,-2 0 6,-1-1-12,0-4-4,0-6 9,0-7-30,0-4 19,0-7-68,0-5-85,-1-6-146</inkml:trace>
  <inkml:trace contextRef="#ctx0" brushRef="#br0" timeOffset="106061.4938">17860 4542 395,'0'0'154,"0"0"-143,0 0-11,0 0 0,0 0 37,81 0-28,-36-2 24,4-1-33,-4-3-12,0 1-136,-11 0-146</inkml:trace>
  <inkml:trace contextRef="#ctx0" brushRef="#br0" timeOffset="108251.0215">18000 3986 54,'0'0'133,"0"0"-46,0 0-8,0 0 49,0 0-73,0 0 12,0-3-45,0 3 11,0 0-49,-3 3 16,-5 15 0,-4 10 0,-1 4 6,1 7-6,1 2 0,1 2 21,6-1-21,2-3 0,2 0 3,0-1-6,2-4 3,8-3 0,4-3 0,-1-4 8,3-4-13,1-7 5,4-7 0,4-3-3,6-3 8,7-2-5,2-18 0,3-8-66,-5-5 54,-6-3-9,-6 0 21,-7 1-5,-5 2 17,-5 2-12,-3 4 4,-2 1 18,-4 5 1,0 4 1,0 5-19,0 8 62,0 1-56,0 3 4,0 0-15,0 16-22,0 8 22,1 5 0,2-2 2,0 0-6,2-3 9,1-1-5,0-4 0,4-2 14,1-5-21,6-2 7,6-5 0,9-5-10,6 0 18,2-3-8,-1-14 0,-6 1 1,-6-2-4,-8 0 3,-4-2 0,-5-1-7,-2 0 11,-3 0-4,-4-2 0,-1 4 14,0 1-14,0 1 0,0 5 0,0 3-1,0 2 12,0-1-11,-3 2 0,-1-1 22,-1 2-18,2 0-4,-1 1 4,2 3 12,2-1-7,0 2-9,0 0 0,0 0-2,3 0-8,17 0 10,6 2 0,10 5-7,3-1 11,3-1-4,3-2 0,4-1 10,4-2-14,0 0 4,-6 0-15,-6 0 12,-11 0-25,-7-7 23,-9-1-3,-5 0 11,-9-2-3,0 0 0,0 1 1,-14 1 3,-2 4 16,-3 4-15,-7 0-4,-2 7 14,-3 19-16,2 7 1,7 6 0,7 3-12,10-1 22,5-2-10,3-3 4,20-3 15,5-1-21,8-5 2,6-6 0,7-6-9,2-7 9,-1-7-65,-5-1-88,-11 0-257</inkml:trace>
  <inkml:trace contextRef="#ctx0" brushRef="#br0" timeOffset="108937.0157">20285 4072 262,'0'0'93,"0"0"-13,0 0-49,0 0 48,0 0-45,0 0-16,-99-3 24,76 24-36,-4 9 16,-3 3 12,5 5-33,4-3 41,9-6-42,9 1 2,3-7-14,0 0-3,21-4 15,5-3 0,12-6 19,6-7-45,6-3-7,0 0-236,-3-9-118</inkml:trace>
  <inkml:trace contextRef="#ctx0" brushRef="#br0" timeOffset="109785.6393">20622 4177 43,'0'0'118,"0"0"-6,0 0 30,0 0-56,0 0-48,-94-26 16,72 26-11,2 2-42,-3 14 32,4 2-33,-1 3 0,7 0 37,3-2-27,5 2-10,5-1 0,0-2-14,0-3 11,13-2 3,4-3 0,7-3 2,4-7-2,3 0-3,5-3-14,-1-15-41,2-6 33,-6-2-28,-4 0 26,-5 5 14,-11 6 26,-6 4 20,-5 4 79,0 4-53,0 2 10,0 1-69,0 0 0,0 0-15,0 1 11,0 13 4,-1 1 0,1 0 11,0 0-26,0-1 15,6-4-37,8-2 36,5-4-57,1-4 9,3 0 18,1 0-53,0-10 43,1-7-35,-4 1 75,2 0 1,-6 6 26,-2 1 33,2 5-47,-2 1 1,2 3-21,-1 0 8,-3 5 0,-1 11 26,-3 0-23,1 2 37,-2-3 19,-2 2-55,-3-2 31,-3 0-18,0 0-16,0-5 20,0-4-12,0-2-9,0-4 0,1 0-41,7-10 39,5-12-15,2-8-87,6-3 84,0 2-42,-3 8 62,-2 6 29,-4 8 14,1 6 55,1 3-98,4 0 13,1 6-34,1 9 27,-4 3-6,3 0 0,-1 0 11,-1 1-13,-3-2 2,-1 0 0,-3-2-16,0-5-115,-2-3-132</inkml:trace>
  <inkml:trace contextRef="#ctx0" brushRef="#br0" timeOffset="113416.9037">22761 4146 54,'0'0'105,"0"0"-96,0 0-3,0 0 52,0 0-34,0 0 33,-8 83 22,8-59-61,0-2 18,0-1-36,6-1 9,0-4-6,2-2-3,2-4 0,-3 0 0,6-6-5,3-1 5,3-3 0,5 0-18,0 0 7,1-7-60,-6-6 54,-3 0 13,-4-2 8,-5-2 9,-1 1 19,-3-1-32,0 4 53,-1 2-47,-2 4 36,0 0-2,0 4-7,0 2 11,0 1-30,0 0-7,0 0 1,-2 0-8,0 9 0,2 3-7,0 2 7,0 1-1,0-2 1,7-1-5,3-1-9,0-3 8,1-3 6,2 0-5,-2-2-23,1-3-14,2 0 10,2 0-10,1 0 17,4-9-5,-4-5 26,-1 0-1,-4-4 10,-4-2 17,-4-3 1,-4 2 5,0 1 12,0 4-33,-1 3 2,-8 2 48,1 3-49,0 2 24,0 0-32,3 3 12,2 3-3,3-1-7,0 1-2,0 0 0,0 0-19,0 0 15,0 0 2,11 0 4,0 3-18,0 1 18,-2-1-2,1 1 0,-2-3 4,-2-1-15,1 0 8,2 0 3,0-1 5,0-12-3,-2 0 10,-2-1-5,-5-2 7,0-1-9,0-1-5,0 1 0,-10 1 4,-1 1 2,2 3-6,-3 3 0,3 1 12,2 5-12,2 0 0,4 3 7,1 0-24,0 0 13,0 6 4,0 8-12,4-1 26,7 1-14,2-1 0,1-1 2,3-1-10,2-2 8,4-4 0,6-4 25,0-1-15,6 0 9,-1 0-16,-1 0-2,-5 0 17,-5-1-14,-7-1-4,-4 1 3,-2-1 8,-3 2-7,-1 0-4,-4 0-6,0 0-9,-2 0 14,0 0 1,0 0-2,1 0 16,1 6-15,-1 3 1,1 0 0,-1 3-6,-1 2 8,0 1-2,0 0 0,0 1 13,0 1-13,0-1 0,0 1 2,0 0-12,3-2 10,8 0 0,2-3-2,1-5 15,0-1-27,0-3 14,2-3 0,-1 0-1,2 0 1,-5 0 0,-2 0-3,-1-5 14,-3-2-11,0-3 0,0-1 4,-1-1-7,0-1 6,0 0-3,-4 3 0,1 2 13,-1 4-8,-1 1-5,0 1 2,0 1-2,0 1 6,0-1-4,0 1-2,0 0 17,0 0-16,0 0-1,0 0 4,0 0-21,0 0 15,0 0-5,0 0 1,0 4 10,0 5-4,0 1 0,3 1 0,0 1-9,2 0 10,1-2-1,3 1 0,4-2 9,5-1-14,2-4 5,5-1 0,-1-1-7,-1-2 14,-4 0-7,-3 0 0,-1-10 8,1-7-4,1-4-4,0-3 3,3-8-8,1-4 12,-2-3-7,-1-5 14,0 0-3,-2-1 14,-1 2-25,-3 1 5,-1 4-10,-4 3 13,-4 6-8,-1 10 0,-1 6 15,-1 8-2,0 5-13,0 3 9,0 25-28,-7 19 17,-5 14 2,-5 3 0,5 2 13,1-2-15,3-9 2,3-4 0,2-10-4,3-6 5,0-6-1,0-5 0,5-6 6,6-7-10,5-6 4,9-5 0,6 0-14,5-9 14,0-11-13,2-4 5,-1-4-52,1-7 52,-2 1-98,-1-1-68,-10 2 47,-8 6-77</inkml:trace>
  <inkml:trace contextRef="#ctx0" brushRef="#br0" timeOffset="113779.8478">24473 4071 85,'0'0'177,"0"0"-89,0 0-2,0 0-81,0 0 9,0 0 14,-22 13-18,22-4 29,0 0-18,0-1-18,0-1 41,0-1-35,0-3-5,0-1-4,0-2 17,0 0-6,0 0 8,0 0 25,-5 0 17,1-5-55,-5 1-6,0-1 0,0 2 10,-4 3-14,1 0 4,-3 0 0,0 5-25,3 10 25,0 1 0,6 2-3,3 0 1,3-1 1,0-1 1,3-2-4,19-4-12,8-2-9,11-5 21,1-3 3,1 0-105,-4 0 42,-5-9-68,0-1 6,-2-3-111</inkml:trace>
  <inkml:trace contextRef="#ctx0" brushRef="#br0" timeOffset="114180.9367">23786 3956 450,'0'0'9,"0"0"7,105 10 76,-40-7-43,9-3 36,5 0-67,-2 0-14,-5 0 9,-6-1-13,-8-6-9,-8 1-2,-6-2-113,-8 1-83,-8-3-60</inkml:trace>
  <inkml:trace contextRef="#ctx0" brushRef="#br0" timeOffset="114411.1267">23836 3769 506,'0'0'203,"0"0"-163,0 0-37,0 0 37,0 0-39,0 0-1,0 5-17,0-5-191</inkml:trace>
  <inkml:trace contextRef="#ctx0" brushRef="#br0" timeOffset="116956.0317">8644 5756 69,'0'0'105,"0"0"-66,0 0 72,0 0 19,0 0-28,0 0-9,0 0-63,6-16-15,-6 16-14,3 6-1,3 21-3,3 18-4,4 15 14,1 12 31,-1 7-37,-4-1 16,-1-7 12,-5-5-15,1-4-11,-3-8-3,2-1 1,-1-7-8,-2-5 7,0-5-9,0-6-1,0-7-92,0-10-57,3-10-129</inkml:trace>
  <inkml:trace contextRef="#ctx0" brushRef="#br0" timeOffset="117826.9848">8984 6022 161,'0'0'83,"0"0"30,0 0-30,0 0-50,0 0 16,0 0-20,85-85 15,-67 80 6,7 5-40,2 0 20,1 11-30,1 13 11,-5 8-14,-2 2 10,-10 2-7,-3 3 4,-9-1 7,0-2 0,-15-2-11,-6-6 1,-4-4-2,1-4 2,3-6-1,6-1 0,2-6 19,10-4-20,1-3 1,2 0-5,0 0-10,0-6 1,15-11 14,5-4 0,4-2 14,4-6-14,3-3 0,2-1 5,3-3-16,-2 0 14,2 0-3,-5 4 0,-8 3 10,-4 7-10,-8 7 0,-4 6 2,-6 5 24,-1 4-15,0 0 23,0 0-34,-7 15 19,-11 13-19,2 10 0,1 5 1,3-2 16,6-2-11,6-6-6,0-6 0,1-1 12,16-6-26,2-7 14,4-4-62,0-7-6,3-2-186,-4 0-126</inkml:trace>
  <inkml:trace contextRef="#ctx0" brushRef="#br0" timeOffset="118675.7776">9763 5716 261,'0'0'166,"0"0"-77,0 0-24,0 0-38,0 0 10,0 0-37,0 10 0,9 11 26,10 1-22,2 0 11,3 3-12,6 4 16,1 0-7,5 1-12,-5 0 5,0 0-2,-3 1-2,-3 3-1,-4-4 0,-8-2 13,-3-2-12,-7-2-1,-3 2 1,-6-1 35,-19 3-27,-8 0 18,-8-1-23,2-1 12,0-4-17,8-1 1,2-1 0,4-4-10,3 0-8,2-3-46,2-4-72,5-3-168</inkml:trace>
  <inkml:trace contextRef="#ctx0" brushRef="#br0" timeOffset="119684.9019">11481 6077 212,'0'0'135,"0"0"4,0 0-63,0 0 18,0 0-50,0 0-42,-49-59 34,26 59-36,-5 14 2,-1 11 14,-1 7-5,4 1-3,9-3-8,5-1 10,7-5-7,5-3-3,0-3 0,6-4-10,12-2 7,8-6 3,3-6 0,4 0-8,4-3-10,2-20-28,0-4-23,-5-3 11,-5 0 1,-12 6 57,-9 7 0,-2 6 41,-6 8 95,0 3-69,0 0-65,0 8-4,0 10 6,0 2-4,0-2 0,0-2 12,0-1-10,2-2-2,11-2 0,2-4-8,6-4 11,1-3-4,7 0 1,6-16-58,4-5-14,3-4-10,-5-3 35,-5 2 29,-10 0 1,-9 2 17,-4 4 27,-4 5 35,-2 5 56,-2 7-77,1 3-25,2 0-16,5 10-9,3 14 9,6 5 11,1 0-9,5-2 29,0-5-14,0-2-13,-5-4 15,-4-2-11,-6-4-8,-7 0 0,-2-2 3,-8 2-17,-20 1-1,-11-1-77,-10-3-92,-3-1-232</inkml:trace>
  <inkml:trace contextRef="#ctx0" brushRef="#br0" timeOffset="144883.9591">13734 5502 106,'0'0'75,"0"0"19,0 0 3,0 0-26,0 0 7,0 0-43,0 0-1,0 0 11,0 0-43,0-3 21,0 3-23,0 0-4,0 0-6,6 0-6,14 0 16,6 0 0,9 3 12,5-1-12,2-1 0,1 0 7,-1-1-18,1 0 11,-4 0-7,1 0 6,-5 0-48,-7 0-29,-6 0-67,-10 0-50</inkml:trace>
  <inkml:trace contextRef="#ctx0" brushRef="#br0" timeOffset="145269.2533">14000 5511 172,'0'0'107,"0"0"-62,0 0-36,0 0 15,0 0-12,0 0 54,-9 117 12,5-68-21,-1 0 12,-1-3-27,3-3-37,0-4 18,1-3-22,0 1 6,2-3 7,-2-1-8,-1-3-6,0-4 4,0-5 11,0-5-15,3-5 0,0-6-63,0-5-104,0 0-173</inkml:trace>
  <inkml:trace contextRef="#ctx0" brushRef="#br0" timeOffset="145955.3382">14253 5589 264,'0'0'171,"0"0"-98,0 0-13,0 0 6,0 0-65,0 0 28,0-4-29,0 4-6,0 0-8,2 0 5,3 0 9,-2 0 0,0 0 14,-2 0-14,-1 0 0,0 0 1,0 0 42,2 0-40,-1 0 17,-1 0-17,0 0 22,2 0-24,-2-2-1,0 2 0,0 0-12,0 0 17,0 0-5,0 0 0,0 17-15,1 14 15,3 13 13,-4 4-5,0 1 48,0-6-53,0-4 15,0-6-15,0-3 21,0-1-19,0-5-5,0 1 0,0-3-13,0-3 6,0-4-29,2-10-90,7-5-221</inkml:trace>
  <inkml:trace contextRef="#ctx0" brushRef="#br0" timeOffset="146209.0142">14337 5526 144,'0'0'68,"0"0"22,0 0-3,0 0-60,0 0 36,84-41-33,-50 37-23,2 1 24,-5 1-26,-4 2-5,-2 0 0,-2 0-17,-4 0-2,-4 8-105,-4-1-82</inkml:trace>
  <inkml:trace contextRef="#ctx0" brushRef="#br0" timeOffset="146425.2008">14392 5753 185,'0'0'2,"0"0"40,0 0 80,0 0-67,0 0 39,88 26-54,-55-26-33,0 0 15,-5 0-22,-7 0-11,-10 0-75,-11 4-145</inkml:trace>
  <inkml:trace contextRef="#ctx0" brushRef="#br0" timeOffset="146625.7403">14276 6080 85,'0'0'101,"0"0"-14,0 0 56,112 9-46,-75-9-62,6 0 26,1-7-53,2-1-3,-1 0-5,-2 1-35,-3-2-136,-2-1-184</inkml:trace>
  <inkml:trace contextRef="#ctx0" brushRef="#br0" timeOffset="147295.7605">14797 5527 301,'0'0'78,"0"0"-14,0 0 49,0 0-37,0 0-35,0 0-41,22 34 0,-17 18 36,-5 6 7,0-7-19,0-6 8,0-6-26,0-5-3,0-3-3,0-3 12,-2-3-13,1-6 1,-2-6-8,1-5 7,2-8-71,0 0 14,0-14-25,0-16-191,2-9 133,8-6 70,0-1 71,-4-2 5,-1 7 84,-5 3 27,0 10 33,0 6-36,0 9-5,0 5-59,0 3-34,6 5 4,9 0-19,4 20 0,5 13-3,1 9 12,-1 4 4,0-2-10,0-4 0,1-4 5,-1-4-3,-3-5-5,-4-5 0,-4-3 10,-4-7-12,-3-5 2,-2-5 0,5-2 8,0-9 7,5-17 16,0-6-28,-3-4 12,-3 2-8,-3-5-7,-5 1 0,0 2-3,0 1 5,-5 7-4,-4 2-14,-2 8-51,-1 4 1,3 5-203,3 3-215</inkml:trace>
  <inkml:trace contextRef="#ctx0" brushRef="#br0" timeOffset="147759.864">15531 5498 493,'0'0'153,"0"0"-112,0 0 4,0 0-41,0 0 5,0 0 29,-81-58-32,78 58-1,-3 2-5,3 19 0,0 12-9,3 8 9,0 5 0,9 2-9,8-1 6,3-6 3,0-2 0,-2-2 13,-2-2-13,-1-3 0,-6-5 0,-4-5-8,-4-2 13,-1-2-5,-1-1 3,-18-2 9,-4-4 8,-6 0-8,-2-3 2,3-6-8,1-2-6,7 0-2,4-1-13,2-9-86,3-1-136</inkml:trace>
  <inkml:trace contextRef="#ctx0" brushRef="#br0" timeOffset="157229.7372">15501 5452 48,'0'0'37,"0"0"67,0 0-16,0 0-14,0 0 5,0 0-33,0 0 18,-5-1-15,5 1-49,0-2 4,0 1-4,8-1 0,8 1 9,5-1 0,2 1-9,3 1 0,1 0 7,0 0-9,0 0 2,-3 0 0,-3 0-8,-2 0 8,-8 0-6,-5 0-23,-6 0-57,0 0 18,-14 4 4,-11 1-115</inkml:trace>
  <inkml:trace contextRef="#ctx0" brushRef="#br0" timeOffset="158001.7182">15902 5467 174,'0'0'205,"0"0"-141,0 0-5,0 0 22,0 0-57,0 0 6,-19-22-30,9 22 6,-4 17-10,-4 11 9,0 8-5,-4 9 7,1 2 12,4-2-17,8-2 8,7-7-3,2-1-8,11-4 2,15-7-1,3-5 11,6-4-7,2-7 24,1-7 3,-3-1-19,-2-1 22,-1-17-33,-2-8 16,-4-9 2,-2-7-13,-5-5 5,-8-5-11,-7-4 5,-4 4-12,0 0 7,-13 9 0,-11 6 0,-1 12-21,-4 7 11,4 9-34,2 9-65,4 0-82,4 0-257</inkml:trace>
  <inkml:trace contextRef="#ctx0" brushRef="#br0" timeOffset="158402.3939">16398 5443 414,'0'0'52,"0"0"-18,0 95 7,0-47 33,0 1 21,0-3-57,0-4-7,5-1-14,0-4-3,-1-3-11,-1-4-3,-1-5 5,1-2-7,-3-4 2,1-5-6,2-7-4,5-7-135,2 0-198</inkml:trace>
  <inkml:trace contextRef="#ctx0" brushRef="#br0" timeOffset="158834.7271">16506 5462 421,'0'0'67,"0"0"31,30-88-24,-15 70-52,0 9 33,-1 4-37,3 5 0,3 5-3,2 16 0,4 9-10,-4 3-5,-10 6 5,-7 2-8,-5 1 3,-5-1 0,-19-5-5,-3-6-5,-8-9 10,3-7-2,5-6 5,5-6-1,9-2-2,6 0 0,6 0 28,1 0-27,0 0 27,0 0-28,8 0-3,17 12-6,8 3 18,4 4-9,1-1 1,0 1 12,2 2-13,0 0 0,-2 2 3,-6-4-12,-6 1 9,-8-2-17,-2-3 13,-8-2-62,-5-2-44,-3-8-97,0-3-119</inkml:trace>
  <inkml:trace contextRef="#ctx0" brushRef="#br0" timeOffset="161178.3737">17791 5698 191,'0'0'110,"0"0"-27,0 0-19,0 0 7,0 0-49,0 0 47,59 54-48,-39-54-15,4 0 6,4-1 3,-1-13-15,3-4 0,-2-5 20,-4-7-16,0-5 2,-5-1 4,-3-1-14,-5-1 4,-5 3 0,-1 2 0,-5 2 21,0 3-18,0 3 11,0-1-8,0 5 28,0 2-17,0 7-17,0 7 1,0 5 21,0 0 8,0 2-30,0 19-1,0 13-29,0 19 35,0 12-5,0 10 5,-3 2 16,-5-4 3,1-3-16,1-10 2,5-7-7,1-2 4,0-6-7,0-4 0,7-4 10,-1-5-10,-2-6 0,-2-5 1,-1-8-9,-1-4 8,0-3-10,0-6 9,0 0-21,0-6-2,0-18 18,0-9 1,0-9-24,0-7 23,8-4-18,3-5-5,2-5-101,0 0 72,0 6 5,-2 9 53,-2 10 5,3 10 31,-2 6 11,8 4 10,6 3-38,3 3-9,8 4-10,1 5 5,-3 3-2,-3 0-2,-5 10-1,-8 11 0,-12 6 17,-5 4-12,-4-1 3,-15-1-4,-3-4 13,-2-5-11,0-3-6,3-7 0,-1-4 18,1-1-22,6-5 4,3 0-36,6-3 14,3-6-62,1 1 81,2 4-13,0 2 32,0 2-9,0 0-7,0 0-13,10 2-6,12 6 23,2 2-4,2-3 0,4-4 21,4 0-15,4-3 1,-1 0-1,-1-1 2,1-14-8,-6-5 0,-2-6-15,-3-2 15,-7-2-19,-6 0 14,-6 1 10,-5 2-6,-2 1 15,0 4-4,-6 4 16,-3 5-21,0 2 29,2 5-24,1 3-1,3 1-13,3 2 4,0 0 0,0 0 0,0 0-15,0 3 8,7 5 7,8-1-2,4 1-15,7-1 12,-2 1 5,6-1 0,0 3 15,-2 0-13,-3 2-2,-3 3 5,-6 3 0,-3 2-1,-6-1-4,-1 4 11,-3 1 3,-3 0-2,0 0-4,0-3-3,2-1-1,1-4-2,2-2-2,2-2 0,0-5 5,2-5-14,4-2-28,6 0-127,4-14-216</inkml:trace>
  <inkml:trace contextRef="#ctx0" brushRef="#br0" timeOffset="162481.3709">19332 5508 395,'0'0'35,"0"0"-11,0 0 38,-93 54 22,74-25 6,7-1-57,5 2-8,7-2-12,0-3 2,0-4-12,9-2-3,6-3 0,3-5-14,1-6 17,2-3-3,1-2 0,0 0-1,0-17-12,-3-5 11,-7-5 2,-2-5-20,-2-1 14,-7-2 6,1 5-2,-2 5 12,0 5-12,0 5 2,0 4 0,-5 7 7,2 1 2,3 3-9,0 0 0,3 0-17,15 4 17,5 7 0,2-1 0,2 0-10,1-4 11,3-2-1,2-1 0,2-3 4,-3 0-4,-3 0 0,-9 0 3,-4 0-3,-6 0 10,0 0-10,-4-4 32,-1-1-31,-4-1 27,-1 1-17,0 1-3,-3 1 16,-14 3-21,-3 0-3,-7 0 0,-6 12 9,-1 6-12,0 5 3,2 2 0,10 1-8,11 1 4,10-4 4,1-2 0,1-5 2,15-4-7,4-3 5,3-6-7,1-3-1,3 0-8,-2-7 16,0-14-5,0-5 12,-3-9-11,0-4 4,-3-4 0,-2-2-3,1-2 6,-6 0-3,1-1 0,-7 1 12,-3 4 1,-2 5 0,-1 9-10,0 8 7,0 6 4,0 8-14,0 4 0,0 3 15,0 6-30,0 24 15,-3 16 0,-1 12-13,1 0 19,3-1-6,0-5 0,0-6 12,6-3-15,8-4 3,5-6 0,6-6-9,6-6 10,7-9-1,-1-9 0,2-3 8,1-10-24,0-21 16,-5-5-12,-5-4 7,-11 2-3,-7 5 8,-7 6 0,-4 9 8,-1 7 10,0 5 1,0 6-11,-3 0-8,-5 6-3,-1 18 3,1 7-3,3 5 10,5 0-12,0-2 5,0 0 0,6-6-5,6-9 9,2-2-4,0-8 0,4-7 0,8-2-4,5-6 4,3-20-6,-2-5 0,-7-4-16,-7-3 22,-8 4 0,-2 3 11,-4 9 1,-1 7-2,0 9-10,-3 4 29,0 2-29,0 0 0,0 16-1,0 6 1,0 2-4,0 0 4,3 2 0,3-4-8,2-1 12,2-3-4,8-5 0,9-6-54,10-3-23,9-4-100</inkml:trace>
  <inkml:trace contextRef="#ctx0" brushRef="#br0" timeOffset="163151.9241">20975 5434 266,'0'0'115,"0"0"-4,0 0-13,0 0-46,-100-12 18,71 15-30,3 14-24,0 4 17,7 3-26,2 3 4,10 0-11,7-1 17,0 1-23,1-4 6,15-1 0,6-2-18,5-8 18,2-5 0,7-5 0,3-2 12,6-9-24,0-16-8,1-6-15,-4-7 33,-6-1-19,-5-3 21,-4-1-15,-10 2 40,-5-4-13,-4-1 33,-5 0-27,-3-1 42,0 5-40,0 1 14,0 11 30,-3 8-60,-1 10 26,2 7-30,0 5 2,-1 18-16,-1 24-2,-2 17 16,0 7 0,5-1 14,1-3-22,0-8 8,0-6 0,1-5-13,15-5 15,5-3-3,6-10 1,6-8-81,3-9 36,3-8-50,-2-10-240</inkml:trace>
  <inkml:trace contextRef="#ctx0" brushRef="#br0" timeOffset="163452.7165">20972 5280 271,'0'0'216,"0"0"-210,0 0 7,0 0 99,125-1-36,-73-3-48,1-2 15,2-1-35,-3 0-6,-4 1-2,-2 0-12,-7 0 7,-6 2-38,-6 1-112,-10-2-113</inkml:trace>
  <inkml:trace contextRef="#ctx0" brushRef="#br0" timeOffset="164907.5264">22408 5350 248,'0'0'112,"0"0"-63,0 0 33,0 0-3,0 0-49,0 0 33,-77-32-54,65 44-7,-1 9 20,2 6-18,4-1 34,5-2-34,2-1 11,0-4-16,3-1 1,9-4 0,6-4-7,2-2 11,3-8-8,6 0 4,-1 0-18,3-15-26,-4-6 7,-5-1-10,-10-3 20,-10 1 27,-2 2 1,-5-1-1,-11 6 10,1 5 30,0 5-2,5 4-25,2 0-4,4 3-1,2 0-9,2 0 1,0 0-12,0 0-3,0 0 12,0 4-11,9-2 6,3-2 0,5 0 8,-1 0 0,5-4 4,3-10 0,-1-4-3,0-3 1,-2 0 6,-2-3 2,-4-2 5,0-1 19,-4 0-27,-4-2 35,-1 2-24,1 1-6,-2 7 23,-2 6-33,0 5 20,-3 6-19,0 2 10,0 0-26,0 15 5,0 23 8,-8 18-11,-6 13 27,-1 9-9,0 0 4,4-1-4,2 0 20,2-5-23,3-1 2,4-8 11,0-9-4,0-6 3,6-8-15,4-6 15,2-3-19,-2-6 3,2-6 0,-4-6-6,-2-9 9,-3-4-3,2 0 0,0-9-1,2-14-17,-2-6-3,-3-5-11,-2-1 31,0-2-33,-11 1 34,-7 2 0,-2 2-3,1 6-1,7 7 8,4 2 0,8 5 5,0 3-9,22 0 0,18 0-6,15 0 2,7 0-13,-1 0 9,-3 0-38,-5 1-18,-6-1-135,-10 0-176</inkml:trace>
  <inkml:trace contextRef="#ctx0" brushRef="#br0" timeOffset="167498.0874">24454 5097 239,'0'0'95,"0"0"-63,0 0 10,0 0-30,-83-6 26,63 8-29,-1 12 0,-1 9 6,2 6-12,-2 4 3,0 3 34,7 2-35,1-1 23,10-2-25,4-3 8,0-4-11,16-7 10,12-3-4,8-7 19,6-6 14,7-5 3,-4 0-6,-2-7-27,-7-12 15,-8-4-9,-5-4 1,-5-4 1,-9-1-7,-8-3 4,-1-1-14,-1 0 2,-14 2-17,-3 4 15,4 8-13,-2 7-2,1 8-109,0 4-109</inkml:trace>
  <inkml:trace contextRef="#ctx0" brushRef="#br0" timeOffset="168046.3494">24951 5234 45,'0'0'67,"0"0"62,0 0 13,0 0-59,0 0-3,0 0-38,-48-48-29,30 46 20,5 2-26,-1 0 11,5 2-18,0 11 12,1 5-12,0 3 0,5 3 0,1 1 3,2 0 10,0-1-12,8-1 15,8-5-3,1-3-5,1-3-4,-5-2 3,0 0-4,-5-3-1,-3 1-2,-4-1 4,-1-1 12,0-1-14,0 0-2,0-3 4,-12 1 7,-9 0-1,-7-3-10,-3 0 0,-2 0-34,3-1-4,2-10-112,2-1-148</inkml:trace>
  <inkml:trace contextRef="#ctx0" brushRef="#br0" timeOffset="169518.8527">26150 5159 394,'0'0'54,"0"0"-46,0 0 10,0 0-6,0 0 18,0 0-21,-92 7 1,68 18 41,3 0-48,2 0 4,4-2-7,4-2 20,7-3-25,4-3 5,0-1 0,0-5-16,4-1 15,13-6-1,5-2-5,8 0 3,4-10-25,-1-8 24,-9-2-16,-3 1 13,-6 2 16,-6 5-6,-5 5 40,-2 3-25,-2 4 90,0 0-77,0 0-16,0 14-28,0 3 9,0-1 5,0 0 0,0-3-18,1-1 11,11-3 7,6-1-14,3-4 5,4-4-27,2 0-13,3-2 11,6-14-58,-2-7 90,3 1-25,-2 1-9,-7 4 40,-6 6 23,-7 7 59,-4 4 21,-1 0-69,1 3-10,-2 15-24,1 6 0,-1 2 7,0 1 9,1-2-16,-2-2 15,-2-3 2,-5-5-5,-1-3-12,0-5 0,0-4 2,0-3 9,0 0-11,3 0 15,5-16-14,5-12-2,5-6-17,3-4 7,4 2-4,-1 7-6,-2 7 21,0 7 8,-3 6-3,-1 8 26,1 1-31,2 0 0,-3 11-11,0 6 13,-1 2-2,-3 1 0,-3-1 19,0 1-19,-3-2 0,1 2 0,0-2-21,3-1-25,1-2-39,7-2-33,2-4-120</inkml:trace>
  <inkml:trace contextRef="#ctx0" brushRef="#br0" timeOffset="170004.5774">27383 5266 437,'0'0'136,"0"0"-43,0 0-58,-111-23-22,77 23 28,1 9-31,4 12-10,3 4 4,7 3 18,8 0-27,5 0 5,6-1 0,0-6-19,20-3 17,5-4 2,3-9-2,2-3 18,3-2-40,0-3 23,1-17 1,-3-5 1,-1-7 4,-5-3-5,-6-4 24,-3-4-21,-4-4 28,-5-3-31,-2-1 2,-2 0 16,-2 1-8,-1 5-10,0 8 8,0 11 6,0 9 2,0 10-4,0 7-8,0 0-4,0 19-9,0 23 5,-4 15-4,-7 7 16,5-2 0,3-6-8,3-4 1,9-7-15,20-5 16,11-9-4,3-7-35,1-11-111,-3-8-345</inkml:trace>
  <inkml:trace contextRef="#ctx0" brushRef="#br0" timeOffset="170367.8742">28032 4903 416,'0'0'241,"0"0"-96,0 0-105,0 0 12,0 0-52,0 0-11,-9 96 9,7-34 4,2-2 16,0-6-10,0-4 7,0-5-11,0-6-4,0-4 0,0-4-9,0-6-7,0-7-35,0-8-67,0-10-372</inkml:trace>
  <inkml:trace contextRef="#ctx0" brushRef="#br0" timeOffset="170857.4093">28504 5178 103,'0'0'346,"0"0"-227,0 0 1,0 0-63,0 0-35,0 0-3,-86-76-17,64 76-2,-4 0 1,3 0 18,3 10-24,2 5 5,9 1 0,6 5-12,3 4 2,0 2 10,17 1-1,11 0-3,3 0-4,4-2 13,-4-3-5,-4-2 3,-5-6-2,-8-2-1,-4-4 0,-4-3 14,-6-3-18,0-1 4,0-2 0,0 0 14,-16 0-7,-8 0 13,-9 0-20,-4-2-3,-2-5-31,-2-1-120,-3 2-277</inkml:trace>
  <inkml:trace contextRef="#ctx0" brushRef="#br0" timeOffset="173983.3322">29670 5296 43,'0'0'52,"0"0"13,0 0-11,0 0 31,0 0-25,0 0 1,0 0-26,91 13 19,-72-20-43,0-7-7,3-4-1,-2-4-3,1-4-55,-3-2 23,-5-3-24,-3 3 34,-6 2 17,-4 3 5,0 7 2,0 4 16,0 6 29,0 4 5,0 2-35,0 0-17,0 10-23,3 11 23,7 4-8,4 4 14,5 0-6,4-2 0,1-2 1,1-3 6,0 1-1,-4-4 4,2-1 46,-7-4-50,-7-5 3,-5-2-9,-4-5 7,0 0 5,-4-1 6,-20 1 30,-9-2-10,-7 0-31,-3 1 0,2 1-7,7 1-13,4 0-11,10 0-156,7-1-143</inkml:trace>
  <inkml:trace contextRef="#ctx0" brushRef="#br0" timeOffset="174230.7603">30362 5368 531,'0'0'223,"0"0"-219,0 0 16,0 0-20,0 0 0,0 0-20,6 0-57,0 0-124,4 0-92</inkml:trace>
  <inkml:trace contextRef="#ctx0" brushRef="#br0" timeOffset="174555.4092">30766 4877 507,'0'0'114,"0"0"-57,0 0 22,0 0-35,0 0-9,0 0-35,0-15-10,-6 58 10,-13 17 0,-5 6 12,3 2-21,0-7 9,6-6 0,5-9-1,4-5 19,6-7-18,0-5 0,0-3 2,14-5-15,6-5 13,9-5-16,2-8 15,7-3-64,3 0 1,-4-18-84,-5-3-146</inkml:trace>
  <inkml:trace contextRef="#ctx0" brushRef="#br0" timeOffset="174785.085">30510 5121 50,'0'0'484,"0"0"-482,0 0 11,0 0 69,104 21 6,-41-21-46,10 0-34,5 0-4,-2 0-4,-3-4-6,-11-4-92,-14-2-382</inkml:trace>
  <inkml:trace contextRef="#ctx0" brushRef="#br0" timeOffset="174963.4988">31235 5318 381,'0'0'334,"0"0"-318,0 0-15,0 0-1,0 0 0,0 0-198,-58 2-336</inkml:trace>
  <inkml:trace contextRef="#ctx0" brushRef="#br0" timeOffset="176250.6794">8059 7805 333,'0'0'48,"0"0"-31,0 0-6,0 0-11,-13 83 63,7-32-7,1 9 44,5 3-73,0-1 32,0 0-6,0-2-42,0-3 4,0 2-13,0 1 16,0-1 11,0-4-29,0 0 0,-3-6 0,-3-6 0,-1-6-14,4-8-59,3-11-115,0-13-117</inkml:trace>
  <inkml:trace contextRef="#ctx0" brushRef="#br0" timeOffset="177353.3279">8393 8205 137,'0'0'120,"0"0"-69,0 0 15,0 0-4,0 0-25,0 0 42,-4-75-44,4 60-15,13 0 30,2 0-42,6 1 4,-3 0 0,1 7 7,2 5-12,3 2-7,3 5 3,0 19-17,3 8 14,-6 3 0,-7 2 0,-8 1 15,-7-1-15,-2 1 0,-6-2 2,-18-1 3,-4-3-4,-2-7-1,3-4 0,0-4 12,5-4-12,-1-3 0,7-1 0,7-5-16,3-3 19,6-1-3,0 0 0,0 0-15,8-15 6,11-6 8,9-9 1,8-4-8,4-7 12,3-1-4,-4 1 0,-3 2 4,-6 6-5,-6 4 1,-11 7 0,-4 8 9,-9 7 6,0 4-7,0 3 28,0 0-27,0 0 9,-7 13-18,-11 16 0,-3 6 2,3 1 6,6-1-8,5-2 0,2-4 21,5 0-22,0-4 1,0 0 0,14-6-13,8-6 11,6-6-64,4-7-55,-1 0-248</inkml:trace>
  <inkml:trace contextRef="#ctx0" brushRef="#br0" timeOffset="177823.2232">9115 7975 419,'0'0'171,"0"0"-167,0 0-8,0 0 8,0 0 24,49 86 25,-23-49-44,-1-1 39,1-2-42,-1-4-2,2-3 2,-2-2 1,-1 1-7,-3 0 0,0 2 14,-6 1-16,-9 1 2,-6 1 0,-3 3 4,-25-1 3,-14-2-7,-9 0 0,0-3 18,-1-2-18,7-2 0,-1-3-35,6-4-16,2-4-128,4-5-180</inkml:trace>
  <inkml:trace contextRef="#ctx0" brushRef="#br0" timeOffset="205063.3321">11565 7925 289,'0'0'79,"0"0"-31,0 0-9,0 0-11,0 0-23,0 0 22,-58-43 20,46 40-21,-2 3 8,-6 0-28,-4 0-6,-6 15 0,-6 13 25,-1 10-25,-1 12 3,4 2 4,6 2 37,12-2-36,11-8 21,5-3-13,6-6 0,21-6-16,7-5 0,9-5 1,5-5-3,6-7 2,2-7-38,3 0-42,-3-4-83,-6-15-95</inkml:trace>
  <inkml:trace contextRef="#ctx0" brushRef="#br0" timeOffset="205526.8209">12038 7845 383,'0'0'136,"0"0"-93,0 0-36,0 0 6,0 0-6,0 0 38,-39 124 15,26-70-60,-1 2 62,1-6-30,1-7-29,6-4 15,-3-3-16,5-1-2,-2-2 0,0-3 15,1-4-19,1-3 4,-2-9-68,6-7 9,0-7-180,0-5-49</inkml:trace>
  <inkml:trace contextRef="#ctx0" brushRef="#br0" timeOffset="205812.0021">12077 7897 181,'0'0'58,"0"0"50,28-86-55,-13 69-20,-6 7 46,0 5-22,-4 5 31,-1 6-81,5 25 8,0 12 58,-3 11-63,0 7 23,-2-4-18,2-5 4,2-6-6,4-12-13,-1-3 3,0-3-9,0-4 11,-3-3-5,-2-3 0,0-4-25,-3-4 18,0-4-60,-1-4-99,-2-2-99</inkml:trace>
  <inkml:trace contextRef="#ctx0" brushRef="#br0" timeOffset="206008.7793">12049 8196 293,'0'0'95,"0"0"-62,0 0-8,0 0 41,0 0-65,0 0 13,91-55-2,-57 53 3,4 0-30,-5 1 1,-3-4-121,-7-3-218</inkml:trace>
  <inkml:trace contextRef="#ctx0" brushRef="#br0" timeOffset="207099.4977">12638 7848 320,'0'0'134,"0"0"-68,0 0-3,0 0-46,0 0-16,0 0 8,-5 47-1,5-3 41,0 7-1,0 0-42,0-3 29,0-4-35,0-5 2,-4-3 2,-2-4 10,0-4-14,-1-5 0,2-7 13,2-5-21,3-5 8,0-6-31,0 0 28,0-12-67,12-15-25,3-6 9,3-3-45,-3-5 47,-2 0 32,-6-1 52,0-2 3,-3-1 16,-1 3 43,0 2 33,0 7-50,0 3 51,-2 9-27,1 7-30,-1 7 42,-1 5-61,2 2 19,-1 0-39,5 10 4,5 19-9,4 13 5,1 9 0,2 5 0,3-2 9,0-7-9,1-6 0,-1-9 14,-1-4-20,-1-6 6,-7-5 0,1-4-1,-4-4 13,-3-4-12,3-5 0,-2 0 15,3-2 9,-1-13-9,1-6-14,-1-4 18,-2-2-8,4-8-11,-4-1 0,-1-5 17,0-2-27,0-6 10,1 3-25,-2 2 17,-2 10-70,3 8-4,-3 6-169</inkml:trace>
  <inkml:trace contextRef="#ctx0" brushRef="#br0" timeOffset="207932.9278">14127 7772 249,'0'0'128,"0"0"-37,0 0-33,0 0-32,0 0-4,0 0-2,10 69 59,-7-28-62,-3 5 49,0 4-41,0-3-12,0-4-1,-4-3 6,-1-6-18,1-3 0,-2 0 4,0-4-28,1-6 12,4-8-39,1-5-18,0-8-200,1 0-112</inkml:trace>
  <inkml:trace contextRef="#ctx0" brushRef="#br0" timeOffset="208441.4383">14145 7784 362,'0'0'154,"0"0"-50,0 0-13,0 0-66,52-77 7,-28 74 1,5 3-18,7 0-5,3 10-10,0 13 10,-7 4-17,-10 5 7,-13 1 0,-9 0-3,-5 2-1,-23-2 2,-5-5-14,-3-2-9,3-8 14,5-6 11,6-6 0,7-6-5,9 0 22,4-2-17,2-13 0,2-1-8,13 3-12,4 3 20,8 10 0,-3 0-3,1 11 9,4 11-6,-6 6 0,1 0 6,-9 1-5,-5-3 1,-4-1-2,-6-3 4,0-1 12,0 1-16,-11-1 8,-10-1 9,-5-4-13,-3-1-3,-4-4-1,0-4 3,1-3-3,3-4-7,3 0-27,1 0-39,4-6 2,2-2-63,4-5-88</inkml:trace>
  <inkml:trace contextRef="#ctx0" brushRef="#br0" timeOffset="208950.8105">14744 7827 320,'0'0'125,"0"0"19,0 0-63,0 0-26,0 0-48,0 0 18,0 0-25,-1 91 21,2-48-21,-1 1 46,0-3-44,0-7 16,0-4-9,0-3 13,0-1-22,-3 0 0,0-5 0,2-3-14,1-6 14,0-5-31,0-5-12,0-2-130,9 0-91,3-14-66</inkml:trace>
  <inkml:trace contextRef="#ctx0" brushRef="#br0" timeOffset="209220.149">14821 7763 601,'0'0'93,"0"0"-38,0 0-35,0 0-8,0 0 12,89-38-19,-55 37 1,2 1-5,-4 0-1,-4 0 0,-6 5 0,-3 6-59,-8 1 25,-5 2-134,-6 1-81,-3 0-16</inkml:trace>
  <inkml:trace contextRef="#ctx0" brushRef="#br0" timeOffset="209420.6958">14815 7891 94,'0'0'101,"0"0"-38,0 0 4,0 0 48,0 0-44,0 0 20,53 6-19,-23-5-66,0 3 30,-2 4-36,-4 3 0,-3 4-20,-9 3-76,-6 4-28,-6 4-26,-10 0-72</inkml:trace>
  <inkml:trace contextRef="#ctx0" brushRef="#br0" timeOffset="209605.6104">14755 8208 166,'0'0'184,"0"0"-153,0 0-27,0 0 45,0 0 18,0 0 34,67 68 6,-21-68-87,2 0 31,1 0-51,-5 0 8,-4 0-17,-9 0 8,-8-2-46,-6 1-88,-9-1-245</inkml:trace>
  <inkml:trace contextRef="#ctx0" brushRef="#br0" timeOffset="214307.4013">16688 7909 32,'0'0'331,"0"0"-274,0 0-45,0 0-2,0 0-10,0 0 5,0 0 17,8 36 2,8-28 25,4 0 16,2-1-61,2-4 36,0-2-17,0-1-20,1 0 30,5 0-33,-2-8 0,-1-1-2,-5-1 20,-8-2-18,-6-2 0,-4 2 7,-4-3 8,0 0-11,0 1-4,0-1 5,-12 4 14,-3 1-19,-3 3 0,-6 4 0,-1 2-14,-6 1 14,-1 0 0,0 0-4,0 8 22,4 9-22,5 4 4,4 5 0,7 5-11,2 4 11,5-2 0,4-2-3,1-3 21,0-4-18,0-3 0,4-3 3,9 0-14,1-4 11,2-1 0,1-4 0,4-1 16,-1-4-16,3-1 0,5-3 1,5 0-5,3 0 4,5-3 0,0-10-4,-2-2 4,-5-3-6,-4 1 3,-6-1-5,-5-2-4,-4 2 12,-3-3 0,-2-1 2,1-4 16,1 0-18,-5 1 0,1 4 3,-4 3-3,-2 7 4,0 4 4,-2 2 2,0 4 10,0 1-11,0 0-9,0 0 5,0 0-26,0 15 18,0 10 3,0 5-1,0 2 18,0-4-17,0-2 0,0-3 1,3-2-12,10-3 11,4-1 0,8-4 0,3-4 16,2-5-16,3-2 0,-2-2 2,0 0-17,-1-6 15,-2-11 0,-1-4-1,-2-7 23,-2-5-22,-4-5 0,1-5 4,-5-2-12,-1 1 8,-1 0 0,-2 4 1,-3 0 19,-2 4-20,-3 0 0,-3 4 5,0 7-7,0 5 8,0 8-6,0 8 0,0 4 20,0 0-20,0 0 0,0 19 5,0 17-29,-11 16 23,-2 8 1,-1 1 0,4-2 14,7-2-14,3-2 0,0-5 0,13-4-12,7-8 12,-1-9 0,2-8-2,0-5 15,3-7-13,4-8 0,5-1 0,6-6-6,-2-18 10,2-9-4,-3-6 0,-3-6-4,-2 0-9,-4-2 13,-5 2 0,-7 3-24,-3-1 26,-5 3-2,-2 2 0,-3 5 23,-2 9-24,0 8 1,0 6 0,0 9 3,0 1-3,0 0 0,0 12 0,0 23-10,0 13 10,-16 10 0,-1 1 0,-3 1 10,4-4-3,4-3-7,0-5 0,4-9 26,2-5-26,2-8 0,-3-6 3,5-8-13,-1-5 12,3-5-2,0-2 0,0 0 23,0-21-34,12-11 11,8-7-30,3-5 18,3 2-14,-4 6 26,-4 5-14,-2 8 27,-4 8-13,-3 6 0,3 7 0,-1 2-24,2 0 18,-1 15 6,2 8-4,-3 4 15,-2 1-12,0 0 1,3-3 0,-1-4 3,3-3 1,0-2-4,2-6 0,1-1 19,0-4-21,2-4 2,3-1 0,-1 0 0,-3-9 9,1-6-9,-4-6 0,1-3 18,0-5-22,-2-3 4,-2 1 0,-2 2-8,-3 4 17,-4 5-9,-3 5 0,0 5 12,0 3-16,0 5 4,0 2 0,0 1-17,-3 18 12,-5 7 5,1 4 0,7 2 11,0-4-14,0-2 3,8-6 0,5-4-7,-1-5 9,1-5-2,5-3 0,7-3 13,7 0-13,5-8 0,1-10 4,-2-6-15,-1-1 9,-5-3 1,-4-1-2,-6 0-34,-7 0 36,-7 5-6,-6 3 7,0 3 0,-1 1 10,-11 3-4,2 1 7,2 1 6,3 3-26,2 4 7,2 1 0,1 3-9,0 1 1,0 0 8,10 0-5,10 3 10,2 9-13,2 3 8,-2 2 0,-2 2-8,-4 4 11,-1 0-3,-7 3 0,-5 3 10,-3 0-14,0 0 4,0 0 0,0-3 16,0-4-5,0-7-11,0-1 0,6-5 13,7-3-19,5-3 6,7-3-16,5 0 0,1-6-113,-7-11-294</inkml:trace>
  <inkml:trace contextRef="#ctx0" brushRef="#br0" timeOffset="214886.9027">17346 7760 413,'0'0'72,"0"0"-57,0 0 1,0 0 70,102 0-43,-54 0-15,14 0 29,9 0-54,6 0 11,-1 0-14,-5-5-14,-9-4-9,-14 0-163,-15-1-120</inkml:trace>
  <inkml:trace contextRef="#ctx0" brushRef="#br0" timeOffset="215155.0939">17306 7527 580,'0'0'86,"0"0"-66,0 0-16,0 0-4,0 0-15,0 0-3,-34-13-211,34 13-143</inkml:trace>
  <inkml:trace contextRef="#ctx0" brushRef="#br0" timeOffset="217299.4086">20484 7707 305,'0'0'87,"0"0"-85,0 0 37,0 0 1,0 0-26,0 0 12,-43 3-25,29 19-1,2 6 42,-1 3-15,4 2 5,1-1 3,5-4-29,2 0 10,1-3-6,0-2-10,6-1 4,6-4 12,4-4-24,1-3 8,4-7 0,2-4 1,3 0 5,0-4 0,0-13-6,-4-2 5,-1-4-15,-9-1 4,-6 1-9,-6 1 3,0-2 10,-4-2 2,-11 0-4,-6 1 18,2 2-14,1 5 0,3 5 1,4 3-1,7 5 6,1 2-6,3 3 11,0-2 4,0 2-22,0 0 7,0 0-22,3 0 8,12 0 7,4 5 7,5-3-9,4 1 29,2-3-20,1 0 0,-2 0-25,-5-3 21,1-13-30,-3-8 34,-1-4 2,-4-4 19,-6-3-18,-1-1-3,-4 0 0,-2 0 26,1 0-20,-1 0-6,0 4 29,-1 5-24,-1 1 31,-2 5-5,0 6-14,0 6 26,0 7-39,0 2-4,0 0 0,0 11-10,-3 22 10,-9 20 0,0 13 8,-1 6 5,1 5-10,1 0 4,3-3 2,2-2 13,1-3-15,2-1-7,0-1 12,3 0-3,0-7 0,0-4-3,0-8 14,9-4-5,4-5-15,-1-5 0,2-5 5,-2-5-19,-5-9 14,-1-8 0,-3-5-2,3-2-5,1-9 7,4-18 0,4-11-38,-3-6 31,-6 0-38,-6-1 45,0 0-19,-8 5 30,-8 2-11,1 7 0,3 7 2,3 7 17,5 7-16,4 5 18,0 4-10,0-1-5,14-1-6,15 0 0,8-3 3,5 2-30,4-6 22,0-3-31,5 0 12,0-8-165,0 0-146</inkml:trace>
  <inkml:trace contextRef="#ctx0" brushRef="#br0" timeOffset="219921.4452">22008 7278 194,'0'0'99,"0"0"-14,0 0-18,0 0 41,0 0-19,0 0-67,0 0 25,-5 0-47,5 0 8,0 0-19,0 0-2,16 0 13,11 0 6,12 0 16,10 0-11,7 0-9,0 0-2,-2 0 8,-7-4-8,-6-3 0,-7 2-2,-6-1-25,-2-1-4,-8 4-107,-4 0-11,-4 2 15,-9 0-47</inkml:trace>
  <inkml:trace contextRef="#ctx0" brushRef="#br0" timeOffset="220237.4013">22310 7228 80,'0'0'245,"0"0"-208,0 0-11,0 0-26,0 0 90,-3 112-36,-1-70 25,-1 0-23,1-3-29,-1-3 13,4-4-26,-1-4-12,2-2-2,0-3 18,0-2-32,0-2 14,0-3-39,0-5 30,8-4-134,7-7-97,5 0-59</inkml:trace>
  <inkml:trace contextRef="#ctx0" brushRef="#br0" timeOffset="220669.851">22732 7251 340,'0'0'130,"0"0"-73,0 0-57,0 0 14,0 0-14,-6 114 73,2-65-41,2-6 32,2-4-53,-1-4 12,1-7-23,-2-3 16,1-4-19,1-3 3,-2-3 0,2-5-8,0-2-23,0-5-77,0-3-94,0 0-171</inkml:trace>
  <inkml:trace contextRef="#ctx0" brushRef="#br0" timeOffset="220923.5448">22753 7280 137,'0'0'244,"0"0"-177,0 0 11,0 0-14,0 0-53,0 0 30,99-65-37,-67 59 0,1 1 9,-3 2-9,-6 2-4,-6 1 0,-3 0-18,-6 0-28,-2 0-97,-4 3-106</inkml:trace>
  <inkml:trace contextRef="#ctx0" brushRef="#br0" timeOffset="221124.1086">22726 7447 191,'0'0'97,"0"0"-43,0 0-51,0 0 46,0 0 25,0 0-28,93 25-12,-57-25-31,-2 0 1,-9 0-4,-7 0-41,-7 0-101,-10 6-160</inkml:trace>
  <inkml:trace contextRef="#ctx0" brushRef="#br0" timeOffset="221339.9536">22684 7679 251,'0'0'58,"0"0"8,0 0 25,96 6 16,-54-6-73,1 0-16,2 0-5,-3-3-5,-5 0-8,-3 1 0,-4 0-67,-3-1-112,-2-3-221</inkml:trace>
  <inkml:trace contextRef="#ctx0" brushRef="#br0" timeOffset="221709.7638">23365 7298 439,'0'0'62,"0"0"-18,0 0 29,0 0-61,0 0 9,-10 79 50,2-38-51,0-2 17,4-4-37,1-5 0,1-4 4,2-4 10,0-4-14,0 0 0,0-6-63,0-3 62,0-6-69,0-3-115,5 0-140</inkml:trace>
  <inkml:trace contextRef="#ctx0" brushRef="#br0" timeOffset="222142.0963">23440 7236 421,'0'0'105,"0"0"-42,13-81-2,0 64 0,2 5-40,5 6 44,0 3-65,4 1 0,3 2 0,2 0 9,-2 12-9,-4 11 0,-9 6-8,-8 2-3,-6 4 11,-11-2 0,-23-3-10,-9-3-6,-8-4 16,3-6 0,8-7-1,13-4-11,11-4 12,8-2 0,8 0 24,0 0-20,0 0 16,5 1-20,11 8 0,11 3 2,4 5 1,2 1-3,0 0 9,-2 0 5,-4 0-14,-5-2 0,-2-1 9,-8 1-29,-2-3 20,-1-1-40,-3 0 28,-1-5-119,-2-3-12,-2-4-155</inkml:trace>
  <inkml:trace contextRef="#ctx0" brushRef="#br0" timeOffset="222975.087">23936 7209 298,'0'0'104,"0"0"0,0 0-66,0 0 43,0 0-72,0 0 24,-1 102 53,1-55-74,0-5 11,0-3 8,0-6-20,0-4-6,0-7-5,0-2 8,0-5-16,0-4 8,0-3 0,0-3-1,0-3 13,0-2-28,0 0 12,3-10-50,9-8 54,1-3-53,-2-3 18,0-1 26,-5-5-38,-1 1 47,-2-2 0,2-4 1,3 0 21,4-3-3,5 1 13,1-2 10,5 4-36,1 5 11,-1 9-8,-2 7-1,-2 9 2,-4 5-10,4 2 0,-2 29 0,-1 9 11,-4 8-11,-3 1 0,-5-4 9,-4-9-14,0-6 5,0-6 0,0-6 2,0-3 13,-1-6-15,-1-5 0,2-2 8,0-2-16,0 0 8,0-3 0,16-18 2,7-9 12,7-8-22,1-1 8,-4 5 0,-3 5-10,-7 9 13,-7 10-3,-3 5 13,-1 5 8,1 0-35,0 25 14,2 6 0,-5 8-16,-2 0 16,-2 0 0,0-1 3,0-3 17,0-3-20,0-4 0,0-6 1,0-2-16,0-4 15,0-5-11,0-2-16,0-4-117,0-5-90</inkml:trace>
  <inkml:trace contextRef="#ctx0" brushRef="#br0" timeOffset="223529.6546">25011 7263 327,'0'0'238,"0"0"-157,0 0-6,0 0-66,0 0-5,-17-80 46,7 73-42,-4 0-2,-7 7-6,-1 0 14,-4 0-14,1 10 0,4 8 0,5 5-19,4 3 19,6 6 0,4 3-5,2 2 12,3-1-8,20 0 1,2-2 0,2-2-15,0-6 15,-2 3 0,-7-3-1,-4-3 15,-8 0-14,-6-5 0,0-3 0,-3-4-6,-14-5 16,-2-6-10,-5 0 0,-3 0-7,-3-3 4,-1-9-128,-2-2-312</inkml:trace>
  <inkml:trace contextRef="#ctx0" brushRef="#br0" timeOffset="224779.3874">25859 7645 236,'0'0'200,"0"0"-200,0 0 27,0 0 2,0 0 13,0 0-32,9 20 84,9-20-93,2 0 35,2 0-34,-1 0 29,-2-3-28,2-9-3,-3-2 0,3-2 10,-5-4-6,-2 1-4,-5 2 0,-2 2 13,-2 4-13,-4 4 1,-1 3-1,0 2 45,0 2-45,0 0 0,-1 10-6,-9 11 8,-1 5-4,3 1 2,4 0 0,2-2-15,2-3 15,0-2 0,8-5-2,5-5-5,2-2-1,5-8-5,2 0-28,6 0 39,5-11-54,3-7 56,3-4-13,-5-1-6,-4 0 19,-6 5 4,-6 2 6,-5 5 58,-4 5-57,-6 3 6,-2 3-2,3 0-15,-3 10 0,4 7-2,-1 3 10,-2-1-5,-1-2 1,2-2-4,-3-3 0,1-1 18,1-6-18,-2 0 0,1-3 0,1-2-4,1 0 8,6 0-4,3-12 0,6-8-18,4-4 16,0 0-29,-2 3-3,-2 4 18,-6 7 22,-5 5-6,0 4 59,-4 1-40,5 0-10,0 8-9,5 9 0,-3 4-2,1 2 6,-1-2-4,-1 0 0,-1-2 16,-2-1-16,-2-4 0,-1-2 0,-3-4-7,0-2 11,0-1-4,0-3 0,3 1-61,5-3-44,4 0-105</inkml:trace>
  <inkml:trace contextRef="#ctx0" brushRef="#br0" timeOffset="225080.1998">26244 7266 682,'0'0'82,"0"0"-82,0 0 8,0 0-13,0 0 14,0 0-18,-32-7-24,32 7-295</inkml:trace>
  <inkml:trace contextRef="#ctx0" brushRef="#br0" timeOffset="227986.8381">27698 7158 197,'0'0'110,"0"0"-45,0 0 50,0 0 33,0 0-95,0 0 17,0 0-70,8 13-2,-8 28-12,0 16 28,0 5 7,0-3 18,0-4-34,0-8 28,0-5-33,0-4 2,0-2-7,0-6 5,-1-2 0,-3-7 0,1-7-56,3-8 16,0-6-92,0 0-126,1-7-26</inkml:trace>
  <inkml:trace contextRef="#ctx0" brushRef="#br0" timeOffset="228425.4453">27802 7207 225,'0'0'167,"0"0"-70,0 0 21,0 0-24,0 0-65,0 0 37,0-56-51,0 56-4,0 5-22,12 22 2,6 15 9,3 10 0,0 5 22,-2-1-22,-4-6 0,1-4 0,-1-7-11,3-6 15,2-6-4,0-4 0,0-5 13,-2-8-18,-4-2 5,2-7 0,-2-1-5,3 0 14,2-12-9,0-6 11,-3-6 5,-4-3 11,-2-5-19,-4-4 0,-2-2-8,-4-2 4,0-5-4,0-2 0,0-1 12,0 5-33,-1 5 20,-5 9-35,1 11 35,-2 6-87,0 9-153,-2 3-227</inkml:trace>
  <inkml:trace contextRef="#ctx0" brushRef="#br0" timeOffset="228905.6859">28542 7176 407,'0'0'76,"0"0"36,0 0-85,0 0-14,0 0 2,-36 96-1,26-40 15,7 1 24,0-5-50,3-5 39,0-9-42,0-5 1,16-7-9,4-5 9,5-6-1,0-8 10,2-5 1,3-2 7,-2-2-18,2-17 3,-2-5 5,-4-4 3,0-3-11,-3-2 0,-7-2 15,-4 0-17,-6-1 2,-4 2 0,0 2-9,0 5-40,0 4-38,0 7-169</inkml:trace>
  <inkml:trace contextRef="#ctx0" brushRef="#br0" timeOffset="229305.7897">29127 7200 508,'0'0'192,"0"0"-185,0 0-7,0 0-7,-18 95 7,12-47 31,0 2-21,3-6 18,0-3-22,1-6-1,2-5-8,0-3 12,0-5-9,0-5 0,0-5-18,0-4-32,0-7-94,0-1-109,6-1-46</inkml:trace>
  <inkml:trace contextRef="#ctx0" brushRef="#br0" timeOffset="229791.3708">29142 7288 224,'0'0'109,"24"-82"-52,-7 47-24,1 8-3,-1 10-4,-4 12 36,-1 5 5,0 0-62,2 21 20,2 13 1,-4 13-4,-5 3 29,-5-1-47,-2-7 27,0-6-12,0-7-5,0-8-3,0-6-11,0-6 0,0-3-7,0-3 9,0-3-2,1 0 0,7 0-13,5-18 12,7-11 1,3-8-8,6-7-8,-1-1 11,-1 4 5,-2 7 0,-4 10 15,-6 7-22,-5 11 7,0 6 0,-1 5-12,2 21 11,0 6 1,-4 6 5,-3 0 25,-4-2-14,0-3-16,0-3 4,0 0 2,-4-3-3,-2 0-3,2-3 0,-2-1 19,0-5-44,-1-2 18,2-5-80,4-6-82,1-5-200</inkml:trace>
  <inkml:trace contextRef="#ctx0" brushRef="#br0" timeOffset="230076.5504">29812 7185 448,'0'0'149,"0"0"-121,0 0 10,0 0-38,0 0 0,1 87 61,-1-42-36,-6 0 17,-3-4-28,-1-5 8,2-3-12,2-3-10,2-2 2,1-5-8,0-2 12,3-4-6,0-3 0,0-8-70,0-6-37,0 0-234</inkml:trace>
  <inkml:trace contextRef="#ctx0" brushRef="#br0" timeOffset="230330.4745">29883 7130 656,'0'0'74,"0"0"16,0 0-89,0 0 28,0 0-8,0 0 0,49-36-21,-16 36 0,-1 0 0,-4 0-10,-4 0 14,-6 0-4,-2 0 0,-4 7-50,-2-1 31,-2 2-95,-7 2-122,-1 2-46</inkml:trace>
  <inkml:trace contextRef="#ctx0" brushRef="#br0" timeOffset="230524.2099">29877 7344 92,'0'0'78,"0"0"-31,0 0 51,0 0-26,0 0-12,0 0 8,60 52-67,-35-48 41,-1 0-34,-6 3-4,-3 0-8,-9-1-130,-6 3-117</inkml:trace>
  <inkml:trace contextRef="#ctx0" brushRef="#br0" timeOffset="230693.5074">29756 7603 351,'0'0'12,"0"0"58,0 0 0,0 0 33,0 0-27,101 17-72,-68-17 34,-1 0-38,-2 0 0,-2 0-12,1-2-128,-3-5-120</inkml:trace>
  <inkml:trace contextRef="#ctx0" brushRef="#br0" timeOffset="231094.4568">30470 7190 544,'0'0'127,"0"0"-108,0 0-8,0 0-22,0 0 20,-11 90-9,8-35 43,-3 1-30,0-8 33,0-8-46,3-3 7,0-7-10,2-3 14,-2-1-11,0-5 0,1-3-28,1-6 18,1-8-125,0-4-182</inkml:trace>
  <inkml:trace contextRef="#ctx0" brushRef="#br0" timeOffset="231533.3339">30541 7225 369,'0'0'13,"39"-93"-6,-9 55 19,1 10-18,-3 10 84,-2 9-14,-8 9-40,1 0 34,-1 15-72,0 15 0,-3 11 11,-11 3-1,-4 4-10,-4-1 0,-26-1 20,-12-6-42,-6-4 22,-4-7-65,6-8 0,12-9-60,16-7 125,9-5 1,6 0 1,3 0 141,0 0-49,0 0-74,0 3 0,15 6 0,8 5-20,3 2 30,7 2-22,-1 0 17,0 0-25,-1 0 0,2-1-4,-5 1 12,-2-3-8,-2 0 0,-6-2 5,-6-1-28,-2-3 18,-6-1-51,-2-2-9,-2-3-140,0-3-213</inkml:trace>
  <inkml:trace contextRef="#ctx0" brushRef="#br0" timeOffset="232197.3831">31266 7101 447,'0'0'125,"0"0"-47,0 0-68,0 0-8,0 0 24,-33 109-11,11-47 20,-2-2-6,0-4-20,2-7 24,4-7-33,3-4 3,3-6-5,2-5 13,1-3-11,3-7 0,1-7 15,4-4-31,1-6 16,0 0-62,4-4 12,14-16-71,5-10 34,0-4 8,3-9 28,0-5 51,-1-5 7,2-2 16,-4-3 37,-1 5-11,-2 1 11,-2 9 9,1 8-43,-4 6 26,1 10-42,-2 8-6,1 10 11,3 1-7,3 18-8,2 23 0,-3 16 4,-5 12 27,-8 3-17,-5-2-4,-2-9 17,0-6-12,0-11-15,0-4 0,0-6 14,0-4-22,0-5 8,3-7 0,-2-8-8,-1-2-40,3-8-64,1 0-161</inkml:trace>
  <inkml:trace contextRef="#ctx0" brushRef="#br0" timeOffset="232382.3039">31378 7437 330,'0'0'0,"0"0"7,0 0-7,0 0 18,96-2 5,-68 3-16,3 3-7,-1-2-92</inkml:trace>
  <inkml:trace contextRef="#ctx0" brushRef="#br0" timeOffset="232958.6625">31818 7013 186,'0'0'32,"0"0"-30,0 0 70,0 0-5,0 0-10,0 0-57,2-3 0,11 9 46,8 2 20,8-1-11,8-1 3,10-3-46,2 1 1,-1-4-13,-3 0-32,-8 0-49,-7 0-113,-15-5-60</inkml:trace>
  <inkml:trace contextRef="#ctx0" brushRef="#br0" timeOffset="233174.8265">32000 7081 178,'0'0'78,"0"0"-14,-30 102 49,20-57-28,0-1 21,4 0-34,0-5-71,4-4 27,-1-4-28,0-2 0,1-4-4,1-2 4,1-4-9,0-5-22,0-5-201,8-8-154</inkml:trace>
  <inkml:trace contextRef="#ctx0" brushRef="#br0" timeOffset="233591.1422">32460 7183 426,'0'0'86,"0"0"-10,0 0 15,0 0-86,-100 52 48,73-13-22,2 4-22,4-1 14,7-3-23,10-4 0,4-3 0,0-5 11,15-5-11,6-4 0,4-5 5,5-9-15,4-4 13,5 0-3,3-9 16,-1-12 5,-5-6-21,-4-8 1,-7-5 21,-8-5-18,-7-4-4,-7 1 0,-3 1 0,0 5-13,-13 9-12,-7 10-50,-2 13-90,-4 9-206</inkml:trace>
  <inkml:trace contextRef="#ctx0" brushRef="#br0" timeOffset="233960.94">32895 7186 682,'0'0'98,"0"0"-89,0 0-18,0 0 17,-20 107-8,8-51 29,4-4-9,0-2-20,0-8 0,0-4 7,2-6-15,0-5 8,2-5 0,-2-2 0,1-5 4,4-5-8,1-5-51,0-5-140,5 0-142</inkml:trace>
  <inkml:trace contextRef="#ctx0" brushRef="#br0" timeOffset="234393.2727">32946 7153 206,'0'0'108,"0"0"11,39-95-17,-28 77 49,-1 3-64,-1 6-63,3 6 12,3 3-36,0 0 0,2 4 0,3 19 5,-4 6-5,-5 6 0,-6 1 0,-5 0-19,-8 0 19,-18-3-13,-8-1 12,-3-4-31,2-4 26,9-7-12,9-7-4,8-4 7,8-4 15,1 2 0,0 5-4,0 7-4,0 2 4,5 3 4,9 1 0,1 1 0,6 1 8,1-2-8,2 0 0,-3-1 15,0-3-17,-2-3 2,-4-2-93,-4-2-64,-4-5-136</inkml:trace>
  <inkml:trace contextRef="#ctx0" brushRef="#br0" timeOffset="242782.8663">5597 10617 262,'0'0'34,"0"0"44,0 0-32,-74-89 35,53 68 10,-3-2-75,0 2 46,2 2-33,2 0-25,-2 4 37,4 3-37,-3 3 3,-4 3-7,-5 6 5,0 0-21,-4 6 5,-1 17 5,4 6-13,3 5 20,4 9-1,10 3 0,6 8 8,8 9-15,0 5 7,22 3 0,9-2-11,10-6 9,8-7 2,3-6-4,-1-7 21,-2-2-13,-4-2-4,-12-1 3,-14-1-9,-13 0 9,-6 2-3,-15-2 0,-18 1 17,-10-3-3,-2-4-5,-4-5-9,-2-10 33,5-7-29,1-9 11,4 0 1,3-11-4,1-10-3,2-4-9,1-2 0,3 0-14,1 1-28,0 5-35,8 2-120</inkml:trace>
  <inkml:trace contextRef="#ctx0" brushRef="#br0" timeOffset="245019.8633">5854 11298 24,'0'0'45,"0"0"29,0 0-4,0 0-13,0 0 7,0 0-22,61 17 35,-42-17-11,4 0-36,4-4 23,0-9-47,-2 0-4,0-2-2,-1-3 15,-4 1-40,-6-1 7,-6 3 18,-2 3-17,-6 1 17,0 6 0,0 0 15,0 5-12,0 0 56,-3 0-48,-3 6-2,-6 14-18,3 8 2,0 1 7,3 1 0,3-3 5,-1-3-12,4-4 7,0-2 0,7-6-12,7-2 1,3-4 8,5-6-5,6 0-63,3-3 48,1-14-4,-4-2-35,-1-2-6,-8 4 68,-4 1 7,-3 3 60,-5 2-21,1 1 51,-4 2-28,1 3-35,2 2-13,4 3-20,1 0-2,1 0-5,4 3 6,-3 10-5,-5 1 5,-1 1 0,-5 2-3,-3-1 12,0 0-9,0-1 0,0-2 13,0-1-11,0-1-2,0-5 0,0-2 2,0-2 10,0-1-12,0 1 2,0-2 12,0 0-2,0 0-12,0 0 0,0 0 4,0 0 3,0-9-9,0-5 2,4-3-14,11 3 11,0 0 3,-3 2 0,-1 3-7,-1-2 11,-3 3-4,4-2 0,-1 3 1,4 1-11,-4 0 10,2 3 0,0 1-13,1 2 9,1 0 4,-2 0 0,4 0-5,-2 6-1,-1 5 6,2-1 0,0 4-17,-3 1 23,-3 2-6,-2-2 0,-4 1 4,-1-2 8,-1-4-12,-1-2 2,0-4-3,0-1 5,0-3-4,0 0 2,0 0 13,2 0 4,-2 0-6,0-3-9,0-1 21,1-2-15,1 1-10,-1-2 0,4 1 4,-2-2-25,4 2 21,-3 2 0,1-1-17,-2 2 22,3 0-5,-6 0 0,5 3 3,-4 0-10,1 0 7,-2 0-1,0 0-19,0 0 6,0 0 14,0 0-2,0 0 9,0 4-4,0 1-3,0 0 0,0-2-6,0 0 14,0-3-8,0 0 0,0 0 17,0 0-20,0 0 3,0 0 0,0 0 23,0 0-10,0 0-13,0 0 0,0-8 17,0-5-20,7-6 3,6-2-13,5 1 2,-1-1-28,0 2 39,-3 6-4,-2 2 0,-2 3 0,-2 6 4,1 0 0,4 2-15,1 0 5,2 3 10,1 9-1,-1 3 6,-4 2-15,4 2 10,-4 2 0,3-1-6,0 0 11,4-4-5,5-1 5,3-6 18,6-3-18,1-4-5,2-2 0,0 0 2,0-8 1,-5-8-3,-3-4 1,-5 1 20,-10-4-14,-5 0-7,-4 1 3,-4 1 6,0 2 5,0 6 1,0 3 21,0 4-33,-4 2 31,2 4-26,2 0-7,0 0-2,-1 15-9,1 8 10,0 6 0,0-1 16,0-2-21,11-2 5,8-3 0,1-4-12,3-4 17,-2-5-10,1-5-20,-3-3-149,-7-5-389</inkml:trace>
  <inkml:trace contextRef="#ctx0" brushRef="#br0" timeOffset="245204.7932">7455 10969 778,'0'0'22,"0"0"-16,0 0-6,0 0 0,0 0-42,0 0 22,-36-3-226</inkml:trace>
  <inkml:trace contextRef="#ctx0" brushRef="#br0" timeOffset="245505.6208">6433 10812 772,'0'0'7,"0"0"-1,0 0 2,0 0-8,0 0 0,0 0-48,-9-19-88,9 29-405</inkml:trace>
  <inkml:trace contextRef="#ctx0" brushRef="#br0" timeOffset="246276.5287">7631 11301 288,'0'0'37,"0"0"-34,0 0 77,0 0 0,0 0 29,0 0-40,98-25-41,-71 13-5,1-1-10,-2-4-13,1-3 0,1-4 17,-1-3-16,1-3-1,-2-2 0,-4-3 0,-2-1 5,-1-4-5,-4-4 0,1-1 14,-5 1-19,-8 2 5,-3 2 0,0 2-7,-2 3 15,-5 7-8,-2 8 1,1 8 26,1 8-8,4 4-19,-6 5 4,-5 27-12,-5 21 20,-2 15-12,6 8 0,2 1 21,7-3-27,6-10 6,0-6 0,0-8-13,13-8 13,5-5 0,3-5-32,9-9-135,4-10 19,8-11-228</inkml:trace>
  <inkml:trace contextRef="#ctx0" brushRef="#br0" timeOffset="247811.1992">8562 11074 280,'0'0'122,"0"0"-44,0 0-43,-96-19 31,68 19 2,3 4-58,-2 16 47,6 2-32,0 4-21,9-2 46,5-1-45,7-4 3,0-1-8,0-3 14,3-4-26,10-2 12,9-4 0,4-5-15,9 0 15,0-2-4,1-16-4,-5-3-54,-4-4 35,-9 6-12,-6 2 39,-8 6 23,-4 4-13,0 6 63,0 1-31,0 0-24,0 0-35,0 6 17,0 9 0,0 1-3,0-1 6,0-1-3,15-2 0,6-1 8,6-6-16,6-1 8,1-4 0,2 0-10,-2-4 13,-5-7-3,-6-6 0,0-1 22,-8-4-22,-4-7 0,-3-4 0,-5-3 2,-3-3 8,0 3-10,0 1 0,-6 8 20,-7 4-20,1 8 0,-3 4 1,7 7-16,4 3 21,2 1-6,2 0 0,0 0 0,0 2-8,8 12 8,10-2 0,4 3-15,1-3 25,2 1-10,0 1 0,-3 0 14,0 4-21,-5 2 7,-3 1 0,1 2-18,-5 0 11,-1 1 7,0 1 0,-6-2 7,3 0-12,-3-4 5,0-2 0,-1-5-1,1-4 10,2-6-9,1 0 0,3-2 8,6 0-8,6-10 0,3-10 12,9-6-20,-2-1 14,-4-6-6,4-5 0,-2-7 6,-1-7-18,2-7 12,-5-4 0,-4 0-22,-8 6 29,-8 7-7,-5 8 0,0 10 20,0 8-20,0 10 4,-5 10-3,4 4 32,-8 18-33,-1 24 0,-8 17-11,3 12 33,-1-1-28,7-1 6,4-4 0,5-8-7,0-8 16,0-9-9,9-6 0,4-11 16,2-5-24,2-5 8,1-7 0,4-5-17,2-1 21,1 0-4,-2-12 0,1-3-19,-2 0 12,-3-2 7,-1-1 0,-2 0-19,-5 1 27,-2 4-8,-4 1 0,-4 6 17,-1 3-4,0 3-7,0 0 2,0 0-16,0 5 2,0 10 6,0 4 0,3-1 17,4 0-28,5-3 11,2-4 0,-1-4-10,6-4 10,1-3-3,4 0 0,6-10-46,6-9 46,-4-6-31,0 4-9,-10 5 39,-10 5 8,-8 8 4,-4 3 93,0 0-95,0 5-10,0 14 4,0 11 0,-5 8 45,-9 7-44,-7 6 33,-7 6 2,-8 7-22,-6-1 2,-5 1-16,2-2 0,3-8-9,9-10 13,11-14-4,8-15 0,8-13 12,6-2-17,0-20 5,0-10 0,15-6-19,6 0 23,11-3-4,2 0 0,7 1 5,3 2-25,-2 0-6,1 4-49,-3 2-17,-5 1-346</inkml:trace>
  <inkml:trace contextRef="#ctx0" brushRef="#br0" timeOffset="248158.8896">10603 11167 599,'0'0'0,"0"0"17,0 0-40,0 0 34,0 0-11,0 0 3,15 88 24,-24-67-54,-2 1-15,-5-2-189,-5-2-86</inkml:trace>
  <inkml:trace contextRef="#ctx0" brushRef="#br0" timeOffset="249337.0109">11660 11056 622,'0'0'65,"0"0"-65,0 0 8,0 0-8,0 0 16,0 0-1,39 24 57,-18-24-69,6 0 21,5 0-24,2-3 19,-2-9-23,1-5 4,-4-4 0,-1-4-3,-5-4 10,-1-2-7,-3-1 0,-5 5 16,-7 4-21,-4 9 5,-3 6 0,0 6-4,0 2 10,-9 2-6,-7 19 0,-4 10 8,3 9-8,0 0 0,8 2 1,2-3 3,7-3 7,0-1-11,0-4 0,14-3 17,8-3-26,6-5 9,10-4 0,4-7-18,7-8 20,2-1-2,3-6 0,0-16-5,-6-3-2,-5-7 7,-6-7 0,-7-4-6,-2-12 19,-1-8-13,-4-8 0,0-2 11,-2-1-17,-4 3 6,-6 2 0,-6 3-5,-2 6 7,-3 5-2,0 15 0,-3 10 18,-6 8-5,2 12-1,2 6 2,2 4-11,-1 13-3,-7 31 0,-5 28-5,-5 18 18,1 12-21,1 6 8,1-3 0,2 1-5,1-2 19,0-1-14,0-5 35,0-8-28,5-9 37,-2-4-26,12-8-17,0-4 9,0-9-4,0-9-6,13-13 0,1-11 13,2-12-27,1-9 14,6-2 0,3-18-18,0-15-4,-3-12-1,-7-6 5,-8-5-44,-8 0 58,0 3-29,-9 6 33,-10 4-19,0 7 34,3 3-15,7 6 44,8 3-44,1 4 27,0 2-27,16 2 0,11 2-18,6 3 18,13 1-8,5-1-11,7 1-78,3-2-120,-4-2-338</inkml:trace>
  <inkml:trace contextRef="#ctx0" brushRef="#br0" timeOffset="249722.9457">12154 10596 729,'0'0'80,"0"0"7,0 0-87,0 0 39,0 0-39,0 0 12,0 0-32,0-11-35,0 11-148,3 1-422</inkml:trace>
  <inkml:trace contextRef="#ctx0" brushRef="#br0" timeOffset="252892.0948">15635 10307 25,'0'0'219,"0"0"-183,0 0 72,0 0-53,0 0 54,0 0 9,0-21-102,0 21 12,0 22-28,0 22 0,0 11 50,0 11-43,0-2 6,0-4-13,0-4 27,0-7-29,0 0 2,0-6 0,1-1-9,2-3 9,-1-3-8,0-5 5,-1-7-98,2-9-75,2-6-175</inkml:trace>
  <inkml:trace contextRef="#ctx0" brushRef="#br0" timeOffset="253415.6071">15734 10683 263,'0'0'169,"0"0"-28,0 0-103,0 0 8,0 0-37,0 0 15,65-17-18,-32 15-6,4 1 0,2-2-8,-2-1 15,-2 1-7,-7-4 0,-7 3 9,-5-5-19,-5-3 10,-1-5 0,-1-4-7,-1-4 19,-2-4-12,-1-2 0,-3 0 19,-2 5-1,0 5 6,0 4-16,0 7 46,0 6-50,0 4 23,0 0-10,0 0 4,0 24-42,0 20 21,0 13 0,-2 4 2,-3-6 10,-1-2-12,1-6 0,-1-4 17,0-1-22,-1-3 5,-1-3 0,-1-4-18,2-5-32,-3-4-26,7-10-51,3-4-13,0-9-254</inkml:trace>
  <inkml:trace contextRef="#ctx0" brushRef="#br0" timeOffset="253800.9906">16386 10291 456,'0'0'43,"0"0"81,0 0-65,0 0-42,0 0-13,0 0 27,1 100-20,-1-28 37,0 6-39,0-5 22,0-9-22,0-5-7,3-5 8,-3 2-2,0-5-8,0-3 0,0-6 1,-7-4-12,-3-8-38,2-10-153,2-10-208</inkml:trace>
  <inkml:trace contextRef="#ctx0" brushRef="#br0" timeOffset="254217.7385">16724 10603 487,'0'0'168,"0"0"-141,0 0-2,0 0-25,-86 75 3,71-39 12,3 1 43,6-4-48,6 0 6,0-4-16,6-4 25,18-4-25,6-4 0,5-9 0,5-6 2,-2-2 12,-4 0-14,-4-10 0,-5-9 13,-3-4-13,-3-6 0,-9-6 5,-3-1-8,-7-3 13,0 2-10,-7 0 0,-3 3-28,-1 5 15,3 3-79,4 7-192,0 5-140</inkml:trace>
  <inkml:trace contextRef="#ctx0" brushRef="#br0" timeOffset="254681.3228">17149 10380 639,'0'0'98,"0"0"-91,0 0 41,0 0-38,0 0-3,0 0-7,16-5 7,18 27-7,7 5 14,1 1 6,-3 0-17,0 0-3,-7 1 0,-2-2-1,-4 0 9,-7-3-8,-1 2 0,-6-3 15,1 0-20,-4 0 5,-1-2 0,-5 2-6,-3-2 12,0 0-6,-8 1 0,-17 1 18,-9 0-8,-7 1-10,-3-2 3,-3 2-5,1-1 2,6-2-5,4-2-32,9-4-105,8-4-255</inkml:trace>
  <inkml:trace contextRef="#ctx0" brushRef="#br0" timeOffset="256069.029">18747 10312 498,'0'0'140,"0"0"-129,0 0-11,0 0 18,0 0-18,-98 106 28,56-54-22,-1-2 33,0-3-39,2-3 2,2-7-5,3-2 8,7-4-10,2-4-16,6-4-101,3-7-93,0-9-110</inkml:trace>
  <inkml:trace contextRef="#ctx0" brushRef="#br0" timeOffset="256338.59">18379 10294 501,'0'0'159,"0"0"-159,0 0 14,0 0-14,56 109 26,-38-58-7,3-1 26,1-2-45,0-3 13,1-1-13,3-5 17,-3-2-22,-1-2 5,-2-2-49,1-6-56,-4-7-106,1-8-1</inkml:trace>
  <inkml:trace contextRef="#ctx0" brushRef="#br0" timeOffset="256808.3182">18770 10152 60,'0'0'119,"0"0"44,-97-48-60,56 46 26,-4 2-72,-5 2-19,1 23 27,-1 9-62,3 13 8,5 13-1,0 14 1,3 6 4,8 0-15,6-4 1,11-8-5,11-6 10,3-5-7,18-7 1,19-7-2,13-10 2,11-9 0,12-11 0,5-11 19,7-2-17,-5-7 5,-4-14-2,-9-9 6,-8-6 0,-9-6-11,-8-3 1,-11-5-4,-8-3 8,-13-4-5,-8-3 0,-2-1-11,-6 6 6,-13 8-54,-4 12-94,-4 16-102</inkml:trace>
  <inkml:trace contextRef="#ctx0" brushRef="#br0" timeOffset="257240.5207">19628 10109 546,'0'0'112,"0"0"-81,0 0-25,0 0-6,-35 119 49,26-48-35,3 4 57,5-1-56,-2-6-9,3-4 4,-3-8-1,0-5-9,2-3 0,-1-4 25,1-6-25,-1-7 0,0-7-28,2-8 1,0-11-116,2-5-123,10 0-79</inkml:trace>
  <inkml:trace contextRef="#ctx0" brushRef="#br0" timeOffset="257657.2462">19672 10490 545,'0'0'36,"0"0"-34,0 0-2,0 0-1,94-33 1,-52 33 4,4 0-2,-2 0 13,-5 0-14,-8-2-1,-4-4 0,-2-4 20,-1-8-30,-1-5 10,-1-2-33,-5-1 28,-4-3-10,-9 2 15,-2 0 19,-2 3-14,0 3 70,0 8-33,0 5 13,0 5 38,0 3-82,0 2 1,0 26-12,0 19-7,0 14 7,0 8 7,-8-1-1,-1-3 51,-3-4-56,0-9 12,2-2-13,-1-2 27,5-3-32,0-3 5,3-7-54,2-8 17,1-9-110,0-12-145</inkml:trace>
  <inkml:trace contextRef="#ctx0" brushRef="#br0" timeOffset="258189.7709">20755 10054 476,'0'0'5,"0"0"-5,0 0 65,0 0-1,0 0 28,0 0-92,-25 69 0,4-6 83,0 9-80,-1 6 20,1 4-1,5-2 4,1-5 16,4-12-35,5-4 6,2-6-15,-2-4 5,2-4-3,-3-7 0,1-8-45,5-9 25,1-7-48,0-6-87,0-4-40,4-4-155</inkml:trace>
  <inkml:trace contextRef="#ctx0" brushRef="#br0" timeOffset="258622.5408">21052 10326 450,'0'0'98,"0"0"18,0 0-80,0 0-34,0 0 44,-89 62-42,65-16 29,5 7-23,4-2 21,1-4-15,8-3-16,6-9 6,0-3-15,5-6 12,13-5-3,2-8 0,6-7 9,7-6-9,7 0 0,-1-11 8,-3-10-5,-6-8 5,-13-3-8,-9-5 0,-8-7 21,0-3-34,0-1 13,-14 1-38,-2 4 28,-2 8-84,-1 11-81,-1 8-128</inkml:trace>
  <inkml:trace contextRef="#ctx0" brushRef="#br0" timeOffset="259060.5462">21284 10228 252,'0'0'197,"0"0"-147,0 0 12,0 0-58,0 0-2,0 0 12,39 20-8,-13 8 62,3 7-51,-4 4-12,-3 4 39,-1 5-40,0-5 5,0-1 2,-1-4 9,-4-5-7,-4-3-13,-6-1 5,-4-5-12,-2-2 14,-2-2-7,-16-1 0,-11 1 25,-5-1-21,-2 1-4,-1-3 2,3-1-12,1-2 10,2-2-19,1-2-6,3-2-111,4-2-58,3-6-236</inkml:trace>
  <inkml:trace contextRef="#ctx0" brushRef="#br0" timeOffset="259492.8909">22380 10537 443,'0'0'129,"0"0"-77,0 0-18,0 0-26,0 0 13,0 0-14,66-17 9,-30 17-19,0 0 8,-2 0-5,-6 0 0,-6 0-22,-9 5-48,-9 2-146,-4 4-168</inkml:trace>
  <inkml:trace contextRef="#ctx0" brushRef="#br0" timeOffset="259662.1818">22283 10695 368,'0'0'15,"0"0"-4,0 0 57,0 0 23,111 9-9,-59-8-69,4 3-6,-5-1-7,-2-1-38,-8-2-109,-10 0-204</inkml:trace>
  <inkml:trace contextRef="#ctx0" brushRef="#br0" timeOffset="260294.6092">23739 9938 486,'0'0'66,"0"0"17,0 0 12,0 0-76,0 0-1,0 0-18,0 59 0,-6-1 36,-1 1-36,1-2 10,0-6-5,0-4 14,3-4-19,0-3 0,1-1-11,-2-6 3,-3-2-86,-2-6-213,-2-10-92</inkml:trace>
  <inkml:trace contextRef="#ctx0" brushRef="#br0" timeOffset="260633.1858">23244 10509 307,'0'0'184,"0"0"-141,0 0-1,0 0-8,0 0 27,0 0-42,30 16 21,15-7 51,17-3-69,22 0-5,19-2 2,19 1 2,12 2-20,4 2-1,-5 0 9,-8 2-20,-9-1 11,-19 0-5,-21-3 5,-25-1-82,-24-3-28,-22-1-188,-5-2-28</inkml:trace>
  <inkml:trace contextRef="#ctx0" brushRef="#br0" timeOffset="261350.2751">23498 10883 439,'0'0'72,"0"0"-62,0 0 45,86-62 4,-55 53-14,1 6-14,-1 3-24,-4 9 12,-6 23-19,-8 14 7,-11 11-9,-2 4 2,-29 1 0,-14-3 16,-11-7-1,-2-7-8,1-4-7,7-6 4,6-6-17,11-3 13,11-8 0,9-6-8,11-3 10,0-4-6,25-2 8,24-3-4,24 0 56,18 0-56,11 0 0,2-8-1,-10-1-16,-16 0-57,-17 0-180</inkml:trace>
  <inkml:trace contextRef="#ctx0" brushRef="#br0" timeOffset="262399.7333">24788 9802 141,'0'0'148,"0"0"-86,0 0 9,0 0 54,0 0-84,0 0-12,-16-24-29,-7 19 15,-7 4-15,-4 1 0,-7 0 0,-3 0-1,0 0 14,2 0-13,6 0 0,9 0 12,6 0-22,8 0 10,5 0 0,4 0-7,4 0 13,0 0-12,6 0-1,7 0 7,5 0 9,-1 3-9,-1 8 0,-4 7 0,-5 6 30,-4 8-30,-3 10 0,0 5 16,0 11-11,0 7-4,-3 1-1,-1 3 29,-2 2-14,-3 4-7,-6 5 12,-3-2 1,-4-4 38,2-6-59,5-7 1,5-2 1,7-3 6,3-5-8,0-7 0,0-6 9,16-7-21,7-5 12,-1-10 0,10-6-8,0-7 24,7-3-16,3 0 0,0-4-27,4-8 22,0-3-39,0 0-37,-1-3-65,-3-3-299</inkml:trace>
  <inkml:trace contextRef="#ctx0" brushRef="#br0" timeOffset="263973.7331">25248 9993 315,'0'0'135,"0"0"-83,0 0-6,0 0-21,0 0-8,0 0 57,-14 97-24,4-51-48,1-1 21,3 1-13,3-5-10,3-4 0,0 1 16,0-4-23,0 2 7,0-1-56,-6-5-17,0-7-73,0-8-134</inkml:trace>
  <inkml:trace contextRef="#ctx0" brushRef="#br0" timeOffset="264427.1965">25616 10121 218,'0'0'255,"0"0"-226,0 0 54,0 0-41,0 0 12,0 0-51,-36 11 25,15 24-28,-1 7 9,4 0-4,6-3 49,8-3-54,4-3 9,0-3-9,10-4 16,13-5-26,4-8 10,4-7 0,3-6-2,1 0 14,0-9-12,-3-10 0,-7-5 22,-6-2-31,-7-2 9,-1-3 0,-8 2-14,-3-5 5,0 4 7,0 2-12,-6 4-81,-9 6-29,-3 5-162</inkml:trace>
  <inkml:trace contextRef="#ctx0" brushRef="#br0" timeOffset="264828.2787">26127 10127 454,'0'0'38,"0"0"-23,0 0 67,0 0-40,0 0-10,-81 14-17,55 21-3,3 4 30,6 3-29,5-3-12,11-4 2,1-2 2,6-5-5,15-4 0,1-6 15,-1-8 1,4-8-13,2-2 4,3-7 24,0-14-19,-3-6-12,-4-2 0,-6-2 10,-2-1-27,-5-1 16,-4 0-37,-4 1 15,-2 2-132,0 3-53,-8 6-159</inkml:trace>
  <inkml:trace contextRef="#ctx0" brushRef="#br0" timeOffset="265630.0942">26495 9968 204,'0'0'168,"0"0"-138,0 0-30,0 0 13,0 0 20,0 0 43,33 76-48,-11-55 38,5 1-33,1-1-6,2-2 25,0-4-50,-5-1 6,-5-5-3,-2 0 14,-9-2-21,-3 3 2,-5-2 0,-1 3-4,0 1 15,-4 0-11,-13 2 2,-5-1 16,-2 2-14,-6 2-4,0-2 0,-1 0-7,3 2 12,1-1-10,3 1-4,2 3-125,2 3-50,7-1-127,8-3 163</inkml:trace>
  <inkml:trace contextRef="#ctx0" brushRef="#br0" timeOffset="266030.932">27010 10245 238,'0'0'185,"0"0"-184,0 0 40,0 0-12,0 0 31,0 0 9,119 2-56,-71-2 47,7 0-60,-1 0 13,-7-2-21,-8-6 8,-9-1-56,-10 0-65,-7-3-192</inkml:trace>
  <inkml:trace contextRef="#ctx0" brushRef="#br0" timeOffset="266247.1194">27277 10075 370,'0'0'231,"0"0"-219,0 0 11,0 0-23,0 0 45,-27 84-27,24-51 27,3-3-35,-2-1-7,1-2-3,-1-3 21,1 0-34,-2-4 13,2-1-100,1-4-102,0-6-200</inkml:trace>
  <inkml:trace contextRef="#ctx0" brushRef="#br0" timeOffset="266911.1241">27891 9921 298,'0'0'218,"0"0"-200,0 0-18,0 0 5,0 81-5,-7-32 69,1 2-57,0 2 70,0-4-42,1-2-38,-2-4 19,0 1-14,1-2-7,-2 1 0,1-6 17,-1-7-21,2-4 4,3-8-78,3-9-68,0-6-192</inkml:trace>
  <inkml:trace contextRef="#ctx0" brushRef="#br0" timeOffset="267396.5338">28257 10127 167,'0'0'132,"0"0"4,0 0-50,0 0-17,0 0 10,0 0-73,-90 17-6,62 13 41,6 5-38,8-1 45,7 1-48,7-1 16,0-2-31,22-2 15,7-7 0,3-7 0,1-9 25,0-6-25,-5-1 0,-1-8 7,-2-12-31,-6-3 21,-2-3 3,-6 0-9,-5-2 28,-2-2-23,-4 3 4,0 0-40,-5 2 23,-8 7-138,1 4-60,1 3-127</inkml:trace>
  <inkml:trace contextRef="#ctx0" brushRef="#br0" timeOffset="268236.4557">28679 10168 435,'0'0'77,"0"0"-53,0 0-24,0 0 0,0 0-14,0 0 38,-88 13-18,70 10 29,0 0-21,8-3 47,5-3-50,5-2 8,0-3-7,0-4 6,0-3-17,0-5-1,2 0 1,2 0-1,1-4 6,4-10 42,3-6-32,-2-1 2,1-4-12,0 2-6,-1-1 4,-3 0-12,3 2 8,-1 4 0,-1 3 0,0 4 22,-3 3-22,-2 2 0,0 1 3,0 2-14,-1 0 11,-2 2 0,0 1 5,0 0 15,0 0-18,0 0-2,0 0 5,0 0-19,0 0 14,0 0 0,0 0-3,0 0 23,0 0-20,0 0 5,0-2-1,0 1 48,1-2-46,1-2 7,1-1-13,1-1 16,1-3-16,2 2 0,-3 0 3,0-1-18,-3 1 18,-1 2-3,0 3 2,0 2 23,0 1-25,0 0 0,0 4-2,-8 23-11,-9 14 4,-3 9 9,2 4-2,2-1 18,6-1-16,2-2 0,2 1 5,3-3-15,-3-4 10,3-3 0,0-10-3,-1-4 19,1-7-22,0-10 6,1-4-76,2-6 26,0 0-103,12-11-201</inkml:trace>
  <inkml:trace contextRef="#ctx0" brushRef="#br0" timeOffset="268784.6976">29012 10082 400,'0'0'119,"0"0"-109,0 0-20,0 0 7,0 0 3,0 0 58,57 56-39,-29-37 33,-1 0-28,-5-3-24,-1-1 17,-6 0-15,-6 0-2,0 2 0,-5 1 16,0 0-16,-4 2 0,0-1 10,0 1-10,0 1 2,-8-3-2,-6 0 15,-2 0-5,-4-1 2,-3 1-12,-3-4 8,0 1-23,-3 1 15,4-4-111,-2-3-88</inkml:trace>
  <inkml:trace contextRef="#ctx0" brushRef="#br0" timeOffset="269216.6932">29574 10227 582,'0'0'81,"0"0"-81,0 0-4,0 0 4,0 0 75,91 7-59,-41-4 23,-1 0-39,3 0 13,-4-1-35,-8 0 7,-10-2-79,-11 0-143,-13 0-135</inkml:trace>
  <inkml:trace contextRef="#ctx0" brushRef="#br0" timeOffset="269401.6107">29838 10165 223,'0'0'217,"0"0"-199,0 0 52,0 0-18,-61 92 46,54-65-66,5 1-18,1 1-7,1 0-7,0-2-6,0-4-52,4-5-185,2-8-97</inkml:trace>
  <inkml:trace contextRef="#ctx0" brushRef="#br0" timeOffset="270024.3294">30423 9897 235,'0'0'83,"0"0"-22,0 0-24,0 0 45,0 0 49,0 0-87,14-37 6,-14 37-47,0 0 11,0 14-22,-5 20 8,-4 14 0,0 7 24,2 4-11,4 2-3,1-3-10,1-2 14,1-1-13,0-3-1,0-4 0,0-3-1,0-7 4,0-7-6,0-10-30,-2-6-154,1-8-90</inkml:trace>
  <inkml:trace contextRef="#ctx0" brushRef="#br0" timeOffset="270419.8886">30747 10072 4,'0'0'112,"0"0"-15,0 0 39,0 0-50,0 0-65,0 0 65,-6 84 4,-4-46-27,0-2 4,3-5-64,4-1 20,2 1-23,1-6 17,0-1-38,0-3 17,0-6-68,0-6-19,1-7-179</inkml:trace>
  <inkml:trace contextRef="#ctx0" brushRef="#br0" timeOffset="270805.3648">31136 10136 298,'0'0'86,"0"0"-74,0 0 8,0 0 10,-100 66 31,78-38 8,8 0 14,7 1-68,7-1 10,0-2-25,3-5 4,17-4-14,5-5 10,2-6 0,1-6 11,-1 0-4,-4-4-7,-1-10 31,-5-6-25,-4-3 31,-6-2-35,-2-2 3,-5 0-4,0 0-1,-2 1-18,-10 3-39,-3 4-146,2 6-108</inkml:trace>
  <inkml:trace contextRef="#ctx0" brushRef="#br0" timeOffset="271250.0386">31425 10047 287,'0'0'76,"0"0"-32,0 0-10,0 0 64,0 0-82,0 0 5,17 8-21,4 15 3,3 2 40,0 3-2,1-2-38,-3 1 48,1-2-50,-2-3 2,-2-1 9,-2 0-5,-4-3-7,-4 1 0,-6 0 21,-3 2-29,0 2 8,-12-1 0,-12 1 9,-4 0 8,-2-5-17,-3 0 0,3-4 18,2-1-17,3-3-1,4 1-17,3-5-65,6-6-311</inkml:trace>
  <inkml:trace contextRef="#ctx0" brushRef="#br0" timeOffset="271729.2577">32039 10194 130,'0'0'361,"0"0"-287,0 0-21,0 0-43,0 0 59,0 0-67,27 13-2,12-4 95,13 0-86,12-1-1,3-3-8,2-1 22,-5-3-50,-16-1-9,-14 0-141,-18-1-123</inkml:trace>
  <inkml:trace contextRef="#ctx0" brushRef="#br0" timeOffset="271951.9424">32284 10155 307,'0'0'68,"0"0"-61,0 0 53,0 0 27,-41 76 22,34-50-59,2-2-38,1 2 0,4-4 0,0 1-12,0-1 0,0-4-13,9-1 9,-2-3-230,3-10-173</inkml:trace>
  <inkml:trace contextRef="#ctx0" brushRef="#br0" timeOffset="272330.7626">32824 9874 437,'0'0'114,"0"0"-79,0 0-35,0 0 0,-9 82 14,-8-22 83,-2 6-44,3 2-46,2-3 30,7-5-37,4-2 0,3-2 0,-2 0 8,1-8-8,-2-4 0,0-11-4,0-7 0,1-8-61,2-8-71,0-10-117</inkml:trace>
  <inkml:trace contextRef="#ctx0" brushRef="#br0" timeOffset="272631.5711">33087 10231 93,'0'0'558,"0"0"-495,0 0-37,0 0-26,0 0-4,0 0 4,-10 62 2,10-27-1,-3 1 5,2-3 1,-1-6-7,1-3 0,1-3 5,0-4-18,0-7-78,0-5-145,0-5-146</inkml:trace>
  <inkml:trace contextRef="#ctx0" brushRef="#br0" timeOffset="272854.2721">33356 10220 304,'0'0'111,"0"0"-15,0 0-80,0 0 22,0 0-38,0 0 0,-29 77 58,15-39-30,-1 1-23,5-4 9,2-3-7,0-3-7,3-3 0,2-8-57,1-3-81,2-9-212</inkml:trace>
  <inkml:trace contextRef="#ctx0" brushRef="#br0" timeOffset="273302.2352">33628 10060 516,'0'0'24,"0"0"-24,0 0-11,0 0-5,0 0 16,0 0 28,-9 85-24,10-57 44,13-3-25,-1-3-18,2-2 5,4-2 1,1-1-9,2-3-1,-2-3 11,-7 0-3,-5-4-9,-5 1 3,-2-1-15,-1 3 20,0 5-8,-3 2 2,-10 8 12,-6-1 13,-6 3-3,-2 0-23,-2 0 11,-3 0-8,1 0-4,-7-1 0,-3-2 18,-4 0-21,-4-1 3,-3-2-34,1-3-51,3-3-100,7-5-149</inkml:trace>
  <inkml:trace contextRef="#ctx0" brushRef="#br0" timeOffset="274960.0048">33865 9589 119,'0'0'0,"0"0"5,0 0 0,0 0 86,0 0 0,0 0-78,0 14 16,0-3 8,0 1-18,0-1-5,0 1 2,0-3-13,0-2-3,0-1 0,0 0-5,0-1 0,0 1 5,0 1 0,0 3-13,0 0 18,0 4-5,0 1 0,0 1-2,0 0 2,0 2 0,0-1 0,0 3 6,0 2-4,0 4-2,0 3 0,0 5 17,0 3-11,0 0-6,0 2 7,0-1-13,0-2 13,0-3-7,0 0 0,0 0 9,0-3-10,0 5 1,0 0 0,0 2-8,0 5 15,0 0-7,0 2 0,0-3 14,0-2-11,0-5-3,0 0 0,0-2 17,0-3-12,0 0-5,0-2 0,0-1 14,0-1-15,0 1 1,0-1 0,0-2-11,0-5 14,-2 0-3,-5-2 0,-2-3 10,0 1-11,1-4 1,0 1 0,2-3-6,0 2 6,0-3 0,0-3-2,-1 3 14,1-3-12,-2 2 6,-4-2 15,2 3 15,-4-2-35,-1 1 19,2 1-11,0-4 4,2 0-6,0-2-7,-2-1 1,-5 0-1,-9 0 0,-11 0 0,-9-3 0,-11-9-39,-7-5 7,-6 1-33,-1-4-40,3 1-88</inkml:trace>
  <inkml:trace contextRef="#ctx0" brushRef="#br0" timeOffset="275508.1346">33529 9864 155,'0'0'111,"0"0"1,0 0-48,0 0-59,0 0-5,0 0 16,48-12-14,0 12 44,10 0-42,6 0 21,-13 3-25,-14 2 19,-19-5-39,-13 0 20,2 0-86,-7 0-142</inkml:trace>
  <inkml:trace contextRef="#ctx0" brushRef="#br0" timeOffset="278700.1214">9333 12591 214,'0'0'125,"0"0"-121,0 0 10,0 0 46,0 0-40,118-3 71,-75 8-30,5-1-23,4 0 7,2-3-35,1-1-10,-3 2 0,-7-1-50,-7 2-89,-12-2-141</inkml:trace>
  <inkml:trace contextRef="#ctx0" brushRef="#br0" timeOffset="278985.3399">9690 12611 306,'0'0'146,"0"0"-145,0 0 13,0 0 73,-26 88-19,23-53-25,3 6 28,0 0-66,0-1 30,0-2-35,0 1 25,0-3-28,0 2 3,-3 1 0,-7-1-6,1-1 6,3-2-8,3-4-36,3-5-175,0-7-32</inkml:trace>
  <inkml:trace contextRef="#ctx0" brushRef="#br0" timeOffset="280304.3803">9845 12958 338,'0'0'118,"0"0"-59,0 0 22,0 0-24,0 0 1,0 0-58,76-33 10,-51 19-16,2-4 14,0-5-8,-2-3 0,-5-2-23,-2-4 11,-6 0-32,-6 1 8,-5 0 32,-1 5-3,0 0 7,0 2 18,-4 3-8,-2 4 31,1 5-28,2 5 2,2 5 39,1 2-46,0 8-8,0 23-4,0 13 4,0 12 12,0 2 1,0 4-6,0 0 28,-3-5-27,-3-2 0,3-11-1,3-3 11,0-5-14,0-6-4,-2-3 0,1-7-8,-1-6 13,2-6-6,0-6 1,0-2-57,0-2 57,0-17-23,3-8-36,11-5 55,1 1-18,2-2 22,2 4-3,3 3 3,-1 4-8,1 4 8,-2 5-4,-3 6-12,-2 6 18,-1 1-5,-2 6 3,-3 13-5,1 5 3,-1 2 2,2-1 0,2-2-7,0-4 21,2 0-14,0-6 11,1-1-5,3-4 7,1-5-13,3-2 0,1-1 0,0 0 1,1-5-2,-3-9-14,-4-4-5,-3-2 3,-4-2-20,-7 1 25,-4 2 1,0 3 22,-3 4 40,-9 3 23,0 5-69,0 4 20,0 0-25,-3 5 6,2 13-21,1 3 24,3 3-9,6 1 0,3-1 9,0-3-10,0 0 1,5-6 0,5-3-15,6-3 17,-2-5-2,8-4 0,2 0-16,-2 0-3,1-7-46,1-4 48,-4-2 1,0-2 24,2-2-8,1 2 21,-4 3-1,-1 3 30,-2 3-33,-4 5-16,3 1 13,-4 0 2,-1 9-8,0 6 11,-2 1-9,-5 2 10,0-3-20,-3 0 3,0-2-10,0-5 20,0-2-13,0-2 0,0-4 15,0 0-5,0-4-10,9-13-47,6-6 5,1 1-29,4 1 6,-1 5 65,1 3 0,3 0 53,4 5-53,1 1 9,-1 6-21,-6 1 12,-3 0 0,-9 11-2,-3 4 7,-3 1 22,0-1-18,-2 0-6,1-1 2,-1-5 1,4-3-6,6-5 0,6-1-74,7 0-33,0-7-407</inkml:trace>
  <inkml:trace contextRef="#ctx0" brushRef="#br0" timeOffset="281175.588">9815 12557 14,'0'0'158,"0"0"-132,0 0-19,0 0-7,0 0 63,0 0-23,-13 0 40,13 0-39,0 0-28,0 0 26,0 0-35,0 0-4,0 0 0,0 0 3,4 6 3,11 3 11,3 0-13,7-2 55,5-1-56,6-3 8,4-3 16,-1 0-1,1 0-14,-8 0-12,-10 0-28,-10 0-89,-9 0-135</inkml:trace>
  <inkml:trace contextRef="#ctx0" brushRef="#br0" timeOffset="289595.9953">11622 13169 319,'0'0'108,"0"0"-106,0 0 51,0 0 53,0 0-43,0 0 7,0 0-70,10-10 5,-10 23-7,0 10 4,-4 4 6,-11 3-4,-7 5-4,-7-2 0,-2 0-85,-2-2-139,-1-6-89</inkml:trace>
  <inkml:trace contextRef="#ctx0" brushRef="#br0" timeOffset="290398.2315">12629 12503 184,'0'0'92,"0"0"-9,0 0-55,0 0 79,0 0-9,0 0-45,0-10-17,0 21-36,1 16 0,2 12 27,0 8-14,-1 7 24,4 3-20,-5 7-14,2-1 39,0-2-29,2-5-13,-2-6 0,1-6 19,-4-2-19,0-2 0,0-1 0,0-1-18,-9-5-23,2-6-66,1-12-164</inkml:trace>
  <inkml:trace contextRef="#ctx0" brushRef="#br0" timeOffset="291300.3315">12911 12801 45,'0'0'27,"0"0"2,0 0-7,0 0 62,0 0 41,0 0-59,0-77 5,9 63-33,0 4-21,3-1 56,1 2-70,4 1 31,2 4-15,-1 1 0,6 2 3,-2 1-22,2 0 5,0 10-18,-2 11 21,-1 8-8,-6 3 0,-8 5 21,-7 2-25,0 1 4,-10-4 0,-11-7 11,-6-1-7,0-7-4,2-3 0,4-5 23,6-3-23,2-5 0,11-3 4,1-2-11,1 0 11,0 0-4,0-6 0,10-11 12,8-4-12,6-1 0,4-7 3,5-4-13,2-1 10,0-4 0,-2 3 0,-4 3 23,-7 5-28,-4 6 5,-8 5 0,-2 3-1,-5 8 17,-3 3-16,0 2 32,0 0-21,0 0-7,-9 17-4,-9 10 0,0 9-8,0 4 19,1 3-11,6-4 5,3-3 18,7-6-17,1-4-6,0-4 1,7-2-18,9-5 17,1-4-36,4-7-34,0-4-210</inkml:trace>
  <inkml:trace contextRef="#ctx0" brushRef="#br0" timeOffset="292797.5936">13660 12619 170,'0'0'124,"0"0"-61,0 0 29,0 0-26,0 0 30,0 0-36,-6-7-60,6 7 1,0 0-1,7 0 0,8 13 6,4 0 9,3 3-6,3 2-9,2 0 9,3 0-10,1 2 1,-1-2 0,-2 2-1,-1-2 14,-3 1-13,-5 1 0,-3-2-3,-5 3-13,-5-1-1,-6 1 12,0 0-9,0 0 19,-9 0-5,-10 1 0,-5-5 3,-8 0 2,-5-1-1,-3-2-4,-2 0 4,-3-3 11,0 2-15,4-3 0,4 1 3,7-4-23,9 1-32,6-2-127,10-4-76</inkml:trace>
  <inkml:trace contextRef="#ctx0" brushRef="#br0" timeOffset="294089.7557">14997 12784 151,'0'0'98,"0"0"-32,0 0-37,0 0 37,0 0-22,-60-83 10,48 74 21,-3 3-68,-3 2 20,-4 4-27,-5 0 15,-4 4-6,-2 17-8,1 10 5,4 5 39,4 4-42,11 1 19,7-3-19,6-2 10,0-8-6,6-1-7,13-6 0,8-3 0,9-4 17,5-6-17,3-5 0,0-3-69,-3 0-25,-5 0-178</inkml:trace>
  <inkml:trace contextRef="#ctx0" brushRef="#br0" timeOffset="295007.1152">15328 12790 274,'0'0'140,"0"0"-54,0 0-9,0 0-32,0 0 27,0 0-51,-57-31-4,41 44-13,-4 14 20,-4 5-24,1-2 5,6 0 9,4-6-4,7-3-10,3-3 0,3-3-5,0-3 8,0-1-3,12-5 0,5-3-39,2-3 38,4 0-45,1-3-28,3-14 8,-3-3-54,-3-2 41,-2 2 29,-5 2 30,-1 2 20,-5 3 13,-4 0 47,-2 3 38,-2 1-47,0 4 2,0 2 2,0 3-18,0 0-17,0 2-20,0 11 0,0 2-12,3 2 23,4-3-11,0-4 0,2 1 7,2-6-28,4 3 21,5-3-42,3-5 17,7 0-19,0 0 38,-2-5-21,-3-7 7,-1 1 15,-4 2 10,-4 4 19,-7 0 77,-4 3-38,-1 2-12,-1 0-51,4 8 22,-1 9-19,0 0-3,-2 1 1,-4-1 19,0 1-3,0-3-10,0-3-6,0-3 16,-4-3-14,3-3-3,1-3 0,0 0-1,0 0 20,0-9-19,10-13 0,8-9-9,1 0-6,1 4 15,-2 6 0,-6 6-7,0 9 18,-2 4-11,1 2 0,4 0 8,-2 8-18,2 5 10,-2 4 0,2-2-4,-1 2 20,3-3-16,5 0 0,1-2-16,6-3 10,-1-4-155,-3-2-145</inkml:trace>
  <inkml:trace contextRef="#ctx0" brushRef="#br0" timeOffset="296216.8384">16866 12832 192,'0'0'241,"0"0"-234,0 0-7,0 0 7,0 0 8,0 0 72,16 8-22,4-8 18,2 0-62,-1 0-5,3 0-3,0-8-13,1-8 0,-1-4 1,4-6 9,1-4-10,-5-2 0,-4-2-1,-8 1-14,-4 0 15,-6-2 0,-2-1-4,0 3 19,0 1-15,0 4 0,0 5 20,-2 8-14,0 6-6,2 5 0,-1 4 6,1 0-6,-3 8 0,0 21-2,-5 15 2,0 10-5,-1 6 5,-2 3 0,3 1 1,4-1 14,4-3-15,0-4 0,0-8 15,7-9-18,4-6 3,1-4 0,6-5-10,1-6 20,1-6-10,1-4 0,-1-8 11,-2 0-31,0 0 20,-3-15-12,1-8-2,-3-4-27,-2-3 13,-3-6-9,-4-3 28,-4-2-2,0 3 11,0 4 0,-4 8 15,-4 7-13,0 5 25,3 7-8,2 3-5,2 4 1,1 0-13,0 0 8,0 0-20,12 2-2,11 8 12,7 1 0,2-2 10,0 0-10,1-1 0,-1-1 0,-1 2-11,-3-3 3,1 0-25,-4-4 23,-1-2 2,-5 0 1,-1 0 7,-6 0 0,1-2 13,-4-5-8,-3-1 26,-1-3 4,-5 0-30,0-1 44,0-2-44,-17 2-4,-8 4-2,-5 5 8,-4 3-7,-2 2 0,2 25 9,-1 9-18,8 6 9,8-1 0,12-3 8,7-9 2,0 1-10,22-8 0,11-3 11,9-5-37,8-4 21,1-5-179,-2-5-365</inkml:trace>
  <inkml:trace contextRef="#ctx0" brushRef="#br0" timeOffset="306288.2001">1815 12766 188,'0'0'99,"0"0"-72,0 0-9,0 0 70,0 0-32,-10-77 17,4 64 8,-3 1-60,-3-1 16,-4 3-37,-1-1 13,-1 4-8,-1 1-5,1 1 0,3 2 0,3 2-2,0-1 2,5 2 0,1 0 4,0 6-25,1 20 22,1 12-1,4 14 0,0 10 5,3 9-5,18-3 0,13-4-6,2-11-11,10-8 17,0-7 0,-4-2-5,-3-5 10,-12-2-5,-6-2 0,-11-4 2,-5-2-15,-5-5 17,0-4-4,-8 1 7,-14-5 0,-5-3 39,-7-5-43,-8 0 2,-3 0-10,-1-2 4,-1-2-30,3 1-61,5 1-208</inkml:trace>
  <inkml:trace contextRef="#ctx0" brushRef="#br0" timeOffset="307391.1415">2188 13032 138,'0'0'61,"0"0"-61,0 0 4,0 0 62,0 0 4,-1 77-53,1-50 70,1 1-67,5-3 30,3-3-22,0 1-8,2-5-6,0-3-14,0-3 4,-2-4-18,4-2 14,1-6-9,2 0 1,2-5-41,3-15 41,1-2-34,-7 1 41,-7 1-6,-1 4 14,-7 1 34,0 3 57,0 6-58,0 3 50,0 1-50,0 2-37,0 0-6,0 0 3,0 6 0,0 3 0,0 2 4,6 1-4,6-3 0,1 1 1,1-2-14,4 0 13,0-1 0,1-1 0,-1-1-8,3-1-9,0-3 11,-3-1-34,6 0 28,-4 0-5,-3-8 17,-1-9 0,-4-4 21,0-6-20,0-8-1,-3-5 9,3-9 10,-6-3-12,0-1-7,-3-1 24,0 6-7,-3 4 13,0 9-9,0 9-19,0 7 49,0 10-51,0 5 40,0 4-12,0 0-9,0 15-38,0 28 19,0 28 0,0 16-8,0 5 10,0-4-2,0-6 2,0-3 22,0-3-11,0-3-13,0-10 15,0-9-28,0-7 17,0-8-4,0-6 0,0-6-26,-6-11 23,0-5-60,0-9-49,-1-2-89</inkml:trace>
  <inkml:trace contextRef="#ctx0" brushRef="#br0" timeOffset="307892.2681">2724 13019 435,'0'0'17,"0"0"-17,0 0-64,0 0 64,0 0 28,76-87 9,-45 77-9,-1 6 3,-3 4-17,-3 0-14,-5 12 0,-4 11 0,2 2 8,-4 2-2,-4 0-5,-3 0 11,-6-2 5,0-1-17,0-3 0,0 0 0,-14-3 7,-5 0 3,-3-3-1,-1-3 31,1-4-26,1-4-6,3-4-8,2 0-28,1 0-1,0 0-102,6 0-33,6 0-58</inkml:trace>
  <inkml:trace contextRef="#ctx0" brushRef="#br0" timeOffset="308277.7381">3198 12823 527,'0'0'34,"0"0"-9,0 0 71,0 0-18,0 0-52,0 0-26,0 42-2,0 11 2,0 7 0,0-1 9,2-2 14,-2 2-20,1-2 3,-1 0 12,0-1 1,0-3-19,-6-6 0,-7-1 7,-2-4-25,-1-7 18,-1-5-29,1-9 17,8-8-99,5-10-40,3-3-156</inkml:trace>
  <inkml:trace contextRef="#ctx0" brushRef="#br0" timeOffset="308578.1299">3264 13071 333,'0'0'59,"0"0"-59,0 0 0,0 0 30,0 0 0,0 0 42,91-49-21,-69 64-38,-2 4 50,-2 2-59,-5-1-2,-3 0-2,-5-3 14,-5 3-14,0-2 0,-13 0 0,-10-3 2,-4-1-2,2-5 0,3-5-1,2-4-37,5 0-120,2-1-255</inkml:trace>
  <inkml:trace contextRef="#ctx0" brushRef="#br0" timeOffset="309896.7994">3783 13017 248,'0'0'80,"0"0"-61,0 0 55,0 0-21,0 0-29,-80 29 25,69-2-44,2 3 25,-1 1 38,8-1-54,2-5 26,0-4-27,0-3 0,2-3-12,11-1-1,1-4 0,2-4-5,-1-4 10,6-2-5,1 0 0,-1-14 7,-3-2-16,-3-3-11,-3-2 20,-5-1 12,-2-2 4,-4-2-16,-1 4 0,0 3 3,0 4 12,0 5-5,-1 4 13,-4 3 18,4 1-35,1 2 9,0 0-15,0 0-4,0 0-14,1 0 11,13 0 7,5 0-16,5 0 33,1 0-21,-2 0 4,-1 0-32,0-10 31,-3-4-23,-2-1 23,-6 5-12,-5 2 20,-2 7-7,-4 1 32,0 0-31,0 0 22,0 0-23,3 15-6,5 7-7,-1 7 22,-1 2-9,4 3 0,-2-2 6,6-1 8,-3-1-14,-5-2 0,-3 1-7,-3-5 24,0-1-17,-3-8 0,-6-6-11,-1-3 9,1-6-21,0 0 23,3 0-7,-1 0 11,2-3-4,2-2 0,2-1 9,1 3 1,0-1-1,0-2-4,0 0-5,10-3 6,14-2-6,12-1 0,7-1 13,0-1-31,5 0 18,-6 1-6,-3 0-4,-3-4-4,-8 0 14,-6-2 0,-4-4 13,-9-2-18,0-3 5,-6 2 0,-3 5 5,0 2 21,0 9-18,-6 7 27,-6 3-26,-3 0 8,-3 22-17,-3 9 0,2 6-13,10 1 26,6-2-13,3-5 0,11-2 5,11-3-16,11-5 11,6-8-22,5-5 19,3-8-124,-6 0-231</inkml:trace>
  <inkml:trace contextRef="#ctx0" brushRef="#br0" timeOffset="310898.9843">5224 13032 86,'0'0'46,"0"0"61,0 0-1,0 0-22,0 0 11,0 0-51,51-42 17,-39 36 0,0 0-58,3 2 31,0-1-34,4 4 0,2 1 2,0 0 7,-2 7-9,-4 13 0,-4 2-6,-1 9 6,-10 0 4,0 2 1,-6-1 11,-12-4 5,-1-2-19,1-3-2,2-5 22,1-2-22,3-4 0,6-6 0,3-3-5,3-3 20,0 0-15,0-4 0,1-14 13,19-8-25,3-4 12,5 0-4,3 0-7,1 0-18,-4 1 29,-2 0 0,-3 2 12,-4 3-18,-4 3 6,-6 9 0,-3 7 6,-6 5 5,0 0 5,0 8-16,-21 19-2,-1 9-4,-5 3 6,6 1 0,3-6-3,9-4 11,6-2-8,3-3 0,0-3 9,6-2-34,16-5 4,4-6-126,9-5-118</inkml:trace>
  <inkml:trace contextRef="#ctx0" brushRef="#br0" timeOffset="311353.4288">6293 13031 486,'0'0'99,"0"0"-69,0 0 24,0 0-49,0 0 40,0 0-45,-108-74 0,65 78 11,0 16 13,1 3-21,5 4 37,4 8-34,10 1 33,4 3-31,8-5-7,8-1 13,3-2-7,5-3-7,16-2 0,6-3 17,7-5-26,3-8 9,1-6 0,2-4-14,-1 0 1,-1-1-68,-9-11-125,-16 0-322</inkml:trace>
  <inkml:trace contextRef="#ctx0" brushRef="#br0" timeOffset="311553.9721">6081 13156 369,'0'0'76,"0"0"-42,0 0 76,0 0-55,0 0-54,0 0 54,85-6-46,-42 4-6,2 2-3,-3-1-33,-4 1-63,-8-2-138</inkml:trace>
  <inkml:trace contextRef="#ctx0" brushRef="#br0" timeOffset="312456.0338">6742 12456 328,'0'0'167,"0"0"-143,0 0 3,0 0-24,-84-27-3,53 27 36,-2 1-29,5 13 19,1 1-26,4 3 11,1 0 1,9 0-12,5 0 1,5 2 1,3-2 4,0 1-6,0 1 0,11-1 14,5 1-16,6-2 2,5 0 0,-3 0-6,3 2 16,-3 1-10,-5 0 0,-2 0 12,-4-2-10,-7 0-2,-3-4 0,0-3-15,-3-3 10,0-5 5,0-3-2,0-1 10,0 0-2,0-2-6,0-10 8,0 1-17,0 5 23,0 2-2,0 4 36,0 0-46,0 0-2,-3 21-6,-2 12 6,-3 7 1,-1 4 15,-2 1-10,-2-1 24,4-2-22,0 0 35,3 2-43,0-2 6,3-3 35,3-3-35,0-6-6,0-5 0,0-6 8,0-4-28,7-6 17,4-6-54,4-3-28,6-1-241</inkml:trace>
  <inkml:trace contextRef="#ctx0" brushRef="#br0" timeOffset="312957.4058">7003 12674 352,'0'0'90,"0"0"-43,0 0 20,0 0-62,-97 26 56,72 8 12,0 7-45,8 1 28,6 3-48,8-1 0,3-5-9,8-6 4,14-7-3,5-8 0,3-6 4,4-6-4,0-6 0,-4 0 4,0-2 4,-7-13-7,-4-4 3,-7-7 2,0-5 18,-8-7-21,-4-1-3,0 0-21,-6 1 13,-16 5-75,-8 6-56,-6 7-212</inkml:trace>
  <inkml:trace contextRef="#ctx0" brushRef="#br0" timeOffset="313389.76">6476 12883 116,'0'0'68,"0"0"-34,0 0 108,0 0-35,0 0-4,0 0-14,18-11-88,-4 9 53,5 0-54,3 2 8,2 0-8,5 0 0,2 0 0,6 0-66,-3 0-201,-7 0-98</inkml:trace>
  <inkml:trace contextRef="#ctx0" brushRef="#br0" timeOffset="313906.4766">7279 13168 452,'0'0'10,"0"0"8,0 0-12,0 0 7,0 0-9,0 0 6,25 33 13,-25-21-8,0 1-15,-7 3-5,-14-3 4,3-4-195</inkml:trace>
  <inkml:trace contextRef="#ctx0" brushRef="#br0" timeOffset="314291.9329">7638 12602 379,'0'0'90,"0"0"-7,0 0-24,0 0 45,0 0-82,0 0-3,6 13-35,-4 20 28,-2 8-12,0 0 29,0 1-14,0 0 7,0 2-22,0-1 7,0 1-14,0-1 7,0-4-21,-2-5-52,1-5-193,1-6-49</inkml:trace>
  <inkml:trace contextRef="#ctx0" brushRef="#br0" timeOffset="315111.9874">7952 12346 328,'0'0'102,"0"0"-52,0 0-10,0 0-38,0 0 61,86-12-34,-64 12-27,0 14 33,-3 2-35,-7 7 0,-3 5-1,-8 3 25,-1 1-24,-1 0 0,-16-2 4,-5 2-10,1-3 8,-1-1-2,1-1 0,6-3 10,4-1-10,4-4 0,4 1 4,3-5-18,0 0 14,2-5 0,11-2-7,3-3-7,7-4 2,0 1-42,-1-2-28,-2 0 47,-9 0 15,-7 0 20,-4 0 33,0 0 36,0 0 24,0 1-78,-10 10 14,-1 7-37,1 9 8,0 9 0,5 6 5,5 2 18,0-2-16,0-2 75,3-2-78,3-2 49,0 0-51,-5 0 10,-1 2-9,-1-5 19,-17-1-22,-4-6 0,-5-4-16,-1-7 6,-5-6-87,-2-8-82,3-1-165</inkml:trace>
  <inkml:trace contextRef="#ctx0" brushRef="#br0" timeOffset="316465.751">8159 12155 79,'0'0'135,"0"0"-55,0 0 21,0 0 2,0 0-26,0 0 8,37-74-64,-25 65 10,3 2 1,1 2-19,-2 2 2,5 3-15,-1 0 7,2 12-24,-4 10 17,-4 6 0,-6 3-10,-6 4 23,0-2-13,-21 0 0,-4-6 8,2-4-8,4-5 0,4-4 0,5-6-2,5 0 17,4-3-15,1-1 0,0-3-9,22-1 3,18 0 6,14-2 0,7-12-7,-1 1-72,-15 2-126,-17 2-212</inkml:trace>
  <inkml:trace contextRef="#ctx0" brushRef="#br0" timeOffset="317019.8198">8709 13061 420,'0'0'98,"0"0"-71,0 0-27,0 0 114,0 0-47,0 0 19,2 0-70,-2 0-5,0 0 10,0 0 0,0 0-20,0 0-1,-8 0-38,-6 0-15,2 0-222</inkml:trace>
  <inkml:trace contextRef="#ctx0" brushRef="#br0" timeOffset="321562.7647">18883 12712 224,'0'0'90,"0"0"-70,0 0-20,0 0 23,0 0 8,0 0 37,0 0-33,41 49 25,-25-44-19,1-5-36,3 0 56,5 0-41,4-2-12,2-6 13,-3-2-14,-4 2 3,-9-2-10,-3 1 9,-6-2-23,-1 2 14,-4-4 0,-1-1-19,0 3 19,0-3 0,0 4 0,-11 2 6,-2 4-19,-7 2 13,-8 2-4,-7 0-16,-3 4 23,1 10-3,3 6 0,4 1 20,5 3-24,8 1 4,7 5 0,7 2 2,3 1 5,0 0-7,3-2 0,15-5 21,4-3-30,1-5 9,5-4 0,3-6-5,5-3 17,2-5-12,3 0 0,-2 0-1,-3-5-7,1-6-33,-3-3-29,-3-3 14,-2-1 14,-5-1 42,-3-4-7,-5-2 23,-4-4-4,-1 1 9,-3 0-2,0 1 32,-2 5-40,-2 4 5,-2 4 27,-1 4-37,-1 5 40,0 2-46,0 3 7,0 0 3,0 0-9,0 0-1,0 0 0,0 9-4,-1 13 3,-7 3 1,4 5 0,1 1 9,3 0-2,0-3-7,10-4 0,9-2 15,3-8-26,1-2 11,4-3 0,3-4-16,3-5 24,1 0-8,-2 0 0,-1-6-12,-3-9-4,-1-3 16,-2-5-18,-1-5-3,-4-6 5,-2-5 11,-3-4 1,-1-4-1,-3 2-4,-3-2 9,-3 1 0,0 0 35,-2 0-29,0 5 24,-2 2 20,-1 5-47,0 3 58,0 6-47,0 2-12,0 4 21,0 5-15,0 5-8,0 4 0,0 4 23,0 1-22,0 0-1,0 0-6,0 22-13,-7 21 12,-8 16 7,-3 11 0,0 4 22,4-2-31,7-6 9,7-7 0,0-6-11,2-7 17,11-3-6,2-6 0,4-5 6,5-6-13,3-9 7,4-5 0,5-2-13,2-9 15,1-1-2,0 0 0,-1-9-5,-2-12-10,-5-7 15,-1-6 0,-2-6-26,-2-2 20,-1-2 6,-1 0-1,1-2-13,-4 0 8,-4 1 6,-6 6 0,-3 7-7,-5 10 18,-2 5-11,-1 6 26,0 4-15,0 5 20,0 2-31,0 0 1,0 25-13,0 11 1,-6 14 11,0 3 0,0-1 16,-2-2-19,-3-4 3,0-3 0,0-4-6,-1-6 12,2-6-6,2-9 0,3-8 16,2-5-18,3-5 2,0 0 0,0-11 2,2-17-2,14-7-4,1 1-1,2 5-19,-5 9 15,0 7 9,-3 4 0,0 4-22,0 5 23,1 0-1,3 5 0,-1 13 4,-1 4-12,0 4 8,-2 0 0,2-2-5,2-2 8,3-2-3,2-4 0,-1-5 14,2-5-19,-5-3 5,4-3 0,-1 0-6,-1 0 11,0-3-5,-5-7 0,-2-5 18,1-2-15,-5-4-3,-1-3 0,-3-1-12,-3-1 20,0 0-8,0 6 0,-7 4 11,-4 6-17,5 6 6,0 4 0,2 0-16,-2 4-1,1 15 17,1 6 0,2 4 14,2 0-15,0 1 1,2-3 0,10-4-10,4-4 24,2-7-14,4-3 0,2-6 20,3-3-24,3 0 4,1-9 0,2-11 2,3-5 3,1-7-5,-2-4 0,-2-3-39,-8 0 37,-4 3-16,-12 3 18,-6 7-11,-3 5 31,-2 5-15,-10 3 32,-1 6-31,4 2 34,4 2-32,4 3-7,1-1 5,0 1-6,0 0-5,10 0-4,11 0 9,9 4 0,1 7 0,1 1 0,-4 4-12,-7 4 19,-5 3-7,-7 4 0,-6 5 10,-3 2-19,0 5 9,-3-1 0,-3-4 14,3-2-3,3-5-11,0-8 0,6-2 14,12-6-21,5-5 7,7-6 0,6 0-12,0-3-55,-1-14-82,-8-7-376</inkml:trace>
  <inkml:trace contextRef="#ctx0" brushRef="#br0" timeOffset="322117.2137">19565 12521 356,'0'0'155,"0"0"-77,0 0-45,0 0 39,0 0-63,0 0-5,0 0 4,40 3 13,2 0 39,19-3-51,15 0-5,14 0-1,4 0-3,-5-3-10,-11-7-71,-19-1-263</inkml:trace>
  <inkml:trace contextRef="#ctx0" brushRef="#br0" timeOffset="322386.7611">19407 12320 520,'0'0'204,"0"0"-203,0 0 7,0 0-7,0 0 23,0 0-48,-14-1 14,14 1-199,8 0-265</inkml:trace>
  <inkml:trace contextRef="#ctx0" brushRef="#br0" timeOffset="324554.6372">22646 12558 398,'0'0'45,"0"0"-19,0 0 60,0 0-48,0 0 20,0 0-46,-79 8 15,58 16-14,-3 6 6,4 0-15,4-1 9,7-1-7,6-4-6,3 1 0,0-4-1,14-5-6,6-3 7,6-5 0,0-6-4,2-2 12,-1 0-8,-2-17 0,-1-4-20,-2-5 15,-4 1-22,-3-3 27,-6 0-3,-6 0 4,-3 0-1,0 6 2,0 2 17,-8 5 9,-1 5-14,2 4-12,4 1 30,2 2-19,1 3-13,0 0 0,0 0-5,0 0-3,11 0 8,3 1 0,3 6-9,0-4 9,4 0 0,0-2-7,1-1-19,1 0 15,-3 0-2,-3-1 13,1-12-16,-5-3 20,4-7-4,-2-2 2,-1-8 22,0-4-24,1-2 4,-3 0 6,-2 3 28,1 2-27,-5 4-6,-2 6 15,-2 7 3,1 8 2,-3 4-5,0 5-16,0 0-6,0 17 2,-6 19 0,-5 20-9,-2 11 31,2 10-22,0 8 0,-2 2 4,1 3-9,-4 4 9,4-3-4,0-3 1,5-7 30,1-10 0,3-8-31,1-8 12,-1-5-21,3-6 11,0-8-2,0-12 0,0-7 7,0-10-16,0-7 9,2 0-18,7-10-4,4-19 14,7-9-15,-4-7 19,-4-1-10,-3 0 14,-4 6 0,-5 5 1,0 8 7,0 3 2,-3 1 7,-7 4-8,4 1 19,0 3-28,3 4 0,3 1 4,0-1-27,9 2 12,17 0 5,5 3 3,2 5-25,0-1 17,1 2 6,2-1-40,6-3 6,1 0-160,-4-6-203</inkml:trace>
  <inkml:trace contextRef="#ctx0" brushRef="#br0" timeOffset="325193.8102">23975 12161 280,'0'0'140,"0"0"-140,0 0 1,0 0-1,0 0 57,0 0-24,112 22 32,-63-20-12,1-1-36,-4-1 26,-6 0-43,-6 0 0,-2 0 0,-2 0-109,-4 0-82,1 0-188</inkml:trace>
  <inkml:trace contextRef="#ctx0" brushRef="#br0" timeOffset="325456.9686">24275 12181 262,'0'0'173,"0"0"-168,0 0 8,-45 85 94,30-44-30,6 3-18,-1-1-32,1-2-23,3-4 22,1-5-26,1-2 0,2-4 3,1-1 14,-1-2-34,2-4 15,0-2-40,0-7-75,0-3-106,13-6-127</inkml:trace>
  <inkml:trace contextRef="#ctx0" brushRef="#br0" timeOffset="325773.3998">24636 12214 396,'0'0'111,"0"0"-44,0 0 33,0 0-42,0 0-44,0 0-11,1 73 37,1-24-11,0-2-13,-2-4 3,0-4-17,1-5-2,1-3 1,-2-4-9,0-3 8,0-4-39,0-4-14,0-7-147,0-8-104</inkml:trace>
  <inkml:trace contextRef="#ctx0" brushRef="#br0" timeOffset="326011.6246">24748 12204 379,'0'0'55,"0"0"33,0 0-52,57-85 17,-29 74-8,9 2-31,2 5-4,1 2-10,-1 2 20,-3 0-26,-3 0 6,-8 6-6,-2 3-25,-12 2-217,-11-1-138</inkml:trace>
  <inkml:trace contextRef="#ctx0" brushRef="#br0" timeOffset="326227.8133">24722 12387 49,'0'0'264,"0"0"-262,0 0-2,0 0 99,0 0-34,0 0 8,111 9-51,-71-9-4,-7 1-18,-10 5 0,-9 0-90,-14 3-59,0 1-144</inkml:trace>
  <inkml:trace contextRef="#ctx0" brushRef="#br0" timeOffset="326443.9904">24667 12612 179,'0'0'65,"0"0"38,0 0 39,85 7-29,-46-7-78,6 0 27,0 0-62,-3 0 17,-7 0-34,-2-2 6,0 2-130,-5-2-62,-2-1-67</inkml:trace>
  <inkml:trace contextRef="#ctx0" brushRef="#br0" timeOffset="326813.8126">25409 12181 479,'0'0'86,"0"0"-50,0 0 41,0 0-41,0 0-25,0 0 2,-19 100 13,10-51-1,-2-3 4,3-4-14,0-4-9,2-5-6,3-5 5,1-2-12,1-5 7,1-6 0,0-3-2,0-6-64,0-6-22,1 0-171,13-4-89</inkml:trace>
  <inkml:trace contextRef="#ctx0" brushRef="#br0" timeOffset="327230.268">25451 12232 224,'0'0'64,"0"0"29,38-95-32,-18 67 42,5 6-45,0 4-19,2 11 16,0 7-50,-3 0 34,0 15-32,-8 13 13,-7 7-24,-9 7 4,0-1 0,-22-4 9,-9-3-4,-2-8-10,-1-3-5,-1-8-47,5-4 47,7-5-55,6-5 7,7-1 39,7 0 19,1 0 1,2 0 79,0 0-71,0 6-9,6 6 18,14 5-14,3 1 52,4 3-47,0-1 15,0-2-24,0 1 10,0-2-14,-5-2 4,-4-2-16,-9-1-11,-3-1-115,1-2-68,2-6-74</inkml:trace>
  <inkml:trace contextRef="#ctx0" brushRef="#br0" timeOffset="328311.0435">26013 12111 304,'0'0'216,"0"0"-121,0 0-85,0 0-10,0 0 20,0 77 1,-2-40 27,1 4-38,-5-3 43,3-4-51,2-2-1,-1-5 10,2-1-2,0-5-9,0-5 0,-1-4 14,1-4-18,0-5 4,0-3-12,0 0 5,0 0-35,4-6 42,5-8-15,0-2 29,0-2-26,0-5 12,4-3 0,1-3-20,2-3 28,4-4-8,4-5 0,2 1 12,3-2-16,1 2 4,-1 7 0,-2 9-7,-3 9 26,-7 8-19,-3 7 0,-2 0 12,-1 11-21,1 23 9,-6 9 0,-6 7 14,0-1 0,0-3-5,-8-8-9,-5-7 11,1-5 12,-1-5-22,1-5-1,2-5 10,4-4 1,2-5-11,4-2 0,0 0 11,0 0-18,10-20 7,10-7 0,5-8-6,4-1 5,-2-3 1,-4 3 0,1 5 6,-1 5-16,-1 5 10,0 7-2,-4 7-11,2 3 11,-4 4 2,2 2 0,0 21-22,-5 8 8,-5 7 14,-7 2 0,-1 1-5,-1-3 13,-16-5-8,1-3 0,1-3 5,0-4-7,5-4 2,1-2-13,-2-5 12,7-4-102,2-6-91,2-2-202</inkml:trace>
  <inkml:trace contextRef="#ctx0" brushRef="#br0" timeOffset="328782.0457">26995 12137 305,'0'0'32,"0"0"-22,0 0-4,-36-93-6,19 80 76,-2 6-58,1 6 16,3 1-30,2 1-4,1 19 11,5 8 8,4 8-18,3 5 11,0 1 6,13 0-6,8-1-12,3-3 0,-1-2 0,-3-5 9,-2-1-9,-6-4 0,-6-4 6,0-1-6,-5-3 0,-1-1 0,0-3 10,-1-2 2,-17-2 9,-6 1 55,-9-4-66,-4-2 40,-2-4-50,3-1-2,6 0-3,5-4-141,9-12-201</inkml:trace>
  <inkml:trace contextRef="#ctx0" brushRef="#br0" timeOffset="329952.1616">27818 12501 426,'0'0'27,"0"0"-19,0 0-8,0 0 28,0 0-23,0 0 43,12 33-23,-3-28-5,2-2 42,0-2-60,5-1 17,3 0-8,2 0-3,4-1 15,2-11-23,-5-4-1,-1 0-17,-4-1-25,-4-1 21,-3-1 11,-2 3 5,-5 3 3,0 6 3,-1 2 0,-2 5 20,0 0-17,0 0-3,0 12 0,-5 11 6,-4 4-4,0-1 4,2-3-1,2-2 40,5-3-37,0-2-8,0-4 0,0-3 5,10-5-17,1-2 12,3-2 0,3 0-8,4-8 2,3-7 6,5-5 0,-3 1-5,0 1 1,-3 3 4,0 3 0,-2 1-10,0 5 18,-5 4-8,-1 2 8,-1 0 9,-3 0-21,-2 11 4,-1 6 0,-5 1 0,-1-1 9,-2-1-9,0-2 3,0 1 15,-4-5 9,-6-1-18,2-2-4,4-5 7,1-2 2,3 0-14,0 0 0,6-21-1,12-4-2,7-4-25,5 2-20,1 8 47,1 4-43,2 5 44,-1 9-5,1 1-4,-4 4 4,-5 18 4,-2 2 1,-8 1 20,-2 1-11,-4-5 14,-4-3-23,-2-2 16,-3-1-13,0-4-3,0-4-51,0-5-163</inkml:trace>
  <inkml:trace contextRef="#ctx0" brushRef="#br0" timeOffset="330168.1103">28324 12160 648,'0'0'0,"0"0"-56,0 0 9,-100-38-20,88 36 64,6 2-27,6 0-138</inkml:trace>
  <inkml:trace contextRef="#ctx0" brushRef="#br0" timeOffset="332790.7174">29479 12162 105,'0'0'155,"0"0"-107,0 0-7,0 0-41,0 0 3,0 0 55,-9 83-12,-6-36 25,2 1-32,0-1-38,2-5 31,2-6-31,3-6-1,0-3 3,0-6 18,3-4-42,3-4 12,0-3-138,0-9-46,0-1-61</inkml:trace>
  <inkml:trace contextRef="#ctx0" brushRef="#br0" timeOffset="333191.5875">29549 12152 258,'0'0'105,"0"0"-65,0 0 23,0 0 36,0 0-28,0 0-47,3-30-24,-3 63 0,1 11 3,4 5 20,4 1-15,3-4-8,3-5 0,1-7-16,1-2 18,-1-6-2,-3-5 0,1-5 7,-2-6-7,-2-6 0,-1-2 8,0-2-11,2 0 7,1-8 14,1-10 32,2-6-47,-2-5 27,1-5-23,-1-7 11,-1-4-19,-3 1 1,0 0 0,-5 5-3,-2 6-11,-2 5-4,0 8-19,0 5-82,0 8-225</inkml:trace>
  <inkml:trace contextRef="#ctx0" brushRef="#br0" timeOffset="333708.5739">30026 12236 394,'0'0'72,"0"0"-72,0 0-4,0 0 1,-17 81 6,15-37 28,1 3-15,1-1 16,0-2 0,0-7-22,0-2 3,0-6-7,7-6 6,0-7 8,1-6-20,1-5 0,6-4-6,3-1 26,6 0 12,2-14-8,3-6-22,-4-3 30,-4-5-31,-3-2 16,0-5-1,-3-2 8,-1-1-22,-1 0-2,-3 4-27,2 5-3,-5 8-103,-4 8-105,-3 5-119</inkml:trace>
  <inkml:trace contextRef="#ctx0" brushRef="#br0" timeOffset="334031.5573">30519 12295 250,'0'0'21,"0"0"-21,0 0 0,0 0 25,-19 113 56,11-72-51,0-1 31,1-4-49,0-3 3,1-4-12,3-5-2,0-8-1,1-3 0,2-9-17,0-2-59,0-2-80,0-2-22</inkml:trace>
  <inkml:trace contextRef="#ctx0" brushRef="#br0" timeOffset="334478.8971">30528 12405 75,'0'0'93,"0"0"6,36-97 10,-20 73 6,2 6-86,-2 6 10,-1 4-26,-4 8 5,-1 0-27,-2 7 9,-1 17 0,-3 7 18,-4 7-17,0-1 26,-1-1-16,-11-2-7,2-4 26,0-6-27,4-4-1,1-7 3,3-5 8,1-4-13,1-4 0,0 0 0,0 0-21,7-7 39,11-16-18,7-7 0,4-5-17,1 1 17,-2-1-15,0 4 15,-5 4-3,-4 7 15,-7 8-9,-3 6 41,-6 4-39,-2 2 8,2 4-13,0 17-9,2 8-1,0 6 10,-5 3 0,0-2 2,0-3 17,-8-3-19,-3-3 0,0-3-32,0-1-17,4-5-143,3-4-179</inkml:trace>
  <inkml:trace contextRef="#ctx0" brushRef="#br0" timeOffset="335165.156">31074 12199 249,'0'0'134,"0"0"-47,0 0-71,0 0 20,0 0 31,0 0 2,1 109 17,-1-69-63,-6-6-7,-1-2 10,0-4-16,4 0-10,1-6 0,0-4 12,2-1-19,0-4 7,0-1-12,0-4 3,0-2-97,4-6-73,7 0-195</inkml:trace>
  <inkml:trace contextRef="#ctx0" brushRef="#br0" timeOffset="335434.72">31195 12125 280,'0'0'110,"0"0"-50,0 0 8,0 0-60,0 0 27,84-53-19,-62 53-10,1 0 33,1 0-38,-3 5-1,-1 8 0,-3 2 6,-1 2-6,-3 0 0,-1 1-83,-5-2-24,-4-1-158</inkml:trace>
  <inkml:trace contextRef="#ctx0" brushRef="#br0" timeOffset="335682.0611">31141 12367 0,'0'0'60,"0"0"-26,0 0 14,0 0 76,0 0-30,0 0-4,43 23 23,-22-23-73,3 1-6,4 1-34,1-1-1,-1 3-4,-4 1-97,-11 1-113</inkml:trace>
  <inkml:trace contextRef="#ctx0" brushRef="#br0" timeOffset="335898.2267">31071 12587 109,'0'0'64,"0"0"34,0 0 15,0 0 24,0 0-20,106 25-84,-62-25 27,1 0-60,1 0 0,-1 0 0,-3 0-46,-8-1-124,-6-5-190</inkml:trace>
  <inkml:trace contextRef="#ctx0" brushRef="#br0" timeOffset="336299.1779">31778 12225 250,'0'0'228,"0"0"-228,0 0 0,0 0 11,-19 98-5,7-60 65,-3-1-42,6-3-21,-2-3 30,1-3-23,4-5-15,0-2 0,3-3 17,-2-2-37,2-7 20,0-2-102,1-5 1,2-2-136</inkml:trace>
  <inkml:trace contextRef="#ctx0" brushRef="#br0" timeOffset="336753.6627">31820 12203 106,'0'0'132,"0"0"-31,0 0 15,0 0-10,0 0-49,0 0 9,22-64-56,-17 64-8,2 0-2,6 8 4,1 13-18,-1 8 14,-7 2 0,-4 3-21,-2-4 20,0-6-6,-15-3 5,-3-4-70,-3-5 62,-3-3-39,3-5 14,2-4 25,5 0 16,4 0-6,7 0 0,2 0 17,1 0 12,0 0-29,0 4-16,0 6 3,7 5 22,8 0-9,0 3 40,3 0-36,-2 1 33,2-1-33,-2 0 6,-2 1-5,-3-3 4,-3-2-9,0-4 0,-1 0-96,2-6-25,3-3-128</inkml:trace>
  <inkml:trace contextRef="#ctx0" brushRef="#br0" timeOffset="337324.1552">32269 12238 491,'0'0'68,"0"0"-39,0 0-29,0 0-11,0 0 11,0 0 18,-13 100-5,-1-59 48,-5-5-48,-1-2-10,1-8 19,1-2-14,3-6-8,4-2 0,1-6 17,6-4-19,2-3 2,2-2 0,0-1-12,0 0-11,0-5 12,15-15 9,3-4-37,3-6 32,1-3 7,1-5 0,-1-1 0,0 0 19,-2 1-19,-1 4 20,2 1-13,-3 7 55,1 3-46,2 7-15,-6 8 25,3 5-26,-5 3 0,2 11-6,-3 20 9,-6 13-3,-6 10 0,0 2 0,-3-3 0,-10-7 7,-1-5-7,5-5 0,2-6 17,1-4-21,0-5 4,0-3-17,0-6-17,-2-6-157,-2-6-92</inkml:trace>
  <inkml:trace contextRef="#ctx0" brushRef="#br0" timeOffset="337571.5876">32324 12463 157,'0'0'295,"0"0"-295,0 0-20,0 0 20,0 0 15,88-3-15,-54 3-5,-5 0-95,-4 0-242</inkml:trace>
  <inkml:trace contextRef="#ctx0" brushRef="#br0" timeOffset="337803.3763">32700 12203 321,'0'0'101,"0"0"-89,0 0 1,0 0 1,0 0 20,88 7-26,-54-3 8,4-3-16,-4 2-18,-4-1-15,-8-2-136,-10 0-57</inkml:trace>
  <inkml:trace contextRef="#ctx0" brushRef="#br0" timeOffset="338019.547">32818 12250 98,'0'0'76,"0"0"56,-39 93-53,29-57 10,1-1-18,1 0-69,2-6 30,-1 3-32,1-3 4,0-4-5,-1-2 8,1-4-13,4-5 6,2-4-120,0-5-87</inkml:trace>
  <inkml:trace contextRef="#ctx0" brushRef="#br0" timeOffset="338779.2448">33246 12243 197,'0'0'27,"0"0"75,0 0-30,0 0-9,0 0 49,0 0-112,-58 2 0,34 24-1,-3 5 22,2 5 2,-2 4-19,7-4 8,6-3-13,6-5 2,7-2-1,1-5 0,0 0 11,12-6-11,11-4 28,7-4-26,9-7 32,4 0-8,1 0-19,2-10-7,-7-7 7,-7-4 22,-5-4-29,-10-4 5,-5 1-23,-6-6 18,-5 2-17,-1 0-18,0 1-140,0 6-42</inkml:trace>
  <inkml:trace contextRef="#ctx0" brushRef="#br0" timeOffset="339180.8262">33716 12235 200,'0'0'229,"0"0"-182,0 0-47,0 0 11,0 0-11,-25 81 37,5-38-21,4 4 50,-2-4-16,3-7-43,0-5 27,6-2-27,0-5-7,2-3 0,5-2 14,1-2-15,1-3 1,0-4-76,0-4-7,4-3-75,10-3-54</inkml:trace>
  <inkml:trace contextRef="#ctx0" brushRef="#br0" timeOffset="339649.9303">33685 12277 39,'0'0'313,"0"0"-246,23-78 23,-5 61-40,3 6-14,-1 4 20,2 5-43,3 2 2,-4 0 25,-7 16-30,-7 9 0,-5 11-10,5 5 10,-7 1-10,0 0 3,0-6-3,0-4 10,-19-7 9,-11-5-23,-12-6 4,4-7 0,10-4-25,11-3 31,12 0-6,5 0 7,0 0 12,0 0-11,0 0-8,0 3-17,8 5-1,8 7 22,4 4-4,0 4 8,-2 1 9,2 0-15,-1 0-2,-1-1 1,-3-1-10,-6 0 9,-3 0 0,-5-4-2,1-2-3,5-2 1,-7-5-47,0 0-61,0-4-54,0-4-85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0:01:01.8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2985 631 89,'0'0'104,"0"0"-27,0 0 11,0 0 23,0 0-60,0 0-2,-12-20-18,9 20-24,2 0 23,-1 0-30,2 0-13,0 10 10,0 15-9,0 8 12,7 9 0,1 3 2,-2 4-2,0 2 0,-1-1 2,-2-5-4,1-4 2,-3-7 0,1-4-7,-1-5-66,1-2 0,-1-3-20,-1-5-60,0-6-59</inkml:trace>
  <inkml:trace contextRef="#ctx0" brushRef="#br0" timeOffset="593.721">2980 593 67,'0'0'209,"0"0"-96,0 0-52,0 0 15,0 0-76,0 0-14,-11 11 2,27 16 12,6 8 8,4 4 15,2-3-10,4 2 2,-4-2-12,5-5 1,-3-1-2,-2-1-2,2-3 0,-2 0 0,2-1 7,-2-1-9,-1-1 2,-5-4 0,-2-4 2,-4-1 4,-2-4-6,-3-2 0,0-2-9,-5-3 9,3-2 0,-2 1 1,-2-2 12,-1 0-3,-1-2-5,0-17 2,-1-5 1,-2-7 6,0-3-7,0-8 0,-6-3 16,-8 1-16,-2 0-7,5 8 0,-2 5 6,1 3-12,0 4 6,0 3 0,2 3 0,1 3 0,0 2-2,3 6-3,6 2-51,-3 3 26,3 2-55,0 0-86,0 0-85</inkml:trace>
  <inkml:trace contextRef="#ctx0" brushRef="#br0" timeOffset="2044.1707">3868 895 164,'0'0'80,"0"0"-31,0 0 7,0 0 1,0 0-24,-85-42-2,72 39-27,-1 1 41,2 2-20,-1 0-14,1 0-7,-3 2-3,5 12-2,-1 6-2,1 7-9,4 2 4,1-1 8,5 1 0,0-2-9,0-3-4,3-4 10,8-2-6,7-6 1,-3-2 8,1-2 7,2-1-7,-3-5 0,1-2 10,-1 0-10,0 0 3,0-4-3,-3-10 21,1-4-18,-4-2 5,-4 1 2,1-2 1,-6 1-11,0-1 0,0 1 6,0 2-4,0 0-1,0 4-1,0 3 5,0 1 2,-3 3-7,3 3 0,0-3 4,0 3-6,0 0 2,0-1 0,0 0 0,0-1-5,0 1 2,3-3-2,13-1-5,-2 1 3,-1 2 8,-1 2-1,1 4 0,-2 0-2,-2 0-4,4 3-8,2 12-3,0 3 11,-3 3 9,1 2-3,-1-1 9,-1 1-2,-1-4-4,-1-2-3,2-2 3,-1-4-5,-1-4 4,0 0 1,-3-2-3,1-2 1,-2-1-4,2-2 3,1 0-21,-2 0 21,4-6 4,1-8 3,-4-7-7,2-7 0,-3 0-8,-3-2 2,0 5 6,3 4-3,-6 7 7,0 5-4,0 6 42,0 3-9,0 0 2,0 0-35,3 0-44,4 10 32,2 7 12,3 3 7,3 1-1,-1 0 1,-1-2-7,-1 2 0,2-1 0,-1-4 4,-1 0-4,1-8 0,4 0 0,-1-3 0,4-5-7,3 0 5,4 0-10,-3-16 1,-4-3 1,-7-7 10,-7-2 8,-5-2 2,-1-4-10,0 6 1,0 1 5,-9 4 28,2 5-6,-2 3 2,3 6 8,3 2-30,0 5 3,3 0-11,0 2 9,0 0-23,0 0 6,9 0-6,10 0-2,1 0 7,4 0-1,1 2 0,0 3-53,2-1 37,3 2-41,3 0-85,3-3-91</inkml:trace>
  <inkml:trace contextRef="#ctx0" brushRef="#br0" timeOffset="2262.9056">5062 929 220,'0'0'111,"0"0"-111,0 0 0,0 0 8,0 0 13,-6 91-18,-3-69 2,-2 2-5,-5 1-13,0 1-97</inkml:trace>
  <inkml:trace contextRef="#ctx0" brushRef="#br0" timeOffset="4023.7349">6009 794 308,'0'0'23,"0"0"-21,0 0-2,0 0 25,0 0-24,0 0 17,39 18-4,-23-17-10,1-1 29,2 0-20,2 0-13,-1-1 17,2-10-9,0-2-8,-5-1 0,-1 1 1,-5-1 4,-3 1-4,-3 0 2,-2 3 10,-2 1-4,-1 2-8,0 0 11,0 4 45,0 2 18,0 1-30,0 0-33,0 0-12,0 4-50,0 11 50,0 5 0,0 1 10,0 0-1,0-3-9,0 0 0,5-3-3,1-4-27,0-1 24,4-2-18,-2-2-21,2-2 44,3-1 2,-2-3-1,7 0 0,-5 0-5,2-10 3,2-5 2,-1-2 0,-4 1 4,2 0-2,-4 3-2,-1 4 2,-3 3 4,-3 3-11,4 3 5,1 0-12,1 0 1,0 0 11,1 6 0,-1 5-6,2 2-2,-1 2 8,-4 2 0,0 0 2,-5-1-2,1-3 4,-1 0 5,-1-5-9,0-3 8,2-3-8,-2-2 0,3 0 3,-3 0 32,4-13-4,-1-8-8,3-4-23,3-1-6,3 5-4,-3 3-5,-3 6 14,3 3-7,0 2 9,3 2-1,0-1 0,6 3-3,2 3-1,0 0 2,2 0-6,-1 8-3,-1 5 16,-1 1-5,0 1 6,-4 0 3,-1-2-9,-2 1 0,-3-2-1,0 0-12,-2-3-27,-1-6-78,-6-3-117</inkml:trace>
  <inkml:trace contextRef="#ctx0" brushRef="#br0" timeOffset="4289.3491">6340 562 613,'0'0'73,"0"0"-71,0 0-1,0 0 7,0 0-8,0 0-10,-14-1-158,14 1-188</inkml:trace>
  <inkml:trace contextRef="#ctx0" brushRef="#br0" timeOffset="5070.5569">8019 380 331,'0'0'119,"0"0"-25,0 0 22,0 0-80,0 0-29,0 0-14,-11 22 5,11 11 2,0 6 9,0 2 0,0-2-9,0 0 0,0-3 4,0-1-4,0-3 0,0-2-10,0 0-51,-3-5-62,-1-4-2,2-5-37,1-12-73</inkml:trace>
  <inkml:trace contextRef="#ctx0" brushRef="#br0" timeOffset="5505.4391">7901 375 207,'0'0'178,"0"0"-124,0 0-53,0 0 27,0 0 2,0 0-7,103-61 0,-47 63 0,6 21 5,2 10-14,-5 2-8,-2 3 7,-6 1-13,-6-1 3,-13 2-5,-10 2 15,-11-1-9,-11 1-4,0-5 0,-22 1 34,-11 1-25,-12-3 3,-5 3-7,-7-2 12,2-6-16,2-7-1,4-10 0,4-8 5,5-6-3,3 0-4,4-20-3,3 1-59,5-2-17,4 3-9,5 7-9,5 1 37,1-1-62,5 2-37</inkml:trace>
  <inkml:trace contextRef="#ctx0" brushRef="#br0" timeOffset="6724.1244">8759 745 352,'0'0'83,"0"0"-81,0 0-2,0 0-29,0 0 29,0 0 6,41 0 2,-24 5 37,1-2-43,-3 0 25,4-1 12,-1-2-35,-3 0 24,1 0-15,-4 0-13,-1-3 22,-1-3-13,1-3-9,-4 0 0,-1-1 14,-2 0-12,-4-1 3,0-1-2,0 2 8,-8-2-11,-9 4-8,-4 4 0,-4 4 7,0 0-15,-1 0 16,-1 13 0,2 7 9,4 2-9,6 4 0,5 4-1,5 2-9,5 3 5,0-6 5,0 0 0,5-5-12,11-4 8,3-4 4,6-4 0,3-1 9,3-7-11,4-2 5,3-2-3,1 0 18,3-12-18,1-9-74,-4-3-139</inkml:trace>
  <inkml:trace contextRef="#ctx0" brushRef="#br0" timeOffset="7737.5957">9321 654 147,'0'0'88,"0"0"-24,0 0-46,0 0-8,0 0-1,0 0-7,-30 66 48,30-44-21,0-1-3,0-1 11,0-2-37,0-3 0,5-2 0,4-5-13,4-3 13,2-5 3,4 0 0,1 0 22,1-10-22,0-7-6,-5 0-3,0-1-23,-2 1 29,-2-2 0,-5 1 0,1 0-1,-5 1 9,0 4-8,-2 2 22,-1 2-3,0 3 55,0 3-23,0 3-17,0 0-9,0 0-25,0 0-18,0 8 1,2 8 17,5 4 5,4 0-5,-1-4 2,2-1 2,0-1-4,4-2 0,-2-5-2,2-3 5,2-2-4,0-2 1,5 0 0,-1 0-5,3-10 9,-1-4-4,0-3 0,-6 1 0,1-5-3,-4-2 3,-2-4 0,-2-2 11,-3-2-5,-1 0-6,0 0 0,-4 0 12,-1-1 0,-2 2 7,0 1-2,0 4 28,0 4-41,0 4 15,-5 4-3,2 5 2,2 3-1,1 4-17,-3 1 6,3 0-16,0 9-12,0 24 12,10 17 9,4 7 2,-1 5 8,-1-5-8,-1-6-1,0-7 18,0-8-13,4-11-5,0-4 0,3-4 0,1-8-7,2-3 7,4-4-27,1-2-1,-2-8-101,-2-16-49,-3-9-246</inkml:trace>
  <inkml:trace contextRef="#ctx0" brushRef="#br0" timeOffset="8034.4551">9567 608 307,'0'0'194,"0"0"-194,0 0-25,0 0 25,0 0 65,80-2 11,-31-11-26,6 0-13,-3-1-37,-1 1 20,-6 1-19,-4 1-1,-2 1-9,-1 1-17,-4 1-78,-6 2-49,-7 3-95</inkml:trace>
  <inkml:trace contextRef="#ctx0" brushRef="#br0" timeOffset="8923.2144">10558 513 118,'0'0'253,"0"0"-155,0 0-23,0 0 61,0 0-70,0 0-34,0 0 7,0 0-28,-3-1-11,-7-2 0,1 0-11,-5 0 7,-5 0 4,0 3 0,-3 0-5,-1 0 5,2 0 0,4 0 0,3 6-10,3 3-1,5 5 11,0 4 0,6 1-19,0 4 7,0 1 12,15-1-1,7-4-4,1 1 0,7-7 6,-3 1-1,-4-5 7,-5-1-3,-9-3-4,-6 0 0,-3-2-7,0 0 1,-3 2 12,-16-1 5,-5 2 5,-5-3-7,1 0-9,1-3 0,2 0-28,4 0 16,6 0-128,2 0-83,8 0 31</inkml:trace>
  <inkml:trace contextRef="#ctx0" brushRef="#br0" timeOffset="10733.0254">11058 590 120,'0'0'157,"0"0"-79,0 0 23,0 0 15,0 0-18,0 0-66,-5-28-10,-4 25-21,-2 0 19,0 1-17,-4 2-3,-1 0-8,-4 0 8,-2 4 1,-1 10 3,1 4-4,0 5 1,8 3-2,0 2-4,3 1 5,3-2-6,4-1 6,2-7 0,2-3-3,0 0-2,2-5 2,12-3-5,5-5-3,9-3 11,6 0 6,5-15 7,2-6-13,-1-3-5,-1-3-11,-5 0-9,-3-3-7,-5-1 28,-6 0-1,-6 0 5,-5 0 0,-3-1 5,-2 0-5,-2 2 0,-2 1 0,0 7 10,0 2-10,0 8 18,-2 6 40,-2 4-48,1 2 5,2 0-15,1 0-29,0 17 27,0 14 0,0 12 2,0 5 8,4 3 3,0-2-11,1 0 10,-2-7-3,1-4 27,1-5-28,-1-6 2,1-3-5,-1-5 3,-1-5-7,0-8 1,-1-3 0,-1-3-3,1 0 3,-1-5 0,2-14-4,3-7-9,3-4-6,-2 3-13,3 3-14,-3 3 31,2 5 10,1 5 5,1 0-1,4 7-3,1 1 0,5 3-1,0 0 2,-3 0-5,0 7 8,-3 5 0,-1-1-3,2-1 16,-3-2-13,0-1 0,1-2 5,-2 0 13,0-4-14,1-1-1,2 0 9,0 0-4,-3-8-8,3-2 0,-6-4 2,0-1 1,-3 0-1,-2-1-1,-3-2 5,-1 1-3,0 2-3,0 3 0,-4 3 0,-5 3 4,0 1-1,2 4 6,-4 1-3,4 0-6,-1 0 0,-1 9 0,1 4 2,2 2-5,1 2 5,2 0-2,1-1 0,2 1-1,0-1 0,0 1 1,0-1 0,5 0-6,6-3 6,0-3 0,0 1-2,4-4 7,3-2-8,4-2 3,6-3 0,8 0 9,5-5-7,5-8 2,-3-3-4,-4 2-100,-5 2-90,-11 0-94</inkml:trace>
  <inkml:trace contextRef="#ctx0" brushRef="#br0" timeOffset="11123.6294">12201 294 474,'0'0'234,"0"0"-226,0 0-8,0 0 0,0 0-6,0 0-11,9 27 17,-5 2-5,-4 1 7,0 0-7,0 0-50,0-4-89,0-4-101</inkml:trace>
  <inkml:trace contextRef="#ctx0" brushRef="#br0" timeOffset="11779.8443">12523 582 375,'0'0'47,"0"0"-19,0 0 15,0 0-4,0 0 2,0 0-37,4 0-2,-1 0-2,2 0 13,2 0-13,4 0 0,1 0 5,1-7 5,2-2-8,4-3 0,-4-1-2,-1-1-19,-2-4-3,-3 3-19,-3-1-14,-3 2 50,-2 5 5,-1 5 0,0 4 69,0 0-15,0 0-54,6 4-33,0 11 33,2 2 9,1 2-8,1-1 7,-1 1 21,-2-1-25,-2 0-4,5 0 0,-5 0 5,1 3-13,0 1 14,1 1-6,-4 1 0,-3-3-61,0-2-76,-6-3 128,-9-3-73,-4-3-79</inkml:trace>
  <inkml:trace contextRef="#ctx0" brushRef="#br0" timeOffset="13432.3052">12682 622 105,'0'0'94,"0"0"-32,0 0 22,0 0-13,0 0-13,0 0-34,0-4-7,0 4 15,0 0-32,0 0 0,0 0-16,0 1 16,0 13 21,-1 2-6,-9 2-5,-2 2-4,-3 4 1,-6-1 3,-1 2-10,-4 0 3,2 2-12,-3-2-26,2-1-52,6-3-29,2-5-37,4-3-1</inkml:trace>
  <inkml:trace contextRef="#ctx0" brushRef="#br0" timeOffset="14867.4019">12705 589 50,'0'0'36,"0"0"32,0 0 1,0 0-19,0 0-4,0 0-42,10-41 41,-8 41-9,-2-1-12,0 1 21,0-3-45,0 2 19,1-2 0,-1-1-10,2 1 16,-2 2 4,0-2-7,1 3 31,-1-2-53,0 2 22,0 0-22,0 0 19,2 0-19,-2 0 0,0 0 2,0 0-2,0 0 3,1 0-3,4 0 0,4 0-21,4 8 21,8 10 1,0 8 1,4 2 36,-2 2-35,-3-1-3,-1-5 13,-5-5-2,-2-1 10,-4-3-16,-2-2-1,-6-2-5,0 3 3,0 1-2,-14 2 11,-6 1 2,0-3-4,-2-3-9,4-3 6,3-4-17,4-2-13,0-3-32,0 0-15,5 0-138,1-2-47</inkml:trace>
  <inkml:trace contextRef="#ctx0" brushRef="#br0" timeOffset="15944.8681">14449 345 306,'0'0'142,"0"0"-46,0 0 22,0 0-90,0 0-28,0 0 0,-3 56 5,-1-8-1,-4 3 21,-2-1-19,-1-5 3,-1-4-9,2-8 8,2-4-8,1-7 0,1-1 0,-1-6-1,2-5 1,2-5-7,3-5-23,0 0-29,0 0 59,0-16-8,2-8 8,5-12-8,5-7 13,0-8-5,3-5 0,-2 1 6,0 0-6,-2 9 0,-2 7 4,-3 10 57,0 11-57,-3 9 18,-2 8 14,1 1-24,5 1-24,4 21 5,10 15 7,2 11 36,-1 3-34,-2 2 13,0-4 1,-5-3 5,-1-6-21,-1-2 0,0-2 0,0-6-1,4-3 1,-4-7-14,1-9-24,-1-6-87,-7-5-157</inkml:trace>
  <inkml:trace contextRef="#ctx0" brushRef="#br0" timeOffset="16147.9821">14513 621 353,'0'0'92,"0"0"-92,0 0-4,0 0 4,0 0 0,110-11-15,-71 5-54,-1 2-63,-10-1-73</inkml:trace>
  <inkml:trace contextRef="#ctx0" brushRef="#br0" timeOffset="16973.7624">15052 631 423,'0'0'5,"0"0"-1,0 0 1,0 0 79,0 0-19,0 0-5,82 11 18,-58-11-76,1-11 18,-1-2-20,0-5 14,-3-3-16,-2-5 2,-1-4 0,-2-6 7,-5-2-3,-1-1-4,-7-2 0,-3 2 3,0 0-12,0 2 9,-13 0 0,2 4 9,-1 8-2,-1 5-7,4 9 2,0 7 12,0 4 1,-1 11-14,-2 28-1,-3 18 1,1 9 7,6 4-8,6-7 0,2-6 4,2-8-9,14-8 5,5-7 0,1-5-7,4-5 7,2-7-14,5-8-17,4-4-56,8-5-75,0 0-196</inkml:trace>
  <inkml:trace contextRef="#ctx0" brushRef="#br0" timeOffset="17708.0993">15928 511 162,'0'0'73,"0"0"39,0 0-13,0 0 3,0 0-57,0 0-32,-48-63 27,36 58-38,1 4 3,-3 1 1,-1 0-5,-5 9-1,-1 11 0,-1 8 12,1 0-15,7-1 3,3-1 0,5-6-3,4-2 3,2-5 0,0-4 0,0-3-21,6-3 13,7-3 8,4 0-2,2 0-6,2-15-27,0-1-1,-3 1 18,-4 2 14,-4 6 4,-7 4 0,-3 3 42,0 0 48,3 0-90,3 10 12,5 15-12,0 6 12,-2 4 29,-3 4-35,-4 2 7,-2 2 33,-3 4-38,-17 2-8,-5 4 0,-4-3 12,1-8-17,3-9 5,6-16 0,10-11-6,3-6-5,4 0 9,2-20-44,0-9 29,15-7 14,9-6 3,6-4 0,4-1 1,5 2 4,1 1-5,3 5 0,0 3-37,-4 3-20,-3 7-76,-7 5-74,-9 5-57</inkml:trace>
  <inkml:trace contextRef="#ctx0" brushRef="#br0" timeOffset="18284.5988">16373 456 255,'0'0'108,"0"0"-69,0 0-2,0 0 11,0 0-42,0 0 17,-77 25-23,66-1 8,4 4 21,1 0-15,6-2 25,0-2-4,0-4-25,2-5-5,9-3-5,2-6-3,0-1 3,0-5 3,4 0-2,-1 0 14,0-12-15,-2-6-6,-3-2 5,-3-2 1,-3-3 0,-5 0 2,0 0-2,0 0 4,-8 2-1,-5 5-3,3 4 33,2 3-19,1 5 38,2 3-32,5 3-9,0 0-11,0 0-12,5 2-11,14 5 16,6-1-2,8-3-5,3-3 14,0 0-22,0 0 15,-1 0-44,-2 0-83,-2-3-15,-1-2-61</inkml:trace>
  <inkml:trace contextRef="#ctx0" brushRef="#br0" timeOffset="18581.4515">16878 577 37,'0'0'358,"0"0"-352,0 0 17,0 0 59,0 0 2,0 0-44,-3 38-10,-12-19 50,-5 4-63,-6-1-7,-6 4-8,1 0-2,0-1-21,1-2-133,0-5-280</inkml:trace>
  <inkml:trace contextRef="#ctx0" brushRef="#br0" timeOffset="32219.4763">5942 14905 24,'0'0'19,"0"0"8,0 0 57,0 0-28,0 0-5,0 0-16,0 0-16,3 0 24,-3 0-22,0 0 3,0 0-11,0 1-8,0 2-10,0 0 5,-6 2 0,3-1-2,-3 1 3,0-2-1,2 1 0,2 1-1,1-2-5,-1 3 6,2-2-12,0-2 8,0 0-3,0-2-13,0 0 8,0 0 12,3 0 23,0 0 36,3-5 1,-2-4 13,-1 1-35,-1 1 5,-2 0 14,0-1-57,0 0 17,0 1-17,0-1 6,0 2 1,-2 2-2,-1 1 1,-1-1-6,0 4-6,1 0 5,1 0-2,1 0-28,-1 0-4,2 5-97,0 8-56,0 0-49</inkml:trace>
  <inkml:trace contextRef="#ctx0" brushRef="#br0" timeOffset="32904.3396">6670 14857 41,'0'0'65,"0"0"-1,0 0 29,0 0-49,0 0 20,0 0-19,-51-14-27,45 14 18,0 0-14,2 0 0,3 0 27,-1 0-43,2-1 15,0 1-18,0-2 7,0 1 4,0-1-14,0-1 0,0 0 0,7 0 12,1-1-7,-1-1-5,-1 2 3,-1 0-4,-2 0 7,1 3-6,-1-2 0,-1 2 7,-2 0-8,0 0 1,0 0 0,0 0-9,0 0 9,0 0 0,0 0-21,-5 2-8,1 7-78,-2 1-56,0 1-96</inkml:trace>
  <inkml:trace contextRef="#ctx0" brushRef="#br0" timeOffset="33964.1794">6376 15376 100,'0'0'131,"0"0"-76,0 0 34,0 0-17,0 0-39,0 0 13,0 0-16,-36 0 2,33 0 11,3 0-32,0 0 22,0 0-24,0 0-4,0 0-4,0 0-1,0 0 0,0 0-10,0 0 1,2-3 9,7-6 4,0 1 9,-2 1-1,-2 4-10,-5 1-1,0 2-1,0 0-7,0 0-9,0 0-40,0 6 27,-2 5-1,-4-1-46,-1 0 20,4 0-35,0-1-92</inkml:trace>
  <inkml:trace contextRef="#ctx0" brushRef="#br0" timeOffset="37412.7328">8325 14590 99,'0'0'80,"0"0"16,0 0-6,0 0-66,0 0 10,0 0 10,-75-21-22,64 21 24,-5 0-43,1 0 20,0 0-23,-4 9-2,-2 11 2,-3 7 0,-1 6 4,0 3-2,5 2 1,1 1-3,5 1 0,4 4-1,5 1-8,5 0 12,0 2-3,0-5 29,11-1-20,7-8-2,1-4-7,1-7-5,5-7 3,5-4 2,3-7 0,1-4 11,9 0 6,0-13-17,5-13 0,-3-4 12,-3-3-14,-7-5 3,-9-1-1,-5-3 28,-11 3-27,-6 1 13,-4 2 7,-8 3-17,-15 1 21,-5 1-20,-7 4-1,-3 3-4,-1 4 4,3 8-8,2 5 4,4 4-18,6 3 12,2 1-104,10 14-96,-1 1-99</inkml:trace>
  <inkml:trace contextRef="#ctx0" brushRef="#br0" timeOffset="38100.1983">9053 14780 382,'0'0'88,"0"0"-80,0 0 3,0 0-1,0 0 3,0 0 42,94 6 27,-41-6-50,4 0-1,0 0-31,0 0 9,-2 0-7,0-8-2,-2-1 0,-2 2-1,-6-1-26,-11 5-54,-10 3-74,-12 0-40,-9 0-30</inkml:trace>
  <inkml:trace contextRef="#ctx0" brushRef="#br0" timeOffset="38428.3028">9372 14628 119,'0'0'181,"0"0"-64,0 0-54,0 0-56,0 0 4,0 0 27,-20 93 2,20-60-34,0 0 40,0-4-44,0 1 3,0-5-3,0 2 3,0-4-10,5 0-11,1-2-90,6-2 24,1-2-94,-1-3-45</inkml:trace>
  <inkml:trace contextRef="#ctx0" brushRef="#br0" timeOffset="39019.9222">9382 14406 264,'0'0'44,"0"0"10,-118-28-1,77 25 8,4 3 10,5 0-44,1 0 24,3 13-45,-1 12 4,1 14-5,4 12 0,0 14-5,9 7 0,8 3 4,5-1 10,2 0-11,0-8 3,18-4 5,5-8-8,8-9-6,10-12-4,9-9 7,10-7 4,11-11 2,4-6-5,4 0 10,1-18 2,-2-11-13,-6-4 0,-10-3 2,-11-3 1,-14-2-1,-10-3 6,-9-5-3,-8-3 4,-10 0-9,0-2 0,-19 3 2,-14 1 0,-7 5-2,-6 4 0,-2 6 0,-1 10-4,4 8 2,2 12-2,5 5-76,7 2-3,7 18-118,5 1-97</inkml:trace>
  <inkml:trace contextRef="#ctx0" brushRef="#br0" timeOffset="40377.3423">10370 14955 328,'0'0'106,"0"0"-101,0 0-4,0 0 14,0 0 0,0 0 3,17 24-12,-3-24 51,3 0-32,4 0-18,1 0 18,1-10-19,2-6 3,0-5-9,-4-3 9,-1-5 5,-4-1-10,-6-3-4,-2-3 8,1-2-1,-9 1-7,0-2 0,0 1 0,0 2 8,-5 3-7,-5 3 6,2 5 24,1 6-24,1 5 6,0 7-12,3 2 11,0 5 5,2 0-17,1 0-2,0 14-2,0 20-7,0 19 11,6 14 0,4 6 4,0 7 14,-2 1-14,4-1 16,-6-3-5,0-2-3,1-6-12,2-2 0,0-3 1,3-5 22,-2-5-20,-1-4-3,-1-8 0,-4-7 6,-2-6-7,1-4 1,-3-10 0,0-6-7,0-5 7,0-4 0,0 0-4,-5-4 4,-8-11-15,-2-5-4,3-1 19,1-1-4,4-1 4,6-1 0,1 1-3,0-4 1,10-2-1,11-2 2,7-3 1,5 2-5,4 3 5,-1 2-33,0 3 12,1 0-103,1 1-53,-5-1-139</inkml:trace>
  <inkml:trace contextRef="#ctx0" brushRef="#br0" timeOffset="40846.0668">11221 14424 279,'0'0'76,"0"0"56,0 0-81,0 0-9,0 0-12,-91 61-12,77 1-15,6 7 16,5 2-9,3-4 30,0-7-31,8-8 0,13-7-9,3-8-1,7-5 1,2-5-2,4-7-6,-1-8 0,3-6-10,1-6-59,2 0-62,-5-17-118</inkml:trace>
  <inkml:trace contextRef="#ctx0" brushRef="#br0" timeOffset="41236.6751">11751 14363 385,'0'0'19,"0"0"-19,0 0 0,0 0 52,100 95 1,-74-52 11,-2 3 14,-2-1-55,-1-3 3,-6 0-26,0-4 11,-5-1-5,-5-1-2,-5-1-4,0-2 2,-17 0-2,-11-2-13,-3-3 0,-5-4-52,-3-4-26,0-7-55,-1-7-50</inkml:trace>
  <inkml:trace contextRef="#ctx0" brushRef="#br0" timeOffset="41781.4152">11552 14553 275,'0'0'39,"0"0"3,0 0-6,0 0-5,-81-11 2,68 34-16,1 11-8,0 8 9,6 8-11,1 3 14,4-2 17,1-3-28,0-7 10,0-6-16,10-7 4,7-7-8,1-6-7,6-6 6,-1-7 1,4-2 0,3-2 31,-2-19-12,1-5-3,-8-5-3,-4-7-4,-7 1-5,-7-4 11,-3 0-10,-5 0 10,-17 2-13,-5 3-2,-2 6 0,-1 6-25,4 6-10,2 10-32,0 8-13,2 0-33,1 7-177</inkml:trace>
  <inkml:trace contextRef="#ctx0" brushRef="#br0" timeOffset="43685.4692">12847 14680 167,'0'0'110,"0"0"2,0 0-12,0 0-30,0 0 26,0 0-67,0 0-11,-3-24-18,33 21 0,8-1 2,10 0 2,6-1 2,-3 0-6,1 4 0,-7-1-69,-7 2-62,-12 0-82,-10 0-88</inkml:trace>
  <inkml:trace contextRef="#ctx0" brushRef="#br0" timeOffset="43919.8318">12902 14837 317,'0'0'75,"0"0"-71,0 0 21,0 0-17,0 0 36,0 0 27,88-9-52,-45 0 19,2-2-32,-2 3-6,-2 1 0,-3 1-119,-7 4-54,-8 2-110</inkml:trace>
  <inkml:trace contextRef="#ctx0" brushRef="#br0" timeOffset="45011.9197">13971 14691 338,'0'0'45,"0"0"-13,0 0-32,0 0 64,0 0-44,0 0 40,22 35-32,-9-34 2,-1-1 10,4 0-19,-1 0-20,3-7 7,-3-5 13,1-5-14,-2-2-7,-1-4 0,-4-7 21,-3-5-13,-3-7-8,-3-3 0,0-5 10,0 1-18,0-1 8,0 2 0,0 2 12,0 7-1,0 8-11,-1 8 0,-1 13 12,2 7-1,0 3-9,0 0 6,0 21-16,0 19-5,0 18 13,5 11 0,2 9 20,0 8-16,0 1 3,-4 0 0,-2-5 11,-1-9-10,0-8-8,2-6 0,-1-7 7,2-2-12,0-6 5,4-8 0,1-6 6,1-8-4,3-5-2,-5-8 0,1-3-8,-5-4-8,-2-2 3,-1-5 13,0-13-1,0-9 1,-7-2 0,-1 3-3,1-1-3,4 4 0,1 2 6,2 1 0,0 0-2,0-1 2,21-1 0,11-3-2,5-4-41,6 0 18,-3 2-70,1 3-111,-5 2-45</inkml:trace>
  <inkml:trace contextRef="#ctx0" brushRef="#br0" timeOffset="45402.5267">14874 14199 423,'0'0'3,"0"0"13,0 0 1,0 0-13,0 0 35,-80 123-2,75-65 28,2 3 19,3 1-62,0-4 6,0-5-28,15-8 14,2-9-22,5-2 8,5-9 0,1-4-13,5-6 9,0-9-49,4-6-55,-1 0-79,-2-22-81</inkml:trace>
  <inkml:trace contextRef="#ctx0" brushRef="#br0" timeOffset="45777.5155">15459 14088 359,'0'0'142,"0"0"-142,0 0 0,0 0 62,64 78-32,-35-35 46,-4 2-53,-1-1-5,-5 0 24,-3-3-32,-5 0-1,-6 2-9,-5 1 5,0 1-16,-14-3 11,-11-2 0,-7-1 0,-2-5-9,-2-6-24,2-5-48,0-8-60,4-6-41,1-6-78</inkml:trace>
  <inkml:trace contextRef="#ctx0" brushRef="#br0" timeOffset="46308.7272">15266 14322 200,'0'0'82,"0"0"-12,0 0-19,0 0 24,0 0-31,-92-30-35,73 45 15,4 12-23,-2 8 1,7 7 10,0 3 5,2 2-15,5-5-2,3-4 15,0-7-19,3-7 4,15-4 0,5-8-4,6-8 17,3-4-13,2 0 0,-3-13 7,-4-7 2,-3-1-6,-8-1 0,-8-4 15,-8-1-5,0-1 10,-5-1-6,-14 0-7,-2 4-6,-3 2-4,-3 0 0,2 7 0,3 6-16,5 4-13,5 6-40,5 0-109,1 0-95</inkml:trace>
  <inkml:trace contextRef="#ctx0" brushRef="#br0" timeOffset="52829.2724">8446 16035 100,'0'0'125,"0"0"-73,0 0 21,0 0 1,0 0-4,0 0-12,0 0-41,-66-60 45,55 58-61,0 2 1,-3 0 19,2 0-21,-4 8 0,-2 13-2,4 6 4,1 9-7,3 6 5,5 4 0,5 5-5,0 0 5,0 2 0,19-1-1,4-3-7,8-8 1,6-4 7,5-12 0,0-7-5,0-7 8,-5-11-3,-3 0 0,-5-8 8,-6-17 5,-3-7 6,-4-4 1,-5-4 46,-8 0-57,-3 1 14,0 2 0,-6 2-19,-12 2 24,-6 3-28,3 1 3,-1 5-2,1 5-1,0 5 0,6 5-5,0 4-73,8 5 18,-1 0-113,4 3-170</inkml:trace>
  <inkml:trace contextRef="#ctx0" brushRef="#br0" timeOffset="53532.3609">9390 16202 223,'0'0'78,"0"0"-73,0 0 10,0 0 32,0 0 24,0 0-27,113-21-3,-71 15 29,3 0-54,1 1 29,2 0-45,-2-1 19,-1-1-23,-2 1 4,-6 2-28,-5 1-41,-12 0-144,-7 2-58</inkml:trace>
  <inkml:trace contextRef="#ctx0" brushRef="#br0" timeOffset="53797.9739">9693 15983 219,'0'0'44,"0"0"-36,0 0 53,-12 106-14,12-71 28,0 1-50,7-1-19,-4-5 16,0-1-16,2-7-6,-1-1 0,1-2-22,-1-2-46,2-4-82,-3-5-74</inkml:trace>
  <inkml:trace contextRef="#ctx0" brushRef="#br0" timeOffset="54373.477">9727 15862 95,'0'0'83,"0"0"1,-79-30-28,49 30 23,-1 0-50,3 3 8,-2 13 1,0 10-36,3 7 4,0 8 38,5 10-42,7 5 5,7 5 10,7 2-16,1 3 34,3-3-34,15-5 4,4-3 3,5-9-8,7-7-1,5-10-4,6-11-23,4-8 28,8-8 9,-1-2-5,5-4 6,-5-20 2,1-10-7,-10-8-5,-8-1 10,-3-4-7,-11 0-1,-10 0 4,-8 1 25,-7 1-23,-1 1-4,-21 2-4,-7 3 10,-5 6-17,1 4 7,-1 7-21,2 6-5,7 7-44,4 8-23,6 1-85,1 0-136</inkml:trace>
  <inkml:trace contextRef="#ctx0" brushRef="#br0" timeOffset="55507.9703">10627 16295 242,'0'0'118,"0"0"-116,0 0-2,0 0 21,0 0-15,0 0 29,28 2-16,-9-2 19,2-3 30,2-11-55,2-4 12,0-3-18,2-6 3,-6-5 6,0-4-15,-6-4 2,-5-1 5,-7-1 2,-3 3-10,0 3 9,0 1-5,-10 4 42,0 3-33,0 6 2,4 5 4,3 10-6,-1 4 9,3 3-22,1 0 4,0 18-8,0 23 6,0 15-2,3 12 15,5 8-3,0 0-12,3 4 5,-4-2 7,-3 2 11,1-1-21,-1-3 1,2-2 2,2-4 3,1-12-8,1-3 0,1-12 3,2-7-4,2-8 1,0-6 0,-5-9-2,-2-5 3,-4-6-3,-2-2-1,-2 0-3,0 0 6,0-14 0,0-9 3,-6-6-7,-5-2-11,1-2 14,-3-2-18,-1 2-8,-1 0 16,0 4 11,2 3 0,5 0-3,4 3 3,4-1-5,1-1 3,23-6-9,6 0-2,4-1 13,4 2-43,-1 3-3,0 3-93,-4 5 6,-9 2-147</inkml:trace>
  <inkml:trace contextRef="#ctx0" brushRef="#br0" timeOffset="55949.4672">11328 15773 347,'0'0'34,"0"0"-26,0 0 19,0 0-14,-66 129 41,63-68 51,3 1-70,0-4 16,6-5-33,8-5-9,5-10 5,3-6-14,1-6 0,10-6 0,4-4-15,2-3 14,1-9-6,3-4-54,-1 0-8,3-13-74,4-10-57</inkml:trace>
  <inkml:trace contextRef="#ctx0" brushRef="#br0" timeOffset="56293.2021">11984 15797 394,'0'0'138,"0"0"-81,0 0-57,0 0-1,0 0 1,0 0 25,41 94 32,-25-60-38,-5 0 3,-1-3 12,-4 2-24,-5 1-9,-1-2-1,0 1 2,-7-2-3,-9-4 4,-3-2-6,-3-4-40,-2-4-163,2-8-27,-1-7-42</inkml:trace>
  <inkml:trace contextRef="#ctx0" brushRef="#br0" timeOffset="56574.4373">11690 15885 233,'0'0'119,"0"0"-119,0 0 0,0 0 50,0 0 23,23 95-6,-14-61-14,-6 1-46,0-2 15,0-1-22,-2-6 3,4-2-13,-2-4 10,0 0-81,1-4-47,0-3-136</inkml:trace>
  <inkml:trace contextRef="#ctx0" brushRef="#br0" timeOffset="57199.4197">12773 15955 363,'0'0'61,"0"0"-55,0 0 4,0 0 13,0 0 21,110-35-27,-79 31-10,-3 3-4,-2 1-3,-3 0-19,-6 0-62,-2 8-109</inkml:trace>
  <inkml:trace contextRef="#ctx0" brushRef="#br0" timeOffset="57418.1407">12741 16160 288,'0'0'72,"0"0"-61,0 0-11,0 0 77,0 0 9,89-24-47,-45 9-38,3 0 8,-5 3-4,1 4-5,-3 2-7,-7 4-54,-4 0-136,-7 1-110</inkml:trace>
  <inkml:trace contextRef="#ctx0" brushRef="#br0" timeOffset="58509.728">14122 16085 337,'0'0'16,"0"0"-14,0 0-2,0 0 16,0 0 35,0 0-41,14 14 19,-4-14 39,5 0-38,3-3 13,4-11-15,4-3-23,-3-4 25,0-3-29,-4-5 3,-1-2 7,-6-6-3,0-3-8,-2 0 0,-3-3 1,-4 1 2,-3 4 0,0 2-2,0 6 40,-8 8-39,-1 7 18,0 6-2,3 4-16,2 4 29,1 1-30,1 2 0,2 30-1,0 16 1,0 20-1,8 9 0,2 6 6,0 1 8,-5 2-13,0-5 8,-1-7 2,-1-6-1,5-9-10,0-4 0,3-3 0,1-3 0,0-5 5,0-13-3,-2-7-2,-3-7 3,0-10-7,-3-2 4,-2-5-6,1 0 6,-3-6 0,0-18 12,0-12-12,0-8-24,-2-1 15,-10 4-19,-6 8 3,0 10 19,-1 5 6,2 5 0,4 4-4,4 0 10,7 3-9,2-3 3,0-5-12,22-2 2,9-4 10,7-4-16,6 1 12,3 0-65,1-2-22,1 6-52,-5 1-63</inkml:trace>
  <inkml:trace contextRef="#ctx0" brushRef="#br0" timeOffset="58962.8318">15003 15572 410,'0'0'92,"0"0"-17,0 0-28,0 0-20,-74 88 10,64-32-22,6 4 23,2 0-8,2-1-24,0-6 26,6-6-31,10-7-1,4-5 0,1-4-1,6-5 0,2-5-5,6-3-18,5-9 23,2-6-52,3-3-74,-2-6-144</inkml:trace>
  <inkml:trace contextRef="#ctx0" brushRef="#br0" timeOffset="59570.0764">15665 15632 378,'0'0'42,"0"0"-40,0 0-2,0 0 18,0 0 30,103 99-29,-73-67 20,-4-1-6,0 1-26,-10 1 32,-4 0-27,-9 0-12,-3 1 18,-4-3-15,-19 1 3,-3-4-6,-6 0-11,-2-6-3,-2-3-83,-2-3-35,0-6-23,-1-7-63</inkml:trace>
  <inkml:trace contextRef="#ctx0" brushRef="#br0" timeOffset="59885.5612">15382 15724 409,'0'0'57,"0"0"9,0 0-66,0 0 0,0 0 15,0 80 39,0-38-21,0-3-33,4 0 7,-1-4 2,1-3-6,1-3-3,1-3 0,0-2-57,3-5-61,-2-7-106</inkml:trace>
  <inkml:trace contextRef="#ctx0" brushRef="#br0" timeOffset="61302.2592">19878 14003 262,'0'0'106,"0"0"-16,0 0 38,0 0-71,0 0 10,0 0-45,-12-27-13,12 57-9,0 17 5,0 13-2,0 5 31,0-3-30,0-1-4,0 1 0,0-2 8,0-4-15,0-3 7,0-10-52,0-5-36,0-13-123,0-8-34</inkml:trace>
  <inkml:trace contextRef="#ctx0" brushRef="#br0" timeOffset="61880.3531">20373 14330 220,'0'0'159,"0"0"-159,0 0 0,0 0 35,0 0-4,83-8 30,-39 1-9,4 1-25,3-2 32,1 2-54,-4 0 2,1 0-5,-4 0-2,-1 1-1,0 1-27,-5 0-67,-3 1 76,-8 1-66,-9 1-70,-8-1-4</inkml:trace>
  <inkml:trace contextRef="#ctx0" brushRef="#br0" timeOffset="62237.6077">20715 14075 283,'0'0'57,"0"0"-2,0 0 18,0 0 18,0 0 7,0 0-98,-38 13 0,33 26-14,-3 6 30,4 1-2,1-2-14,-2-3 6,1-3 2,4-5-3,0-5-5,0-1 0,0-4-91,0-2-7,4-6-81,4-6-72</inkml:trace>
  <inkml:trace contextRef="#ctx0" brushRef="#br0" timeOffset="62909.4485">20718 13897 157,'0'0'49,"0"0"6,-92-16-4,63 16 47,2 0-71,2 9 9,1 13-36,6 10 10,2 12-10,4 12 8,3 9 0,2 2 39,4 4-34,3-6-6,0-3-7,0-4 4,6-4-19,8-2 21,3-6-6,4-7 0,1-6-2,5-5-2,3-9 2,4-6 1,6-5 1,6-8 0,2 0 3,2-13 9,-2-10 0,-1-6-12,0-3 0,-6-6 13,-5-4 45,-6-1-29,-12 1-6,-6 0 20,-9 0-33,-3-2 0,0-4-10,-10-5 16,-9-1-25,-3 5 9,-3 7 0,-3 10-9,-3 8 9,1 9 0,-1 4-2,3 10-38,-1 1-9,4 3-103,3 12-29,4-3-40</inkml:trace>
  <inkml:trace contextRef="#ctx0" brushRef="#br0" timeOffset="65110.4792">22152 14328 64,'0'0'135,"0"0"-117,0 0-11,0 0 17,0 0 48,0 0-48,27 6 36,-18-6-19,4 0-37,4 0 58,5 0-37,3-6-12,2-9 8,-2 0-10,0-6-11,-2-2 0,-2-1 4,0-4-2,-4-4 0,-3-5-2,-2-4 8,-3 1-1,0-4-7,-6 5 0,-1-1 6,-2 8-6,0 2 1,0 5-1,0 4 45,0 4-43,-4 7 30,-1 4-7,3 4-10,1 2 26,1 0-41,0 0 0,-2 21-7,2 16 14,0 17-7,0 13 6,0 13 1,0 3 20,0-2-22,0-2 6,0-5 1,0-1-4,3-2-8,-1-3 0,-2-10 5,0-8-10,1-5 5,-1-4 0,0-3 1,0-4 4,3-7-5,-2-5 0,3-6 0,-3-7-11,2-4 11,-1-5-25,-1 0 18,-1 0-8,0-13 11,0-9 4,0-7-13,0-1-5,0-2 6,0-1 12,-1 5-21,-4-1 13,2 3 6,0 4 2,3 1-5,0 1-8,0 1 16,12-4-3,12 1 0,6-3-7,6 0 4,4 2-4,3 2-84,-4 5-9,-5 3-94,-5 5-56</inkml:trace>
  <inkml:trace contextRef="#ctx0" brushRef="#br0" timeOffset="65592.2322">23335 13728 439,'0'0'1,"0"0"32,0 0 22,-85 10-18,57 28 5,1 14-11,3 9 2,6 7 32,3 6-63,9-6 25,5-2-27,1-11 10,1-11-16,17-8 6,9-6 0,6-8-1,5-5-13,7-5-13,6-6-16,6-5-83,1-1 81,0 0-150,-3-10-92</inkml:trace>
  <inkml:trace contextRef="#ctx0" brushRef="#br0" timeOffset="65889.0961">23998 13821 286,'0'0'120,"0"0"-66,0 0-18,0 0 71,0 0-97,0 0 5,31 17 30,-16 17-36,-5 7 12,-1 0-14,-3 1-2,-5-2 19,-1 2-24,0-3 0,0 0 1,-14-1 6,-7-3-7,-3-3 0,-6-4-37,-1-4-8,-2-4-170,-3-8-61</inkml:trace>
  <inkml:trace contextRef="#ctx0" brushRef="#br0" timeOffset="66451.5639">23629 13904 262,'0'0'34,"0"0"51,0 0-8,-81-44-23,57 43 29,1 1-61,0 0-15,2 21 0,2 12 0,5 12-7,0 12 13,6 5-11,4-2 32,2-4-31,2-13 6,0-7-1,9-5-7,10-10-2,6-6-4,3-6 5,5-8 5,0-1 2,-2-4 2,-3-17 7,-5-6-3,-6-3-13,-6-4 2,-7-2 7,-4-3 20,0-5-27,-10 3 0,-9 1 3,-4 4 3,2 6-9,-4 7 1,4 4-27,3 6 22,5 5-56,5 3-23,2 5-26,-3 0-214</inkml:trace>
  <inkml:trace contextRef="#ctx0" brushRef="#br0" timeOffset="67214.5457">24878 13976 159,'0'0'267,"0"0"-178,0 0-57,0 0 31,0 0-37,0 0-14,42-6-11,-4 1 12,10-3-3,-2 0 0,-1 0-15,-9 4 5,-9 4-102,-8 0-11,-15 0-106</inkml:trace>
  <inkml:trace contextRef="#ctx0" brushRef="#br0" timeOffset="67433.2842">24878 14179 212,'0'0'150,"0"0"-135,0 0 4,0 0-11,0 0 21,0 0 4,74 7 26,-29-7-28,1-3 15,-4-5-41,-8 2-1,-10 3-4,-6 2-43,-4 1-44,-3 0-86,-3 0-69</inkml:trace>
  <inkml:trace contextRef="#ctx0" brushRef="#br0" timeOffset="68618.126">26125 14106 391,'0'0'0,"0"0"-3,0 0 3,0 0 7,0 0 43,0 0-34,0 31 1,0-31 10,3 0-25,3 0 10,1 0-6,5-3 10,6-14 53,3-4-52,2-7-7,-1-4-4,-3-1 2,-4-3-8,0-3 0,-5-2 0,-2-1 4,-3-1 0,-2 1-4,-3 4 1,0 5 6,0 4-7,0 10 0,-5 5 0,2 6 43,0 7-14,2 1-18,1 0-11,0 1-14,-2 22 12,-1 15-3,0 11 10,1 10 8,2 10-7,0 8 6,0 9 9,0 1-4,-3-1-17,-2-7 0,2-8 6,-2-5-1,2-4-5,3-4 0,0-9 2,0-4 4,-1-9-7,1-8 1,-2-7 0,1-11-4,1-4 4,0-6 0,0 0-6,0-4-4,-2-18 4,-1-4-18,3-3 16,0 3 1,0 1 7,0 1 0,14-1-7,5-3 10,6 1-6,7-2 3,2 1-4,2 2-12,0 1-3,-3 2-47,-2 4-13,-4 1-103,-8 5-52</inkml:trace>
  <inkml:trace contextRef="#ctx0" brushRef="#br0" timeOffset="69086.8506">26992 13630 376,'0'0'92,"0"0"-19,0 0-33,0 0 2,-79 14-31,56 15 1,3 12-12,3 10 27,5 4-18,3 5 49,8-3-40,1-1-13,0 0-3,17-6 2,7-6-8,0-6 1,8-7-30,1-7 6,4-6-54,1-5-45,1-11-51,0-2-37</inkml:trace>
  <inkml:trace contextRef="#ctx0" brushRef="#br0" timeOffset="69461.8314">27624 13691 317,'0'0'52,"0"0"-24,0 0 37,0 0 61,0 0-126,0 0 16,27 28 29,-15 5-27,0 1 15,-3 3-27,-1-1-6,1-3 21,-1 0-19,-3 0-1,-4 0 5,-1-1-6,0 4-3,-14-1-7,-8-1-4,-6-1 9,-5-3-30,-1-4-26,-3-3 20,3-9-162,-1-6-14</inkml:trace>
  <inkml:trace contextRef="#ctx0" brushRef="#br0" timeOffset="69973.1318">27426 13786 228,'0'0'109,"0"0"-50,0 0 7,-81-19 16,53 19-52,-5 11-8,3 13-1,1 9-10,2 9-11,5 4 14,5 4-13,9-3 33,4-4-34,4-7 3,0-7-3,10-6-11,7-7 8,5-7 2,3-6 1,5-3 21,2 0-15,4-18 4,-2-8 3,-4-3-3,-7-3-10,-9-3 0,-7 2 5,-5 0-3,-2-1 2,0-1-4,-13 0 0,-4 5-44,-1 5 18,-1 5-32,1 10-43,-1 7-31,-1 3-106</inkml:trace>
  <inkml:trace contextRef="#ctx0" brushRef="#br0" timeOffset="70959.4761">26544 13460 109,'0'0'90,"0"0"-69,0 0 3,0 0 47,0 0-11,0 0-11,94 0 28,-49 0-49,12 0 2,10 0-26,9 0 0,6 0 11,5 0-14,8-6-1,8-2 13,-2-2-7,-7 1-7,-16 3 1,-19 1 0,-14 5-14,-15 0 3,-11 0-50,-11 0-20,-8 5-90,0 4 24,-12 0 84</inkml:trace>
  <inkml:trace contextRef="#ctx0" brushRef="#br0" timeOffset="73251.514">19920 15364 35,'0'0'91,"0"0"0,0 0 17,0 0 21,0 0-45,0 0 7,3-20-14,-3 20-73,0 0 16,0 8-20,0 24 0,0 12-7,0 15 18,0 8-11,0-1 0,0 0 19,0-4-18,1-6-1,1-9 0,-2-5 0,0-4 2,0-6-2,0-2 0,0-6-69,1-4-46,2-8-82,2-6-56</inkml:trace>
  <inkml:trace contextRef="#ctx0" brushRef="#br0" timeOffset="74001.4862">20751 15670 10,'0'0'301,"0"0"-205,0 0-12,0 0-68,0 0-15,0 0-1,21-8 4,11 8 2,9 0 75,5 0-71,8 0 29,4-12-20,3 0 2,-1-2-15,-5 3-6,-8 1-8,-10 6-13,-10 4-119,-8 0 41,-8 0-16,-7 0-51</inkml:trace>
  <inkml:trace contextRef="#ctx0" brushRef="#br0" timeOffset="74345.216">21011 15442 264,'0'0'118,"0"0"-118,0 0 0,-12 83 103,10-44-6,-1 0-63,3-1 23,0-2-51,0-3 0,0-5-6,0 0 4,6-4-26,0-5 12,3-2-81,4-8-30,0-6-108</inkml:trace>
  <inkml:trace contextRef="#ctx0" brushRef="#br0" timeOffset="74905.0946">21017 15278 42,'0'0'25,"-83"-3"-14,39 3 20,0 9 68,0 9-74,7 4 40,5 6-6,7 9-22,8 12-7,4 11 13,7 11 11,3 1 36,3-3-86,0-3 11,5-9-15,11-7 11,2-8-27,7-7 16,8-8 0,5-8-9,4-3 9,5-11 0,2-3-10,1-2 20,-1-4-10,-2-17 30,0-6-28,-5-5 25,-3-4-14,-6-3 8,-6-3 26,-10-4-47,-7-2 40,-9-3-35,-1-3-2,0 1 7,-16 0 0,-4 5-10,0 3 0,-4 7-2,3 7 0,3 10 2,2 10-39,4 10 14,0 1-85,-1 9-69,-3 9-59</inkml:trace>
  <inkml:trace contextRef="#ctx0" brushRef="#br0" timeOffset="77277.8736">22502 15754 271,'0'0'4,"0"0"-4,0 0-4,0 0 2,0 0 4,0 0 13,0 0 16,60 7 10,-39-10 8,1-9-46,1-1 14,-5-4-16,-3-3 12,-3-2-6,-1-5-5,-2-2 11,-3-1 17,1-3-24,-1-2 2,-2-2 9,0-2-13,-2-2 23,-2 2 1,0 1-5,0 5 28,0 5-35,0 7 17,0 6-2,0 8-30,0 4 54,0 3-48,0 0-7,0 0 0,0 21-31,0 19 31,0 15 0,4 12 12,2 5-4,-1 3-3,-1 3 5,-4 1 17,0-3-12,0-7-15,0-10 0,0-7 8,0-10-10,0-6 2,0-5 0,0-5 1,0-8 5,0-4-6,0-10 0,0-4 1,0 0-8,0 0 7,0-6 0,0-9-3,-3-8-31,2 1 28,1-2-7,0 3-3,0 3 13,0 1 3,0 2 0,0-2-3,0 1 3,15-3 0,3-3-19,4-1-50,3 1-2,4-2-89,0-1-132</inkml:trace>
  <inkml:trace contextRef="#ctx0" brushRef="#br0" timeOffset="77809.0961">23345 15197 387,'0'0'52,"0"0"-13,0 0-36,-55 107 38,48-47 64,5 2-94,2-7 25,0-5-36,0-8 15,8-6-9,7-4-6,3-2 0,5-5-3,6-4 5,4-4-4,6-8-69,8-9-69,5 0-8,-1-21-116</inkml:trace>
  <inkml:trace contextRef="#ctx0" brushRef="#br0" timeOffset="78072.602">23979 15159 641,'0'0'2,"0"0"-2,0 0-20,44 83 20,-35-38 25,0 2-14,-3 0 31,-5-4-34,1-1 10,-2-3-4,0-4-6,-5 0-8,-11-4 0,-5-1 7,-3-3-23,0-6 16,-1-6-55,0-5-91,-1-10-174</inkml:trace>
  <inkml:trace contextRef="#ctx0" brushRef="#br0" timeOffset="78353.842">23689 15265 371,'0'0'110,"0"0"-110,0 0-2,0 77 2,0-38 24,0-2 39,1-1-43,1-4-2,-2-2-6,0-3-5,0-5-14,0 0 4,0-5-104,0-3-21,0-6-127</inkml:trace>
  <inkml:trace contextRef="#ctx0" brushRef="#br0" timeOffset="80287.2814">25274 15326 244,'0'0'160,"0"0"-160,0 0-2,0 0 2,0 0 6,0 0 73,60 26-48,-26-23 13,2-3-44,5 0 17,-2 0-19,2 0 2,-7 0-64,-7 5-60,-10 2-148</inkml:trace>
  <inkml:trace contextRef="#ctx0" brushRef="#br0" timeOffset="80537.2714">25277 15626 218,'0'0'69,"0"0"-38,0 0-23,0 0 93,90-20-72,-50 8 6,-1 0-35,-3 3 14,0 1-20,-5 3 6,-4 2-56,-2 1-50,-5 1-131</inkml:trace>
  <inkml:trace contextRef="#ctx0" brushRef="#br0" timeOffset="83145.4294">26569 15449 300,'0'0'38,"0"0"-38,0 0 6,0 0 3,0 0 13,0 0-19,-1 25 32,1-25 1,7 0 15,4 0 21,7-6-44,0-9-5,1-5-23,0-4 11,-2-4 1,-1-10-12,-2-4 14,-2-4-8,-5 0 2,-1 2-8,-1 4 0,-5 0 0,0 6 7,0 2-6,0 5 2,0 8 18,0 5-5,0 8-12,0 4 26,0 2-25,0 0 3,0 2-8,0 22-7,0 15-8,0 17 25,3 13-10,1 9 8,0 7-6,-4 0 39,0-2-35,0-8 7,0-4 3,-2-6-4,-6-5-15,-1-7 3,2-8 0,1-9 9,3-9-9,1-7 0,-1-6-2,2-6 8,-1-5-8,2-3 2,0 0 0,0 0 2,0-10 1,0-13 0,0-5-3,0-2-15,6 0 12,2 2-2,-1 4 5,4 0-3,6 0 3,6 2 0,4 2-5,1 2-30,2 3 8,-3 0-41,1 1-42,1 4-27,-6 0-179</inkml:trace>
  <inkml:trace contextRef="#ctx0" brushRef="#br0" timeOffset="83848.5149">27595 15036 370,'0'0'79,"0"0"-42,0 0 5,0 0-31,0 0-10,-81 110 61,69-52-21,4 4-4,4 0 0,2-6-22,2-7-17,0-8 2,9-8 0,14-6-14,4-6 13,10-4-22,6-8 1,6-7-89,1-2-46,4-2-117</inkml:trace>
  <inkml:trace contextRef="#ctx0" brushRef="#br0" timeOffset="84172.3544">28421 14969 323,'0'0'49,"0"0"-49,0 0 0,0 0 50,60 91 33,-51-44 4,-2-2 2,-5 0-71,-2-5 9,0-2-27,0-2 5,-6-4 5,-9-4-10,-5 0 0,-3-4 9,-6-3 3,0-3-24,-3-6 12,1-3-94,1-8-93,0-1-129</inkml:trace>
  <inkml:trace contextRef="#ctx0" brushRef="#br0" timeOffset="84458.9632">28126 15095 371,'0'0'96,"0"0"-95,0 0 10,0 0-11,-20 108 76,15-66-43,-2 0 15,1-3-40,0-4 1,0-5 4,1-4-9,2-1-4,1-2 0,1-4-41,1-1-53,0-5-60,0-5-63</inkml:trace>
  <inkml:trace contextRef="#ctx0" brushRef="#br0" timeOffset="94930.6036">26825 14778 31,'0'0'0,"0"0"6,0 0 1,0 0 46,0 0 1,80 5-19,-52-5 15,1 0-15,4 0 6,1 0 9,3 0-49,4 0 26,5 0-19,2 0 10,2 0-21,4 0 3,2 0 0,2 0 6,4 0-2,4 0-4,5 0 0,3 0 3,1 0-7,0 0 4,0 0 0,-1 0 4,1 0-1,-5 0-3,-10-1 0,-15-1-1,-19 2-4,-14 0 5,-5 0 0,-7 0-6,0 0 5,0 0-27,0 0-43,-4 0-47,-5 0 7</inkml:trace>
  <inkml:trace contextRef="#ctx0" brushRef="#br0" timeOffset="98269.9722">28419 13951 55,'0'0'70,"0"0"-8,0 0-39,0 0 23,0 0 6,0 0-18,0 0 15,-6-5-33,6 3 3,-1 2-2,1 0-7,0 0-7,0 0-3,0-1-23,0 1 19,0 0-19,11 0 23,4 0 18,10 0-15,8 0-3,7 0 0,8 0 6,7 0 2,1 0-8,1-3 0,-10 2 4,-10 1-1,-10 0-6,-13 0-29,-6 0-7,-5 0 5,-3 0-40,0 2 0,-14 8 57,-2-3-73</inkml:trace>
  <inkml:trace contextRef="#ctx0" brushRef="#br0" timeOffset="99799.046">28979 13779 38,'0'0'87,"0"0"-14,0 0 14,0 0-42,0 0-5,0 0 10,-3-1-47,3 1 9,0 0-12,0 0-2,0 0-4,0 0 7,6 8-1,9 6 9,-2 1-1,4-2-3,-4 3-5,-1-6 3,0 1 2,-4-2-2,-4 1-1,-2 3 0,-2 0 13,0 3-12,-11 2 5,-10 3-5,-2-1 16,-2 1-18,1 0 4,4-3-5,5 0 6,3-1-13,4-2 7,7-1-44,1-2-51,0-6-91</inkml:trace>
  <inkml:trace contextRef="#ctx0" brushRef="#br0" timeOffset="101188.1039">29882 13296 117,'0'0'109,"0"0"-11,0 0-16,0 0-29,0 0-12,0 0-2,-38-49 14,26 48-31,-5 1-9,-3 0-13,-2 3-2,-4 11 1,4 4 1,-3 6 0,4 5-3,3 3 5,3 3-2,5-2 0,4 0 8,1-4-8,4-4 0,1-3 3,0-6-15,6-1 12,11-4 0,8-5 5,8-3 5,5-3-10,1 0 0,0 0-1,-6-7-36,-5-4-69,-3 0-31,-6 1-19</inkml:trace>
  <inkml:trace contextRef="#ctx0" brushRef="#br0" timeOffset="101716.7245">30220 13327 218,'0'0'91,"0"0"-8,0 0 19,0 0-33,0 0-53,0 0 29,-86-16-42,71 25 0,-1 9-1,4 7 2,1 4-5,2 2 1,3 0 0,3-4 14,3-3-14,0-4 0,0-4-3,13-4-5,4-4 8,5-5 0,5-3 5,3 0 14,1-12-18,1-6 7,-6-6-7,-6-1 2,-5 0-6,-9-1 0,-5 4 3,-1-3-7,0 6 7,-10-1-21,-6 4 4,0 4-41,0 3 10,4 6-21,-1 3-82,4 0-63</inkml:trace>
  <inkml:trace contextRef="#ctx0" brushRef="#br0" timeOffset="102076.0776">30580 13219 141,'0'0'96,"0"0"-90,0 0-1,0 0-5,0 0 37,0 0 10,-12 108-7,12-75-14,0 1 17,0-5-30,0-1 1,0-3-12,0-4 4,0-3-12,0-1 6,3-5-54,1-4-64,2-7-75</inkml:trace>
  <inkml:trace contextRef="#ctx0" brushRef="#br0" timeOffset="102638.5503">30677 13281 26,'0'0'92,"0"0"-54,0 0-15,0 0 16,0 0 3,0 0-35,39-24-5,-20 33 27,-1 9-3,-6 0 20,-3 1-13,0-1-19,-3-2-8,-3-3-6,0-2 0,0-4 12,-2-1-11,1-3 3,-1 0-4,1-3 7,2 0-7,3 0 0,4 0 0,4-11 20,4-10-20,-1-1 5,-4 1-5,-2 4 2,-5 5-6,-2 5 4,-4 4 0,1 1 10,-1 2-10,2 0 0,5 0-1,2 6-8,0 8 8,0 1 1,0 2 0,-4-1 4,-2 2-1,1 1 1,-2 3-1,-3-1 12,0-1-17,0-3 2,3-2-22,1-3 14,7-3-118,-2-2-20,5-7-48</inkml:trace>
  <inkml:trace contextRef="#ctx0" brushRef="#br0" timeOffset="102919.7844">31306 13273 274,'0'0'79,"0"0"-62,0 0-17,0 0 67,-11 107-28,6-77-9,-1-3-11,3-3-17,0-3 18,-1 0-14,1-3-6,0-3 0,1 1 0,2-7-1,0-2-51,0-5-98,0-2-53</inkml:trace>
  <inkml:trace contextRef="#ctx0" brushRef="#br0" timeOffset="103245.8022">31315 13222 181,'0'0'113,"0"0"-23,0 0-47,0 0-7,0 0 48,0 0-78,42-57-4,-26 57-2,4 0-9,-2 9 5,1 6-7,-5 1 7,-7 3-10,-2-1 14,-4 0 0,-1 0-7,0-2 10,-4-1-3,-11-1 4,-3 0 1,0-3-5,-3 1-32,3 1-32,3-5-51,5-2-51</inkml:trace>
  <inkml:trace contextRef="#ctx0" brushRef="#br0" timeOffset="103698.9044">31627 13184 321,'0'0'74,"0"0"-16,0 0 35,0 0-58,0 0-35,0 0-18,-6 48 18,5-7 33,-2 3-12,0 1-11,-1-3 19,-1-6-19,2-4-10,0-7 0,3-2 8,0-7-12,0-3 4,0-5 0,4-1-11,8-3 22,2-4-11,5 0 2,2 0-2,3-4-2,-2-4-101,-5 2-32,-4 0-34</inkml:trace>
  <inkml:trace contextRef="#ctx0" brushRef="#br0" timeOffset="104058.2573">31870 13275 396,'0'0'83,"0"0"-49,0 0 60,0 0-63,0 0-31,0 0-14,-4 51 14,4-17 10,0-2-10,0-2 2,0-2 11,0-4-7,0-4-6,0-3 0,0-2-19,0-5 12,0 0-68,1-6-75,5-2-5,2-2-82</inkml:trace>
  <inkml:trace contextRef="#ctx0" brushRef="#br0" timeOffset="104355.1158">31945 13236 168,'0'0'100,"0"0"-35,0 0 42,0 0-62,0 0 11,0 0-35,45-44-1,-32 36-21,0 3 1,4 0 0,-1 2-4,-1 1 6,0 2-4,-4 0-5,-2 0-102,1 3 11,-4 7-70,-6 0-21</inkml:trace>
  <inkml:trace contextRef="#ctx0" brushRef="#br0" timeOffset="104573.8568">31939 13402 88,'0'0'7,"0"0"36,0 0 54,0 0 23,0 0-74,94-1-19,-75 0-7,-3 1-20,-5 0-1,-5 0-1,-3 0-125,-3 9-24</inkml:trace>
  <inkml:trace contextRef="#ctx0" brushRef="#br0" timeOffset="104774.9457">31920 13588 44,'0'0'70,"0"0"70,0 0-67,80-1-40,-56-7-33,0 2 10,-4 1-28,-3 2-10,-3 2-83,-4-1-89</inkml:trace>
  <inkml:trace contextRef="#ctx0" brushRef="#br0" timeOffset="106475.9024">32342 13272 94,'0'0'170,"0"0"-94,0 0 20,0 0-30,0 0-44,0 0-22,0 9-12,0 16 12,-2 7 36,-2 3-22,-1-1 20,4-2-1,-2-4-33,1-3 12,2-3-7,-1-2-5,1-4 0,0-5 10,0-2-16,0-6 6,0-2-18,0-1-45,0 0-38,0 0 69,1-15 29,7-3-105,-1-3 60,1-2-15,-2 0 13,-3-5 46,0 3-7,-2-4 11,4-1 13,-2 0-12,1 1 30,4 2 4,-1 5 10,1 5 39,-1 2-39,1 4 10,0 7 8,0 2-59,1 2 33,3 0-37,3 16 0,-3 6 14,0 3-7,-3 3 3,-6-1 8,1-5-15,-2-1 26,0-4-28,-2-2 3,0-4 7,0-2-6,2-5-5,-1-1 0,1-3 5,1 0-5,0 0 0,4-2 0,8-14 32,3-11-27,6-3-4,-2-1-1,-5 2-8,-1 6 3,-5 8 5,-4 6 0,-4 6-4,0 3 4,0 0-4,2 3-7,4 14-32,1 4 34,0 6 9,-4 2 0,-3-1 2,0 1 8,-3-4-10,0-1 0,0-1 7,0 0-8,0-4 1,0 1 0,0-5-11,0-3-118,0-3-35,0-5-18</inkml:trace>
  <inkml:trace contextRef="#ctx0" brushRef="#br0" timeOffset="106772.7622">32850 13312 224,'0'0'142,"0"0"-142,0 0 0,0 0 6,5 85 55,-5-54-27,0-1 6,0-3-35,0-4 4,-1 0-9,1-4 6,-2-2-7,2-2 1,0-5-27,0-2-6,0-5-105,0-1-40</inkml:trace>
  <inkml:trace contextRef="#ctx0" brushRef="#br0" timeOffset="107022.7483">32899 13285 201,'0'0'149,"0"0"-101,0 0 17,0 0-43,0 0 12,0 0-34,55-39 22,-48 39-25,-1 0 3,3 0 0,-2 0-11,0 1-96,-1 9-37,-5 0-33</inkml:trace>
  <inkml:trace contextRef="#ctx0" brushRef="#br0" timeOffset="107241.4885">32892 13445 54,'0'0'25,"0"0"69,0 0 6,0 0-53,0 0 21,0 0-43,66 12-6,-57-11-29,3 4 10,-11 3-80,-1 0-23,0 5-83</inkml:trace>
  <inkml:trace contextRef="#ctx0" brushRef="#br0" timeOffset="107444.6084">32873 13657 94,'0'0'13,"0"0"72,0 0 48,0 0-86,0 0-6,0 0-41,98-13 4,-66 10-8,-3-1 0,3 3-40,-8-1-172</inkml:trace>
  <inkml:trace contextRef="#ctx0" brushRef="#br0" timeOffset="108145.1002">33261 13380 353,'0'0'70,"0"0"-48,0 0-22,0 0 0,0 0 7,-14 84 14,9-51 32,-1-2-37,-2-6-7,5-2 7,2-5-11,-1-3-5,2-5 0,-3 0 5,1-6-13,2-1 8,0-3-54,0 0 12,0 0-28,3-6-2,8-12-81,4-5 89,0-1 51,-4-3-20,-3 0 33,-3-2 10,-4 2 7,-1 2 43,0 4 32,0 3-47,0 7 51,0 5-23,0 5-14,0 1 18,0 0-77,2 6-18,7 15 0,4 7 18,1 2 21,-2-1-8,-1-2 1,-2-5 14,-1-1-21,-2-5-7,1-2 0,-1-4 20,0-4-21,0 0 1,0-3 0,-3-3 6,6 0 2,-1 0-8,5 0 12,-1-4 5,-3-9 0,3 0-13,-6-4 1,-2-4 15,-2-3-16,-1-2-4,1-1 0,-2 0-11,3 0-1,-3 1-9,0 4-46,0 7 19,0 3-110,0 3-94</inkml:trace>
  <inkml:trace contextRef="#ctx0" brushRef="#br0" timeOffset="108504.4544">33427 13166 333,'0'0'0,"0"0"0,0 0 13,0 0 58,0 0 19,85 9-68,-52-7 8,-4-2-30,1 0 15,0 0-23,-2 0 8,-7 0-79,-6 0-25,-9 2-155</inkml:trace>
  <inkml:trace contextRef="#ctx0" brushRef="#br0" timeOffset="108754.4409">33607 13211 10,'0'0'112,"0"0"-79,0 0 25,-1 79 48,-2-49-38,1 0-19,-1-1-23,-1-6-16,1 0-10,-1 0 0,-1-4 8,2 3-9,-2-3 1,1-2-19,-1-6-77,1-1-157</inkml:trace>
  <inkml:trace contextRef="#ctx0" brushRef="#br0" timeOffset="111002.2239">29741 14117 164,'0'0'35,"0"0"5,0 0 51,0 0-12,0 0-74,0 0 18,-56 43 2,50-16-21,-1 3 46,5-1-31,1-1-8,1-4 30,0-2-35,0-3-6,0-4 0,3-5 11,5 0-12,1-4 1,2-2 0,4-3 3,3-1 19,2 0-22,3 0 2,-4-7 16,1-5-9,-6-2-9,-3 0 0,-5-4-1,-2 1-2,-4-1 3,0 0 0,0 0-19,-7 1 6,-4 0 9,-2 4 4,4 2-2,3 3 14,0 3-12,2 2 0,4 0 8,0 3-12,0-3 4,0 1 0,0 2-18,0 0-2,5 0 13,8 0-3,3-1 15,2-4-5,0-1 0,-2 0 0,4-3 7,-2-1 2,1-3-9,2 0 0,-3-3 6,1-4-6,-1-3 0,-5-2 0,-2-1 55,-4 1-49,-2-3 18,-4 0-16,2 1 13,-1 1-11,-1 8 0,-1 6-5,0 5 55,0 4-54,0 3-5,0 0-1,0 13-40,0 20 38,0 14 2,0 7 0,0 11 22,0 4-8,0 2-14,-6-2 0,-4-7 30,1-8-25,1-5-5,5-6 5,3-6 15,0-4-15,0-9-5,0-6 0,3-5 3,0-9-11,0-3 8,0-1 0,-1 0-10,-1 0 1,-1 0 9,0-10 0,0-5-36,0-3 33,0 1-18,0-1 17,0 3-15,0 2 4,0 2 15,-3 3 0,0-2 0,3 1-10,0-2 10,0-2 0,17-2-22,4 0 15,6-3-15,4-3-33,3 1-72,1 2-24,-4 0-51</inkml:trace>
  <inkml:trace contextRef="#ctx0" brushRef="#br0" timeOffset="113903.6307">30851 14310 43,'0'0'268,"0"0"-245,0 0 5,0 0 4,0 0 4,0 0 4,-4-6-28,4 5-12,0-1 0,1 1 5,8-1-5,2-1 15,2-3-6,-1-1 12,3-4-11,-3-1-10,2-1 0,0-4 12,-1-1-13,0-5 1,-1 0 0,-2-4 10,2 1-4,-4 0-6,-1 2 0,-1-2 7,-3 1-11,0 2 6,-2 0-2,-1 5 43,0 4-40,0 1 37,0 5 2,0 3-42,0 2 51,0 1-47,0 2-1,0 0-6,0 0-13,0 13 5,0 16 7,0 15 8,5 12 6,-2 10 2,-2 5-8,1-1 34,-1-3-21,-1-10-17,2-6 0,-2-7 8,0-5-16,0-5 8,0-2 0,0-7 3,-3-2 1,-6-6-4,3-5 0,-1-5-5,2-2-15,5-5 10,-1 0-9,-1 0 2,-1 0 17,-1-12-20,1-3-28,-1-5 18,4 1 19,0-4 0,0 1 11,0 1-12,2-2 17,9 0-5,2 1 0,3 2 0,2 2-16,0 1 16,2 1-57,2 1-7,2 0-111,1 1-35</inkml:trace>
  <inkml:trace contextRef="#ctx0" brushRef="#br0" timeOffset="114480.1242">31497 13931 244,'0'0'121,"0"0"-77,0 0 13,0 0-57,0 0 19,0 0-19,-64 111 26,54-59-2,4 0 55,1-1-72,5-7 15,0-6-22,0-7 14,0-5-29,10-3 15,3-7 0,0-4 1,2-3 11,2-4-12,0-2 0,0-3-20,-1 0-19,-1 0-102,-3-2-54</inkml:trace>
  <inkml:trace contextRef="#ctx0" brushRef="#br0" timeOffset="114956.8011">31772 14089 304,'0'0'71,"0"0"-10,0 0-54,0 0 18,0 0-25,0 0 18,-63 99 7,58-64 4,5-7-7,0-2-4,0-5-15,1-3-3,11-6 0,0-2-1,4-6 1,1-4 0,2 0 5,0 0 17,-4-8-6,3-8-13,-6-2-3,-3-3 22,-2 1-21,-7-3-1,0 2-3,0 2 0,-10-1-62,3 5-10,-3 5 16,0 1-64,4 2-56</inkml:trace>
  <inkml:trace contextRef="#ctx0" brushRef="#br0" timeOffset="115347.4062">32178 13902 275,'0'0'119,"0"0"-119,0 0-20,0 0 20,0 0 30,13 107 25,-7-67 2,3-1-49,-1-2 35,-1-2-43,-2-4 1,-4 0 12,-1-3 0,0 4-13,-16 1 0,-8-2 6,-5 1 2,0-2-8,-3-1-53,-2-4-102,1-2-114</inkml:trace>
  <inkml:trace contextRef="#ctx0" brushRef="#br0" timeOffset="118036.6811">27533 16008 50,'0'0'116,"0"0"-74,0 0 8,0 0 0,0 0-26,0 0 15,-29 35-38,21-11 36,0 3-4,0 6-26,0 3 32,2 5-31,-1-1-3,-2 3 10,3-4-5,0-3-10,0-5 0,1 0 6,0-6-10,2-3 4,3 0 0,0-4-3,0-3 5,0-4-5,7-3 3,8-3 0,7-2 10,8-1 10,6-2-9,0 0 4,0 0-7,-2 0-8,-1 0 0,0 0 2,4 0-11,0 0 10,3-2-1,-1-4 0,-5 2-2,-10 1-9,-4-2 1,-11 2-25,-3-2 32,-2-2 1,-4-5 2,0-2 9,0-5-1,-6 1-8,-4 0 0,1-2 4,-1 5-4,2 1 2,2 1-2,3 7 26,0 2-21,3 2 21,0 2-19,0 0-6,0 0-2,6 6-16,9 11 17,1 2-2,0 2-2,-3 1 2,-6 4 2,-4 0-5,-1-2 5,-2 3 0,0-1 0,-6 0 16,-8 4-7,-2-1-9,-1-1 0,-1-3-19,5-4-1,-2-3-77,3-4-26,0-5-82</inkml:trace>
  <inkml:trace contextRef="#ctx0" brushRef="#br0" timeOffset="118677.2746">28739 16353 163,'0'0'69,"0"0"-30,0 0 5,0 0 63,-86-24-88,67 24 10,-1 4-29,-3 13 11,2 10-6,-1 5 5,6 7 15,2 3 29,6 1-50,5 0 24,3-4-28,0-6 9,17-6-22,7-7 14,7-10-1,7-4 18,5-6-11,2 0-2,4-6-5,-6-11-62,-2-2-62,-6 1-94</inkml:trace>
  <inkml:trace contextRef="#ctx0" brushRef="#br0" timeOffset="119534.2384">29128 16385 85,'0'0'103,"0"0"-58,0 0 20,0 0 22,0 0-51,0 0 10,-39-23-30,28 26-4,0 17-11,2 5 8,-1 7-14,5 5 5,5 3 0,0-1 27,0-2-7,3-7 8,10-4-7,0-5-15,0-8-12,3-3 6,0-6 0,4-4 0,2-1 27,4-19-15,1-7 9,-5-5-10,-4-3-11,-6 1 0,-7-1 8,-5 2 1,0 0-8,-8 5-1,-10 3 0,-6 6-30,0 6 4,1 5 12,-1 6-38,6 2-22,3 0-19,4 6-66,7 3-46</inkml:trace>
  <inkml:trace contextRef="#ctx0" brushRef="#br0" timeOffset="120096.7139">29691 16393 129,'0'0'154,"0"0"-74,0 0-80,0 0-7,0 0 7,-8 78 28,7-37 24,-1-3-21,1-1 15,-1-5-25,-1-6-6,1-2-8,0-3-1,2-1-9,-1-4 3,1-4-8,0-1 2,0-7-45,0-1-20,0-3-38,0 0-17,0-1 55</inkml:trace>
  <inkml:trace contextRef="#ctx0" brushRef="#br0" timeOffset="120547.2133">29744 16378 22,'0'0'122,"0"0"-23,0 0-71,0 0-5,0 0-23,0 0 0,38 28 66,-19-3-10,-1 1-14,-2 4 8,-2-2-44,-1-2 9,-4-6-15,-3-7 6,-3-4 7,-1-5-13,-1 0 10,1-4 2,-1 0-1,3 0-5,-1 0 9,4-17-10,2-7 32,4-6-37,2-2 0,0 1 0,0 2-10,1 5-2,-2 8 1,-4 6 6,2 7-7,-2 3 12,1 0-11,2 17 10,-4 8-35,0 6 26,-3 2 6,-3 1 8,-3-2 8,0 0-6,0-6 0,0 0-4,0-3 4,0-3-9,0-2 3,0-5-44,8-4 10,-2-4-161,3-5-97</inkml:trace>
  <inkml:trace contextRef="#ctx0" brushRef="#br0" timeOffset="128005.6055">30329 16336 28,'0'0'126,"0"0"-47,0 0-48,0 0 25,0 0-1,0 0-3,0 0 50,5-12-24,-5 12-23,0 0-50,0 0-5,0 5-3,0 12-3,0 11 12,0 7 7,1 5-11,1 5 4,1 2 19,-2-2-16,4-5-10,-4-2 1,1-6 0,-1-5 0,-1-6 0,0-5 0,0 0-2,0-6-39,0-4-66,0-3-57,0-3-43,0 0 30</inkml:trace>
  <inkml:trace contextRef="#ctx0" brushRef="#br0" timeOffset="128349.3347">30384 16272 150,'0'0'100,"0"0"-36,0 0 4,0 0-1,0 0-33,0 0 3,50-53-31,-29 64-6,4 10 19,2 4-8,-3-1-11,-5 2 0,-7-2-12,-6 1 8,-6 1 8,0-3 3,-16 1 30,-7-3-36,-3 0 20,0-2-21,0-4 0,3-4 6,4-5-6,2-6-17,4 0-60,4 0-64,6-9-22</inkml:trace>
  <inkml:trace contextRef="#ctx0" brushRef="#br0" timeOffset="128847.2091">30820 16360 14,'0'0'93,"0"0"0,0 0-17,0 0 4,0 0-41,0 0-39,3 0 7,-3 28-7,0 12 58,-1 8-39,-7 6 14,1-2-6,1-9-27,1-8 36,2-7-35,2-6 5,1-6 0,0-4 0,0-4-12,0-4 3,4-4 3,15 0 4,6 0 10,6-6 11,0-6-25,-1 1-11,-3 3-65,0 0-18,-5 5-67,-7 0-101</inkml:trace>
  <inkml:trace contextRef="#ctx0" brushRef="#br0" timeOffset="129331.5599">31224 16371 63,'0'0'179,"0"0"-158,0 0 52,0 0-21,0 0-45,0 0-7,-1 48 24,1-7 22,-3 1-5,0 1-25,0-4 14,-1-4-30,4-5 8,0-4-7,0-3-1,0-5-3,0-5-15,0-5-62,0-4-43,0-4-29,0 0-33</inkml:trace>
  <inkml:trace contextRef="#ctx0" brushRef="#br0" timeOffset="129565.9212">31241 16316 167,'0'0'141,"0"0"-66,0 0-11,0 0-23,0 0-3,80-72-3,-53 65-33,-5 4 8,-6 2-15,-6 1 5,-1 0-7,-5 5-5,-2 11-102,-2 0 2,0 2 5,-2 0-68</inkml:trace>
  <inkml:trace contextRef="#ctx0" brushRef="#br0" timeOffset="129771.2825">31221 16478 59,'0'0'85,"0"0"-43,0 0-6,0 0-7,0 0-6,0 0 15,-6 24 10,20-20 8,5 1 14,2 1-43,6-1-12,0 0-8,-2 3-4,-4-2-6,-6 3-27,-6 3-72,-6 3-21,-3 5-68</inkml:trace>
  <inkml:trace contextRef="#ctx0" brushRef="#br0" timeOffset="129974.4008">31198 16811 9,'0'0'15,"0"0"24,0 0 45,0 0 33,0 0-36,108-11-26,-67-3-47,-2 1-6,-2-1-2,-4 2-63,-8 2-68,-4 1-57</inkml:trace>
  <inkml:trace contextRef="#ctx0" brushRef="#br0" timeOffset="131125.493">31721 16323 275,'0'0'100,"0"0"-81,0 0-19,0 0 0,0 0 0,0 0 52,-4 102-40,4-64 50,0-2-37,0-2-17,0-2 18,0-6-24,0-5-2,0-5 0,0-7 8,0-1-23,-2-7 15,2-1-65,0 0 45,0-4-69,0-17 8,3-9-25,3-2 42,0-3 6,-3 1 34,3-1 24,-2-1 2,0 5 3,0-1-5,-2 5 20,1 4-5,0 4 52,0 5 13,0 5-17,-2 4 47,-1 4-66,3 1-15,4 0-29,2 0-7,6 4 7,-1 7 0,-1 0 0,-1 2 1,-1 4 8,-4 1-9,3 3 11,-4 1 14,2-4-22,-3-2-3,0-3 0,-2-7 1,-1 0 0,1-6-1,-2 0 0,4 0 7,2-2-7,6-11 19,4-8-18,4 0 13,-3 1-14,0 4 0,-5 4 0,1 4 2,-7 5-10,2 3 8,-2 0-6,-2 6-7,4 11-11,-3 9 24,1 2 0,1 4 17,-5 2-12,1 2 4,-4-3-5,0-4 10,0-4-7,0-2-7,0-4 0,2-2-29,1-6 11,3-4-115,1-2-52,1-5-44</inkml:trace>
  <inkml:trace contextRef="#ctx0" brushRef="#br0" timeOffset="131406.7297">32340 16377 143,'0'0'118,"0"0"-106,0 0 7,0 99 38,-1-64 23,-7-1-42,2-3-35,1-2 23,2-3-26,0-4 0,0-4 4,1-4-1,-2-4-6,2-3-19,2-4-91,0-3-40</inkml:trace>
  <inkml:trace contextRef="#ctx0" brushRef="#br0" timeOffset="131654.1226">32350 16329 149,'0'0'145,"0"0"-45,0 0-41,0 0-56,0 0 49,81-60-18,-71 55-22,-3 5-8,-1 0-2,0 0-4,1 0-5,5 0-76,-1 2 4,-4 5-112</inkml:trace>
  <inkml:trace contextRef="#ctx0" brushRef="#br0" timeOffset="131904.1104">32405 16421 81,'0'0'72,"0"0"-63,0 0 54,0 0 38,0 0-30,0 0-35,0 0-6,80 24-26,-68-19-4,-2 5 0,-1-3-14,-6 5-49,-1 2-104,-2 2-21</inkml:trace>
  <inkml:trace contextRef="#ctx0" brushRef="#br0" timeOffset="132122.8491">32351 16713 18,'0'0'32,"0"0"22,0 0 58,0 0-52,93-8-49,-68 3 16,2 4-26,4 0-1,2 1 11,1 0-7,3 0-4,-4 0-59,-2 0-125</inkml:trace>
  <inkml:trace contextRef="#ctx0" brushRef="#br0" timeOffset="132716.5681">32798 16351 101,'0'0'146,"0"0"-28,0 0-51,0 0-5,0 0-29,0 0-33,-10 21-13,7 8 10,-1 5 6,1 2 7,0 1-9,0-7 6,0-3-5,1-6 4,1-4-6,1-2 0,0-7-13,0-3 5,0-1-18,0-4-25,0 0-16,0 0-35,0-16 2,0-6-57</inkml:trace>
  <inkml:trace contextRef="#ctx0" brushRef="#br0" timeOffset="133107.1738">32786 16382 10,'0'0'58,"0"0"27,0 0 56,0 0-50,0 0-13,0 0-41,3-46-37,3 57-28,2 11 28,4 5 6,0 4 24,-2 0-22,2 1 3,-3-2-2,-1-3-1,-2-6-11,1-5 3,-4-3 0,0-7-2,0-2 2,-2-3 0,2-1 10,-1 0 1,1 0 1,2-3 17,-1-7 1,2-3 23,0-4-25,-2-4-6,-1-1-6,0-7-4,-1 0-13,-1-1 1,1-1 0,-1 0-6,-1 1 9,0 3-3,0 5 0,0 3-14,0 9 12,0 4-38,0 4-46,0 2-15,0 0-132,4 0-48</inkml:trace>
  <inkml:trace contextRef="#ctx0" brushRef="#br0" timeOffset="133480.0517">33062 16272 179,'0'0'139,"0"0"-107,0 0-19,0 0-8,0 0 19,0 0-19,44 0 48,-8-3-12,0-2-25,2 0-18,-5 4 2,-3-2 0,-5 2-18,-4-1 11,-3 2-73,-9 0-57,-5 0-62</inkml:trace>
  <inkml:trace contextRef="#ctx0" brushRef="#br0" timeOffset="133714.4159">33224 16290 126,'0'0'46,"0"0"-38,0 0 45,0 0 35,-23 105-11,17-73-30,0 2-14,3-2-6,-5-1-21,5-2-9,1-6 3,-3-2-13,2-5 7,0 1-64,-1-7-76,2-4-95</inkml:trace>
  <inkml:trace contextRef="#ctx0" brushRef="#br0" timeOffset="135772.0904">27857 17343 60,'0'0'53,"0"0"-11,0 0 13,0 0-15,0 0 21,-48 101-55,45-71 22,3-3-17,0 0-8,0-3 25,0-4-14,8-1-11,4-5 9,1-3-7,1-5-5,4-5 0,1-1 1,0 0 22,7-11-12,-3-6-9,3-3 14,-8-3-8,-3 2-8,-8 2 0,-4 2 12,-3-1-12,0 0 0,-6-2 0,-10 4-1,-1 1-5,1 4 6,2 4-6,3 3 23,3-1-17,4 3 0,1 1 1,1 1-2,2-2 1,0 2-9,0 0 2,0 0-32,0 0 36,0 0 3,3 0 0,5 0-7,3 0 17,3-10-10,5-2 5,-1-2 13,5-6-14,-4 1-2,-1-2-1,-2-2 38,-2 0-37,-1-5 22,-2 3-2,-5-1-12,-3 2 17,-2 0-11,-1 3 0,0 1 14,0 5-14,0 6-6,2 3 9,-2 3-9,0 3 22,0 0-32,0 0 0,0 0-5,0 0-7,0 0 2,3 14 5,5 13-2,2 12 7,0 6 2,0 3 8,1 5 25,-4 0-25,2-2-7,-3-2-3,-3 0 14,-1-7-3,-2-3-6,0-1 0,0 2 13,0 1-8,0 2-10,0-1 0,-2-2 7,-1-4-11,0-6 4,2-3 0,-2-6 1,0-7 5,3-7-6,-1-4 0,1-3 5,-4 0-4,0 0 0,-2-12 3,0-3-8,0-3-3,2 1 7,4 3 0,0 0-1,0-1-7,0-3 8,11-2 0,3-2-6,5-1-14,2 2 13,-1 0-6,2 2-57,2 2 4,0-1-59,1-2-100</inkml:trace>
  <inkml:trace contextRef="#ctx0" brushRef="#br0" timeOffset="137209.5271">28932 17488 239,'0'0'170,"0"0"-124,0 0-46,0 0 0,0 0 7,0 0-2,-13 39-10,13-35 4,2-2 1,9-1 12,5-1 0,4 0 8,3 0 23,2-9-39,1-6 9,1-4-13,-2-2 7,-4-8 2,-2 0-9,-3-2 4,0-4-1,-4 1 1,-2-1-6,-3 3 2,-2 1 0,-5 5 0,0 3 4,0 4-4,0 6 9,-5 5 4,2 4 16,0 4 12,2 0-39,-1 0 25,1 0-27,-1 18 0,2 13-11,0 10 16,0 7-5,0 6 0,0 6 1,8 5 20,-1 0-21,-1 1 10,2 0 2,-5-4-4,1-3-8,-1-7 0,2-6 1,-2-7-3,0-8 5,-2-5-3,1-4 0,-2-4 5,1-2-6,-1-3 1,2-7 0,-2 0-2,0-6 2,0 0 0,0 0 8,0-4-8,0-14-13,0-6-7,0-1-10,0-2 23,0 2-12,0 0 13,0 3-6,-3 5-11,1 4 21,2 1 2,-1 3 0,1 0-2,0 0 2,0 1 0,16-5-2,4-1-55,8 0-10,3 1-48,4 0-48,2-1 0</inkml:trace>
  <inkml:trace contextRef="#ctx0" brushRef="#br0" timeOffset="137631.3804">29697 17208 204,'0'0'117,"0"0"-25,0 0-69,0 0-19,0 0-4,0 0 40,-30 114-26,27-73 45,0 1-22,3-3-23,0-1 7,0-5-19,0-4-2,0-3 0,6-5-12,3 0-43,0-4-45,3-9-59,4-5-89</inkml:trace>
  <inkml:trace contextRef="#ctx0" brushRef="#br0" timeOffset="138270.1473">30326 17227 57,'0'0'91,"0"0"24,0 0 23,0 0-32,0 0-41,0 0-7,-3-1-58,3 1-19,0 15-2,8 9 17,5 2 4,2 3 15,0 2-14,-2-3 38,-2 0-30,-3-2 6,-1 0 0,-7-3-6,0-2-1,0-3-8,-9-2 7,-6-1 5,-4-1-11,-4-3-2,-1-2-12,-4-5-109,-2-4-11,-3 0-128</inkml:trace>
  <inkml:trace contextRef="#ctx0" brushRef="#br0" timeOffset="138941.9822">29694 17182 38,'0'0'105,"0"0"-56,0 0 16,0 0-29,0 0 17,0 0-18,-18 9-25,12 12 5,3 9 15,0 6-5,3 6 25,0 6-39,0-1 18,0 2-15,0-7 6,1-4-17,11-5-3,-1-2 5,1-5-9,3-3 7,-3-4-6,4-6-7,1-8-83,5-5 27,5 0-3,4-14-57,2-4-60</inkml:trace>
  <inkml:trace contextRef="#ctx0" brushRef="#br0" timeOffset="139379.4606">30056 17301 153,'0'0'90,"0"0"-90,0 0 8,0 0-8,0 0 35,0 0 16,-1 104 9,7-66-50,0-6 5,1 2-15,-1-7 10,-3-3-14,0 0 4,-1-4-7,-2-2-6,0-5-100,0-4-90</inkml:trace>
  <inkml:trace contextRef="#ctx0" brushRef="#br0" timeOffset="191014.2483">23811 12021 16,'0'0'53,"0"0"48,0 0-66,0 0-9,0 0-8,0 0-10,0-9 10,0 9-17,8-2 4,3 2 18,3-1-20,5 1-3,3 0 0,4 0 10,7 0 9,7 0-6,3 0 6,9 0 13,7 0-24,11 0 4,13 0-6,11 0 16,12 0-1,9 0-21,6-4 0,3-1 10,-3-1-7,-12 3-3,-11 0 0,-14 3 4,-11 0-9,-9 0 5,-5 0 0,-2 0-2,-3 0 9,-2 0-7,-7 0 0,-2 4 1,-9-1-7,-7 0 6,-9 2 0,-3-3-2,-7 0 8,-1 0-6,-4-1 0,-3-1-33,0 0-11,0 0-77,0 0-41</inkml:trace>
  <inkml:trace contextRef="#ctx0" brushRef="#br0" timeOffset="191729.8597">27043 11515 134,'0'0'128,"0"0"-109,0 0 50,0 0-16,0 0-50,0 0 24,0 0-21,-72 86-2,57-35 41,0 8-42,5 6 47,2 1-26,4-4-19,4-4 24,0-2-28,7-5 0,17-3 1,4-4 3,10-6-5,8-4 0,8-7-42,7-4-15,7-8-77,3-12-46</inkml:trace>
  <inkml:trace contextRef="#ctx0" brushRef="#br0" timeOffset="192198.583">28091 11503 267,'0'0'96,"0"0"-71,0 0 79,0 0 0,0 0-43,0 0-30,3-29-29,6 29-4,3 17-15,7 13 17,1 12 28,-1 10-19,-2 3-6,-5 2 18,-3-4-8,-5-5-17,-4-5 4,0-1 0,-1-3-7,-16-3 12,-8 2-5,-7-4 7,-5-3-7,-3-2-21,3-5-38,-1-4-44,4-3-25,-4-9-107</inkml:trace>
  <inkml:trace contextRef="#ctx0" brushRef="#br0" timeOffset="192932.9208">27488 11622 143,'0'0'85,"0"0"-14,0 0-15,0 0-15,0 0-41,0 0 0,28-18 10,0 12 1,6 0-4,2 3-7,-3 1 13,-2 2-10,-6 0-3,-2 0 0,-2 0 1,-6 3 0,0 2-2,-5-3 0,0-1 1,-4 2-5,-3-1 5,-1-1 0,-1 2 0,-1 0-14,0 3 2,0 4 7,0 7 5,-3 5 45,-6 8-25,-1 1-2,0 2 13,-1-3-20,-1 0-14,2 2 3,-2-2 0,1 0 16,-1 0-14,-4 2-1,1 1 20,-3 2-13,3-1-7,-1-2-1,4-2-23,0-3-24,5-5-101,1-5-123</inkml:trace>
  <inkml:trace contextRef="#ctx0" brushRef="#br0" timeOffset="199156.7215">6640 17774 223,'0'0'129,"0"0"-67,0 0 40,0 0-24,0 0 13,0 0-5,0 0-79,-38-62 20,38 60-27,0 2 15,0 0-31,3 25 10,11 14 6,3 9-7,2 3 16,-1 0-9,-3-1 0,0-5 0,-5-1-6,-1-6 6,-4-4-36,2-5 26,-1-4-111,-3-6-27,-1-6-12,-2-6-74</inkml:trace>
  <inkml:trace contextRef="#ctx0" brushRef="#br0" timeOffset="199528.6046">6610 17709 174,'0'0'132,"0"0"-61,-16-100-14,16 79 14,0 3-4,0 0-54,13 2 39,4 3-45,8 0-2,2 9 2,9 4 0,1 0-7,6 10 0,-2 18 8,-4 5-8,-7 6 0,-11 6 3,-8 1-3,-11 3 12,0-4-12,-18-5 0,-2-5 20,-8-3-11,-3-7-9,1-5 0,0-2-8,5-11-14,1-4-45,9-3-27,-1 0-97,5-4-73</inkml:trace>
  <inkml:trace contextRef="#ctx0" brushRef="#br0" timeOffset="201119.3596">7058 17950 156,'0'0'123,"0"0"-56,0 0-53,0 0 32,0 0-29,0 0 15,-25 92 12,25-64-16,1 1 5,9-2-18,-2-6-1,4-3-15,0-3 1,0-6 0,1-1 2,4-7 2,-4 1-4,2-2 0,3 0 7,-2-14 7,2-13 2,-3-2-8,0-2-3,-6 1 2,-1 3-7,-2 6 0,-5 7 6,2 6-4,-3 8-2,0 0 18,0 0-18,1 5-31,2 10 31,6 5-2,2 1 4,1-2 7,1 3-6,2-3-2,0-2-1,4-1-3,-2-4 3,7-1 0,-5-7 0,-1-2-17,3-2 10,-2 0-2,-2-5 3,0-11-28,-3-4 34,-1-2 0,-4-3 5,-4-2 2,-2-5-6,-2-2 4,-1-5 15,0-5-19,0-5 21,-6-4-4,-3-4-13,-2 4 42,0 5-31,2 4 14,-1 13-6,4 8-15,0 8-2,3 6-3,1 4 4,1 5 4,1 0-12,0 0-11,0 13 9,6 16-22,10 14 23,7 12 1,0 7 0,-2 1 3,0-3 2,-3-4-5,1-8 0,-4-7 4,-1-7-5,2-6 1,-2-6-2,2-2-10,-2-6 9,3-3 2,-3-4-9,4-4-6,-2-3 13,-1 0 3,-1-18 0,2-7-3,-1-2 5,0-1-2,-3-4 1,-4 3 6,-2 1-8,-4-1 1,1-2 0,-3-3 0,0 0 1,0-4-1,0 1 3,0-3 4,-3 0-7,-2 2 0,1 4 1,-2 2-4,2 10 7,-1 2 3,1 3 12,1 8-10,0 2-4,1 2-1,-1 5 0,3 0 31,0 0-35,0 0 4,0 0-9,0 21-17,0 16 22,14 14 0,-1 11 0,2 1 5,0 1-5,1-7 0,-5-8 0,1-7 4,-3-6-5,0-6 1,-1-6 0,3-4-3,1-4 3,3-4 0,-2-3-7,5-4-6,2-5-6,5 0 7,2-8-9,1-8 14,-1-2-14,-3 1-85,-3 3-4,-2 4-120</inkml:trace>
  <inkml:trace contextRef="#ctx0" brushRef="#br0" timeOffset="201963.0648">8190 17962 86,'0'0'107,"0"0"-40,0 0 9,0 0 10,0 0 4,0 0-33,0 0-19,-19-32 6,19 32-24,0 0 11,0 0-31,0 0-18,0 12 3,12 9 5,3 6 10,3 0 11,-3 1-4,1-3-6,-2-1-1,0-6-4,0-4-3,-1-3-47,2-7-45,1-2-20,-2-2-101</inkml:trace>
  <inkml:trace contextRef="#ctx0" brushRef="#br0" timeOffset="202275.5491">8196 17748 333,'0'0'86,"0"0"-72,0 0-12,0 0 24,0 0 4,0 0-20,-18-18-10,18 18-46,0 0-114,3 2-19</inkml:trace>
  <inkml:trace contextRef="#ctx0" brushRef="#br0" timeOffset="202882.2869">7604 17851 157,'0'0'117,"0"0"-71,0 0-2,0 0-19,0 0 3,0 0 1,22-56-21,4 45-3,9 1 47,3 2-17,4 5 22,4-1-50,0 2-4,6 1 7,6-1-6,2-2-4,-2 0 0,-5 4-16,-7 0-8,-9 0-67,-10 0-36,-6 4-72</inkml:trace>
  <inkml:trace contextRef="#ctx0" brushRef="#br0" timeOffset="203991.6092">8563 17918 195,'0'0'126,"0"0"-60,0 0 1,0 0-27,0 0 61,0 0-76,-15-42-17,15 35 13,0 0-11,3 4-10,11 2 0,7 1-1,0 8 0,3 14 1,-2 8 0,-7-1 15,1 1-9,-7-4-6,0-2 0,-5-5 2,-1-2 2,-1-6-4,-2-1 0,3-4-3,-3-5 12,0-1-7,0 0-2,0-1 8,3-19-21,0-8 5,0-4 8,3 2-6,3 6 11,0 7-5,0 1 0,1 7-9,-1 4-1,2 5 9,3 0 1,0 5-7,4 7 1,-3 1 4,4 2 2,-4 2-6,3 0-2,0-1 8,-5 2-60,1-1-16,2-3-80,-4-3-15</inkml:trace>
  <inkml:trace contextRef="#ctx0" brushRef="#br0" timeOffset="204613.9817">9306 17848 109,'0'0'136,"0"0"-26,0 0-19,0 0 38,0 0-4,0 0-92,-52-47-1,39 42-17,2 4-6,-4 1 5,3 0-14,-1 0 0,1 10 0,4 1 7,2 1-14,5 1 7,1 1-26,0 0 18,0-1-6,1-1 0,7-1 12,6-2-45,-1-2 12,-1-2-13,-3-2 16,4 1 29,-5 2-4,1 5 7,2-1 0,3 8-20,1 7 11,-3 3 5,-5 5 2,-2 5 2,-5 1 9,0 3-1,0 5 5,-5-2-3,-7 0-10,-4-3 0,1-9 5,2-3 0,-1-5-5,2-7 5,2-8 0,2-7 11,4-3-1,-2 0 65,3-16-74,3-12 23,0-5-14,6-8-12,12-1 1,10 2-2,4 1-2,2 5 0,0 5-20,-1 3-7,-6 5-168,3 0-99</inkml:trace>
  <inkml:trace contextRef="#ctx0" brushRef="#br0" timeOffset="206267.5447">10740 17764 296,'0'0'78,"0"0"-2,0 0-8,-91-46 25,69 40-47,-2 6-6,4 0 10,-2 0-47,3 0 7,4 18-10,-2 8-3,5 4-5,3 6 8,5-2 0,3 1-1,1-3-3,0-5 1,5-2 3,9-5-8,2-5-3,1-3 8,2-7-15,-2-5-8,0 0-15,3-3 41,-4-15 2,3-3 5,-3-2 0,-6 0 0,0 2-6,-5 0 11,-4 4-3,-1 6-9,0 0 13,0 7-1,0 2 23,0 2-34,0 0-1,0 0-2,6 4-25,8 9 27,-1 1 0,5 0-1,-1 0-8,2 1 9,-1-2 0,1-2-6,2-5-11,-3-2-15,1-2-25,-2-2-13,1 0 45,-1-2-8,0-11 33,1-5 0,-5-6 9,2-5-9,-4-4 0,1-5 2,-2-4 11,-4-4 14,-3-3 8,0 4 20,-3 3-28,0 5 8,0 2-9,-6 3-24,-2 2 18,0 3-18,3 4 2,1 5 5,2 9 2,1 5-2,-1 4-9,2 0-2,0 0-1,0 20-15,6 9 18,9 12 5,0 9 6,1 3-13,-2 7 2,-2 1 0,0 1-4,-3-9 7,-2-7-3,2-8 0,0-8 5,-1-6-7,-1-6 2,5-4 0,1-7-11,8-2 11,0-5 0,-1 0-5,0-5 17,-3-13-12,2-3 0,-3-1 1,-5-1-2,-5 1 3,-6-1-2,0 2 0,0 1-26,-6 2 23,-2 2-3,-2 4 6,3 2-11,-1 6 23,5 4-12,0-3 20,3 3-12,0 0-6,0 0-2,0 0-28,2 0 11,11 0-17,5 0 34,0 0 0,3 0 7,0 0-18,-2 0 11,8-3-35,3-1-9,4-6-3,1 2 46,-7 1-94,-3 6-128,-9 1 53</inkml:trace>
  <inkml:trace contextRef="#ctx0" brushRef="#br0" timeOffset="207686.7556">11607 17691 191,'0'0'102,"0"0"-38,0 0 64,0 0-99,0 0 16,-90-12-8,78 12-37,1 12 36,0 6-36,5 8 4,3 8-4,3 9 3,0 1-3,0 1 0,9-7 5,6-6-11,4-5 6,2-6 0,0-5-8,3-5 5,-2-5 3,2-6 0,-3 0 9,0-6-9,1-12 0,-7-6-2,-1-3-16,-7 0 18,-7-2 0,0 2 0,0 5-1,-16-1-7,1 4 10,0-1-2,3 2 14,4 0-5,4 1-9,1 3 0,3 3-8,0 1-2,0 3 10,18 1 0,7 1-6,8 5 12,2 0-9,-1 0 3,0 10-9,-2 6-5,-3 2 14,-3 3 0,-4 2-5,-2 1 15,-3-3-10,0 0 0,-5 0 2,0-3-7,-1-1 5,-1-2 0,-1-5 9,-2-2-1,-4-1-8,0-1 0,-2-6 8,-1 2-12,2-2 8,-1 0-3,1 0 27,-1-12-26,4-8 27,-2-2-29,0-3 2,4 1-4,-4 0 2,0 5 0,0 2 0,0 4 7,0 1-7,2 2 0,1 6-15,2 0 7,5 1-9,3 3 4,3-3 6,5 1-13,3 0 14,-2 2-3,1 0 5,-4 0-6,2 0 10,-2 0-37,-2 0 33,-1-4-23,0 0 8,-2-6 14,1 2 0,-2-3 5,1-1 4,-8 1-2,-6 1 14,-3 1-2,0 0 26,0 1 5,-12 2-14,-3 3 18,1 3-18,-2 0-12,-1 12-10,0 11-4,0 4-5,1 5 0,7 2 1,4-1-1,5 0 0,0-4 0,6-5 0,8-4 3,7-7-6,-1-2 3,6-4-20,-2-5 16,4-2-65,4 0-6,2 0-36,9-2-153,0-13 254</inkml:trace>
  <inkml:trace contextRef="#ctx0" brushRef="#br0" timeOffset="210713.7172">13507 17894 87,'0'0'80,"0"0"-80,0 0 0,0 0 13,0 0 1,0 0 34,0 0-19,22 24 6,-9-23 6,0 3-4,5-3-20,0-1-3,5 0-12,2-9 22,3-9-4,0-6-15,1-1 11,-5-3-11,-3 3-5,-4-6 1,-6 5 7,-5 0-8,-6-1 0,0 4 3,0 1 11,-12 4-6,-6 4-2,0 2 8,-1 4-14,0 4 24,5 4-15,-1 0-8,8 0 7,1 0-8,4 0 0,2 6 0,0 2-31,2-1 24,14-3-13,4-1 19,3-3-8,6 0 12,0-1-3,3-11 0,1 0 11,0-2-12,-4 4 1,1-1 0,-6 5-1,-4 4 1,-6 2 0,-3 0 0,-5 0-13,4 2 13,-2 12 0,-2 7 1,0 3 9,2 6-9,0 2-1,1 0 0,4 1 6,1-6-6,2-5 0,-1-1 2,3-4-8,-1-3 7,3-6-1,-1-5 0,1-3 9,2 0-9,1-1 0,-1-14 2,1-3 3,-1-3-5,-4-4-4,-3-4-5,-6 0-9,-5-2 11,-4 0 7,0 6 0,0-1-13,-1 8 19,-10 5-6,2 6 42,-1 6-36,1 1 55,1 0-61,-2 16 9,3 10-19,2 7 11,4 3-1,1-1 0,0-2-6,9-3 5,4-7 1,1-4 0,2-5-16,-1-3 3,6-7 13,-2-4-4,10 0-14,5-8 9,7-13 9,1-6 0,-3-1 7,-6-5-7,-6-4-1,-3 3-3,-7 0-52,-4 8 54,-4 5-18,-4 7 20,-5 7 17,0 5 28,0 2 49,0 0-58,0 0-32,0 12-6,5 7 2,2 7 0,2 4 6,5-2 1,-4 1-7,-1-1 0,-2-4 7,-4-2-10,-3-1 3,0-3 0,0-1 13,0-5 1,-8-3-14,-7 2 3,-6-4 12,0-1-5,-3-3-10,-1-3 0,-1 0-8,3 0-155,0-5-73</inkml:trace>
  <inkml:trace contextRef="#ctx0" brushRef="#br0" timeOffset="212914.6355">15042 17679 93,'0'0'74,"0"0"-5,0 0 37,0 0-22,0 0-1,0 0-26,0 0-44,-19-15 11,19 15-24,0 0 0,0 9-4,0 7 9,0-1 0,2-1-5,2 0 5,1-4-2,-1 1-3,0-5 0,0-2-1,-3-4 1,1 0 0,-1 0 0,1 0 6,-2 0 39,0 0-9,0-6-7,0-1-4,0-1-14,0-1-11,0 6 0,0 3 5,0 0 2,0 0-7,0 0 0,0 5-12,0 10 8,0 9 4,1-3 0,5 3 3,0-2-7,3-1 8,1-3-4,3-1 0,0-5-3,-1-3 2,0-3 1,0-4 0,1-2-6,6 0 11,2-7-5,2-9 7,1-5 2,-2-2-9,-4-1 0,-2-1 0,-2 2 1,-4 2-1,-5 0 0,-4 4 4,-1 4 1,0 2-6,0 6 1,0 0 0,0 3-2,0 2 2,0 0 0,0 0 0,0 0-12,0 4 8,0 9-2,0 6 5,5 3-3,1-3 4,1-1 0,3 2 0,1-4 2,2-2-5,1-5 3,1-3-1,1-2-10,3-4 11,0 0 0,0 0-7,2-2 10,-2-8-4,2-3 1,1-2-13,-1-3 8,2-3 5,-3-6 0,-1-3 0,-2-5 1,-3-4-1,-1-2 0,-2-5 0,-5-1 3,-2-4-2,-1 0 2,-3-1 13,0 1-4,0 3-8,-7 9-3,-4 5 7,1 9 17,-1 8-16,4 7-4,4 5 2,0 5-2,1 0-5,2 0 0,0 28-9,2 14 5,11 15 4,4 6 0,-1 4 0,4-4 5,-5 0-5,1-5 0,-4-2 0,3-6-3,0-9 3,2-8 0,3-9 0,1-12-2,0-6-1,2-6 2,3 0-2,6-8 2,4-13 1,3-7 0,-3-7-1,-3-3 7,-6-2-6,-6 1 0,-8 0-10,-4 1 0,-7-7 10,-2 1 0,0-3 2,0 2 5,-9 3-10,-3 3 3,-3 7 0,3 5 22,1 5-15,3 6-3,3 6 2,2 6 1,2 2-9,-1 2 2,2 0-17,0 9 8,0 19 9,6 15 0,6 9 2,-2 9 4,2 1-7,0-5 1,-1-5 0,-1-5 2,2-6 0,0-5-2,-1-5 0,5-5 1,3-6-4,1-9 2,1-4 1,-5-7-5,2 0 10,-4 0-5,0-13 8,-2-6-4,0-2-4,-4-5 0,-2 2 0,-3-1 6,0 2-6,-3 4 0,0 2-3,0 5 10,0 4-11,3 4 4,1 4-5,3 0-8,2 0 13,5 13 0,-2 4-12,-2 2 14,0 2-4,-2 1 2,-3-1 0,2 3-2,2-6 3,-2-1-1,-1-1 0,-6-3-4,0 0-3,-3-2-15,-14-1-40,-3-5-21,-5 0-83,-2-5-27</inkml:trace>
  <inkml:trace contextRef="#ctx0" brushRef="#br0" timeOffset="213289.6171">15890 17486 317,'0'0'86,"0"0"-43,0 0-30,0 0 22,0 0 19,0 0-7,103-43 6,-52 32-2,1 2-50,-1 3 9,-2 3-10,-2 1 0,-1 2-8,-5 0-83,-3 0-37,-4 0-38,-12 0-107</inkml:trace>
  <inkml:trace contextRef="#ctx0" brushRef="#br0" timeOffset="215348.3136">17490 17560 360,'0'0'55,"0"0"-55,0 0 0,0 0 12,0 0 6,0 0-4,0 0 18,6 35-27,4-31 5,6-1 2,2-3 5,2 0-10,2-1 4,3-14-10,-2-2 10,2-3-11,-4 1-6,-3-1-24,-6 5-19,-5-1 47,-4 5 2,-3 7 0,0-1 7,0 5 7,0 0-12,0 0 18,0 0-9,-1 11-16,-2 8 5,3 5 0,0 2 12,0-2-4,0 0-8,0-2 0,6-2 2,3-5-2,-2-4 0,-1-5 2,-1-2-8,-1-4 12,1 0-6,2 0 7,2-12-6,2-6 22,-1-1-23,-1 1 1,-2 4 3,1 3 1,1 3-5,0 3 0,0 4-7,4 1-4,1 0 7,0 4 4,0 10-12,1-1 19,-6 5-7,-2-3 0,-2 2 14,-2-5-6,-2 0-2,-1-6 1,0-1 21,0-1-15,3-4-12,-2 0 17,1 0-16,1-9 46,0-11-27,5-11-19,1-2 11,4 1-11,2 5-4,1 7 2,1 5-8,1 5-1,-5 7 9,3 3 0,0 0-7,-2 1-1,-3 16 2,2 2 5,-5 1-2,1 1 0,-2 0 3,-1-3 0,1-2 2,-2-2 6,2-5-8,1-3 0,1-3-73,1-3-6,-2 0-67,2 0-86</inkml:trace>
  <inkml:trace contextRef="#ctx0" brushRef="#br0" timeOffset="215598.2997">17855 17346 499,'0'0'2,"0"0"19,0 0-21,0 0 0,0 0-7,0 0-3,-10 0-221,11 0 1</inkml:trace>
  <inkml:trace contextRef="#ctx0" brushRef="#br0" timeOffset="216379.5107">18882 17533 182,'0'0'10,"0"0"30,0 0-9,0 0 4,0 0 22,0 0-31,36 50 19,-20-50-4,0 0-14,7 0 23,0-10-34,4-1 0,-3-6-9,2-3 2,-3 1-9,-3-5 0,-5 1 1,-5 0 7,-9 1-8,-1-1 6,0 2-6,-7 5-3,-8 2 2,-6 4-3,3 4 4,-1 4 30,1 2-18,3 0-9,1 21-3,1 5-2,7 5 2,5 1 0,1 0 0,0-5-5,4-3 6,13-2-1,4-2 0,3-2-2,1-5-4,3-2 6,2-8-48,6-3-26,3 0-111,4-9-114</inkml:trace>
  <inkml:trace contextRef="#ctx0" brushRef="#br0" timeOffset="217034.1215">19598 17348 23,'0'0'155,"0"0"-83,0 0 22,0 0-48,0 0 32,-86-29-47,67 29-1,-1 0-10,3 0-11,1 6 5,2 10-11,2 7 15,3 2-23,5 0 5,4-1 0,0-6-3,0 0-7,3-7 10,6-1-5,2-4-14,5-4 9,1-2 10,2 0 0,3-3-2,0-8-48,-5-1 26,-3 5 4,-5 1 20,-4-1 9,-2 4-7,-1 3 10,-1 0-4,5 0-3,1 11-5,1 12 22,1 4-20,0 7 44,-3 7-31,0 4 22,-6 2-12,0 1-17,0-1-1,0-4-5,-3-2 4,-2-5 6,-1-3-11,1-6 2,1-3-1,3-6 1,1-7-6,0-5 0,0-5-12,0-1 7,0 0 16,0-7-8,10-14 43,4-8-35,5-2-16,2-11 8,1-1-76,2 1-44,-2 3-111</inkml:trace>
  <inkml:trace contextRef="#ctx0" brushRef="#br0" timeOffset="217284.1125">19966 17623 468,'0'0'142,"0"0"-78,0 0-12,0 0-17,0 0-33,0 0-4,-3 0 2,3 0-25,0 0-9,0 0-86,0 0-78,3-3-74</inkml:trace>
  <inkml:trace contextRef="#ctx0" brushRef="#br0" timeOffset="217737.2116">20227 17146 88,'0'0'318,"0"0"-232,0 0-10,0 0-37,0 0-37,0 0 13,-76 84-14,69-30 18,2 2 38,4-2-51,1 1 11,0-7-17,10-6 3,11-3-5,4-6 3,5-1-1,0-7 0,3-5-48,1-9-27,4-10-63,-1-1-83</inkml:trace>
  <inkml:trace contextRef="#ctx0" brushRef="#br0" timeOffset="218096.5676">21002 17107 296,'0'0'132,"0"0"-127,0 0 16,0 0 5,0 0 20,0 0-4,70 83 29,-52-52-35,-6 1-15,-2-2 5,-6 0-17,-4-2-3,0 1-6,-4-3 3,-15-1 6,-7-3-8,-2-1 1,-6-5-2,-2 1-41,-2-5-39,-5-3-97,0-6-86</inkml:trace>
  <inkml:trace contextRef="#ctx0" brushRef="#br0" timeOffset="218609.5729">20478 17140 376,'0'0'102,"0"0"-78,0 0-17,0 0-14,0 0 14,0 0 12,70 0 28,-25-1-13,-2-2 15,-1 1-41,0 2-7,-8 0 2,-3 0 4,-2 0-7,-6 0 0,-6 5-8,-4 0-5,-7 3-8,-3 1 21,-3 6 2,0 5 9,0 1-11,-13 6 0,-2 2 2,-3 2 8,2 2-7,-2 2-3,3 0 1,0-3 5,1 0-12,3-2 6,3-3 0,4 2-13,2 0-22,2-3-54,0-1 7,0-4-109</inkml:trace>
  <inkml:trace contextRef="#ctx0" brushRef="#br0" timeOffset="219469.068">21221 17512 243,'0'0'93,"0"0"-93,0 0 0,0 0-5,0 0 6,-25 81-1,11-45 0,-2-1-39,1 0-16,-3-2-49</inkml:trace>
  <inkml:trace contextRef="#ctx0" brushRef="#br0" timeOffset="222089.8531">7425 17801 76,'0'0'67,"0"0"-3,0 0 21,0 0-15,0 0-38,0 0 34,0 0-21,-11 0-2,10 0 16,1 0-48,0 0 22,-2 0-11,2 0-21,-1 0 21,-1 0-19,2 0 7,0 0-7,0 0 4,0 0-8,0 0 1,0 0 0,0 0-4,0 0 6,0 0-2,0 0 0,0 0 0,0 0-6,0-2-5,0 1-14,6-2 25,11 0 10,5-5-7,2 1-3,1-1-72,0-1-68,0 2-29,-1 0-56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9:45:03.6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4098 2273 383,'0'0'99,"0"0"-74,0 0-16,0 0 72,0 0-22,0 0-25,0 0-21,-3-7-10,3 5-6,0 1-5,6-3-6,19-6 8,14-2 6,12-3-27,2-3-25,0 4-63,-1 4-29,-10 4 13,-7 6-49</inkml:trace>
  <inkml:trace contextRef="#ctx0" brushRef="#br0" timeOffset="249.9857">4220 2428 154,'0'0'6,"0"0"-6,0 0 0,0 0 0,0 0 46,0 0 10,94 2-26,-53-2 22,2-6-34,-3-3-9,-2 3-18,-4-2-20,3 5-98,-4-1-19</inkml:trace>
  <inkml:trace contextRef="#ctx0" brushRef="#br0" timeOffset="781.212">5257 1712 331,'0'0'105,"0"0"-29,0 0-46,0 0-30,0 0-4,0 0-8,-7 96 12,7-45 0,0 4 9,0-4 8,0 0-11,0 0-5,0 3-1,0-1-24,4-3-3,-4-2-41,0-9-101,0-5-42</inkml:trace>
  <inkml:trace contextRef="#ctx0" brushRef="#br0" timeOffset="1062.4468">5017 2503 298,'0'0'0,"0"0"0,0 0-10,83 0 20,-44-6-3,5-2 12,2 0-19,-4 2 26,1 0-24,-3 1-4,-4 4-4,3 1-144</inkml:trace>
  <inkml:trace contextRef="#ctx0" brushRef="#br0" timeOffset="1600.3871">5242 2803 456,'0'0'104,"0"0"-21,0 0-63,0 0-16,0 0 25,5-79-24,14 66-2,0 5-3,3 4-2,0 4-10,2 2 12,-1 19 0,-3 7-8,-1 8 4,-10 5 0,-7 4 4,-2 1-18,-8-4 10,-9-3-17,-2-7 25,2-3-13,0-4 28,2-4-15,5-5 0,2-4 0,4-3-3,4-5 3,0-2-9,0-2-1,0 0-48,19 0 58,13-18 0,14-4 7,8-6-10,5 0 3,3 1-90,-6 3-24,-1 0-13,0-2 96,-2 0-144</inkml:trace>
  <inkml:trace contextRef="#ctx0" brushRef="#br0" timeOffset="2444.0975">6152 1557 187,'0'0'36,"0"0"4,0 0-9,0 0 33,0 0-24,0 0-25,-22-47 15,16 46-11,-2-2 25,-2 3-8,0 0-27,-5 0-2,0 0-7,-4 0 0,-1 4 9,-1 7-8,2-4-1,7 2 0,0-1 4,0-4-7,3 1 3,6-2 0,1-2-9,1 1 9,1 0 0,0 1-1,0 4-20,0 2 18,0 6-3,3 9-1,11 7-1,2 13 15,2 9-7,3 4 13,-1 6-8,-1 11 1,-5 8-5,-2 5 12,0 2 29,2-9-40,-1-5-1,2-2 2,-3-1 3,-3 2-9,-6 2 3,-3-2 0,0 2 7,0 3-1,0-4-6,1-1 0,4-7 5,1-5-10,3-8 5,1-7 0,1-8-8,-1-12 8,0-9 0,1-4-2,2-7-1,5-7 3,8 0 15,5-1-11,6-17 20,6-5-19,1 1-10,-2-1-9,-2 1-90,-9 3-127</inkml:trace>
  <inkml:trace contextRef="#ctx0" brushRef="#br0" timeOffset="10266.4186">7291 1694 289,'0'0'41,"0"0"17,0 0-37,0 0 40,0 0-6,-15-83 0,13 77 21,2 5-35,-1 1-4,1 0-37,0 8-5,0 27-2,0 19-6,1 17 26,7 6-9,2 3-3,-4-2-1,0-3 0,-1-6-13,-2-7 8,2-12-32,-2-7-20,2-4 15,-2-4-18,3-1-27,-3-9-33,0-7-72</inkml:trace>
  <inkml:trace contextRef="#ctx0" brushRef="#br0" timeOffset="10841.4158">7798 1649 11,'0'0'199,"0"0"-142,0 0-5,0 0-38,0 0 5,-78 79-6,67-27-1,0 5 30,2 4-20,3 1-4,5 2-12,1-6-5,0-4-2,13-8-6,9-10-8,1-9 11,7-9-11,1-8 15,2-10 17,1 0-8,2-14-5,3-20-4,-2-12 1,-1-12 20,-5-5-21,-13-2 11,-12 4 0,-6 5-6,0 3 7,-22 7 0,-8 7-5,-3 8 8,2 10-8,-1 9-5,4 11-2,1 1-63,5 13-4,1 14-41,7 8-40,4-2-15</inkml:trace>
  <inkml:trace contextRef="#ctx0" brushRef="#br0" timeOffset="11232.0209">8554 2157 443,'0'0'117,"0"0"-117,0 0-14,0 0-16,0 0 27,0 0 3,-16 82 22,-2-49-22,-3 3-34,-1 1-35,1 1-82,-3-5-56</inkml:trace>
  <inkml:trace contextRef="#ctx0" brushRef="#br0" timeOffset="12698.2767">9050 2035 414,'0'0'88,"0"0"-88,0 0-10,0 0 1,0 0 9,0 0-8,0 35 7,6-29-21,3-3 22,-2-1 0,2-2 1,0 0 11,0-2-10,6-13 10,-3-8-3,3-5 2,-2-7-11,0-4 0,-5-6 0,3-5 3,-5-4-3,1-3 0,-3 0-1,-2 0 2,1 4-3,-3 6 2,0 8 0,0 8 3,0 10 0,0 7 4,0 8 39,0 4-16,0 2 5,0 0-35,0 18-25,0 23 25,3 21 0,6 20 9,4 15 7,-1 3-3,1 12 7,-2-3-18,1-6 5,-2-5 46,-1-14-35,2-8-9,1-7 0,0-5 0,2-6-12,0-7 3,2-4 0,-2-8 1,-5-6 0,3-11-1,-8-8 0,-1-7-30,-3-7 7,0 0 15,0-14-12,0-17 1,-6-5-20,-4-4 11,5-2 25,-2-2-22,2 3 23,4 4-1,1 2 3,0 3 2,0 6-1,12 0-1,6 4 0,3 3-13,3 4-62,-1 2-77,3-1-39</inkml:trace>
  <inkml:trace contextRef="#ctx0" brushRef="#br0" timeOffset="13151.3767">9948 1509 271,'0'0'66,"0"0"-48,0 0 15,0 0-7,0 0-19,-87 113 6,78-52 29,2 10-18,0 4 20,1 4-9,1-1 10,2-6-4,3-10-36,11-11-10,15-12-11,6-9 9,2-7-6,-1-9 7,0-10-58,-1-4-14,-3 0-110,-4-20-82</inkml:trace>
  <inkml:trace contextRef="#ctx0" brushRef="#br0" timeOffset="13588.8523">10269 1707 269,'0'0'95,"0"0"-95,0 0 0,-36 83 11,30-48 47,0 1-9,4 0 1,2 0-20,0-1 4,0-5-34,11-4 4,5-7-12,-1-4 8,3-9 0,-3-4 19,3-2-16,-3-5 25,6-15-10,-4-7-18,-3-4 37,0-4-35,-7-1 6,-4 1-3,-3 1 5,0 2-15,-5 5 5,-9 3-9,-2 7 0,0 5 4,1 8-5,0 1-25,3 3-89,5 0 2,1 0-121</inkml:trace>
  <inkml:trace contextRef="#ctx0" brushRef="#br0" timeOffset="13945.6148">10630 1328 492,'0'0'70,"0"0"-70,0 0-24,0 0 13,22 101 11,0-45 21,-2 4 5,2 0 34,-4 0-46,-6-4-4,-3-3-2,-4-5 6,-4-3-12,-1 0-2,0 0 0,-4 5 10,-16 2-8,-8-3-2,-4-1 0,-4-6-38,-2-6-17,-1-3-111,-3-7-101</inkml:trace>
  <inkml:trace contextRef="#ctx0" brushRef="#br0" timeOffset="29998.9106">11085 1650 124,'0'0'80,"0"0"-43,0 0-28,0 0 40,0 0 3,0 0-40,1-4 9,-1 4-18,0 0-2,0 0-1,2 0-3,1 0 1,1 0-3,5 0 5,0 0-1,3 5 3,3 0 0,-3 1-2,1-1 4,-2-1-5,-1-1 1,3 4 0,0-3 1,-1 0 2,1 4-3,0-1 0,2 4-6,2 2 3,-1 1 3,2 1 0,-2 0-8,-2 0 8,1 2 0,0-2 1,1-1 6,1-3-7,-1-1 0,-4 0 3,-2-2-1,-2-1-2,-2-1 0,-3-1 0,0-4 0,-3 1-2,0-1-1,0-1 3,0 2 13,0-2 3,0 0 9,0 0 20,0 0-31,0 0 26,0 0-5,0 0-27,0 0 27,0 0-31,0 0 4,0 0-7,0 0 1,0 1-3,0 3 1,-9 6 0,-3 6 8,-6 7-8,-1 5 0,-4 4 0,-1 3 4,-1 4-5,-6 3 1,-4 3 0,-5 2-1,-2-2 3,3-6-2,2-3 0,9-4 2,2-5-4,6-6 2,6-6-25,8-3 22,6-6-73,0-3-68,0-3-51</inkml:trace>
  <inkml:trace contextRef="#ctx0" brushRef="#br0" timeOffset="43303.9995">12320 2001 199,'0'0'80,"0"0"-80,0 0-6,0 0 6,0 0 2,83-2 9,-50 2 8,5 0-13,2 0 2,2 0-8,-2 0 7,-1 0-16,-2-3 5,0-2-42,-4 2-4,-9-1-116</inkml:trace>
  <inkml:trace contextRef="#ctx0" brushRef="#br0" timeOffset="44239.5715">13330 1412 147,'0'0'91,"0"0"-4,0 0-10,0 0 27,0 0-2,0 0-54,0-31-17,0 31-31,5 13-17,1 21 14,1 15 6,3 13-1,-4 4 8,-1 2-3,-5-2 8,0-6-12,0-1-1,0-3 1,0-4 0,0 4-6,0-6-7,3-5-55,3-6-14,7-10-96,-2-11-26</inkml:trace>
  <inkml:trace contextRef="#ctx0" brushRef="#br0" timeOffset="44911.4129">13958 1569 107,'0'0'34,"0"0"42,0 0-24,0 0 9,0 0-10,-88-7-12,73 23-18,-1 10-21,4 8 0,1 9 2,3 6 0,6 2 5,2-1 14,0-5-11,6-3-10,12-6 0,3-6-7,0-5 3,6-12 8,-2-5 0,3-8 14,1-2-15,-1-20 28,2-12-4,-1-6-21,-3-7 11,-7-4-16,-7 1 6,-12 1 28,0 2-23,-7 5 16,-13 5-28,1 7 7,1 11-15,0 7 8,5 9-37,-2 3-66,0 12-146,-3 14-25</inkml:trace>
  <inkml:trace contextRef="#ctx0" brushRef="#br0" timeOffset="45270.7697">14454 1834 218,'0'0'4,"0"0"4,0 0-1,0 0 92,0 0 21,0 0-68,-3 88-13,-13-63-25,-7 6-6,-3 5 10,-3 5-18,0-2-24,1-3-78,5-4-116</inkml:trace>
  <inkml:trace contextRef="#ctx0" brushRef="#br0" timeOffset="46693.6334">14918 1834 150,'0'0'68,"0"0"-60,0 0 34,0 0 65,0 0-50,0 0 9,-3 41-48,3-36 8,0 0-26,3 0-7,5-2 7,1-3 0,0 0 6,5 0 5,-5 0-11,3 0 7,1-10 10,1-9-5,2-8-8,0-8-4,-1-5-11,-3-5 7,-3-4-8,1 0 12,-3-3-9,-3 2-9,1 3 16,-2-2 2,-2 7 0,-1 6 2,0 11 0,0 9 3,0 11 44,0 3-23,0 2 17,0 0-43,0 23-15,0 20 15,0 22 1,0 16 14,0 13 24,4 2-39,-1-1 21,-1-1-6,-2 1-8,0-6 38,0-6-24,0-11-13,1-10-6,4-8 5,1-4-7,-2-4 0,-2-5 0,1-6-2,1-11 2,-2-8 0,1-5-1,-2-8 3,-1-3-4,0 0 0,0-12-6,0-18-7,0-11-1,-4-3-1,-5-2 14,3 5-37,-2 5 38,2 7 0,2 5 0,4 5-3,0 5 5,0-2 0,0 2-5,13-2-31,10-4-2,6-1-18,9-3-23,-1-2-33,-1 2-56,-6 0-42</inkml:trace>
  <inkml:trace contextRef="#ctx0" brushRef="#br0" timeOffset="47140.641">15583 1307 283,'0'0'126,"0"0"-118,0 0-6,-58 89 22,44-29-19,1 5 68,4 0-42,4-2 17,2-3-41,2-6-1,1-4 20,0-9-26,12-5-3,12-7-5,5-4 2,4-6-7,6-8 13,3-5-27,3-6-23,-2 0-103,-1 0-26</inkml:trace>
  <inkml:trace contextRef="#ctx0" brushRef="#br0" timeOffset="47624.9913">16094 1471 325,'0'0'103,"0"0"-32,0 0-41,0 0 18,0 0-39,0 0-8,-92 68-1,76-24 2,7 1-2,6-5 0,3-2 10,0-6-16,16-6 6,7-5 0,2-4 10,3-4 0,2-11-10,0-2 4,0 0 9,-3-12 8,1-8-12,-4-6-2,-5-8 3,-5-3-2,-4-4-8,-6-1 0,-4 0-10,0 3-1,-8 1 10,-12 9-27,-4 5 27,1 9-65,3 8-15,1 2-102</inkml:trace>
  <inkml:trace contextRef="#ctx0" brushRef="#br0" timeOffset="48046.8419">16502 1161 349,'0'0'86,"0"0"-86,0 0-1,0 0-10,0 0 22,40 128 47,-25-69 33,-4 3-61,2-5 2,-1-5-29,-5-1 0,-1-2 3,-3-3 4,-3-1-10,0 1 0,0-3-3,-19 1-12,-13-2-4,-7-5-12,-5 1-16,-5-5-116,-4-10-70</inkml:trace>
  <inkml:trace contextRef="#ctx0" brushRef="#br0" timeOffset="49325.9274">15253 962 16,'0'0'65,"0"0"-16,0 0 18,0 0-20,0 0 1,0 0 22,-3 0-41,3 0 9,0-1-38,0 1-12,0 0-2,9 0 7,9 0 7,6 0 40,4 0-33,6 0 8,8 3 25,12-1-40,6-1 20,10-1-14,9 0-6,3 0 0,12 0-3,6-6 3,1 0-5,1-2 16,-1-3-17,-5 3 12,-7-2-6,-10 2 4,-11 0 3,-15 2-7,-11 2 0,-6 2-6,-12 2 3,-8 0 3,-8 0 0,-7 0 0,-1 0-44,0 0-33,0 2-67,-6 5 22,-9 2 15</inkml:trace>
  <inkml:trace contextRef="#ctx0" brushRef="#br0" timeOffset="59217.0107">16994 1379 191,'0'0'71,"0"0"-44,0 0 17,0 0 30,0 0-22,0 0-4,0 0-14,-11-17-20,11 17 30,0 0-33,0 0-7,0 0-4,0 0-1,0 0-2,1 0-13,15 0 16,10 2 0,3 7 2,7 5-2,5 1 0,2 4 3,-3 2-9,-1 2 6,-3 0-4,-1 2-4,-2 1 8,0 0 0,-2-1 0,-2-1 1,-8-3-1,-3-3 0,-8-1-3,-1-6-11,-5-3 9,-4-2 5,0-2-6,0-2 17,0 0-11,0-1 11,0 2 5,-7 0 34,-5 2-34,-2 0-10,-2 2-1,-3 1 0,-2 3-6,-3 3 1,-4 1 0,-2 3-1,-3 4 2,0-1-1,-1 4 0,3-1 6,1 2-11,4-1 5,4-1-24,4 0 1,2 1-73,2-3-40,3-1-22,1-4-54</inkml:trace>
  <inkml:trace contextRef="#ctx0" brushRef="#br0" timeOffset="59714.388">17986 1689 189,'0'0'145,"0"0"-18,0 0-59,0 0 17,0 0-85,0 0 7,-9-6-19,20 6 6,13 0 6,10 0 12,7 0 0,6 0-12,1-6 0,1 0 3,-1 0-4,-2-1 1,-4 2-20,-4 1-28,-5-1-109,-11 2-15,-6 0-60</inkml:trace>
  <inkml:trace contextRef="#ctx0" brushRef="#br0" timeOffset="59995.6226">18220 1522 325,'0'0'69,"0"0"-26,0 0-43,0 0 3,0 0 4,0 0 21,-29 103-1,26-72 12,0 1-31,3 1-9,0 2 1,0-3-8,0 3 2,0-3-94,0-5-3,9-1-31</inkml:trace>
  <inkml:trace contextRef="#ctx0" brushRef="#br0" timeOffset="60761.2128">18982 1132 181,'0'0'111,"0"0"-19,0 0-20,0 0-39,0 0-28,0 0-5,-9 91 28,7-37-26,2 3 27,0 5-19,-1-2 0,-1 0 14,-1-4 0,3-3-2,0-5-8,0-4-6,0-4-8,3-4 0,2-6-19,1-4 1,0-5-68,4-6-41,0-7-66</inkml:trace>
  <inkml:trace contextRef="#ctx0" brushRef="#br0" timeOffset="61290.33">19363 1320 332,'0'0'33,"0"0"-13,0 0 29,0 0 31,0 0-34,0 0-46,-3 11-20,3 20 20,0 9 32,0 0-25,0-4 21,3 1-28,3-4 1,4-2-1,-3 1 6,0-5-14,-2-3-25,-2-3-106,-2-3-14,1-6-98</inkml:trace>
  <inkml:trace contextRef="#ctx0" brushRef="#br0" timeOffset="62196.5311">19760 1667 251,'0'0'224,"0"0"-159,0 0-24,0 0-5,0 0-30,0 0-6,0 4-17,0 16 17,0 2 14,-8 3 2,-8 1-14,-4 2-2,-3 0-52,1 1-66,-1-1-124</inkml:trace>
  <inkml:trace contextRef="#ctx0" brushRef="#br0" timeOffset="68936.2169">20171 1632 321,'0'0'25,"0"0"-16,0 0-18,0 0 18,0 0-9,0 0 0,-2 9 5,2-6-5,2 0 5,7-1 5,2-2 23,4 0-24,5 0-4,-1 0 0,4-9 5,-3-3 3,-1-5-11,-5-1 0,0-6 6,-1-5-1,-1-4-7,-3-6 0,1-5-1,-2-1-1,-4-3 4,0 0 0,-4 1 2,0 7 4,0 4-8,0 4 18,0 8 4,0 4 25,-2 8-7,-1 6 11,3 6 8,-2 0-54,2 0-10,0 6 2,-1 29-5,-1 22 0,1 24 16,1 13-2,-3 5 26,-2-1-29,-2-6 24,1-8-27,0-8 8,2-3 13,2-5-5,2-2-4,0-2-7,0-2 0,0-6-5,6-8 0,0-7 1,2-8-6,-1-6 8,-1-9-3,-2-7 0,-1-5 3,-1-6-3,-2 0 0,2 0 0,-1-11 16,1-15-16,-1-11 3,1-8-7,-1-7-21,-1-2 12,0 5-4,0-1 13,-3 8 0,-3 7 4,1 7 0,4 7-1,1 3 2,0 1-3,0 2 2,15-2-28,9 4 24,9-5-40,11 3-5,7-2-13,6 3-90,-4 1-69</inkml:trace>
  <inkml:trace contextRef="#ctx0" brushRef="#br0" timeOffset="69497.088">20943 1077 263,'0'0'129,"0"0"-55,0 0-1,0 0 12,0 0-80,0 0 2,-49 76-7,30-11 0,0 8 14,3 0 0,5-2-3,5-8 0,6-9-2,0-9-18,19-5 3,9-10 6,8-5 0,6-7 0,4-8 1,1-8-4,2-2-32,-4 0-59,-3-13-70,-6-7-111</inkml:trace>
  <inkml:trace contextRef="#ctx0" brushRef="#br0" timeOffset="69872.0684">21372 1230 298,'0'0'117,"0"0"-115,0 0-4,0 0-9,0 0 11,0 0 56,53 61-21,-36-36-8,-2 0 10,-5 3-36,-2 0 22,-1 3-14,-6 1 0,-1 0 8,0 0-13,-4 2 6,-11-2-3,-6 0 4,-1-4-22,-5-1 6,2-1-60,-1-5 24,1-2-72,0-5-82</inkml:trace>
  <inkml:trace contextRef="#ctx0" brushRef="#br0" timeOffset="70294.0325">21145 1334 383,'0'0'125,"0"0"-93,0 0 1,0 0-33,0 0 0,0 0-4,0 32-3,0 1 5,0 4 4,0-2 12,0 0-7,0-2 2,0-3-12,-2 0 3,0-3-35,2-3-33,0-4-99,0-7-97</inkml:trace>
  <inkml:trace contextRef="#ctx0" brushRef="#br0" timeOffset="71010.0422">21698 1152 186,'0'0'115,"0"0"-34,0 0-48,0 0 20,0 0-53,0 0-8,0-5 4,5 23 8,8 3-4,5 7 14,5-3-5,5 1-9,5-5 0,5 0 11,6-3 11,0-2-17,-3 0 12,-2-4-1,-8 0-8,-7-5-8,-5 1 0,-8-2-1,-5 0-5,-3 0 6,-3 1 0,0 3-2,0 5 15,-15 6-5,-6 3 8,-8 2-6,-6 5 11,-6 0-15,-3 4 1,-3-3-7,3-2-3,2 0-1,4-3-92,7-1-80,7-4 40,5-7-77</inkml:trace>
  <inkml:trace contextRef="#ctx0" brushRef="#br0" timeOffset="72273.3551">22543 1515 193,'0'0'204,"0"0"-132,0 0-6,0 0-15,0 0-51,0 0 0,6-11-5,16 10 5,8 1 5,6-2-3,7-1-2,6 0 0,2 0-1,-5 2-26,-1 1-55,-9 0-60,-6 0 44,-7 0-33</inkml:trace>
  <inkml:trace contextRef="#ctx0" brushRef="#br0" timeOffset="84427.3649">23435 1163 279,'0'0'58,"0"0"-24,0 0-7,0 0 47,0 0-6,0 0-36,-2-16-30,2 16-2,0 6-16,0 19 7,0 11 9,0 12 10,0 8-2,0 1-6,0 0 23,0 0-17,3-2-8,1-3 0,-4-4 6,0-3-6,0-4 0,0-4 1,0-5-10,0-3-77,0-7-41,0-4-5,0-4 20,0-8-31</inkml:trace>
  <inkml:trace contextRef="#ctx0" brushRef="#br0" timeOffset="84955.5016">23991 1226 311,'0'0'108,"0"0"-40,0 0 1,0 0-60,0 0-9,0 0-4,0 39 4,0-2 0,0 7 1,-1-2-1,1 1 0,0-3 11,-3-1-15,1-3 4,1-1 0,1-2-16,0-4-43,0-4-26,0-4-36,6-9-112</inkml:trace>
  <inkml:trace contextRef="#ctx0" brushRef="#br0" timeOffset="85189.8584">24366 1605 74,'0'0'64,"0"0"-48,0 0-15,0 0 24,-45 94-18,21-71-7,1 1 0,-1-1-96</inkml:trace>
  <inkml:trace contextRef="#ctx0" brushRef="#br0" timeOffset="86421.5668">24763 1533 421,'0'0'34,"0"0"-33,0 0-1,0 0 0,0 0 0,0 0 23,4 50-23,7-46 0,-4 0 13,4-1-6,2-1-6,-1-2 0,3 0 16,1 0-4,2-3-10,-3-9 1,0-4 10,-2-5 7,0-6-20,-2-1 0,0-5 11,-4-2-9,1-1-3,-2-1 0,-2-1 6,-1-1-1,-1 3-5,-1 1 0,-1 2 22,0 6-16,0 4 8,0 7 7,0 6-15,0 6 25,0 3-21,0 1 0,0 0-6,0 0-4,0 19-17,0 22 10,0 18 7,0 14 7,0 6 1,0 0-5,0 0 23,0-6-16,0-5-10,0-4 0,8-10 14,2-3-7,-1-4-7,2-5 1,-1-2 6,-1-3 1,0-6-8,-5-8 0,2-10 3,-4-7-19,-1-4 16,-1-2-8,0 0-17,0-13 25,0-9-5,0-5-7,-6-5-29,0 0 39,3 1-34,2 2 36,1 7-16,0 1 23,0 3-7,4 1 0,14-1-30,7 0 14,7-2-68,5 1-81,2-1-38</inkml:trace>
  <inkml:trace contextRef="#ctx0" brushRef="#br0" timeOffset="86931.0416">25582 1041 337,'0'0'22,"0"0"-6,0 0-16,-70 85 4,50-26 32,4 4 40,7 2-58,3-3 12,3-8-4,3-5-9,0-5-22,14-8 5,15-4 0,12-7-10,8-3 10,4-9-59,4-5-68,-1-8-99</inkml:trace>
  <inkml:trace contextRef="#ctx0" brushRef="#br0" timeOffset="87384.1385">26273 1203 179,'0'0'152,"0"0"-137,0 0-10,0 0 9,0 0-10,0 0 40,58 62-20,-43-33 38,-3-1-22,-6 1-40,-2-2 43,-4-2-29,0 3-1,0-3 6,-4 4-9,-17 1-10,-3 0 0,-12 1-24,-3-2-4,-3-2-63,-2-6-85,4-7-71</inkml:trace>
  <inkml:trace contextRef="#ctx0" brushRef="#br0" timeOffset="87743.4969">25934 1232 368,'0'0'87,"0"0"-76,0 0-11,0 0-42,0 0 42,-6 78 15,4-39-1,1 0 8,-1 1-14,-1-3-8,0-3 0,-1 1 6,3-3-22,-1-5 1,2-5-88,-1-4-85</inkml:trace>
  <inkml:trace contextRef="#ctx0" brushRef="#br0" timeOffset="89183.4514">25127 889 13,'0'0'146,"0"0"-48,0 0-73,0 0 35,0 0 8,0 0-42,0-10 23,0 9-49,0-1 7,6 0-13,13-1 12,9 0-6,10 1 0,10-1 3,5-5 4,4 3-7,3-5 3,-1 3-5,9 4 7,6 0-5,13-2 0,8 1 3,8-1-8,2 4 5,-5 1 0,-11 0 1,-12 0 3,-14 0-4,-12 0 0,-8 0 2,-13 0-6,-8 1 4,-10 1 0,-6 1-7,-3 0 10,0 0-6,-3 0 3,4 0-55,-4 1 10,0 4-51,0 3-13,0 0 40,-7 0-59</inkml:trace>
  <inkml:trace contextRef="#ctx0" brushRef="#br0" timeOffset="90554.7798">26898 987 242,'0'0'97,"0"0"-17,0 0 42,0 0-56,0 0-10,0 0-56,-11-10 1,11 10-7,0 0-3,0 0-2,0 11 7,13 6-5,3 4 6,3 0 3,-1 1 0,4 2-4,5 0 11,0 1-7,1-3 0,5 0 5,-2-1-13,4 0 8,1-3 0,0 1 2,-5-4 3,-4 0-5,-7-2 0,-3-2 1,-5-4-6,-3 0 5,-3-1 0,-5-2-2,1 1 2,-2-1 0,0-1 0,0 4-15,0 3 15,-6 5 1,-16 8 18,-13 3 6,-5 3-9,-6 1-16,1-1 0,0-2 17,5-3-17,1 0 0,-1-1 2,3-2-6,-1-3-7,5-2-30,8-2-24,8-4-67,7-1 1,7-1-43</inkml:trace>
  <inkml:trace contextRef="#ctx0" brushRef="#br0" timeOffset="91755.2476">27903 866 243,'0'0'110,"0"0"-3,0 0-107,0 0 91,0 0 2,0 0-82,-3-33 12,3 32-23,0 1 0,0 0-4,0 0-5,5 0 8,13 0-3,6 0 8,4 0-9,4 0 5,3 0 0,-6 0-3,1 0 2,-7 1-6,-4 0-4,-2 1-2,-5 1 0,-2 1 8,-2 1 5,-5 1-13,3-2-8,-3 1 19,0 3-17,0 2-1,-2 6 8,-1 4 12,0 3 0,0 5 6,0 4-3,0 5-3,0 7 0,-1 4 8,-2 4-12,-2 2 7,-3 2-3,1-1 4,3-1 3,2 0-7,-1-1 0,2-3 1,-2-3-7,1-4 6,2-1 0,0-4-1,0-1 1,2-2 0,7 0 0,0-1 1,1 2-7,-2 4 10,-1 0-4,1 0 0,-3-6 6,0-5-6,-2-8 0,-1-6 1,-1-3-3,-1-4 2,0-7 0,0-1 7,0 0 9,0 0-16,0 0 7,0 0 4,-9 0 7,-9 0-18,-6 0-18,-7 0-21,-2 0-40,-7 0 40,-1 0-10,-2 0-5,0 6-8,0-3-28,-2 1-74</inkml:trace>
  <inkml:trace contextRef="#ctx0" brushRef="#br0" timeOffset="94858.6196">4702 4924 172,'0'0'148,"0"0"-104,0 0 26,0 0 3,0 0-13,0 0 8,-10-14-62,10 14 1,0 0-7,0-1-27,3 1 26,22-2-16,10-2 17,11-2 0,2-5-26,-2 2-33,-6 3-38,-10 5-37,-9 1-10</inkml:trace>
  <inkml:trace contextRef="#ctx0" brushRef="#br0" timeOffset="95092.9799">4699 5103 109,'0'0'99,"0"0"-99,0 0-7,0 0 6,0 0 2,0 0 60,103 15-41,-61-15-7,1-3-13,-4-6-45,-2 0-44,-2 3-72</inkml:trace>
  <inkml:trace contextRef="#ctx0" brushRef="#br0" timeOffset="95546.0861">5463 4528 375,'0'0'98,"0"0"-44,0 0 68,0 0-70,0 0-19,0 0-33,-12 14-30,12 26 22,0 12 16,3 3-6,-1-1 2,-1-3 7,1-2-11,-1-1 0,-1 3-26,0-3 18,0 1-19,0-9-68,0-8-111,0-10-94</inkml:trace>
  <inkml:trace contextRef="#ctx0" brushRef="#br0" timeOffset="95823.7149">5205 5225 455,'0'0'67,"0"0"-67,0 0-36,0 0 18,0 0 32,0 0-14,124 5 0,-74-5 5,3-5-1,-1-3-4,-6 4 0,-1 0 0,-8 2-49,-2 2-6,-1 0 5,0 0-23,-3 0-75</inkml:trace>
  <inkml:trace contextRef="#ctx0" brushRef="#br0" timeOffset="96401.8111">5296 5579 285,'0'0'115,"0"0"-89,0 0-26,0 0 1,0 0 41,66-86 10,-50 78-25,2 7-13,3 1-10,1 0-8,1 21-5,2 9 9,-4 6 6,-6 8-6,-5 2 3,-10 4 12,0 3 3,-10 1-16,-13-1-2,-7-4 6,-1 0-6,0-6 7,1-2-4,3-8 2,5-9 1,7-10-6,6-9 0,6 0 11,0-3 5,3-1-16,0-1-2,0 0 1,3 0-33,25 0 34,14-12 0,15-9 13,17-8-9,1-4-4,4 3-36,-4 6-104,-5 5-57,-10 5 102</inkml:trace>
  <inkml:trace contextRef="#ctx0" brushRef="#br0" timeOffset="97461.6535">6527 4391 81,'0'0'154,"0"0"-104,0 0-17,0 0 18,0 0 49,0 0 1,0-31-89,0 29 34,0 0-43,0 2 24,-3 0-29,-5 0 3,-5 0-1,1 0 0,-6 7-25,0 3 15,-6 1-6,2-3 16,4 2 0,0-3 0,6-2 0,2-1 1,4-1 9,3-3-10,0 0 0,3 0 6,-2 0-6,2 2 0,0 1 0,-1 4-6,-1 7-4,2 8 5,0 11 3,0 8-6,0 13 3,3 11 10,6 15-5,-3 10 19,-4 4-15,-2-1 34,3-10-32,1-8 6,-1-9-1,3-4-9,0-3 0,-1-4-2,-1 2 7,-1 7-7,1 11 0,-4 12 2,0 5-2,0-6 11,0-11-10,-1-7 13,1-7-8,0-5-6,0-5 0,0-11 11,0-11-4,0-8-7,1-8 0,2-5-1,0-3 4,-1 0-6,4-1 3,5-2 0,2-1 1,0-1-1,4 0 7,-1 0-7,2-4-6,6-7-1,-3-1-10,6-1-67,-2-1-12,2-1-24,-5-1-105</inkml:trace>
  <inkml:trace contextRef="#ctx0" brushRef="#br0" timeOffset="100161.5413">7498 4387 85,'0'0'32,"0"0"19,0 0 55,0 0-37,0 0-21,0 0-47,0-6-1,0 6-1,6 16 1,-2 14 12,4 11 39,0 10-49,0 6 27,0 2-29,-1 0 7,-1-1 4,-4 2-7,-2-4-2,0-3 35,0-7-34,0-6 4,0-4-7,0-6-7,0-4-2,0-8-36,0-8-66,7-7-60</inkml:trace>
  <inkml:trace contextRef="#ctx0" brushRef="#br0" timeOffset="100892.7796">7980 4495 154,'0'0'50,"0"0"-18,0 0-17,0 0 51,0 0-28,0 0-33,-55-32-2,46 32 6,-5 8-9,1 11 0,1 10-4,0 13 12,3 8 10,5 4-15,1 0 14,3-2-4,0-6-13,0-2 0,12-8-4,4-5 4,1-7-22,3-6 24,3-8-2,2-7 21,-1-3-8,3-3-8,-3-18-1,-4-8 4,-6-4 19,-2-5 1,-6-1-13,-6 0-3,0 1-3,0 2-12,-7 3 3,-7 4-48,2 4 30,-3 7-43,0 7-18,5 5-14,1 5-93</inkml:trace>
  <inkml:trace contextRef="#ctx0" brushRef="#br0" timeOffset="101423.9978">8302 4358 357,'0'0'27,"0"0"-27,0 0-29,0 0 23,0 0 6,82 65 2,-52-38-1,-3 2 5,1-3-2,-2 2 0,-1-4-4,-5-3 0,-1-2 5,-4 1 9,1 0-12,-1-1-1,0 2 18,0 1-17,0 3 28,-6 1-22,-6-1-6,-3 2 56,0 4-33,-8 6-2,-15 0 29,-6 3-48,-4-1 2,2-5-6,4-4-6,6-5-5,3-6-35,9-4-89,3-7-24,1-8-85</inkml:trace>
  <inkml:trace contextRef="#ctx0" brushRef="#br0" timeOffset="103855.6704">9690 3987 166,'0'0'38,"0"0"0,0 0 35,0 0-38,0 0-1,0 0-21,-72 92-6,60-37 35,-4 12-26,-2 17 3,2 13 42,0 10-59,3 4 8,4 4-10,2-4 5,-1-3-6,4-1 10,4-6-8,0 0 23,12-2-15,6-1 36,12 3-12,10 0-20,9-9-12,14-8-1,5-16 0,4-16-3,0-13 3,-4-11-1,2-15-74,-4-9-105,-7-4-24</inkml:trace>
  <inkml:trace contextRef="#ctx0" brushRef="#br0" timeOffset="105414.9975">10588 4603 360,'0'0'83,"0"0"-83,0 0 0,0 0-6,0 0 10,0 0-4,27 28 1,-9-27 9,4-1 11,5 0-3,0-6-1,1-11 1,3-5-9,-1-7-9,-2-3 0,-2-2 4,-5-5 4,-9-2-7,-3-3 3,-6 3 3,-2 0 2,-1 0-9,0-1 0,0 3 1,0 4-2,0 4 1,0 7 0,0 8 1,-3 7 10,2 8-11,-1 1 31,1 0-26,-1 1-5,2 21-2,0 15 2,0 17 28,0 16-27,0 11 35,5 11-1,2 4-34,-4 2 45,2-8-15,-1-6-20,-1-10 0,4-9 0,1-7-11,4-9 0,1-8 1,-2-7 1,-2-6-1,0-9 0,-6-9 0,0-7 6,-3-3-7,0 0 0,0 0 0,0-7-5,-8-13 5,-2-1 0,2-3-12,4 0 2,1 0 5,3-1-4,0 0-1,1-2-4,13-2 4,4-1-3,5 2 4,2 1-45,3-1-26,5 5-18,-2 2-91,-1 4-26</inkml:trace>
  <inkml:trace contextRef="#ctx0" brushRef="#br0" timeOffset="105977.4687">11437 3953 256,'0'0'101,"0"0"-29,0 0-33,0 0 48,0 0-12,0 0-74,-40 29-1,32 21 0,5 10 0,1 4 26,2 3-18,0-3-2,5-2-2,10-5-4,9-4-2,3-10-11,4-3 13,5-10-16,-2-9-34,-1-8-97,0-10-63</inkml:trace>
  <inkml:trace contextRef="#ctx0" brushRef="#br0" timeOffset="106352.4463">12408 3961 462,'0'0'26,"0"0"-26,0 0-5,0 0 4,0 0 2,70 97 41,-54-59 0,-5 3 4,-3-1-14,-7 1-28,-1-1-4,0 3 0,-20 1 4,-8 0 18,-6 7-22,-8-7-12,3-2-17,2-10-125,1-12-49</inkml:trace>
  <inkml:trace contextRef="#ctx0" brushRef="#br0" timeOffset="106881.5712">11925 4036 210,'0'0'83,"0"0"-55,0 0-4,-88 43 38,68-5-15,2 6-7,3 6 13,2 2-37,4-1 16,4-1-17,5-6-14,0-5 6,13-6-7,9-11 0,5-3-11,-2-12 18,2-6-7,0-1 23,0-10-17,-2-17 30,0-6-29,-4-8 2,-4-3-1,-5 1 8,-5-1-16,-6-1 0,-1 1 2,-1 5 0,-18 5-2,-5 7 0,-1 7-1,0 9-27,2 7 26,-1 4-32,-1 1-63,0 22 11,-1 6-51,0 4-15</inkml:trace>
  <inkml:trace contextRef="#ctx0" brushRef="#br0" timeOffset="109550.7112">10370 4033 62,'0'0'58,"0"0"13,0 0-19,0 0 12,0 0 48,0 0-25,0-24-11,0 24-55,0 1-21,0 22-11,3 16 11,3 17 22,3 10 26,-2 8-37,-2 0 0,-2 4-9,-3 0 2,0-4-4,0-8 0,0-10 0,0-7 5,-5-3-5,-2-3-3,1-2-26,0-7-125,3-11-47,3-11-107</inkml:trace>
  <inkml:trace contextRef="#ctx0" brushRef="#br0" timeOffset="110376.1928">12715 3762 314,'0'0'102,"0"0"-51,0 0-4,0 0-12,0 0 10,0 0-45,-9 15-11,14 14-2,10 7 26,3 4-8,1-2-5,2 0 2,6-2 15,6-5-16,6 1 7,8-5 34,5-1-34,-2-4 7,-4-3-15,-10-1 5,-10-4-7,-7 0 6,-6-2-4,-9-2 0,-2 4 11,-2-2-11,-3 6 11,-19 2-3,-8 5 26,-9 5-31,-7 3 5,1 6-7,-3 4 10,6-1-14,5 2 3,4-7 0,6 0-18,4-6 10,6-2-52,4-5 3,5-3-125,7-8-36</inkml:trace>
  <inkml:trace contextRef="#ctx0" brushRef="#br0" timeOffset="110907.4139">14009 4206 326,'0'0'110,"0"0"-103,0 0 16,0 0-1,0 0-22,0 0 7,33-1-3,4 1 0,8 0 6,1 0-10,6 0 8,-1-5-13,4 2 5,-1-2-55,-5 1-87,-10 3-95</inkml:trace>
  <inkml:trace contextRef="#ctx0" brushRef="#br0" timeOffset="112978.8579">15390 4103 269,'0'0'150,"0"0"-150,0 0 13,0 0-35,0 0 19,0 0 3,12-1 28,2 1-21,1 0 21,1 0-25,1 0 2,3 0 13,4 0-12,0-9-6,2-3 3,-3-5 11,0-2-15,-4-4 1,-1-2 0,-4-4 8,-1-4-2,-3-4-6,-2-4 0,-2-2 14,-5 0-14,1 4 0,-2 1 0,0 7 1,0 6 3,0 9-4,0 7 26,-2 6-10,1 3 35,-3 0-51,4 0 7,0 27-17,0 21 3,0 20 7,0 13 23,4 5-15,-1 0 24,-2-3-12,-1-3-19,0-4 56,0-4-47,0-4 2,0-6-12,0-7 11,0-6-13,6-13 2,2-9 0,2-9-5,0-8 5,0-5 0,-3-5-3,-2 0-35,0 0 38,-2-18 0,-3-8 3,0-7-12,0-1 4,-3 0 5,-10 3-5,1 5 3,-1 5 2,4 3 0,4 4 2,5 3-7,0-2 5,6 1-13,20-1-7,9-3-44,10-1 40,3 2-43,2 0-47,-3 3-8,-6 4-76</inkml:trace>
  <inkml:trace contextRef="#ctx0" brushRef="#br0" timeOffset="113526.7194">16323 3552 397,'0'0'99,"0"0"-73,0 0 59,0 0-25,0 0-53,0 0 5,-76 79-12,59-7 0,5 11 4,4 1 16,3-1-5,2-6-14,3-9 0,0-11 8,9-12-9,15-12 0,4-8-7,5-5-18,0-9 18,1-5-31,5-6-55,1 0-1,2-8-108</inkml:trace>
  <inkml:trace contextRef="#ctx0" brushRef="#br0" timeOffset="113917.3269">17115 3553 339,'0'0'216,"0"0"-169,0 0-47,0 0-13,0 0 13,76 90 0,-46-37 60,-2 1-36,-4 0-12,-6-1 17,-4-5-16,-10-1-13,-4-2 0,0-2 4,-18 1-4,-9 1 0,-11-2 6,-6-3 4,-5-5-10,4-7-29,1-7-25,2-6-186,1-7-56</inkml:trace>
  <inkml:trace contextRef="#ctx0" brushRef="#br0" timeOffset="114401.6774">16799 3765 334,'0'0'9,"0"0"8,0 0-5,0 0-2,0 0 29,-85 24-39,75 11 0,3 10 0,3 9 3,-1 5 45,4-2-20,1-6-10,0-6 39,0-10-55,4-10-2,14-7 0,3-5 3,6-10-3,6-3 22,3-2-20,4-20 26,-1-11-17,-6-7-11,-8-3 0,-7-1 1,-9 3-8,-9 2 7,0 3 0,-15 1-16,-10 7-23,-7 3-21,-7 3 11,-1 9-50,-3 7-26,1 6-38</inkml:trace>
  <inkml:trace contextRef="#ctx0" brushRef="#br0" timeOffset="115399.025">15901 3325 307,'0'0'63,"0"0"-58,0 0-5,0 0 0,0 0-6,0 0 6,91 2 0,-47 1 0,6 1 6,9 3 4,7-6-10,15-1 0,5 0 6,2 0 24,0-3-23,-12 0-3,-6 1 0,0 2 2,0 0-6,2 0 0,-3 0 6,-8 0-8,-12 0 2,-13 0-7,-12 0-16,-15 8-106,-9 2-59</inkml:trace>
  <inkml:trace contextRef="#ctx0" brushRef="#br0" timeOffset="116023.9907">15219 3499 307,'0'0'61,"0"0"-51,0 0-1,0 0-18,0 0 1,0 0 8,22 113 63,-16-49 12,-1 6-30,-1 0 19,2-2-61,-2-4 21,1-2 2,0-3-9,-1-5-9,1-3-8,-1-7 0,3-5 1,-1-3-1,0-7-23,-1-5-105,-2-6-79,0-9-90</inkml:trace>
  <inkml:trace contextRef="#ctx0" brushRef="#br0" timeOffset="117067.2084">17804 3417 57,'0'0'47,"0"0"52,0 0-27,0 0 21,0 0 12,0 0-72,-13-25 33,13 23-1,0 2-46,0 0 29,0 0-48,0 0 4,0 0-8,0 8-22,0 11 26,7 7 0,6 4-3,3 0-2,2 2 5,7 1 0,3 0-3,5-1 6,2-1-3,2-4 0,-3-2-3,-3-3-1,-4-3 4,-6-4 0,-6-1 1,-6-5 5,-1-1-6,-7-2 0,-1-2-5,0-1 3,0 3 4,0 3 2,-1 3 26,-16 5-20,-5 3-10,-10 3 0,-3 3 12,-7 1-3,-1 0-8,2 0-1,0 2 1,-1-2 6,-5 2-9,0-3 2,-4 4-50,6-5 28,8 0-49,7-3 6,9-6-18,11-4-108</inkml:trace>
  <inkml:trace contextRef="#ctx0" brushRef="#br0" timeOffset="133849.0865">18579 3395 4,'0'0'77,"0"0"-10,0 0 5,0 0 0,0 0 6,0 0-29,0-8-42,0 8-7,3 0 0,4 1-4,4 19-12,4 10 26,7 14-10,3 13 7,2 13 5,-2 9-1,-2 5-11,-1-2 0,-3-2 48,-5-5-43,-2-5 7,-6-2-12,-5-4 13,-1-6-16,0 1 3,-14 0-9,-11 4-21,-10 2-88,-4-4 35,-6 0-23,1-3-60</inkml:trace>
  <inkml:trace contextRef="#ctx0" brushRef="#br0" timeOffset="135643.2661">19547 4035 143,'0'0'159,"0"0"-121,0 0 64,0 0-19,0 0-6,0 0-43,0 0-31,-9-16-6,16 15-5,15-3 8,12-3-6,9 0 9,5-1-3,4-1 0,0 2 7,3-3-11,-5 5 4,-1 0-1,-9 4-17,-5 1-12,-7 0-27,-6 0 0,-5 1-77,-4 7 45,-6-1-40</inkml:trace>
  <inkml:trace contextRef="#ctx0" brushRef="#br0" timeOffset="136018.2459">19878 3824 179,'0'0'95,"0"0"-10,0 0-14,0 0-21,0 0 94,0 0-75,-32-36-29,32 36-40,0 16-25,0 17 24,0 10 1,0 3 0,0-3 4,0-2-3,0-3-1,0-4 0,1-2-19,5 0-33,0-1-54,0-2 17,1-5-83</inkml:trace>
  <inkml:trace contextRef="#ctx0" brushRef="#br0" timeOffset="136674.4654">20720 3557 182,'0'0'136,"0"0"-65,0 0 43,0 0-1,0 0-59,0 0-54,0-14-11,0 39-30,3 17 41,3 12 3,0 8 8,-2 0-4,0-5 3,-1-3-10,0-5 0,2-3 2,1-3 2,0-3 0,3-4-4,-6-3 0,0-3-4,-3-5-51,0-3-117,0-9-27,0-4-16</inkml:trace>
  <inkml:trace contextRef="#ctx0" brushRef="#br0" timeOffset="137135.7694">21099 3733 362,'0'0'106,"0"0"-25,0 0-34,0 0-6,0 0-41,0 0-13,1 52 5,2-16 16,2 0 2,0-2-10,-2-1 5,2-1-5,-4-2 0,1 1 0,-1-3-15,-1-2 0,0-5-54,0-5-45,3-5-65,5-10-39</inkml:trace>
  <inkml:trace contextRef="#ctx0" brushRef="#br0" timeOffset="137713.866">21422 3557 338,'0'0'19,"0"0"-19,0 0 27,0 0 50,0 0-11,0 0-66,-4-10-12,8 15 6,10 6 2,5 6 4,2 4-10,1 1 13,2 3-3,-2-1 0,-3-2 5,-2 0-5,-1 0 0,-2-3 0,0-2-3,-4 1 3,4 0 0,-7-1-2,2-1 0,-3 1 2,-3-2 0,-2 0 4,-1 1 1,0 0 5,0-1 11,-4 1 18,-5 2-39,-3 2 22,-4 3-8,-2 2-11,-6 2 17,0 3-19,-3 0 0,2 0-1,-2 1-2,2-3-7,2-3-40,5-2-26,5-5-26,5-3-41,7-7-81</inkml:trace>
  <inkml:trace contextRef="#ctx0" brushRef="#br0" timeOffset="141415.2255">22395 3354 11,'0'0'52,"0"0"33,0 0-44,0 0 46,0 0 33,0 0-97,0-30 26,0 26 8,-3 2-17,0 2 2,2 0-22,-4 0-13,-1 0 3,-6 10-9,-1 13-1,-6 14 0,2 12-3,-1 10-7,3 11 15,3 7-5,3 9 14,3-1 0,5-1-4,1-9-4,0-6 9,19-6-5,7-7-10,3-6 0,7-8-2,6-6 7,3-6-5,1-3 0,0-3-50,-4-5-5,0-6-25,-5-13-34,-6 0-152</inkml:trace>
  <inkml:trace contextRef="#ctx0" brushRef="#br0" timeOffset="143408.4255">23247 3811 118,'0'0'134,"0"0"-72,0 0-16,0 0 50,0 0-64,0 0-22,-6 0-9,6 0-1,0 0 0,0 5-6,0 0-18,0-1 22,0 1-7,4-3-10,4 2 19,-2-3 1,4 1 6,1-2 7,-2 0-5,4 0-9,-2 0 0,-1-3 3,2-6 7,-3-2-8,0-2 0,0-2 2,0-4 3,-2-2-11,1-4 4,2-7 0,-1-4-5,2-3 5,0 0 0,-3 0-11,-2 4 8,-3 2-2,-1 3 5,-2 3 0,0 1 26,0 8 2,0 6-3,0 6 39,0 4-24,0 2-7,0 0-33,0 0-16,0 5 8,0 21-18,3 14 26,4 18 0,-3 9 26,2 11-18,2 2-5,-1 0 8,4-5 35,-2-6-38,-2-5 1,5-4 25,-3-6-29,2-4 10,0-7-15,0-4 0,1-1-1,0-6 3,-3-2-2,-3-3 2,-3-7 4,-2-7-6,-1-5 0,0-8 1,0 0 5,0-2-6,-10-14 0,-9-7-3,-1-1-31,-2 1 22,3 1-8,0 1-1,4 2 13,3 3 8,5 1 0,2 0-8,5 1 7,0-1-1,15-1 2,11-1-26,3-1 22,6 0-40,1 0-24,0 2-2,-5 0-92,-3 3-18</inkml:trace>
  <inkml:trace contextRef="#ctx0" brushRef="#br0" timeOffset="143970.8951">23932 3214 63,'0'0'281,"0"0"-243,0 0 15,0 0 33,0 0-56,0 0-18,-67 68-12,56-14 2,4 8 27,2 4-14,5 2 5,0 1-19,0-6 6,0-2-7,8-8 0,7-9-20,1-6 16,5-8 0,3-6 4,1-4 11,2-9-11,3-3-11,-2-8-54,5 0-52,-2 0-25,-2-15-46</inkml:trace>
  <inkml:trace contextRef="#ctx0" brushRef="#br0" timeOffset="144345.8774">24512 3410 216,'0'0'131,"0"0"-131,0 0-4,0 0 4,0 0 20,94 33 0,-73-8 1,-3 6 25,-2 0-29,-5 0-6,-2 4 0,-5-3-6,-4 1 19,0 0-23,-10 0 1,-11 2 15,-9-1-7,-2 1 0,-4-4-10,-2-5-33,2-5-33,2-7-95,3-8-102</inkml:trace>
  <inkml:trace contextRef="#ctx0" brushRef="#br0" timeOffset="144654.7625">24281 3413 493,'0'0'66,"0"0"-66,0 0-25,-3 78 25,2-33 19,-1 5-12,2-2-4,0-3-3,0-4 4,0-4-4,0-2 0,0-3-19,0-2 11,0-4-119,0-8-50</inkml:trace>
  <inkml:trace contextRef="#ctx0" brushRef="#br0" timeOffset="146260.9596">25497 3619 191,'0'0'103,"0"0"-76,0 0 87,0 0-33,0 0-43,0 0-29,-13 6-9,13-3-28,4 3-8,11 1 24,10-2 6,10 0 12,8-5 14,8 0-11,2-2 2,1-9-18,-6 6 7,-4-1-75,-8 2 65,-11 4-35,-6 0-40,-12 0-15,-7 4-21,0 2 50</inkml:trace>
  <inkml:trace contextRef="#ctx0" brushRef="#br0" timeOffset="147569.5845">26762 3559 317,'0'0'67,"0"0"-67,0 0-12,0 0 12,0 0 11,0 0-3,3 36 7,5-30-12,2-3 2,0 2 31,4-5-31,4 0 9,2 0-13,0-7 3,1-6 22,0-6-25,-6-3 9,1-5-1,-5-6-2,-2-5-7,-1-1 0,-2-6 7,-1-1 3,-1-2-9,-4 4-1,0 5 14,0 5 1,0 10-12,0 8 21,0 5-2,0 8 41,0 1-47,0 2 0,0 0-16,0 0-15,0 22-6,3 18 6,8 25 15,-1 16 6,-1 10 2,0 2 8,-3 0 43,-3-1-58,0-4 31,-2-9-26,4-8-5,-2-8 25,2-8-24,2-6-2,-3-4 0,4-7 6,-1-5-8,1-7 2,-2-9 0,-2-7-2,-1-7 2,-1-2 0,-2-1 5,1 0 8,-1-12-13,0-15 0,0-8-32,0-4 29,0 0-30,-3 3 6,-8 2 27,0 5-39,2 5 32,1 7 3,3 3 4,3 6-13,2-2 16,0 0-3,2-1 0,18-2-18,15-2 16,8-3-40,5 0-50,1 0 23,-4 2-111,-9 6 6</inkml:trace>
  <inkml:trace contextRef="#ctx0" brushRef="#br0" timeOffset="148352.3135">27760 3014 17,'0'0'100,"0"0"8,0 0-1,0 0-23,0 0-50,0 0-29,-46 59-5,28-7 24,3 13-9,3 6 44,3 2-45,6-1 8,3-10-21,0-6-1,6-9-3,17-11-9,8-8-8,6-8 18,5-9 2,3-10-37,0-1-46,2-11-122</inkml:trace>
  <inkml:trace contextRef="#ctx0" brushRef="#br0" timeOffset="148649.1734">28517 3002 409,'0'0'170,"0"0"-170,0 0-40,0 0 40,35 108 35,-33-53-21,-2 0 46,0-3-38,0-3-11,-5-5-2,-7-4-6,-10-2-3,-8-2 0,-9 0-6,-5-1-12,-1-2-63,2-4-61,1-10-86</inkml:trace>
  <inkml:trace contextRef="#ctx0" brushRef="#br0" timeOffset="148992.9073">28115 3140 442,'0'0'104,"0"0"-90,0 0-14,0 0-9,-16 83 9,10-35 36,0 4-28,0-5 18,1 2-24,0-6 4,-1-5-1,3-5 5,0-3-20,1-4 1,1-3-82,-1-8-19,2-11-115</inkml:trace>
  <inkml:trace contextRef="#ctx0" brushRef="#br0" timeOffset="149990.3519">26792 2782 89,'0'0'110,"0"0"-32,0 0-40,0 0 35,0 0-18,0 0-52,-2-4 18,2 4-21,0 0 0,14 0-19,8 0 29,10 0-10,6 0 0,7 0 17,6 0-11,7 0-6,13 0 4,10 0 13,13 0-5,7-2-6,-1 0-6,-4 1 16,-5 1-20,-9 0 4,-7 0 0,-4 0 2,-2 0 6,-5 0-8,-6 0 0,-5 0 2,-9 0-5,-10 0 3,-10 0 0,-12 0-14,-7 0 5,-5 0-17,0 0 4,0 0-63,-5 0 21,-7 0-93</inkml:trace>
  <inkml:trace contextRef="#ctx0" brushRef="#br0" timeOffset="151502.7928">22960 3142 42,'0'0'46,"0"0"8,0 0 18,0 0 27,0 0-23,0 0 9,0-35-37,0 35-46,0 9-2,0 26-26,0 21 26,0 14 21,0 10 25,0 1-17,0-2-15,0-4-8,0-3-6,0-4 0,-4-7 30,1-3-16,2-8-7,1-4-2,0-2 3,0-7-8,0-2 0,0-6-22,0-7-18,1-7-54,9-7-58,1-8-33</inkml:trace>
  <inkml:trace contextRef="#ctx0" brushRef="#br0" timeOffset="152530.7108">24736 3128 247,'0'0'112,"0"0"-31,0 0-21,0 0-33,0 0 21,0 0-48,-1-7-9,2 13 1,14 9-2,3 4 10,4 1 0,2 4 3,0 0-1,0 0-2,4 0 0,2-1 0,3 0 6,-2-2-6,-1-2 0,-3 1 0,-3-2 9,-5-2-8,-4-1-1,-3 0 5,-3-3 4,-3-1-12,-3-2 3,-2-3 0,-1-3 0,0 0 7,0-1-7,0 4 22,0 4-20,0 6 23,-12 7-17,-4 7-4,-2 6 21,-6 4-17,-1 0 3,0 1 5,-1-1-3,1-1-13,4-1 0,-1-2 1,1-2 0,0-1 0,-2-1-1,0 0 0,-3-2 7,5-4-9,0-3 2,8-5-18,4-8 13,8-2-86,1-8-100,0 0-161</inkml:trace>
  <inkml:trace contextRef="#ctx0" brushRef="#br0" timeOffset="153343.1698">26414 3034 124,'0'0'261,"0"0"-248,0 0-9,0 0-8,0 78 8,0-14 20,0 11 12,0 5-9,0-1 30,0-4 19,0-7-16,0-5-28,0-6-22,0-4-10,0-5 0,2-3 0,1-2 0,-2-6 2,-1-1-2,0-5 0,0-6-70,2-6-42,-2-7-80,1-10-160</inkml:trace>
  <inkml:trace contextRef="#ctx0" brushRef="#br0" timeOffset="154559.7521">28642 2928 107,'0'0'181,"0"0"-81,0 0-59,0 0 44,0 0-18,0 0-53,-5-9-14,5 9-2,0 0-14,0 12 7,0 5-4,9 4 9,9 0 4,0-1 0,6-1-15,1-1 18,1-2-3,0-1 0,0-1 7,-2 1-7,-3-1 0,-5-2 0,-2-3-1,-2 0 8,-2-3-7,-4 0 0,0-1 0,-5-1-4,2 0 4,-3-1 0,0 2-4,0 0 4,0 3 0,0 5-3,0 3 6,-1 4-5,-10 1 2,-2 1 0,-2 2 23,-4-1-13,-2 0-10,-3-1 2,-1 2 15,-2-2-10,-2 3-7,1-2 0,-2-1-5,4 2 10,-3-2-5,2 0 0,2-3-47,-1-1 41,3-3-18,4-1-2,3-4 15,7 0-132,5-6-46</inkml:trace>
  <inkml:trace contextRef="#ctx0" brushRef="#br0" timeOffset="157616.1687">29485 2894 99,'0'0'45,"0"0"-4,0 0 11,0 0 15,0 0 23,0 0-43,0 0-16,-3-15 23,3 15-52,0 0 17,0 0-19,0 0-42,0 13 42,9 13-9,6 7 9,2 9 9,2 6-6,3 6-6,2 9 6,-3 2 27,-2 0 29,-7-4-45,-5-5 2,-7 0-16,0 3 0,-11 2 0,-21 3 4,-14 0-4,-15-1-3,-12-3-71,1-4-41,8-4-39,9-10-74</inkml:trace>
  <inkml:trace contextRef="#ctx0" brushRef="#br0" timeOffset="159784.8336">30214 2767 101,'0'0'77,"0"0"-16,0 0-27,0 0 35,0 0-24,0 0-32,0-6 2,0 6-15,6 0 0,9 0-7,3 0 13,6 0-7,1 0 1,4 0 0,-1 0 0,-3 0 2,4 0-2,-8 0 0,0 0 4,-3 0-7,-4 0 3,-1 0 0,-3 0-2,-6 0 3,1 0-1,-5 0 0,0 0-7,0 0 5,0 0-7,0 2-3,1 5 8,-1 4 8,2 4 6,-2 4-10,1 7 2,-1 4-2,0 7 6,0 6-6,0 3 38,0 6-7,2 0 8,1 8 8,-2 2-36,4 0 38,-1 2-31,0-3-18,3 1 49,-3-2-46,-1-1 15,-1-4-18,-2-4 10,0-4-14,0-1 4,0-2 0,-2 2 0,-2 0 4,2-3-4,1 5 0,-1-2 6,2 1-6,0 2 0,0-2 3,0-2 28,0-1-23,0-5 7,-1 0-15,-1-2 19,0-3-23,2-7 4,-1-6 0,-2-8 0,1-5 7,0-3-7,-1-4 0,-6-1 20,-10 0-15,-9 0-5,-10 0 0,-7 0-17,-9 0-8,-4 0 4,-5-1-3,-1-1-77,-1-1-19,-4-2-132</inkml:trace>
  <inkml:trace contextRef="#ctx0" brushRef="#br0" timeOffset="175800.9023">4947 7909 208,'0'0'96,"0"0"-23,0 0-31,0 0 30,0 0-55,0 0-16,0 0-2,0 0-8,0 0 9,54-14 2,-24 11 5,1-1-7,3 0 0,2 0-15,-8 3 10,3 1-102,-8 0-35,-7 0 3</inkml:trace>
  <inkml:trace contextRef="#ctx0" brushRef="#br0" timeOffset="176004.0162">4981 8175 98,'0'0'65,"0"0"-39,0 0-26,0 0 5,0 0 14,81-9 25,-44-2-43,2-3-2,-2 3-9,-4 4-103</inkml:trace>
  <inkml:trace contextRef="#ctx0" brushRef="#br0" timeOffset="465784.8448">5171 7915 22,'0'0'44,"0"0"-12,0 0 6,0 0 21,0 0 14,0 0-17,0 0 5,-18-15-56,18 15 51,0 0-17,-2 0-31,1 0-5,-1 0-3,-1 15 0,2 13-7,-2 18 9,3 14-2,0 17 0,0 5 5,-2 1 8,2-8-3,0-7-9,0-8 6,0-7-6,0-6-1,0-13 0,0-5 0,0-7-3,0-4 3,0-6-9,0-7-1,0-5-77,0-2-58,0-20-65</inkml:trace>
  <inkml:trace contextRef="#ctx0" brushRef="#br0" timeOffset="466171.3543">5092 7916 68,'0'0'13,"0"0"-2,0 0 2,0 0 39,0 0-2,0 0 3,49-42-46,-30 63 0,4 16 26,5 12 4,5 19 17,0 10-11,1 3-16,-4-1 51,4-10-69,-8-8 18,-1-6-27,-3-6 18,-3-6-9,-5-7-9,1-6 0,-5-3 2,-2-3 1,-5-7-6,-2-4-15,-1-8-117,0-6 5,0-4-64</inkml:trace>
  <inkml:trace contextRef="#ctx0" brushRef="#br0" timeOffset="466390.093">5217 8390 193,'0'0'37,"0"0"-37,0 0-1,0 0-2,85-19 3,-57 14 0,2 2-2,-3 2 2,1 1-40,-4 0-65</inkml:trace>
  <inkml:trace contextRef="#ctx0" brushRef="#br0" timeOffset="467186.9263">5994 8201 112,'0'0'42,"0"0"-36,0 0 41,0 0 1,0 0-17,0 0 46,-80-23-44,62 23-16,3 11-8,-3 7 10,3 3-24,-1 4 5,4 4 0,1 1-3,8-3 3,3 0 0,0-6-5,3-4 3,14-3-9,2-7 10,6-4-6,-2-3 0,2 0 14,-1-3-7,0-12 0,-6-3-6,0 0 5,-8 2 1,-4 0 0,-2 7 10,-2 4 6,-2 4 5,0 1 39,0 0-35,0 0 12,0 18-37,3 14-9,3 17-7,0 10 31,0 8-15,-1 3 0,-5-2 11,0 0-11,0-5 0,-3-3 3,-8-4 5,5-5 0,0-7-8,-4-8 0,2-11 0,1-11-20,-1-14 17,1 0 3,1-14-6,3-16 4,1-4-12,2-9 10,0-2-5,11 0 2,10-2 7,1 1 0,2 2-10,0 3-24,3 6-25,-5 0-37,3 3-65,-7 5-3</inkml:trace>
  <inkml:trace contextRef="#ctx0" brushRef="#br0" timeOffset="468761.3701">6439 8193 94,'0'0'87,"0"0"-16,0 0-42,0 0 45,0 0-8,0 0-39,-78-20-19,65 23-4,2 11-4,0 6 14,0 4-14,2 0 0,3 0-4,2-1 6,4-4-11,0-1 9,0-2 0,10-3-15,2-3 14,3-4-3,0 1-4,1-6-8,4-1 16,2 0 3,0 0 1,-2-9-1,2-6 4,-4-3-8,-6-2 1,-3-1-7,-3-2 5,-5 4 3,-1-1-1,0 4 9,0 4 1,0 1-10,-1 5 0,-5 2 13,3 2 6,0 2-9,0 0 3,3 0-11,0 17-2,0 6 0,0-1-12,0-1 23,3-4-18,9-2 7,0-5 0,0-2-10,4-4-3,-1-2 13,0-2-5,-1 0 8,-4 0-12,2-5 9,-3-8-16,-3-5 4,6-2-12,-9-2 2,1 2 1,-4 1 5,0 5 11,0 6 5,0 5 0,0 3 50,0 0-18,0 0 19,0 14-51,0 7-8,0 3 5,0 0 3,0-3 0,15-4-7,0-4 6,0-4 1,-2-3-3,-2-3-7,-1-1-8,2-2 18,-3 0 0,4-2-4,-2-13 10,4-4-8,-2-3 2,-2 0-34,4 1 27,-5 4 7,0 4 0,-4 4-4,2 6 9,0 3-5,-1 0 0,6 0-20,-1 14 20,3 4 1,-1 1 6,-4 2 24,-1 0-30,-3-3 11,-3-1 4,-3-2-15,0-2 30,0-4-27,0-1 6,0-5 9,0-3-14,0 0-5,0 0 0,0-3 14,0-17-23,0-8 9,3-5-20,5 1 16,2 2-48,0 7 38,-2 7 8,5 2-19,-2 8 19,3 3 6,0 3-9,1 0-2,-3 18-3,-3 6 14,1 3 0,1 0 6,-2 1 32,1-3-18,-3-2-19,1-4 14,-2-1-11,0-5-4,0-6 0,-2-3-13,-1-4 5,0 0-98,-1-18-147</inkml:trace>
  <inkml:trace contextRef="#ctx0" brushRef="#br0" timeOffset="469055.1253">6610 8076 489,'0'0'0,"0"0"-157,0 0-70,0 0 122</inkml:trace>
  <inkml:trace contextRef="#ctx0" brushRef="#br0" timeOffset="469555.1164">7364 8252 68,'0'0'367,"0"0"-346,0 0-21,0 0-11,0 0 11,0 0-3,9 102 9,-9-72-1,0 1-5,-6 1 3,-3 2-6,-6-4-113,-3-3-105</inkml:trace>
  <inkml:trace contextRef="#ctx0" brushRef="#br0" timeOffset="492539.5756">4532 9610 109,'0'0'69,"0"0"-8,0 0 17,0 0-4,0 0 13,0 0-20,-18-44-4,14 44 13,4 0-71,0 0-5,0 0-1,0 23-34,0 13 35,4 16-2,4 7 8,-4 3-1,1-2 6,-1-6-11,2-4 0,1-5-16,1-5 5,-2 0-21,3-7-21,0 0-7,0-8-66,-3-4 17,0-8-59</inkml:trace>
  <inkml:trace contextRef="#ctx0" brushRef="#br0" timeOffset="493072.3315">4917 9610 193,'0'0'74,"0"0"-71,0 0 15,0 0 24,0 0 13,0 0-31,-64 63-23,60-18 6,4 6-7,0 4 5,0-1-8,5-6 3,7-6 0,2-8 4,7-8-4,1-8 1,5-4-10,1-10-11,-2-4 20,-4 0 5,2-10-1,-5-11 14,-1-7-7,-5-3-5,-5-4 8,-8 1-8,0 0-12,-3 3 3,-16 1 3,-5 3-14,0 4 14,-2 7-46,3 6-7,0 8-79,7 2-35</inkml:trace>
  <inkml:trace contextRef="#ctx0" brushRef="#br0" timeOffset="493634.8023">5172 9503 210,'0'0'77,"0"0"-44,0 0-33,0 0-8,0 0 1,0 0 1,54 45 6,-26-26 1,8 1 3,3 0 7,4-2-8,2 3 3,-5 0 0,-5 2 2,-9 2-10,-5-1 2,-7 2 0,-6-1 4,-5 1-4,-3 1 0,0 3 6,-17 2 0,-7 2-6,-3 1 6,-2-1-5,-3 0 34,8-1-32,-3-4-2,6 1-2,6-7-21,3-4-59,6-6-113</inkml:trace>
  <inkml:trace contextRef="#ctx0" brushRef="#br0" timeOffset="497453.4651">6385 9296 216,'0'0'55,"0"0"2,0 0 5,0 0 6,0 0 27,0 0-33,-12-14-20,11 14-7,1 0-30,-2 0-10,-1 6 1,-3 20-22,-1 17 26,4 12 10,-2 10-1,4 6-6,1 6 5,0 3-13,0-2 5,0-5 0,6-9 0,7-10 1,2-9-1,4-7 0,3-5-10,3-6 3,5-3-2,3-5-3,-2-5 12,7-4-73,1-5-31,-3-5-74,-3-1-100</inkml:trace>
  <inkml:trace contextRef="#ctx0" brushRef="#br0" timeOffset="498422.1632">6912 9760 63,'0'0'116,"0"0"-116,0 0 10,0 0-2,0 0 36,0 0-30,21 33 10,-11-33-16,2 0 9,3 0-15,0 0 9,0-3 9,4-11-17,-4-2 0,0-7 16,0-2-16,-2-5 3,-5-2-1,-1-4 3,-5-4-16,1-3 7,1-4-14,-4 1 13,0 1 4,0 2-2,-9 7 8,-3 8-4,-1 6-4,1 6 38,3 7-2,3 3 0,4 5-22,0 1 62,2 0-25,0 15-51,0 21-22,7 18 20,10 14 2,5 9 5,2 7 4,1 2-7,-1 1 28,-2-4-20,1-8 13,-5-10-12,-2-9-7,-2-10 4,-3-8-7,-2-5-1,-4-6 0,-2-5 9,-3-5-11,3-6 2,-3-5 0,0-4-14,0-2-1,0 0 4,-9-5-2,-5-12-41,-2-5-1,5-2 10,1-1 16,3 2 28,2 1-8,2 1 9,3 2 4,0-2 7,0 0-22,15-2 7,6-1 4,1 1-15,2 3 13,0 1-48,0 2-13,0 3-71,-5 0-35</inkml:trace>
  <inkml:trace contextRef="#ctx0" brushRef="#br0" timeOffset="499027.9129">7607 9099 218,'0'0'67,"0"0"-18,0 0 9,0 0-37,0 0 33,0 0-46,-72 80-4,65-21 6,3 13-3,2 8 4,2 4 18,0-5-27,3-11 33,13-10-27,8-13-6,7-12-4,2-7-3,3-11 2,-3-6 3,-3-8-68,0-1-35,1 0-16,3-15-84</inkml:trace>
  <inkml:trace contextRef="#ctx0" brushRef="#br0" timeOffset="499465.3909">8363 8986 381,'0'0'84,"0"0"-84,0 0-49,63 77 25,-39-27 24,1 4 63,2 2-33,-3-1 48,-2 1-49,-5 0-28,-8-5 10,-5-3-2,-4-1-9,-4-2 0,-16 0-19,-8 0 14,-5-1-50,-7-6-75,-2-8-7,-3-11-112</inkml:trace>
  <inkml:trace contextRef="#ctx0" brushRef="#br0" timeOffset="500012.2344">8150 9290 175,'0'0'56,"0"0"-32,0 0-9,0 0-15,-85 70 37,76-28-31,2 6 8,5 3-1,2 2 2,0-5 26,2-3-35,14-9 5,5-7-11,3-8 14,3-7-26,1-8 12,-1-6 0,0 0-7,-2-13 22,-1-9-15,-2-6 14,-4-6 2,-4-1-6,-8-2-1,-6-1-7,0 2 20,-11 0-19,-13 0-3,-7 4 0,-2 7-30,0 7 26,-1 7-32,6 9-8,-1 2 30,6 7-105,1 12-34</inkml:trace>
  <inkml:trace contextRef="#ctx0" brushRef="#br0" timeOffset="502521.527">6797 9267 18,'0'0'74,"0"0"-60,0 0 9,0 0 30,0 0-41,0 0 42,-32-34-25,29 31 19,2 2 29,1 1-60,-3-3 34,3 3-2,0 0-36,0 0 45,0 0-45,0 0-2,-1 0 18,1 0-22,-2 0-7,2 0 0,0 0-7,0 10-14,0 25 19,10 26 2,7 23-5,2 12 14,-2 5-9,-2-8 0,-5-12 7,0-12-6,-2-12-1,1-11 0,2-12 10,0-5-7,-2-5-3,2-5 0,-1-3-29,1-4 5,-2-11-108,-1-1-58,0-9-38</inkml:trace>
  <inkml:trace contextRef="#ctx0" brushRef="#br0" timeOffset="503630.8461">8711 8946 26,'0'0'110,"0"0"-110,0 0-16,0 0 16,0 0 5,0 0 27,3 13 19,0-10-29,3 0 8,-1 2 11,2 0-37,0 2 23,2 2 0,3 0-20,5 5 27,2 2-32,6 1 18,4 4-1,8-3-19,2 0 29,-2 0-26,2-3-2,0 0 11,-5-3-5,-1 0-7,-5-1 0,-7-1 7,-3-2-11,-4-1 4,-6-3 0,-5 0 0,0-3 6,-3 1-6,0-2 0,0 2 6,0 2 12,-1 3 23,-14 8-5,0 5 6,-3 4-31,2 6-11,1 3 0,3 3 11,-3 0-15,3 3 4,-2-1 0,1 1-3,4 0 9,-4 1-6,4-3 0,-2 2-25,0-1 20,0-4-44,2 1-20,1-6-7,1-6-39,3-7 5,2-7-29</inkml:trace>
  <inkml:trace contextRef="#ctx0" brushRef="#br0" timeOffset="504815.6945">9465 9484 55,'0'0'237,"0"0"-148,0 0-23,0 0 15,0 0-74,0 0-7,3-4-14,19 4 0,8-1 14,9-5 0,10-2 5,4 1 2,4-4-5,0-1-2,-2 0 0,-4 1-14,-6 2 0,-7 4-23,-9 0-19,-7 3-56,-10 2-42,-9 0 27</inkml:trace>
  <inkml:trace contextRef="#ctx0" brushRef="#br0" timeOffset="507091.3352">10807 8845 92,'0'0'50,"0"0"8,0 0 17,0 0-54,0 0 6,0 0-27,0 4-11,0 19 11,8 11 1,1 10 31,4 12 8,-2 4-30,-1 4 21,-1-3 6,-2-2-7,1-3 23,-1-8-36,1-3 2,-1-7-11,-1-7 1,0-2-9,0-5 0,-2-2 0,-2-2-3,1-4 3,2-2-35,-2-7-28,0-7-104,-2 0-108</inkml:trace>
  <inkml:trace contextRef="#ctx0" brushRef="#br0" timeOffset="508334.9468">11232 9300 257,'0'0'0,"0"0"-33,0 0 33,0 0 1,0 0 4,0 0 17,53 11-17,-43-11 26,-1-1-12,2-9-13,-1-2 33,0-4-27,-2 0 1,1-1-2,-3-4-2,-3-2-9,0 0 0,-2-6 6,1-1 4,-2-2-9,0 2 2,0 0 2,0 3 7,0 3-12,-5 3 6,1 6 0,-1 3 15,-2 6 5,4 1 20,3 5-4,0 0-30,0 0 6,0 0-18,0 8-32,0 17 32,3 16 0,12 10 2,-2 8 5,5 9 9,3 7-16,-2 3 14,1-1-4,-4-5 52,-1-13-36,-1-5-8,-1-6-3,-3-3 0,-2-4-18,-1-5 3,-1-8 0,-4-6 3,-1-9-2,1-5-1,-2-7 0,0-1 3,0 0-3,0-16 0,-15-5-21,3-5 6,-2-1 5,-2 0 2,4-2 6,0 5-53,5-1 36,4 5 4,1 0-12,2 2 23,0 4 4,3-4 0,11 1-4,5-1-10,8 0-2,3-2-23,1-1-32,2 2-12,-2 2-41,-4 2-94</inkml:trace>
  <inkml:trace contextRef="#ctx0" brushRef="#br0" timeOffset="508838.4444">11901 8809 191,'0'0'66,"0"0"-2,0 0-60,0 0-3,0 0 24,-64 89-14,59-43-4,2 8 46,2 4-21,1-2 19,0-4-29,1-5-14,14-5 34,2-6-31,5-9-9,3-4-2,2-7-7,2-7 0,-1-7 3,7-2-2,-2-6 3,0-17 3,-2-1-29,-4 0-26,-7 2-101,-5 1 20,-11 2-32</inkml:trace>
  <inkml:trace contextRef="#ctx0" brushRef="#br0" timeOffset="509354.0429">12254 8863 182,'0'0'84,"0"0"-38,0 0 6,0 0-24,0 0-13,-85 83 12,81-41-21,2 5 17,2-2 9,2-3 9,10-5 18,12-8-37,-2-5-16,6-7-6,-1-7-12,0-5 8,-4-5 4,-1 0 0,-3-9 4,-1-11 1,-3-4 9,-6-4 13,-4-4-15,-5-1-12,0-5 0,0 2 10,-11-2-8,-8 4-2,-1 4-15,-2 4 8,3 7-44,3 6 5,3 8-31,4 2-44,2 3 15,2 0-117</inkml:trace>
  <inkml:trace contextRef="#ctx0" brushRef="#br0" timeOffset="509760.2738">12471 8642 242,'0'0'65,"0"0"-64,0 0 3,0 0-8,0 0-4,0 0 8,86 99 62,-61-57-5,-2 2-13,-1-1 14,-8 0-53,-2-2 15,-8-1-20,-4-1 1,0 0 1,0 1-2,-16-3 5,-4 2-5,-3 2 0,-3 4-33,-2 0-32,0-4-29,-4-5-26,-2-8-109</inkml:trace>
  <inkml:trace contextRef="#ctx0" brushRef="#br0" timeOffset="510882.111">11301 8696 50,'0'0'72,"0"0"-22,0 0 3,0 0 17,0 0-48,0 0-13,9-9-9,15 8 0,9-1 1,7-1 5,9 0 4,9-3 7,16-3-7,14-5 11,7-1 12,5-2-31,-3-1 25,-9 2-24,-7 1-1,-14 4-2,-14 4-3,-15 6 1,-11 1-28,-11 0-23,-9 0 19,-2 4-33,-4 6-17,-1 1 35,0-2-37,0-1 52</inkml:trace>
  <inkml:trace contextRef="#ctx0" brushRef="#br0" timeOffset="512082.165">12786 8616 100,'0'0'93,"0"0"-53,0 0 14,0 0 27,0 0-52,0 0 9,-11 0-13,11 0-2,0 0-14,0 0-9,0 0-7,3 8-11,12 4 18,1 1 1,4 3 1,2-2 0,5 3-2,4-2 3,5 0-12,3 0 9,-2-2 0,-4 1 0,-2-1 0,-5-3 0,-7-1 1,-4 0 2,2 2-3,-4-3 0,2 0 3,1 1-4,-1 0 1,1-1 0,-3 0 2,-2 0 3,-2-1-5,-1 0 0,-2 2 0,0-1-6,-3 3 8,-3 3-2,0 2 6,0 4 4,-9 3-10,-6 2 0,-7 4 0,-4-2 8,1 0-5,-2 0-3,0 1 0,3 0 4,0 2-5,5-3 1,-2 1 0,5 1-10,1-3 0,0 2-35,7-4-7,1-6-34,5-4-8,2-5-77</inkml:trace>
  <inkml:trace contextRef="#ctx0" brushRef="#br0" timeOffset="513672.3938">13626 8575 41,'0'0'151,"0"0"-113,0 0-8,0 0-20,0 0 2,0 0 11,-2-2-21,2 2 4,3 7-6,12 12 10,4 7 14,4 9 21,4 7-23,1 3 20,0 8-26,1 3 11,-3-1 10,0 6-31,-5-3 27,-5 1-14,-5 0-14,-5-1 12,-6 4-16,0 2 5,-17 0-6,-11-4-36,-5-2-17,-5-6-27,0-1-8,2-6 23,0-6-31,2-8-48</inkml:trace>
  <inkml:trace contextRef="#ctx0" brushRef="#br0" timeOffset="577443.7929">15128 9068 49,'0'0'62,"0"0"-26,0 0 33,0 0-18,0 0-3,0 0 11,0 0-19,0 0-6,0 0 10,0 0-40,0 0 35,0 0-39,0 0 7,-27-32-15,27 29-1,0 2 9,3-4 0,10 0 9,4 0-11,2 0 2,5 0 0,1-1-4,5-1 4,3 1-1,1-3-17,2 3-38,-1 3 22,-6 1-57,-3 2 12,-8 0-17,-8 7-48</inkml:trace>
  <inkml:trace contextRef="#ctx0" brushRef="#br0" timeOffset="577709.4089">15207 9193 35,'0'0'31,"0"0"-31,0 0 0,0 0 12,0 0 34,0 0-20,85-13 17,-61 7-38,6 1-2,-2 0-6,2 0 2,-3 4-70,1-1-35</inkml:trace>
  <inkml:trace contextRef="#ctx0" brushRef="#br0" timeOffset="582335.2765">16547 7909 157,'0'0'41,"0"0"-33,0 0 11,0 0 41,0 0-22,0 0 8,0 0 2,-9-51-37,9 48 41,-2 1-11,-1-1-13,2 1-8,-2 1-15,0 1-5,-4 0 0,-3 0-6,-2 0-4,-5 0 10,-4 6 0,0 6-2,-2 2 2,0 2 0,-3 2-4,2 5 0,-1 1 0,1 6 4,0 3 0,3 1-2,5 3 6,1-1-4,5 2 0,4 2-4,3 1-2,1 1 6,2 0 0,0-3-7,0 1 7,6-3 0,9 1 0,1-4-17,7 1 14,3-3 3,4 1 0,6-3-9,0-2 9,1 0 0,-2-3-1,-5 2 9,-7 0-12,-3 2 4,-10 1 0,-4 0 16,-6 1-13,0 0-3,0-3 0,-6 0 16,-6-3-19,-6-4 3,2-1 0,-3-5 9,-1-3-1,4-6-8,1-6 0,3 0 7,3 0-15,2-1 8,4-9-6,3 1-14,0 0 20,0 3 0,3 2-7,11 4-3,3 0-3,5 10 13,0 16 0,-2 10 11,1 16-6,-2 21-5,-5 19 31,-1 10-7,-2 10 82,-5 1-85,-2-1-21,-4 1 16,0-6-6,0-6-10,0-8 0,0-9 21,-4-5-23,4-7 2,0-4 0,0-9 2,3-12-2,10-12 0,2-14 0,7-12-54,8-9 31,7-3 10,8-27-45,3-9-52,-5-8-168</inkml:trace>
  <inkml:trace contextRef="#ctx0" brushRef="#br0" timeOffset="584675.8387">17795 8067 124,'0'0'92,"0"0"-40,0 0 26,0 0 5,0 0-32,0 0-17,0-35 10,0 35-28,0 0-1,0 2-15,0 25 0,0 13-4,0 18 8,0 8-4,0 1 0,-7 4 4,1-1 7,0-6-7,2-8 4,2-6-8,1-6 4,-1-5-7,2-3 3,-1-5-36,1-3-45,0-9-88,0-10-42</inkml:trace>
  <inkml:trace contextRef="#ctx0" brushRef="#br0" timeOffset="585207.0584">18216 8194 233,'0'0'53,"0"0"-32,0 0 17,0 0 25,0 0-62,0 0 17,-84 7-9,78 20-6,1 9-1,0 6 6,1 6 12,1 3-19,3-1 7,0-5-8,3-6 4,16-8-7,4-10 3,2-6 0,2-6 2,-2-8 0,0-1 15,1-4 32,-1-16-44,-1-7 16,-2-7-21,-5-5 0,-5-2 8,-8 2-3,-4 1-5,0 2 0,0 3-30,-12 1 16,-4 6-21,-1 7-37,0 5 23,3 10-50,-1 2-64</inkml:trace>
  <inkml:trace contextRef="#ctx0" brushRef="#br0" timeOffset="585798.1758">18534 8071 214,'0'0'40,"0"0"-32,0 0-8,0 0 0,0 0 14,0 0-7,63 34 5,-37-12 13,4 1-22,1-1 26,-1 2-23,-1-3 1,-5 1-2,-2-3-4,-4-3-1,-5 1 0,-3-1 1,-3 0-3,-6 0 2,-1 3 0,0 0 12,-3 5-7,-9 1 17,-3 6 1,-4-1-8,0 1 27,-2 1-18,-2-1-13,1 0 18,2-1-22,0-2-7,2-2 0,4-2-5,2-3-4,4-1-45,3-7-55,4-4-51</inkml:trace>
  <inkml:trace contextRef="#ctx0" brushRef="#br0" timeOffset="605044.148">19484 7824 88,'0'0'84,"0"0"-37,0 0 51,0 0-27,0 0-9,0 0 20,0 0-56,0 0 18,-15-12-21,14 12-14,-1 0-18,-1 5 9,-4 20 0,-3 16 11,-4 16-2,2 17-9,2 9 0,4 9 1,4-2-1,2-4 2,0-8 7,11-10-9,8-12-6,6-11 3,7-12 1,4-8-17,6-8 13,4-8-48,2-9-15,-1 0-26,-2-6-115</inkml:trace>
  <inkml:trace contextRef="#ctx0" brushRef="#br0" timeOffset="605653.492">20005 7966 204,'0'0'77,"0"0"-16,0 0-21,0 0 38,0 0-51,0 0-27,0 3-1,0 23 1,1 8 25,4 10 0,1 6-13,0-1-11,0 1-1,1-7 4,-2-3-2,2-7-2,1-2-1,-1-3-1,4-6-104,-2-5-53,-2-6-68</inkml:trace>
  <inkml:trace contextRef="#ctx0" brushRef="#br0" timeOffset="606166.1014">20320 8000 194,'0'0'76,"0"0"-63,0 0 9,0 0-1,0 0-17,0 0-4,-43 56 1,35-14 24,4 7 34,-1 0-29,5-5-5,0-5-17,0-9 1,8-6-16,5-7 7,-1-4 0,-1-5 7,-1-3-3,-3-5-3,4 0 45,3-11-16,0-13 8,4-10-38,-6-3 9,-3-5-1,-6-2-8,-3 1 0,0 2 0,0 6-24,-9 9-3,-5 8-19,0 8-25,0 10 13,-2 0-65,4 0-53</inkml:trace>
  <inkml:trace contextRef="#ctx0" brushRef="#br0" timeOffset="606666.075">20658 7936 200,'0'0'36,"0"0"-8,0 0-4,0 0 82,0 0-41,0 0-24,-13-32-25,13 32-16,3 0 0,15 8-16,6 5 24,4 2-8,2 5 0,3 1 0,-3 1 0,-2 1 1,-5 0-1,-4-1 0,-6-1 0,-2 0-6,-7 0 6,-4-3 0,0 3 6,-1 2-2,-17 2 14,-5 4-17,-2 0 8,-5 2 18,0 3-19,-1-2-2,0 0 8,2-1-14,7-5 0,5-1-67,9-9-120,6-7-77</inkml:trace>
  <inkml:trace contextRef="#ctx0" brushRef="#br0" timeOffset="607041.061">21281 8160 256,'0'0'150,"0"0"-150,0 0 16,0 0-22,0 0 25,0 0-9,26 12 33,-3-6-31,6-1 53,7-2-50,5-3-9,1 0 4,-2 0-10,-9-2-29,-8-4-42,-6 0-59,-7 2 52,-9 2-98</inkml:trace>
  <inkml:trace contextRef="#ctx0" brushRef="#br0" timeOffset="607694.6105">21942 7832 313,'0'0'87,"0"0"-17,0 0-20,0 0-36,0 0 6,0 0-20,-6 30 0,6 8 50,0 7-23,0 5-5,0 7-8,10-4-4,-3-4-1,3-4-9,-3-12 0,2 0 1,-3-4-1,0-6-28,0-4-29,1-8-66,4-8-28,-2-3-143</inkml:trace>
  <inkml:trace contextRef="#ctx0" brushRef="#br0" timeOffset="608288.33">22364 7812 72,'0'0'98,"0"0"-57,0 0 41,0 0 28,0 0-65,0 0 3,1-4-48,2 16-2,2 10 2,1 7 24,-2 4-1,1 5 9,-1 1-19,1-2 16,-1 0-24,2-5 12,-2-7-8,2-4-9,-1-4 0,1-4 0,-1-4-45,2-3-38,-1-6-71,0 0-82</inkml:trace>
  <inkml:trace contextRef="#ctx0" brushRef="#br0" timeOffset="608835.1804">22604 7697 273,'0'0'110,"0"0"-85,0 0-6,0 0 28,0 0-43,0 0-4,12-5-15,4 14 15,8 4 19,3 4-15,6 1 16,3 1-7,-2 1-4,0-2-11,-2 0 2,-4-2 0,-4-1 5,-5-5-4,-1-1-1,-6-3 0,-2 2 4,-4-2-12,-3 0 8,-3 3 0,0 0-2,0 6 5,0 3 10,-10 5 33,-9 0-35,-4 6 15,-2 4-26,-2 2 5,-1 1-4,1-1 6,1-4-7,6 2 0,2-2-77,1-5-34,5 0-35,2-8-105</inkml:trace>
  <inkml:trace contextRef="#ctx0" brushRef="#br0" timeOffset="609817.3972">23198 7675 218,'0'0'29,"0"0"7,0 0 17,0 0-25,0 0 34,0 0-62,-5-14 13,13 17-26,13 16 24,5 11-11,6 6 38,2 9-33,7 5 47,3 1-11,1 2-19,0-1 14,-8 3-29,-6-4-7,-8-3 0,-10-6 12,-10-4-28,-3-2 16,-6-3-67,-18 2 66,-7-4-85,-5-2-64,0-8-87</inkml:trace>
  <inkml:trace contextRef="#ctx0" brushRef="#br0" timeOffset="611345.1122">24917 7932 376,'0'0'67,"0"0"-67,0 0-8,0 0 7,0 0 0,0 0-13,3 1 14,3 0 4,2 2 16,3-1 31,-1-2-44,5 0 13,0 0-16,-2-2 3,0-3 6,-4-5-11,-1 4-2,1-5 8,-1 1 5,-1-2-13,2 2 0,-6-1 4,-1 4 3,-2 0-6,0 1 2,0 4 4,0 0 13,0 2-15,-3 0 7,0 0 2,-2 15-17,1 9 6,4 4-2,0 0-1,0-1-8,4-3 5,7-3-4,1-1 6,2-7-11,-1-1 12,1-3 0,1-4-3,3-5 8,-3 0-5,4 0 0,-2-16 9,1-6-1,-3-2-2,-2-7-1,-2-3 3,-1-1 3,-3-5-12,-1-3 1,-4-6 0,0 0-8,-2 0 12,0 0-4,0 3 3,0 6-1,-7 2-2,0 8 0,-2 4 6,3 9 7,0 6-5,5 5 2,-1 5 14,2 1-23,0 0-2,0 16-19,0 21 0,9 22 20,3 15 14,-3 12 9,2 2 13,0 3-26,1-8 10,2-4-20,1-5 7,3 0-1,1-1 0,-1-8-4,0-3 44,-2-8-40,-4-5-8,3-7 2,-8-7 0,0-11 0,-4-12 2,-2-8-2,-1-2 9,0-2 9,0 0-18,0-10 0,-8-8-18,-5 0 5,-3 0 4,-4 2 9,4 1-5,-3 1 6,3 1-6,3 1 0,4-1 5,6 3-22,3-2 22,0-5 0,15-4-10,15-4-17,10-6-7,5-1-58,3-1-66,-5 2-17,-4 4-82</inkml:trace>
  <inkml:trace contextRef="#ctx0" brushRef="#br0" timeOffset="611813.8356">25042 7613 554,'0'0'25,"0"0"13,0 0-30,0 0-5,0 0-3,0 0-14,-22-11-125,22 11-129,13 4 79</inkml:trace>
  <inkml:trace contextRef="#ctx0" brushRef="#br0" timeOffset="612998.6797">26397 7787 347,'0'0'89,"0"0"-83,0 0-12,0 0 13,0 0 3,0 0-10,-10 42 0,10-39-11,3-1 25,8-2-14,4 0 44,1 0-22,5-5 30,0-10-44,0-3-5,1-6 21,-1-5-19,-3-4-5,-2-2 0,-3-4 14,-6 0-22,0-2 8,-4-1 0,-3 3 2,0 3 0,0 6-2,0 6 0,-1 7 12,-5 8-11,3 5 21,0 4-2,2 0-3,-1 0-17,-1 20 0,2 16-12,-1 14 24,2 11-12,0 8 0,0 11 8,6 4 46,4 2-51,-2-2 28,1-2-31,3-2 19,0-8-10,0-8-9,2-11 0,0-9-1,-1-6 4,-1-2-3,-3-2 0,-1-4 11,-7-7-15,1-11 4,-2-8 0,1-4 9,-1 0 10,0-5-19,-3-18 0,-13-10-31,2-6 15,-2-5 14,2 3-9,1 2-2,1 6 10,2 5 3,1 8 0,3 3 12,4 4-28,2 1 16,0-1 0,9-5-13,17-1 5,10-4-1,11-1-26,8 3-62,5 2 10,1 1-65,-7 1-81</inkml:trace>
  <inkml:trace contextRef="#ctx0" brushRef="#br0" timeOffset="613483.033">27366 7343 201,'0'0'80,"0"0"-17,0 0-35,0 0 60,0 0-19,0 0-49,-68-23 12,51 59-31,-1 17-1,3 10 26,2 10-16,6 2 23,5 0-19,2-6-10,3-7 17,18-9-19,7-9-2,2-7 0,0-5-2,0-10 0,-6-8 1,1-7-71,-1-7-24,3-3-49,-2-19-69</inkml:trace>
  <inkml:trace contextRef="#ctx0" brushRef="#br0" timeOffset="613889.2606">27723 7513 293,'0'0'60,"0"0"-13,0 0-20,0 0 51,0 0-65,0 0-6,-75-2 13,59 32-6,2 10-10,3 3 19,8 4-7,3-2 25,0-7-40,13-5 3,3-8-4,4-7-2,-4-6 1,1-7 1,-4-5 0,5 0 24,0-13-6,1-12-1,2-6-5,-6-4-4,-6-2-10,-8-3 2,-1 3-4,-4-1-5,-12 3 9,-4 9 0,1 5-7,-2 7-7,4 5 12,4 2-28,9 6-59,4 1-15,0 0-242</inkml:trace>
  <inkml:trace contextRef="#ctx0" brushRef="#br0" timeOffset="614229.3963">27996 7162 443,'0'0'120,"0"0"-120,0 0-35,0 0 18,50 98 34,-34-42-10,-2 3 27,-2-1-2,-4-3 8,-5-3-23,-3-2-1,0-6-13,-2 2 8,-8-2-11,-2-5 0,-4 0 0,-5-6-17,-5-3 4,-4-4-18,-1-7-7,3-6-84,1-3-39,2-6-120</inkml:trace>
  <inkml:trace contextRef="#ctx0" brushRef="#br0" timeOffset="614666.8739">28490 7563 66,'0'0'219,"0"0"-176,0 0-33,0 0 54,0 0 13,0 0-48,104-12 38,-74 7-26,2 2-36,-3 0 17,0 1-16,-6 1-4,-2 1-2,-7 0-49,-4 0-41,-7 3-84,-3 6-40</inkml:trace>
  <inkml:trace contextRef="#ctx0" brushRef="#br0" timeOffset="614885.7087">28517 7725 82,'0'0'102,"0"0"-99,0 0-6,0 0 6,0 0-3,0 0 35,35 20 38,1-20 1,7 0-47,4-9-22,-1 0-5,-3-2-33,-2 5-74,-7-1 1,-6 1 5</inkml:trace>
  <inkml:trace contextRef="#ctx0" brushRef="#br0" timeOffset="615569.9818">29758 7331 28,'0'0'122,"0"0"-8,0 0 6,0 0-43,0 0-43,0 0 40,-53-23-57,45 21-17,-1 2 10,-2 0-7,-5 13-3,-2 12 0,-5 6-9,0 8-4,0 5 13,4 4 0,3 2 13,7-3-1,7-2-12,2-4 0,0-6 5,17-4-27,6-7 22,6-5 0,2-6 2,6-8-2,5-5 0,0 0 8,-2-11 11,-5-4-11,-7-3-6,-7 0 12,-8-5 50,-1-1-58,-4-4 19,-4-7-11,-2-1 3,-2-5-6,0 1-11,-12 1 0,-11 1-2,-5 5-2,0 2 4,-1 12 0,4 2-47,4 8 40,2 8-46,5 1-36,-1 0-63,-1 3-126</inkml:trace>
  <inkml:trace contextRef="#ctx0" brushRef="#br0" timeOffset="618081.871">25109 9775 302,'0'0'48,"0"0"-48,0 0-1,0 0 1,0 0 0,0 0 6,-1 19 28,1-17-33,6 0 15,5-2-1,4 0 1,2 0 9,1-9-25,-2-4 3,-2 2-2,-1-1 5,-7-1-6,-2 2 0,-2 1 15,-2 3-15,0 1 4,0 5 5,0-1 68,0 2-52,0 0-11,-3 3-14,-2 12-3,2 4-3,3-1 6,0 2 0,0-2-17,0-3 17,9-1-2,3-2-4,2-6-8,-1 0 14,3-5 0,0-1 1,1 0 13,1-7-8,-1-12-6,-1-7 0,2-4 1,-2-6-8,-2-4 7,-1-5 0,-5-3 10,-2-5-2,-2 1-8,-1-4 0,-1 0 12,-2 1-12,0 3 9,0 6-3,0 11 50,0 11-54,0 9 26,-2 9 13,-2 3-38,1 3 39,1 0-42,1 6 0,1 24-11,0 21 16,0 17-5,0 13 0,0 5 12,0 2-12,1-2 0,2-2 5,0-5 6,6-11-5,3-8-6,2-6 0,2-5 2,-1-2-10,1 4 8,-2-5 0,-1-2 8,-4-10 0,-3-10-8,-3-7 0,-3-6 5,2-6-17,-2-5 12,0 0 0,0-4-10,0-14-15,-11-3-10,-1-3 23,-3 1-19,-3 0 20,2 5 10,-1 1 1,3 0-4,3 2 18,5 1-14,6-1 0,0 0 7,7-3-16,17 0 9,11-1 0,7-2-4,4-1-74,0 0-53,-6-1-137</inkml:trace>
  <inkml:trace contextRef="#ctx0" brushRef="#br0" timeOffset="618472.4738">25202 9393 636,'0'0'56,"0"0"-55,0 0-1,0 0 0,0 0-3,0 0-49,-6-5-124,9 16-43,8 1 80</inkml:trace>
  <inkml:trace contextRef="#ctx0" brushRef="#br0" timeOffset="619579.1939">26517 9590 389,'0'0'159,"0"0"-151,0 0-16,0 0-9,0 0 17,0 0 0,14 41 4,4-35-1,2-4 15,3-2-8,1 0 23,0 0-31,1-11 12,-1-7-6,0-5 7,3-6-15,0-4 0,-4-5 7,-2-1-3,-6-3 0,-6-1 2,-3-2 1,-6-2 4,0 3-11,0 5 0,-4 7 2,-4 9 40,4 7-37,-2 8 17,3 4 11,3 3-20,-2 1-16,2 0 3,0 0-35,0 19 31,0 21 0,0 11 4,2 13 9,4 8 10,3 4-19,1 1 4,-4 1 2,0-3 34,-1-2-38,-2-8-1,0-7-1,1-5 9,2-10-10,3-5 1,-5-5 0,1-6-6,1-3 10,-4-6-4,5-6 0,-4-4-4,0-5 0,-2-3-28,1 0-11,-1 0 39,2-18 6,2-5-2,-2-5 0,-3-4-25,0-1 10,-2 1-7,-10 0 13,-2 4-3,0 3 20,2 3-8,0 8 17,5 0-8,5 5 2,2 1-11,0-2 3,22-1-21,11-3 9,11-2-40,8 0-37,1-2-142,-2 0-24</inkml:trace>
  <inkml:trace contextRef="#ctx0" brushRef="#br0" timeOffset="620047.9165">27417 9098 282,'0'0'109,"0"0"-44,0 0-41,0 0 76,0 0-97,0 0-3,-56 21 0,39 32 17,4 13-9,2 7 33,8 1-19,3-6 22,0-9-43,12-8-1,10-11 0,2-5-9,3-6-5,1-9 0,2-6-30,1-6-12,2-8-131,-3 0-70</inkml:trace>
  <inkml:trace contextRef="#ctx0" brushRef="#br0" timeOffset="620404.1818">28036 9050 392,'0'0'128,"0"0"-106,0 0-17,0 0-5,0 0 0,0 0 68,26 95-32,-19-49 21,2 4-44,-5 1-13,-4-3 15,0-4-10,-4-5-5,-17-1 0,-4-5 8,-4-2-8,-5 0 0,3-6-9,-4-4 0,1-6-121,-2-6-83,-1-9-97</inkml:trace>
  <inkml:trace contextRef="#ctx0" brushRef="#br0" timeOffset="620701.041">27732 9184 515,'0'0'95,"0"0"-74,0 0 17,0 0-38,0 0-5,0 0-6,0 57 4,0-6 7,0 5 0,0-3 25,0-7-23,0-6-2,0-2 0,0-6-6,0-4-121,0-6-53,0-8-99</inkml:trace>
  <inkml:trace contextRef="#ctx0" brushRef="#br0" timeOffset="621279.1339">28551 9214 270,'0'0'191,"0"0"-191,0 0 2,0 0-2,0 0 3,0 0 23,88-21 2,-52 15-20,0 1-10,-4 5 2,-3-2-19,-8 2-23,-11 0-153,-10 0-58</inkml:trace>
  <inkml:trace contextRef="#ctx0" brushRef="#br0" timeOffset="621482.2534">28563 9390 170,'0'0'71,"0"0"-60,0 0 26,0 0 83,91 0-75,-50-9-16,0-5 13,-1 1-42,-3 2 0,-2 2-26,-4 0-185,-4 2-35</inkml:trace>
  <inkml:trace contextRef="#ctx0" brushRef="#br0" timeOffset="622104.6129">29360 8958 95,'0'0'299,"0"0"-193,0 0-104,0 0 2,0 0 22,-30 110 55,28-65-66,-1 0-8,3 0 22,0 0-27,0 0-2,0-1 0,5-3 9,0-3-14,0-1 5,-4-6-66,-1-1-44,0-9-132</inkml:trace>
  <inkml:trace contextRef="#ctx0" brushRef="#br0" timeOffset="623851.5877">17179 10043 161,'0'0'151,"0"0"-78,0 0 34,0 0-5,0 0-46,0 0 11,-19-3-67,19 3-2,3 0-5,18 0-4,12-1 6,10-4 5,11-1-7,7-4 1,5-3-63,-1 0 18,0 1-50,-10 3-81,-11 4-59</inkml:trace>
  <inkml:trace contextRef="#ctx0" brushRef="#br0" timeOffset="624304.6866">17794 9680 304,'0'0'64,"0"0"27,0 0-29,0 0-35,0 0-27,0 0 0,13 80 40,-1-35-7,0 3-29,0 2 30,0 0-29,-1-2 1,-2-2-4,1-2 7,-3-4-12,1-1 3,0-5-37,-1-4-64,-4-4-137</inkml:trace>
  <inkml:trace contextRef="#ctx0" brushRef="#br0" timeOffset="624867.1564">18352 9810 356,'0'0'83,"0"0"-57,0 0 4,-91 0-30,67 18 3,3 6 23,6 5-14,9 0-2,6 6-10,0 3 15,0 0-1,9-4-14,10-6 0,3-5-13,3-8 10,-1-5 3,0-6 0,-5-4 4,2 0-4,-3 0 0,-3-9 0,-1-8 20,-4-4-9,-3-6-11,-7-1 0,0-4 16,0 0-16,-14 1 0,-2 3 1,-2 3-10,2 4-38,2 6-26,6 3-76,5 4-155</inkml:trace>
  <inkml:trace contextRef="#ctx0" brushRef="#br0" timeOffset="625363.5381">18652 9625 349,'0'0'88,"0"0"-27,0 0-59,0 0-2,0 0-7,0 0 6,18 27 1,4-2 23,3 3-14,2-1-6,-3 1 10,0-2-6,-2-2-7,-5-3 0,-4-2 6,-4-1-10,-4-1 8,2 1-3,-4-1 15,2 4-4,-5 1-12,0 4 0,0 1 7,-17 1 7,-4 0-11,-3 2 5,-1 2-6,-3-1 7,-1 3-14,0 1 5,0-3-99,7-5-16,2-6-109</inkml:trace>
  <inkml:trace contextRef="#ctx0" brushRef="#br0" timeOffset="627490.4143">19392 9416 198,'0'0'98,"0"0"14,0 0-58,0 0 44,0 0-78,0 0 2,0 0-4,-87 100-13,73-39 19,3 8 28,3 9-35,2 6-17,2-1 0,4-8 12,3-10-19,18-9 7,15-11 0,10-10-14,9-8 6,8-9-3,2-11-34,3-6-100,-6-1-60</inkml:trace>
  <inkml:trace contextRef="#ctx0" brushRef="#br0" timeOffset="627959.1374">19995 9443 381,'0'0'53,"0"0"67,0 0-74,0 0-40,0 0-6,0 0 15,-19 113 22,19-61-1,0-1-27,7 1-9,3-3 0,2-4 5,-2-4-11,3-6 6,0-7 0,-1-4-39,2-8-129,0-7-85</inkml:trace>
  <inkml:trace contextRef="#ctx0" brushRef="#br0" timeOffset="628388.5172">20338 9519 241,'0'0'109,"0"0"-29,0 0-73,0 0 25,0 0-23,0 0-2,-51 81 24,46-37-20,0 3 30,2-2-2,3-5-35,0-6 24,0-7-28,11-4 0,3-7-2,1-5 2,0-6 0,-1-3 0,0-2 0,0 0 14,-1-12-6,-1-9 0,-2-5 2,-4-4 1,-3-3-17,-3-3 6,0-5-10,0 4-5,-10 2 15,-2 5-18,1 8 14,2 5-69,1 6-15,5 10-10,0 1-11,3 0-77</inkml:trace>
  <inkml:trace contextRef="#ctx0" brushRef="#br0" timeOffset="628857.2431">20658 9381 74,'0'0'231,"0"0"-159,0 0 25,0 0-56,0 0-15,0 0-26,-13-8 7,28 8-7,7 8 7,5 4 0,5 3 8,-2 3-10,-1-1-5,-2 1 0,-3 4 6,-3 2-6,-9 6 0,-5-1 4,-7 3 4,0 1-6,0 1 10,-13 1-4,-3-2 1,-1-1-9,-2-5 0,0-2 3,-3 0 2,2-3-5,-2-1-1,0-1-28,6-4-93,2-2-9,7-5-51</inkml:trace>
  <inkml:trace contextRef="#ctx0" brushRef="#br0" timeOffset="630369.6982">20405 9476 61,'0'0'52,"0"0"-8,0 0 28,0 0-68,0 0 68,0 0-15,-9-32 5,9 32 19,0 0-72,0 0 13,0 0-22,0 0-22,3 0 22,13 0 0,5 0 1,2 0 29,5 0-17,2 0-13,3 0 0,3 6 23,0 2-27,3 0 4,-1 0 0,-1 0 3,-2-1-2,-4-1-1,-4 2 0,-2-4 7,-4 1-13,-5-2 6,-1-2 0,-3 1 4,-2-1 0,-4-1-4,-3 2 0,-3-2-2,0 0-3,0 0 8,0 0-3,0 0 17,0 0-4,0 1-13,0-1 0,0 0 15,0 2-22,0-2 7,0 0 0,0 0-3,0 0 10,0 0-7,0 0 0,0 0 13,0 0-10,0 0-3,0 0 1,0 0 35,0 0-27,0 0 0,0 0-9,0 0 17,0 0-22,0 0 5,0 0 0,0 0-8,0 0 9,0 0-1,0 0 0,0 0-1,0 0-14,0 0 15,0 0 0,0 0-10,0 1 14,0 1-4,0 2 0,0 2 4,-1 5 0,-7 4-4,-3 6 0,-1 11 2,-6 8 3,1 12-5,-4 5 0,1-2 5,0-2 8,1-8-10,7-9 2,2-3-4,0-2 7,1-5-8,-2 0 0,0-5-25,0-1 3,3-8-136,5-6-95,3-6-21</inkml:trace>
  <inkml:trace contextRef="#ctx0" brushRef="#br0" timeOffset="631104.0356">21351 9613 397,'0'0'124,"0"0"-94,0 0-28,0 0 1,0 0-6,0 0 10,25 0-7,8 0 36,10 0-29,2-10 0,0 0-7,-4 1-13,-3 2 4,-7 2-112,-7 2-38,-9 3-18</inkml:trace>
  <inkml:trace contextRef="#ctx0" brushRef="#br0" timeOffset="645632.4706">22252 9155 18,'0'0'66,"0"0"24,0 0-31,0 0 20,0 0 19,0 0-29,-3-24-6,3 24-40,-1 0-23,1 6-11,0 23 3,0 14 8,0 16 33,0 7-23,7 3 9,2 5-2,-2 5-8,-1-1-9,3-1 0,-6-5 1,2-10 6,-1-8-4,-2-6-3,-1-8 0,-1-4-17,0-7-71,0-11-120,0-9-98</inkml:trace>
  <inkml:trace contextRef="#ctx0" brushRef="#br0" timeOffset="646210.5681">22580 9385 119,'0'0'57,"0"0"-17,0 0 101,0 0-31,0 0-21,0 0-73,0-16-14,0 25-4,0 11-7,5 9 9,2 7 4,-3 2 3,1 4-12,-2-1 5,0 3 0,0-2 11,0-4-11,0-2-41,4-8-96,-1-7-54</inkml:trace>
  <inkml:trace contextRef="#ctx0" brushRef="#br0" timeOffset="646898.0321">22819 9286 394,'0'0'27,"0"0"-14,0 0 5,0 0-14,0 0 2,0 0-6,3-1 0,13 11 7,4 5-2,2 3-5,5-1 0,3-1 7,-1 1-10,4-2 3,0 1 0,-5-2-2,1-2 9,-10-2-7,1-2 0,-8 0 0,-1-3-4,-5 2 4,-3-3 0,1 3-7,-4 1 7,0 4 0,0 5 0,0 1 21,-10 3-12,-6 3-9,-3 2 7,-5 1 10,-3 1-7,3 4-10,-1-2 0,4 0 3,2-3-28,2 0 18,5-4-112,3-5-39</inkml:trace>
  <inkml:trace contextRef="#ctx0" brushRef="#br0" timeOffset="648968.3452">23330 9117 112,'0'0'86,"0"0"4,0 0-23,0 0 33,0 0-7,0 0-73,-8-7-13,8 7-7,0 0-22,4 4 21,15 15 2,8 3 1,6 8 1,5 11 7,3 7-10,-4 7 0,-4 6 0,-9 0 12,-9 2-3,-7-2 11,-8-1 5,0 0-20,-6 2 2,-20 1-7,-6-1 0,-4-2 3,-6-1-3,0-3-25,3-2-4,0-2-44,5 0-1,1-4-78,-1-4-101</inkml:trace>
  <inkml:trace contextRef="#ctx0" brushRef="#br0" timeOffset="669723.482">12933 6122 150,'0'0'117,"0"0"-59,0 0-12,0 0 37,0 0-39,0 0 19,0 0-62,0 0 10,-7 0-12,7 0 1,0 3-14,0 3 14,7 2-14,4-1 8,3-1-3,2 0 9,3-3 16,3 0-16,-2-3 3,4 0-3,-2 0-3,2-3 2,-5-7-31,2-2-19,-6-3 13,-2-1-11,-4 1 31,-4-1 9,-5 0 8,0-3 1,0 3 0,-2-2 3,-5 2 13,1 3-16,-1 3 12,4 1 24,3 4-35,0 2 27,0 3-28,0 0-7,0 0 7,13 0-5,5 0 5,3 8 0,1 5 0,2-1 0,-3 2 0,4-2 3,-4 0 13,-3 1-16,-3-1 5,-6-1 7,-3 1-10,-6-1-2,0-1 26,0 3-15,-3 3 31,-14 3-16,-3 2-12,-6 0-5,1-1-4,4-4-6,-3 1 1,5-2-56,1-3-81,3-3-106</inkml:trace>
  <inkml:trace contextRef="#ctx0" brushRef="#br0" timeOffset="669989.0945">13657 6035 324,'0'0'130,"0"0"-73,0 0-19,0 0-10,0 0 9,0 0-34,0-30-5,0 30 2,0 0-27,4 0-6,2-2-112,3-2-27,2-1 65</inkml:trace>
  <inkml:trace contextRef="#ctx0" brushRef="#br0" timeOffset="670317.1995">13763 5716 151,'0'0'112,"0"0"-49,0 0 19,0 0-7,0 0 34,0 0 2,-26-70-91,26 70-18,0 18-2,0 19-30,0 13 30,6 7 0,1 4 4,-3-2 9,-1-5-8,0-4 7,1-8-12,1-6 9,2-6-14,3-7 5,1-4 0,1-4-7,1-4 7,1-5-26,-1-6-2,2 0-71,4-6 40,0-15-57,0-8-81</inkml:trace>
  <inkml:trace contextRef="#ctx0" brushRef="#br0" timeOffset="670582.8126">13542 5973 275,'0'0'110,"0"0"-108,0 0-2,0 0 76,0 0-37,0 0-2,115-51-28,-74 37 8,0 1-17,3 1 0,0 3 2,-1 1-13,-4 7-25,-6 1-48,-9 0-38,-6 9-67</inkml:trace>
  <inkml:trace contextRef="#ctx0" brushRef="#br0" timeOffset="670985.941">14285 6137 423,'0'0'170,"0"0"-161,0 0 61,0 0-34,0 0-12,0 0-23,-8 5-1,8-4-19,0 1-30,0-2-241</inkml:trace>
  <inkml:trace contextRef="#ctx0" brushRef="#br0" timeOffset="672701.999">14850 5977 104,'0'0'35,"0"0"-35,0 0-4,0 0 4,0 0 25,0 0-1,26 0 23,-23 0-9,1 0-19,1 0 17,2-3-28,-1-2 18,2-6-14,-2 1-10,1-1 22,-1-2-13,-3-3 9,-3-3 18,0-4-27,0-4 14,0-3-6,0-6-19,0-2 29,0-2-8,0 1 6,1 1-2,-1 3-18,0 7 5,0 2-4,0 5-6,0 4 40,0 6-26,0 1-4,0 6 8,0 2-7,0 2-18,0 0 5,0 0-17,0 9 3,0 17 14,3 12 0,3 12 11,4 14-1,0 7-11,0 5 1,3 4 0,-2-2 11,0-2-7,-1-7 8,-1-6 3,0-9-4,0-7-13,1-5 2,-4-7 0,-1-6 3,-4-7-3,1-5 0,-2-9 0,0-3-4,0-3-15,0-2 10,0 0 9,-3-12-5,-9-7-5,-3-2 10,4-2-13,1-3 2,3 3 11,2-1 0,5 2 3,0-1-6,0-1 3,8 0 0,12 0-4,4 0-3,6-1-8,0 3-58,1 1-30,-1 4-27,-2 4-80</inkml:trace>
  <inkml:trace contextRef="#ctx0" brushRef="#br0" timeOffset="673217.5921">15431 5430 262,'0'0'72,"0"0"-16,0 0-14,0 0 33,0 0-41,0 0-17,-57-8-17,51 43 0,1 9 11,4 8-5,1 7 9,0 6-4,0-2 5,12-3-17,7-9 1,8-9 0,9-8-2,4-8 2,3-8-5,-2-5 3,-5-9-137,-2-4-37,-4 0-75</inkml:trace>
  <inkml:trace contextRef="#ctx0" brushRef="#br0" timeOffset="673545.7011">15945 5359 283,'0'0'109,"0"0"-109,0 0-4,0 0 4,0 0 40,80 89 39,-60-54-35,0-3 4,-2 0-23,-4 0-19,-3-2 23,-5 1-23,-6 3-5,0 0-1,-3 4 16,-15 1-24,-7-3 8,-5-1-89,-3-7-41,0-6-99</inkml:trace>
  <inkml:trace contextRef="#ctx0" brushRef="#br0" timeOffset="674120.695">15759 5529 147,'0'0'86,"0"0"-71,0 0 48,0 0 1,0 0-49,0 0 32,-82-38-22,68 38-24,0 17 14,0 12-15,2 10 0,3 9 0,5 6 7,2 2 1,2-4 17,0-3-15,12-12 3,9-8-13,4-6 0,1-9-2,-1-6 9,-2-4-7,-3-4 1,-2 0 1,0-16 35,-1-11-28,-2-6-9,-5-6 0,-5-3 20,-5-2-19,0 0 3,0 3 1,-14 4 7,-4 7-7,2 7-5,-2 5 0,4 8-52,3 4 4,3 4-96,2 2-73</inkml:trace>
  <inkml:trace contextRef="#ctx0" brushRef="#br0" timeOffset="676164.362">15208 5204 75,'0'0'73,"0"0"-32,0 0-13,0 0 19,0 0 26,0 0-44,0 0-5,-4-10-22,4 10-2,0 0-2,1 0-11,13 0 13,7 0 11,7 0-9,9 0 14,11 0 20,12 0-22,13-2 9,8-7-23,2 0 4,-1-1 0,-4 3-4,-8 1 0,-13 2 0,-8 2-9,-12 2-21,-10 0-5,-5 0-53,-10 0 10,-3 6-56</inkml:trace>
  <inkml:trace contextRef="#ctx0" brushRef="#br0" timeOffset="677410.6911">16850 5583 222,'0'0'54,"0"0"26,0 0-36,0 0 22,0 0-21,0 0-35,-2 0 13,2 0-23,0 0 3,0 0-16,0 0-5,0 0 13,6 0-1,4 0 12,1-6 5,-1-2-11,2 1 0,-3-2-13,-3 0 4,0 2 9,-4 0 0,-1 2 3,-1 2-3,0 0 0,0 3 0,0 0-4,0 0 4,0 0-24,3 0 4,-2 8 20,4 5 4,1-2-4,3 2 1,1 0-1,2-1 3,1 0-3,1 0 0,1-3 2,2 0-2,-5-4 0,2-3 0,0-2-11,1 0 23,0 0-12,4-16 0,-1 0 2,4-4-15,-2-4-22,-4 0-30,-1-2 31,-4 4-23,-4 2 51,-2 8 2,-4 5 8,2 5 65,-3 2 21,1 0-57,4 0-33,4 2-14,2 11 14,3 3 37,1 0-35,0 0 29,-1 1-17,-3-3-5,-2-1 27,-1 0-31,-5 1-5,-3 0 0,0-1 5,0-1-19,-9 1 9,-5-5-102,-2-6-75</inkml:trace>
  <inkml:trace contextRef="#ctx0" brushRef="#br0" timeOffset="677629.4322">17042 5323 334,'0'0'36,"0"0"-36,0 0-36,0 0-44,0 0-104</inkml:trace>
  <inkml:trace contextRef="#ctx0" brushRef="#br0" timeOffset="678316.8978">18311 5121 257,'0'0'50,"0"0"-36,0 0 25,0 0-15,0 0 14,-98 33-38,80-6 6,0 8 5,8 3-4,5 4-7,5 1 0,0 1 2,3-3 5,13-5-4,6-8-3,3-2 0,5-8-4,4-4 4,5-9 0,9-5 4,-2 0 10,5-11-14,-6-7-27,-4-3-59,-10-2-142</inkml:trace>
  <inkml:trace contextRef="#ctx0" brushRef="#br0" timeOffset="678798.1482">18780 5212 97,'0'0'92,"0"0"-39,0 0 26,0 0 9,0 0-63,-88-38 19,69 38-11,1 7-31,-2 14 16,5 11-11,2 6-4,4 4 10,4 0-4,5-3-2,0-4-1,4-8 5,12-4-22,6-9 11,1-4 0,-1-8 11,-2-2-4,2 0-7,-1-8 9,0-15-5,-3-6 18,-3-4-21,-4-3 5,-6 0-6,-5 2 6,0 0-12,-6 1-6,-12 6-18,1 3 13,1 6-68,3 6-12,1 4-32,4 5-131</inkml:trace>
  <inkml:trace contextRef="#ctx0" brushRef="#br0" timeOffset="679938.715">19046 5201 135,'0'0'103,"0"0"-20,0 0 19,0 0-31,0 0 2,0 0-51,-9-15-22,9 31-19,0 9 19,1 3 11,7 2 35,0-1-45,0-2 2,0-3 1,-1 0 4,0-3-8,-1-1 0,0-4 1,-1-4 1,-2-4-2,0-5 0,-1-2-8,0-1-81,1 0 41,-3-10 23,2-11-75,1-6 50,-2-2-5,-1 0 34,0-1 10,0 2 20,0-1-9,0 0 13,0 4 3,0 4 40,0 3-4,0 6-1,3 3 4,5 6-52,-1 3-4,5 0 1,2 0 0,3 10-2,0 8 7,4 3-2,-4 2 4,2-2 6,-5 2-8,-2-5-5,-4-2 2,-1-2 0,-2-4 5,-1-2-7,-2-2 0,-1-3 13,-1-3-14,2 0 1,1 0-6,0-17-14,4-7-2,5-7-24,0-1 21,1 2-37,-2 6 56,-2 7 1,-3 7 5,0 4 24,-3 3-21,-2 3 22,4 0-19,4 0 13,4 4-9,2 13 22,1 6-8,-2 1 19,-1-1-31,-1 3-3,-1 0-3,-3-4 16,0 1-20,-3-2-2,-1-3 1,2-1-12,-1-4-62,5-3-55,-3-3-50</inkml:trace>
  <inkml:trace contextRef="#ctx0" brushRef="#br0" timeOffset="680248.0927">19766 5150 313,'0'0'84,"0"0"-84,0 0-1,0 0 1,14 101 39,-14-68-34,0-3 48,0-2-41,0 0 5,0-6-14,0-2-3,0-2 0,0-5-10,0-1 7,1-4-42,2-2-45,1-5-55,-2-1-21</inkml:trace>
  <inkml:trace contextRef="#ctx0" brushRef="#br0" timeOffset="680591.825">19793 5104 248,'0'0'78,"0"0"-29,0 0 35,0 0-50,0 0 18,0 0-52,23-34 0,-1 34-10,0 0 6,-1 12 4,-3 6 0,-3 3-6,-5-3 2,-4 0 4,-2-1 0,-4-2 5,0 0 7,-4 1-12,-8-2 10,-4 1 3,1-3-8,-1-1-5,1-1-59,-1-1-21,-1-2-96,1-3-32</inkml:trace>
  <inkml:trace contextRef="#ctx0" brushRef="#br0" timeOffset="681419.9078">20223 5166 238,'0'0'120,"0"0"-54,0 0 28,0 0-37,0 0-57,0 0-6,-10 54-1,10-15 14,0 2 32,0 1-30,0-2 11,0-3-7,0-4 1,0-2-16,4-8 2,2-4 0,1-4-2,1-4 2,1-3 0,4-3-1,1-4 6,5-1-5,5 0 0,2-9 11,4-4-27,2-1-5,0 4-78,1-3-59,-3 3-120</inkml:trace>
  <inkml:trace contextRef="#ctx0" brushRef="#br0" timeOffset="681791.2883">20671 5175 300,'0'0'106,"0"0"-27,0 0-11,0 0-36,0 0-32,0 0-22,-11 41 22,11-9 32,1 0-13,5 0-8,1 0 0,1-4-2,-2 1-9,3-5 0,-1-3 0,-1-4-10,-1-4 10,2-4-63,1-6-61,4-3-99,-1 0-2</inkml:trace>
  <inkml:trace contextRef="#ctx0" brushRef="#br0" timeOffset="682025.6544">20723 5122 231,'0'0'69,"0"0"-24,0 0 45,0 0-36,0 0-36,29-88-17,-13 76 4,0 4-9,2 2 4,0 6-9,-1 0 0,0 0-41,-1 0-63,-4 10-7,-4 1-52</inkml:trace>
  <inkml:trace contextRef="#ctx0" brushRef="#br0" timeOffset="682275.638">20709 5258 34,'0'0'105,"0"0"-39,0 0-59,0 0 5,0 0 50,0 0-10,67 0-22,-41 0-27,-1 0 11,0 0-14,-1 4 0,-3 6-14,-3 2-70,-7 1-8,-4 2-58</inkml:trace>
  <inkml:trace contextRef="#ctx0" brushRef="#br0" timeOffset="682490.3551">20757 5504 223,'0'0'71,"0"0"-71,0 0 0,0 0 27,0 0 23,0 0 21,94 1-26,-55-12-37,4 0 6,-3-2-14,-5 5-9,-4-1-16,-6 4-124,-7-1-80</inkml:trace>
  <inkml:trace contextRef="#ctx0" brushRef="#br0" timeOffset="682959.0814">21199 5148 233,'0'0'149,"0"0"-62,0 0-21,0 0-66,0 0 0,0 0 11,10 75 1,-4-44 23,0-3-34,-1-2 2,-1-2 15,-2-3-13,-1-3-5,2-1 0,-3-5 9,0-2-27,0-4 18,0-3-75,1-3-20,-1 0-76,0-1 62</inkml:trace>
  <inkml:trace contextRef="#ctx0" brushRef="#br0" timeOffset="683413.2087">21245 5070 91,'0'0'70,"0"0"32,0 0-23,0 0-33,0 0-27,0 0-3,65-57-10,-45 81-3,-4 7 27,2 4 37,-6-2-61,-1-1-5,0-6-1,-5-4 15,-1-4-15,-2-3 0,-3-5 2,0-2-11,0-3 16,0-4-7,0-1 0,3 0-37,0-7 37,4-15 0,1-6 1,2-7-18,4-1 11,-2 0-6,1 6 10,-1 8-10,-3 5 9,-1 8 3,-1 6 0,-1 3-8,1 0 18,2 9-10,3 12 33,-1 4-31,-4 4 49,2 0-27,-5-1-23,1-2 13,-2-2-8,-2-3-6,-1 0 0,0-3-26,0-3-6,0-1-110,0-2-68</inkml:trace>
  <inkml:trace contextRef="#ctx0" brushRef="#br0" timeOffset="683741.3154">21885 5075 377,'0'0'135,"0"0"-132,0 0-3,0 0 0,-2 100 9,2-55 62,0-1-27,0-5-3,0-3-29,0-4-12,0-3 0,0-4 11,0-4-20,0-3 9,0-6-44,0-5-43,2-7-106,1 0-39</inkml:trace>
  <inkml:trace contextRef="#ctx0" brushRef="#br0" timeOffset="684022.5501">21931 5032 248,'0'0'79,"0"0"-30,0 0 10,0 0 4,0 0-61,0 0 13,84-60-15,-59 54 10,3-1-6,-4 4-4,-1-1 0,-3 4 0,-4 0 0,-5 0-29,-5 5-62,-6 11-47,0 7 37,-14 3-69</inkml:trace>
  <inkml:trace contextRef="#ctx0" brushRef="#br0" timeOffset="684225.6648">21936 5223 6,'0'0'44,"0"0"-44,0 0 0,0 0 51,0 0 27,0 0-3,-2 21 21,14-17-61,5-3 1,3-1-22,5 0-7,5 0 16,-1 0-22,-4 0 3,-1 0-4,-5 0-29,-8 0-69,-9 0-72</inkml:trace>
  <inkml:trace contextRef="#ctx0" brushRef="#br0" timeOffset="684428.7797">21894 5484 103,'0'0'14,"0"0"29,0 0 17,0 0 37,89 6-31,-56-12-28,3-6-4,3-3-27,2 0-9,0 0 2,1 1-52,1 2 28,-1 0-75</inkml:trace>
  <inkml:trace contextRef="#ctx0" brushRef="#br0" timeOffset="685019.9025">22422 5151 56,'0'0'97,"0"0"-32,0 0 41,0 0 23,0 0-46,0 0-18,-9-19-63,9 19-2,0 15-13,0 13 13,0 9 3,4 2 22,1 0-14,1 0-13,-1-3 2,2-3 0,-1-4 0,-2-5 1,1-6-1,-1-6 0,1-5-70,-1-5-23,-1-2-67,0 0-15,-3-12 80</inkml:trace>
  <inkml:trace contextRef="#ctx0" brushRef="#br0" timeOffset="685426.1297">22464 5141 113,'0'0'84,"0"0"18,0 0-9,0 0 4,0 0 0,0 0-53,0-52-30,1 57-14,13 16-26,6 9 26,2 3 3,1 5 8,3-2 0,0-1-11,0-5 0,-1-3 3,-1-4 0,-2-5-3,-3-3 0,-3-5 1,-6-6-5,-1 0 8,-6-4-4,-1 0 23,-2 0-16,0 0 70,0-12-30,1-9-34,-1-8-9,0-1-1,0-6-3,0-2 0,0 2 4,-6 0-10,-6 1 6,2 5-26,1 6 22,0 8-40,5 5-1,2 8 0,2 3-64,0 0-89,0 0-153</inkml:trace>
  <inkml:trace contextRef="#ctx0" brushRef="#br0" timeOffset="685738.6142">22894 5052 289,'0'0'93,"0"0"-91,0 0 17,0 0-14,0 0 13,0 0-2,111-34 2,-73 25 21,2 2-38,0 1-1,1 0 0,-6 0 0,-2 2-39,-9 2-95,-9 2-68</inkml:trace>
  <inkml:trace contextRef="#ctx0" brushRef="#br0" timeOffset="685972.9783">23084 5057 229,'0'0'83,"0"0"-75,0 0 38,-21 78 14,21-53 7,0 1-2,0 0-49,5-2 18,6 1-29,-3-1-1,0-1 10,-1 1-8,-4-3-6,0 1 0,-3-2-41,0-1-9,0-3-95,0-6-99</inkml:trace>
  <inkml:trace contextRef="#ctx0" brushRef="#br0" timeOffset="687282.3074">24096 5121 163,'0'0'67,"0"0"23,0 0-18,0 0-3,0 0-50,0 0-17,-33 14 9,27 10 9,0 3-9,5 2-8,1-1 12,0-4 10,0-1-25,10-4 0,2-2-5,0-2 16,2-5-11,0-2 0,-2-3 0,2-5 2,-4 0-1,1-4 4,0-12 16,-3-4-19,-2-1-2,-6 0 0,0 0-3,0-2-6,-9 1 9,-3 1 0,-1 3-12,-1 3 17,2 4-5,5 3 0,2 4 11,4 1-1,1 3 4,0 0-13,0 0-2,0 0-32,0-1 18,10-1 15,7-1 0,4-2-5,4-2 5,2-4 0,-2 0-7,-3-3-12,-3-4 18,-2-5-4,-2-4 10,2-4-7,-4-5 2,-1-1 0,-1 1 9,-7 3 10,-2 6-19,-2 7 27,0 7-10,0 5 40,0 4-28,0 4 4,0 0-30,0 6-3,0 27-11,0 20 2,1 17 18,2 8 16,4 6-11,1-2 20,1-2 3,-2-3-21,2-8-16,-1-6 0,-2-8 4,0-9-9,-2-4 5,2-4 0,-2-5 1,1-6 6,-2-8-7,-1-8 0,-2-5 1,0-5-5,1-1 5,-1 0-1,0-7 0,0-14-8,0-6-9,-5-3 2,1-3-20,-2 3 23,0-2 0,2 3 12,1 7-1,3 1-7,0 1 0,0 3-1,17-1 0,9 2-3,5-2 12,6 2-31,2-1 1,2 0-84,-3 4-16,0-1-36,-7 2-51</inkml:trace>
  <inkml:trace contextRef="#ctx0" brushRef="#br0" timeOffset="690808.435">25712 5223 217,'0'0'64,"0"0"-64,0 0 0,0 0 17,0 0-11,0 0-6,0 0 26,22 17-4,-12-17 30,1 0-29,4 0-3,-2-2 16,1-8-28,1-2-1,-1-6-7,0-2 11,1-1-5,-6-4-5,-3-4 14,-2-1 19,-2-3-20,-2 1-14,0-1 0,0 3 7,0 5 6,-5 2 1,-1 5 11,0 3 12,-1 4-25,3 4 1,1 5 8,1 2-16,2 0 14,0 0-19,0 0-3,0 20-3,0 18-5,0 16 11,0 12 0,5 8 1,3 1 13,0 3-8,-1-3 10,2-6 24,0 0-32,0-11 11,0-7-19,-1-4 4,0-6-2,-5-7 1,0-5-3,-1-10 0,-2-7 5,2-6-6,-2-6 1,1 0 0,-1 0 1,0-3 0,0-18-2,0-11-22,-8-7-21,2 0 28,1 1 2,2 6-7,1 4 14,2 7 7,0 3 0,0 3-1,16 0-6,7 0 7,2 0-6,5 0-60,3 2 10,3-2-78,-7 2-97</inkml:trace>
  <inkml:trace contextRef="#ctx0" brushRef="#br0" timeOffset="691258.4415">26304 4831 343,'0'0'41,"0"0"-29,0 0 34,0 0-21,0 0-4,0 0-16,-57 67 16,47-13-21,5 5 26,4 0 1,1-2 14,0-6-36,7-6-5,9-4 3,1-8-3,5-7-2,0-7-2,3-4 0,-1-5 4,1-9 0,2-1-7,1-1-37,-1-19-89,-3-4-71,-3-6-1</inkml:trace>
  <inkml:trace contextRef="#ctx0" brushRef="#br0" timeOffset="691758.4137">26634 4920 355,'0'0'28,"0"0"41,0 0-15,0 0 5,0 0-56,0 0 1,-73 49-4,65-13 7,4 3 0,4 0 38,0-4-33,0-2-5,10-4-7,5-8 7,0-5-9,1-3 2,4-7-9,-4-4 9,6-2 13,0 0-10,0-13 24,0-10-14,-1-2-7,-6-2-6,-7-5 3,-7 2-6,-1-1 3,0-1-4,-9 3 4,-5 2-62,1 6 1,0 4-21,4 6-87,3 3-92</inkml:trace>
  <inkml:trace contextRef="#ctx0" brushRef="#br0" timeOffset="692102.1461">27078 4642 500,'0'0'116,"0"0"-116,0 0-6,0 0-14,0 0 5,20 82 15,-4-31 28,-1 5 10,-1 1-23,-1-3 6,-6-3-18,-2-5-3,-5-4 0,0-1 2,-18 1-2,-14-1 4,-8 2 11,-5-4-15,-2-3-76,-3-3-13,-3-6-140</inkml:trace>
  <inkml:trace contextRef="#ctx0" brushRef="#br0" timeOffset="694363.9621">14422 7172 117,'0'0'65,"0"0"-23,0 0 49,0 0-49,0 0-16,0 0 24,0 0-27,0 0 36,0 0 6,0 0-48,0 4 32,-7 0-36,-4 2-9,-7 2 2,-4-1 2,-4 1-8,-6-4 0,-7 0 2,0-4-9,-1 0 7,-2 0 0,0 0 0,2-7 7,0-8-7,6-4 0,1-11 1,4-5 12,7-9-11,4-7 3,6-8-4,5-1 2,7-3-3,0 3 0,11 4 6,8 6-7,0 8 3,0 7-2,-4 10 0,-1 10-2,-4 9 1,2 6-4,0 0-9,-2 23 3,1 19 14,-5 19-3,-6 18 18,0 14-17,0 2-2,-12-6-13,0-15-13,0-17 18,5-12 11,-1-10-2,5-9 0,0-5 5,3-7-11,0-7-1,0-5-35,1-2 26,12 0 16,6-3 5,2-15 4,7-6-1,7-1-8,3-1 0,9-4 2,6-2-4,1 1 2,-3-1-44,-4 6-79,-8 7-105,-7 2 26</inkml:trace>
  <inkml:trace contextRef="#ctx0" brushRef="#br0" timeOffset="697016.972">15273 6956 180,'0'0'129,"0"0"-85,0 0 0,0 0-26,0 0 3,0 0-21,-5-2 7,5 2-10,0 5 3,5 1 0,2-1-7,1-3 0,3-2 7,0 0 0,2 0 0,2 0 16,1-8-6,1-9-9,-2-4 15,-2-4-4,-4-1-12,0-3 0,-3-1 17,-4 0-17,-2-1 5,0 0 14,0 3 13,0 0-14,-6 4-9,-3 1 10,3 0-8,1 2 20,-1 3-24,2 3-6,-1 4 21,0 6-5,3 4-13,1 1-4,-1 0 8,2 0-24,0 0 16,0 20 0,2 13-8,12 15 10,0 10-2,4 9 0,-2 6 17,2 4-7,0-6-7,1-5-1,4-10 13,-1-6-3,1-6-12,-3-3 0,0-2 20,-5-4-18,-5-3-2,-1-4 0,-5-5 4,0-7 5,-4-5-9,1-5 0,-1-5-34,0-1 26,0 0 7,0-4-10,0-14-1,-8-5-50,-2 0 61,1-3-11,0 1-3,-1 4 15,2 3 0,1 3 0,5 1 8,2 0-6,0-3-2,12-2 0,14-4-12,4-2-2,4-1-53,0-1-83,-4 1-67</inkml:trace>
  <inkml:trace contextRef="#ctx0" brushRef="#br0" timeOffset="697463.4343">15911 6471 287,'0'0'101,"0"0"-65,0 0-33,0 0 17,-42 94-6,42-40 40,0 3 28,8 0-61,11 0 3,7-1-16,2-3 7,3-6-17,4-12 4,2-6-2,0-11 0,2-7-57,-2-11-56,-1 0-81,-3-17-78</inkml:trace>
  <inkml:trace contextRef="#ctx0" brushRef="#br0" timeOffset="697729.0437">16483 6480 390,'0'0'91,"0"0"-83,0 0-16,0 0 20,0 0 7,0 0 30,72 111-7,-62-70 27,-7-3-53,-2-2 2,-1-1-18,0-2 15,-9 1-15,-9 1 0,-2-2-21,-3-3 2,-6-5-135,-2-9-93</inkml:trace>
  <inkml:trace contextRef="#ctx0" brushRef="#br0" timeOffset="698010.2804">16213 6577 368,'0'0'146,"0"0"-85,0 0-61,0 0 0,0 0 29,17 99 4,-9-58 20,1-2-49,-3-3 9,1 2-2,-1-1-7,0-3-4,0 0 0,-3-5-21,0-8-58,-3-5-142,0-10-113</inkml:trace>
  <inkml:trace contextRef="#ctx0" brushRef="#br0" timeOffset="698932.1073">15273 6405 74,'0'0'138,"0"0"-126,0 0-6,0 0-7,0 0 2,0 0 38,76-3 20,-30 3-45,12-2 19,12-1-24,12-1-5,8-2 23,7-3-19,3-3 1,1 0-8,-4 0 7,-7 0-8,-10 3 0,-5 1 1,-7 1 2,-5-1-3,-9 2 0,-8 0 0,-10 3 4,-11 1-8,-10 2 4,-6 0-57,-9 0-20,0 0-42,0 0 11,-7 7 27</inkml:trace>
  <inkml:trace contextRef="#ctx0" brushRef="#br0" timeOffset="700090.8172">17585 6601 200,'0'0'156,"0"0"-83,0 0 56,0 0-67,0 0-25,0 0-37,0-5-6,0 5-9,0 0 10,0 0-10,3 8-2,0 4-41,0 1-48,-3 1-75,0-2-39</inkml:trace>
  <inkml:trace contextRef="#ctx0" brushRef="#br0" timeOffset="700293.936">17712 6602 156,'0'0'32,"0"0"-31,0 0 7,0 0-6,0 0-2,0 0 5,0 60-20,0-46-4,0-4-119</inkml:trace>
  <inkml:trace contextRef="#ctx0" brushRef="#br0" timeOffset="701432.4023">17668 6616 173,'0'0'76,"0"0"-4,0 0-12,0 0 19,0 0 48,0 0-71,-11-15-5,11 15-36,-2 0-15,2 0-3,0 6-16,0 10 19,0 3 14,-1 0-11,-1 1-3,1-2 0,-1 1-27,-2 1-13,-1-1-7,-2 5-51,-4-1-32,1-2-3,-3-3-96</inkml:trace>
  <inkml:trace contextRef="#ctx0" brushRef="#br0" timeOffset="701744.8863">17819 6634 153,'0'0'189,"0"0"-107,0 0-51,0 0 38,0 0-30,0 0 4,-5 16 7,0-2-47,-1 0 13,3-3-16,-2 3 3,2 0-4,0-1 1,2 2-19,-1 0-40,2-2-118,-2-5-66</inkml:trace>
  <inkml:trace contextRef="#ctx0" brushRef="#br0" timeOffset="702617.7389">20939 6312 28,'0'0'236,"0"0"-200,0 0-36,0 0-2,0 0-1,0 0-7,1 7 10,-1 7 23,0 1-18,0 0 1,0 1-6,0 2 5,0 2-16,-7-1-60,0 0-33,-1-4-17</inkml:trace>
  <inkml:trace contextRef="#ctx0" brushRef="#br0" timeOffset="702852.1011">21093 6304 334,'0'0'47,"0"0"-40,0 0-14,0 0-4,0 0 11,0 0 0,0 39 15,0-21-21,0 3 6,-2 2-122,-6 0-9</inkml:trace>
  <inkml:trace contextRef="#ctx0" brushRef="#br0" timeOffset="703772.5338">24397 6217 76,'0'0'83,"0"0"-28,0 0 63,0 0-42,0 0 19,0 0-44,3-12-30,-3 12-21,0 0-7,0 0 1,0 11 2,0 5 8,0 0 7,0 4-11,-1-2-32,-4 0-18,4-1-113,-2-2 64,3-6-99</inkml:trace>
  <inkml:trace contextRef="#ctx0" brushRef="#br0" timeOffset="704053.7692">24596 6185 289,'0'0'25,"0"0"-25,0 0-29,0 0 29,0 0 38,0 0-15,0 50 19,-8-32-24,1 0-2,-1 3-16,-1-1 1,-1-2-14,1 2 1,-2-1-72,0 1-39</inkml:trace>
  <inkml:trace contextRef="#ctx0" brushRef="#br0" timeOffset="705769.8307">25692 6271 98,'0'0'105,"0"0"-101,0 0-5,0 0 1,0 0 0,0 0-2,0 0 5,15 61-3,-3-59 30,1 0-28,1-2 38,1 0-24,3 0-12,0-11 27,-2-1-24,0-3 1,0-3 9,-2-4-5,1-7-7,2-3-5,-2-4 8,-1-3 3,-3-3-8,-2 2 2,-3 2 30,-3 2-24,-3 2 16,0 6-7,0 2 5,0 6 24,0 7-18,0 5 3,-3 4 34,3 3-62,-1 1 18,1 0-24,0 0-14,0 0 3,0 21-12,0 12 23,0 10 18,0 10-10,4 9-8,3 4 0,2 2 1,2-1 22,4 0-21,0-6 5,3 0 24,2-6-18,-2-3 4,2-6-17,-2-5 5,0-4-5,-1-2 3,-2-3-3,-1-2 0,-5-2 6,0-3-7,-3-7 1,-3-5 0,1-8-2,-3-4 2,-1-1 0,0 0-8,0 0 7,0-9-6,0-8 7,0-5-12,0-1-2,-1 1 14,-5-2-21,2-1 20,1-3-33,3-1 29,0-3-24,0-2-1,0 1 12,-3 0-14,-5 3 18,-7 1 0,-1 5-30,-6 4 9,-4 4 26,1 6-1,4 0 8,5 6 4,6 1-1,7 0 19,3 2-20,0-4-10,14-3 0,16-2 10,11-4 9,6-1-9,2-2 0,-3 4 0,2 0-42,-6-1-26,-6 2-80,-6 3-71</inkml:trace>
  <inkml:trace contextRef="#ctx0" brushRef="#br0" timeOffset="706222.9302">26519 5832 294,'0'0'63,"0"0"28,0 0-84,0 0 4,0 0-11,-78 106 0,68-49 22,2 5 19,8 0-10,0-6 23,2-7-54,17-8 0,1-5-4,4-7 2,2-7-3,1-6 5,1-9-11,2-7 2,3 0-59,3-9-40,0-11-38,0-5-92</inkml:trace>
  <inkml:trace contextRef="#ctx0" brushRef="#br0" timeOffset="706488.5412">26950 5899 346,'0'0'102,"0"0"-67,0 0-35,0 0-23,0 0 18,0 0 5,0 98 17,6-63-11,0-2-1,3-1 6,-3-3-5,-2 0-6,-2-3 0,-1-1-18,-1 0-1,0-3-101,0-5-41,0-7-21</inkml:trace>
  <inkml:trace contextRef="#ctx0" brushRef="#br0" timeOffset="706832.274">27245 5661 321,'0'0'180,"0"0"-180,0 0-6,0 0-14,0 0 17,41 94 3,-22-43 7,-1 3 0,3 0 48,-3 1-54,-2-4 16,-4 0-17,-3-3 14,-6-4-17,-3-5 3,0 0 0,-13-1 13,-17 2-13,-10 2-18,-11 2-64,-9-2-145,-7-2-29</inkml:trace>
  <inkml:trace contextRef="#ctx0" brushRef="#br0" timeOffset="748248.7193">15619 11783 59,'0'0'38,"0"0"21,0 0-1,0 0-39,0 0 47,0 0-22,0 0-9,-44-31 39,43 31-64,1-2 6,0 2-16,0 0 4,0-2-16,0 2 9,0 0-18,10 0 14,11 0 9,6 0-2,3 2 0,3 0-1,2-2 1,4 0 5,3 0-5,1 0-22,-4 0-86,-4 0-18,-10 0-27</inkml:trace>
  <inkml:trace contextRef="#ctx0" brushRef="#br0" timeOffset="748514.3268">15608 12068 288,'0'0'18,"0"0"-3,0 0-15,0 0 6,81-27 14,-50 16-12,-1 5 0,0 3-11,-3 0 3,3 3-33,-1 0-28,-3 0-87</inkml:trace>
  <inkml:trace contextRef="#ctx0" brushRef="#br0" timeOffset="768930.3679">17842 11770 19,'0'0'37,"0"0"-23,0 0 0,0 0 16,0 0 3,0 0 21,0 0-11,82-28-21,-63 25 25,1 2-28,3 1-13,4 0-1,5 0 1,2 0-6,2-3 0,1 3-15,0 0 12,-3 0-39,-2 0-62,-5 0-55</inkml:trace>
  <inkml:trace contextRef="#ctx0" brushRef="#br0" timeOffset="769305.3477">18576 11503 104,'0'0'96,"0"0"5,0 0-31,0 0 51,0 0-64,0 0-44,0-12-13,0 20-33,0 16 33,0 9 18,1 4-7,1 3 4,-1 0-7,-1 0-13,0-5 5,2 0 0,-1-6-1,-1 1 1,0 0-72,0-3 2,0 0-68,0-7-75</inkml:trace>
  <inkml:trace contextRef="#ctx0" brushRef="#br0" timeOffset="769836.5718">17707 11500 248,'0'0'39,"0"0"49,0 0-68,0 0 9,0 0-16,0 0-10,-34 125 30,34-48-27,0 9 29,0 2-35,0-5 5,5-6 5,2-9-10,6-11 0,2-9-2,9-9-7,6-7 3,6-8-15,6-8-40,7-6-1,6-9-62,2-1-38</inkml:trace>
  <inkml:trace contextRef="#ctx0" brushRef="#br0" timeOffset="770178.7045">18689 11425 312,'0'0'44,"0"0"-30,0 0-14,0 0 0,0 0 24,36 95 22,-18-46 14,-2 5-25,3 2 17,-3 2-17,-2-6-34,-3 1 29,-3-3-25,-8-3 2,0 6 13,-5 3-20,-20 4 1,-7 2 3,-5-4-4,-2-6-42,3-10-59,2-12-44,4-10-70</inkml:trace>
  <inkml:trace contextRef="#ctx0" brushRef="#br0" timeOffset="772989.1737">18916 11264 143,'0'0'75,"0"0"7,0 0-45,0 0-15,0 0-22,0 0-2,-3 0 0,3 0 4,0 4-2,0 1 12,5-1-12,3 1 0,0-2-1,1-2 8,1-1 3,2 0-10,-1 0 3,0 0 24,-2-3-22,2-6 14,-2-3-9,-2-4-4,2-1 18,-3-4-23,0 0 10,0-2 5,-3 1-4,-3-1 3,0 2-2,0-3-8,0 0 11,0 1-5,0-1 9,0 5 6,0 1-14,0 4-5,0 5 7,0 1-3,-2 5 27,2 1-36,-1 2 8,1 0 3,-3 0-13,3 0-1,0 13-22,0 17 16,0 14 7,7 7 5,0 6 3,-3 3 4,1 1 6,1-3-14,1 0-4,2-6 7,0-3 5,3-4 0,-2-6 4,1-3-5,2-6-1,-2-1-10,-4-8 0,2-3 1,-5-3-5,-2-8 7,-1-2-3,-1-5 3,0 0 13,0-6-16,0-14 0,0-2-14,-3-4 3,-3-1 11,-1 0-14,0-3 11,1 4-45,3 1 37,-1 2 4,4 5 2,0 2-7,0 1 12,2 1 0,9 0-2,5 1 3,4 1-6,6 0 3,3 3-49,0 1 20,0 3-51,-2 2-55,-9 3-42</inkml:trace>
  <inkml:trace contextRef="#ctx0" brushRef="#br0" timeOffset="773470.9263">19534 10937 301,'0'0'44,"0"0"27,0 0 4,0 0-20,0 0-13,0 0-35,-47 60-7,40-9 5,1 4-3,6-2-2,0-3 0,2-1 0,11-9-1,2-5 1,4-7 0,2-3-2,-1-6-4,-1-4 1,-1-3-6,1-6-53,2-4 16,3-2-83,-2-6-14</inkml:trace>
  <inkml:trace contextRef="#ctx0" brushRef="#br0" timeOffset="773892.7819">19853 11020 189,'0'0'92,"0"0"-48,0 0 6,0 0 2,0 0-21,0 0-22,-51 41 7,45-5-16,0 5 39,0-2-7,3-2 9,3-5-37,0-6-4,5-4 0,10-5 0,-2-6-6,2-3 6,-3-5-8,3-3 8,-2 0 11,2-7 7,-1-13 12,-1-4-21,-6-5-4,-4-3-5,-3-1 2,0-4 3,0 1-3,0 1-2,-4 5 0,-6 6-23,1 6-13,-2 6 1,-1 4-40,5 5 7,-1 3-85,2 0-48</inkml:trace>
  <inkml:trace contextRef="#ctx0" brushRef="#br0" timeOffset="774267.7617">20048 10767 280,'0'0'94,"0"0"-87,0 0-7,0 0-3,0 0 3,0 0 56,58 97-7,-41-51 3,-2 2-10,-5-1-36,-2-2 34,-4-4-35,-4-1-2,0-2 22,-6-1-19,-9-1-1,-5-1-5,-3-1 0,1-5-16,-2-1 16,0-6-58,3-2-37,0-8-123</inkml:trace>
  <inkml:trace contextRef="#ctx0" brushRef="#br0" timeOffset="781989.7235">20408 11404 30,'0'0'45,"0"0"8,0 0-15,0 0 26,0 0-20,0 0 5,0 0 9,-7-20-44,7 20 28,0 0-21,-2 0-18,2 0-6,0 13-3,0 15 6,0 11 2,0 10 2,0 9-4,6 4 0,-3 4 0,1-2 20,1-3-19,-2-7 5,1-6 20,-2-4-25,2-7 7,-2 0-8,-1-4 9,2-3-6,-3-3-1,0-4-1,0-4 0,-6-6-1,3-2-17,0-8-95,0-3-67,0-1-49</inkml:trace>
  <inkml:trace contextRef="#ctx0" brushRef="#br0" timeOffset="782612.5879">20785 11589 151,'0'0'16,"0"0"30,0 0-14,0 0 60,0 0-60,0 0-29,-47-14 57,41 14-52,-2 5-1,0 18-7,0 8 2,0 10-6,5 4 4,3 1 0,0-2 9,0-4-9,2-11 1,11-3 0,4-6 4,2-9-5,1-3 9,2-5-5,0-3 41,-2 0-20,-1-1 8,0-14 14,-4-8-43,0-3 14,-6-6-18,-3-3 7,-6-2 7,0 0-12,-3-1 0,-15 3-2,-1 4-5,-2 7-4,0 8-7,3 3-33,-1 8-1,4 3-52,2 2-43,3 0-56</inkml:trace>
  <inkml:trace contextRef="#ctx0" brushRef="#br0" timeOffset="783190.6885">21002 11413 157,'0'0'74,"0"0"-49,0 0 31,0 0-5,0 0-31,0 0-20,9-7-6,-2 7 3,6 0 0,4 5 3,7 8 20,3 3-19,4 2 13,0 1 21,1 1-31,-3 0 9,-2-2-11,-1-2-2,-3-1 32,-3-1-29,-2-2 4,-3 0-2,-2-1 3,-4-3-8,-4 0 0,-2 1 0,-3 1 0,0 7 4,0 4 47,-11 5 14,-7 4-55,-1 2 20,-4 4-21,1-2-4,2 1 5,-2-1-10,2 0 0,1-3-2,2-1 6,3 1-10,2-3-34,6-2-59,3-5-16,3-8-101</inkml:trace>
  <inkml:trace contextRef="#ctx0" brushRef="#br0" timeOffset="797726.8957">22261 11206 66,'0'0'64,"0"0"-3,0 0-34,0 0 61,0 0-56,0 0-2,0 0 8,0 0-31,-61 36 20,49-10-27,1 7 9,2 13 14,2 9-15,-2 13 13,8 7 26,1 8-40,0 2 15,0-6 4,13-8-21,8-14 10,6-7-15,4-10 0,3-6-9,5-8 11,-2-6-4,2-8-39,2-7-33,-3-5-22,-2-2-97</inkml:trace>
  <inkml:trace contextRef="#ctx0" brushRef="#br0" timeOffset="798887.6074">22671 11293 181,'0'0'75,"0"0"-16,0 0-25,0 0-9,0 0 16,0 0 20,0-13-46,0 13-1,0 0-14,0 18 0,0 16 0,0 13 4,0 6 1,0 4 23,0-1-25,3-4 8,0-3 13,4-4-19,-2-6-5,1-7 0,0-5 2,-3-4-2,2-4 0,-4-2-5,1-5-30,2-9-118,-1-3-102</inkml:trace>
  <inkml:trace contextRef="#ctx0" brushRef="#br0" timeOffset="799434.4516">23010 11365 175,'0'0'60,"0"0"-22,0 0 26,0 0 48,0 0-60,0 0-1,-35-12-33,29 14-6,-1 21-15,0 9 3,-1 10 0,7 3-5,1 0 8,0 2-3,0-2 10,7-4-2,8-5-8,2-9 0,2-6 4,2-6 5,-5-6-8,2-3 7,-7-6 7,2 0-6,-3 0 9,2-23 15,0-8-21,-1-9 15,-7-5-24,-2 2-1,-2 4-2,0 1 6,-15 5-14,-11 3 3,-2 3-40,0 6 45,1 6-21,10 4-26,-1 7 8,8 4-76,1 0-36,5 0-117</inkml:trace>
  <inkml:trace contextRef="#ctx0" brushRef="#br0" timeOffset="800025.5694">23316 11256 264,'0'0'98,"0"0"-72,0 0-26,0 0-19,0 0 16,0 0 6,59 34 11,-27-16 18,2 0-26,5 0 31,-1-4-23,-2 3-11,0-2 23,-6-1-24,-2-1 9,-7-1-6,-4-1 4,-7-3-11,-3-3 2,-1 1 0,-4-1-1,-2 4 7,0 2-6,0 2 24,-3 5 7,-15 5 25,-1 0-27,-5 3-20,-3 3 27,0 1-27,-1 5-9,1-2 0,2 0 6,1-3-10,3-3 4,6-3-15,3-6 15,9-4-101,3-6-36,0-8-69,16 0-43</inkml:trace>
  <inkml:trace contextRef="#ctx0" brushRef="#br0" timeOffset="800384.9272">24015 11452 191,'0'0'211,"0"0"-211,0 0 0,0 0-1,0 0 4,0 0 25,75 12 21,-50-12-49,2 0 34,0 0-28,0 0-1,-2 0 3,4 0-8,-1-1-36,0-4-64,1-1-94</inkml:trace>
  <inkml:trace contextRef="#ctx0" brushRef="#br0" timeOffset="800963.0192">24624 11169 153,'0'0'66,"0"0"41,0 0-17,0 0-8,0 0 34,0 0-93,0-24-23,0 46-9,0 16 8,0 12 1,4 7 19,5 3 6,1-4 18,3-3-33,-3-7-9,5-4-1,-3-6 4,0-4-11,0-4 7,-1-3-29,-1-6 6,0-7-111,-1-7-110</inkml:trace>
  <inkml:trace contextRef="#ctx0" brushRef="#br0" timeOffset="801710.8772">25109 11293 99,'0'0'99,"0"0"-99,0 0 0,0 0 20,0 0 62,0 81-13,0-48-37,0-2 29,0 1 11,0-2-70,0-4 23,0-2-25,0-3 9,2-3-3,-1-2-6,1-2 0,2-4 0,-3-3-4,2-3-53,3-4-95,0 0-62</inkml:trace>
  <inkml:trace contextRef="#ctx0" brushRef="#br0" timeOffset="802835.8225">25279 11125 136,'0'0'103,"0"0"-28,0 0-15,0 0-21,0 0 1,0 0 9,-8-3-45,8 3 18,0 0-22,0 0-17,0 5 15,6 10 4,10 6 2,4-2 10,4 4 3,6-2-18,6-3 1,3 0 0,5-4 8,0-2-6,-2-2-2,-2-2 1,-6-1 4,-7-1-7,-8-1 2,-4 0 0,-9-2-7,-3-1 7,-1 4 0,-2 4-1,0 3 13,-8 7-12,-14 3 6,-6 2 4,-7 2 21,-2-1-25,1-1 12,5-1-2,4 0-13,5 1-6,5-2 3,1 0-16,5-2 12,2-2-58,5-2-13,4-3 4,0-5-56,0-4-51</inkml:trace>
  <inkml:trace contextRef="#ctx0" brushRef="#br0" timeOffset="803380.0794">25826 11047 214,'0'0'62,"0"0"-17,0 0-43,0 0 9,0 0-11,0 0-19,0 8 19,16 14 32,4 8 18,4 8 14,2 2-46,2 4 28,2 1-1,1 2-35,1-2 23,-1-1-32,-3-2 7,-4 0-6,-8 5 15,-7 5-17,-7 7 0,-2-2 1,0-1 28,-15-5-28,-9-4 4,-15 1-5,-10-3-52,-9 5-4,-5-2-50,-7 0-113</inkml:trace>
  <inkml:trace contextRef="#ctx0" brushRef="#br0" timeOffset="804505.0178">6554 14947 151,'0'0'0,"0"0"-117</inkml:trace>
  <inkml:trace contextRef="#ctx0" brushRef="#br0" timeOffset="807203.1528">4659 13669 197,'0'0'74,"0"0"-45,0 0 23,0 0 19,0 0 8,0 0-16,0 0-6,-21-63-15,9 52-26,-3-1 0,2 0-3,-1 0-4,-2 0-13,1 0 4,-4 2 0,-1-2 7,1 2-7,-5-1 0,-3 1 3,-1 3-3,-3 1-5,-2 3-3,-2 3 8,1 0-2,1 0 2,3 8 0,5 2-3,7 0 3,5 3-5,8 1-3,4 6 8,1 6-15,9 5 14,16 4 1,14 5-5,10-1-2,0 1 6,5-1 0,1 0-2,2-2-2,1 0 7,-3-4-2,1 0 0,-6-2 7,-8 3-12,-8-2 5,-10 0 0,-9 2 0,-12-2 0,-3-1 0,-5 1 26,-20-2-25,-8-2 23,-6-1-18,-4-9 0,0-4 19,0-11-19,1-3 6,0 0-10,1-14 18,0-7-16,4-2-4,1 0 0,6 2-20,9 1 6,9 3-17,5 1-26,7-1-118,0-1-56</inkml:trace>
  <inkml:trace contextRef="#ctx0" brushRef="#br0" timeOffset="808872.2538">4905 14008 224,'0'0'46,"0"0"-46,0 0-16,0 0 16,0 0-5,0 0 13,42 12 9,-32-12 36,1 0-50,7-2 31,-3-7-27,1-1-6,5-6 12,-5 2-8,-1 0-5,-3 2 0,-6 2 8,-3 2-5,-1 2-2,-2 2-1,0 1 37,0 3-34,0 0 60,0 0-21,0 0-42,0 10 0,0 8-1,0 6 4,0 0-1,0-1-1,0 1-1,4-5 0,3 2-10,1-2-1,3-4 11,2 0 0,-1-6-10,1-5 16,1-4-6,-1 0 0,2-3 13,2-17-22,-1-3 9,-4-6 0,1 3-13,-5 2 4,1 3 9,-2 5 0,-3 3 4,1 8-9,-2 3 5,3 2 0,6 0-6,1 0-27,1 14 33,5-1-8,-3 5 20,-2 3 11,-2-1-8,-3-1 5,-2-2-2,-1-2-11,-1-3-7,-2-3 0,0-6 6,1 0-8,-4-3 4,0 0 4,0 0 41,0-6-9,0-12-13,0-3-25,0-1-9,0 2-7,6 3 16,5 3 0,0 6-18,0 0 18,3 3 0,-1 4-5,2 1-8,-2 0-1,5 1 8,-2 12 6,0-1-3,-3 1 10,-3-2-7,-2 1 0,2-1-1,-4-1-5,-3-4 8,0-1-2,-3-4 5,2-1 3,-1 0-8,-1-4 1,2-14 3,1-7-8,3-1 0,1 1 1,-1 1-5,6 6-4,-6 2 12,4 5 0,1 3-8,-2 4-5,6 4 9,0 0 4,1 0-11,5 6 2,0 5 9,1-3 0,0 6 1,0 1-5,0 1 4,-3 1 0,-2-2-1,-1-1 7,-2-2-6,0-3 0,-2-3 2,0-2-10,0-4 8,-3 0 0,3-1 15,-3-16-3,0-4-12,3-2 0,-6 1 1,0 1 4,-5 3-3,-1 3-2,0 3 26,0 7-18,0 2 62,0 3-19,0 0-50,0 0-2,0 8-11,2 5 12,4 5 4,7-1 5,-2 0-9,2-2 0,2-2 0,-3-4-15,3 0 15,-2-6-43,2-1 1,0-2-78,1 0-40,-5-3-92</inkml:trace>
  <inkml:trace contextRef="#ctx0" brushRef="#br0" timeOffset="809122.2382">6127 13721 416,'0'0'135,"0"0"-109,0 0 33,0 0-39,0 0-7,0 0-13,-24-7-11,23 7-41,-1 0-55,-1 7-85,-1 1 19</inkml:trace>
  <inkml:trace contextRef="#ctx0" brushRef="#br0" timeOffset="809697.7396">5199 13791 634,'0'0'23,"0"0"-23,0 0-67,0 0 60,0 0-68,0 0-112,6 0-55</inkml:trace>
  <inkml:trace contextRef="#ctx0" brushRef="#br0" timeOffset="811023.698">6252 13969 346,'0'0'29,"0"0"-22,0 0-14,0 0-3,0 0 5,0 0 10,21 13-1,-4-13 34,2 0-21,3 0 14,-1-6 7,2-3-38,-3-3 16,-1 1-16,-3-2 0,-3-3 11,-1-4-9,-3-4 4,-1-5 2,-4-4 3,-2-2-11,-2-1 0,0-1 2,0 2 5,-9 2-3,-9 3 18,1 4 12,-3 5-33,0 4 32,1 4-17,5 5-5,1 4 36,5 1-45,4 3 4,2 0-6,1 15 2,1 20-4,0 16 2,4 7 0,13 4-8,4-2 10,1-7-2,1-6 0,0-6-2,1-9-1,0-1-1,4-7 4,-1-5-15,3-5-67,-1-8-43,-1-6-53,0 0-100</inkml:trace>
  <inkml:trace contextRef="#ctx0" brushRef="#br0" timeOffset="812712.5103">7003 13792 184,'0'0'98,"0"0"-57,0 0 50,0 0-31,0 0-5,0 0 26,-57-21-69,41 21 39,2 0-36,-1 0-1,0 0-12,-1 0-2,1 2 0,2 10-17,4 3 25,1 3-8,4 3 0,4-1-2,0-2-5,0-1 7,4-4 0,7-2-15,1-4 6,1-3-8,1-2-5,3-2-52,0 0 71,1-2-16,-2-11-28,-1-4 45,0-1-41,-5-1 43,-4 1 0,-3 1 13,-1 0-13,-2 4 2,0 4 7,0 5 51,0 2-12,0 2 13,0 0-61,4 0-42,5 14 42,8 2-1,-1 4 5,2-2 4,1-1-3,-2-1-5,4-2 0,-2-3 2,1-3-6,2-5 4,-3-2 0,2-1-1,-3 0 4,0-2-3,-2-14 0,-2-5 14,-1-6-13,-4-2 0,-4-2 1,-4-2 8,-1 0-8,0-1-2,0 5 0,-9 5-4,0 4-3,-4 7 7,4 8 0,-2 2 2,3 3-2,-3 0 0,5 8-7,-2 13 13,3 1-18,2 3 12,3 1 0,0-3-8,5-2 5,6-3 3,6-3-2,-1-2-16,-1-2 11,4-4 7,-1 1 0,-3-3 1,4-3-1,-2 0-5,-1-2 5,-1 0 0,0 0-2,-3 0 2,1-4 0,-1-5 4,2-2 0,1-1-4,-3 0 0,-1 3 2,-3 2-6,0 0 4,-5 6 0,-2-1 3,-1 2 5,0 0-8,0 0 0,0 0 11,0 0-11,0 0 5,0 0 3,0 0 0,0 0-5,0 0-3,0 0 0,0 0 3,0 0-4,0 0 2,0 0-1,0 0 22,0 0-10,0 0-12,0 0 0,0 0-2,0 0-1,0 0 3,0 0 0,0 0-5,0 0 5,0 5 0,0 7 0,-3 3 6,-3 4 13,3 0-19,3 0 0,0-2-3,0 0 7,0-4-4,0 0 0,0-2-9,3-5 2,5 0 7,0-3 0,0-2-12,-1 1 6,1 0 6,-1-1 0,1-1 8,-2 2-5,-2-2-3,1 0 0,-2 1 0,1-1 2,-1 0-2,1 0 0,4 0 7,0-3 0,2-6-7,-1-3 0,1 0 3,2-2 3,0-4-6,2-3 0,-1-4 2,2-7-6,0-1 4,-3-3 0,-2 0-11,-1-3 1,-3 1 9,-4-1-6,-2 0-7,0 0 9,-2 2 5,-8 4 0,-5 3 30,3 4-25,-4 5 21,2 3-11,6 7-6,1 3 1,4 3-10,2 5 0,1 0-6,0 9-14,0 24 20,0 19-17,0 12 36,0 7-20,0-2 1,6-4 0,7-9 1,1-10 2,0-8-3,1-11 0,2-4 0,-1-5-10,2-6 10,3-3-1,-2-6-11,5-3 4,0 0 0,3-9-16,-3-6-62,1-2 18,-7-1-93,-9-3-117</inkml:trace>
  <inkml:trace contextRef="#ctx0" brushRef="#br0" timeOffset="813634.3385">8065 13726 91,'0'0'77,"0"0"-9,0 0-2,0 0 19,0 0 33,0 0-55,0 0-32,-19-12-31,16 24-7,3 8 5,0 2 2,0 1-1,0-4-8,9-2 9,1-3 0,5-2-4,1-5-7,1-1 8,2-3-1,3-3-10,1 0 11,-1-9-29,-2-9-8,-4-1 30,-3-4-10,-8 2 20,-2 2 0,-3 2 3,0 3 5,0 8 11,0 4 30,0 0 44,0 2-77,0 6-16,8 19-16,2 16 16,3 6 3,1 5 4,-4 4 2,-1 1 16,-7 2-20,-2 0-3,0-2-2,0-2 7,0-6-1,-9-6-4,-3-6-2,3-11 3,0-10 4,1-11-7,3-5 2,-1 0 1,1-18 7,2-7-8,3-7 9,0-7-9,12-7 2,9-3-4,4 0 0,5 1-28,6 5 20,1 9-43,2 2-17,-2 8-52,-6 3-154</inkml:trace>
  <inkml:trace contextRef="#ctx0" brushRef="#br0" timeOffset="814096.9619">8695 13931 340,'0'0'15,"0"0"-17,0 0 2,0 0 0,0 0 6,16 92 1,-16-71-11,-3 8 4,-10-1-55,-1 5-55,-5-1-63</inkml:trace>
  <inkml:trace contextRef="#ctx0" brushRef="#br0" timeOffset="816266.731">9014 13899 176,'0'0'37,"0"0"11,0 0 36,0 0-41,0 0 29,0 0-38,-3 0-28,3 0-6,0 0-5,0 0-14,0 0 16,1 0-9,8 0 12,2 0 0,1-2 6,0-5 13,4-3-14,-4-1-5,6-1 0,-5-1 11,-2 1-11,-1 0 0,-2 2 0,-5 3 3,-2 1 6,-1 3-9,0 0 5,0 1 12,0 2 19,0 0-9,0 0-26,-1 0-2,-4 15 10,1 6-9,2 4 0,2-1-8,0 0 0,0-4 8,5-2 0,5-3-11,-1-4 10,3 0 1,0-5-4,1-2-13,-1-2 11,6-2 6,-1 0 0,2 0 17,-1-13-6,1-4-11,-1-7 0,2-3 20,-4-3-20,-2-2 0,-5 0 3,-2 0 13,-4-3-8,-3-1-8,0-2 0,0 2 10,0 3-13,0-2 3,-6 2 0,-3 1 18,3 3-4,0 3-14,3 2 4,-2 4 10,1 5 8,0 5-21,2 5-1,1 4 34,1 1-32,0 0-2,0 1 0,0 20-26,1 12 20,11 11 10,2 7-4,0 3 14,0 2 2,-2 3-16,1-2 0,-4 3 15,-1 0 12,-3-4-22,-2 0 0,-1-2 16,1 3-14,0 2-7,0 0 0,-3-5 3,2-3-6,-1-4 3,2-1 0,2 3-1,0-2 6,1-3-5,-1-10 0,-1-8-2,1-9-4,-2-7 6,-3-5 0,3-4-3,-3-1 13,0 0-10,0 0 0,0-18 14,0-9-14,-8-6 0,-1-3 0,0-3-10,1-1 12,3 4-2,2 2 0,0 1-2,3 0-3,0 1 5,0 4 0,0 2-9,11 2 14,3 3-5,1 3 0,5 1-29,2 4 27,2-3-44,3 0-5,3 3-28,-3-2-103,-5-2-74</inkml:trace>
  <inkml:trace contextRef="#ctx0" brushRef="#br0" timeOffset="816782.3288">9157 13648 288,'0'0'86,"0"0"49,0 0-50,0 0-80,0 0 12,0 0-17,-9-7-28,9 7 1,0 0-114,0 0 22,8 0-4</inkml:trace>
  <inkml:trace contextRef="#ctx0" brushRef="#br0" timeOffset="820246.2044">10633 13213 95,'0'0'116,"0"0"-45,0 0 24,0 0 30,0 0-74,0 0-10,-11-8-41,11 17 2,0 17-2,0 13 0,0 11 0,3 5-2,3 6 12,0-1-10,-2 2 0,-2-2 10,-2-3-10,0-3 6,0-6-2,0-4 6,0-5-8,-4-4-2,-1-3 0,1-7-29,-2-3 17,1-4-75,1-7-83,-2-5-52</inkml:trace>
  <inkml:trace contextRef="#ctx0" brushRef="#br0" timeOffset="822038.9562">11009 13383 110,'0'0'102,"0"0"-8,0 0 13,0 0-31,0 0 28,0 0-42,0 0-54,-3-13 6,3 13-14,0 14 0,0 11-10,0 8 16,5 4-6,3-1 0,-2 1 8,3-2-9,1-6 2,-4-1-1,0-6 0,-1-1 7,-4-3-7,-1-1 0,0 1-43,0-2-10,0-2 8,0-3-76,0-6-97</inkml:trace>
  <inkml:trace contextRef="#ctx0" brushRef="#br0" timeOffset="822898.2884">11238 13284 163,'0'0'112,"0"0"-54,0 0 45,0 0-43,0 0-38,0 0-22,-3-3-36,11 3 36,4 0 0,6 0 5,1 0 3,1 9-5,0 0-3,4 1 4,-3 1 3,3-1-9,-3 1 2,-3 1 0,3 0-2,-2-1 3,-2-3-1,0 0 0,-3 1 6,1 0-7,-5 0 1,-1-1 0,1-1-6,-5 1 7,-5-2-1,3 0 0,-3-2 2,0 1-2,0 1 7,0 1 6,0 2 51,-3 2-40,-3 0-9,-3 2-9,0 5 2,-3 5-11,-1 1 3,-1 3 0,1-3 16,3-3-15,-3 0-1,3-1 5,1-2-3,2 0-4,1-3-2,-3 0-14,7-3 18,1 0-55,-1-1-6,1-1 13,1-2-56,0-2-31,0-4-65</inkml:trace>
  <inkml:trace contextRef="#ctx0" brushRef="#br0" timeOffset="882465.0951">12362 12936 0,'0'0'44,"0"0"15,0 0-5,0 0-35,0 0 9,0 0 6,0 0-17,-91 15 28,77-3-20,-3 6-5,3 6 7,-2 8-21,1 10-6,3 13 0,-2 14 0,5 12 5,0 8-3,2-1 19,1 0 32,3-10-52,3-7 11,0-8-12,12-6 8,6-8-8,4-4 9,1-6-9,4-2 0,-1-5 5,3-3-10,-1-4 3,2-4-12,-2-6-4,0-3-55,-2-4-39,-8-1-63</inkml:trace>
  <inkml:trace contextRef="#ctx0" brushRef="#br0" timeOffset="884821.7429">12714 13266 23,'0'0'77,"0"0"-5,0 0 8,0 0 26,0 0-24,0 0 19,0-47-43,0 47-11,0 0-47,0 0-17,0 20 9,0 14 5,6 13 6,3 9 42,3 0-37,-3-1-3,0-3-5,-1-3 16,-3-4-22,-2-6 6,-3-3 0,3-4-7,-3-4 7,3-4-61,-1-2-5,-1-8-68,4-4-23,-1-7-35</inkml:trace>
  <inkml:trace contextRef="#ctx0" brushRef="#br0" timeOffset="885912.8457">13145 13627 48,'0'0'40,"0"0"-8,0 0 33,0 0-64,0 0 33,0 0 1,40 35-34,-29-35 52,4 0-38,0 0 5,3-5 14,1-8-22,-4-4-12,1-1 10,-4-6 3,-1-2 1,-1-5 0,-1-4-12,-4-3 16,-2-1-12,-3-1-6,0 1 0,0 1 13,-5 6-5,-4 5 23,0 9 9,2 6 22,1 5-58,1 5 28,4 2-14,1 0-13,0 12-10,0 20 5,0 16 0,9 11 18,1 5-1,2 2-15,-1-2 1,-1-5 20,-3-2-8,1-5-11,-2-2 1,1-2 9,1-1-12,-1-2-2,1 2 26,2-2-3,-1 1-22,0-2-1,-1-2 0,-1-5 0,-1-8 5,0-5-5,-2-6 0,1-7 0,-2-5-7,0-6 7,-2 0 0,-1 0-5,0-12 17,0-11-12,0-7 0,0-4-11,-7-6-2,1 1 5,-3 3 8,0 2-18,-4 5 4,0 2 14,-1 6-4,0 1 4,-2 4-5,7 2 5,0 1 0,6-1-7,3 1 0,0-2 7,13-2 0,13-1-1,5-2-5,2 4 6,-2 1 0,-6 6-10,-5 4-40,-4 5-22,-5 0 21,1 0-68,-6 0-9,-5 0-80</inkml:trace>
  <inkml:trace contextRef="#ctx0" brushRef="#br0" timeOffset="886381.5679">13797 13201 166,'0'0'72,"0"0"-15,0 0 30,0 0 1,0 0 15,0 0-34,-19-44-68,11 71 15,-1 18-16,-2 16 16,1 9 5,3 4-8,1-3-10,3-8 16,3-10-13,0-8-6,1-9 0,14-9-6,5-4 0,1-8 6,4-4 0,3-4-19,2-4-5,2-3-30,-3 0-38,-2-6-100,-5-9-21</inkml:trace>
  <inkml:trace contextRef="#ctx0" brushRef="#br0" timeOffset="886738.3206">14073 13257 262,'0'0'71,"0"0"-71,0 0 0,0 0 45,25 81 36,-19-43-42,0 1-1,-3-6 20,-1-2-57,1-2 13,0-5-14,-2 0 8,-1-3-11,0 2 3,0-2-13,0-1 11,0-6-44,0-1-18,0-6-87,0-7-32</inkml:trace>
  <inkml:trace contextRef="#ctx0" brushRef="#br0" timeOffset="887144.5493">14267 13103 239,'0'0'91,"0"0"-88,0 0 55,0 0-25,0 0-29,0 0 48,71 41 14,-46-6 2,-3 5-40,-1 4-15,-6 1 11,-2 0-24,-5-3 8,-4 0 14,-2-1-14,-2-4-8,0 0 0,0 0 4,-13 0-17,-7 2 13,-6 1-8,-5-3 2,0-6-163,-2-7 120,2-7-96,-2-10-126</inkml:trace>
  <inkml:trace contextRef="#ctx0" brushRef="#br0" timeOffset="888079.8944">14603 13229 103,'0'0'174,"0"0"-85,0 0-34,0 0-31,0 0-13,0 0-17,0-4 10,16 5-4,4 12 45,5 2-42,3 1 16,7 4-13,-1-2 15,4 1-17,-3-2-4,-5-2 0,-6 0 1,-2 2 7,-4-4-8,-5 1 0,-1-2-2,-4-3-4,-4-2 6,-1 1 0,-3-2-8,0 0 21,0 2-13,-4 0 24,-11 4-24,-2 4 33,-2 2-26,-1 4-4,-2 2 10,-2 3-5,-1 1-8,2-2 0,0 0 3,2-3-8,3 1 5,0-3 0,2 1-1,2-1 4,2-3-4,2-1 1,5-3-70,2-5 1,3-3-62,0-6-39,9 0-21</inkml:trace>
  <inkml:trace contextRef="#ctx0" brushRef="#br0" timeOffset="889671.1188">15321 13508 10,'0'0'87,"0"0"7,0 0-19,0 0-2,0 0 17,0 0-58,-7-6 14,7 6-46,0 0 5,0 0-14,17 0 9,6 0 0,7 0 6,8 0 7,4 0-13,4-2 0,-1-2 13,1 0-17,-6-1 4,-4 0 0,-6 2-13,-5 3-66,-8 0 5,-4 0-17,-6 0-74</inkml:trace>
  <inkml:trace contextRef="#ctx0" brushRef="#br0" timeOffset="891981.3911">16526 13180 35,'0'0'43,"0"0"-5,0 0 34,0 0-15,0 0 3,0 0-28,-11-33-24,10 27 36,-1 1-9,1 1 8,-1-2 1,1 1-39,1 2 38,0 0-20,0 3-9,0 0 35,-2 0-32,2 0-15,0 0-2,0 18-28,0 20 28,0 16 0,0 14 6,0 2 16,0 1-15,0-9 4,0-8-4,0-9-2,0-4-5,2-8 0,-2-6 3,0-4-6,0-4 3,0-2 0,0-7 0,0-2-4,0-3 3,0-5-45,0 0-23,0 0 23,0-8-40,0-7-174</inkml:trace>
  <inkml:trace contextRef="#ctx0" brushRef="#br0" timeOffset="893463.071">16912 13583 167,'0'0'53,"0"0"-11,0 0 3,0 0-1,0 0-27,0 0-10,0 0-7,-3 20 0,3-14 2,2-2 15,7 2-14,1-2-2,4-3 16,0-1-11,1 0-6,3 0 1,-1-1 0,1-10 5,-2-1 7,5-5-7,0-2-6,0-6 8,1-1-8,-3-5 0,-4-1 0,-3-5 5,-6 3-3,-3-4 4,-3 0 18,0 2-23,0 1 20,0 4-12,0 1-4,-1 0 21,-1 6-12,-1 6 14,0 3 17,0 8-41,1 4 23,0 2-4,1 1-15,1 0-16,0 12-11,0 20 19,3 16 12,8 15 0,3 11-5,-1 5 6,1 1-9,-1-3 32,-6-9-32,-1-6 8,-1-8-6,0-5 0,2-3-8,2-6 2,0 2 0,1-4 6,0 1 2,1-4-5,1 1-1,-2-5 4,1-3-7,1-4 1,-6-9 0,0-8-6,-3-3 6,-3-4 0,0 0 5,0-14 10,0-14-23,0-8 8,0 0-21,0 2 14,-3 1-2,-6 2 1,-6 3 1,1 6-17,-3 0 22,1 4-5,2 5 7,3-1 4,5 4-2,5-1 4,1 1-6,0-2-21,15-4 21,16-3-1,8-2 0,4 0-16,-3 3 17,-4 2-48,-6 6 14,-5 2-57,-5 4 43,-7 4-6,-2 0-77,-4 0 6,-6 0-48</inkml:trace>
  <inkml:trace contextRef="#ctx0" brushRef="#br0" timeOffset="894072.4145">17752 13056 178,'0'0'78,"0"0"-14,0 0 31,0 0-31,0 0 12,0 0-43,-37 7-29,25 29-4,0 12 0,0 9 0,1 2 23,1 1-23,6-4 16,4-3-3,0-7-7,0-6-7,0-5 1,14-6-1,3-6-6,5-5 7,2-5 0,1-4-3,1-6-13,3-3 4,2 0-40,2 0-28,2-9-33,-1-6-103</inkml:trace>
  <inkml:trace contextRef="#ctx0" brushRef="#br0" timeOffset="894476.0462">18328 13103 342,'0'0'61,"0"0"-61,0 0-14,0 0 14,0 0 32,52 87-1,-40-49 4,-2 1 29,-2 2-60,-5-1 23,-3-1-27,0-1 8,0 0 6,-8-4-14,-6-2 9,-3-2-9,-4-2-9,-1-5 6,1-3-84,-3-5-67,0-9-19</inkml:trace>
  <inkml:trace contextRef="#ctx0" brushRef="#br0" timeOffset="894866.6522">18064 13216 228,'0'0'81,"0"0"23,0 0-71,0 0 62,0 0-95,0 0 5,0 44 15,1-2-6,2 3 30,-3-3-31,0-4-13,0-5 33,0-1-30,3-7-3,-1 1 0,-1-7-2,1-1-4,-2-3-44,1-2-57,1-5 9,-1-1-1,4-7-56</inkml:trace>
  <inkml:trace contextRef="#ctx0" brushRef="#br0" timeOffset="896036.51">17215 12819 24,'0'0'50,"0"0"33,0 0 5,0 0-44,0 0 20,0 0-9,-1-3-39,1 3 13,0 0-29,0 0-3,0 0 1,9 0-6,8 0 8,2 0 0,4 0 0,4 0 7,4 0-7,5 0 11,7 0-6,4 0 2,3 0-7,7 0 0,0 0 2,10 0-2,3-6 1,6-2-1,9 1 0,0 0 2,-1 4-3,-13 3 1,-8 0 0,-12 0-6,-9 8 6,-8 1 0,-6-1-1,-6-2 4,-6-2-4,-5-1 1,-6-2-3,-2 1-5,-3-2 8,0 0 0,0 0 0,0 0-55,-6 0-52,-6 0-11,0 0-60</inkml:trace>
  <inkml:trace contextRef="#ctx0" brushRef="#br0" timeOffset="897442.6859">18767 13007 61,'0'0'95,"0"0"-79,0 0-9,0 0-7,0 0 2,0 0 8,24 3 47,-15 4-35,4 1 10,-4 2 22,3 3-40,1-2 23,1 1-23,4 4-12,2 0 24,2 1-23,0-1 8,0 1-1,-2-2-5,0 0-7,-2 0 2,-3 0 0,1-2-1,1 1 1,1-4 0,0 0 12,0-2-5,-1-1-7,-1-1 0,-7-2 0,-1 1-1,-5-4 3,-1-1-2,-2 0 8,0 2 2,0-1 36,0 1 5,0-2-33,-2 0 16,-4 0-23,-1 0-6,1 0-5,-3 3 6,3 0-10,-4 3 4,1 2 0,0 2-6,-4 5 6,0 3 0,-3 6-1,-2 2 7,-3-1-10,-1 1 4,2-2 0,0-1-2,2-4 8,3 4-6,-3-2 0,4 0 2,1-2-6,1-3 4,5-6 0,-1-1-8,1 0 8,-1-1-3,1-2 1,2-2-49,2-1 28,0 0 6,2-3-41,1 0 18,0 0-26,0 0-24,0 0-40</inkml:trace>
  <inkml:trace contextRef="#ctx0" brushRef="#br0" timeOffset="898319.2906">19278 12846 156,'0'0'67,"0"0"2,0 0-41,0 0 26,0 0 4,0 0-58,2-18 0,7 25-22,7 16 22,1 9 25,4 7-17,-2 4 22,-1 5-2,1 3-27,-4 2 10,-1 5-11,-7-1 0,-2 2 18,-5 1-18,0 1 4,0-1 20,-5-1-23,-6-3 9,-5-5-10,0-2 5,-2-1-3,-4-4 0,-3-2-1,-1-3-1,-7-4-24,0-4-27,-2-7-25,3-3-38,2-8-10</inkml:trace>
  <inkml:trace contextRef="#ctx0" brushRef="#br0" timeOffset="900219.3424">20181 13402 128,'0'0'103,"0"0"-13,0 0 13,0 0-32,0 0-19,0 0 9,-4-5-42,4 3-17,0-1-2,4 0 1,14-2-6,7 1 5,-1 1 0,3 0 0,0 2 0,-3 1-17,-4 0-69,-4 0-48,-9 10-48</inkml:trace>
  <inkml:trace contextRef="#ctx0" brushRef="#br0" timeOffset="900469.3287">20188 13571 74,'0'0'74,"0"0"-66,0 0 10,0 0 43,0 0 12,0 0-34,90-15-26,-61 5 14,-4 2-26,-1 4 1,-7 1-2,-2 3-59,-5 0-30,-3 0-98</inkml:trace>
  <inkml:trace contextRef="#ctx0" brushRef="#br0" timeOffset="901202.2332">21163 13400 232,'0'0'132,"0"0"-70,0 0-26,0 0 26,0 0-51,0 0-11,11 0 3,11 0 3,6-2 45,3-2-40,2 1 4,-1-1-13,0 1-2,0 2 0,-2-1-87,-2 1-73,-3-2-18</inkml:trace>
  <inkml:trace contextRef="#ctx0" brushRef="#br0" timeOffset="901530.1702">21745 13084 320,'0'0'108,"0"0"-108,0 0 11,0 0-11,16 80 92,-12-40-60,-2 1 27,1-1-30,-2-1-10,-1-1-11,2-5-2,1-5-11,0 0 5,2-3-37,2-2 11,-3-2-32,-1-5-111,0-6-22</inkml:trace>
  <inkml:trace contextRef="#ctx0" brushRef="#br0" timeOffset="902092.6402">21169 12984 110,'0'0'52,"0"0"16,0 0 1,0 0-36,-86-3 13,61 20 12,0 7-39,-3 7 27,-1 15-16,1 12-9,4 11 55,5 7-34,4-2-23,10-7-16,5-3 4,0-10-7,8-7 0,17-7-18,8-7 4,10-7 13,5-7-23,12-7 24,5-6-45,11-6-20,5-2-99,2-21-54</inkml:trace>
  <inkml:trace contextRef="#ctx0" brushRef="#br0" timeOffset="902465.5256">22083 12908 388,'0'0'68,"0"0"-33,0 0-35,0 0-12,0 0 12,0 0 24,48 117 38,-27-63 1,3 1-56,-2 3 6,-5-4-2,-1 0 0,-7-2-14,-6-4 3,-3-2 0,0-2 2,-17 0 4,-6-2-6,-7-3 0,-3-2-6,-1-3-1,1-8-53,0-4-40,-4-9-51,-2-5-107</inkml:trace>
  <inkml:trace contextRef="#ctx0" brushRef="#br0" timeOffset="903632.3965">22309 12788 105,'0'0'108,"0"0"-85,0 0-21,0 0 35,0 0-8,0 0 17,24 25-11,-7-25-18,0 0 21,2 0-26,-1 0 3,0-10 10,0 0-18,-2-3 8,2-3-11,-4 0 4,-1-2 7,-6 0-15,-1-4 7,-2 1 14,-3-1-17,-1 0 8,0 1 2,0 1-13,-3 0 42,-5 7-21,2 1-6,2 4 5,0 4-11,2 1 22,2 3-29,0 0 5,0 0-16,0 10-13,0 17 21,0 13-1,7 7 15,-1 9-11,0 6 4,-3 4-6,-1 2 41,0-2-40,-2-9 7,0-6-7,0-5 11,1-7-15,1-3 2,2-5 0,0-3 8,1-7-5,-1-5-3,-1-7 0,0-4-11,-1-5 3,-1 0-4,1-14 12,-1-11-10,-1-4 3,0 0 1,0 1 5,-1 1-33,-7 3 32,1 4 2,0 2 0,4 4 5,3 4 3,0-1-4,0 0-4,17-5-9,10-2 4,7 0 5,4-1-22,-1 2-3,0 0-84,-8 6-16,-5 0-76,-10 2-56</inkml:trace>
  <inkml:trace contextRef="#ctx0" brushRef="#br0" timeOffset="904138.8948">22899 12506 212,'0'0'84,"0"0"20,0 0-28,0 0-30,0 0-33,0 0-13,-34 113 24,25-61 6,2-1 26,2-3-42,5-4 9,0-6-23,2-5 8,13-4-18,5-6 9,4-3 1,3-5 7,1-6-7,5-4-11,2-5-28,5 0-86,3-12 21,-1-11-71,-2-3-39</inkml:trace>
  <inkml:trace contextRef="#ctx0" brushRef="#br0" timeOffset="904482.626">23358 12545 186,'0'0'122,"0"0"-60,0 0-29,0 0-30,0 0 12,0 0 67,50 24-57,-31-3 26,0 4-33,-5 1 6,0 0 19,-7-1-34,1 0-9,-7-2 0,-1 0-3,0 2-4,-12 6 7,-9 0 0,-6 2 9,1 0-9,-1-7-57,2-7-47,5-6-41,-2-10-48</inkml:trace>
  <inkml:trace contextRef="#ctx0" brushRef="#br0" timeOffset="904795.1115">23173 12633 378,'0'0'81,"0"0"-44,0 0 37,0 0-52,0 0-14,0 0 1,-6 41-5,10-20 24,2 1-28,-2-1 2,1-2-3,-1 4 4,1-2-3,-1 1 0,1 2-20,-1 2-11,-1-1-70,0 1-73,-3-7-41</inkml:trace>
  <inkml:trace contextRef="#ctx0" brushRef="#br0" timeOffset="905883.1986">23966 12953 22,'0'0'135,"0"0"-34,0 0 30,0 0-60,0 0 13,0 0-65,0-17-19,0 35-4,0 12 4,0 8 21,0 4 27,3 3-41,0-1 32,0 3-32,1-4 15,-2 1-10,-1-4-12,-1-2 4,0-2-4,0-3 5,0-1-5,0-5 0,0-3 2,-1-5-19,1-3 11,0-6-83,0-7-30,0-3-132</inkml:trace>
  <inkml:trace contextRef="#ctx0" brushRef="#br0" timeOffset="906695.6573">24241 13063 216,'0'0'97,"0"0"11,0 0-48,0 0 58,0 0-52,0 0-59,0 0-14,0 13-1,0 17 8,0 7 52,0-1-43,0-4-9,0 0 0,0-3 13,0-2-22,0-3 9,0-2 0,0-2-12,0-6-84,0-2 9,1-6-38,5-6-92</inkml:trace>
  <inkml:trace contextRef="#ctx0" brushRef="#br0" timeOffset="907489.8889">24584 13010 125,'0'0'119,"0"0"-37,0 0 14,0 0-42,0 0 16,0 0-37,-2-11-17,2 11-3,0 0-13,0 0 1,0 0-10,12 0 12,5 2-3,6 7 0,3 3 17,2 0-16,3-1-1,1 0 2,-1 2 2,-1-3 0,-6 1-4,-3-2 0,-6-2-2,-6 0-3,-3 1 5,-2 0 0,-2-3-6,-2 4-5,0-2 11,0 0-1,-3 5 10,-9 1 22,-5 1-13,2 4-9,-2 4 13,0 0-14,-4 4-8,-3-1 0,-1 3 7,-1-2-10,0 2 3,-1-3 0,0 1-6,3-2 6,8-6-29,2-2-78,8-5-23,6-5-44,0-6-81</inkml:trace>
  <inkml:trace contextRef="#ctx0" brushRef="#br0" timeOffset="908909.5903">25550 12738 225,'0'0'98,"0"0"-13,0 0-33,0 0 35,0 0-64,0 0-18,-37 25 7,19 26 0,-1 17-12,-1 15 37,0 1-37,3-3 50,5-6-50,5-7 2,7-7-4,0-11 5,12-6-5,13-8 2,6-4-5,11-5 3,9-6 2,4-4 0,-1-5-8,-6-5-5,-6 0-98,-8-7-53,-9 0-102</inkml:trace>
  <inkml:trace contextRef="#ctx0" brushRef="#br0" timeOffset="909628.3023">26095 12912 114,'0'0'119,"0"0"-24,0 0-9,0 0 31,0 0-28,0 0-27,0-36-62,0 45-20,0 20 20,0 13 15,0 4 0,0 1 22,0-2-27,0-5-10,0 0 0,0-4 5,0-1-11,0-2 6,0-3-2,3-3-3,1-4-104,1-4-76,1-9-32</inkml:trace>
  <inkml:trace contextRef="#ctx0" brushRef="#br0" timeOffset="910156.4346">26472 12999 238,'0'0'82,"0"0"14,0 0-56,0 0 23,0 0-54,0 0 8,-52 47-17,43-14 0,4 1 8,2 0 6,3-6 2,0-2-19,0-5 3,3-3-4,10-3-2,0-4 12,4-5-1,1-5 9,1-1-10,3 0 14,-4-13-18,-1-4 11,-4-2 5,-4-2-2,-3 0-1,-3 0 5,-3-1-4,0 1-14,0 2 0,-8 1 1,-6 1-18,-1 3 10,-2 4-27,7 2-29,5 5-91,2 3-13,1 0-47</inkml:trace>
  <inkml:trace contextRef="#ctx0" brushRef="#br0" timeOffset="910672.0305">26725 12823 217,'0'0'151,"0"0"-57,0 0-24,0 0-50,0 0-7,0 0-26,-10-6 7,15 20 6,9 2-1,6 5 1,7-1 0,2 3 0,3-4 3,3 2 8,-5-3-8,-2-1-3,-2-4 1,-6 1 6,-2 0-8,-1-3 1,-4 3-3,-1-2 3,-4 3 0,-4 0 0,-4 2 7,0 1 5,-1 0-12,-13 1 0,-5-1 8,-1 1 7,-4 2-14,-1-2 0,0 2-1,2 0-1,-1-1-16,4-2-76,3 0-34,2-3-3,6-3-7</inkml:trace>
  <inkml:trace contextRef="#ctx0" brushRef="#br0" timeOffset="911296.9978">27538 13127 281,'0'0'103,"0"0"-27,0 0-74,0 0 2,0 0-4,0 0 19,69-9 34,-31 6 5,1 0-58,-5-1 6,-1 2-6,-1-1 1,-4 0-22,0 0 20,-3 0-62,-1 3-6,-4 0-133,-5 0 4</inkml:trace>
  <inkml:trace contextRef="#ctx0" brushRef="#br0" timeOffset="912341.2161">28338 12662 134,'0'0'104,"0"0"36,0 0-43,0 0 27,0 0-46,0 0-78,-6-1-2,2 29 2,1 14 2,0 8 33,0 6-31,-1 0 3,1-4 0,2-2 0,-2-8-11,3-3 4,0-3 0,0-4-1,0-4 1,0 0-7,0-6-10,0-4-97,0-4 11,1-7-20,12-5-37,0-2-11</inkml:trace>
  <inkml:trace contextRef="#ctx0" brushRef="#br0" timeOffset="912742.2904">28724 12743 197,'0'0'135,"0"0"-46,0 0-51,0 0-38,0 0 0,0 0 32,4 97 1,1-58-1,-1-2-12,-1-2-8,0-5-12,-1-4 0,0-4 0,-1-3-18,3-3 9,1-3-41,1-2 6,1 0-83,1-5-16,-1-2-54</inkml:trace>
  <inkml:trace contextRef="#ctx0" brushRef="#br0" timeOffset="913339.0431">29000 12682 214,'0'0'95,"0"0"-6,0 0-1,0 0-54,0 0-14,0 0-20,4-8-29,8 8 29,9 12 2,6 2 10,0 1-3,-1 0-2,0 0-8,0 0 1,-1-1 0,0-1 0,-1-1 1,-1-1-1,0 1 0,0-3 8,-8-2-9,-1 1 1,-6 0 0,-5-3-16,-1 4 16,-2 0 0,0 4 27,-2 0-17,-7 3 24,-6 5-28,2 0-1,-5 6 19,0-2-19,-1 3-5,-5 2 0,0 2 3,-5 1-3,1-3 0,0 0-3,-1-1-12,4-2-3,3-4-64,7-5-17,9-8-68,4-7-39</inkml:trace>
  <inkml:trace contextRef="#ctx0" brushRef="#br0" timeOffset="914370.2396">29589 12485 31,'0'0'167,"0"0"-109,0 0-40,0 0-12,0 0 3,0 0-4,0 3 18,11 12 41,2 4-47,2 7 19,1 4 9,4 7-24,1 6 19,2 3-27,-3 7 0,4 4 3,-5 5-2,-2 1-14,-3-1 0,-6-4 25,-5 1 5,-3 3-15,-4 3-4,-20-2-4,-8-5 4,-2-3-11,-5-9 0,-4-2 0,-2-6-15,-2-5 7,-1-5-42,-3-4 2,3-4-50,2-5-4,4-4-91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0:03:30.2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1975 608 223,'0'0'496,"0"0"-490,0 0 2,0 0-3,0 0-1,0 0 18,0 0-17,-15 0-3,15 0-2,0 0-13,0 0-34,-2 0-102,-3 2-121,-3 9 42</inkml:trace>
  <inkml:trace contextRef="#ctx0" brushRef="#br0" timeOffset="281.2362">1751 1047 447,'0'0'249,"0"0"-230,0 0-16,0 0 11,0 0-6,0 0 1,-6 0-9,6 0-37,0 0-24,6 0-70,15-6 37,0-6-71</inkml:trace>
  <inkml:trace contextRef="#ctx0" brushRef="#br0" timeOffset="528.62">2436 940 596,'0'0'70,"0"0"-70,0 0 0,0 0-4,0 0-33,0 0-106,-6 0-69,6 3 21</inkml:trace>
  <inkml:trace contextRef="#ctx0" brushRef="#br0" timeOffset="1372.3271">2870 375 447,'0'0'119,"0"0"-108,0 0 29,0 0 3,0 0-40,0 0-6,-18 27 15,18 9-12,0 8 3,0 1 9,0 0-14,11 1 2,2 0 0,2-1 16,2-4-8,6-3-8,1-4 0,6-2-1,3-4 0,1-5 1,-1-5 0,3-9 7,2-7-6,-2-2-1,0-9 0,0-11 19,0-9-19,-3-2 0,-2-3 0,-1-6 4,-5 1-1,-4 0-3,-3 0 0,-6 0 11,-6-1-11,-5 3 3,-1-1 2,0 7 12,0 2-14,-4 3-3,-2 8 0,3 6-16,0 3-3,3 5-94,0 0-180</inkml:trace>
  <inkml:trace contextRef="#ctx0" brushRef="#br0" timeOffset="2369.7039">3701 768 304,'0'0'164,"0"0"-164,0 0-5,0 0-12,0 0 17,0 0 0,27 27-4,-16-24 11,-1 0-7,0-2 4,-2-1 3,5 0 25,-2 0-28,2-11 5,-1-3 11,-3-5-11,4-4 10,-7-3-10,0-1-9,-3 2 26,0-4-14,-1 2-8,-2 3 26,0 1-29,0 5 42,0 6-28,0 3 1,0 6 42,0 3-46,0 0 0,0 0-12,0 0-41,0 15 38,0 16 3,0 11 0,10 5 5,1 8 1,1-1-6,1 6 0,-4 3 15,3 2-15,0-1 14,-2-7-12,2-8 9,-1-10-6,-2-4-5,1-6 0,-6-7-1,-1-4-19,-1-7 20,-2-5-29,3-4-4,-3-2-53,0 0 85,0-13-5,0-5-79,-5 0 82,-1 0 2,-2-2 1,0 1 6,4 2 9,-4 3-15,5 0 12,-1 0 7,4 1-22,0-4 3,0 1 0,0-5-8,19-2-35,5-1-13,6-2-34,6 2-42,-2 5-24</inkml:trace>
  <inkml:trace contextRef="#ctx0" brushRef="#br0" timeOffset="2963.4254">4510 280 434,'0'0'138,"0"0"-50,0 0-67,0 0-21,0 0 0,0 0 5,15 104 10,-8-53 22,1-1-28,0 0 5,0 0-14,-5-4 14,0 1-16,-3-4 2,0-3 0,3-7 0,-3-5 0,5-4-35,2-7-109,0-9-203</inkml:trace>
  <inkml:trace contextRef="#ctx0" brushRef="#br0" timeOffset="4133.1326">4901 277 314,'0'0'152,"0"0"-70,0 0-35,0 0-43,0 0-4,0 0-19,0 63 19,0-23 0,0-1 2,10-3 5,5-3-1,4-8-1,-1 0-4,5-7 8,-1-3-9,1-4 0,2-7-3,2-4 3,1 0 3,3-1 2,-1-15 8,0-3-3,1-2-10,-7-2 0,-3-1 10,-3-2-8,-4 1-2,-3 0 3,-5-1 9,-4 0-6,-2 4-12,0 2 4,0 5-41,-8 5 20,-5 5-67,-2 5-90,0 0-109</inkml:trace>
  <inkml:trace contextRef="#ctx0" brushRef="#br0" timeOffset="4570.6099">5169 368 139,'0'0'214,"0"0"-146,0 0-24,0 0 76,0 0-96,0 0-24,0 16 0,0 13 1,2 6 16,-1 1 57,-1-2-74,0 1 14,0-3-14,0-1 7,0-1-13,0 2 6,0-4-57,0-2 26,0-3-124,0-7-24,0-7-65</inkml:trace>
  <inkml:trace contextRef="#ctx0" brushRef="#br0" timeOffset="5239.8457">5454 554 324,'0'0'179,"0"0"-134,0 0 8,0 0-53,0 0 1,0 0-1,-15 52 16,15-18 3,-4-1 9,4-1-20,0-3-8,0-2 0,0 0 4,0 0-12,0-2 8,0-5-65,0-2-26,16-4-91,0-9 21</inkml:trace>
  <inkml:trace contextRef="#ctx0" brushRef="#br0" timeOffset="6114.801">5809 294 311,'0'0'97,"0"0"7,0 0-23,0 0 11,0 0-55,0 0-35,-3-9 24,3 9-26,0 0 2,0 0-2,0 0 3,0 0-6,-4 0 3,4 0 0,0 0 5,0 0-4,0 0-1,0 0 0,0 0 6,0 0-7,0 0 1,0 0 0,0 0-2,0 0 3,0 0-1,0 0 5,0 0-1,0 0-8,0 0-5,0 0 9,0 0 18,0 0-18,0 0 2,0 0 7,0 0 0,0 0-9,0 0 0,0 0 5,0 0-6,0 0 2,0 0-1,0 0 0,0 0-7,0 0 6,0 3-11,7 9 9,10 4-2,2 3 7,6 0-2,1 1 0,5-1-3,3 1 3,2 1 0,0-3 3,-2-1-7,-2-1 8,-4-4-4,-1 0 0,-9 1 2,0-8-2,-9 1 0,-3-3 1,-2-1-4,-3 0 7,1-2-4,-2 1 1,0-1 4,0 3-10,0 4-2,-10 8 7,-13 11 20,-14 6-13,-6 2-5,-5 1-1,3-4 2,2 3-6,0-3-8,5 2-33,1 0-31,7-2-132,3-3-70</inkml:trace>
  <inkml:trace contextRef="#ctx0" brushRef="#br0" timeOffset="23603.2106">4501 7700 289,'0'0'83,"0"0"-64,0 0-19,0 0 0,0 0 5,0 0 1,0 0 34,16 114-6,-4-66-32,4 12 58,1 14 11,5 9-34,-1 10 6,-1 2-31,-1-3 21,-1-8-30,-2-4 8,-2-7 1,1-3-10,-6-7-2,-2-4 0,-1-6 7,-5-9-14,-1-4 6,2-13-33,2-11 8,1-9-99,4-7-119,-3-7 72</inkml:trace>
  <inkml:trace contextRef="#ctx0" brushRef="#br0" timeOffset="24709.4269">4426 7680 139,'0'0'58,"0"0"-58,0 0 2,0 0 19,0 0-15,0 0 6,0 0-7,53-15 9,-33 15 24,9 0 4,5 0-34,9 0 15,8 0-23,9 0 13,4 0-2,6 0-2,3 0 35,5 0-29,1 0-5,-3-1-5,-2-1 1,-2 2-7,4-1 1,-1 1 0,-5 0-1,6 0 3,-6-2-2,7 2 0,3-2 4,2 1-6,-3-1 2,3 1 0,-3-2-2,0-2 9,3-2-7,1-1 11,0-2-4,3-1-5,4 1-1,4-2 1,1 1 16,-2 4-13,-7-1-5,-4 3 0,-7 2 5,-8 3-9,-6 0 4,-4 0 0,-5 0 1,-4 0 3,-2 0-4,-9 0 0,-4 0 4,-6 0-9,-10 0 5,-4 0 0,-9 0 0,-2 0 16,-1 0-13,-1 0 69,0 0-45,0 0 24,0 0-20,0 0-12,0 0 28,0 0-36,0 0-11,0 0 0,0 0-3,0 0-6,0 0 9,0 0 0,0 6-18,5 9 24,-2 6-6,0 7 0,4 11 3,-2 7-3,-4 10 0,1 3 2,-1 0 10,1-2-7,2 0-5,4 2 0,0 1 11,3-2-11,1 1 0,0-6 0,-2-3 4,-2-4-3,5 1-1,-4-3 0,0-2 10,0-4-14,-3-5 4,0-9 0,-1-6-8,-1-7 8,0-4-17,-4-5-16,0-2-59,0 0 38,0-16-235</inkml:trace>
  <inkml:trace contextRef="#ctx0" brushRef="#br0" timeOffset="26019.7622">4898 9035 10,'0'0'110,"0"0"-81,0 0 10,0 0 55,0 0-38,0 0-3,-3-8-31,3 8-6,0 0-16,0 0 0,0 0 0,0 0-13,9 0 19,5 0-6,3 0 0,4 0 4,1 0-9,8 0 5,3-3 0,3-2 5,4 0 4,6-5-9,-1 0 1,7-1 10,2 1 9,4-1-17,2 1 5,0 1 7,-4 2-5,-1-3-10,-4 4 3,-2-1 9,0 2-9,-2 1-3,5-2 0,-3 1 4,-4-1 5,4 2-9,4-4 0,5-1 5,3-1-3,5-3 2,-1 3-2,-1 2 3,-3 1-2,-2 2-3,-1 1 0,0-1 3,3 1-7,-1-1 4,-2-1 0,-4 2-1,-6 0 6,-4 0-5,-2 1 0,1 0-2,-6 2 0,1-1 2,-4 2 0,-4 0-2,0 0 6,-3 0-4,-1 0 0,0 0 3,-2 0-8,6 0 5,-5 0 0,5 0 0,-2-3 6,2-1-6,0 2 0,0-3 3,-2 2-8,-1-1 6,-2 0-1,-2-1 3,-1 2 5,-1-2-8,-5 3 0,2-3 6,-4 0-10,-3 2 5,-3 0-1,-5 2 0,-3 1-60,0 0 19,0 0-100,-3 0-173</inkml:trace>
  <inkml:trace contextRef="#ctx0" brushRef="#br0" timeOffset="165480.7176">31171 3514 4,'0'0'33,"0"0"44,94-3-36,-55-2 5,1 2-19,0 0 2,-1-1 29,-1 1-28,-2 1 9,-1 1 4,-2-1-42,-2 2 11,0 0-12,7 0 1,1 0 13,2 0-14,1 5 5,-2 1-5,0-2 5,-5-1-5,-5 3 0,-8-4 2,-7 2-4,-3 2 2,-6-1-15,-3 2-78,-3 0-110</inkml:trace>
  <inkml:trace contextRef="#ctx0" brushRef="#br0" timeOffset="166243.4513">32778 3139 264,'0'0'94,"0"0"-58,0 0-36,0 0 0,-50 90 4,29-27 37,4 10-13,0 0 7,5-2-11,5-5 12,4-6-24,3-4-7,0-6 11,11-8-14,11-4-2,4-4 0,4-4-21,3-3-29,0-4-31,8-10-44,3-5-17,-1-6-22</inkml:trace>
  <inkml:trace contextRef="#ctx0" brushRef="#br0" timeOffset="166734.8498">33482 3226 235,'0'0'129,"0"0"-127,0 0-2,0 0 0,0 0-7,13 92 7,-5-41 36,-1 5-28,1-3 36,-1-2-13,-3-6-18,1-5 1,-5-3-7,0-4-7,0-1 0,-16-1 15,-14-3-7,-11 3-8,-12 0-48,-4-4-47,2-7-202</inkml:trace>
  <inkml:trace contextRef="#ctx0" brushRef="#br0" timeOffset="167459.5925">33128 3402 267,'0'0'61,"0"0"0,0 0-34,0 0-20,0 0 16,0 0-11,-97 45-10,81-10-2,4 7 12,0 4-1,4-2-5,7-2-2,1-5 6,0-5-7,6-4-3,12-6 0,3-4-7,4-5 7,8-8 6,7-3-4,-1-2 42,4-3-43,-7-14 13,-4-5-14,-9-1 17,-10-4-1,-11-1-16,-2-6 1,0-2 10,-15 0-5,-4-3-6,-4 0 0,1 0-16,-5 0 7,6 1 9,-3 1-9,2-1 5,7 5-39,3 4 43,5 4-2,7 2 12,0 4-16,0 0 6,0 3 0,13 2-22,8 2 22,4 6 0,1 3-4,5 3-6,2 0 0,1 2 3,1 11 7,-10 8-6,-7 7 13,-9 3-7,-9 11 0,-2 4 3,-23 3 4,-13 2-7,-3-1-8,5-2-56,5-7-102,9-7-91</inkml:trace>
  <inkml:trace contextRef="#ctx0" brushRef="#br0" timeOffset="169659.4995">26738 11643 32,'0'0'68,"0"0"10,0 0 12,0 0 4,0 0-49,0 0 1,0 0 1,0-6-47,0 3 18,0 2-18,5-3 2,14 1-4,8-2 2,10-1 0,9 4 1,5 0 1,9 2-4,6 0 2,11 0 0,12 0-1,12-4 3,3-3-2,-1 0 0,-2 6 4,-1 1-8,8 0 4,5 0 0,11 3 6,3-1-4,-8 2-2,-5-1 0,-17 1 3,-17 3-5,-22-3 2,-24 2-17,-20-2-13,-14 3-145,0-3 153,-15-1 11,-10-3-172</inkml:trace>
  <inkml:trace contextRef="#ctx0" brushRef="#br0" timeOffset="170300.0918">29831 11172 206,'0'0'73,"0"0"-39,0 0 8,0 0-16,-88 23 2,66 5 28,2 8-36,5 6 24,5 4 9,3 2-52,5 0 24,2-3-25,0-3 0,13 0 1,10-3 5,8 2-6,8-2 0,4-4-13,8-3-7,4-7 0,0-2-79,-1-4-75,-5-10-109</inkml:trace>
  <inkml:trace contextRef="#ctx0" brushRef="#br0" timeOffset="170672.98">30683 11128 276,'0'0'0,"0"0"3,0 0-3,43 101 42,-34-58 44,-1-3-24,-4-1-13,2-1 2,-6-3-37,0-4 41,0-2-38,-6-5-15,-4-2 28,-8 1-28,-3-2 6,-9 0-1,-9 2 7,-6-4-28,0-1 0,-2-1-79,3-8-17,3-6-114,4-3-25</inkml:trace>
  <inkml:trace contextRef="#ctx0" brushRef="#br0" timeOffset="171188.5743">30353 11329 282,'0'0'87,"0"0"-71,0 0 27,0 0 4,-91 0 13,78 0-19,2-7-17,2-4 25,2-5-43,1-2-2,3-3-4,3-1 5,0-4-21,0 0 11,3 2 5,13 2 0,4 3-7,4 2 7,2 4 0,0 9-8,-1 4-4,-5 0 12,-1 21 0,-5 17-14,-10 12 21,-4 10-7,-4 4 1,-25 3 13,-5-8-2,-4-6-12,3-7 0,3-8 5,5 2-5,-1-2-16,3 0 4,0-4-16,6-8-16,10-10-88,5-11-103</inkml:trace>
  <inkml:trace contextRef="#ctx0" brushRef="#br0" timeOffset="172217.1705">30189 13129 25,'0'0'18,"0"0"30,0 0 68,112 0-54,-67 4-20,8-1 25,10 0-24,6 2 1,10-4-13,-1 4-27,-4-2 24,-10 1-28,-7 0 0,-5 0 4,-4-1-1,-5 0-3,-6 0 0,-11 0-23,-8-3 2,-9 2-74,-6-2-33,-3 0-4</inkml:trace>
  <inkml:trace contextRef="#ctx0" brushRef="#br0" timeOffset="172951.5085">31826 12823 55,'0'0'173,"0"0"-108,0 0-26,0 0 12,0 0-33,0 0-6,-51 14-5,35 21-6,-1 14 14,-2 8 31,4 5-27,-2-2 16,5-3-35,2-6 13,6-2-9,4-6-4,0-2 0,4-3 3,17-5 6,9-5-9,6-1 0,10 0 0,8-6-13,4-4 12,3-11-11,2-6-2,-2-2-126,-2-17-39</inkml:trace>
  <inkml:trace contextRef="#ctx0" brushRef="#br0" timeOffset="173357.7341">32760 12882 239,'0'0'21,"0"0"-6,0 0-13,29 78 9,-21-36 65,-4-1-13,-4 6-1,0-7-16,0-4-8,0 1-16,0-9-8,-7-2-6,-8-1-7,-8-2 2,-6 1 7,-10-1-20,-3-7-2,-1-4-76,-2-8-57,2-4-113</inkml:trace>
  <inkml:trace contextRef="#ctx0" brushRef="#br0" timeOffset="173732.7179">32242 12963 212,'0'0'103,"0"0"-55,0 0-48,0 0-7,0 0 7,-2 85 19,-4-45 34,-1-1-34,1-4-3,0-2-4,3-4-8,0-4-4,3 1 0,0-3 1,0-2-1,0-1 0,0 0-15,0-3-41,6-7-89,2-5-18</inkml:trace>
  <inkml:trace contextRef="#ctx0" brushRef="#br0" timeOffset="174214.4747">32496 13013 145,'0'0'156,"0"0"-144,0 0-12,0 0-4,0 0 4,-38 78 0,28-46 4,1-1 14,4 1-10,1-4 24,2 0 24,2-4-54,0-3 9,0 0-3,14-5 4,7-2 20,3-5-18,1-8 9,3-1 21,-1-1-42,0-16 16,-2-4-8,-5-1-7,-5-2 60,-7-2-58,-5-1 14,-3 0-1,0 0-10,-16 0-11,-7 3 3,0 1-2,-4 2-6,0 8-13,-1 2-27,-2 8-8,0 3-72,0 0-48</inkml:trace>
  <inkml:trace contextRef="#ctx0" brushRef="#br0" timeOffset="176102.9007">8930 15755 216,'0'0'70,"0"0"-60,0 0-8,0 0 42,0 125 35,0-69-58,3 6 30,5-3-9,-1-2-35,-1-5 36,-3-2-33,-1-7-5,-2-4 10,0-2-10,0-4-5,0-1 0,0-1 5,0-1-16,0-4-29,0-5-8,0-7-30,0-12-164</inkml:trace>
  <inkml:trace contextRef="#ctx0" brushRef="#br0" timeOffset="176580.3979">8902 15773 160,'0'0'66,"0"0"-11,0 0 27,31-90-38,-20 73 15,8 4-42,3 5-5,5 7 7,5 1-6,0 12-13,3 13 33,-1 9-30,-7 0 19,-3 1-22,-11-1 17,-10 2-17,-3 1 14,-9 2-2,-22-2 32,-3 2-38,-6-2 3,2-7-9,4-3 7,6-8-17,5-5 10,5-4-70,5-7-30,5-3-110,5 0-88</inkml:trace>
  <inkml:trace contextRef="#ctx0" brushRef="#br0" timeOffset="179207.1846">9311 16237 82,'0'0'141,"0"0"-30,0 0-30,0 0 17,0 0-42,0 0-25,-20-7-31,20 21-1,-1 8 1,1 3 0,0 2 4,0 1-1,4-3-3,5 2 0,-1-3 4,4-3 3,-2-1-7,-1-7 0,1-2-1,-2-5-4,3-5 5,2-1 0,0 0 9,4-15 1,-1-7-10,2-1 0,-4-2 4,0 1-7,-5 3 4,-3 3-1,-3 4 5,-3 2 2,0 3-7,0 3 0,0 1 7,0 3 11,0 1-7,0 1 5,0 0-2,0 0-14,0 0-4,0 6-5,2 9 8,5 2-2,1 2 3,1-1 0,4-1-3,-1 0 8,3-2-5,0-4 0,-3 0 1,4-4-7,-2 0 8,2-6-2,-1-1 0,1 0 0,1-3 0,2-9 0,0-4 0,-2-4-4,-1-1 5,-2-1-1,-1-6 4,-2-2 2,-4-3-6,-1-5 0,-3-2 4,-1-5-4,-2-2 3,0 1-3,0 0 10,0 5 1,-3 4-2,-3 4 2,-2 4-10,-1 7 36,-1 5-24,5 8-6,1 4 9,2 5-6,1 0-13,1 0 3,0 10-22,0 18 20,10 13 2,7 8 0,-2 7 0,1 0 8,-1 0-9,0-6 1,0-4 0,0-7-6,0-6 11,1-4-5,-1-7 0,1-4-2,-1-2 0,6-6-1,1-2-2,5-7 0,-1-1 5,4 0 0,-2 0 0,-1-12 3,1-5-5,-1-1 2,0-5 0,-6 0-2,-2-6 2,-4-2 0,-3-6-1,0-5 5,0-1-4,-3-3 0,-2 3 0,-2 1-2,-5 6 4,0 1-2,0 6 3,0 2 8,-3 6-11,-3 6 0,0 3 0,1 6 13,2 3-8,2 1 4,1 2-7,0 0-2,0 6-1,0 19-8,0 11 8,0 10-4,1 2 5,7 3 0,-1 0 2,5-5 1,-1-3-4,-1-3 1,-1-6 0,0-5-2,-3-5 2,5-6 0,2-3-3,-3-6 4,1-1-4,5-5 3,-4 0-1,3-3-4,-3 0 5,1 0 0,-2 0-2,-4 0 0,2-3-2,-1-3 4,-2-3 0,0-2-2,-2-1 4,-4-3-2,0 1 4,0-1 3,0 1-7,0 1 0,-1 1 0,-5 3 5,0 0-2,1 4-2,2 1 5,0 1 3,-1 3-9,4-1 0,0 1 10,0 0-20,0 0 10,0 6 0,0 9-11,4 0 18,4 1-7,-2 2 0,1-1 0,2-4-3,-3 0 3,0-5 0,0-1 0,-1-3 1,1-1-4,-1-1-1,1-1 4,-1-1-8,1 0 8,0 0 0,4 0-2,1-4 4,-2-2-3,2-1 1,-3 0 0,1 1-5,1 0 6,2-1-1,2-1 0,2 1 3,-1 2-6,0 4 3,-3 1-4,1 0-3,-1 0 7,0 1 0,-1 9 0,-1 0 0,0 1-1,-2 3 1,-2 1 0,3 0-5,1-2 5,-2 0 0,-2-4 0,0 0 5,-3-2-7,4-2 2,-2-2 0,-4-3 0,1 0 0,-2 0 0,1 0 9,1 0 3,-1-14-11,2-4-1,2-4 0,1-1-2,2 1 2,0-1 0,4 3 0,1 5-1,1 3 0,-1 5-1,-1 1 2,0 6-11,0 0 11,0 0 0,1 11 0,-2 2-1,-2 2 0,1 0 1,-2-1 0,-4-3 0,1-1 1,-2-3-1,-2-1 1,1-3 3,1 0-7,1-1 3,-1-1-53,1-1 19,1 0-79,4 0-76,-3 0-133</inkml:trace>
  <inkml:trace contextRef="#ctx0" brushRef="#br0" timeOffset="179847.7778">10536 15930 326,'0'0'77,"0"0"5,0 0-4,0 0-54,0 0 33,0 0-48,0 0-5,-29 0-4,29 0-4,0 0-11,0 8-122,-1-1-47,-2 0-96</inkml:trace>
  <inkml:trace contextRef="#ctx0" brushRef="#br0" timeOffset="180626.3859">9587 16130 7,'0'0'44,"0"0"-8,0 0 11,0 0 31,94-34-4,-63 31-39,8 1 12,4 0-8,8 1-32,4-2 32,5-3-29,10-2-1,-3-1-3,3-1-3,-4 1-1,0 1-2,2 0 0,2 1-1,2 1 6,1 0-5,-9 2 0,-4 2 1,-8 1-2,-7 1 1,-5 0 0,-10 0-13,-6 0 1,-11 0-13,-4 0 1,-8 1-53,-1 2-1,0-2 6,0 1-41</inkml:trace>
  <inkml:trace contextRef="#ctx0" brushRef="#br0" timeOffset="181686.7365">11498 16138 166,'0'0'109,"0"0"-9,0 0-25,0 0 1,0 0 21,0 0-88,-42-38 18,33 35-11,-4 2-2,-2 1-1,-3 0-13,0 1 0,-3 14-7,0 8 7,5 5 0,-2 7 0,4-2-1,4-3-3,6-4 4,4-8 0,0-5-8,1-1 7,12-6 1,3-1-2,3-5 2,-1 0-2,9-6 2,-3-8 0,-2-4 12,-4 0-6,-2 5-6,-7 3 0,-1 7 12,-1 3-17,2 2 5,3 19 0,3 13 21,-5 9-19,-2 7 9,-4 8 5,-4 2-5,0 4 10,-4-2-21,-8-7 2,-7-4 4,0-7 2,-1-10-8,6-8 0,1-10 4,5-9-4,1-7 0,-1 0 6,3-11 5,3-11-3,2-9-8,0-6 0,19-6 1,10-6-5,2-5 4,9-1 0,3 1-6,1 8-57,-2 8-6,2 6-77,-6 11-140</inkml:trace>
  <inkml:trace contextRef="#ctx0" brushRef="#br0" timeOffset="182655.4354">13068 16027 261,'0'0'147,"0"0"-127,0 0 41,0 0 42,0 0-85,0 0 20,0 0 0,-71 5-25,46-3-10,-2 2-3,-1-1 4,1-3-6,-2 0 2,4 0 0,1-6-1,2-9 1,4-6-1,-1-6-5,7-6-19,3-3 16,9 0 0,0 1 9,10 2-3,10 3 3,8 7 0,0 8 0,4 9 3,-1 6-5,-3 8 9,1 22-7,-7 12 21,-10 9-18,-10 6 19,-2 5-9,-17 3-11,-11-2 18,-4-3-19,4-7-1,3-10 0,4-8 6,4-9-12,4-9-8,3-3-41,-1-5-31,-1-5-172</inkml:trace>
  <inkml:trace contextRef="#ctx0" brushRef="#br0" timeOffset="183092.9109">12403 15666 203,'0'0'51,"-31"82"-23,15-16 42,1 12 33,0 3-43,6-4-5,6-6-24,3-8-31,0-10 23,21-8-20,3-9-3,10-7 0,2-5 8,4-3-15,7-7 7,5-9-32,4-3 11,2-2-87,4 0-91,-4-10 116,0-10 10</inkml:trace>
  <inkml:trace contextRef="#ctx0" brushRef="#br0" timeOffset="183402.7924">13234 15720 468,'0'0'79,"0"0"-39,0 0-40,0 0-7,0 0 7,30 79 3,-7-27 59,-2 4-35,-5-1-15,-4-4 25,-4-3-35,-5-5 4,-3-1-1,0-1 6,-9-3-11,-12-2 0,0-4 1,-3-5 0,0-5-1,-1-7-80,-2-4-155,3-10-197</inkml:trace>
  <inkml:trace contextRef="#ctx0" brushRef="#br0" timeOffset="184324.6196">15086 16168 307,'0'0'56,"0"0"-18,0 0 73,0 0-21,0 0-7,0 0-41,-73 23-20,57-23 22,-4 0-39,-2 0-1,-4 0-2,1-7 4,-2-8-7,2-6 1,0-8-3,0-4-7,3-9 10,0-4-8,2-4 8,3-5-24,3 2 18,4-3-7,5 3-9,5 2 16,0 3 5,0 3 1,16 5-10,0 9 11,0 8-2,-4 11-3,-5 11-1,0 1-2,-2 13 5,0 23 2,-5 14 1,0 16 9,-15 9-10,-15 4 0,0-6 0,-1-7 3,1-9-1,6-8-2,-1-5 0,2-5 4,1-5-6,4-6 2,2-7 0,7-9-5,6-6 5,3-4-1,0-2-4,4 0-75,21-14 80,11-7-1,11-5 2,8-1 7,6 0-8,3-2 0,1 2 0,-3 0-1,-5 4-29,-10 5-142,-8 4-24,-10 0-28</inkml:trace>
  <inkml:trace contextRef="#ctx0" brushRef="#br0" timeOffset="185009.4836">16296 15557 197,'0'0'88,"0"0"28,0 0-54,0 0-31,0 0 24,-91 19-55,77 18 20,3 9 20,5 11-25,6 6 54,0 4-40,0-4-22,11-6 16,6-9-20,10-7-3,9-11 0,14-9 2,15-9-17,8-11 15,4-1-58,-1-7-47,3-16-146,1-7-72</inkml:trace>
  <inkml:trace contextRef="#ctx0" brushRef="#br0" timeOffset="185337.5916">17321 15507 201,'0'0'114,"0"0"-91,0 0-22,0 0 76,22 86 29,-17-44-59,-3 1 8,1-2-5,-3-2-47,0-3 24,0-1-27,0-5 0,-5-3 12,-10 0-4,-9-2-8,-4-3 0,-8 1-32,-2-7 12,-1-6-94,0-8-111</inkml:trace>
  <inkml:trace contextRef="#ctx0" brushRef="#br0" timeOffset="185665.704">16614 15678 150,'0'0'192,"0"0"-139,0 0-20,0 0-3,-6 112 51,6-70-43,1-3-4,3-3-23,1-4-11,-2-4 0,2-4 3,-1-2-20,-1-6-31,3-5-66,4-7-38,1-4-106</inkml:trace>
  <inkml:trace contextRef="#ctx0" brushRef="#br0" timeOffset="186071.9285">16787 15737 97,'0'0'37,"0"0"8,-31 77 12,23-38 20,5 1-7,3 0-18,0-6 14,0-3-59,11-7-1,5-8-6,2-4 7,1-4-15,2-7 8,5-1 0,0-1 50,1-20-11,-1-5-11,-6-2-21,-8-4 2,-7 2 16,-5 0-10,0 1-1,-17 2-11,-7 3 10,-4 4-18,0 4 5,0 7-51,2 6-1,4 3-68,7 0-60,-3 7-35</inkml:trace>
  <inkml:trace contextRef="#ctx0" brushRef="#br0" timeOffset="188035.0919">18665 15794 149,'0'0'38,"0"0"-34,0 0 4,0 0 47,0 0-28,0 0-2,-3 18-11,14-18 17,4 0 25,1 0-27,6-5-15,2-11-2,0-2-5,-3 0-7,-3-1 0,-4 0 3,-4 3-8,-4 3 7,-5 2-2,-1 4 0,0 3 6,0 4-6,0 0 0,-4 0 1,-5 14-7,3 10 5,0 6 1,3 4 5,3-3 4,0-5-9,0-4 0,3-4 2,6-4-1,-2-4-1,1-2 0,-2-3-1,1-4-2,3-1-3,3 0 4,-1-6-2,4-12 3,-1-2-16,0-1 4,-3 3 6,1 5-1,-4 3 4,0 6 1,1 4-5,1 0 6,3 11 1,-1 7 1,-1 3 3,-1 0 7,-4-2-10,0 0 5,-5-5-3,-1 0 19,-1-3-14,0-3 8,0-3 1,0-4-10,0-1-2,0 0 7,0-4-3,0-16-8,0-9-1,0-6 1,3-3 0,7 2-30,2 7 14,-1 8 10,2 9 6,-1 6-5,1 6 5,0 0-2,-1 8-6,4 8 10,-1 3-2,0 0 5,-2 2-3,0-1 22,0-2-21,0-2 7,-3-1-4,-1-1-3,-1-3-6,4-4 3,-2-4-71,3-3-75,0 0-119</inkml:trace>
  <inkml:trace contextRef="#ctx0" brushRef="#br0" timeOffset="188316.3261">18937 15454 251,'0'0'0,"0"0"-92,0 0-67</inkml:trace>
  <inkml:trace contextRef="#ctx0" brushRef="#br0" timeOffset="189861.0242">20356 15877 36,'0'0'36,"0"0"-32,0 0 36,0 0 42,0 0-26,0 0 41,100 18-35,-74-18-25,1-9 22,2-2-56,-1-3 12,0-3-4,4-2-3,-3-7 4,1-3-10,-3-3-2,-6-2 7,-6 0 5,-12 3-12,-3 5 0,0 1 8,-12 4 0,-7 3-3,-7 8 5,-4 5-3,-5 5 1,-1 0-8,-1 13 0,5 12 0,10 6 9,7 8-9,7 3 0,7 2 3,1-3 5,1-8-8,17-5 8,8-7-2,9-2 15,7-9-17,6-4-1,3-6-3,1 0-1,-3-6-55,2-7-69,4-5-128</inkml:trace>
  <inkml:trace contextRef="#ctx0" brushRef="#br0" timeOffset="190610.9861">21455 15615 188,'0'0'106,"0"0"-18,0 0-8,0 0-16,0 0 4,-83-68-41,72 65 7,-2 3-15,1 0-18,0 7-1,0 11 0,3 6-2,0 1-4,6 4 6,3-2 0,0-5-1,0-2-3,0-6-9,7-6-19,5-3-17,6-5 22,2 0-40,2-6 17,-1-9 49,-3-3-21,-5 5 22,-7 2 0,-4 6 3,-2 4 80,0 1 11,0 0-24,0 0-58,0 3-5,0 16-13,-3 10 6,3 7 0,0 3 5,0 7-4,0-1 2,0 2 12,0-1-6,0 1-9,0-2 5,0 0 0,0-2 34,0-6-22,-2-10-13,2-7-2,-1-13 6,1-4-8,0-3 0,0 0 0,0-6 11,6-20 12,13-8-10,11-13-12,4-4-1,2-2-1,-2 3-38,-4 8-30,-5 6 41,-3 8-81,-3 7-62,-7 3-142</inkml:trace>
  <inkml:trace contextRef="#ctx0" brushRef="#br0" timeOffset="190907.8405">21907 15789 524,'0'0'157,"0"0"-142,0 0 5,0 0-9,0 0 0,0 0-17,0 0 6,0 0-60,0 0-101,12-2-172</inkml:trace>
  <inkml:trace contextRef="#ctx0" brushRef="#br0" timeOffset="191405.7106">22301 15302 249,'0'0'53,"0"0"17,0 0-21,0 0-20,0 0-12,-97 119 36,85-68-20,2 0 9,5 2 16,5 2-37,0-2-2,3-1-19,18-6 6,4-6-1,10-8-5,5-6-4,8-6-61,4-8-58,3-9-13,0-3-126</inkml:trace>
  <inkml:trace contextRef="#ctx0" brushRef="#br0" timeOffset="191921.3089">23244 15231 155,'0'0'282,"0"0"-203,0 0-79,0 0 0,18 93 6,0-39 44,1-1 21,-2 0-11,-3-6-52,-2 0 22,-7-2-30,-5-2 3,0 3 11,-12-3-7,-13-1-7,-10-1 0,-5-2 14,-2-6-16,-1-5 2,-5-9-40,3-6-34,-4-5-144,1-5-110</inkml:trace>
  <inkml:trace contextRef="#ctx0" brushRef="#br0" timeOffset="192608.7769">22774 15507 299,'0'0'120,"0"0"-61,0 0 21,0 0-73,0 0 2,0 0-9,-90 68 14,77-26 9,6 3 0,4-1-14,3-4 23,0-5-21,0-7-11,13-5 0,6-5 7,7-6-7,2-7 0,6-5 1,2 0 4,-1-14-5,-3-7 0,-5-4 0,-4-1-57,-13-3 51,-5 1-14,-5-2 20,-3-2-12,-14-3-5,-4-1-11,1 0 17,1 0-22,0-2 25,0-1 1,1 0 7,0 0-4,4 3 16,4 6-12,6 4 3,4 6 10,0 5-13,10 2 0,11 1 0,9 4-6,3 5 8,5 3-2,1 5 0,-3 19 5,-5 11-8,-8 10 3,-10 5 0,-13 2 9,0 1-8,-9-5-1,-13-3 0,1-4-70,1-6-56,1-9-124</inkml:trace>
  <inkml:trace contextRef="#ctx0" brushRef="#br0" timeOffset="193090.5325">23662 15830 275,'0'0'107,"0"0"-79,0 0-18,0 0-10,0 0 61,0 0-60,-42 85 10,27-64-11,3 0 5,0-1-18,0-4-53,2-3-122</inkml:trace>
  <inkml:trace contextRef="#ctx0" brushRef="#br0" timeOffset="194431.0328">24374 15513 230,'0'0'71,"0"0"-68,0 0 10,0 0 0,0 0 36,-5 102-15,5-72 2,0-4-3,2-1-29,2-4 15,3-4-19,-2 0 0,1-7 4,0-1 0,1-3-8,5-3 3,2-3 1,2 0 4,6-4-4,1-14-6,-1-6-2,-1-2-48,-4-1 53,-4 0-4,-4 3 7,-3 6-3,-3 3 7,-3 4-3,0 4 11,0 2-6,0 2 17,0 3-2,0-1-11,0 1 24,0 0-34,0 0-8,3 1 5,4 11-10,1 3 11,2 2 2,-1 0 0,4 2-1,-2-1 4,4 0-3,-2-3 2,4-1-1,-4-4-1,0 1 0,-1-5 0,-1-3-1,1-2 2,-2-1-1,-1 0 1,2-1 6,-4-11-8,-2-5 1,-2-1 0,-2-5-2,-1 1 2,0 0 0,0 0-4,0 6-16,0 2 18,0 7-1,0 2 6,0 3-3,0 1 0,0 1-5,8 0-1,9 0-11,9 0 17,4-2 0,4 1 2,2 0-4,0-2 4,0 1-2,-4 1 0,1-1 6,0-1-9,1-3 3,-3 2 0,-4-2 1,-9-1 1,-10 4-2,-4-2 14,-4 0-3,0-3 48,0 0-44,-7 0-9,-10 3 39,-2 4-30,-3 1-12,-1 0 11,1 16-8,-2 7-6,4 2 0,4 4 1,7-2 4,5 2 3,4-2-1,0-2-6,12-2 3,10-5-4,8-6 0,4-6-19,10-6-6,8 0-77,7 0 2,5-15 24</inkml:trace>
  <inkml:trace contextRef="#ctx0" brushRef="#br0" timeOffset="196006.4762">26531 15543 123,'0'0'124,"0"0"-34,0 0-24,0 0 39,0 0-48,0 0-28,-51-46 13,38 44-21,-1 2-1,1 0-8,-5 0-8,-1 7-4,0 10 0,0 1 0,4 2-5,2 1 5,4-2 0,4-1 0,5 1-3,0-6-1,0-1-2,9-3-16,8-3 19,1-3-31,1-3 7,1 0 15,2-4-33,-3-12 29,1-2 5,-4-1 11,-2 1 0,-4 1 0,-4 5 0,-5 4 20,1 5 0,-2 3 73,0 0-38,0 0-55,0 8 0,1 16-6,2 11 6,2 2 1,-2 6 12,0-1-13,0 1 0,-3 1 2,0 0 12,-4-2-10,-12 0-3,-1-3 1,-3-1 6,-1-3-10,-3-6 2,-1-4 0,-1-6 6,3-7-2,2-7 0,6-5 1,2 0 4,4-14-13,5-5 4,4-5 0,0-4-6,16 2 6,10-4 0,6 4 0,5 0 0,6 2-3,4 0 3,0 3 0,4 1-14,-3 2 5,1 1 1,-3 2 6,0 1-26,-5-1 14,-5 1-14,-8 2 17,-7 0-7,-6 1 20,-5-2-2,-6-1 0,3 0 8,-6-2-8,-1-2 0,0-2 0,0-1 2,0-1 0,-8 2-2,-5 1 2,-3 3 17,-5 5-21,-1 1 2,3 6 0,3 4-1,6 0 1,2 1 0,1 19-2,2 9-7,5 2 7,0 4 2,2-2 0,14-3-12,2-4 12,5-3 0,0-7-4,1-3 10,-1-5-11,1-6 5,1-2 0,2 0 8,2-10 3,4-11-11,0-3 9,-1-6 9,-1-4-12,-4-4-6,-2-1 4,-5-3-3,-4-1 5,-6-2-6,-3-3 0,-7-3 13,0-5-13,0 2 0,0 3 1,-4 7 14,-3 11 0,-2 7-15,3 10 22,0 7-22,3 6 45,3 3-45,0 3 7,0 29-18,0 17 0,0 22 11,0 6 0,9 1 8,0-7-11,3-9 3,1-8 0,2-10 0,4-9 0,4-6-19,-1-8-12,2-7-93,1-10 64,2-4-48,3-4-155</inkml:trace>
  <inkml:trace contextRef="#ctx0" brushRef="#br0" timeOffset="196381.4545">26884 15424 230,'0'0'46,"0"0"-46,0 0 4,94-14 117,-45 7-50,13 0-32,11-4 33,7 0-66,1 2 7,-4-1-13,-11 2 7,-14 4-27,-13 1-15,-12 3-96,-12 0-40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11T05:47:28.0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27728 9208,'0'26,"0"0,0 1,0-1,0 1,0-1,0 1,0-1,27-26,-27 27,26-27,-26 26,27-26,-27 27,26-27,-26 26,27-26,-1 0,-26 26,27-26,-1 0,0 0,-26-26,0 0,0-1,27 27,-27-26,0-1,0 1,0-1,0 1,0-1,-27 27,1 0,26-26,-26 26,-1 0,27-27,0 1,0 0,0-1,-26 27,26-26,-27 26,1 0,-1 0,27 26,-26-26,26 27,-27-27,1 0,-1 26</inkml:trace>
  <inkml:trace contextRef="#ctx0" brushRef="#br0" timeOffset="5962.5045">27966 8969,'27'0,"-1"0,1 27,-27-1,26-26,-26 27,0-1</inkml:trace>
  <inkml:trace contextRef="#ctx0" brushRef="#br0" timeOffset="8025.1701">27728 9472,'0'27,"0"-1,27-26,-1 0,1 0,-27-26,0-1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0:07:00.7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3294 1292 256,'0'0'74,"0"0"12,0 0 0,0 0-13,0 0 9,0 0-59,0 0 16,-6-19-28,6 19-1,-2 0-9,1 1-1,-1 26-4,-3 18 0,0 20 8,5 12-8,0 5 7,3 3-3,12-7 0,3-10 2,7-11-7,2-11 3,6-8-19,6-8 19,4-3-29,3-7 14,5-8 8,-1-9 8,-2-3 1,3-10 0,-6-19 0,4-6 9,-4-10-8,-2-6 3,-3-9-1,-7-2 4,-3-3-7,-9-1 0,-11 3 1,-7 3 12,-3 3-11,0 5-2,-10 7 7,-6 8-2,-1 6-10,4 11-10,2 12-64,2 8-68,3 0-128</inkml:trace>
  <inkml:trace contextRef="#ctx0" brushRef="#br0" timeOffset="1062.4459">4261 1888 155,'0'0'109,"0"0"-104,0 0-5,0 0 0,0 0 38,0 0-31,19 30-1,-13-29-6,0-1 14,1 0-6,5 0 8,2-5-3,2-15 29,2-6-41,-3-5 13,-1-4-14,-4 0 14,-6-1-10,-1-1-2,-3 2 3,0 2 12,0 4-14,0 8 30,0 5 10,0 8-41,0 4 78,0 4-26,0 0-50,0 14-4,0 20-19,11 16 19,2 10 0,2 8 11,0 4-11,-3-1 20,4-2-17,-4-3 29,3 0-22,2-2-10,0-7 52,-3-8-52,2-11 24,-5-8-24,-4-7 2,-2-11-1,-5-5 2,4-4-3,-4-3 0,0 0 7,0 0-7,0-4 0,-7-10 10,-5-3-22,1-2 8,1-2 4,1 0 0,4-2-4,4 1 1,1-1 3,0-1 0,0-4-11,12-3 3,12-2-11,1 3-12,6 2-47,1 3-1,-1 6-65,-1 2-127</inkml:trace>
  <inkml:trace contextRef="#ctx0" brushRef="#br0" timeOffset="1544.6957">5080 1173 400,'0'0'100,"0"0"6,0 0 5,0 0-34,0 0-54,0 0-23,-21 32-7,24 26 7,7 16 0,-1 3 11,-1-5-11,2-1 0,-4-2 0,-3-1 8,-3-3-2,3-7-6,0-10 0,0-5-35,5-11-23,0-7-129,0-10-161</inkml:trace>
  <inkml:trace contextRef="#ctx0" brushRef="#br0" timeOffset="2200.9105">5448 1274 123,'0'0'220,"0"0"-91,0 0-46,0 0-7,0 0-8,0 0-68,0 0-12,-28 57 9,31-1 3,13 1 5,2-3-2,3-6 5,3-6 2,0-7-4,3-8-6,4-6 0,2-7-1,7-8 0,0-6 2,4 0 1,3-15 4,4-12 4,-2-8-11,-3-6 1,-7-4-15,-10 0 13,-9-2 4,-6-4-2,-8 2 0,0 0-7,-6 4-16,0 9-64,0 9-7,-9 9-30,-3 10-66</inkml:trace>
  <inkml:trace contextRef="#ctx0" brushRef="#br0" timeOffset="2607.1442">5748 1360 460,'0'0'86,"0"0"-32,0 0-41,0 0-13,0 0-3,3 81 2,9-28 1,4-1 20,-2-1-19,-5 1 19,1-4-19,-4-2-1,-3-1-6,0-4-98,3-5 85,3-7-23,3-11-189</inkml:trace>
  <inkml:trace contextRef="#ctx0" brushRef="#br0" timeOffset="3261.2559">6209 1599 472,'0'0'64,"0"0"-60,0 0-8,0 0 8,12 101 11,-9-71-7,3-1-2,-1-1 7,-3-2-12,0-1 4,-2-2-5,1-2-5,1-6-62,1-8-119,1 0-105</inkml:trace>
  <inkml:trace contextRef="#ctx0" brushRef="#br0" timeOffset="3854.9767">6461 1354 353,'0'0'90,"0"0"-60,0 0 12,0 0-2,0 0-2,0 0-38,-3-5-17,12 10 15,6 7 0,6 3 4,3 3 20,4 0-18,5 1-2,7 1 3,6-5 2,1 0-7,-3-5 0,-2 3 2,-4-3-3,-5-1 2,-4 0-1,-2-2 0,-8 0 4,-5-3-7,-6 1 3,-1 0 0,-4 0-3,-3 1 7,0 2-1,0 4 25,-12 1-27,-9 6 31,-7 2-25,-7 1 3,-8 6-7,-3 4 1,-6 7-4,-3 4 0,5-1-22,9-4-44,15-9-27,10-7-147</inkml:trace>
  <inkml:trace contextRef="#ctx0" brushRef="#br0" timeOffset="8143.5137">7910 1513 314,'0'0'78,"0"0"-46,0 0 7,0 0-37,0 0 0,0 0 0,0 0 10,76-17 0,-43 13-2,0 0-8,-2-2 9,3 1-6,0 1-10,-2 1-36,-7 3-157,-5 0-79</inkml:trace>
  <inkml:trace contextRef="#ctx0" brushRef="#br0" timeOffset="8424.6007">7985 1695 186,'0'0'134,"0"0"-134,0 0 0,0 0 27,0 0-9,107-6 13,-68-6-20,0 2 5,-5-2-12,1 1-4,-7 5-1,-3 1-6,-3 1-107,-10 4-87</inkml:trace>
  <inkml:trace contextRef="#ctx0" brushRef="#br0" timeOffset="9796.9307">9004 1096 251,'0'0'93,"0"0"-62,0 0 10,0 0 21,0 0-47,0 0-15,0-3-7,0 26 7,0 8 5,1 10 5,5 7 14,-3 3 10,-2 1-30,1-4 13,-1-4-17,1-7 1,1-4-10,0-4-3,0-4-53,-2-2-45,-1-4-58,0 3-49</inkml:trace>
  <inkml:trace contextRef="#ctx0" brushRef="#br0" timeOffset="10156.2888">8759 1844 363,'0'0'95,"0"0"-95,0 0-16,0 0 16,0 0 18,0 0 30,128 20 4,-76-20-10,7-5-16,0-7-17,4-2-10,6-3 1,3 0 0,2 1-8,-4-1-17,-9 7-77,-9 3-69,-11 4-66</inkml:trace>
  <inkml:trace contextRef="#ctx0" brushRef="#br0" timeOffset="10825.5255">9038 2197 141,'0'0'40,"0"0"-22,0 0 63,25-95 3,-10 78-45,-1 4 23,2 5-22,0 5-29,4 3 9,-1 3-18,2 21 6,1 8 9,-1 7-12,-3 3-1,-6 2-4,-11 1 3,-1 2-2,-14-1-1,-15 3-17,-2-5 13,-3 0-30,1-6 24,6-5 2,2-5 8,7-5 0,3-6 2,6-7 18,6-4 6,3-4-26,0-2-5,7 0-19,20 0 24,14-12 22,17-11-21,12-1 5,6-3-6,-3 2-6,-9 0-83,-10 5-188</inkml:trace>
  <inkml:trace contextRef="#ctx0" brushRef="#br0" timeOffset="12212.9846">10118 784 161,'0'0'102,"0"0"-64,0 0 70,0 0-14,0 0-38,0 0 20,0-7-61,0 6 4,0 1-19,-3-2 6,0 2-10,-3 0 4,-3 0 0,0 0-6,-7 0 5,2 5 1,-4 2-5,-1 2-41,1 0 27,2-1-2,2-1 21,1-1-17,4-1 20,1-2-3,2-2 0,2-1 8,1 0-8,3 0 2,0 0-2,0 0 39,0 0-36,0 0 8,0 0-9,0 0 17,0 0-16,0 0-3,0 0 0,0 2-11,0 2 0,0 7 4,0 6 3,6 8 2,4 7 0,1 5 2,5 9 0,-1 1 4,0 5-2,-3-1-2,4 3 0,-4 8 1,-4 3-2,-1 4 2,-5 0 10,-2-4 27,1-5-29,1-1-9,1-3 0,0-3 15,0 0-17,0-1 2,-2-1 0,1 0 27,-2-1-17,0-5 14,1-6-24,1-7 5,1-9-9,-3-6 4,1-8 0,-1-6 3,0-3 3,3 0-6,-3 0 0,1 0-1,5 0-3,4 0 4,4 0 0,3-6 7,5-3-3,0 0-6,3-3 2,3-1-62,3-3-1,2-3-81,-3 1-99</inkml:trace>
  <inkml:trace contextRef="#ctx0" brushRef="#br0" timeOffset="21758.6123">10942 1165 112,'0'0'23,"0"0"-23,0 0 0,0 0 14,0 0-4,83 5 25,-52-4 6,1-1-9,4 0 12,-2 0-38,6 0 3,-1-1-9,-3-9-1,-2 0-7,-1 2-76,-8 0-45</inkml:trace>
  <inkml:trace contextRef="#ctx0" brushRef="#br0" timeOffset="22211.7138">11754 830 251,'0'0'130,"0"0"-31,0 0 15,0 0-62,0 0-1,0 0-51,5 3-8,-2 24-4,5 10 9,-4 7 3,-1 2 0,1-3 19,-2-2-19,-2-5 0,0-1 1,1-1-2,-1 1 9,0-4-9,0 0 1,0-5-114,0-5-4,-8-2-128</inkml:trace>
  <inkml:trace contextRef="#ctx0" brushRef="#br0" timeOffset="22758.5601">10858 788 340,'0'0'80,"0"0"12,0 0-77,0 0-3,0 0-12,0 0 1,-52 98-1,41-41 0,4 9 0,2 3 25,2 6-20,3-2 13,0-2-18,0-7 14,8-2-15,7-8 1,8-4 0,9-11-2,11-9 5,14-9-9,7-12 3,9-9-121,5 0-27,-2-21-114</inkml:trace>
  <inkml:trace contextRef="#ctx0" brushRef="#br0" timeOffset="23177.8154">12095 717 501,'0'0'112,"0"0"-53,0 0-59,0 0-17,0 0 17,18 120 23,4-58-5,6 1-2,-1-1-5,-3-2-11,-9-2 0,-6-1 3,-9-1 4,0-3-6,-9 1 2,-16-2-3,-8-4 0,-6-3-21,-7-3-29,3-5-48,-8-9-17,3-9-114</inkml:trace>
  <inkml:trace contextRef="#ctx0" brushRef="#br0" timeOffset="24537.1195">12456 678 228,'0'0'117,"0"0"-117,0 0 1,0 0-1,0 0 17,0 0 9,0 0 7,12 35-32,-2-31 11,5-1 2,-3-2-7,3-1 18,0 0-21,3-4 4,1-11 6,2-6-8,3-5-6,-3-4 0,0-2 1,-8 1 6,-1-2-3,-6 1-1,-1 2 24,-5 1-16,0 2 37,0 4-16,0 3-5,0 3-4,0 6-11,-2 6 13,1 3 7,1 2-28,0 0-4,0 0-7,0 18-10,0 19 14,0 10 3,0 10 0,1 7 3,2 1 4,3-4-7,0 1 0,0-2 0,1-1 4,-1 0-3,-1-7 2,4-3 16,-3-7-15,0-5 16,1-4-20,0-4 2,1-4-1,-2-3-1,0-6 0,-1-4 0,-2-5 2,1-5-5,-3-2-16,2 0 6,2-12 13,1-12 4,1-4-2,1-3-2,-5 1-31,-3 3 19,0 2 2,0-2-8,-2 3 13,-11 1-38,1 2-1,-4 1 11,2 4 9,1-1 24,1 5 0,4 1 0,5 6 2,0 0-1,3 1 16,0-3-17,0 0 0,12-4-5,10-2-2,3-1 5,3-1-9,0 3 5,-2 0-8,-1 3-31,-3 0-47,-2 3-30,-4 0 1,-1 2-29</inkml:trace>
  <inkml:trace contextRef="#ctx0" brushRef="#br0" timeOffset="25299.6043">13221 358 126,'0'0'173,"0"0"-62,0 0-27,0 0 28,0 0-88,0 0-23,-13 28-1,5 5 3,-2 8-3,5 2 11,1 1-8,1-2 16,0-5-12,3-2-7,0-5 0,0-4 4,0-5-5,4-3 1,7-4-36,4-7 26,1-3-110,2-4-39,4 0-58</inkml:trace>
  <inkml:trace contextRef="#ctx0" brushRef="#br0" timeOffset="25783.959">13582 448 217,'0'0'109,"0"0"-58,0 0 34,0 0-44,0 0-6,-83 12 3,72 12-38,4 5 0,1 5-3,0 1 12,6-4-11,0-2 2,0-7 0,12-4 1,3-4-1,2-7 0,6-4-2,1-3-3,4 0 5,4-18 7,-3-6-5,1-6-2,-6-3-34,-9 1 24,-6 3 10,-8 0 0,-1 5-3,0 1 3,-10 5 0,-3 4-9,-1 7-22,1 4 21,2 3-35,1 0-84,4 0-53</inkml:trace>
  <inkml:trace contextRef="#ctx0" brushRef="#br0" timeOffset="26158.9326">13858 213 449,'0'0'63,"0"0"39,0 0-73,0 0-28,0 0-1,0 0-22,25 72 22,-5-31 0,1 0 9,-2-1 6,-1-2-2,-3-2-13,-4 0 33,-4-5-32,-5 1 27,-2-2-27,0 0 0,-20-1 15,-2 1-6,-10-2-10,-2 0 0,-3-2-54,-2-3-41,2-6-129</inkml:trace>
  <inkml:trace contextRef="#ctx0" brushRef="#br0" timeOffset="27202.6525">14461 661 377,'0'0'84,"0"0"-46,0 0-38,0 0 8,0 0-4,0 0 3,-6 100 14,6-54 14,0 5-30,0 5 25,0 0-19,0-3-6,0-5 13,0-6-15,-1-3-1,-4-3-2,1-3 0,-1 2-6,0 0-47,1-1-5,-2-4 56,3-3-7,3-7-95,0-7-14,0-5-60</inkml:trace>
  <inkml:trace contextRef="#ctx0" brushRef="#br0" timeOffset="27765.1223">14877 878 307,'0'0'109,"0"0"-11,0 0-11,0 0-54,0 0-23,0 0-10,-28 71 0,19-29 14,0 0-7,2-2 5,2-5-4,5-4-1,0-6-10,0-4 3,0-4 0,6-4 3,4-4-3,2-5 0,2-4 2,1 0 7,2-2-9,5-18 0,0-5 11,0-7 0,-4 0-11,-3-1 5,-6-1 3,-7 4 1,-2 1-9,0 0 0,-8 3 1,-5 3 1,-2 5-2,1 2-2,-1 9-1,2 6-61,0 1-10,2 0-90,5 5-44,0 6-13</inkml:trace>
  <inkml:trace contextRef="#ctx0" brushRef="#br0" timeOffset="28340.1185">15147 672 28,'0'0'120,"0"0"-11,0 0 5,0 0-6,0 0-7,0 0-57,0-3-31,0 3-13,5 9-28,5 9 28,5 5 4,2 2 1,0 2 35,0 0-27,-1-1 0,-2 1 7,2 0-12,-2-3-10,2 0 2,-1-1 0,0-4 6,-3 0-3,-2-4-3,-3-1 0,-2 1 8,-3 1-9,-1 0 1,-1 1 0,0 3 20,-9 1-17,-12 2 5,-4 4-3,-3 4 6,-5 0-11,-3 1 0,0 1 3,3-3-7,6-4 4,7-4-22,6-2-33,3-6-133,3-4-135</inkml:trace>
  <inkml:trace contextRef="#ctx0" brushRef="#br0" timeOffset="38445.9557">16127 579 170,'0'0'81,"0"0"-58,0 0-20,0 0 46,0 0-3,0 0-20,-85 112 28,72-63-27,4 11 1,0 12 7,4 6-4,4 1-5,1-1-26,0-3 4,0-6 2,14-5-6,14-12 0,11-8-2,10-8-9,7-6-12,7-11-34,6-11-30,4-8-9,-2 0-74</inkml:trace>
  <inkml:trace contextRef="#ctx0" brushRef="#br0" timeOffset="38974.5882">16581 752 32,'0'0'248,"0"0"-104,0 0-53,0 0 10,0 0-83,0 0-9,-7 45 1,7 1-4,0 8 10,0 1 5,0-5-20,0-5 27,0-5-28,0-5 0,0-4 2,3-2-2,3 1-9,-1 0-36,-2-4-73,3-3 52,0-12-144,4-8-69</inkml:trace>
  <inkml:trace contextRef="#ctx0" brushRef="#br0" timeOffset="39443.315">16975 884 282,'0'0'134,"0"0"-44,0 0-19,0 0 12,0 0-44,0 0-22,-61-13-14,50 47-1,-2 10-2,4 1 0,1-3 4,7-6-10,1-6 6,0-6 0,3-4-8,12-3 12,3-7-4,1-4 0,1-6 3,5 0-7,0-11 4,4-13 0,-3-7 2,-3-2-2,-4-3-8,-10 0 6,-3-1-8,-6 4 7,0 0 3,-9 9 0,-7 3-3,-4 11-15,4 6 4,0 4-17,3 0-69,3 4-58,7 6-129</inkml:trace>
  <inkml:trace contextRef="#ctx0" brushRef="#br0" timeOffset="39943.2891">17396 660 205,'0'0'76,"0"0"26,0 0-32,0 0-9,0 0-61,0 0-20,6 13 20,11 9 5,3 3 16,4-1 28,1 2-48,2-4 18,0-1-19,0-2 8,-2 2-2,-3-3-3,-4 1-3,-6 1 15,-4-2-6,-4-2 6,-2 2 5,-2 0-11,0 4 33,-5 2-26,-13 2-3,-6 3 14,-5 3-19,-4 2-8,-2 4 0,-1 0-9,4-2 1,2-3-61,6-7-98,8-7-74</inkml:trace>
  <inkml:trace contextRef="#ctx0" brushRef="#br0" timeOffset="40349.5182">17928 1002 193,'0'0'244,"0"0"-166,0 0-27,0 0-38,0 0-7,0 0 5,32-4-7,2 4 37,12 0-27,4 0-6,-1 0 7,-4-6-15,-4-2 1,-8-2-1,-3 3-41,-8 1-56,-5 4-46,-5 0-7,-5 2 30</inkml:trace>
  <inkml:trace contextRef="#ctx0" brushRef="#br0" timeOffset="40878.1428">18697 654 312,'0'0'170,"0"0"-56,0 0-21,0 0-83,0 0-10,0 0-11,9 52 11,1-8 22,-3 6-7,-2 1 7,0-2 7,-2 0-21,-2-7-8,1-6 0,0-3 0,1-3-5,3-4 5,0-3-11,2-4-4,2-2-38,2-6-81,-1-1-54,-1-9-99</inkml:trace>
  <inkml:trace contextRef="#ctx0" brushRef="#br0" timeOffset="41362.4922">19144 717 298,'0'0'134,"0"0"-65,0 0-15,0 0-9,0 0-45,0 0 0,1 60 25,1-22 5,0 1-3,-2-4-15,0-2-10,0 0 20,0-3-21,0-2-1,0 0 4,0-6-4,0-4-4,1-4-57,5-4-71,5-5-67,-1-5-41</inkml:trace>
  <inkml:trace contextRef="#ctx0" brushRef="#br0" timeOffset="41924.9592">19474 629 382,'0'0'121,"0"0"-50,0 0-16,0 0 16,0 0-44,0 0-25,-15-18-4,15 18-2,4 8 4,13 9-8,-1 2 14,5 1-9,-4 0 3,2-1 0,-1-1-1,3-1 5,1 0-4,0-4 0,-4-1 1,-1-3-1,-5-3 0,-2 1 0,-1-4-3,-4 0 6,-1-1-3,-1 1 0,-1 2 2,-2-2-4,0 4 2,0 2 0,0 4 12,-3 7-8,-13 7 4,-4 5 1,-7 2-2,-3 5-7,0-2 0,-3 2-25,2-2-3,-3 0-77,-1-1-69,-1-5-94</inkml:trace>
  <inkml:trace contextRef="#ctx0" brushRef="#br0" timeOffset="42594.201">20177 449 176,'0'0'267,"0"0"-194,0 0 27,0 0-23,0 0-44,0 0-28,-3-6-5,15 34 0,10 13-7,3 9 15,1 1-6,-3 3-2,-1 0 2,-5 4 2,-2 2-4,-5 3 0,-6-1 0,-4-5 7,-5 0-18,-22-3 11,-10-1-27,-11 0 7,-5-5-65,-4-3 15,0-7-82,2-8-94</inkml:trace>
  <inkml:trace contextRef="#ctx0" brushRef="#br0" timeOffset="45822.7091">20915 1013 178,'0'0'108,"0"0"-20,0 0-28,0 0 17,0 0-19,0 0-54,0 0-4,6-8-7,12 8 7,4 0-6,8 0 13,6 0-7,7 0 1,8 0 3,4-2 11,-2-10-12,-3 1-3,-5 1 0,-8 4-48,-13 3-38,-9 3-70,-11 0-35</inkml:trace>
  <inkml:trace contextRef="#ctx0" brushRef="#br0" timeOffset="46238.5922">21145 868 122,'0'0'111,"0"0"-37,0 0 1,0 0 4,0 0-13,0 0-55,-7-14-5,7 14-12,0 1-5,0 19 11,0 9 14,0 5-11,0 4 22,0-1-13,0 0 4,0-3-13,0-2-3,0-4 1,1-1 6,3-2-7,1-3-20,-1-2-37,1-3-97,-2-10-56</inkml:trace>
  <inkml:trace contextRef="#ctx0" brushRef="#br0" timeOffset="47163.94">21994 855 181,'0'0'155,"0"0"-82,0 0 20,0 0-40,0 0-47,0 0-12,1-5 5,20 8 1,6-1 36,6 0-36,6-2 16,7 0-16,-1 0 14,2 0-33,-5 0-2,-6-4-70,-8 1-74,-5 1-67</inkml:trace>
  <inkml:trace contextRef="#ctx0" brushRef="#br0" timeOffset="47492.0487">22749 586 336,'0'0'112,"0"0"-112,0 0 0,0 0 17,0 0 32,3 87-4,-2-58 4,-1 1-48,2 1 26,1 3-27,-2-1 10,2 0-3,-1 1-7,-2 1-4,0 0-17,0-4-14,0-3-47,0-6-98,-8-7-94</inkml:trace>
  <inkml:trace contextRef="#ctx0" brushRef="#br0" timeOffset="47945.1541">21969 526 292,'0'0'78,"0"0"-66,0 0-9,0 0 32,-66 107-12,55-55 25,4 13-31,0 3-5,7 4 33,0-3-34,0-5-2,11-7-7,7-5 5,9-5-8,6-8 1,8-6-12,11-8 5,9-10-52,10-11-7,8-4 20,8-15-101,-1-17-99</inkml:trace>
  <inkml:trace contextRef="#ctx0" brushRef="#br0" timeOffset="48273.2579">23054 490 590,'0'0'126,"0"0"-126,0 0-1,0 0-12,0 0-11,0 0 24,81 93 4,-52-51 6,-3-1 7,-3-1-10,-10-1-7,-4 4 0,-5 2 5,-4 3 4,-1 2-7,-21-1 4,-10 0 1,-4-1 1,-7-3-16,1-3-10,-1-3-50,2-4-44,3-10-190</inkml:trace>
  <inkml:trace contextRef="#ctx0" brushRef="#br0" timeOffset="49692.4651">23436 547 370,'0'0'43,"0"0"-36,0 0-14,0 0 4,0 0 2,0 0 1,13 0 0,0 0 17,0 0 2,4 0 6,1-9 4,-2-3-28,3-5 13,-4-2-14,1-5 5,-2-2 51,-3 0-54,-3 1 4,-2-1 1,-3 3 3,-3 1-8,0 2 17,0 4 20,0 3-5,0 3-5,0 6-14,0 3 27,0 1-36,0 0 10,0 0-16,0 0-18,0 21 17,0 13-14,0 13 15,3 7 0,2 5 9,-2 1-11,2-2 2,0-5 0,0-6 2,1-5 0,1-5-2,2-1 0,2 1 5,-2-4-6,-2-3 1,0-6 0,-2-10 2,-2-4-2,-3-8-1,0-2-31,0 0-1,0-11 23,-6-13-64,-7-1-17,2-3 81,-1 6-36,3 5 46,5 3-7,1 1 17,3 3-7,0-2 3,0-1 1,15-3-12,10-2 5,8 0-2,3-3-20,1 3-133,-4 0-77</inkml:trace>
  <inkml:trace contextRef="#ctx0" brushRef="#br0" timeOffset="50158.5933">24082 269 261,'0'0'159,"0"0"-114,0 0 25,0 0-13,0 0-49,0 0-16,-56 91 8,47-42 0,1-2 28,1 0-14,6-5 8,1-7-22,0-5 7,17-7-13,7-5 6,6-5-4,4-5-7,5-7 11,5-1-106,5-6-32,0-15-122</inkml:trace>
  <inkml:trace contextRef="#ctx0" brushRef="#br0" timeOffset="50502.3274">24741 211 365,'0'0'74,"0"0"-73,0 0-2,0 0 1,0 0 0,0 0 55,55 74-42,-45-48 46,-1-2-43,-6 1-2,-3 4 29,0-1-37,-8 4 9,-14 1-10,-5-2 10,-6 1-30,-1-3 6,-2-5-86,-1-4-58,4-9-129</inkml:trace>
  <inkml:trace contextRef="#ctx0" brushRef="#br0" timeOffset="50799.1824">24405 298 422,'0'0'158,"0"0"-158,0 0-40,0 0 40,0 0 8,0 0 20,-2 100 9,2-73-37,0-1 17,0-1-17,0 2 13,0 2-21,-6 0 8,-4-1-43,-3-7-31,5-6-207</inkml:trace>
  <inkml:trace contextRef="#ctx0" brushRef="#br0" timeOffset="60500.6666">25263 637 206,'0'0'92,"0"0"-37,0 0 46,0 0-26,0 0-10,0 0-16,0 0-44,0-1-5,0 11-6,0 21 6,1 13-1,-1 14 6,2 5 0,-1 0 4,2-4 3,0-11-12,0-8 0,0-8 0,1-5 3,1-1-3,-2 0-1,2-1-13,0-1-44,1-1 8,0-8-162,0-6-110</inkml:trace>
  <inkml:trace contextRef="#ctx0" brushRef="#br0" timeOffset="60875.6478">25586 777 375,'0'0'198,"0"0"-198,0 0-4,0 0-3,0 0 7,0 0 24,0 98 14,2-65-27,1-3-11,0-1 0,1-2 15,1-3-24,2-3 9,-1-1-90,2-2-37,-1-5-137</inkml:trace>
  <inkml:trace contextRef="#ctx0" brushRef="#br0" timeOffset="61356.9061">25870 682 441,'0'0'142,"0"0"-69,0 0-69,0 0 11,0 0-15,0 0-25,10 0 24,11 16 1,6 0 0,1 2 2,4-1 3,-3-3-5,4-1 0,-3-1 7,-2-2-8,-2 3 1,-4-2 0,-2 1 0,-4 0 3,-1 0-3,-6-1 0,-3 1 2,-2 0-4,-4 3 2,0 5 0,0 2 17,-14 4-7,-6 3-1,-2 0-4,-7 3 13,1-2-16,-3 2-2,-2-2-7,1 0-15,3-3-137,3-6-132</inkml:trace>
  <inkml:trace contextRef="#ctx0" brushRef="#br0" timeOffset="62122.7231">26880 431 355,'0'0'87,"0"0"-54,0 0 26,0 0-27,0 0-18,0 0-27,-49 57 13,31-7 0,-3 9 27,0 4-15,4 3 18,3 2-8,3-1-11,5 0-2,5-8-5,1-7-4,6-11 0,26-8 8,19-7-8,15-12 0,10-6-19,1-8-18,-3 0-103,-9-11-104</inkml:trace>
  <inkml:trace contextRef="#ctx0" brushRef="#br0" timeOffset="62870.0818">27441 583 275,'0'0'162,"0"0"-111,0 0-20,0 0-22,0 0-9,0 0 0,-2 83 16,2-43 37,2 3-35,2 0 22,-1 1-24,2 1-9,-1-1 5,1-3-10,-2-4 0,1-3 1,-1-3-3,3-8-58,-1-3-73,2-9-153</inkml:trace>
  <inkml:trace contextRef="#ctx0" brushRef="#br0" timeOffset="63385.6787">27838 690 384,'0'0'36,"0"0"-24,0 0 22,0 0 39,0 0 8,0 0-65,0-6-16,0 21-5,-5 12-4,-1 6 9,-1 3 7,1 2-6,3 0 31,0-2-30,3-2-1,0-5 12,0-5-10,0-5-4,10-6 1,4-3 0,-1-5-1,5-5 6,3 0-4,3-7 14,0-9-6,-2-7-9,-4-2 5,-3-1-5,-8-4 41,-4-2-31,-3 1 8,0-1-13,-4 4 0,-12 3-5,-4 3 0,1 5 3,1 6-16,0 3-9,0 3-58,5 5-34,2 0-177</inkml:trace>
  <inkml:trace contextRef="#ctx0" brushRef="#br0" timeOffset="63963.7734">28132 577 515,'0'0'89,"0"0"-62,0 0 39,0 0-32,0 0-25,0 0-9,-9-2-30,25 19 28,4 4 2,3 0 0,1 2-2,0-2 5,-1-1-3,2-1 0,0-1 7,-1-1-7,1-3 0,-4 0-1,-1-3-6,-5-2 8,-4-3-1,-4 3 0,-4-2-2,-3 3-1,0 4 0,-8 6 3,-14 6 15,-5 5-15,-6 1 10,-3 0-6,-3 1 2,-4-2-12,0 2 1,-3-1-86,2-6-122,4-4-198</inkml:trace>
  <inkml:trace contextRef="#ctx0" brushRef="#br0" timeOffset="64413.7829">28843 871 91,'0'0'41,"0"0"8,0 0 63,102-5-42,-62 2-51,2 1 12,-5-1-31,-4 3 4,-8 0-8,-8 0-45,-4 0-89,-6 0-71</inkml:trace>
  <inkml:trace contextRef="#ctx0" brushRef="#br0" timeOffset="65490.2915">29567 629 318,'0'0'13,"0"0"-13,0 0 0,11 90 56,-6-41 27,0 7-48,-1-2 15,2-3-10,-3-4-40,-1-5 28,-2-5-23,0-2-2,0-2-3,0-4-6,0-3-103,0-10-156</inkml:trace>
  <inkml:trace contextRef="#ctx0" brushRef="#br0" timeOffset="66052.1573">30025 744 195,'0'0'193,"0"0"-115,0 0 8,0 0-3,0 0-83,0 0-8,0 0 3,0 78 10,0-40 19,0 2-12,0-2 2,-3-5-11,0-2 4,0-4-7,0-5 0,3-1-31,-3-3-55,3-7-134,0-7-77</inkml:trace>
  <inkml:trace contextRef="#ctx0" brushRef="#br0" timeOffset="66545.3015">30276 572 410,'0'0'108,"0"0"-74,0 0-27,0 0-14,0 0 2,0 0-2,35 29 3,-8-8 8,3 0-2,1 2 3,1-2-1,-2-2-4,-4 4 0,0-5 2,-3 1-2,-3-4 0,-1 2 0,-2-3-1,-2-5 5,-8 2-4,-2-6 0,-4 1 3,-1 6-3,-1 4 1,-17 2 12,-12 6 13,-3 3-23,-7 0 8,1 0-11,0-1 3,3-1-16,2 3 0,9-3-18,7-4-35,9-6-199</inkml:trace>
  <inkml:trace contextRef="#ctx0" brushRef="#br0" timeOffset="67154.648">30947 336 420,'0'0'115,"0"0"-18,0 0-51,0 0-40,0 0-12,0 0-13,12 31 3,13 3 16,4 7 0,-1 1 20,-4 3 14,-6-2-19,-4 0-15,-3 3 0,-5 1 5,-6 4 38,0 3-20,-1 1-14,-21 0 0,-9 2 0,-12-3-9,-5-1 0,-10-1-31,-5-5 10,-1 0-31,-10-6-58,0-5-49,-3-9-234</inkml:trace>
  <inkml:trace contextRef="#ctx0" brushRef="#br0" timeOffset="68798.7036">31351 314 48,'0'0'56,"0"0"-6,0 0 10,0 0 39,0 0-35,0 0-1,-3 2-14,3-2-49,0 0 0,6 0-33,10 0 33,6 0 42,3 0-41,2-2 9,0-4-5,-2-1 7,-2 3-3,-4 1-9,-6 0 4,-1 2 2,-6-1-3,-1 2-3,-2 0 0,-2 0 4,2 0-11,0 0 7,-2 0 0,2 0-14,-1 0 8,1 0 6,1 3 1,1 6 18,0 3-18,-2 6-1,1 3 3,-1 8-3,-2 7 4,-1 6-4,0 6 0,0 4 15,0-2 5,0 3 14,0-1-32,0-3 16,0 1-16,0-1-2,0 0 0,0-2 19,0 2-19,0-4 0,0 2 0,-7 2 3,-1 4 3,1 3-6,2 1 0,5 2 1,0-2-2,0 2 2,0-3 3,0-4 21,0-5-21,0-7-4,2-6 0,-2-10 16,0-9-19,0-7 3,0 0 0,0-2 22,-19-1-9,-11-1-13,-12-1 0,-10-1-16,-12-2 5,-13 0-109,-9 0-178</inkml:trace>
  <inkml:trace contextRef="#ctx0" brushRef="#br0" timeOffset="72461.3356">14001 3081 122,'0'0'37,"0"0"34,0 0-5,0 0 17,0 0-15,0 0-49,-10-4 21,6 4-38,-2 1-1,-1 15 3,1 3 3,-1 7-7,3 7 0,-1 3 6,1 2 9,4-2-15,0 0 0,0-8 3,0-2-3,10-5 0,3-4-5,1-4 5,-1-5 6,-1-5-5,2-3-1,1 0 5,3-7 2,0-10-7,-1-5 0,-2-4-4,-1-2-4,-5 3 10,-5 1-2,-1 3 7,-3 3-2,0 4-5,0 4 0,0 2 1,0 5 8,0 2-6,0 1 21,0 0-24,0 0-7,0 10-7,0 10 11,6 2 3,3 4 0,-2-2 2,4 0-2,-2-1 0,4-4 0,-2-1-2,2-3 2,-1-3 0,-1-1-4,0-5 4,0 0 0,0-5-1,0-1-7,0 0 6,1-4-1,-3-12-13,0-5 15,0-4-21,-1-4 22,-3 0-9,0-2 1,-4 6 8,1 4-1,-2 6 1,0 4 3,0 5-3,0 3 13,0 3 20,0 0-27,0-1-11,0 1 5,0 0-26,1-2 25,8 2-25,6-3 26,2 0 0,0-3 4,2-1-7,4-6 3,7-2 0,4-3-2,2-1 6,-2-2-4,-6-4 1,-6 0 7,-5-7-9,-6-2 1,-1-2 0,-5 0 5,-4 2-1,-1 7-1,0 5 31,-1 2-14,-8 8 25,1 3-6,5 4-30,0 5 37,3 0-32,0 2-14,0 22-3,0 14-10,0 9 13,5 7 0,1-2 2,3-2 12,-3-2-2,-2-6-3,1 1 2,-1-7 3,2-4-14,3-4 0,-3-7 1,0-8 0,-3-5 4,-1-5-5,-2-2 5,0-1 7,0 0-12,1 0 0,1-8 7,3-10 0,1-7-7,3 1-6,4 2 0,1 2-33,1 3 20,0 4-1,2 4 1,-1 3 9,2 5 10,-2 1 0,2 0-2,-1 3-26,3 10 25,1 2 2,-1 1-2,0 1-2,-1 0 6,-2-1-1,0-2 0,-2-2 2,-2-3-2,1-2 0,1-4 0,1-3-1,-4 0 4,6 0-1,-5-13 0,-3-2 5,-2-3-7,-2-3 0,-4 0 3,-2 1-1,0 4-1,-2 1-1,-7 4 4,-3 3 3,3 4-7,5 2 0,-1 2 4,2 0-9,2 0 5,1 11 0,0 10-6,0 1 4,3 0 1,9 0 1,1-1 0,1-4-7,-2-1 7,2-5 0,0-4-1,1 0-2,0-7 3,3 0 0,1 0 2,3-8 1,1-9-3,-1-2 0,-2-6-1,-3-1-6,-5-2 5,-3 1-2,-9 4-3,0 3 7,0 5 0,-13 1 11,1 4 13,0 0-18,2 6-1,2 0-5,3 2 2,2 1 0,3 1-2,0 0-1,0 0-8,0 0-80,3 0 40,11 0 42,5 0 7,1 0-11,1 0 14,1 0-3,-2-2 0,2 0 3,-3 1-3,-1-1 2,-5 2 4,-2 0 11,-2 0-11,-2 8-6,-1 5 18,-1 4-14,-2 2 13,-3 3 4,3-1-3,-2 0 19,4 0-33,7 0-3,1 0-1,11 0 7,6-5-7,4-5 0,5-6 3,3-5-6,-2 0 3,0-12-27,-4-11-20,-4-6-37,-10-2 18,-9 1-19,-10-2 53,-3 5 27,0 5 10,0 4 8,-6 5 70,-1 6-16,1 4 44,3 3-48,1 0-50,2 10-13,0 11-4,0 5 4,0 0-1,6-1 2,8 0-4,1-6 3,2-1-24,2-6-30,0-4-76,2-7-16,-6-1-138</inkml:trace>
  <inkml:trace contextRef="#ctx0" brushRef="#br0" timeOffset="73864.9179">17348 3092 243,'0'0'24,"0"0"-20,0 0 13,0 0 58,0 0-57,0 0 16,0 0 13,54 11-30,-42-11 22,1 0-31,-1-5-5,3-5 28,1-5-25,2-6 1,-3-5-7,1-6 8,-2-4-7,-2-4-1,-3-1 0,-2 1 3,-4-1 2,-1 3-5,-2 4 0,0 3 6,-2 6-1,-7 5-4,2 3 0,1 9 60,0 1-53,5 6 16,1 1-5,0 0-17,0 15-4,0 18-7,1 14 9,6 9 10,1 6 4,-2 5-14,-2 2 18,-1 1-14,0-1 31,-1 0-27,0 5 0,3-5 28,1 0-32,0-7 13,2-7-17,-1-2 6,-3-3-6,2-8 0,-3-4 0,2-11-1,0-9 6,-4-9-10,1-6-6,-2-3-9,0-2 20,0-19 0,0-9 2,0-6-10,0 0-27,0 1 13,-2 6 9,-1-1 1,3 5 6,0 4 6,0 3 0,3-2-8,15-1 5,7-3 3,8-6 0,3 0-59,1-1-26,2-1-79,-1 3-115</inkml:trace>
  <inkml:trace contextRef="#ctx0" brushRef="#br0" timeOffset="75143.5004">18453 2629 106,'0'0'70,"0"0"9,0 0 51,0 0-30,0 0-50,0 0-15,-25-20-2,18 20 3,-2 0-32,-3 7-1,-2 16-3,-3 10 5,0 9-5,-1 8 0,5 1 5,3 0 19,9-4-19,1-5 2,0-4-7,14-7 2,8-2-7,6-4 5,6-2-34,5-5-45,3-4 39,0-8-68,-3-6-132</inkml:trace>
  <inkml:trace contextRef="#ctx0" brushRef="#br0" timeOffset="75612.2257">18814 2724 256,'0'0'90,"0"0"-7,0 0 35,0 0-69,0 0-21,0 0-28,-77 68 0,71-32 20,3 1-7,3-4 5,0-3-9,0-6-1,5-3-8,8-4 0,0-5-4,5-6-7,2-4 8,3-2 3,3-5 16,-1-15-9,-1-7 2,-5-3-9,-2-1 1,-8-1-7,-8 4 11,-1-2-5,0 5 5,-6 3-2,-5 1-3,-2 6 0,4 2-25,2 7 11,0 4-59,4 2-51,3 0-162</inkml:trace>
  <inkml:trace contextRef="#ctx0" brushRef="#br0" timeOffset="75955.9604">19126 2463 595,'0'0'87,"0"0"-87,0 0-5,0 0-9,0 0 11,0 0 1,87 110 4,-57-65 2,-5 2 1,-7-1 1,-5 0-6,-7-3 0,-6 1 7,0-1-1,-13 1-4,-14 0 7,-3-4-7,-5-3 0,0-3-4,2-5-30,-1-2-22,-2-6-45,0-8-135</inkml:trace>
  <inkml:trace contextRef="#ctx0" brushRef="#br0" timeOffset="76643.4224">20288 2566 194,'0'0'111,"0"0"-70,0 0 52,-95 3-6,67 18-59,1 7 40,0 11-27,3 7-18,3 3 40,3-2-60,5-5 13,3-4-16,10-9 9,0-1-11,6-6 2,19-7 0,9-5-13,9-8 13,5-2 0,4-4-1,-1-15-10,-8 0-2,-5-1-47,-10 4-2,-7 1-24,-11 4-80,-8 1-3,-2 1-2</inkml:trace>
  <inkml:trace contextRef="#ctx0" brushRef="#br0" timeOffset="76844.4353">20072 2837 49,'0'0'278,"0"0"-278,0 0 18,0 0-18,0 0 38,0 0-14,100-14 4,-64 3-21,3-1-6,1 0-1,0 0-58,-4 2-73,-6-3-117</inkml:trace>
  <inkml:trace contextRef="#ctx0" brushRef="#br0" timeOffset="78000.6251">21298 2460 145,'0'0'40,"0"0"20,0 0 41,0 0-71,0 0 66,0 0-94,-72-48 2,56 45 10,0 1-3,-2 2-9,-1 0-2,0 0 6,0 0-11,0 5 5,2 7 0,1 4-1,4 2-2,2 5 3,6-1 0,2 3 0,2-3 0,0-2 0,6-2 0,10-5-1,5-2 14,0-4-12,4 0-1,-1-3 13,-4 0-2,-2-1-11,-8 4 0,-3-1-1,-4 4 11,-3 3-10,0 4 0,0 3 7,-10 1 4,-6-2-11,-2-3 3,1-3-2,1-3 2,7-3-3,3-3 0,3-2-25,3-1 9,0-1-57,0 2 24,13-2 48,5 0-6,-1 1 7,-1 3 0,-4 7 0,-3 5 0,-3 6 6,-5 5 7,-1 6 22,0 2-32,-8-1 33,-1-1-22,1-1-5,2-4 4,4-2 12,0-3-1,2-1-21,0-1 4,0 0-7,2-4 0,9-3-1,3-7-16,5-6 8,8-1-34,4 0-2,5-10-157</inkml:trace>
  <inkml:trace contextRef="#ctx0" brushRef="#br0" timeOffset="78481.8795">21774 2645 296,'0'0'79,"0"0"-33,0 0-15,-83 63-7,68-28 42,-1 3-23,7-1-3,3-2-5,3-5-24,3-6-12,0-8 1,3-2-1,12-5-5,4-6 6,6-3 0,4 0 9,3-9-2,4-12-1,0-6-6,-6-5 10,-6 0 9,-9 1-19,-7-2 10,-8 3-4,0 1 1,0 4-7,-16 4 0,0 3 5,-4 6-14,4 4 9,1 8-54,0 0-64,5 0-124</inkml:trace>
  <inkml:trace contextRef="#ctx0" brushRef="#br0" timeOffset="78747.4899">22258 2767 394,'0'0'102,"0"0"-102,0 0 0,0 0 0,0 0 7,22 91 10,-26-63 10,-13 1-9,-5 0-10,-3 3-9,-2 0 1,-1-4-87,3-4-154</inkml:trace>
  <inkml:trace contextRef="#ctx0" brushRef="#br0" timeOffset="79263.089">22686 2482 382,'0'0'106,"0"0"-106,0 0-18,0 0 18,7 84 24,-4-42 37,0 1-14,-1-1-15,-2-1-6,0-2-17,0-2-8,0 0-1,0-3 0,0-2-8,-2-4 3,2-7-76,0-7-75,0-11-100</inkml:trace>
  <inkml:trace contextRef="#ctx0" brushRef="#br0" timeOffset="80104.1995">23025 2303 321,'0'0'67,"0"0"-54,0 0 51,0 0-31,0 0-5,0 0 34,16-54-53,-11 51 17,3-1-26,4-1 8,2 2-4,4 0-1,1 3-3,1 0 0,0 0 0,1 0-4,-1 8 2,-7 7-7,-4 1 2,-4 2-24,-5 3 9,0 2 20,-3 3-10,-14-2 10,1-2 2,0-1 0,5-4 1,2-2 2,4-3-3,0-2 5,0 0 4,4-2-11,1 2 2,0 0 0,0 1-10,0-2 10,4 0-1,8-2-2,-1 1-1,-1-2 3,-1-2 1,-2-1 0,-4-1-2,0-2 5,-1 0-3,-2 1 0,0 1 3,0 2-6,0 4 3,1 2 0,1 7 52,1 4-50,3 2 36,-2 2 24,1 4-45,-1 0 17,-1 0-16,0 0-17,-3-2 17,0-1-14,0-2-4,0-2 0,0-2 6,-9-1-6,-3-2 0,-6 0 4,-2-2-18,-5-3-29,-1 1-42,-7-2-27,-3-3-114,2-1-70</inkml:trace>
  <inkml:trace contextRef="#ctx0" brushRef="#br0" timeOffset="83191.1797">17552 4667 377,'0'0'52,"0"0"-46,0 0-6,0 0 47,0 0-33,0 0-7,0 0-1,0 0-1,0 0-5,5 0 4,5 0-4,4-2 23,2-6-11,3-5-9,1 0 4,-1-5 0,1-7-7,0-2 0,-3-8 5,-1-1 0,-2-4 2,0-2-6,-3 1-1,-2 1 1,-1 0-4,-3 4 2,0 0 1,-2 0 5,-2 4-5,-1 4 3,0 2 22,0 5-19,0 5 27,0 0-9,0 9-11,-1 4 34,-1 1-28,2 2-8,0 0-11,0 25-24,0 17 22,0 16-1,0 15 3,6 7 7,2 6-4,1 4 9,-2-5 18,-1-3-27,0-11 5,3-2-5,5-11 6,-1-5 22,2-6-26,-1-10-5,-1-2 1,-4-8 9,-5-6-12,1-7 2,-4-7-8,-1-4-2,0-3 1,0 0 9,-1-5 0,-10-11-22,-1-5 13,4-2 0,-2 1-3,7 1 6,2 1 8,1 4-2,0-1 0,6 0 5,15-1-8,10-1 3,5-4-6,9-1-9,7-1-46,0-4-90,-2-1-120</inkml:trace>
  <inkml:trace contextRef="#ctx0" brushRef="#br0" timeOffset="83613.0332">18573 4063 494,'0'0'42,"0"0"-42,0 0-12,0 0 12,-21 111 21,20-55 6,1-1 19,0-6-36,3-1-1,11-3-9,5-3 8,4-7-11,2-8 3,4-11 0,1-8-7,1-6 7,2-2-68,-3-14-116</inkml:trace>
  <inkml:trace contextRef="#ctx0" brushRef="#br0" timeOffset="83909.8942">19005 4051 282,'0'0'134,"0"0"-89,0 0-3,0 0-37,0 0 15,0 0 95,35 101-72,-29-61 13,-5 0-45,2-6 15,-2-4-26,1-4 17,1-1-18,-1-2 1,-2-2-10,0-2 2,0-3-123,0-7-132</inkml:trace>
  <inkml:trace contextRef="#ctx0" brushRef="#br0" timeOffset="84269.2502">19229 3882 595,'0'0'34,"0"0"-34,0 0-1,0 0 1,0 0 10,78 86-6,-53-42 17,-5 1 6,-3-3-16,-3 0 41,-7-1-40,-1-2-10,-4-2 16,-2 3-14,0 0-4,-2 4 0,-19 3 14,-11 3-14,-7-6 0,-4-3-43,2-6 16,4-11-154,3-8-170</inkml:trace>
  <inkml:trace contextRef="#ctx0" brushRef="#br0" timeOffset="85016.1116">20445 3947 186,'0'0'78,"0"0"-57,0 0 79,0 0-38,-107-18-17,71 18 11,-6 14-51,-7 5 11,-1 8 11,1 5-8,6 3 31,5 4-30,8 0-5,12 1-1,6-3-6,10-3-8,2-3 0,4-4-6,16-3 4,7-5 2,7-5 0,5-7 9,4-7-6,4 0-3,2-6 0,0-9-48,-1-3-36,-8 1-74,-8 2-15</inkml:trace>
  <inkml:trace contextRef="#ctx0" brushRef="#br0" timeOffset="85250.4747">20070 4200 321,'0'0'60,"0"0"-45,0 0-15,0 0 7,113-47-2,-67 32 8,3 0-10,2 0-4,-4 3 1,-3 3-95,-10 1-23,-6 6-73</inkml:trace>
  <inkml:trace contextRef="#ctx0" brushRef="#br0" timeOffset="86325.4435">21337 3739 76,'0'0'212,"0"0"-132,0 0-18,0 0 33,0 0-38,0 0-36,-64-57 19,39 57-40,-5 0 0,0 0 0,-1 12 6,4 2-7,2-1 1,5 1 0,1 1-6,5 2 6,3-2 0,3 1-3,5-1-4,3-1 7,0 0-9,0-3-6,11 0 8,8-1 7,3 1 0,1 1-9,4 0 12,-2 0-4,-3 0 1,-5 1 0,-3 1 2,-5 0-1,-4-1-1,-5 4 7,0 1 6,-6 0-13,-12-1 0,0-4-1,0-3-5,3-4 6,4-2 0,3-3-9,5-1 7,3 0-2,0 0-1,0 0-44,0 0 29,1 0-26,9 0 40,0 8 0,-1 8 3,-3 8 3,-2 8 5,-2 6-1,-2 4 36,0 3-17,0 0 21,0 0 23,-6-1-3,3-5-37,3-6-27,0-5 3,0-5-3,0-8 0,6-6 0,9-6 0,4-3-29,11 0-21,8-19-82,6-12-67,5-4-16</inkml:trace>
  <inkml:trace contextRef="#ctx0" brushRef="#br0" timeOffset="86872.2904">21901 3849 150,'0'0'62,"0"0"15,0 0-30,-94 5-6,66 16 27,1 6-31,8 5 22,2 0 8,7 5-39,5-4 8,2-2-28,3-2 1,0-5-1,12-4-6,11-5-2,5-6 0,3-6-3,4-3 3,-1 0 0,-3-8 5,1-11 12,-1-8-16,-4-2 5,-8-4 2,-5 0 6,-8 1-14,-6-2 6,0 1-5,-5 2 13,-11 3-10,-2 4-1,-1 2-3,2 9-13,1 5-12,2 8-62,-1 0-111,5 7-154</inkml:trace>
  <inkml:trace contextRef="#ctx0" brushRef="#br0" timeOffset="87216.2598">22336 4092 277,'0'0'28,"0"0"-28,0 0 0,0 0 44,0 0 41,0 0-40,3 88-5,-19-62-24,-3 0-4,-6-1 1,-2 1-13,-3-2-25,5-3-127,2-7-176</inkml:trace>
  <inkml:trace contextRef="#ctx0" brushRef="#br0" timeOffset="87916.0123">22687 3756 88,'0'0'195,"0"0"-61,0 0-15,0 0 17,0 0-66,0 0-56,0 0-28,-11 37 13,11 9 1,0 3 12,0 1-4,-3-2-8,0-2 0,-2-4 10,4-5-10,1-1 0,0-4-35,0-5 13,0-6-141,0-4-65,0-6-52</inkml:trace>
  <inkml:trace contextRef="#ctx0" brushRef="#br0" timeOffset="88915.9614">23057 3572 212,'0'0'71,"0"0"-36,0 0 87,0 0-100,0 0 24,0 0-46,45-36 8,-24 32-12,3-1 4,-1 2 0,3 1-4,-2 2 11,0 0-9,-4 0 2,-6 0-6,-5 14-7,-6 4 25,-3 6-12,0 8 21,-16 4-20,-7 0 9,1-2-10,4-2 2,0-5-7,6-4 5,4-3 0,2-4 0,3-1 3,3-1-6,0-2 2,3-2-8,14-2 2,3-2 8,7-3-1,1-3 5,2 0-1,-2 0-4,-4 0 0,-7 0-52,-7 0 52,-6 0-11,-4-1 11,0-1 40,0 1-25,0 1 16,0 0 8,-4 0-23,-5 0 0,2 8-16,-1 8 0,3 2-6,4 6-1,1 4 5,0 5-1,0 5 3,0-2 0,6 2 6,0-1 6,0 1-3,-3-5 1,0-2-10,-3 0 0,0-4 5,0-1-5,0-2 2,-9-3 3,-3-2 6,-6-3-3,-1-3-8,-5-4 0,-1-3 2,-1-2-16,-2 1-43,0-2-31,-2 0-58,-2-2-119</inkml:trace>
  <inkml:trace contextRef="#ctx0" brushRef="#br0" timeOffset="106706.8481">2419 6036 520,'0'0'139,"0"0"-126,0 0 42,0 0-21,0 0-34,0 0 20,0 0-20,0-9 0,0 9 0,0 0-42,0 0-72,-10 17-174</inkml:trace>
  <inkml:trace contextRef="#ctx0" brushRef="#br0" timeOffset="107019.3314">2100 6670 502,'0'0'151,"0"0"-151,0 0 57,0 0-11,0 0-26,0 0-20,0 0 0,2 0 0,8 0-27,8-9-106,6-3-5,3-3-243</inkml:trace>
  <inkml:trace contextRef="#ctx0" brushRef="#br0" timeOffset="107269.3195">2800 6710 514,'0'0'174,"0"0"-156,0 0 16,0 0-11,0 0-14,0 0-9,-8 0-80,8 0-120,0 0-175</inkml:trace>
  <inkml:trace contextRef="#ctx0" brushRef="#br0" timeOffset="115788.6149">25909 2126 101,'0'0'99,"0"0"-41,0 0 18,0 0-18,0 0 16,0 0-44,-3-5-25,3 5 10,0 0-15,0-1 0,0 1-1,11 0-3,8 0 0,6 0 4,9 0 0,8 0-1,9 0 4,7 0-3,6 0 0,8-2 2,7-2-2,6-5 0,9-1 0,10 2 0,14-3 0,10-1 0,4-1-6,-1-1 13,-16 1-11,-14 2 4,-15 4 0,-14 0 1,-9 3-1,-12 2 0,-14 1 0,-16 1-2,-9 0 0,-9 0-45,-3 0 22,0 0 11,0 0-15,-3 0-81,-10 4 24</inkml:trace>
  <inkml:trace contextRef="#ctx0" brushRef="#br0" timeOffset="116502.1809">28727 1796 81,'0'0'26,"0"0"17,0 0-5,0 0-6,-90 47 15,67-13-20,0 11-4,5 7 19,2 2-31,7-1 9,7-7-20,2-7 2,9-5-7,23-6 7,14-1-2,12-4 9,8-2-6,7-6 15,3-6-18,0-5 1,1-4-6,-2 0-90,0-7-63</inkml:trace>
  <inkml:trace contextRef="#ctx0" brushRef="#br0" timeOffset="116908.4127">29791 1815 279,'0'0'96,"0"0"-58,0 0 17,0 0 21,0 0-31,0 0-13,11-5-32,-3 11-32,4 15 32,3 9 5,-5 4 11,-2 4-16,-4 1 0,-4-1 21,0-2-16,0-1-5,-5-2 3,-12-2 4,-7 1-14,-3-4-11,-6-2-69,1-3-39,0-10-63</inkml:trace>
  <inkml:trace contextRef="#ctx0" brushRef="#br0" timeOffset="117267.7668">29304 1843 480,'0'0'21,"0"0"-11,0 0-13,0 0 3,-22 87 0,17-57 10,0-1-9,0 1-1,2-1 0,2-1 6,1-2-28,0-1-11,0-5-138,0-6 9</inkml:trace>
  <inkml:trace contextRef="#ctx0" brushRef="#br0" timeOffset="117627.1255">29573 1870 279,'0'0'128,"0"0"-66,0 0 49,0 0-41,0 0-38,0 0-32,0 3-9,0 20 5,0 5 4,0 5 0,0 3 2,0 1 7,0-3-12,0 1 3,0-4-132,-2 1-18,-2-4 25,-1-3-115</inkml:trace>
  <inkml:trace contextRef="#ctx0" brushRef="#br0" timeOffset="120795.6435">3833 6203 167,'0'0'153,"0"0"-60,0 0 23,0 0-15,0 0-36,0 0-56,-11-7 2,11 7-22,0 13 7,0 17 4,0 17-1,9 9 13,3 4-12,-2 6 0,-2 0 12,5 2-14,-4 1 2,-1-2 0,0-1-3,0-1 4,1-5-1,3-1 0,-3-7 6,0-6-23,-3-7-12,4-9-77,-2-9 6,-1-12-129</inkml:trace>
  <inkml:trace contextRef="#ctx0" brushRef="#br0" timeOffset="121378.0163">4269 6306 236,'0'0'88,"0"0"-81,0 0 49,0 0-49,0 0 7,-25 114 43,34-68-53,7-3 12,4 3-10,2-3 14,2-4-18,3-5 1,3-6 2,1-7 1,5-8 3,0-4-9,0-6 0,-2-3-1,-1 0-14,1-15 15,2-8-7,-2-5-1,5-9-12,1-7 20,0-2 0,-7-1 2,-10 3-6,-8 3 4,-8 3 0,-7 2 25,0 3-14,0 3-10,-4 3-1,-11 6-19,6 6 10,-3 8-69,0 7-51,0 0-155</inkml:trace>
  <inkml:trace contextRef="#ctx0" brushRef="#br0" timeOffset="121846.7423">4565 6366 536,'0'0'77,"0"0"-32,0 0-22,0 0-10,0 0-13,0 0-8,40 93 8,-25-46 13,1 2-1,-5 3 9,-5-2-17,0-1 5,-3-5 0,0-4 1,1 1-20,-1-2 5,-3-1-121,0-5-65,0-4-165</inkml:trace>
  <inkml:trace contextRef="#ctx0" brushRef="#br0" timeOffset="122778.0994">5126 6852 271,'0'0'99,"0"0"-33,0 0 47,0 0-25,0 0-38,0 0-8,-12-22-32,12 17-11,0-1 1,11 0-1,3 0-6,0 4 7,5 2 0,-5 0-3,-1 14 2,-4 10-1,-3 8 2,-6 10-6,0 3-8,-12 2 14,-6-7-29,0-6 16,0-9-28,6-7 36,5-4 5,1-6-1,5-3-10,1 1 11,0-3-4,0 0-1,7-1-10,9-2 15,8 0 0,3 0 3,1-11 0,-2 2-3,1 2-6,-2 0-65,-1 3-127,1 2-4</inkml:trace>
  <inkml:trace contextRef="#ctx0" brushRef="#br0" timeOffset="123403.057">5484 6450 404,'0'0'91,"0"0"-20,0 0-49,0 0 20,0 0-42,0 0-17,27-4 12,3 15 6,1 2-1,8 2 0,-2 0 7,2-2-7,0 1 0,-2-2 2,2-2-2,1 0 0,-1-1 0,-2-2 0,-7 2 6,-5-2-9,-7 1 3,-4 1 0,-8-3 0,-3 5 7,-3 1-6,0 3 13,-12 3 3,-8 1-15,-1 4-2,-6 4 5,-4 7 9,0 3-11,-4 1-1,-3 4 1,8 0-3,0-2-17,6-2-52,3-8-91,7-7-133</inkml:trace>
  <inkml:trace contextRef="#ctx0" brushRef="#br0" timeOffset="123994.6729">6482 6541 371,'0'0'94,"0"0"-94,0 0-11,0 0 11,0 0 28,81-17-23,-35 3 15,0 2-14,3 1 0,-5 0 3,-8 6-9,-5 4-6,-9 1-46,-8 0-22,-7 3-67,-7 12-95</inkml:trace>
  <inkml:trace contextRef="#ctx0" brushRef="#br0" timeOffset="124166.5387">6570 6702 187,'0'0'86,"0"0"-86,0 0 8,0 0 17,0 0 15,0 0-23,97 12 15,-55-14-26,1-7-6,2 0-23,-6 1-139,-5 0 35</inkml:trace>
  <inkml:trace contextRef="#ctx0" brushRef="#br0" timeOffset="124947.7464">7386 6151 333,'0'0'116,"0"0"-107,0 0-9,-16 76 9,16-22-9,0 2 36,15 1-31,3-1 38,4-4-27,2-5 0,-2-3-2,2-5-10,2-6-4,2-5 0,3-11 7,2-6-12,3-7 5,5-4 0,0-1 27,2-17-23,2-5-4,-2-5 0,-4-1-20,-8-2 20,-4-1-6,-9-1 6,-2-5 12,-5-4-7,-5-1-5,-3-4 0,-3 0 9,0 2-9,-14 0 0,-5 6 0,-2 7 28,5 9-17,-2 7-11,10 10 0,7 3-60,1 3-65,0 0-338</inkml:trace>
  <inkml:trace contextRef="#ctx0" brushRef="#br0" timeOffset="126800.5976">8043 6792 210,'0'0'143,"0"0"-121,0 0 10,0 0 48,0 0-61,0 0 2,1 0-21,1 0 7,1 0-9,4 0 6,-1 0-4,8 0 26,3 0-22,0-5 7,5-4-11,2-1 4,-2 1 3,-1-4-2,-3 2-5,-3-1 0,-2-2 9,-2-1-9,-3-3 0,2-5 0,-4-1 4,0-3 0,-2 2-3,-2-1-1,-2 3 7,0 2-7,0 5 3,0 1-1,-2 3 20,-2 4-2,-1 2 8,4 5-13,-2 1-15,3 0 0,-3 0-12,3 18 12,0 10-2,0 11 5,0 7-3,4 2 3,5 6 6,-1 3-9,-1 5 0,-2 3 2,1-3-1,4-4 1,5-4-2,2-7 17,2-5-4,-4-3-1,3-4-12,-3 0 1,-2-3 5,-2-3-2,-4-5-4,-1-7 0,-3-7 4,0-5-6,-3-4 2,0-1-8,0-7 4,0-16 4,0-8-25,-9-4 20,-1 3-16,-1 1 15,2 2 1,0 5 5,5 2-5,2 2 5,2 4 0,0 0-3,0 1-9,16-1 12,7-1-43,4-1-42,4-1-49,1-2-50</inkml:trace>
  <inkml:trace contextRef="#ctx0" brushRef="#br0" timeOffset="127864.5616">8954 5984 217,'0'0'146,"0"0"-76,0 0-30,0 0-40,0 0 0,-10 103 3,10-43 22,4 4 5,5-2 29,2-2-39,-1-4 13,-4-4-17,-3-1 0,0 2-6,-3-2-9,0-4 8,0-5 2,0-6-7,0-2-5,0-6 1,0-3-102,0-3-3,0-9-98,3-7-72</inkml:trace>
  <inkml:trace contextRef="#ctx0" brushRef="#br0" timeOffset="128567.6502">9360 6147 300,'0'0'70,"0"0"2,0 0 12,0 0-18,0 0-66,0 0 0,-22 87 4,22-40 4,7 4 29,5-4-23,5-4-13,2-6 2,5-5-3,4-8 0,3-3-2,2-8 5,3-3 7,0-6-9,3-4 3,4-3 13,0-16-10,0-6-3,-4-4-4,-6-3 7,-3-3 2,-5-1-9,-5 0 8,-1-5 9,-7 2-9,-2-3-8,-5 0 0,-5 1 3,0 1-2,0 3 1,0 3-2,-8 5 0,0 10-12,0 5-32,2 13-58,-2 1-128,-3 4-140</inkml:trace>
  <inkml:trace contextRef="#ctx0" brushRef="#br0" timeOffset="129003.0229">9725 6235 281,'0'0'146,"0"0"-71,0 0-1,0 0-67,0 0 12,0 0-19,14 87 32,-5-46-16,-5-2 29,1 2-30,-5 0-7,0 1-2,0-2 0,0-2-6,-5-2 0,-2-3-20,3-3-31,-1-5-100,2-5-91</inkml:trace>
  <inkml:trace contextRef="#ctx0" brushRef="#br0" timeOffset="129518.6236">10158 6530 282,'0'0'109,"0"0"-12,0 0 19,0 0-41,0 0-42,0 0-33,-13 30 0,13 5 5,0 1 1,0 0-6,0-3 0,0 0 0,0-4 1,0-4-1,4 0-39,4-6-43,-2-2-104,0-4-61</inkml:trace>
  <inkml:trace contextRef="#ctx0" brushRef="#br0" timeOffset="130127.9676">10434 6108 336,'0'0'85,"0"0"-18,0 0-46,0 0 1,0 0-22,0 0-24,12 13 24,9 3 0,4 2 2,7 2 20,0 0-21,1-1 11,0-1-3,-3-3-9,-3 0 0,-6-3-2,4-2 4,-4 0-7,0-4 5,-6 0 0,-6-3 6,1 1 5,-5-1-11,-4 0 0,-1 2 0,0-1 5,0 5 17,0 2 27,-9 5 4,-10 4-47,-2 4 9,-2 6-15,-5 5 2,-2 5 0,-4 6 1,-3-1-3,6 0 0,1-5-11,7-5-26,5-2-88,5-6-101,3-9-88</inkml:trace>
  <inkml:trace contextRef="#ctx0" brushRef="#br0" timeOffset="131826.9254">6909 8688 305,'0'0'86,"0"0"-86,0 0-3,0 0 3,0 0 20,0 0-15,104-4 6,-68 1-9,0 0 11,-3 1-10,-2 2-3,-7 0-22,-5 0-87,-11 0-138</inkml:trace>
  <inkml:trace contextRef="#ctx0" brushRef="#br0" timeOffset="132030.0531">6973 8859 92,'0'0'159,"0"0"-159,0 0 0,0 0 53,88 1-2,-43-5-30,4-7-12,3-3-9,-4 4-1,-5 2-95,-10 4-119</inkml:trace>
  <inkml:trace contextRef="#ctx0" brushRef="#br0" timeOffset="136290.7532">8653 8560 17,'0'0'145,"0"0"-76,0 0 19,0 0-4,0 0 14,0 0-46,0 0-18,-3 0-3,3 0-27,0 0 8,12 0-5,10-6-5,5 2 25,4-2-19,4 0-8,2 0 0,-1 1 4,4 4-7,-3-1 3,-4 2-14,-3 0-3,-3 0-144,-2 0-7,-5 3 2</inkml:trace>
  <inkml:trace contextRef="#ctx0" brushRef="#br0" timeOffset="136663.6376">9429 8199 429,'0'0'132,"0"0"-78,0 0-26,0 0-23,0 0-5,0 0 2,19 61 4,-10-32 35,0 3-38,-2 3 9,-2-1-12,-2 2 12,-2 0-19,1 1 7,-1 2-44,-1 3-23,0-5-84,0-3 4,0-13 119,0-10-228</inkml:trace>
  <inkml:trace contextRef="#ctx0" brushRef="#br0" timeOffset="137241.7342">8438 8151 279,'0'0'25,"0"0"24,0 0-24,0 0 14,0 0-2,-91 48-12,77-10 34,4 10-44,4 9 29,6 14 5,0 4-47,0 4 37,11-4-38,11-9 0,6-7 9,8-10-10,9-6-4,7-4 3,6-6 2,4-3-12,2-6 11,0-8-61,1-10-24,2-6-98,1-4-2</inkml:trace>
  <inkml:trace contextRef="#ctx0" brushRef="#br0" timeOffset="137632.3384">9730 8018 285,'0'0'227,"0"0"-176,0 0-48,0 0-3,0 0 17,0 0 6,83 69 28,-53-23-42,-4 4 51,-1 2-34,-4 1-14,-6-3 11,-3 1-17,-6 0-6,-5 1 0,-1 0 2,-3 3-9,-16 3 10,-4-1-3,-3-4 0,-4-4-60,0-6 1,2-7-48,-1-6-103,1-9-67</inkml:trace>
  <inkml:trace contextRef="#ctx0" brushRef="#br0" timeOffset="138989.0411">9921 7823 317,'0'0'110,"0"0"-110,0 0 13,0 0 26,0 0 13,0 0-45,19 43 11,-11-38-18,-1 1 5,2-3-4,2-1 7,1-2-8,2 0 17,2 0-1,3-12-16,-1-6 17,0-4-17,-5-2 22,-1-4-21,-3-1 6,-4-1-1,-2 1 4,-3 1-9,0 0-1,0 2 2,0 0 9,0 5-7,0 3 0,-2 6 12,-2 4-9,1 7 14,1 1-5,-1 0-9,3 0-14,0 18 5,0 14 2,0 13 4,0 9 2,0 6-6,3 3 0,3 1 4,0-3 15,1-4-17,1 1 11,-1-5-2,1-1-5,2-4-6,-1-3 3,2-7-3,-1-5 15,-4-6-10,2-7-5,-2-7 0,1-4-9,-3-5 8,-1-4-15,0 0-42,0-13 50,-1-11 2,-2-8-49,0 1 15,0-2-35,-9 1 47,-4 4 10,-1 0-1,2 3 19,2 5 0,5 7 2,4 1 26,1 0-28,6 0-7,13-5-1,11 1 7,1-1-7,2-1-6,0 3-21,-2 1-14,-4 3-106,-7 1 5</inkml:trace>
  <inkml:trace contextRef="#ctx0" brushRef="#br0" timeOffset="139489.0146">10576 7549 359,'0'0'74,"0"0"-28,0 0 3,0 0-12,0 0-28,-20 113 17,20-64 27,0 3-39,0-4 23,0-6-37,11-6 5,5-6-11,2-7 6,8-7 0,-1-3-6,5-6-29,1-4-2,-1-3-70,1 0-24,-2-7-45</inkml:trace>
  <inkml:trace contextRef="#ctx0" brushRef="#br0" timeOffset="143137.7686">11056 7552 203,'0'0'54,"0"0"17,0 0 17,0 0 1,0 0-2,0 0-76,0 0 29,-34-20-11,29 20-28,-1 0 29,-4 0-30,0 13 0,-5 11 1,3 6 5,4 3-6,2 3 0,5-1-2,1-1 1,0-4 1,0-6 0,10-3-17,4-3 17,2-6 0,2-4-6,0-3 6,6-5-2,-3 0 2,6-8 0,0-12 17,-4-4-12,0-2-5,-10-2 0,-2 1 12,-6 2-12,-5 2 0,0 0 3,0 2 12,-10 0-13,-3 2-2,-5 1 0,4 2-5,0 1-9,0 4 0,8 1-72,3 4-24,3 3-108,0 3-62</inkml:trace>
  <inkml:trace contextRef="#ctx0" brushRef="#br0" timeOffset="143528.3689">11428 7367 138,'0'0'122,"0"0"-48,0 0 11,0 0-82,0 0 14,0 0-17,25 55 22,-3-21 28,-2-1 5,1 0-27,-6-3 1,0-1-29,-5-4 13,-4 1-18,-3-2 5,-3 2 0,0 3 5,-16 5 4,-10 3-18,-5 2-23,-5-2-85,-1-3 9,1-1-51</inkml:trace>
  <inkml:trace contextRef="#ctx0" brushRef="#br0" timeOffset="145728.7795">12126 7985 145,'0'0'116,"0"0"-3,0 0-37,0 0 56,0 0-54,0 0-41,0 0-31,0-17-6,0 38-11,6 18 11,8 18 10,-1 8 40,-4-1-38,-3 0 1,1-9 3,-2-2-7,-1-8-11,1-3 2,-1-2 0,-1-6-14,0-3-5,0 0-55,-1-4-54,0-6-45,1-6 88,2-9-218</inkml:trace>
  <inkml:trace contextRef="#ctx0" brushRef="#br0" timeOffset="146253.4286">12665 8088 286,'0'0'88,"0"0"5,0 0 5,0 0-31,0 0-65,0 0 17,-83 99-9,73-51-9,4-1 30,3-1-16,3-2-3,0-6-1,0-4-10,15-5-2,6-6 1,3-6-2,6-10-5,1-7 14,6 0-6,-1-17 13,-1-10-7,-6-5-7,-6-2 0,-10 2 1,-6 2-1,-7-1 4,0 2-2,-8-3-2,-9 2 0,-5 3 0,0 1 0,-1 4-21,2 4 20,8 4-65,2 5-46,8 5-67,3 3-143</inkml:trace>
  <inkml:trace contextRef="#ctx0" brushRef="#br0" timeOffset="147300.2481">13130 7901 371,'0'0'148,"0"0"-40,0 0-50,0 0 4,0 0-20,0 0-19,-15-15 18,15 15-39,0 0-2,0 0 0,0-2 0,0 2-4,0 0 4,0 0 0,0 0-8,0 0 8,0 0 0,0 0 0,0 0 5,0 0-8,0 0 3,0 0 0,0 0-3,0 0 4,0 0-1,0 0 0,0 0 1,0 0-2,0 0 1,0 0 0,0 0-3,0 0 3,0 0 0,0 0 0,0 0 5,0 0-10,0 0 5,0 0 0,0 0-12,0 0 13,6 0-1,9 8 0,3 0-4,6-1 4,4 1 0,0-1 3,2 3-9,3-3 12,3 4-6,3-3 0,4 3 3,-3 1-5,-1 0 2,-4 0 0,-7 3-2,-7-3 2,-6 4 0,-4-5-2,-1 0-9,-6-1 5,-1-2 6,-3-2 0,0-2-11,0-2 18,0 1-7,0-1 0,0-1 17,0 2-17,-4-2 0,-4 1 4,3 2 4,-3 3-5,2 1-3,-3 5 0,-2 3-1,-1 4-1,0 4 2,-2 6 0,-5 7-3,-3 4 7,-5 3-4,-4 1 0,1-2 3,0 3-6,1-5 3,3-2 0,4-6-3,-2-3 6,3-5-4,6-5 1,2-7-54,7-5 28,6-6-65,0-2-98,0-7-41</inkml:trace>
  <inkml:trace contextRef="#ctx0" brushRef="#br0" timeOffset="150065.4504">14614 8265 144,'0'0'130,"0"0"-17,0 0-40,0 0-22,0 0-14,0 0-37,0 0 4,65-22 27,-28 22-1,8-3 8,9 3-8,2-1-23,2-4-7,0 0 0,1-1-7,-4-1-3,-1-1-43,-4 3-58,-8-2 28,-9-2-136</inkml:trace>
  <inkml:trace contextRef="#ctx0" brushRef="#br0" timeOffset="150377.934">15006 8050 312,'0'0'114,"0"0"-6,0 0-39,0 0-44,0 0-23,-16 104 30,16-59-1,0-2-27,0-6-1,0-2-3,5-5-3,1-3-5,2-1-39,3-3-56,0 0-51,1-4-146</inkml:trace>
  <inkml:trace contextRef="#ctx0" brushRef="#br0" timeOffset="150734.6789">16028 8103 485,'0'0'23,"0"0"-4,0 0-19,0 0 12,0 0 7,0 0 2,111-6-21,-73 6 16,2 0-16,0-3 2,-1-3 1,-1 0-3,0 1-62,-8 2-37,-6 3-76,-6 0-89</inkml:trace>
  <inkml:trace contextRef="#ctx0" brushRef="#br0" timeOffset="151078.4242">16694 7755 589,'0'0'43,"0"0"-43,0 0 4,0 0 25,0 98 24,0-62-45,0 3 41,0 2-40,0 4-2,0 2 11,-1 0-13,-5-4-5,0-1 0,-4-3 0,1-1-11,-2-5 0,2-4-50,3-8 7,-1-7-147,1-4-57</inkml:trace>
  <inkml:trace contextRef="#ctx0" brushRef="#br0" timeOffset="151488.9077">15817 7669 296,'0'0'111,"0"0"-105,-55 115 64,47-54 43,8 6-74,0 3 28,14 4-54,7 0-10,1-3 13,8-8-12,7-9-4,10-9 0,9-7-14,5-3-4,5-9-13,1-5-125,-1-10 22,-6-11-162</inkml:trace>
  <inkml:trace contextRef="#ctx0" brushRef="#br0" timeOffset="151832.6414">16963 7629 562,'0'0'0,"0"0"-1,0 0-1,36 78 2,-19-28 94,0 4-38,-1 3-23,-4-2 27,-4 3-59,-2 2 18,3-1-19,-2-2 18,1-2-12,-5-2-6,-3 0 0,-5 1-2,-18 0 2,-6-2-19,-2-6-19,-3-7-79,-4-8-73,-2-12-202</inkml:trace>
  <inkml:trace contextRef="#ctx0" brushRef="#br0" timeOffset="153420.2026">17337 7457 276,'0'0'66,"0"0"-36,0 0 31,0 0-19,0 0-42,0 0 0,2 32 11,9-12-5,5-4 16,-1-1-20,3-6-2,1-2 6,-1-4 3,0-3-11,-2 0 2,0 0 0,0-13 29,0-5-26,-3-3 5,1-5-4,-2-4 15,-2-4-16,0-4 6,0-1-7,-6-2 22,1 2-9,-4 3-4,-1 4 8,0 5-6,0 8 1,-1 5-2,-4 7-3,4 4 32,-1 3-32,1 0-2,1 5-7,0 24-3,0 16 3,0 14 0,0 10 1,6 5 2,-5 1 4,-1-2 6,0-7 2,0-6-9,2-5-6,5-6 0,3-9 2,3-2 12,-2-8-13,0-3-1,-4-6 0,2-4 6,-5-5-8,1-6 2,-2-6-22,0 0 21,0 0-17,0-14 18,2-8-9,-1-9-6,-4-1-24,0 0-27,0 0 18,-9 8 40,-6 3-3,0 4 4,3 7 7,3 1 1,4 3 27,5 0-21,0-3-1,1-1-12,23-5-20,10-3-13,8-2-5,0 0-119,-2 1 0,-3 4-3</inkml:trace>
  <inkml:trace contextRef="#ctx0" brushRef="#br0" timeOffset="154901.8995">17988 7075 87,'0'0'309,"0"0"-255,0 0 51,0 0-30,0 0-71,0 0 4,-67 84 15,59-39-18,0 5 18,3-1-2,2-3-16,3-5 20,0-7-22,3-4-3,13-3 0,5-4-2,13-7-4,5-6-12,9-8-29,7-2-16,-1 0-80,-2-4-63,-6-7-56</inkml:trace>
  <inkml:trace contextRef="#ctx0" brushRef="#br0" timeOffset="155245.6307">18452 7140 327,'0'0'226,"0"0"-149,0 0-29,0 0-33,0 0 9,0 0-17,0 82 9,0-48-11,3-3 18,0-1-22,0 0-1,1-2 0,-2-3 9,-2-3-32,0-2 20,0-5-64,3-3-74,3-9-165</inkml:trace>
  <inkml:trace contextRef="#ctx0" brushRef="#br0" timeOffset="155571.6463">18726 6957 271,'0'0'68,"0"0"-48,0 0-4,52 80 45,-32-39 31,2 0-40,-2-4-24,-1-1 1,-1-1-22,-4-2-5,-1-1-2,-7-1 10,-5 0-7,-1 0-2,-3 3 5,-20 1-12,-7 3-31,-3-3-33,-3-6-31,-1-1-80,-1-9-45</inkml:trace>
  <inkml:trace contextRef="#ctx0" brushRef="#br0" timeOffset="157147.5856">19580 7729 182,'0'0'135,"0"0"-54,0 0 32,0 0 20,0 0-74,0 0-17,-21-23-42,21 28-26,0 23 26,0 11 4,0 6-3,5 5 16,-1 0-8,-1 1 6,1-4-12,2 2 12,2-6-5,-2-2-9,2-5 0,-1-1-1,-4-4-2,0-2-18,-2-2-32,-1-6-31,2-7-114,2-8-56</inkml:trace>
  <inkml:trace contextRef="#ctx0" brushRef="#br0" timeOffset="157569.4393">20029 7788 270,'0'0'118,"0"0"-51,0 0 13,0 0-9,0 0-71,0 0 16,9 53-16,-6-21 17,-2-1-14,-1 1 26,2-2-22,-2-3-6,0-3-1,0-2 6,1 0-12,1-3-1,-1-4-82,2-4-21,0-8-112</inkml:trace>
  <inkml:trace contextRef="#ctx0" brushRef="#br0" timeOffset="158147.5344">20296 7644 340,'0'0'97,"0"0"-55,0 0 66,0 0-16,0 0-47,0 0-11,0-20-30,0 20-8,0 0-5,1 6 0,12 9 6,3 4 5,3-1-2,2 1 0,4 2 7,2 0-12,0 3 5,1-3 0,1 0-1,-3-3 2,0-3-1,-5-1 0,1-4 1,3 0-3,1-3 2,3-2 0,-4-1 0,-6-1 2,-10 2-2,-3-1 0,-3 4-4,-3 3-10,0 6 14,-21 4 0,-7 8 14,-5 1-11,-6 5 1,4 1 0,-1 0-4,3-3-15,3 1-38,0-3-90,5-6-96</inkml:trace>
  <inkml:trace contextRef="#ctx0" brushRef="#br0" timeOffset="165309.5412">9035 9172 86,'0'0'48,"0"0"-45,0 0 52,0 0-10,0 0-25,0 0 19,0 0-2,58-5-8,-42 2 43,1 0-71,8 0 12,2-2-13,10 0 15,6-2-10,2 0 3,4 0-8,-2-1 10,0-1-3,0 3-7,2-2 0,-1 3 0,4 0-5,-1-1 5,-3 1 0,1 2 3,-1-1 2,2-1-5,4 1 0,2-2 0,7-2-2,6-1 2,1 0 0,3 0 2,3 2 2,3-1-4,5 3 0,5 0-2,-2-2-1,-1 3 3,-1-2 0,-2 3-2,0 0 8,-1 0-9,-4 1 3,1-1 0,-3 0-1,1 2 1,-3-2 0,0 3 0,2-1 4,5 1-4,-1-4 0,2 3 1,-2-1-6,-3-2 5,-1 1 0,-1 0-1,-2-2 1,-2 0 0,-5 1 0,-3 1 2,-5 0-3,-4 2 1,-4-1 0,-1 2-1,-5 0 2,2 0-1,-3 0 0,4 0-1,5 0 1,3 0 0,2-1 1,-1-1-3,-2 0 5,-2 1-3,0 1 0,-4 0-1,3 0-3,-6 0 4,4 0 0,-4 0-2,1 0 5,-4 0-3,5 0 0,0 0 1,-1 1-1,4 1 0,-1-2 0,1 2-1,0-1 4,2 1-3,-2 1 0,3-3 1,2 0-3,6 0 2,3 0 0,2 0-2,4 0 2,-6 0 0,-1-5 0,1 2-7,-2 0 7,3-1 0,-3 1 1,-4 1-1,-1 2 0,-4 0-1,-1 0 1,0 0 0,-3 0-2,0 0 2,-2 0 0,0 0-2,-3 0 7,-1 0-8,-3 0 3,6 0-1,-1 2-1,7-1 2,2 2 0,0-2 0,1 1 6,2-2-9,-1 0 3,4 0-5,3 0-5,1 0 5,0 0-5,0 0 9,-1 0-29,-3-3 14,-2-1-1,-2-1-23,-2 1 40,0-1-13,-2 2 13,0 0-2,-2-1 5,2 1-6,3-2 3,3 0 0,2 0-2,1 0 2,-3-1 0,-1 1-1,-5 1 6,-1 1-9,-3 0 4,-1 0 0,1 1 5,0-1-5,-2-1 0,2 1 0,-3-2 7,-1 1-11,-2-1 4,0 1 0,1 1 6,-1 0 0,-2 0 0,5 0 15,-2 0-16,2-1-4,1 0 2,3-1 5,5 1 2,7-2-7,5-3 2,4 2-4,3-1 3,5-2-4,1 0 0,4 0 2,7-2-2,-1 2 0,1-3 0,1 1 0,-2 2 0,1-3 0,2 3 0,2-1 3,6 1-5,4-2 2,1 0 0,0-1 0,0-3 5,0 3-10,-2-1 5,-2 0 0,-5 0-2,-5 0 2,-6-2-1,-3 2-16,-5 3-28,-3 1-5,-5 1-8,-13 4-6,-14 3-70</inkml:trace>
  <inkml:trace contextRef="#ctx0" brushRef="#br0" timeOffset="166807.1863">14467 9152 213,'0'0'87,"0"0"-11,0 0 4,0 0-31,0 0-10,0 0-39,0 0 0,-9 36 23,9 2-2,0 7 23,3 6-18,0 2-24,1 1 26,1-3-28,1-1 6,-2-1 0,1 0-2,-1-1-4,-4-3 18,0-4-16,0-7 16,0-4-14,-7-6 3,5-6-2,-2-7 8,1-6-13,-2-4 8,-4-1 21,-8 0 23,-6 0-51,-3 0 11,-4-11-10,1 0 4,-5-6-8,1 0 2,0-1-7,2-1-3,1 2-1,6 0-13,3 3 2,3 0-47,6 3-21,3 0-80,5-2-90</inkml:trace>
  <inkml:trace contextRef="#ctx0" brushRef="#br0" timeOffset="167244.667">14576 9163 134,'0'0'3,"0"0"38,109-12 86,-61 9-77,4 0-9,3 1-7,1 2-27,3-2 22,-1 1-26,3-1-2,-1-1-1,-2 2 8,-6 0-11,-7-1 3,-2 2-6,-4 0 6,-3 0-62,-3 0-74,-5 7-26</inkml:trace>
  <inkml:trace contextRef="#ctx0" brushRef="#br0" timeOffset="167807.1348">15055 9303 390,'0'0'128,"0"0"-93,0 0-9,0 0 15,0 0-38,0 0 20,89-25-16,-62 43-1,-6 10-8,-5 6 4,-8 4-2,-8 6 0,0 0-2,-14 0 2,-11-1-34,-2-6-20,0-6 47,2-1-37,5-5 44,1-4 0,7-4 8,3-5 4,6-3-6,3-5-2,0-3-8,18-1 13,13 0 6,10-8 37,8-12-42,2-1 22,1 3-32,-6 3 1,-4 6-6,-3 4 5,0 5-35,1 0-5,-7 0-83,-10 2-206</inkml:trace>
  <inkml:trace contextRef="#ctx0" brushRef="#br0" timeOffset="169117.4636">7986 7742 252,'0'0'63,"0"0"20,0 0-7,0 0-5,0 0-71,0 0 17,-15 10-17,3 15 26,0 4-8,-3 10 25,5 8-39,4 14 9,0 15-13,1 21 11,1 11-8,-5 9-3,6-1 1,0-6 0,3-4 5,0-6-6,12-5 0,6-3-1,9-3-8,7 0 9,15 6 0,4 10-3,5 8 13,9 7-10,7-3 0,4-7-8,7-8-6,0-10 24,0-11-10,-3-11 0,-1-10-25,-2-10-53,0-11-82,0-13-137</inkml:trace>
  <inkml:trace contextRef="#ctx0" brushRef="#br0" timeOffset="170256.9296">21258 7146 245,'0'0'50,"0"0"26,0 0 1,0 0-29,0 0 45,0 0-43,-32-58-20,32 57 19,0 0-37,0 1-9,0 11-6,13 25-20,8 21 23,6 12 15,3 6-15,2 5 20,1-2-18,-1 2 2,-1-4 16,-1 3-13,-3-4-7,-4 2 0,-4 2 1,-8 15-5,-11 6 4,0 6 0,-21 2-1,-11-5 1,-10-4-6,-7-2 1,-7-8-43,4-4 32,-2-10-23,4-7-5,5-7 14,4-6-45,3-7-19,4-1-79</inkml:trace>
  <inkml:trace contextRef="#ctx0" brushRef="#br0" timeOffset="171847.9999">22707 7072 70,'0'0'80,"0"0"-25,0 0 23,0 0 15,0 0-49,0 0-28,-24 3 9,12 16-16,-1 7 1,-4 7 11,1 11-14,-2 10 27,-3 12-13,3 10 4,-4 9 9,0 6-22,3 5 7,2 0-19,3 2 6,-1 0 10,5-2-14,4-7 3,6-5-5,1-5-2,20-3 2,12 7 0,1 0-1,8 1 1,9-6 0,4-5 2,5-4-1,7-4-1,0-8-1,3-5-1,3-8-50,5-11-77,-3-10-30,-6-14-56</inkml:trace>
  <inkml:trace contextRef="#ctx0" brushRef="#br0" timeOffset="175609.2265">24194 7376 143,'0'0'117,"0"0"-19,0 0 26,0 0-11,0 0-29,0 0-11,0 0-68,-1-26-5,1 32-7,0 21-3,6 11 10,1 6 4,1 2 6,-1-1-9,-1-2 7,0-4-8,0-5 0,0-3-24,0-2 14,3 2-83,-2-3-22,3-2 22,1-5-157</inkml:trace>
  <inkml:trace contextRef="#ctx0" brushRef="#br0" timeOffset="176107.0942">24784 7352 343,'0'0'67,"0"0"-28,0 0-8,0 0-12,-88 57 41,71-18-27,7 5-2,4-1 1,4-5-25,2-3-3,0-5-4,2-4-6,11-5-1,7-6 7,5-5 0,3-7-9,5-3 24,3 0-16,-2-20 1,2-5 0,-6-9 14,-6 0-7,-9 0-4,-8 0-3,-7 3 0,-1 2 0,-20 5 0,-4 3-3,-1 5-10,2 3 13,6 5-16,4 3-3,5 3-85,2 2-85,6 0-137</inkml:trace>
  <inkml:trace contextRef="#ctx0" brushRef="#br0" timeOffset="176552.3317">25125 7190 559,'0'0'58,"0"0"-50,0 0 8,0 0-16,0 0 0,0 0-7,36 16 5,-4 5 4,3 4 0,4 4 3,1 0-5,-2-1 3,-5-2 2,-7 0-9,-2-5 4,-7 0-1,-1-3-2,-5-2 3,-4 1 0,-4-4 2,-3 4 12,0 0-2,-9 1 13,-12 3-10,-4 2 23,-7 2-30,-3 3-2,-3 1-6,1 1 2,0 0-7,1-3 4,6 0-50,9-6-88,9-6-123</inkml:trace>
  <inkml:trace contextRef="#ctx0" brushRef="#br0" timeOffset="176927.311">26004 7469 577,'0'0'0,"0"0"13,0 0-31,0 0 25,0 0-7,0 0 18,0 0-5,103 12 2,-70-12-6,3 0-1,1 0-2,-1 0-6,-6 0-6,-6 0-57,-8 0-22,-7 0 7,-5 0-119,-4 0 6</inkml:trace>
  <inkml:trace contextRef="#ctx0" brushRef="#br0" timeOffset="177505.4069">26822 7086 447,'0'0'176,"0"0"-176,0 0 9,-18 81-9,16-30 27,1 1 13,1 1 1,0-1-35,0-3 5,0-2-11,1-2 3,2-2-1,5-3 1,-1-5-3,1-1 0,1-5-39,2-7-32,2-5-112,1-11-128</inkml:trace>
  <inkml:trace contextRef="#ctx0" brushRef="#br0" timeOffset="177855.1624">27374 7293 294,'0'0'193,"0"0"-188,0 0-5,0 0 0,0 0 30,4 82-23,-2-54 15,-2-1-12,1-1-8,-1-1 4,2 0-6,-1-3-11,1 2-46,-1-3 6,4-4-74,0-4-118</inkml:trace>
  <inkml:trace contextRef="#ctx0" brushRef="#br0" timeOffset="178323.8884">27633 7165 363,'0'0'15,"0"0"5,0 0-20,0 0 3,0 0 13,0 0 22,63 53-32,-39-29 1,3-2-1,-1 2 6,3-4-6,-1 1-6,-1-3 0,-6-1 3,0-1 2,-4-2-5,-6 0 0,-3-3-7,-2 0 7,-5 1 14,-1-3-9,0 3 71,0 0-39,-3 3 7,-10 2-18,-7 3-13,-2-1 5,-2 4-18,-3 2 3,-4 2-6,-2 3 4,-1-1-2,4-1-21,1 0-86,7-4-41,4-7-101</inkml:trace>
  <inkml:trace contextRef="#ctx0" brushRef="#br0" timeOffset="179306.1099">24417 8198 164,'0'0'66,"0"0"2,0 0-30,0 0 14,0 0-52,0 0 14,12-6-14,10 6 15,8 0 14,4 1 10,10 2-37,11-3 9,13 0 0,16 0 1,11 0 2,10 0-14,1-4 0,5-2 1,0-2 10,5-1-11,5 3 0,5-7-1,12-3-5,12 0 8,12-5-2,8 3 46,0 3-39,-6 1-1,-1 3 20,-6 4-23,-3 3 17,-10-1-19,-11 2 4,-11 0 1,-11 2-5,-16-1-1,-16-1 0,-16 3-22,-20 0-10,-15 0-76,-19 0-33,-9 6-72</inkml:trace>
  <inkml:trace contextRef="#ctx0" brushRef="#br0" timeOffset="180134.1918">25658 8496 132,'0'0'86,"0"0"-54,0 0 65,0 0 17,0 0-19,0 0 5,-9-34-93,6 34-7,1 16-31,-1 12 31,-4 15 33,1 3-27,0 2 3,2 2 1,2-2 6,1-1-16,1-1 0,0-2 6,0-5 11,0-4-16,0-2 3,0-6-1,-2-3 0,-1-4-3,-3-5 0,5-5 0,-2-5 1,1-2-1,-2-3 0,-7 0 39,-6 0-21,-9-9-14,-4-8-4,-1-3 1,0-2-15,-2-3 14,0-1 0,-1 3-4,4 2-39,3 1 26,3 6-22,8 0-74,5 6-10,2 2-56,6 4-67</inkml:trace>
  <inkml:trace contextRef="#ctx0" brushRef="#br0" timeOffset="180602.9162">25783 8529 22,'0'0'19,"0"0"3,0 0 45,121-9 10,-70 9-23,7 0 2,3 0-4,3 0 2,0 3-41,4 3 10,0 0-23,1-3 3,1 0 3,-9 0-2,-10-3-4,-6 0 0,-13 0-29,-5 0-8,-9 0-29,-4 1-29,-8 1 1,-6 0-57</inkml:trace>
  <inkml:trace contextRef="#ctx0" brushRef="#br0" timeOffset="181163.2901">26089 8707 364,'0'0'49,"0"0"-33,0 0-6,0 0 30,0 0 27,0 0-51,107-47 9,-77 47-11,-2 0-8,-2 12-6,0 7 0,-7 7-1,-6 4-2,-7 2 6,-6 2-1,-1 2 4,-20 0-6,-9 1-8,-1-5-29,1-4 34,1-6-7,4-2 14,3-4-4,7-3 1,2-5 1,8-4-2,4-3 0,1-1-22,3 0 7,20 0 15,15 0 2,9-5 25,8-8-20,-1-2 4,2 0-11,-6 3-7,-8 2 4,-6 2-78,-8 3-62,-9 1-45</inkml:trace>
  <inkml:trace contextRef="#ctx0" brushRef="#br0" timeOffset="182771.2037">28357 6786 79,'0'0'93,"0"0"-61,0 0 31,0 0 14,0 0-50,0 0 18,-12-6-33,12 6-6,0 0-6,3 15 14,13 20-14,7 14 43,3 14-42,7 11 81,0 4-59,3 4-5,-5-2 38,-4-1-53,-3 1 12,-6 0-15,0 1 19,-6 2 2,-3 0-18,-5-4 2,-4 1 0,-2 3-5,-21 1 0,-12 0-4,-11-1-24,-10-4 24,-7-3-37,-6-2-48,1-2-24,-4-4-151</inkml:trace>
  <inkml:trace contextRef="#ctx0" brushRef="#br0" timeOffset="236690.2007">4451 12620 313,'0'0'122,"0"0"-29,0 0-61,0 0 52,0 0-5,0 0-54,0 0 22,0 0-34,11-24 5,-11 24-2,0 0-6,3 0-15,-3 0 5,0 0-9,0 0 1,0 0-44,0 6-52,0 11-34,0 5-65,-9 2-105</inkml:trace>
  <inkml:trace contextRef="#ctx0" brushRef="#br0" timeOffset="237002.6843">4070 13257 479,'0'0'184,"0"0"-137,0 0-8,0 0 25,0 0-2,0 0-60,-3 3 9,3-3-11,0 0-4,0 0-12,0 0 1,0 1-47,10 2-114,11-1 36,12-2-46,6 0-91</inkml:trace>
  <inkml:trace contextRef="#ctx0" brushRef="#br0" timeOffset="237252.6705">5014 13138 369,'0'0'201,"0"0"-177,0 0-18,0 0 73,0 0-31,0 0-34,3 0 18,-3 0-32,0 0 2,0 0-4,0 0-40,0 3-74,3-1-115,-3-1-30</inkml:trace>
  <inkml:trace contextRef="#ctx0" brushRef="#br0" timeOffset="237999.5318">5435 12373 306,'0'0'86,"0"0"30,0 0 3,0 0-79,0 0-12,0 0-21,-15 57-7,16-2 63,13 8-56,2 4 15,0 1-22,-2-2 17,-3 1-18,-3-1 1,-2-1 0,-1-2-4,-2-3 9,0-7-5,1-4 0,1-2-28,2-3 17,-1-7-42,3-5-49,0-11-6,6-11-67,0-10-18</inkml:trace>
  <inkml:trace contextRef="#ctx0" brushRef="#br0" timeOffset="238530.7546">6058 12439 508,'0'0'32,"0"0"60,0 0-61,0 0 7,0 0-38,0 0 1,-25 94 13,28-37-9,12-1 5,3-2 1,1-8-7,8-7-5,0-5 1,7-7-14,3-6 7,1-3 14,2-8-7,2-4 3,0-6 4,0 0-7,2-15 0,1-12 8,-5-4-5,-1-7-3,-5-6 1,-5-1 3,-6-2 6,-6 1-10,-8 1 0,-6 3-5,-3 2-10,-3 8 15,-12 2-18,-3 9-10,2 6-79,-2 7-96</inkml:trace>
  <inkml:trace contextRef="#ctx0" brushRef="#br0" timeOffset="238936.9835">6339 12583 238,'0'0'189,"0"0"-94,0 0-64,0 0-12,0 0-19,0 0-7,10 46 7,-2-3 48,4 4-29,-6 3 16,-2-2-32,1 2 0,-2-1 12,1-4-7,0-1-8,1-6 0,1-7-2,-3 0-11,5-6-31,-3-1-58,0-7-64,-4-4-154</inkml:trace>
  <inkml:trace contextRef="#ctx0" brushRef="#br0" timeOffset="239591.1039">6688 13009 41,'0'0'177,"0"0"-163,0 0 21,0 0 37,0 0-36,0 0 16,60-91-12,-38 82-15,0 4 27,-1 5-50,-1 0 0,-5 12-4,-2 14-10,-10 10 10,-3 9 2,0 2 0,-19 0 4,-5-5 7,4-6-11,1-6 0,5-6 9,3-7-9,5-4 4,4-2-3,2-5 20,0 0-21,0-2 0,15-4 7,8 0-6,8-4 22,7-13-22,4-4 9,2 2-20,-3 2-32,-3 3-78,-4 3-66</inkml:trace>
  <inkml:trace contextRef="#ctx0" brushRef="#br0" timeOffset="240372.3101">7076 12615 73,'0'0'118,"0"0"-2,0 0 23,0 0-56,0 0-15,0 0 9,-18-24-32,18 24-23,0 0-22,0 0 0,3 0-3,18 3-6,7 9 9,5 2 2,3 1-1,1 0-1,3 0 0,-1-1 4,0-1-6,-3-2 2,2-1 0,-6 1-1,-5-2 1,-3 0 0,-7 0 0,-3-3 3,-8 0-10,-2 0 7,-4 0-3,0 1-14,0 3 34,-13 4 1,-8 4 5,-3 4-14,-4 4 8,-2 2-17,0 4 7,0 1-3,-1 0 0,4-2-4,3-2 0,8-3-3,6-4-8,8-4-4,2-1-67,0-4-38,18-3-124,0-9-78</inkml:trace>
  <inkml:trace contextRef="#ctx0" brushRef="#br0" timeOffset="241472.4509">7977 12689 251,'0'0'145,"0"0"-80,0 0 23,0 0-88,0 0-1,0 0-5,60-30 12,-29 22-2,5 1-4,-5 0 0,-4 2 2,4 3 3,-4-1-10,-2 3-43,-5 0-106,-5 0-37</inkml:trace>
  <inkml:trace contextRef="#ctx0" brushRef="#br0" timeOffset="241691.1878">7985 12915 22,'0'0'166,"0"0"-142,0 0-14,0 0 25,0 0 7,114-17-24,-75 9-11,1-2 12,-1 2-18,-3 1-2,-2 3-30,-5-1-149</inkml:trace>
  <inkml:trace contextRef="#ctx0" brushRef="#br0" timeOffset="251074.2628">10631 12238 226,'0'0'83,"0"0"4,0 0-2,0 0 42,0 0-90,0 0 19,0 0-13,-16-11-39,16 11 28,0 0-27,0 0 1,0 8-12,0 17-4,0 14 10,0 8 0,0 5 13,0 3-15,0-1 2,0-3 0,0-3 1,0-4 0,0-5-1,0-3 0,0-2-50,0-3 50,-6 1-29,-2-5-49,-1-4-48,2-7-87,0-10-56</inkml:trace>
  <inkml:trace contextRef="#ctx0" brushRef="#br0" timeOffset="251618.1321">11134 12334 63,'0'0'269,"0"0"-218,0 0 12,0 0 0,0 0-58,-90 35 19,76-1-23,3 7 16,3 3 16,3 1-27,3-2-5,2-4-1,0-6-7,10-7 0,7-6 1,5-8-3,1-5 7,-1-3 4,1-4 0,-1 0-2,3-18 0,1-12 13,2-4-13,-1-10-40,-3 2 36,-8 0-67,-9 2 69,-7 2-8,0 3 5,-20 3 5,-6 6-10,-2 5-2,0 5 10,5 7-41,4 6-23,5 3-76</inkml:trace>
  <inkml:trace contextRef="#ctx0" brushRef="#br0" timeOffset="252211.852">11483 12161 181,'0'0'171,"0"0"-55,0 0-26,0 0-27,0 0-50,0 0-13,0 6-11,8 9 10,2 5 1,5-2 3,0 0-3,9 0 2,1-2-4,2-1 4,1-1-2,2 0 0,0-4-2,-2 1 2,-1-3 3,-6 0-2,-5 1 2,-4 0-3,-4 0-1,-5 2-2,0-1 3,-3 2 14,0 2-11,0 1 3,-15 3 25,-9 3-24,-7 6 6,-4 1-13,1 4 5,0 0-4,2-1-1,6 0-14,5-4-37,6-3-97,4-6-41</inkml:trace>
  <inkml:trace contextRef="#ctx0" brushRef="#br0" timeOffset="252899.3147">12395 12417 298,'0'0'26,"0"0"-5,0 0-21,0 0 40,0 0-8,121 1 50,-75-7-33,-1-5-14,-1 1-8,-5 1-24,-3 0 1,-6 2-4,-2-1-14,-3 1-64,-2 0-32,-2 1 7,-7 2-64</inkml:trace>
  <inkml:trace contextRef="#ctx0" brushRef="#br0" timeOffset="253225.3226">12568 12274 376,'0'0'104,"0"0"-79,0 0-12,0 0-12,0 0 20,0 0 64,-3 104-59,4-71-3,2-3-23,2-3 15,-2 0-20,2-1 5,1-2-66,2-3-11,1-6-130,1-6-101</inkml:trace>
  <inkml:trace contextRef="#ctx0" brushRef="#br0" timeOffset="253865.9144">13215 12051 450,'0'0'160,"0"0"-93,0 0-38,0 0-24,0 0 24,0 88-22,0-35 22,0 1-25,0-1 29,5-3-27,-1-5-5,2-6 7,0-2-5,0-6-3,2-2 0,-2-6-43,1 0 16,-1-3-60,3-8-94,4-5 14,1-7-122</inkml:trace>
  <inkml:trace contextRef="#ctx0" brushRef="#br0" timeOffset="254412.7606">13633 12062 143,'0'0'222,"0"0"-89,0 0 13,0 0-104,0 0-35,0 0-3,0 81 0,0-45 29,0 0-26,1-3 1,4-3-4,1-1 0,-2-3-5,1-1 1,2-3-29,-2-1 10,-1 2-75,1-3-47,-1-5 8,2-6 22</inkml:trace>
  <inkml:trace contextRef="#ctx0" brushRef="#br0" timeOffset="254910.644">13924 11920 389,'0'0'174,"0"0"-174,0 0-12,0 0 12,0 0 9,0 0 13,0 0 40,92 98-27,-65-71-14,0-2-12,4 1 0,1-2-9,2-3 0,-1-2 6,-2-3 6,-4-3-11,-5 1-1,-7-3 0,-7-2 3,-4-2-7,-4 1 4,0 2 0,-4 5 16,-13 3-13,-6 5 4,-4 3-4,-2 3 5,0 2-9,-1 2 1,-3 3 0,0 0-4,0 2 4,-1-2-3,3-1-10,2-6-108,4-4-29,8-6-170</inkml:trace>
  <inkml:trace contextRef="#ctx0" brushRef="#br0" timeOffset="255894.9641">11268 13049 92,'0'0'6,"0"0"38,0 0 22,116-35-36,-69 23 41,5-1-31,9-4 19,2 1-8,7 2-42,7-1 43,4 4-36,3 1-13,4 1 5,3 0-7,4 0-1,2 0 0,3 0 8,0-2-10,0-1 2,3 2 0,7-7 2,8 1 4,3-2-6,7-2 0,-1 1 5,-6 2-10,-10 3 5,-7 4-21,-19 2-17,-14 5-75,-21 3-7,-13 0-27</inkml:trace>
  <inkml:trace contextRef="#ctx0" brushRef="#br0" timeOffset="256783.9426">12093 13232 230,'0'0'129,"0"0"-21,0 0 1,0 0-58,0 0 2,0 0-53,0-3 1,0 26 4,0 13 6,0 14 10,6 9-2,2 2-12,2-1 12,2-2-11,3-4-2,0-4-5,0-7 19,-2-3-17,-4-11-3,-1-1 2,-5-7 1,-2-5-3,-1-4 0,0-5 7,0-5 4,0 0-11,-3-2 14,-12 0 1,-7 0 15,-5-11-22,-3-5-7,-3-4-1,-1-3 0,-2-1-3,0 2-2,0 1-31,-2 1 34,10 4-40,6-1-21,6 0-61,10-1-160</inkml:trace>
  <inkml:trace contextRef="#ctx0" brushRef="#br0" timeOffset="257143.2979">12127 13196 270,'0'0'150,"0"0"-143,0 0-5,81-10 27,-38 7 9,8 0-7,6-3 3,6 1-3,2 0-7,5-2-18,0 1-8,-1 0 2,-5 5-4,-7 1-1,-13 0-92,-9 7-32,-14 7-43,-11 3-41</inkml:trace>
  <inkml:trace contextRef="#ctx0" brushRef="#br0" timeOffset="257596.3998">12497 13383 447,'0'0'132,"0"0"-81,0 0-6,0 0-10,0 0-18,88-56-10,-65 56-14,-2 17 5,-3 16 2,-9 9-1,-9 8 3,0 4 9,-5-1-11,-11-3-1,-1-7-3,1-4 4,4-9 0,4-5 4,4-9-4,3-6 1,1-2-1,0-6-11,8-2-6,15 0 17,14-13 0,8-6 35,7-4-33,1-2-1,2 0 1,-3 3-2,-6 4-11,-7 8-85,-12 3-104,-14 6-88</inkml:trace>
  <inkml:trace contextRef="#ctx0" brushRef="#br0" timeOffset="258485.3745">9984 11974 136,'0'0'86,"0"0"-50,0 0 29,0 0 38,0 0-68,0 0-10,0-6-25,0 22 9,0 13 1,0 17 11,-9 12 16,-2 16 34,1 13-56,-2 14 6,0 12-10,3 3-5,3 1 16,6 2-19,0-2 0,3-1 13,13-1-13,5-8-3,11-9 0,9-10-8,10-14-2,10-10 10,15-6 0,12-4-4,15-3 4,14-4-1,5-11-1,8-13-17,3-8-41,1-12-125,0-3-69</inkml:trace>
  <inkml:trace contextRef="#ctx0" brushRef="#br0" timeOffset="259329.0817">14462 11679 81,'0'0'291,"0"0"-236,0 0 20,0 0 53,0 0-98,0 0-30,-5 9-15,10 27 15,12 16 27,7 8-14,2 4 14,4 7 9,0 6-36,1 3 23,1 1-22,-1 2 11,-4 0 4,-6 1-11,-8 2-2,-8-4 1,-5 3-2,-6 1-2,-18 4 0,-10 1 7,-9 1-11,-10-2 9,-5-5-5,-2-2 2,1-3 1,1-8-6,4-7-10,7-11-26,6-10-18,7-13-105,8-12-136</inkml:trace>
  <inkml:trace contextRef="#ctx0" brushRef="#br0" timeOffset="260795.6723">15498 11589 332,'0'0'37,"0"0"15,0 0-19,0 0 89,0 0-50,0 0-33,-20-27 11,6 44-43,-7 17-7,0 20 0,-2 16 11,1 11-16,2 9 5,4 9 0,1 6 4,0 4 4,3-2-8,6-5 0,5-8 7,1-10-11,3-6 4,16-7 0,7 1-2,4-1 4,8 1-3,10 4 1,6-7-6,3-4-10,4-5 16,0-6 0,6-9-3,0-7-24,-4-12-35,-1-10-39,-5-12-40,-6-4 8,-3-9-86</inkml:trace>
  <inkml:trace contextRef="#ctx0" brushRef="#br0" timeOffset="261371.6628">16220 11869 395,'0'0'144,"0"0"-73,0 0-15,0 0-56,0 0 30,0 0-19,1 98 14,4-56-3,-2 0-8,1-2-7,-1 1-7,2-3 0,-2-2-22,0-1 13,-2-4-61,1-1-83,-1-4-60,1-6-89</inkml:trace>
  <inkml:trace contextRef="#ctx0" brushRef="#br0" timeOffset="261810.9224">16524 11995 285,'0'0'70,"0"0"-17,0 0 39,0 0 17,0 0-90,0 0-19,-38 68 30,38-24-28,0-1 27,0-4-29,1-5 11,14-7-12,0-6 1,4-3 0,0-8-7,0-2 11,-2-7-12,-2-1 8,0 0 0,0-9 14,-3-12-4,-1-1 0,-7-7-6,-4-1 11,0 0-15,-6-3 0,-13 4 1,-1 4-4,-2 4 6,1 6-3,6 2 0,0 5-76,8 1-43,4 4-76,3 2-126</inkml:trace>
  <inkml:trace contextRef="#ctx0" brushRef="#br0" timeOffset="262279.6541">16875 11810 324,'0'0'152,"0"0"-19,0 0-47,0 0-71,0 0-15,0 0-8,15-4 8,12 18 4,4 6 4,5 0-10,1 4 2,-1-3 0,-2 0 3,1-3-2,-6-1-1,0-3 0,-7 0 6,-5-2-10,-4 0 4,-6-1 0,-1-1-6,-4 0 11,-2 3-5,0 3 6,-12 4 5,-10 7-11,-7 5 0,-4 1 0,-1 5 0,0-5 5,2-2-5,6-1 0,5-4-45,6-3-63,3-7-97,9-7-100</inkml:trace>
  <inkml:trace contextRef="#ctx0" brushRef="#br0" timeOffset="262713.5352">17640 12019 305,'0'0'45,"0"0"-36,0 0-5,0 0 3,0 0 17,100 0-15,-59 0-4,5 0-5,-1-1 18,2-1-37,5 2 9,-2 0-75,-6-1-135</inkml:trace>
  <inkml:trace contextRef="#ctx0" brushRef="#br0" timeOffset="263307.2562">18580 11597 415,'0'0'90,"0"0"-86,0 0-4,0 0 7,0 0 13,10 117 58,-7-69-64,2-1 33,0-6-21,1-2-18,-2-5-1,2-1-6,-3-1-1,-2-1 0,1 1-6,-2 0-8,1-3-2,2-2-78,2-6 25,3-5-52,0-7-69</inkml:trace>
  <inkml:trace contextRef="#ctx0" brushRef="#br0" timeOffset="263666.611">18932 11706 478,'0'0'50,"0"0"-50,0 0-13,0 0 13,0 0 24,5 77-16,-1-48 22,1-4-15,-1 1-1,1-3-12,0-1 8,2 1-20,-1-1 6,0-1-87,2-3 24,1-1-17,-1-10-140</inkml:trace>
  <inkml:trace contextRef="#ctx0" brushRef="#br0" timeOffset="264150.961">19161 11538 194,'0'0'63,"0"0"4,0 0-52,0 0-12,0 0 57,0 0-25,71 46 11,-35-29-22,3 1-22,4-3 24,2 0-21,-2 0-4,-4-3 6,-2 2-2,-6 1-5,-5 1 0,-2 2 1,-5-2-6,-4-3 5,-3 3 0,-6-2-1,-6 3 9,0 1 8,-5 0 18,-11 2 4,-5 1 13,-6 1-32,-3 2-2,-3 0-3,1 0-4,-1 5-12,3 1 2,0 2-19,2 0 16,4-1-63,5-6-93,7-5-134</inkml:trace>
  <inkml:trace contextRef="#ctx0" brushRef="#br0" timeOffset="264774.3291">19808 11406 315,'0'0'241,"0"0"-187,0 0-54,0 0-20,0 0 20,57 82 69,-33-28-41,1 9 17,-1 10-9,0 5-27,-2 0 16,-1 2-17,-5 3-5,-5 1 11,-7 6-10,-4 2-4,-5-3 0,-18-3-13,-12-3 13,-6-3-21,-7-2-22,-9 0 41,-4 3-43,-3-3 45,-3-2 0,-3-7-10,0-6-30,-5-5-111,-5-4-118</inkml:trace>
  <inkml:trace contextRef="#ctx0" brushRef="#br0" timeOffset="265788.3173">16344 12650 6,'0'0'201,"0"0"-125,0 0-19,0 0-42,0 0 5,0 0 2,54-21 0,-29 17 14,2 1-19,4 3-3,2 0 15,4 0-20,9-2-9,12-1 8,17-5-6,15 0 17,5-5-19,8 1 0,-1 2-2,-2 1 5,-2 3-4,-2-2 1,5-1 0,10-4-2,11-5 4,16-2-2,10 0 6,0 3-3,4 0-3,-10 3 0,-8 5 4,-11 3-8,-15 4 4,-12 2 0,-18 0 0,-20 0-1,-18 0-2,-21 3-67,-17 7-76,-2-2-46,-20 2 59</inkml:trace>
  <inkml:trace contextRef="#ctx0" brushRef="#br0" timeOffset="266632.0144">17309 12766 257,'0'0'101,"0"0"-3,0 0 22,0 0-66,0 0-38,0 0-16,-6 4-12,6 25 10,0 15 2,0 10 0,2 3 38,1 3-27,-2-3 2,2-4 10,-1-2-17,-1-4 24,-1-2-15,0-4-6,0-2 6,0-3-13,0-4 2,-1-5 2,-7-6 6,2-6-12,1-6 0,1-6 0,0-3 11,-4 0-7,-5 0 15,-10-3-17,-2-10 2,-2-6-6,-1 0 2,-2-4 0,-1-1-8,-1 0 8,1 0-25,4 0 10,3 1-46,6 4-5,9 1-106,5 3-10,4 1-51</inkml:trace>
  <inkml:trace contextRef="#ctx0" brushRef="#br0" timeOffset="267069.4958">17267 12805 128,'0'0'95,"0"0"-83,0 0-12,0 0 0,0 0 25,108-15 15,-69 15 32,5 0-7,8 0-35,4 2-5,11-1-4,4-1-12,6 0 28,2-3-26,1-5 4,-8 0-7,-7 0 9,-11 2-21,-15 2 4,-12 0-34,-12 3-26,-8 1-70,-7 0-35,-3 0-34</inkml:trace>
  <inkml:trace contextRef="#ctx0" brushRef="#br0" timeOffset="267599.113">17637 12990 486,'0'0'95,"0"0"-47,0 0-24,0 0 54,3-87-60,11 74-14,5 3 21,3 6-23,1 4-2,2 0 0,2 12-2,-3 11-4,-6 5 6,-3 5 0,-9 5-1,-6 4 7,0-2-12,-8 2 2,-11-1-30,-1-5 31,-4 0-15,1-4 18,0-5-1,5-3 2,4-6-1,8-7 0,3-4 3,3-3-18,0-4 10,15 0 5,11 0 17,12-7-12,6-8 11,7 1-16,3-3 8,3 0-11,-1 4 3,-4-1-22,-8 4-80,-10 4-125,-12 1-35</inkml:trace>
  <inkml:trace contextRef="#ctx0" brushRef="#br0" timeOffset="270657.7593">22670 12272 397,'0'0'179,"0"0"-153,0 0-7,0 0 20,0 0-39,0 0-14,0 0 6,4 9 8,9-9 18,1 0-18,1 0 1,-2 0 17,-1 0-18,3 0 0,-4-7 0,-1-1 12,-3 1-15,-1 1 3,-2-1 0,-3 3 8,-1 0 0,0 1-8,0 0 0,0 3 8,0 0-5,0 0-2,0 0 3,0 0-4,0 0-10,0 9 10,0 4 0,0 5 8,0 0-18,0 0 10,2-1 0,4-1-4,4-3 5,-3-3-2,2-2-3,2-4-32,-2-2 35,3-2-12,2 0 13,0-8-9,2-10-14,-1-6-10,2-5 19,-4-2-18,0-4 32,-4-1 1,-1-4 8,-2-1 2,-3-2-5,0 1-6,-2 3 0,-1-1 11,0-1-7,0 1 5,0 2 5,0 4-1,-7 9-6,3 4 8,-1 9 10,3 5-19,1 2 21,1 5-20,0 0 1,0 0-8,0 6-31,0 19 31,0 13-7,0 9 17,5 7 11,2 4-15,2 6 10,-3 3 14,-5 3-22,-1 0 6,0 0 2,0-7-12,0-6 22,0-3-20,6-5 9,3-3-1,0-1-7,-1-3-7,-1 1 0,-1-4 0,1-3-3,-2-3 5,-1-3-2,1-6 0,-2-7 2,0-8-4,-1-8 2,-2-1-16,0 0 14,0-10 4,0-11 3,0-2-5,0-3 4,0 4-4,0 2 0,0-1-2,0-1-7,0 1 9,11-7 0,6 3-9,5-2-26,3 0-18,2 0-51,3 1-78,0-1-103</inkml:trace>
  <inkml:trace contextRef="#ctx0" brushRef="#br0" timeOffset="271095.2326">22731 12007 518,'0'0'51,"0"0"-44,0 0-9,0 0 2,0 0-63,0 0-70,0-16-169</inkml:trace>
  <inkml:trace contextRef="#ctx0" brushRef="#br0" timeOffset="272139.9575">23956 12238 369,'0'0'74,"0"0"-48,0 0-2,0 0 38,0 0-22,0 0-35,18-11 6,-1 2-11,0-2 3,-1 0-2,1-3 9,-2 0-10,-2-4 0,-1-3 11,-3-3-15,1-4 4,-2-5 0,-2-2 4,-2-4-4,-1 0 0,-1 1-1,-2 0 11,0 5-10,0 3 5,-5 3 5,-1 6 46,2 9-50,1 6 13,1 6 8,1 0-14,-1 0-6,2 22-7,0 24 0,0 20 0,0 10 9,0 6-9,0-1 0,0-1 19,0-6-13,0-8 5,3-7-10,2-8 20,-1-6-12,2-5-9,0-3 0,-1-3 4,1-2-4,0-5 0,-3-4 0,0-5 1,-2-9 3,-1-3-4,0-5 0,0-1-2,0 0 2,0-9 0,-4-12-5,-4-4-8,-1-6-6,5 0 18,4-2-3,0 1-11,0-1 5,10 1 10,4 2-29,2 3 26,1 3-46,8 2-31,3-1-75,3 2-134</inkml:trace>
  <inkml:trace contextRef="#ctx0" brushRef="#br0" timeOffset="272655.5555">24634 11637 309,'0'0'92,"0"0"-30,0 0 17,0 0-48,-89 72-18,73-15-13,5 10 41,5 2-17,5-4 21,1-2-29,0-7-6,7-5-9,9-7 1,4-8-4,4-7 1,4-4-15,2-6 13,3-4-70,1-4-28,2-5-20,0-6-81,-1 0-4</inkml:trace>
  <inkml:trace contextRef="#ctx0" brushRef="#br0" timeOffset="273186.7774">25179 11634 351,'0'0'50,"0"0"8,0 0 32,0 0-64,0 0-22,0 0 3,49 29 23,-28 4 23,0 6-52,-6 3 14,-1 0-14,-4-3 15,-4-1-22,-5-1 10,-1-2-4,0 3 0,-7-2 12,-9-3-18,-4 0 6,-4-4-31,2-5 9,-2-4-71,3-4-58,-1-7-36</inkml:trace>
  <inkml:trace contextRef="#ctx0" brushRef="#br0" timeOffset="274715.5361">24954 11827 129,'0'0'74,"0"0"-2,0 0 19,0 0-22,0 0-29,0 0 32,-45-21-42,32 21 22,1 0-8,0 0-37,-2 0-5,1 7-2,-2 7 14,1 4-18,-2 6 4,4 6 0,2 3-3,1 2 14,4-2-11,4-5 0,1-2 3,0-3-11,4-5 8,8-4 0,2-1-5,-1-3 3,3-5 2,5-3 0,-1-2 5,2 0 4,2-14-8,-2-4 8,-2-3 2,-1-3-3,-5-2-8,-3-1 0,-5 0 11,-4-1 0,-2 0-10,0 1 6,-2 0-3,-11 1 3,0 4-7,-2 2 0,0 8-31,4 3 17,1 6-75,3 3-51,2 0-127</inkml:trace>
  <inkml:trace contextRef="#ctx0" brushRef="#br0" timeOffset="276056.7903">25555 11887 168,'0'0'128,"0"0"-14,0 0 2,0 0-45,0 0-34,0 0-37,-3-11 0,10 7 8,13 0-4,4-4 14,4 2-18,-1 2 1,1 0-1,-1 4 0,-3 0-31,-4 0-33,-4 0-85,-6 0-15,-4 8-2</inkml:trace>
  <inkml:trace contextRef="#ctx0" brushRef="#br0" timeOffset="276306.7776">25494 12041 235,'0'0'10,"0"0"-10,0 0-1,0 0 1,0 0 10,0 0 74,78 1-41,-41-6-16,1-1-22,0-1-5,-1-2-42,-2 3-92,-9-2-46</inkml:trace>
  <inkml:trace contextRef="#ctx0" brushRef="#br0" timeOffset="325048.642">9005 12738 137,'0'0'75,"0"0"-56,0 0 0,0 0-13,0 0 44,0 0-16,0 0-9,0 0 19,88-14-25,-66 12 23,5-1-19,1 2-10,7 0 0,2-1-13,-1 0 0,0 2 3,-5 0 2,-4 0-5,-2 0 0,-1 0-51,-2 0 35,0 0-50,-6 0-43,-4 0-16,-6 0-35</inkml:trace>
  <inkml:trace contextRef="#ctx0" brushRef="#br0" timeOffset="325468.633">9309 12594 97,'0'0'107,"0"0"7,0 0-26,0 0-32,0 0 30,0 0-39,-43-21 11,41 21-7,2 0-48,0 0-6,0 11 1,0 11 0,0 7-3,0 4 10,0 0-4,2 4 0,6 0 7,-2 1-8,-2-2 0,3-2 1,-1-2-16,-1-2 15,-2-6-87,-3 5-68,0-4-127</inkml:trace>
  <inkml:trace contextRef="#ctx0" brushRef="#br0" timeOffset="325793.6871">9078 13092 137,'0'0'144,"0"0"-42,0 0-45,0 0-24,0 0 0,0 0-31,9 0-2,12 0 50,0 0-41,10 0 19,6-2-28,4-6 11,4-3 0,2 3-11,-8-3 0,-8 4 0,-4 0-31,-6 3-23,-1-1-51,-6 4-68,-5 0-25</inkml:trace>
  <inkml:trace contextRef="#ctx0" brushRef="#br0" timeOffset="337977.7257">26213 11954 339,'0'0'146,"0"0"-95,0 0 1,0 0 19,0 0-71,0 0 15,-1 0-15,1 0-3,0 0-8,0 0 14,4 0-3,6 3 1,-1 2 2,5-2-3,1-3 0,0 0 3,2 0 6,2-1-7,1-11 1,0-5 0,-1-4 4,2-4-7,-5-9 0,-1-2 2,-4-5 3,-1-3-4,-2 0 1,-5 1 2,-3 4 6,0 8-10,0 5 21,0 5-20,-2 3 38,-2 6-30,-1 3 5,4 3 4,1 5-3,-2 1-16,2 0 1,0 0-16,-1 0 2,1 21 14,0 13 0,0 17 2,0 14 4,0 9-6,0 9 0,0-2 1,0 0-2,-2-4 3,-7-3-2,3-7 0,-1-5 6,4-8-7,0-10 1,3-8 0,0-6-1,-2-4 1,-3 0 0,0-5 0,1-5-6,2-7 6,2-8 0,0-1-12,0 0 1,0 0 14,0-7-3,0-12 0,0-7-20,0-4 17,0 0 3,3 0 0,2 4-5,2 3 5,-3 4 0,1-1 3,2 2-1,1 2-3,2-1 1,4 4 0,6-3-14,7 1 14,6 2-40,3-1-39,-2 6-141,-4-2-47</inkml:trace>
  <inkml:trace contextRef="#ctx0" brushRef="#br0" timeOffset="338475.0909">27014 11419 336,'0'0'99,"0"0"6,0 0-73,0 0 9,0 0-41,0 0 12,-83 68-12,62-13 0,1 7 13,5 7 22,2-1-29,6-7-5,7-6-1,0-10 0,0-8-9,13-5 9,8-6-8,6-8-12,6-7-46,5-9 35,8-2-55,6 0-106</inkml:trace>
  <inkml:trace contextRef="#ctx0" brushRef="#br0" timeOffset="338803.2016">27766 11446 400,'0'0'80,"0"0"-33,0 0-11,0 0-32,0 0-4,0 0 0,0 83 44,0-41-16,0 2-23,-6 1 13,0 0-14,-4 0-4,-7-4 0,-1-2 3,-5-3-19,-4-5 16,-6-2-78,-3-2-34,-1-7-59,-5-7-53</inkml:trace>
  <inkml:trace contextRef="#ctx0" brushRef="#br0" timeOffset="339100.0638">27399 11481 363,'0'0'130,"0"0"-27,0 0-15,0 0-88,0 0 3,0 0-2,-15 120 10,8-67-11,1-1 0,0-3 12,-2-6-16,2-5 4,3-2-18,2-4-33,-1-4-196,1-3-55</inkml:trace>
  <inkml:trace contextRef="#ctx0" brushRef="#br0" timeOffset="348256.4611">23117 14630 282,'0'0'74,"0"0"43,0 0-62,0 0 10,0 0-28,0 0-36,0 0 19,-31 5-20,31-2 0,0 0-9,0 4-5,3-3 10,4 0 4,2 1 0,1-4 5,3 3 0,4-4-1,2 0 2,3 0 0,-3 0-10,-1-8 4,-2-1-28,-7-2 20,1 1 7,-4-4 1,1 0 1,-3 0 7,-2 0-9,-1 1 1,-1 4 0,0 4 11,0 2 0,0 1 17,0 2-15,0 0-8,0 0-10,0 0-4,0 10 4,0 6 4,0 1 2,0 0 0,0 0-1,3 1-4,5-2 3,2-1-4,1-5-1,1-1-2,1-3 13,-1-2-5,0-1 0,1-3 5,1 0-5,4-4 0,-2-13 2,0-4-9,2-5 7,-3-5 0,-3-3-5,0-1 8,-4-4-3,-4 0 0,-2-2 0,-2-1 9,0-2-9,0-1 5,0 0 22,-2-2-19,-2 5 6,1 6-13,1 9 5,-1 12 41,2 7-18,1 8-7,-2 0-7,2 0-15,0 13-2,0 23-20,0 20 22,5 14 4,1 8-3,0 2 3,-2 3 17,0-5-5,-4-2-12,0-6-4,0-6 4,0-4 3,0-6 0,0 0-6,0-4-1,0-2 7,0-3-11,0-3 4,0-4 0,0-2 0,0-5 2,0-3-2,0-7 0,0-9 1,2-6-4,1-6-1,-3 0-1,1 0 0,-1-5 10,3-14-1,2-9-4,0-3-3,1-2 0,-1 2-11,0-1 0,-4-2 2,-1 3 7,0-2 5,0 3-4,0 3 0,0 1 1,0 2 3,2 3-4,4 4-11,0 0 15,3 6-22,3-3 9,1 2-88,5 0-76,-1-2-112</inkml:trace>
  <inkml:trace contextRef="#ctx0" brushRef="#br0" timeOffset="348678.3146">23300 14176 531,'0'0'158,"0"0"-121,0 0 0,0 0-9,0 0-28,0 0 15,-17-24-15,17 24-8,0 4-43,0 18-196,0 2 28</inkml:trace>
  <inkml:trace contextRef="#ctx0" brushRef="#br0" timeOffset="349894.3972">24385 14450 62,'0'0'351,"0"0"-291,0 0-60,0 0 0,0 0 8,0 0-4,0 0-4,18 14 31,-1-14-21,-2 0 9,2 0-19,3 0 3,-4-3 4,4-8-1,-4-4-6,3-6 0,-2-5 14,2-5-14,-4-2 0,-4-3 4,-4-2 3,-2-3-1,-4-1-6,1-1 0,-2-1 15,0 5-4,0 3 14,0 4-1,0 8 42,0 8-57,-3 6 13,1 6 5,2 4-10,0 0-13,0 0-4,0 27 0,0 23-19,0 16 24,0 14-5,0 6 0,0-1 13,0 3-13,0-3 0,-1-3 0,-4-9 13,1-6-10,2-7-3,1-3 0,1-7 7,0-5-13,0-2 6,0-5 0,3-5 0,0-7 3,0-11-3,-2-8 0,1-4-39,-2-3 38,0 0-2,0-13 3,0-11-8,-8-5-38,-1 1 27,-3 0 8,3 2-9,0 0 18,1 0 2,5 4 0,3-1-2,0 2 9,0 0-7,13 0 0,5 1-9,9 1-10,6-1-16,7 0-76,1 4 1,-2 0-96</inkml:trace>
  <inkml:trace contextRef="#ctx0" brushRef="#br0" timeOffset="350472.4928">25137 14031 0,'0'0'248,"0"0"-145,0 0-18,0 0-1,0 0-45,0 0-9,-51-25-24,35 43-6,-2 17 12,2 15-6,0 10-6,2 4 22,5 0-14,0-10 20,8-6-21,1-7-4,0-8-3,16-6 1,2-5-1,3-5 0,0-5-4,-3-6 4,1-6 10,0 0-6,2-10 8,-1-13-5,-1-4-7,-5-3 0,-2-3-30,-7-2 29,-5 2-22,0 0-12,-1 3 29,-14 6-45,3 6-2,-1 7 4,2 7-128,5 4 2</inkml:trace>
  <inkml:trace contextRef="#ctx0" brushRef="#br0" timeOffset="351391.7178">25166 14033 13,'0'0'111,"0"0"-29,0 0 12,0 0-4,0 0-33,0 0 24,-2-19-33,2 19-22,0 0-14,0 0-12,0 1-8,0 20-23,0 10 31,0 6 2,5 2 1,1 1 0,2-6 0,-2-2 1,2-2-5,-3-3 1,-1-2-20,0 1-31,-4-2-88,0-4-61</inkml:trace>
  <inkml:trace contextRef="#ctx0" brushRef="#br0" timeOffset="351954.1878">24949 13902 262,'0'0'78,"0"0"-39,0 0 35,0 0 17,0 0-69,0 0-22,-6 44 7,-3 13-6,1 15 18,3 2-18,4 0 23,1-5-21,0-7 14,0-5-17,0-4 8,0-6-8,0 1 0,4-2-4,9-3-13,2-6 17,8-8-36,6-11-2,10-6-68,6-11-15,1-1-146</inkml:trace>
  <inkml:trace contextRef="#ctx0" brushRef="#br0" timeOffset="352329.1702">25543 13889 384,'0'0'26,"0"0"16,0 0-34,0 0-16,0 0 11,0 0-3,4 91 77,2-32-47,-1 6 14,-4 0-2,-1-5-37,0-6-2,-12-3-3,-7-2 0,-5 0 3,-1-1-3,-5 1 0,-3-3-1,1-4-81,-3-4-64,2-8-55,2-10-15</inkml:trace>
  <inkml:trace contextRef="#ctx0" brushRef="#br0" timeOffset="352983.2896">25798 14208 292,'0'0'92,"0"0"-31,0 0-39,0 0-6,0 0 20,0 0-23,67-32-13,-19 23 42,9-3-30,4 3 19,0 0-28,-3 2 1,-6 2 3,-7 2-3,-2 0-4,-7 3 0,-4 0-33,-4 0-4,-8 2-141,-9 8-93</inkml:trace>
  <inkml:trace contextRef="#ctx0" brushRef="#br0" timeOffset="353295.7739">25937 14366 24,'0'0'119,"0"0"-94,0 0 1,0 0 38,0 0 37,0 0-39,118 0-33,-75-3 53,6-4-79,0-1 11,-2 1-14,-4 0 10,-9 3-29,-5 1-20,-7 0-60,-3 1 9,-6 0-97</inkml:trace>
  <inkml:trace contextRef="#ctx0" brushRef="#br0" timeOffset="353748.8757">26249 13862 327,'0'0'42,"0"0"57,0 0-54,0 0 35,0 0-80,0 0 3,0 24-3,-8 16 14,-2 16-1,-2 9 27,-2 2-28,-2 0-3,1-4-9,-4-6 10,1-2-11,-3-5 1,0 0 0,3-3-5,2-3 5,4-7-53,6-5-81,6-10-73,0-8-44</inkml:trace>
  <inkml:trace contextRef="#ctx0" brushRef="#br0" timeOffset="354856.5899">26704 14360 331,'0'0'84,"0"0"-21,0 0-40,0 0 5,0 0 6,0 0-27,0 0-7,0 0 0,0 0 4,0 0-15,0 0 11,0 0 0,0 0-5,4 0 5,7-1 0,5-10 5,3-7 0,3-2 24,-6-4-24,-6-4-3,4-5 7,-2-2-1,1-3-9,-3 3 1,0 6 0,-7 3 7,-2 3-5,-1 2 98,0 4-88,-1 6 10,-5 4-22,3 7 21,3 0-7,-2 0-15,2 0 1,-2 0 0,1 10-8,-1 21-35,-2 18 43,-2 13 0,0 7 9,2-4-6,-1-1-1,1-1-2,1-4 3,-2-3-3,1-7-6,1-4 2,0-2 3,1-7-12,2-4-7,0-4-21,0-7 35,0-3-27,3-5-51,0-3-30,2-6 95,-2-3-109,-2-1 13,-1 0 97,0-5 2,0-9-40,0-4 34,0-2 16,0-1 6,0-1 2,-1-2 10,-5 1-8,0 2 35,1 5-14,2 2 4,0 1-4,3 3 1,0 1 26,0-1-52,15 0-67,8 2-28</inkml:trace>
  <inkml:trace contextRef="#ctx0" brushRef="#br0" timeOffset="355620.573">27448 13912 132,'0'0'123,"0"0"-40,0 0-81,0 0 2,0 0-8,-59 78 11,44-24-7,3 3 13,6 2 18,1-2 6,4-6-30,1-4 3,0-6-10,0-4 4,7-3-6,13-2 2,6-5-17,7-6 15,8-7-153,6-13-33</inkml:trace>
  <inkml:trace contextRef="#ctx0" brushRef="#br0" timeOffset="356026.801">28123 13997 48,'0'0'49,"0"0"-5,0 78 56,0-44-62,0-3-5,0-1-13,-3-1-2,-5-2 14,-3 0-27,-2-4 4,1-2-9,-2-3 1,0-3-4,-1 0-77,-1-4-43,-5-3-61</inkml:trace>
  <inkml:trace contextRef="#ctx0" brushRef="#br0" timeOffset="357696.9868">27641 13890 31,'0'0'123,"0"0"-39,0 0-45,0 0 59,0 0-59,0 0-1,-3-7-36,3 7 18,0 0-27,0 0 7,0 1 0,0 13 27,0 3-27,0 2 20,0 4 18,0 3-37,0 6 45,0 9-37,0 1-4,0 5 20,0 2-12,0-5-13,0-5 0,0-6 8,0-4-7,0-5-1,0-2 0,0-3 2,0-6 3,0-6-9,0 0 4,0-3-107,0-4 12,0 0-55,7 0-16</inkml:trace>
  <inkml:trace contextRef="#ctx0" brushRef="#br0" timeOffset="358804.2067">28000 13794 88,'0'0'90,"0"0"-30,0 0-22,0 0 35,0 0-32,0 0 4,0 0 9,-4-6-48,4 6 14,0 0-20,0 0 5,0 0-12,0 0 7,0 0 0,0 0-2,0 0 4,0 9-3,0 4 1,0 2 0,9 4 0,1-1 2,2 1 4,0 2 0,0 2 4,0-1-10,0 3 2,-3-3 5,0 4 15,-1-2-21,0 0 0,-2-1 3,-1-2 3,-2 0-7,0-2 0,-3 1 1,0-1 12,0 1-11,-12 4 3,-8 3-4,-1 0 7,-4 0-12,3-4 4,4-5-20,4 0 15,2-3-40,4 1 1,2-2-7,1-2-83,2-1-26</inkml:trace>
  <inkml:trace contextRef="#ctx0" brushRef="#br0" timeOffset="384456.6686">9499 15128 92,'0'0'149,"0"0"-72,0 0 0,0 0-7,0 0-13,0 0-14,0 0-43,13 0 0,-4 0 0,9 0 7,3 0 18,6 0-16,6 0-1,7 0-4,2 0-1,4-2-3,-4-4 0,-2 3-17,-4 0-2,-5 0-91,-1-1 5,-2-3-8,-5 2-89</inkml:trace>
  <inkml:trace contextRef="#ctx0" brushRef="#br0" timeOffset="384941.0161">9803 14945 155,'0'0'143,"0"0"-51,0 0-62,0 0 0,0 0-24,0 0-1,-6 18 32,6-7-30,0-2 3,0 0-10,-1 0 4,1 0 18,-2 0-16,1 0 7,-1 3-8,1 2 5,-1 1-11,2 1 1,0 4 0,0 1 6,0 2-4,0-1 2,0 1 0,0 1 6,0 6-13,0-3 3,0 0 0,0-9-12,0-9-47,0-1-18,0-7-58,0-1-122</inkml:trace>
  <inkml:trace contextRef="#ctx0" brushRef="#br0" timeOffset="385300.37">9554 15406 189,'0'0'181,"0"0"-172,0 0 2,0 0-10,0 0 31,0 0 23,69 3 13,-31-3-62,7-6 9,3-3-15,-3 1 5,-2 1-14,-6 1-34,-4 1-76,-5 2-30,-8-1-99</inkml:trace>
  <inkml:trace contextRef="#ctx0" brushRef="#br0" timeOffset="386422.7112">10810 14753 185,'0'0'76,"0"0"-12,0 0-7,0 0-57,0 0 16,0 0 35,-76 113-8,58-56-7,2 7 44,1 9-70,3 9 17,2 10-19,2 8 10,5 5-2,3 2-10,0-4 35,0-6 28,0-8-62,14-4-5,3-7-2,4-5 5,3-4-10,6-7 5,7-10-12,5-11-9,3-3-144,4-3-102</inkml:trace>
  <inkml:trace contextRef="#ctx0" brushRef="#br0" timeOffset="387123.196">11135 15031 301,'0'0'119,"0"0"-84,0 0-3,0 0-32,0 0 8,0 0 9,8 62 29,-7-32-29,2-1-6,0 2-4,2 1-7,-2 1 0,0 2-27,3-1-18,-3-2-62,0-3-82,0-10-32</inkml:trace>
  <inkml:trace contextRef="#ctx0" brushRef="#br0" timeOffset="387623.1749">11397 14994 63,'0'0'191,"0"0"-92,0 0-31,0 0-33,0 0-33,0 0 12,-21 88-11,21-50 18,0-3-19,0-3 29,0-4-29,10-3 5,-4-3-7,6-6 3,0-5-6,0-4 3,0-4-9,3-3 9,-2 0 6,5-6 0,-4-11 8,-1 1-2,-4-4-6,-3 1-5,-3-4 2,1-4 16,-2 2-16,-2-3 1,0 3 16,-6-2-18,-11 3 14,0 0-16,-3 3 3,1 6-2,1 4-1,7 8-55,1 3-28,0 0-122,2 15-97</inkml:trace>
  <inkml:trace contextRef="#ctx0" brushRef="#br0" timeOffset="388201.2647">11735 14995 353,'0'0'62,"0"0"-28,0 0-34,0 0-6,0 0 3,0 0 3,44 20 2,-13-5 39,6 0-17,-1 0 4,0-3-1,1 0-22,-4-3-3,3 0-2,-6-1 0,-5-1 0,-6 2 6,-4-1-6,-3-1 0,-6 2 6,-3 0-10,-3 1 4,0 3 0,-11 2 25,-9 3-19,-4 1 0,-1 2 4,0 0 4,-1 4-17,0 0 3,1 2-12,1 1 6,5-2-87,-1-3-39,5-4-128</inkml:trace>
  <inkml:trace contextRef="#ctx0" brushRef="#br0" timeOffset="388683.0035">12547 15135 142,'0'0'201,"0"0"-108,0 0-67,0 0 26,0 0-5,0 0-40,54-3 29,-22 3-25,6-1 9,2-1-20,0 1 0,-2-2-11,-1-2-59,-2 2-164,-5-1-85</inkml:trace>
  <inkml:trace contextRef="#ctx0" brushRef="#br0" timeOffset="389229.8629">13244 14893 256,'0'0'120,"0"0"-36,0 0-83,0 0 20,0 0 11,-2 83 15,2-50-13,3 0 28,5 0-61,0-1 15,0-4-16,-1 1 0,1-1 1,1 1-1,-3 2-24,0-3-26,0 0-68,-2-7-50,3-4-63</inkml:trace>
  <inkml:trace contextRef="#ctx0" brushRef="#br0" timeOffset="389589.2255">13684 14894 395,'0'0'120,"0"0"-91,0 0-25,0 0 25,0 0-9,0 86 20,0-59-29,0-1-4,0-1 7,0-2-13,0-2-2,3-3-12,1-3-91,0-1-6,1-7-109</inkml:trace>
  <inkml:trace contextRef="#ctx0" brushRef="#br0" timeOffset="390057.9452">13939 14793 315,'0'0'94,"0"0"21,0 0-71,0 0-42,0 0-2,0 0 2,37-1-2,-9 13 0,2 3 11,1 0-18,-1 1 7,0 0 0,-2-1 1,-3-2-1,-6-1 0,-4 1-2,-2-5-10,-2 2 5,-1-2-7,-3-2 10,-2 2-6,-3-1 10,-2 1-2,0 4-5,-11 2 14,-11 2 3,-2 2-10,-3 2 17,4-2-16,0 3-1,0 0-13,3 4-41,-3 6-114,-4 5 19,-7 9 53</inkml:trace>
  <inkml:trace contextRef="#ctx0" brushRef="#br0" timeOffset="390946.6147">11425 15733 105,'0'0'25,"0"0"19,0 0-2,0 0 3,95-45 13,-66 43-57,2 2 22,6 0-8,8 0-5,9 0 5,17 0-15,13-5 5,11-2 17,10-4-17,5 2-5,1 2 0,0-1 1,0 1-7,-1-1 6,-2-2 0,-1-1-2,-1 1-6,-2 0-4,-5 5 11,0 0-10,-5 1 9,-3 0 2,-8 1-4,-5 2 2,-11 1-117,-13-3-7,-8 0 3</inkml:trace>
  <inkml:trace contextRef="#ctx0" brushRef="#br0" timeOffset="391759.0729">12390 15870 159,'0'0'72,"0"0"46,0 0-38,0 0 2,0 0-82,0 0 17,-12 22 2,12 11-17,0 5 19,0 3 31,0-1-51,0-1 10,2 0-11,-1-2 9,2-1 6,-3-1-10,0-6-2,0-3 11,0-5-14,0-6 0,0-4-1,-1-2 8,-5-4 32,1-3-6,-5-2 3,2 0 10,-4 0-41,-5-4 5,0-10-10,-4-4 1,2-1 3,1-1-4,-3-2 0,0 2-5,3 1 2,0 0-7,2 6-13,1-1-58,9 4-22,3-1-82,3 2-131</inkml:trace>
  <inkml:trace contextRef="#ctx0" brushRef="#br0" timeOffset="392132.455">12460 15832 176,'0'0'95,"0"0"-80,0 0-12,0 0 33,0 0 16,108-14 14,-62 13-28,3-2 5,5 1 6,-4 2-47,-2 0 9,0 0-11,-5 0 0,2 0-14,0 0-7,1 0-61,-3 0 59,-4 0-79,-10 0-141</inkml:trace>
  <inkml:trace contextRef="#ctx0" brushRef="#br0" timeOffset="392648.0523">12727 16014 333,'0'0'89,"0"0"-18,0 0-17,0 0 12,0 0-8,0 0-44,30-75 2,-14 70 7,0 5-21,1 0-4,-2 5 2,2 18-2,-7 6-4,-4 6 6,-6 3 0,0 1 6,0-3-6,-7-3-12,-2-4-27,-3-5 11,3-3 21,0-5 3,3-2 4,-1-5 0,4-3 5,0-2 15,3-4-12,0 0-3,0 0-6,0 0 6,11 0-5,12 0 8,10-5 7,8-13-16,4 0 1,13-3-17,5 0-102,3 1-92,-5 0 138</inkml:trace>
  <inkml:trace contextRef="#ctx0" brushRef="#br0" timeOffset="393551.1574">14189 14729 87,'0'0'124,"0"0"-73,0 0-4,0 0 38,0 0-49,0 0 0,0 0-36,2 0 16,2 0-29,5 0 13,6 0 0,5 12 9,4 6 1,4 5-10,2 5 0,0 8 10,-2 6 4,-3 8-12,-4 6 10,-3 4 16,-3 6-20,1 5-5,2 4 27,0 9-10,-3 2 31,-9-2-39,0-2-10,-6-9 29,0-5-17,-18-3-14,-13-3 0,-9-2 4,-12-2-24,-7-3 3,-1-5-60,5-7 35,6-5-81,10-10-71</inkml:trace>
  <inkml:trace contextRef="#ctx0" brushRef="#br0" timeOffset="395439.5939">15778 14742 231,'0'0'48,"0"0"26,0 0-11,0 0-37,0 0 50,0 0-75,-44-24 0,30 36 35,-1 18-24,-2 11-10,-3 13 16,-1 14-6,0 9 18,3 7-19,2 12-4,2 8 2,3 4 18,2-1-26,6-9 3,3-14 23,9-11-37,17-9 10,10-3 0,9-2-5,1-2 16,8-2-11,6-6 0,4-10-23,12-9-24,1-12-53,5-9-48,-7-9-87</inkml:trace>
  <inkml:trace contextRef="#ctx0" brushRef="#br0" timeOffset="396252.0529">16414 14659 281,'0'0'161,"0"0"-155,0 0 4,0 0 20,6 92 24,6-48-11,-3 1-27,1-3-4,-2-1 3,0-3-15,-3-2 1,-2-3 0,0 0-1,-1-3-69,-1-6-70,-1-6-139</inkml:trace>
  <inkml:trace contextRef="#ctx0" brushRef="#br0" timeOffset="396734.2976">16933 14720 283,'0'0'94,"0"0"-28,0 0 29,0 0-44,0 0-26,0 0-12,-86 30-4,81 5-9,5 4 3,0-2 11,0 0 6,0-8-20,6 0 2,9-6-6,0-5 5,4-5-1,-1-2 0,-2-7 0,1-4-2,1 0 2,-1-3 0,3-15 15,-2-4 1,-4-2-16,-7-1 0,-4 1 5,-3-3 1,0-1-6,-4 1 0,-13 3-5,-2 4-20,1 6-8,-2 7-36,3 4-48,2 3-64,0 0-94</inkml:trace>
  <inkml:trace contextRef="#ctx0" brushRef="#br0" timeOffset="397249.8969">17298 14616 230,'0'0'77,"0"0"3,0 0-19,0 0 38,0 0-57,0 0-42,-7-30-8,28 44 8,9 5 4,4 0 4,2 2-1,3 0-6,-7 1 12,0-1-17,-4-2 4,-5-1 0,-1 0-2,-4-1 4,-3-2-2,-3-1 0,-5-2-15,-2 1 8,-4 1-1,-1 2 2,0 4 6,-6 0 8,-12 1-2,-4 0 26,1 0-24,-1 0 17,-4 3-25,1 0 3,1 1 3,0-1-4,5-1-2,7-2 0,3-1-78,0-1-81,6-5-89</inkml:trace>
  <inkml:trace contextRef="#ctx0" brushRef="#br0" timeOffset="397702.9982">18065 14813 421,'0'0'57,"0"0"-56,0 0-1,0 0 0,0 0 41,0 0-40,100 32 23,-56-32 3,5 0-11,-1 0-7,1 0-9,-4-3-34,-4-3-74,-5-1-186</inkml:trace>
  <inkml:trace contextRef="#ctx0" brushRef="#br0" timeOffset="398310.2439">18865 14486 277,'0'0'178,"0"0"-178,0 0 0,0 0 59,15 100-11,-12-58 15,0 3-17,-1 2-13,-1-3 7,1-2-34,-1-5 1,2-2-7,-3-2 8,3-4-27,-2-4 19,1-1-51,2-4-30,2-5-110,4-2-102</inkml:trace>
  <inkml:trace contextRef="#ctx0" brushRef="#br0" timeOffset="398669.5987">19232 14590 359,'0'0'69,"0"0"-1,0 0-43,0 0 0,0 0-10,0 0-15,0 77 26,0-46-17,0 1 2,7-3-11,3-3 0,-3-3-12,2 0 12,0-4-57,-2-2-13,1-5-104,4-6 3</inkml:trace>
  <inkml:trace contextRef="#ctx0" brushRef="#br0" timeOffset="399153.9469">19407 14454 350,'0'0'35,"0"0"46,0 0-48,0 0-33,0 0-3,0 0-7,37 8 10,-5 9 30,3 1-25,-2 0 1,0 2-6,1-1 8,0-1-8,-1 2 0,0-3 0,-5-1-6,-4 0 6,-3-1-28,-3-1 28,-3 1-10,-3 0 5,-5-1 5,-3 1-4,-4 0 0,0 0 8,-10 0 8,-10 1 30,-7 2-37,-3 3 15,-4 4-20,-5 2 2,-2 1 11,-2 4-13,3 4 0,-2 0-3,2 2-62,4-5-62,11-6-88</inkml:trace>
  <inkml:trace contextRef="#ctx0" brushRef="#br0" timeOffset="400339.7898">16383 15405 105,'0'0'71,"0"0"-46,0 0-12,0 0 28,0 0 18,0 0-45,40 0 13,-25 0-4,3 0-19,4 0 23,5 0-14,6 0-12,3-2 11,8-2-4,10-3-8,13 0 0,8-2 2,8 0-4,0 0 2,3 0 0,-1 2-1,1-3 4,1 3-3,-5-2 0,2 3 1,2 0-5,8 1 4,9-1 0,18-1 0,13-4 6,15 1-6,11-3 0,1-2 6,-6 2 15,-3-1-5,-14 1 4,-7 3 4,-5-1-19,-7 4-5,-10 2 0,-15 0 2,-18 4-5,-20-1 3,-14 2 0,-18 0-5,-11 0-42,-13 0-63,0 0 4,-11 0 54</inkml:trace>
  <inkml:trace contextRef="#ctx0" brushRef="#br0" timeOffset="401261.614">17723 15520 264,'0'0'125,"0"0"-94,0 0-25,0 0-6,0 0 0,0 0 30,0 111-4,0-69 6,0 2 6,2 2-34,4-2 10,-1 0-3,1-2-9,-3-1 37,0-2 39,-2-6-54,-1 1-1,0-7-12,0-3-9,0-6-2,-1-6 7,-2-4 11,1-7-16,1 1 8,-4-2 35,-5 0-34,-5-2 8,-7-13-19,0 0 1,-1-3-9,-4-2 8,2-1 0,-2-1-8,-1-1-13,2 2 9,2 1-25,3 1-43,3 3-9,2 2-110,4 1-81</inkml:trace>
  <inkml:trace contextRef="#ctx0" brushRef="#br0" timeOffset="401675.1016">17776 15537 93,'0'0'75,"0"0"-23,0 0-14,0 0 10,0 0 2,0 0-36,96-35 29,-58 32-1,4 3-37,9 0 15,0-1-19,1 1 7,1 0-1,1-3-5,1 0-2,2-3 0,1-1 0,-4 0-13,-9 7-51,-9 0-34,-8 0-21,-10 0-21</inkml:trace>
  <inkml:trace contextRef="#ctx0" brushRef="#br0" timeOffset="402237.5717">18038 15731 258,'0'0'104,"0"0"12,0 0-53,0 0 31,0 0-26,0 0-31,-17-87-25,36 77-1,2 3-1,8 6-10,2 1 0,-1 5-4,-2 20 0,-6 7 4,-8 4-8,-7 3 8,-7-2-26,0 1 12,-7-4-48,-11 0 29,-5-2-4,0-7 35,1-3-6,3-2 9,4-2-1,0-4 19,6-4 4,3-4 31,5-4-51,1-2 8,0 0-22,4 0 11,18 0 0,10-3 26,11-9-18,5-3 0,4 1-8,5-1 0,4 2-9,2-1-11,0 4-105,-7-1-57,-8 1-132</inkml:trace>
  <inkml:trace contextRef="#ctx0" brushRef="#br0" timeOffset="403022.8047">20025 14359 334,'0'0'47,"0"0"9,0 0 41,0 0-62,0 0 30,0 0-65,-16-20 3,16 26-8,11 23-9,8 13 14,1 13 17,2 10-2,2 4-15,-2 2 0,-1 0 9,-1 1-5,-4 0-1,-1 2 8,-6 1 18,-4 6-17,-5 7-12,0 4 0,-10-1 12,-10-4-21,-7-11 9,-7-4-24,-10-5 23,-8-6-67,-8-2 8,-1-8-6,-1-7-3,0-7 19,3-6-115</inkml:trace>
  <inkml:trace contextRef="#ctx0" brushRef="#br0" timeOffset="405489.3234">8920 12096 255,'0'0'60,"0"0"-13,0 0-20,0 0 37,0 0-19,0 0-30,-24-18 10,18 18-10,-6 0-17,0 3 2,-4 6 0,2 3 0,0 0 0,0 0 0,0 3-7,-3 1 1,-1 2 6,1-2-6,0 2 14,1-3-14,2 2 6,2 4 0,-3 4-6,6 10 7,-2 7-1,5 8 0,2 6 2,4 4-8,0 4 6,0 1 0,7 0 20,4 1-19,5 0 11,2 3-10,3 2 8,3-3 7,-3-3-17,-2-4 5,0-4 13,-5 1-10,2-4-8,-2 2 0,-2 0 5,1 1-5,-2 0 18,-1 0 8,0-5 9,-5 0-28,1-2-7,-4-5 0,-2-5 1,0-5-1,0-8 0,-2-6 5,-7-7-13,3-5 20,-6-3-12,-1-2 0,-2-4 15,1 0-22,0 0 7,0 0 0,6 0 6,2-1-2,1-2-4,3-2 0,1 0-7,1 0 0,0-4 7,3-1 0,13 2 1,5-2 5,-2 3-6,1 4 0,-2 1-4,1 2-3,-4 0 7,-2 0 0,-2 4-10,1 10-21,-3 11 26,-3 17 1,0 9-9,1 12 13,-3 6 29,1 3-17,3 4 20,1 3-31,-1 11 25,0 3-26,1 6 13,3 2-13,-2-2 4,4 0-2,2-4 7,2 2 11,-2 4-19,-1 4-1,2 7 0,-7 4 5,0-1-3,-5 0-2,1-4 0,-1-5 23,-2-9-21,5-8-2,3-9 3,1-10-4,7-8 5,0-5-4,4-8 0,1-9 1,1-5-5,5-13 4,1-6-14,4-12 7,5-4-25,9-17-31,5-22-68,-2-9-141</inkml:trace>
  <inkml:trace contextRef="#ctx0" brushRef="#br0" timeOffset="406833.1365">7829 17605 644,'0'0'53,"0"0"-46,0 0 3,0 0-9,0 0 6,0 0-6,0 0-1,-23-28-44,21 28-33,1 0-103,-2 11-6,-2 5-46</inkml:trace>
  <inkml:trace contextRef="#ctx0" brushRef="#br0" timeOffset="407145.6221">7610 18085 358,'0'0'117,"0"0"-99,0 0 23,0 0 20,0 0-22,0 0-15,0 0-22,0 0-2,8 0 0,5 0-39,2 0 18,9 0-80,1-6-72,0 0-131</inkml:trace>
  <inkml:trace contextRef="#ctx0" brushRef="#br0" timeOffset="407364.3597">8377 18052 357,'0'0'95,"0"0"-64,0 0 39,0 0-58,0 0-12,0 0-7,-51 0-85,51 0-30,0-6-156</inkml:trace>
  <inkml:trace contextRef="#ctx0" brushRef="#br0" timeOffset="407937.8604">9572 17391 104,'0'0'279,"0"0"-166,0 0-113,0 0 0,0 0 11,3 86 51,6-42 22,1 2-48,1 3-11,-1 0 2,2 3-18,-3-6-9,3-1 0,1-5-1,-1-8-19,-1-3 12,2-6-54,-4-5-38,0-8-50,-2-5-37</inkml:trace>
  <inkml:trace contextRef="#ctx0" brushRef="#br0" timeOffset="408219.0882">9621 17431 340,'0'0'99,"0"0"-49,0 0-47,0 0 12,0 0-7,93-67 1,-56 58 20,0 0-23,-1 6-6,0 3 0,-3 0-19,-3 5-20,-5 10-40,-6 1-49,-8 4-38</inkml:trace>
  <inkml:trace contextRef="#ctx0" brushRef="#br0" timeOffset="408453.4539">9738 17686 136,'0'0'138,"0"0"-61,0 0 4,0 0-12,0 0-54,0 0-15,11 2 13,12-8 9,10 0 7,1 0-22,3 4-13,-3 2 6,-4 0-9,-3 0-39,-7 10-99,-9 6-48</inkml:trace>
  <inkml:trace contextRef="#ctx0" brushRef="#br0" timeOffset="408672.1948">9858 18017 252,'0'0'125,"0"0"-120,0 0 13,0 0 49,0 0-42,0 0-8,88-39 20,-62 29-27,-1-1 1,-2 5-11,-1 1-11,-3 3-84,-1 2-90,3 0-91</inkml:trace>
  <inkml:trace contextRef="#ctx0" brushRef="#br0" timeOffset="409560.1795">10570 17683 156,'0'0'95,"0"0"-10,0 0-25,0 0 18,0 0-27,0 0 13,-24-75-16,5 65-30,-5-1 2,-1 5-20,1 2 0,0 0 5,-2 4-5,4 0 0,1 0-10,5 10 10,1 5 0,9 6 0,3 0 0,3 6-3,0 2 5,6-1-2,9 1 0,0-8-2,1 0-1,4-8 3,-3-2 0,1-5 0,-1-3 1,2-3-1,2-2 0,4-16 12,1-4-9,-4-1-3,-7 3 0,-2 4 1,-7 6 6,-3 3-7,0 4 0,-3 3 11,3 0-25,5 7 14,2 18 0,2 17 16,1 10-8,-5 6 5,-2 4 13,-1-2-17,-4-3 18,1-1-27,1-2 1,-2-3 40,2-4-40,-2-8 17,2-12-16,2-9 20,-1-7-27,-2-10 5,-1-1 0,2-1 4,2-20 8,8-11-12,1-7 0,0-3 10,2 0-14,-3-1 4,-1 6 0,0 4-9,0 1-32,0 8-18,1 5-26,-4 3-144,0 4-36</inkml:trace>
  <inkml:trace contextRef="#ctx0" brushRef="#br0" timeOffset="409810.1675">11122 17880 424,'0'0'238,"0"0"-158,0 0-25,0 0-33,0 0-19,0 0-3,-25-11 0,25 11-46,0-3-35,0-2-180,0 2-79</inkml:trace>
  <inkml:trace contextRef="#ctx0" brushRef="#br0" timeOffset="439702.8161">11652 17260 403,'0'0'33,"0"0"53,0 0-22,0 0-27,0 0 22,0 0-59,0 0 13,0 0-16,-2 28 6,1 14 2,1 10 1,0 7 9,0 6-12,3 1-3,7 2 0,-1-7 2,5-6 2,3-9-4,3-7 0,1-3-5,6-2 5,4-1 0,3 1-38,5-3-28,-3-8-106,-2-12-55</inkml:trace>
  <inkml:trace contextRef="#ctx0" brushRef="#br0" timeOffset="440109.0485">12750 17294 243,'0'0'75,"0"0"26,0 0-28,0 0-50,0 0 1,0 0-24,45 74 79,-28-32-73,-3 2 48,-2 2-44,-6 0-2,-2 3-1,-4-3 6,0-1-13,0-1 0,0-5-29,-13-1 17,-7-2-86,-6-4-23,-6-2-30,-4-5-94</inkml:trace>
  <inkml:trace contextRef="#ctx0" brushRef="#br0" timeOffset="441028.2696">12172 17431 93,'0'0'89,"0"0"-30,0 0-2,0 0 21,0 0-26,0 0-14,20-83 14,-8 71-23,2 3 14,2 4-43,1 3 11,0 2-5,5 0-6,0 14 0,-3 7-1,-2 5 5,-6 0-4,-2 2 0,-9 1 6,0-1 0,-2 3-5,-14-2-1,-2 0 5,0-2 8,5-10-13,4-7 0,4-5 3,4-5-2,1 0 4,0 0 5,0 0-10,0 0-1,13 0 1,11 0 0,7 3-1,2 9-6,0 8 9,-3 2-2,-2 2 0,-7 3 3,-4 2-13,-6-1 10,-8 0 0,-3-2 16,0-2-7,-14 1 4,-6-1 28,-4-3-39,-3-3 25,1-6-14,-3-3-3,1-8 4,4-1-12,-2 0-2,3-13 0,0-5-53,5 0-22,1-2-70,4 4-83</inkml:trace>
  <inkml:trace contextRef="#ctx0" brushRef="#br0" timeOffset="442137.5875">13494 17650 156,'0'0'77,"0"0"-71,0 0 3,0 0 22,0 0 17,0 0-15,0 0 40,88-30-61,-70 19-1,0 1-11,1-3 12,-2-1-11,-1 1-1,-2-1 0,-4 2 6,-4 3 1,-3 3-7,-3 1 16,0 5-16,0 0 70,0 0-49,0 0-13,0 0-16,0 8 5,0 12 3,0 5 0,0 5 7,0 3-7,0-7 0,2 1 0,5-8-4,3 0 4,-1-6 0,2-1 0,-1-4 3,-1-5-9,2-2 6,2-1 0,1 0-7,2-4 7,0-16-14,2-3-11,-3-2-34,0-2 43,-3-1-13,-3 6 29,-2 5-6,-2 4 21,-2 4-7,-2 5 51,1-1-19,-1 4 7,7 1-47,2 0 0,5 0-10,3 0 15,0 6-5,0 6 0,-3 1 10,0-1-5,-5 5-5,-1-4 0,-2 5 4,-5-1 1,-2 1-5,0 1 6,-6 1 2,-7-2 3,-8 0-10,4-3-1,-2-3-51,1-4-135,-3-8-29</inkml:trace>
  <inkml:trace contextRef="#ctx0" brushRef="#br0" timeOffset="442384.4749">13664 17420 519,'0'0'26,"0"0"-2,0 0-3,0 0-18,0 0-6,0 0 0,-24-38-136,24 38-191</inkml:trace>
  <inkml:trace contextRef="#ctx0" brushRef="#br0" timeOffset="443134.4373">14731 17327 375,'0'0'73,"0"0"35,0 0-49,0 0-18,0 0-41,0 0 4,-7 42-4,17 1 28,0 4-20,-2 1 40,1 2-46,0-2-1,0-3 4,-3-1 1,1-3-8,-2-2 2,0-8-40,0-3-19,-4-7-97,1-8-20,0-4-46</inkml:trace>
  <inkml:trace contextRef="#ctx0" brushRef="#br0" timeOffset="443509.417">14780 17336 205,'0'0'56,"0"0"77,0 0-24,0 0-44,-4-79-17,7 72-26,13 2-19,11 5 7,4 0-8,5 18-2,1 10 6,-5 0 7,-6 4-18,-7-2 5,-6 0 0,-9-2 5,-4 0-4,0 0-1,-17 1 6,-9-2 4,-2 0-20,-2-6 9,3-4 1,0-4-6,2-7-67,3-1-23,-1-5-39,7 0-92</inkml:trace>
  <inkml:trace contextRef="#ctx0" brushRef="#br0" timeOffset="444038.0363">15097 17358 366,'0'0'29,"0"0"84,0 0-3,0 0-83,0 0-27,0 0 3,0 44-3,4-5 66,5 2-63,-3 0 7,-2 1-10,-1-2 13,0-1-14,-1-1 1,1-5-6,-3-3 5,0-1-88,0-8-40,0-6-53,0-8-47</inkml:trace>
  <inkml:trace contextRef="#ctx0" brushRef="#br0" timeOffset="444522.3884">15117 17319 205,'0'0'128,"0"0"-21,0 0-22,-1-80-20,11 68-58,7 5 17,1 5-22,4 2-1,2 12-1,0 14 7,-5 10-7,-3 3 0,-8 3 5,-8 0-11,0-1 6,-12-2-1,-9-4-12,0-5-37,3-7 46,2-8 3,2-5-5,3-7 6,2-3 13,1 0 15,0-6 42,3-3-40,2 4 15,3 2-5,0 2-36,0 1 4,12 0-4,17 0-4,10 0 3,6 0 2,1 11-7,-4 3 2,-1 6 0,-4 3-16,-3 4 13,-6 1-69,-6 4-29,-8 0-49,-8-5-78,-4-2-5</inkml:trace>
  <inkml:trace contextRef="#ctx0" brushRef="#br0" timeOffset="445381.7185">15747 17322 166,'0'0'89,"0"0"33,0 0-36,0 0-1,0 0-2,0 0-54,-84-30 5,68 42-33,1 14 11,0 8-9,5 7-1,4 4 2,6 5-1,0 1 7,0 2-10,6-5 0,9-4 0,6-10-8,1-7 10,2-7-2,3-7 0,0-7 0,1-6 0,2 0 0,-3-9 2,-1-10 3,-3-7-1,-7-7 4,-5-5 2,-4-1 1,-7-2-7,0 2-4,-6 2 0,-12 1 16,-4 3-16,-3-1 0,-2 8-3,0 4-4,1 9-22,3 5-26,2 8-88,6 0-50,2 5-71</inkml:trace>
  <inkml:trace contextRef="#ctx0" brushRef="#br0" timeOffset="446129.0801">15866 17375 302,'0'0'112,"0"0"-5,0 0-68,0 0 7,0 0-46,0 0 0,20 16-17,5 8 34,1 8-17,0 1 12,0 6 6,-4 1 4,0 2-20,-4-2-2,2-1 11,-5-5-9,1-6-2,-5-2 0,0-7 4,-3-1-9,-4-7 5,1-8 0,-4 0-2,1-3 9,-2 0-7,1 0 22,4-12 2,2-11 39,1-7-51,-2-7-1,0-4 14,-2-1-8,0 0-17,-1 1 0,-1 3 2,-2 4-10,3 4 8,-2 6 0,1 10-5,1 7-31,-3 4-14,2 3-82,-2 0-178</inkml:trace>
  <inkml:trace contextRef="#ctx0" brushRef="#br0" timeOffset="446738.4279">16464 17289 286,'0'0'130,"0"0"3,0 0-67,0 0-66,0 0 5,0 0-8,5 51 14,1-21 6,0 4-5,0-3-10,0 1 20,-3-2-19,0 0-2,1 2-1,-1-4-3,0 1 3,-1-2-53,-1-5-78,1-4-2,-1-7-95</inkml:trace>
  <inkml:trace contextRef="#ctx0" brushRef="#br0" timeOffset="447033.2002">16486 17299 296,'0'0'100,"0"0"7,0 0-37,0 0-49,0 0-19,0 0 8,50-67-6,-28 64-4,0 1 0,-2 2-2,-2 0-4,-3 0 6,3 0-2,-4 7-15,-1 1-68,-4 5-54,-8 3-13,-1 1-55</inkml:trace>
  <inkml:trace contextRef="#ctx0" brushRef="#br0" timeOffset="447267.5632">16483 17513 220,'0'0'84,"0"0"-76,0 0 26,0 0 73,0 0-48,0 0-15,83-21-15,-56 15-20,-3 5 6,-5-2-15,0 3-3,-3 0 1,-5 6-116,-3 7 42,-5 7-52,-3 1-57</inkml:trace>
  <inkml:trace contextRef="#ctx0" brushRef="#br0" timeOffset="447470.6785">16551 17764 118,'0'0'88,"0"0"-38,0 0 0,0 0-41,0 0 22,0 0-3,14 14 2,2-14 9,6 0-24,7 0 7,1-4-19,4-7 3,2 1-12,0-4 2,1 2-97,-5-1-98</inkml:trace>
  <inkml:trace contextRef="#ctx0" brushRef="#br0" timeOffset="447923.7801">16972 17359 74,'0'0'228,"0"0"-148,0 0-14,0 0 54,0 0-38,0 0-15,-9-40-67,9 48-11,0 16 5,3 7 6,3 1 0,0 1 11,0-3-7,1-1-4,-2 2 0,-2-2-29,-3 1-46,0-3-61,0-6-70,0-4-27</inkml:trace>
  <inkml:trace contextRef="#ctx0" brushRef="#br0" timeOffset="448298.7607">16844 17340 141,'0'0'23,"0"0"50,0-90 4,15 72-44,4 6 55,6 4-25,5 8-26,6 0 13,3 8-36,5 16 12,-2 6-17,-1 6 10,-3 5-7,-7-5-12,-2 3 0,-8-1 2,-6-5 2,-9 1-4,-6 1 0,0-3 9,-8 0-11,-14-1 2,-5-4 0,-3-3 32,0-6-32,-2-3 16,-1-3 8,0-3-3,0-1-17,2-7-4,1 1-51,-3-2-64,0 0-142,2 0-59</inkml:trace>
  <inkml:trace contextRef="#ctx0" brushRef="#br0" timeOffset="490021.1278">28193 10263 3,'0'0'33,"0"0"6,0 0 29,101-20-33,-71 15-9,-2 1 27,-2 0-22,-1 2 5,4-4-15,2 0-10,5 2-11,1-4 0,2 3 6,-3 3-4,-5-1-1,-3 0-1,-7 3 0,-4 0-12,-6 0-45,-3 0-64,-5 0-42</inkml:trace>
  <inkml:trace contextRef="#ctx0" brushRef="#br0" timeOffset="490396.1119">28500 10234 101,'0'0'59,"0"0"-53,0 0 58,0 0 63,0 0-84,-1 88 12,1-56-9,-2 2-38,2-4 48,-1 0-40,1-3-7,-2 2-5,-1-2 4,-1-3-9,-5 1 1,2-4-16,0-2 5,4-6-54,3-1-42,0-7-51</inkml:trace>
  <inkml:trace contextRef="#ctx0" brushRef="#br0" timeOffset="491662.049">28722 10472 153,'0'0'31,"0"0"-20,0 0-2,0 0 32,0 0-10,0 0 1,45 21 32,-30-21-58,-1 0 18,3 0-24,1-15 18,3-1-17,0-5-1,-3-2 0,1-4 1,-2-2 4,-2-2-5,-3 0 0,-3 0 7,-2 0-8,-4 5 1,-2 0 0,-1 3 35,0 5-25,0 7 39,0 1-1,0 6-34,0 1 55,0 3-69,0 0 8,0 4-17,0 20-14,-1 12 23,-4 7-2,1 2 27,0 3-4,1 0-17,-2-1-1,2 1 36,2-6-30,-2-4-6,0-7-3,1-5 6,-1-6-10,2-5 4,-2-4 0,2-4 4,1-1 0,0-6-4,0 0 0,0 0-17,0-6 12,0-12 5,1-7-28,8-2 17,-2 0-25,4-3 9,0 3 20,2 8-46,-3 5 40,-1 6-12,-2 7 25,1 1-11,1 0-2,4 3 13,-1 10 0,3 4-7,-1 0 5,-4 1 2,0-2 0,-1-1-2,-1-1 7,1-3-5,-3-1 0,1-2 2,-1-4-6,4-3 4,0-1 0,0 0 4,3-7-4,-1-12-5,0-4-25,-3-4-12,-3 1 36,-1 5 6,-5 5 0,0 6 48,0 6 0,0 2 35,-5 2-40,-1 0-23,0 16 3,-1 6-19,2 5-4,5 2 0,0-2-5,0-3 5,12-3 0,0-4-22,3-1-5,6-1-42,4-1-3,8-5 67,8-6-71,0-3-202</inkml:trace>
  <inkml:trace contextRef="#ctx0" brushRef="#br0" timeOffset="493655.838">30064 10478 38,'0'0'78,"0"0"-16,0 0-14,0 0-13,0 0 3,0 0 1,-35-37-17,26 32 16,-1 2-13,0 0 8,-3 1-16,-1 1-9,2 1 29,-3 0-37,1 0 8,0 11-5,0 5 0,2 3-3,2 4 0,4 1 14,4-3-11,2 0-3,0-4 3,0-3-9,0-3 6,5 0 0,2-4-1,3 0 5,3-3-8,0-2 4,5-2 0,3 0 11,2-3-9,2-11-4,-3-4-13,-4-3-25,-3 0 35,-4 1 5,-1 2 0,-6 6 3,-1 5 4,-3 1-7,0 4 22,0 2-2,0 0 42,0 0-62,0 0 1,0 0-19,3 2 0,3 8 18,1 3 0,1-2 5,-4-2-8,2 0 3,-1-1 0,2-2 0,1 0 6,-1-3-6,4-2 0,4-1 7,0 0-7,2 0 2,0-9 1,-2-1 5,-5-5 2,-3-2-10,-4-1 0,-3-1 7,0-2-13,0 0 6,0 1 0,-1 1-14,-6 0 20,1 6-6,0 1 0,1 4 10,2 4-10,2 1 2,1 1 2,0 2 25,0-1-21,0 1-8,0-2 0,0 0-18,0-1 14,13 2 4,5-2 0,0 3-7,3 0 16,0 0-9,-3 0 0,0 7-5,-5 6-5,-1 3 10,-2 5 0,0 3 3,-3 4 13,-3-3-16,-1-2 0,-1 0 8,-1-1-4,1-4-2,-1-3 1,2-3 1,3-3 2,-1-3-6,6-1 0,2-4 3,4-1-20,5 0 17,3 0-105,-1-11-134</inkml:trace>
  <inkml:trace contextRef="#ctx0" brushRef="#br0" timeOffset="500892.0404">29219 7761 39,'0'0'93,"0"0"-93,0 0 0,0 0 19,0 0 4,106-3 28,-68 3-27,6 0-10,4 0 30,3-1-26,2-1 0,8 1 8,7-4-25,7-1 20,6 0-21,6-2 6,2 0 7,2 1 20,-7 1-13,-8 2-15,-12 1 1,-7 0-6,-12 2 0,-4 1 1,-6 0-2,-6 0 2,-6 0-1,-4 0 0,-4 0-10,-6 0-15,0 0-17,0 0-26,-2 0-20,-2-5-126</inkml:trace>
  <inkml:trace contextRef="#ctx0" brushRef="#br0" timeOffset="501704.4979">31227 7388 151,'0'0'101,"0"0"-97,0 0 20,-86 95 35,62-53-14,4 3 12,4 2-50,6-2 15,5-1-5,5-7-13,0-2 12,20-5-16,10-6 0,7-1 9,5-7 7,3-4-20,5-4 4,1-8-134,0 0-9,5 0-89</inkml:trace>
  <inkml:trace contextRef="#ctx0" brushRef="#br0" timeOffset="502110.7236">32030 7415 302,'0'0'66,"0"0"-66,0 0 3,24 80 13,-15-47 44,-1 0-52,3-2 24,-6 1-30,-1-5 16,-4 1-7,0-1-11,-3-4 0,-17 0-5,-7 0-47,-8-4-40,1-2-61</inkml:trace>
  <inkml:trace contextRef="#ctx0" brushRef="#br0" timeOffset="502529.9806">31524 7450 392,'0'0'95,"0"0"-94,0 0 7,0 0-8,0 0 48,-43 105-30,31-69 9,4-1-23,1-4 17,3-1-20,1-1 0,0-2-2,1-3-40,2-4-75,0-5-48,0-8-117</inkml:trace>
  <inkml:trace contextRef="#ctx0" brushRef="#br0" timeOffset="503029.9519">31566 7433 295,'0'0'48,"0"0"-40,0 0 26,0 0 27,0 0-49,96-30 12,-79 35-24,2 19 5,-6 9 10,-7 8 5,-6 2 6,-3 5-4,-20-2-22,-5-6 17,1-5-17,6-6 1,2-6 4,7-5-1,3-3-1,6-4-3,3-4-12,0 1 11,3-3-1,18-4 2,6-1 22,9 0-14,1 0 13,0-6-18,2 0 8,-6 2-22,-2-1-39,-4 0-116,-11 2-98</inkml:trace>
  <inkml:trace contextRef="#ctx0" brushRef="#br0" timeOffset="506851.4457">30760 10374 31,'0'0'33,"0"0"32,0 0-47,0 0 27,0 0-24,0 0 24,-86-9 25,74 9-42,-1 0 18,-3 3-41,0 11 8,3 2 16,-2 2-9,6 4 3,1-5 0,1 0-11,4-1-1,2-3-11,-1-3 4,2-1-5,0-3 1,0 0 0,0-1-1,0-1 0,0-1 1,5-1 0,2-2-3,2 0-15,3 0 36,3 0-16,-2-8 5,2 2 2,-4-3-9,-1 4 0,0 0 4,-2 0-8,-4 2 6,1 2-2,-3-2 0,-1 3 3,3-3-3,-1 1 0,2 1 1,-1-1-1,4 0 0,-1-1 2,2 2 4,-1-2 5,-2 0-11,-2 0 0,-1-2 1,0-1 8,0 1-8,0-3 3,-2 0 1,4-2 10,-2 1-15,0 2 0,0-3 10,-2 6 12,-1 1-11,0 0 27,0 3 17,0 0-52,2 0 11,-2 0-14,0 0-5,3 6-5,0 15-5,0 11 15,-2 5 24,-1 7-14,0-2 10,0 0-17,0-4 5,-5-4 18,-3 1-26,-3-4 1,-2 1 7,-2-2 7,-1-1-20,-1 0 5,1-5 0,-1-3 5,3-5-1,2-6-4,2-5 0,3-5 14,1 0-14,2-5 0,-1-16 7,5-4-14,0-5 7,0 0 0,17 0 0,7 0-2,4 1-2,0 1 4,4 3-17,-1 1 9,-1 3-38,0 3-10,-2-2-49,-1 4-229</inkml:trace>
  <inkml:trace contextRef="#ctx0" brushRef="#br0" timeOffset="510268.971">31041 10367 135,'0'0'53,"0"0"-18,0 0 46,0 0-41,0 0-19,0 0-21,-21-3 18,17 13-16,-1 7 22,2-1 2,0 4 22,1 2-17,2 1-7,0 1 19,0 2-43,0-7 13,0 4-13,4-9 9,5-3-8,0 0-1,4-5 3,2-1-1,4-5 13,5 0-16,3 0 1,3-12-9,-2-9-3,1-2-34,-7-3-5,-3 2 37,-4 0-17,-2 2 29,-3-1-7,-4 5 9,-3 3-3,-3 3 7,0 4 14,0 4 43,0 0-32,0 4 37,0 0-31,0 0-35,0 7-8,0 9 6,-2 6 2,1 0 0,1-1 7,0-1-12,0-7 5,0 0 0,0-2-7,3-3 9,0-1-2,2-2 0,1-4-1,3-1 1,4 0 0,3-4-27,4-15 16,0-4-23,1-2-33,0 3 39,-5 2-26,-1 5 45,-3 5 4,-4 2 5,-2 5 7,-1 3-7,1 0 0,2 3-2,0 9 10,-1 4-5,-3 2 3,-1-2 2,-1 2 31,-1 0-12,-1 0-13,0-1 19,0-1-17,0-2 7,-3-2-20,2-4-3,-2-3 21,1-2-19,2-3-2,0 0 12,0 0-4,0 0 11,0-16 1,0-8-10,8-6-16,4 0 6,6 1-28,-2 6-11,2 5-13,-4 6 46,-3 6-4,0 1 10,-2 5-10,-1 0 10,0 0 0,-2 4-4,0 5-1,1-2 0,-2 5 5,-1-1 0,-2 1 26,-1 0-16,-1 1-10,0-2 0,0 0 16,2-2-2,-2-6-10,1-1-2,1-2 3,-1 0 14,3 0-19,0-11 14,5-10 0,3-4-11,7-2-3,1 2-18,5 4 17,0 4-41,-1 7 39,-4 2-8,-3 4-25,-3 2 30,1 2 6,-5 0 0,-2 0-10,0 12 2,-3 2 8,1 2 0,2 4 2,-4 0-2,2 1 0,-2-2 12,1-1 16,2-1-18,5-4-10,-3-1 0,0-4 16,4-2-8,3-6 2,3 0-1,1 0 20,3-15-21,1-3-8,0-6 0,-3 1 3,-2 2-15,-4-2 12,-4 4-12,-8 2 1,-3 5 0,0 3 7,0 3 4,-7 5 0,-4 1 4,-1 0-4,-3 0 1,1 7-5,2 8 8,-1 3-7,7 6 3,2-3 0,4 0 3,0-3-3,0-4 0,7 0-2,5-4 7,4-4-5,7-1 0,2-5 4,2 0-1,-1 0-3,-1-14-1,-1-1-11,-1-3-12,-3 0 21,-1 2-2,-2 3-4,-4 6 7,-7 2 3,-3 4-1,-3 1 27,2 0-27,-1 0-12,1 3 12,1 7 0,-2 3 12,2-2-12,-3 2 10,0-2 9,0 0-3,0-4-13,0 1-2,0-3 9,0-1 1,0-3-9,0-1-2,0 0 9,4 0 3,1-10-5,4-6-7,4-4 10,2-1-22,3 4 12,0 4-15,-2 1 6,-5 4-7,-3 5 16,-1 2 0,-1 1-13,0 0 5,1 3 1,-1 10 7,0 3-1,0 0 11,-1-1-10,-1 0 0,2-1 2,-1-3 5,0 0-6,1 0-1,2-5 0,1-2 4,3-1-9,1-3-1,2 0 1,0 0-7,0 0 12,-3-10 0,-1-2-3,-1-4 10,-4 1-7,1-3 0,-1-1 1,-1-4 1,0-1 0,0-3-2,1-4 0,2-3-5,-2-2-7,-1 2-33,-3 2 31,-2 2 9,0 1 10,-2 4-5,-6 2 17,2 2-15,0 5 35,1 5 6,4 7-16,1 4 42,-2 0-63,2 0-6,0 18-1,0 10-19,0 14 18,0 8 2,0 1 0,0 2 28,0-2-25,0-5 4,6-6-7,3-3-4,4-6-3,1-5-43,4-3-47,-2-8 35,4-9-33,-5-6-239</inkml:trace>
  <inkml:trace contextRef="#ctx0" brushRef="#br0" timeOffset="510675.2024">32496 10282 353,'0'0'47,"0"0"-25,0 0-5,82-27 42,-47 21 6,4 0-60,3 0 30,-2 2-17,-1-1-12,-1 1 13,-6 0-19,-2 2 0,-6 0-1,-3 2-72,-8 0-16,-4 0-71,-4 0-135</inkml:trace>
  <inkml:trace contextRef="#ctx0" brushRef="#br0" timeOffset="513115.0323">28630 11535 163,'0'0'25,"0"0"29,0 0-22,0 0 8,0 0-3,0 0-22,0 0-3,24 22 25,-18-22-33,1 0 0,4 0 14,2 0-12,2 0 3,0-10-9,-2-4 3,4-2 7,-4-6-3,1-3-7,-1-5 0,-1-3 5,0-5-6,-3-1 1,0 0 0,-3-1 2,1 2 4,-1 0-6,-3 2 7,2 0-1,-2 2 29,0 3-11,-2 5-1,-1 5 40,0 6-60,0 6 30,0 5 12,0 4-35,0 0 22,0 0-32,0 0-6,0 21-7,0 12 4,0 15 9,0 8-1,0 5 17,0-1-9,0-2-6,0-7 3,0-6 9,0-9-8,0-7-5,9-6 0,0-7 0,2-3-11,0-3 11,3-7 0,7-3 11,4 0-3,6-13-8,2-6 0,-3-1-46,-2 1 5,-7 1-78,-1-2-35,-8 2-138</inkml:trace>
  <inkml:trace contextRef="#ctx0" brushRef="#br0" timeOffset="513561.6465">28611 11240 222,'0'0'9,"0"0"21,91-21 39,-46 13 8,2-1-56,5 0-10,-2 1-8,-3 1-3,-2 1-22,-5 3-97,-9-2-96</inkml:trace>
  <inkml:trace contextRef="#ctx0" brushRef="#br0" timeOffset="514249.1083">29246 11277 80,'0'0'79,"0"0"-9,0 0-26,0 0-19,0 0 33,0 0-23,-64 98 17,61-72 3,2-2-53,1-3 32,0-4-12,0-3-20,4-2 22,6-2-20,4-3 9,-1-3 5,1-4 0,0 0-14,0 0-4,4-1 5,-6-11-35,-1-4-14,-3-1 18,-5-4 8,-3 0-1,0-2 6,0 0 0,-9 4-3,-4 1 10,2 5 12,1 0 8,4 6 39,3 2-37,2 2 10,1 3-26,0 0-15,10 0 7,12 0 8,7-1 3,2-1-2,3 1 6,1-2-10,-1-2 3,0 1-89,-8 1 54,-2 3-108,-4 0 40,-6 0-5</inkml:trace>
  <inkml:trace contextRef="#ctx0" brushRef="#br0" timeOffset="516463.0427">30020 11280 53,'0'0'82,"0"0"-36,0 0 12,0 0 8,0 0-18,0 0 26,0-7-40,-3 4-15,-5 1 9,-1-1-24,-2-1-4,-1-1 0,-1 4 8,-3-2-1,2 3-7,-2 0 0,1 0-5,-3 1 14,1 11-18,-1 3 9,2 2 0,3 1-1,2-1 1,6-2 0,5 1-1,0-3-19,0 0 19,11-1-2,8-5 3,3-1 9,4-4-8,4-2 0,2 0 4,2-5 2,-3-7-14,1-4 0,-9-1-36,-2-1 42,-7-1-1,-3 2 2,-3 3 16,-2 2-13,-5 6 44,-1 5 10,0 1 12,0 0-10,0 0-59,0 18-8,0 7 0,0 10 16,0 3-2,-1-2 10,-10 4-16,-2 1 43,-3 3-18,-7 1-14,0 0-9,1 0 6,2-4-8,2-10 0,4-6 3,7-11-10,2-7 7,4-6-9,1-1 1,0-6 5,0-14-5,0-5 7,0-5 1,7 0-1,4-1 1,5 2 0,1 1-3,2 6 7,3-1-8,1 2 3,5 3 1,3 1-12,1 2 13,2 1-1,2 1 0,-5 3-10,-4 0 5,-2-3-4,-2 0-4,-4-1 5,-2-1 8,-3 0 0,-3 0-1,-2 0 12,-6 1-15,0-1 4,-3 4 0,0-3-3,0 3 3,0 4 0,-8-1 0,1 4-10,-5 2 0,-1 2 9,-1 0 2,-2 5-2,5 10 1,1 3 0,6 3-1,4 0-2,0 2-2,0-2 5,10-3 0,5-2 8,4-2-2,2-3-4,5-6-1,5-2 7,3-3-9,6 0 1,-1 0 0,-3-5 3,-3-8-1,-3-2-2,-2-3 0,-4-5 9,-2-2-10,-5-7 1,-3-4 0,-3-4 3,-2-4 3,-3-2-6,-2-2 0,-4 2 7,0 3-7,0 4 4,0 7 0,-5 9 34,-2 12-31,3 7 24,1 4-30,0 1-1,-3 31-1,-3 16-2,5 14 6,2 4-1,2-3 7,0-7-9,5-6 0,5-5 4,3-9-10,4-6 6,1-4-1,4-9-7,2-9-29,4-6-6,3-2-56,2-10-127</inkml:trace>
  <inkml:trace contextRef="#ctx0" brushRef="#br0" timeOffset="516744.2756">30420 11181 308,'0'0'41,"0"0"-41,0 0 0,0 0 9,0 0 68,90 3 6,-31-3-76,12-10 10,5-1-17,0-1 12,-9 0-35,-4 3-10,-8 0-129,-7 1 78,-8 1-109</inkml:trace>
  <inkml:trace contextRef="#ctx0" brushRef="#br0" timeOffset="517759.8485">31726 11048 258,'0'0'201,"0"0"-200,0 0 5,0 0-6,0 79 14,0-39-7,0 4 35,0 1-12,0-3 1,0 2 6,0-2-28,0-2 1,0-5-10,-2-3 9,1-2-7,-2-4-2,1-2-34,2-2-33,0-2-114,0-7-39</inkml:trace>
  <inkml:trace contextRef="#ctx0" brushRef="#br0" timeOffset="518335.3439">32005 11047 385,'0'0'124,"0"0"-65,0 0-48,0 0-11,0 0 0,0 0 20,-27 91-16,27-54 16,0 1 7,3-4-7,10-2-15,1-3-5,4-5 0,2-6-8,3-5 16,1-5-8,4-7 0,6-1 15,5 0-15,6-14 0,-2-5-1,0-4-15,-8-2-39,-6-4 46,-6-2-1,-5-2-7,-7-4 10,-6 3 7,-3-2-23,-2 1-14,0 3-76,-7 4-78</inkml:trace>
  <inkml:trace contextRef="#ctx0" brushRef="#br0" timeOffset="518772.8243">32190 11115 406,'0'0'63,"0"0"-17,0 0-46,0 0-16,0 0 13,0 0 3,-5 104 30,5-64 4,0-1-26,0-1 5,0-2-13,0-4 14,0-4-15,0-1 1,0-2-7,0-7 1,0-2-81,0-4-4,5-6-76</inkml:trace>
  <inkml:trace contextRef="#ctx0" brushRef="#br0" timeOffset="519397.7908">32441 11410 123,'0'0'78,"0"0"-18,0 0 10,0 0 1,0 0-4,0 0-58,52-52 13,-40 51-22,1 1 5,-4 0-10,-1 0 8,-1 5-3,-4 7 0,-3 1-20,0 2 20,0 3-2,-13 0 9,-3-1 14,-1-2-18,3 0-3,-1-1 3,5-3 3,1 0-6,0-2 0,5-3 1,2 0-10,2-1 9,0-1 0,5-1-1,17 0 9,6-3 3,8 0-11,3 0 11,-1 0-24,-3 0-48,-10-3-112,-4 2-65</inkml:trace>
  <inkml:trace contextRef="#ctx0" brushRef="#br0" timeOffset="520192.5254">32788 11068 178,'0'0'123,"0"0"-71,0 0-5,0 0-18,0 0-2,0 0-27,0-2-3,0 7 3,7 7 10,9 3-3,4 0 34,7 0-40,3 0 14,-2-1-8,2 1 5,-3-3-13,0 0 1,-3-2 0,-5 0-3,-7-3 6,-5-1-3,-4 0 0,0-1-7,-3 2-4,2 1 10,-2 2 1,0 4 2,-13 1 12,-7 4-7,-1 1 6,-2 2 4,0 1-15,-1 0-2,2 1 0,-2 4-7,-3 4-65,1 1 39,-2-1-14,3-8-189</inkml:trace>
  <inkml:trace contextRef="#ctx0" brushRef="#br0" timeOffset="522797.5768">28928 12460 150,'0'0'28,"0"0"-22,0 0-5,0 0 13,0 0 38,0 0-16,51 38 4,-37-38 3,0 0-17,0 0 4,2 0-16,-2-2-13,0-8 17,0-5-12,-2-6-6,0-3 4,-5-5 7,4-2-11,-7-4 0,2-2 0,-3-4 0,-3 0 3,2 0-3,-2 4 0,0 1 9,0 1-9,-2 5 13,-1 3 2,-1 6 42,-1 7-19,4 7 24,-3 5 1,4 2-62,-2 0 7,2 8-8,0 25 0,0 18-16,0 20 28,0 10-12,0 7 24,2 1-13,-2-2 23,0-8-23,0-6-10,0-10 34,0-8-23,0-7-12,-2-2 0,1-4 8,-1-3-14,2-4 6,0-6 0,0-7 3,0-9 2,0-5-5,0-5 0,0-3-33,0 0 27,6-5 6,4-16 0,1-9-1,3-9 1,-4-5-15,-3-2-7,-1 1-54,-4 2 48,-2 4-54,0 6 45,-2 6 19,-10 3 9,-4 6 7,2 4 1,2 4 1,2 1 22,5 3-8,2 1-8,3 2 24,0 2-20,0-1-11,0 1 1,10-2-20,6-2 17,2 2 3,4-1 0,2-1-1,3 0 8,2 0-7,4-4 0,-1-2 3,2-1-9,-6-1 6,-4-1 0,-6-1 3,-3-2 4,-4-3-7,-2-2 0,-2-2-1,-6-1-2,-1 0 3,0 1 0,0 3-4,-13 3 4,1 3 0,-3 5 0,5 2 7,2 4 8,2 2-2,2 2-9,3-1-8,1 1 8,0 0-9,0 0-7,0 0-22,0 0 30,10 7 4,3 1 0,5-1 3,2 1 1,2-1-4,3 0 0,0 4 4,1 1-6,-4 2 2,-1 2 0,-6 4-1,-3 2 8,-4 1-7,-2 1 0,-3-1 2,-2-3 22,2-2-10,-3-2-3,1-3-5,2 0 6,3-5-12,2 0 0,5-5-7,5-1-8,9-2 15,10 0-48,6-5-18,2-7-78,-4 0-224</inkml:trace>
  <inkml:trace contextRef="#ctx0" brushRef="#br0" timeOffset="523860.0186">30089 12355 57,'0'0'79,"0"0"-21,0 0 14,0 0 15,0 0-12,0 0-62,-54-25 16,48 25-24,-3 0 21,-2 0 7,2 10-26,1 5 1,2 3-5,3 3 12,3 2-15,0-4 0,0-1 5,0-4-2,11-2-3,2-4 0,3-1 8,1-4 2,2-3-10,0 0 0,-2 0 6,-1-3-4,-2-4-2,-5-3 0,-2 0 0,-2-4-11,-5-1 7,0-1-8,0-1-23,-2-2 31,-4-1-13,1 1 17,2 2-9,1 2 11,2 3-2,0 4 0,0 2 5,0 3-12,9 2 7,4 1 0,6 0-1,0 8-7,0 8 8,-2 4 0,-3-1 0,-2 2-7,-6 0 14,1-3-2,-5-1 3,-2-5 0,0-1 11,0-3-4,0-3-14,0-4 17,0 1-17,0-2 9,0 0 21,0 0-16,3-5 29,2-11-44,2-5 18,1-5-39,3 2 20,0-3-45,1 4 39,0 4-24,-2 4 26,5 7-1,-4 5 6,-2 3-14,2 0 14,-3 8-1,1 7-1,0 3-2,-2 0 1,2-1 3,-4-4 0,-1-1 4,-1-3 6,-3-3-10,1-3 0,-1-3 10,2 0-10,-1 0 11,6-4-8,3-14 15,5-6-15,-3-2-3,0 2 0,1 3 7,-4 7-7,-1 4 0,-1 7 0,-2 3-16,-1 0 11,8 7 3,-2 11-11,-1 5 24,2 1-12,1 0 1,3-1 0,4-2-5,3-3 5,-2-3-51,1-6-31,-3-6-125</inkml:trace>
  <inkml:trace contextRef="#ctx0" brushRef="#br0" timeOffset="527430.6514">31306 12435 5,'0'0'33,"0"0"51,0 0-52,0 0-2,0 0 4,89-37-8,-79 29 11,-3-3 9,1-1-16,-2-1 3,1-3-26,2-2 3,-4 0-1,-2-1 1,-2-1-9,-1-1 17,0 2-8,0 0 23,0 6-10,-1 1 18,-10 4-1,0 2-37,-3 2 16,-1 4-4,-1 0-15,-2 0 14,0 0-1,2 14-13,-1 2 8,4 5 3,2 0-12,5 2 1,3-2 0,3 0 5,0 1 3,0-1-8,0 0 1,9-1 21,10-5-22,7-3 0,8-4 0,3-6 11,2-2-11,-4 0-11,-3 0-77,-6-1-105,-10-6-172</inkml:trace>
  <inkml:trace contextRef="#ctx0" brushRef="#br0" timeOffset="528102.4917">31850 12239 16,'0'0'328,"0"0"-322,0 0 22,0 0 23,-85-4-28,70 15 37,5 3-51,0 1-3,3 2 18,2-2-17,1 0-9,4-1 2,0-4-7,0-2-4,3-4 7,9-3-30,9-1 21,7 0-24,-1-2 13,-1-11-36,-7 2 36,-8 0 6,-3 5 36,-5 2-4,-3 0 79,0 4-13,0 0 8,0 0-88,0 5-27,1 13 27,-1 5 2,2 3 5,-1 3 17,-1 1-19,0 6 30,0 1-16,-10 0-11,-3-1 18,1-4-13,4-5-3,2-6 11,5-4-5,-1-9-17,2-3 1,-1-5 0,1 0-7,0 0 7,1 0 0,19-13 27,5-11-27,6-8 0,1-1-22,-1 0-88,-1 3-67,1 1-196</inkml:trace>
  <inkml:trace contextRef="#ctx0" brushRef="#br0" timeOffset="528352.4802">32239 12436 406,'0'0'174,"0"0"-106,0 0 3,0 0-67,0 0 6,0 0-10,-8-3-73,8 3-100,0 0-78,11 0 70</inkml:trace>
  <inkml:trace contextRef="#ctx0" brushRef="#br0" timeOffset="528696.2121">32428 11954 287,'0'0'121,"0"0"9,0 0-55,0 0-39,0 0-20,0 0-16,-47 87 29,32-29-28,6 3 21,3 2-22,5-6 6,1-6-4,0-6-2,11-10 0,7-7-7,5-5-30,2-7-5,6-3-24,2-9-47,3-4 10,1 0-149</inkml:trace>
  <inkml:trace contextRef="#ctx0" brushRef="#br0" timeOffset="529120.0949">32877 11973 473,'0'0'0,"0"0"0,0 0 0,0 0 29,48 99-2,-35-64 18,3-2-27,0 2-9,-4-3-1,-1 2-8,-8-1 0,-3-2 6,0 1-5,0-3-1,-8-1 0,-10 1-56,-7-3 3,1-5-40,-5-2-26,3-5-14,-1-7-29</inkml:trace>
  <inkml:trace contextRef="#ctx0" brushRef="#br0" timeOffset="529588.8204">32552 12072 122,'0'0'176,"0"0"-146,0 0-6,0 0-21,0 0 24,0 0 61,-7 89-67,5-56 2,2-2 2,0-2-20,0-2-2,0-1-3,0-5-32,0-5-44,5-2-39,5-6-35</inkml:trace>
  <inkml:trace contextRef="#ctx0" brushRef="#br0" timeOffset="530026.2975">32673 12101 208,'0'0'99,"0"0"-42,0 0-24,0 0-29,0 0 30,0 0 6,70-32-32,-57 35-2,-3 18-6,-6 8 0,-4 4 7,0 4-7,-1 1 0,-16-5 4,1 0-1,-2-6 6,4-2-7,4-7 4,3-5-2,4-1-3,3-6-2,0 0-10,0-4 6,0-1 5,13-1 3,8 0 2,7-1 3,7-8-8,0 0-81,-5 0-146</inkml:trace>
  <inkml:trace contextRef="#ctx0" brushRef="#br0" timeOffset="531270.1279">33080 12312 80,'0'0'143,"0"0"-143,0 0 3,0 0-3,0 0 38,0 0-25,0 0 35,-6 24-41,6-20-3,2-1 23,4 0-26,7-1 14,4-2-15,5 0 15,6 0-18,2-5 7,2-7-1,-3-2-3,-3-1-40,-5 0 27,-10 2 2,-1-1-3,-4 4 9,-5 1 3,4 1 2,-4 5 6,-1 0 9,0 3 2,0-2 16,0 2-25,0 0-13,0 5 5,0 11 0,0 7-6,-1 0 14,1 0-8,0-2 0,0-5 11,8 1-5,-2-6-5,0-3 0,1 0 8,-1-6-3,2 0-6,1-2 0,6 0 7,3 0-7,7-7 5,1-8 0,0-2 0,-1 0-3,-9 1-2,1 3 0,-6 3-1,-3 3 1,-2 4 16,-3 3 28,1 0-16,4 0-26,2 1-2,-1 8 0,3 2 4,-5 1-12,-2-2 8,-2 3 0,-3 0 10,0-1-5,-6 3-10,-9-1-55,-7-4-135</inkml:trace>
  <inkml:trace contextRef="#ctx0" brushRef="#br0" timeOffset="531504.4972">33371 12073 136,'0'0'196,"0"0"-196,0 0-159</inkml:trace>
  <inkml:trace contextRef="#ctx0" brushRef="#br0" timeOffset="532938.8165">29464 13175 266,'0'0'91,"0"0"-2,0 0-89,0 0 12,0 0-12,0 80 49,0-33-5,0 1 49,0-4-58,0-2 9,0-6-20,0-1-6,-3-6-6,-3-1-12,2-4 0,4-3-9,0-3-25,0-8-113,3-5-89,7-5-115</inkml:trace>
  <inkml:trace contextRef="#ctx0" brushRef="#br0" timeOffset="533329.4209">29506 13427 357,'0'0'132,"0"0"-121,0 0-6,0 0 38,0 0-40,0 0 28,101-26-31,-74 20 14,-3 0-15,0-2 1,-1-2 0,-1-2-7,-2-5 4,-3-2-9,-2-4 4,-6-1 2,-3 2 2,-5 0 7,-1 8-3,0 0 30,0 6-1,0 5 55,0 3-20,0 0-62,0 2-2,0 19-12,-1 9 12,-1 6 0,2 1 17,0-1-17,0-5 0,0-1-3,0-3-16,0-3 0,6-1-49,5-8-90,1-5-173</inkml:trace>
  <inkml:trace contextRef="#ctx0" brushRef="#br0" timeOffset="533717.9312">30095 13264 334,'0'0'133,"0"0"-46,0 0-26,0 0-17,-86 21-19,75 5-25,2 2 0,3 3-2,2-1 6,4-3-12,0-1 8,0-5 0,15-3-7,1-5 7,5-4 0,3-5 0,2-4-22,4 0-30,0 0 52,-2-11 2,-5-4-2,-5-3-4,-8-5 4,-2-1 0,-8-3 6,0-5-1,0 2-5,-9-2 0,-5 5-2,0 5-44,0 5-49,-2 5-36,5 5-145</inkml:trace>
  <inkml:trace contextRef="#ctx0" brushRef="#br0" timeOffset="534046.0379">30368 13136 269,'0'0'120,"0"0"-99,0 0-21,0 0 0,0 0 22,0 0 48,3 107-34,-3-75 8,0-2 6,0-3-27,-1-3-18,1-6 1,0-3-3,0-3-6,0-3-10,0-1-77,0-5 1,0-2-65,4-1-19</inkml:trace>
  <inkml:trace contextRef="#ctx0" brushRef="#br0" timeOffset="534499.1374">30410 13213 38,'0'0'119,"0"0"9,0 0-22,0 0-10,0 0-29,0 0-34,16-49-33,-5 57-7,2 12 4,-1 4 3,-3 0 0,-2 0 3,-1-4 0,-1-1-1,-1-3-2,-1-5 8,-1 0-12,1-5 4,-1-3 0,-1-1-4,2-2 4,-3 0 0,4 0-10,1-5 17,4-13-9,4-6 2,-2-5 0,2-4-11,3 0 11,0 3 0,0 6-4,-6 6-3,2 7 2,-8 5 5,1 6 0,4 0-6,-3 6 18,6 12-12,-3 6 15,-3 2 3,-3-2-10,-1 3 14,-2-3-21,0-1 21,0 0-22,0-2 0,0-2 0,0-2-28,4-3-33,5-1 10,-2-4-149,2-5-51</inkml:trace>
  <inkml:trace contextRef="#ctx0" brushRef="#br0" timeOffset="534780.3718">30848 13143 285,'0'0'226,"0"0"-226,0 0-4,0 0 4,5 81 22,-5-45 37,0-2-46,0-1 13,0-1-26,0 0 26,0-4-15,0-2-11,0-4 0,0-2-2,0-5-2,0-6-61,0-2-25,0-7-88,0 0-11</inkml:trace>
  <inkml:trace contextRef="#ctx0" brushRef="#br0" timeOffset="535014.7357">30886 13133 232,'0'0'99,"0"0"51,0 0-69,0 0-25,0 0-3,6-78-44,13 71-9,4 2 0,-1 5-2,2 0-3,-4 0 5,-1 5-3,-2 5-1,-3 2-66,-2-1-6,-3-1-14,-5-1-61,-1 0-5</inkml:trace>
  <inkml:trace contextRef="#ctx0" brushRef="#br0" timeOffset="535262.1237">30887 13245 106,'0'0'142,"0"0"-134,0 0 36,0 0 20,0 0-46,0 0 6,27 9 70,-9-6-48,3 1-5,-2 2-39,-2 3 2,-3-1-4,-3 1-17,-6 3-70,-4 2-23,-1 5-45,-7 2 4</inkml:trace>
  <inkml:trace contextRef="#ctx0" brushRef="#br0" timeOffset="535496.4863">30825 13544 156,'0'0'5,"0"0"85,0 0 44,0 0-79,0 0 3,83-6-49,-50-3-4,0 1-2,0 0-3,-2 0-36,-6 0-145,-5 1-117</inkml:trace>
  <inkml:trace contextRef="#ctx0" brushRef="#br0" timeOffset="536884.9455">31620 13144 176,'0'0'110,"0"0"-17,0 0-64,0 0 16,0 0-45,0 0 17,7 46-17,-1-5 38,0 3-4,0 0 34,-2-4-48,1-4 5,0-6-25,2-5 17,-1-4-17,0-5 0,-3-4 3,1-3-3,2-4 7,5-3-7,1-2 0,1 0 11,7-2-5,-1-17-6,5-3 3,0-8 5,0-2-3,-3 1-5,-4-1 0,-2 4 4,-4 3-8,-5 7 4,-2 6 0,-1 6 10,-1 6 3,-2 0-18,5 0 5,0 20-36,0 7 33,1 3 3,1 0 0,-1-3 3,1-3 7,-2-4-10,-1-5 0,1-3 1,-2-3-7,0-3 6,-1-3 0,2-3-2,-3 0 6,5 0-4,2 0 2,4-12 6,1-7 25,-2-4-30,0-2-3,-3 0 11,-1 0 0,-4-4-11,-1 0 0,1 2-3,-1-1-12,3 2 0,0 3-54,1 8-53,0 8-49,0 4-53</inkml:trace>
  <inkml:trace contextRef="#ctx0" brushRef="#br0" timeOffset="537353.6709">32411 13129 282,'0'0'125,"0"0"-46,0 0-40,0 0 10,0 0-40,0 0 11,-67 18-8,50 12-9,1 3 1,2 3 2,1 3-2,4-1 2,4-2-6,5-1 0,0-8 0,0-6 0,8-5 0,4-7-6,4-4 11,5-5-5,-1 0 0,5-1 5,2-16 8,-4-3-13,-3-5 0,-2-4-4,-9-1-11,-5-3 11,-4 1-15,0 1-29,0 1 27,0 2-34,-10 3-53,1 7-59</inkml:trace>
  <inkml:trace contextRef="#ctx0" brushRef="#br0" timeOffset="537775.5211">32709 13106 277,'0'0'18,"0"0"-5,0 0 3,-8 89 76,7-59-69,-1-1 6,1-1-19,1-1-6,-2 1 10,1-3-12,-1-1-1,-2-1-1,3-4-6,1-1-4,0-4-12,0-2 7,0-6-28,0-3-112,0-3-43</inkml:trace>
  <inkml:trace contextRef="#ctx0" brushRef="#br0" timeOffset="538228.6219">32748 13034 299,'0'0'107,"0"0"-32,0 0-63,0 0 4,0 0 10,0 0-17,63-44-4,-47 63-5,-1 1 2,-3 4-5,-8 2 3,-1-3 0,-3 1-2,-3-2-16,-16 1-2,-4-4 13,-2-4-28,6-2 14,3-6 13,5-4 5,3-2-15,2-1 36,3 0-9,3 0 14,0 5-17,0 4-6,0 2-6,0 2 6,3 4 0,9-2 14,5 0 2,2 0-4,2-3-11,3 2 21,-2 1-12,-4-2-15,-3 4 5,-5 1-82,-4-2-4,-1 4-72,-3 0-40</inkml:trace>
  <inkml:trace contextRef="#ctx0" brushRef="#br0" timeOffset="538679.6221">33151 12986 257,'0'0'193,"0"0"-48,0 0-138,0 0 7,0 0-14,0 0 0,-30 113 57,24-69-40,0-4-11,-2-1 8,2-3-7,-1-3-7,1 0 0,1 1-9,1-6 0,2-4 4,2-6-36,0-4-59,0-5-93,13-7-33</inkml:trace>
  <inkml:trace contextRef="#ctx0" brushRef="#br0" timeOffset="539163.9748">33509 13049 250,'0'0'112,"0"0"-95,0 0 7,0 0 27,0 0 4,0 0-55,-13-1 10,-12 12-15,-8 4 5,1 1-35,-3 0 35,-2 1-40,3-4 3,-4 1 33,9-3-49,2-3 40,9-2 11,1-1 2,8-2 6,3-2-6,2 2 0,4-3-3,0 2 7,0 1-8,0 1 4,0 4 0,13 1 25,0 3 1,4 0 0,5 1 36,3 1-31,2 0 4,-2-2-27,2 1-7,-1 0 15,-3-2-14,-2 3 1,-3-3-3,-9 0-72,4 0-3,-7-4-103</inkml:trace>
  <inkml:trace contextRef="#ctx0" brushRef="#br0" timeOffset="539648.325">33606 13466 131,'0'0'121,"0"0"-2,0 0 18,0 0-16,0 0-10,0 0-65,1 0-28,-1 0-18,0 0-11,0 0-32,0 0-62,0 0-148</inkml:trace>
  <inkml:trace contextRef="#ctx0" brushRef="#br0" timeOffset="573669.8815">17853 17680 467,'0'0'42,"0"0"52,0 0-51,0 0-5,0 0 16,0 0-45,0 0 31,0 0-39,0 0 19,-13-22-26,13 22 6,0 0-47,0 0-5,0 0-205,0 3-91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0:07:00.7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3294 1292 256,'0'0'74,"0"0"12,0 0 0,0 0-13,0 0 9,0 0-59,0 0 16,-6-19-28,6 19-1,-2 0-9,1 1-1,-1 26-4,-3 18 0,0 20 8,5 12-8,0 5 7,3 3-3,12-7 0,3-10 2,7-11-7,2-11 3,6-8-19,6-8 19,4-3-29,3-7 14,5-8 8,-1-9 8,-2-3 1,3-10 0,-6-19 0,4-6 9,-4-10-8,-2-6 3,-3-9-1,-7-2 4,-3-3-7,-9-1 0,-11 3 1,-7 3 12,-3 3-11,0 5-2,-10 7 7,-6 8-2,-1 6-10,4 11-10,2 12-64,2 8-68,3 0-128</inkml:trace>
  <inkml:trace contextRef="#ctx0" brushRef="#br0" timeOffset="1062.4459">4261 1888 155,'0'0'109,"0"0"-104,0 0-5,0 0 0,0 0 38,0 0-31,19 30-1,-13-29-6,0-1 14,1 0-6,5 0 8,2-5-3,2-15 29,2-6-41,-3-5 13,-1-4-14,-4 0 14,-6-1-10,-1-1-2,-3 2 3,0 2 12,0 4-14,0 8 30,0 5 10,0 8-41,0 4 78,0 4-26,0 0-50,0 14-4,0 20-19,11 16 19,2 10 0,2 8 11,0 4-11,-3-1 20,4-2-17,-4-3 29,3 0-22,2-2-10,0-7 52,-3-8-52,2-11 24,-5-8-24,-4-7 2,-2-11-1,-5-5 2,4-4-3,-4-3 0,0 0 7,0 0-7,0-4 0,-7-10 10,-5-3-22,1-2 8,1-2 4,1 0 0,4-2-4,4 1 1,1-1 3,0-1 0,0-4-11,12-3 3,12-2-11,1 3-12,6 2-47,1 3-1,-1 6-65,-1 2-127</inkml:trace>
  <inkml:trace contextRef="#ctx0" brushRef="#br0" timeOffset="1544.6957">5080 1173 400,'0'0'100,"0"0"6,0 0 5,0 0-34,0 0-54,0 0-23,-21 32-7,24 26 7,7 16 0,-1 3 11,-1-5-11,2-1 0,-4-2 0,-3-1 8,-3-3-2,3-7-6,0-10 0,0-5-35,5-11-23,0-7-129,0-10-161</inkml:trace>
  <inkml:trace contextRef="#ctx0" brushRef="#br0" timeOffset="2200.9105">5448 1274 123,'0'0'220,"0"0"-91,0 0-46,0 0-7,0 0-8,0 0-68,0 0-12,-28 57 9,31-1 3,13 1 5,2-3-2,3-6 5,3-6 2,0-7-4,3-8-6,4-6 0,2-7-1,7-8 0,0-6 2,4 0 1,3-15 4,4-12 4,-2-8-11,-3-6 1,-7-4-15,-10 0 13,-9-2 4,-6-4-2,-8 2 0,0 0-7,-6 4-16,0 9-64,0 9-7,-9 9-30,-3 10-66</inkml:trace>
  <inkml:trace contextRef="#ctx0" brushRef="#br0" timeOffset="2607.1442">5748 1360 460,'0'0'86,"0"0"-32,0 0-41,0 0-13,0 0-3,3 81 2,9-28 1,4-1 20,-2-1-19,-5 1 19,1-4-19,-4-2-1,-3-1-6,0-4-98,3-5 85,3-7-23,3-11-189</inkml:trace>
  <inkml:trace contextRef="#ctx0" brushRef="#br0" timeOffset="3261.2559">6209 1599 472,'0'0'64,"0"0"-60,0 0-8,0 0 8,12 101 11,-9-71-7,3-1-2,-1-1 7,-3-2-12,0-1 4,-2-2-5,1-2-5,1-6-62,1-8-119,1 0-105</inkml:trace>
  <inkml:trace contextRef="#ctx0" brushRef="#br0" timeOffset="3854.9767">6461 1354 353,'0'0'90,"0"0"-60,0 0 12,0 0-2,0 0-2,0 0-38,-3-5-17,12 10 15,6 7 0,6 3 4,3 3 20,4 0-18,5 1-2,7 1 3,6-5 2,1 0-7,-3-5 0,-2 3 2,-4-3-3,-5-1 2,-4 0-1,-2-2 0,-8 0 4,-5-3-7,-6 1 3,-1 0 0,-4 0-3,-3 1 7,0 2-1,0 4 25,-12 1-27,-9 6 31,-7 2-25,-7 1 3,-8 6-7,-3 4 1,-6 7-4,-3 4 0,5-1-22,9-4-44,15-9-27,10-7-147</inkml:trace>
  <inkml:trace contextRef="#ctx0" brushRef="#br0" timeOffset="8143.5137">7910 1513 314,'0'0'78,"0"0"-46,0 0 7,0 0-37,0 0 0,0 0 0,0 0 10,76-17 0,-43 13-2,0 0-8,-2-2 9,3 1-6,0 1-10,-2 1-36,-7 3-157,-5 0-79</inkml:trace>
  <inkml:trace contextRef="#ctx0" brushRef="#br0" timeOffset="8424.6007">7985 1695 186,'0'0'134,"0"0"-134,0 0 0,0 0 27,0 0-9,107-6 13,-68-6-20,0 2 5,-5-2-12,1 1-4,-7 5-1,-3 1-6,-3 1-107,-10 4-87</inkml:trace>
  <inkml:trace contextRef="#ctx0" brushRef="#br0" timeOffset="9796.9307">9004 1096 251,'0'0'93,"0"0"-62,0 0 10,0 0 21,0 0-47,0 0-15,0-3-7,0 26 7,0 8 5,1 10 5,5 7 14,-3 3 10,-2 1-30,1-4 13,-1-4-17,1-7 1,1-4-10,0-4-3,0-4-53,-2-2-45,-1-4-58,0 3-49</inkml:trace>
  <inkml:trace contextRef="#ctx0" brushRef="#br0" timeOffset="10156.2888">8759 1844 363,'0'0'95,"0"0"-95,0 0-16,0 0 16,0 0 18,0 0 30,128 20 4,-76-20-10,7-5-16,0-7-17,4-2-10,6-3 1,3 0 0,2 1-8,-4-1-17,-9 7-77,-9 3-69,-11 4-66</inkml:trace>
  <inkml:trace contextRef="#ctx0" brushRef="#br0" timeOffset="10825.5255">9038 2197 141,'0'0'40,"0"0"-22,0 0 63,25-95 3,-10 78-45,-1 4 23,2 5-22,0 5-29,4 3 9,-1 3-18,2 21 6,1 8 9,-1 7-12,-3 3-1,-6 2-4,-11 1 3,-1 2-2,-14-1-1,-15 3-17,-2-5 13,-3 0-30,1-6 24,6-5 2,2-5 8,7-5 0,3-6 2,6-7 18,6-4 6,3-4-26,0-2-5,7 0-19,20 0 24,14-12 22,17-11-21,12-1 5,6-3-6,-3 2-6,-9 0-83,-10 5-188</inkml:trace>
  <inkml:trace contextRef="#ctx0" brushRef="#br0" timeOffset="12212.9846">10118 784 161,'0'0'102,"0"0"-64,0 0 70,0 0-14,0 0-38,0 0 20,0-7-61,0 6 4,0 1-19,-3-2 6,0 2-10,-3 0 4,-3 0 0,0 0-6,-7 0 5,2 5 1,-4 2-5,-1 2-41,1 0 27,2-1-2,2-1 21,1-1-17,4-1 20,1-2-3,2-2 0,2-1 8,1 0-8,3 0 2,0 0-2,0 0 39,0 0-36,0 0 8,0 0-9,0 0 17,0 0-16,0 0-3,0 0 0,0 2-11,0 2 0,0 7 4,0 6 3,6 8 2,4 7 0,1 5 2,5 9 0,-1 1 4,0 5-2,-3-1-2,4 3 0,-4 8 1,-4 3-2,-1 4 2,-5 0 10,-2-4 27,1-5-29,1-1-9,1-3 0,0-3 15,0 0-17,0-1 2,-2-1 0,1 0 27,-2-1-17,0-5 14,1-6-24,1-7 5,1-9-9,-3-6 4,1-8 0,-1-6 3,0-3 3,3 0-6,-3 0 0,1 0-1,5 0-3,4 0 4,4 0 0,3-6 7,5-3-3,0 0-6,3-3 2,3-1-62,3-3-1,2-3-81,-3 1-99</inkml:trace>
  <inkml:trace contextRef="#ctx0" brushRef="#br0" timeOffset="21758.6123">10942 1165 112,'0'0'23,"0"0"-23,0 0 0,0 0 14,0 0-4,83 5 25,-52-4 6,1-1-9,4 0 12,-2 0-38,6 0 3,-1-1-9,-3-9-1,-2 0-7,-1 2-76,-8 0-45</inkml:trace>
  <inkml:trace contextRef="#ctx0" brushRef="#br0" timeOffset="22211.7138">11754 830 251,'0'0'130,"0"0"-31,0 0 15,0 0-62,0 0-1,0 0-51,5 3-8,-2 24-4,5 10 9,-4 7 3,-1 2 0,1-3 19,-2-2-19,-2-5 0,0-1 1,1-1-2,-1 1 9,0-4-9,0 0 1,0-5-114,0-5-4,-8-2-128</inkml:trace>
  <inkml:trace contextRef="#ctx0" brushRef="#br0" timeOffset="22758.5601">10858 788 340,'0'0'80,"0"0"12,0 0-77,0 0-3,0 0-12,0 0 1,-52 98-1,41-41 0,4 9 0,2 3 25,2 6-20,3-2 13,0-2-18,0-7 14,8-2-15,7-8 1,8-4 0,9-11-2,11-9 5,14-9-9,7-12 3,9-9-121,5 0-27,-2-21-114</inkml:trace>
  <inkml:trace contextRef="#ctx0" brushRef="#br0" timeOffset="23177.8154">12095 717 501,'0'0'112,"0"0"-53,0 0-59,0 0-17,0 0 17,18 120 23,4-58-5,6 1-2,-1-1-5,-3-2-11,-9-2 0,-6-1 3,-9-1 4,0-3-6,-9 1 2,-16-2-3,-8-4 0,-6-3-21,-7-3-29,3-5-48,-8-9-17,3-9-114</inkml:trace>
  <inkml:trace contextRef="#ctx0" brushRef="#br0" timeOffset="24537.1195">12456 678 228,'0'0'117,"0"0"-117,0 0 1,0 0-1,0 0 17,0 0 9,0 0 7,12 35-32,-2-31 11,5-1 2,-3-2-7,3-1 18,0 0-21,3-4 4,1-11 6,2-6-8,3-5-6,-3-4 0,0-2 1,-8 1 6,-1-2-3,-6 1-1,-1 2 24,-5 1-16,0 2 37,0 4-16,0 3-5,0 3-4,0 6-11,-2 6 13,1 3 7,1 2-28,0 0-4,0 0-7,0 18-10,0 19 14,0 10 3,0 10 0,1 7 3,2 1 4,3-4-7,0 1 0,0-2 0,1-1 4,-1 0-3,-1-7 2,4-3 16,-3-7-15,0-5 16,1-4-20,0-4 2,1-4-1,-2-3-1,0-6 0,-1-4 0,-2-5 2,1-5-5,-3-2-16,2 0 6,2-12 13,1-12 4,1-4-2,1-3-2,-5 1-31,-3 3 19,0 2 2,0-2-8,-2 3 13,-11 1-38,1 2-1,-4 1 11,2 4 9,1-1 24,1 5 0,4 1 0,5 6 2,0 0-1,3 1 16,0-3-17,0 0 0,12-4-5,10-2-2,3-1 5,3-1-9,0 3 5,-2 0-8,-1 3-31,-3 0-47,-2 3-30,-4 0 1,-1 2-29</inkml:trace>
  <inkml:trace contextRef="#ctx0" brushRef="#br0" timeOffset="25299.6043">13221 358 126,'0'0'173,"0"0"-62,0 0-27,0 0 28,0 0-88,0 0-23,-13 28-1,5 5 3,-2 8-3,5 2 11,1 1-8,1-2 16,0-5-12,3-2-7,0-5 0,0-4 4,0-5-5,4-3 1,7-4-36,4-7 26,1-3-110,2-4-39,4 0-58</inkml:trace>
  <inkml:trace contextRef="#ctx0" brushRef="#br0" timeOffset="25783.959">13582 448 217,'0'0'109,"0"0"-58,0 0 34,0 0-44,0 0-6,-83 12 3,72 12-38,4 5 0,1 5-3,0 1 12,6-4-11,0-2 2,0-7 0,12-4 1,3-4-1,2-7 0,6-4-2,1-3-3,4 0 5,4-18 7,-3-6-5,1-6-2,-6-3-34,-9 1 24,-6 3 10,-8 0 0,-1 5-3,0 1 3,-10 5 0,-3 4-9,-1 7-22,1 4 21,2 3-35,1 0-84,4 0-53</inkml:trace>
  <inkml:trace contextRef="#ctx0" brushRef="#br0" timeOffset="26158.9326">13858 213 449,'0'0'63,"0"0"39,0 0-73,0 0-28,0 0-1,0 0-22,25 72 22,-5-31 0,1 0 9,-2-1 6,-1-2-2,-3-2-13,-4 0 33,-4-5-32,-5 1 27,-2-2-27,0 0 0,-20-1 15,-2 1-6,-10-2-10,-2 0 0,-3-2-54,-2-3-41,2-6-129</inkml:trace>
  <inkml:trace contextRef="#ctx0" brushRef="#br0" timeOffset="27202.6525">14461 661 377,'0'0'84,"0"0"-46,0 0-38,0 0 8,0 0-4,0 0 3,-6 100 14,6-54 14,0 5-30,0 5 25,0 0-19,0-3-6,0-5 13,0-6-15,-1-3-1,-4-3-2,1-3 0,-1 2-6,0 0-47,1-1-5,-2-4 56,3-3-7,3-7-95,0-7-14,0-5-60</inkml:trace>
  <inkml:trace contextRef="#ctx0" brushRef="#br0" timeOffset="27765.1223">14877 878 307,'0'0'109,"0"0"-11,0 0-11,0 0-54,0 0-23,0 0-10,-28 71 0,19-29 14,0 0-7,2-2 5,2-5-4,5-4-1,0-6-10,0-4 3,0-4 0,6-4 3,4-4-3,2-5 0,2-4 2,1 0 7,2-2-9,5-18 0,0-5 11,0-7 0,-4 0-11,-3-1 5,-6-1 3,-7 4 1,-2 1-9,0 0 0,-8 3 1,-5 3 1,-2 5-2,1 2-2,-1 9-1,2 6-61,0 1-10,2 0-90,5 5-44,0 6-13</inkml:trace>
  <inkml:trace contextRef="#ctx0" brushRef="#br0" timeOffset="28340.1185">15147 672 28,'0'0'120,"0"0"-11,0 0 5,0 0-6,0 0-7,0 0-57,0-3-31,0 3-13,5 9-28,5 9 28,5 5 4,2 2 1,0 2 35,0 0-27,-1-1 0,-2 1 7,2 0-12,-2-3-10,2 0 2,-1-1 0,0-4 6,-3 0-3,-2-4-3,-3-1 0,-2 1 8,-3 1-9,-1 0 1,-1 1 0,0 3 20,-9 1-17,-12 2 5,-4 4-3,-3 4 6,-5 0-11,-3 1 0,0 1 3,3-3-7,6-4 4,7-4-22,6-2-33,3-6-133,3-4-135</inkml:trace>
  <inkml:trace contextRef="#ctx0" brushRef="#br0" timeOffset="38445.9557">16127 579 170,'0'0'81,"0"0"-58,0 0-20,0 0 46,0 0-3,0 0-20,-85 112 28,72-63-27,4 11 1,0 12 7,4 6-4,4 1-5,1-1-26,0-3 4,0-6 2,14-5-6,14-12 0,11-8-2,10-8-9,7-6-12,7-11-34,6-11-30,4-8-9,-2 0-74</inkml:trace>
  <inkml:trace contextRef="#ctx0" brushRef="#br0" timeOffset="38974.5882">16581 752 32,'0'0'248,"0"0"-104,0 0-53,0 0 10,0 0-83,0 0-9,-7 45 1,7 1-4,0 8 10,0 1 5,0-5-20,0-5 27,0-5-28,0-5 0,0-4 2,3-2-2,3 1-9,-1 0-36,-2-4-73,3-3 52,0-12-144,4-8-69</inkml:trace>
  <inkml:trace contextRef="#ctx0" brushRef="#br0" timeOffset="39443.315">16975 884 282,'0'0'134,"0"0"-44,0 0-19,0 0 12,0 0-44,0 0-22,-61-13-14,50 47-1,-2 10-2,4 1 0,1-3 4,7-6-10,1-6 6,0-6 0,3-4-8,12-3 12,3-7-4,1-4 0,1-6 3,5 0-7,0-11 4,4-13 0,-3-7 2,-3-2-2,-4-3-8,-10 0 6,-3-1-8,-6 4 7,0 0 3,-9 9 0,-7 3-3,-4 11-15,4 6 4,0 4-17,3 0-69,3 4-58,7 6-129</inkml:trace>
  <inkml:trace contextRef="#ctx0" brushRef="#br0" timeOffset="39943.2891">17396 660 205,'0'0'76,"0"0"26,0 0-32,0 0-9,0 0-61,0 0-20,6 13 20,11 9 5,3 3 16,4-1 28,1 2-48,2-4 18,0-1-19,0-2 8,-2 2-2,-3-3-3,-4 1-3,-6 1 15,-4-2-6,-4-2 6,-2 2 5,-2 0-11,0 4 33,-5 2-26,-13 2-3,-6 3 14,-5 3-19,-4 2-8,-2 4 0,-1 0-9,4-2 1,2-3-61,6-7-98,8-7-74</inkml:trace>
  <inkml:trace contextRef="#ctx0" brushRef="#br0" timeOffset="40349.5182">17928 1002 193,'0'0'244,"0"0"-166,0 0-27,0 0-38,0 0-7,0 0 5,32-4-7,2 4 37,12 0-27,4 0-6,-1 0 7,-4-6-15,-4-2 1,-8-2-1,-3 3-41,-8 1-56,-5 4-46,-5 0-7,-5 2 30</inkml:trace>
  <inkml:trace contextRef="#ctx0" brushRef="#br0" timeOffset="40878.1428">18697 654 312,'0'0'170,"0"0"-56,0 0-21,0 0-83,0 0-10,0 0-11,9 52 11,1-8 22,-3 6-7,-2 1 7,0-2 7,-2 0-21,-2-7-8,1-6 0,0-3 0,1-3-5,3-4 5,0-3-11,2-4-4,2-2-38,2-6-81,-1-1-54,-1-9-99</inkml:trace>
  <inkml:trace contextRef="#ctx0" brushRef="#br0" timeOffset="41362.4922">19144 717 298,'0'0'134,"0"0"-65,0 0-15,0 0-9,0 0-45,0 0 0,1 60 25,1-22 5,0 1-3,-2-4-15,0-2-10,0 0 20,0-3-21,0-2-1,0 0 4,0-6-4,0-4-4,1-4-57,5-4-71,5-5-67,-1-5-41</inkml:trace>
  <inkml:trace contextRef="#ctx0" brushRef="#br0" timeOffset="41924.9592">19474 629 382,'0'0'121,"0"0"-50,0 0-16,0 0 16,0 0-44,0 0-25,-15-18-4,15 18-2,4 8 4,13 9-8,-1 2 14,5 1-9,-4 0 3,2-1 0,-1-1-1,3-1 5,1 0-4,0-4 0,-4-1 1,-1-3-1,-5-3 0,-2 1 0,-1-4-3,-4 0 6,-1-1-3,-1 1 0,-1 2 2,-2-2-4,0 4 2,0 2 0,0 4 12,-3 7-8,-13 7 4,-4 5 1,-7 2-2,-3 5-7,0-2 0,-3 2-25,2-2-3,-3 0-77,-1-1-69,-1-5-94</inkml:trace>
  <inkml:trace contextRef="#ctx0" brushRef="#br0" timeOffset="42594.201">20177 449 176,'0'0'267,"0"0"-194,0 0 27,0 0-23,0 0-44,0 0-28,-3-6-5,15 34 0,10 13-7,3 9 15,1 1-6,-3 3-2,-1 0 2,-5 4 2,-2 2-4,-5 3 0,-6-1 0,-4-5 7,-5 0-18,-22-3 11,-10-1-27,-11 0 7,-5-5-65,-4-3 15,0-7-82,2-8-94</inkml:trace>
  <inkml:trace contextRef="#ctx0" brushRef="#br0" timeOffset="45822.7091">20915 1013 178,'0'0'108,"0"0"-20,0 0-28,0 0 17,0 0-19,0 0-54,0 0-4,6-8-7,12 8 7,4 0-6,8 0 13,6 0-7,7 0 1,8 0 3,4-2 11,-2-10-12,-3 1-3,-5 1 0,-8 4-48,-13 3-38,-9 3-70,-11 0-35</inkml:trace>
  <inkml:trace contextRef="#ctx0" brushRef="#br0" timeOffset="46238.5922">21145 868 122,'0'0'111,"0"0"-37,0 0 1,0 0 4,0 0-13,0 0-55,-7-14-5,7 14-12,0 1-5,0 19 11,0 9 14,0 5-11,0 4 22,0-1-13,0 0 4,0-3-13,0-2-3,0-4 1,1-1 6,3-2-7,1-3-20,-1-2-37,1-3-97,-2-10-56</inkml:trace>
  <inkml:trace contextRef="#ctx0" brushRef="#br0" timeOffset="47163.94">21994 855 181,'0'0'155,"0"0"-82,0 0 20,0 0-40,0 0-47,0 0-12,1-5 5,20 8 1,6-1 36,6 0-36,6-2 16,7 0-16,-1 0 14,2 0-33,-5 0-2,-6-4-70,-8 1-74,-5 1-67</inkml:trace>
  <inkml:trace contextRef="#ctx0" brushRef="#br0" timeOffset="47492.0487">22749 586 336,'0'0'112,"0"0"-112,0 0 0,0 0 17,0 0 32,3 87-4,-2-58 4,-1 1-48,2 1 26,1 3-27,-2-1 10,2 0-3,-1 1-7,-2 1-4,0 0-17,0-4-14,0-3-47,0-6-98,-8-7-94</inkml:trace>
  <inkml:trace contextRef="#ctx0" brushRef="#br0" timeOffset="47945.1541">21969 526 292,'0'0'78,"0"0"-66,0 0-9,0 0 32,-66 107-12,55-55 25,4 13-31,0 3-5,7 4 33,0-3-34,0-5-2,11-7-7,7-5 5,9-5-8,6-8 1,8-6-12,11-8 5,9-10-52,10-11-7,8-4 20,8-15-101,-1-17-99</inkml:trace>
  <inkml:trace contextRef="#ctx0" brushRef="#br0" timeOffset="48273.2579">23054 490 590,'0'0'126,"0"0"-126,0 0-1,0 0-12,0 0-11,0 0 24,81 93 4,-52-51 6,-3-1 7,-3-1-10,-10-1-7,-4 4 0,-5 2 5,-4 3 4,-1 2-7,-21-1 4,-10 0 1,-4-1 1,-7-3-16,1-3-10,-1-3-50,2-4-44,3-10-190</inkml:trace>
  <inkml:trace contextRef="#ctx0" brushRef="#br0" timeOffset="49692.4651">23436 547 370,'0'0'43,"0"0"-36,0 0-14,0 0 4,0 0 2,0 0 1,13 0 0,0 0 17,0 0 2,4 0 6,1-9 4,-2-3-28,3-5 13,-4-2-14,1-5 5,-2-2 51,-3 0-54,-3 1 4,-2-1 1,-3 3 3,-3 1-8,0 2 17,0 4 20,0 3-5,0 3-5,0 6-14,0 3 27,0 1-36,0 0 10,0 0-16,0 0-18,0 21 17,0 13-14,0 13 15,3 7 0,2 5 9,-2 1-11,2-2 2,0-5 0,0-6 2,1-5 0,1-5-2,2-1 0,2 1 5,-2-4-6,-2-3 1,0-6 0,-2-10 2,-2-4-2,-3-8-1,0-2-31,0 0-1,0-11 23,-6-13-64,-7-1-17,2-3 81,-1 6-36,3 5 46,5 3-7,1 1 17,3 3-7,0-2 3,0-1 1,15-3-12,10-2 5,8 0-2,3-3-20,1 3-133,-4 0-77</inkml:trace>
  <inkml:trace contextRef="#ctx0" brushRef="#br0" timeOffset="50158.5933">24082 269 261,'0'0'159,"0"0"-114,0 0 25,0 0-13,0 0-49,0 0-16,-56 91 8,47-42 0,1-2 28,1 0-14,6-5 8,1-7-22,0-5 7,17-7-13,7-5 6,6-5-4,4-5-7,5-7 11,5-1-106,5-6-32,0-15-122</inkml:trace>
  <inkml:trace contextRef="#ctx0" brushRef="#br0" timeOffset="50502.3274">24741 211 365,'0'0'74,"0"0"-73,0 0-2,0 0 1,0 0 0,0 0 55,55 74-42,-45-48 46,-1-2-43,-6 1-2,-3 4 29,0-1-37,-8 4 9,-14 1-10,-5-2 10,-6 1-30,-1-3 6,-2-5-86,-1-4-58,4-9-129</inkml:trace>
  <inkml:trace contextRef="#ctx0" brushRef="#br0" timeOffset="50799.1824">24405 298 422,'0'0'158,"0"0"-158,0 0-40,0 0 40,0 0 8,0 0 20,-2 100 9,2-73-37,0-1 17,0-1-17,0 2 13,0 2-21,-6 0 8,-4-1-43,-3-7-31,5-6-207</inkml:trace>
  <inkml:trace contextRef="#ctx0" brushRef="#br0" timeOffset="60500.6666">25263 637 206,'0'0'92,"0"0"-37,0 0 46,0 0-26,0 0-10,0 0-16,0 0-44,0-1-5,0 11-6,0 21 6,1 13-1,-1 14 6,2 5 0,-1 0 4,2-4 3,0-11-12,0-8 0,0-8 0,1-5 3,1-1-3,-2 0-1,2-1-13,0-1-44,1-1 8,0-8-162,0-6-110</inkml:trace>
  <inkml:trace contextRef="#ctx0" brushRef="#br0" timeOffset="60875.6478">25586 777 375,'0'0'198,"0"0"-198,0 0-4,0 0-3,0 0 7,0 0 24,0 98 14,2-65-27,1-3-11,0-1 0,1-2 15,1-3-24,2-3 9,-1-1-90,2-2-37,-1-5-137</inkml:trace>
  <inkml:trace contextRef="#ctx0" brushRef="#br0" timeOffset="61356.9061">25870 682 441,'0'0'142,"0"0"-69,0 0-69,0 0 11,0 0-15,0 0-25,10 0 24,11 16 1,6 0 0,1 2 2,4-1 3,-3-3-5,4-1 0,-3-1 7,-2-2-8,-2 3 1,-4-2 0,-2 1 0,-4 0 3,-1 0-3,-6-1 0,-3 1 2,-2 0-4,-4 3 2,0 5 0,0 2 17,-14 4-7,-6 3-1,-2 0-4,-7 3 13,1-2-16,-3 2-2,-2-2-7,1 0-15,3-3-137,3-6-132</inkml:trace>
  <inkml:trace contextRef="#ctx0" brushRef="#br0" timeOffset="62122.7231">26880 431 355,'0'0'87,"0"0"-54,0 0 26,0 0-27,0 0-18,0 0-27,-49 57 13,31-7 0,-3 9 27,0 4-15,4 3 18,3 2-8,3-1-11,5 0-2,5-8-5,1-7-4,6-11 0,26-8 8,19-7-8,15-12 0,10-6-19,1-8-18,-3 0-103,-9-11-104</inkml:trace>
  <inkml:trace contextRef="#ctx0" brushRef="#br0" timeOffset="62870.0818">27441 583 275,'0'0'162,"0"0"-111,0 0-20,0 0-22,0 0-9,0 0 0,-2 83 16,2-43 37,2 3-35,2 0 22,-1 1-24,2 1-9,-1-1 5,1-3-10,-2-4 0,1-3 1,-1-3-3,3-8-58,-1-3-73,2-9-153</inkml:trace>
  <inkml:trace contextRef="#ctx0" brushRef="#br0" timeOffset="63385.6787">27838 690 384,'0'0'36,"0"0"-24,0 0 22,0 0 39,0 0 8,0 0-65,0-6-16,0 21-5,-5 12-4,-1 6 9,-1 3 7,1 2-6,3 0 31,0-2-30,3-2-1,0-5 12,0-5-10,0-5-4,10-6 1,4-3 0,-1-5-1,5-5 6,3 0-4,3-7 14,0-9-6,-2-7-9,-4-2 5,-3-1-5,-8-4 41,-4-2-31,-3 1 8,0-1-13,-4 4 0,-12 3-5,-4 3 0,1 5 3,1 6-16,0 3-9,0 3-58,5 5-34,2 0-177</inkml:trace>
  <inkml:trace contextRef="#ctx0" brushRef="#br0" timeOffset="63963.7734">28132 577 515,'0'0'89,"0"0"-62,0 0 39,0 0-32,0 0-25,0 0-9,-9-2-30,25 19 28,4 4 2,3 0 0,1 2-2,0-2 5,-1-1-3,2-1 0,0-1 7,-1-1-7,1-3 0,-4 0-1,-1-3-6,-5-2 8,-4-3-1,-4 3 0,-4-2-2,-3 3-1,0 4 0,-8 6 3,-14 6 15,-5 5-15,-6 1 10,-3 0-6,-3 1 2,-4-2-12,0 2 1,-3-1-86,2-6-122,4-4-198</inkml:trace>
  <inkml:trace contextRef="#ctx0" brushRef="#br0" timeOffset="64413.7829">28843 871 91,'0'0'41,"0"0"8,0 0 63,102-5-42,-62 2-51,2 1 12,-5-1-31,-4 3 4,-8 0-8,-8 0-45,-4 0-89,-6 0-71</inkml:trace>
  <inkml:trace contextRef="#ctx0" brushRef="#br0" timeOffset="65490.2915">29567 629 318,'0'0'13,"0"0"-13,0 0 0,11 90 56,-6-41 27,0 7-48,-1-2 15,2-3-10,-3-4-40,-1-5 28,-2-5-23,0-2-2,0-2-3,0-4-6,0-3-103,0-10-156</inkml:trace>
  <inkml:trace contextRef="#ctx0" brushRef="#br0" timeOffset="66052.1573">30025 744 195,'0'0'193,"0"0"-115,0 0 8,0 0-3,0 0-83,0 0-8,0 0 3,0 78 10,0-40 19,0 2-12,0-2 2,-3-5-11,0-2 4,0-4-7,0-5 0,3-1-31,-3-3-55,3-7-134,0-7-77</inkml:trace>
  <inkml:trace contextRef="#ctx0" brushRef="#br0" timeOffset="66545.3015">30276 572 410,'0'0'108,"0"0"-74,0 0-27,0 0-14,0 0 2,0 0-2,35 29 3,-8-8 8,3 0-2,1 2 3,1-2-1,-2-2-4,-4 4 0,0-5 2,-3 1-2,-3-4 0,-1 2 0,-2-3-1,-2-5 5,-8 2-4,-2-6 0,-4 1 3,-1 6-3,-1 4 1,-17 2 12,-12 6 13,-3 3-23,-7 0 8,1 0-11,0-1 3,3-1-16,2 3 0,9-3-18,7-4-35,9-6-199</inkml:trace>
  <inkml:trace contextRef="#ctx0" brushRef="#br0" timeOffset="67154.648">30947 336 420,'0'0'115,"0"0"-18,0 0-51,0 0-40,0 0-12,0 0-13,12 31 3,13 3 16,4 7 0,-1 1 20,-4 3 14,-6-2-19,-4 0-15,-3 3 0,-5 1 5,-6 4 38,0 3-20,-1 1-14,-21 0 0,-9 2 0,-12-3-9,-5-1 0,-10-1-31,-5-5 10,-1 0-31,-10-6-58,0-5-49,-3-9-234</inkml:trace>
  <inkml:trace contextRef="#ctx0" brushRef="#br0" timeOffset="68798.7036">31351 314 48,'0'0'56,"0"0"-6,0 0 10,0 0 39,0 0-35,0 0-1,-3 2-14,3-2-49,0 0 0,6 0-33,10 0 33,6 0 42,3 0-41,2-2 9,0-4-5,-2-1 7,-2 3-3,-4 1-9,-6 0 4,-1 2 2,-6-1-3,-1 2-3,-2 0 0,-2 0 4,2 0-11,0 0 7,-2 0 0,2 0-14,-1 0 8,1 0 6,1 3 1,1 6 18,0 3-18,-2 6-1,1 3 3,-1 8-3,-2 7 4,-1 6-4,0 6 0,0 4 15,0-2 5,0 3 14,0-1-32,0-3 16,0 1-16,0-1-2,0 0 0,0-2 19,0 2-19,0-4 0,0 2 0,-7 2 3,-1 4 3,1 3-6,2 1 0,5 2 1,0-2-2,0 2 2,0-3 3,0-4 21,0-5-21,0-7-4,2-6 0,-2-10 16,0-9-19,0-7 3,0 0 0,0-2 22,-19-1-9,-11-1-13,-12-1 0,-10-1-16,-12-2 5,-13 0-109,-9 0-178</inkml:trace>
  <inkml:trace contextRef="#ctx0" brushRef="#br0" timeOffset="72461.3356">14001 3081 122,'0'0'37,"0"0"34,0 0-5,0 0 17,0 0-15,0 0-49,-10-4 21,6 4-38,-2 1-1,-1 15 3,1 3 3,-1 7-7,3 7 0,-1 3 6,1 2 9,4-2-15,0 0 0,0-8 3,0-2-3,10-5 0,3-4-5,1-4 5,-1-5 6,-1-5-5,2-3-1,1 0 5,3-7 2,0-10-7,-1-5 0,-2-4-4,-1-2-4,-5 3 10,-5 1-2,-1 3 7,-3 3-2,0 4-5,0 4 0,0 2 1,0 5 8,0 2-6,0 1 21,0 0-24,0 0-7,0 10-7,0 10 11,6 2 3,3 4 0,-2-2 2,4 0-2,-2-1 0,4-4 0,-2-1-2,2-3 2,-1-3 0,-1-1-4,0-5 4,0 0 0,0-5-1,0-1-7,0 0 6,1-4-1,-3-12-13,0-5 15,0-4-21,-1-4 22,-3 0-9,0-2 1,-4 6 8,1 4-1,-2 6 1,0 4 3,0 5-3,0 3 13,0 3 20,0 0-27,0-1-11,0 1 5,0 0-26,1-2 25,8 2-25,6-3 26,2 0 0,0-3 4,2-1-7,4-6 3,7-2 0,4-3-2,2-1 6,-2-2-4,-6-4 1,-6 0 7,-5-7-9,-6-2 1,-1-2 0,-5 0 5,-4 2-1,-1 7-1,0 5 31,-1 2-14,-8 8 25,1 3-6,5 4-30,0 5 37,3 0-32,0 2-14,0 22-3,0 14-10,0 9 13,5 7 0,1-2 2,3-2 12,-3-2-2,-2-6-3,1 1 2,-1-7 3,2-4-14,3-4 0,-3-7 1,0-8 0,-3-5 4,-1-5-5,-2-2 5,0-1 7,0 0-12,1 0 0,1-8 7,3-10 0,1-7-7,3 1-6,4 2 0,1 2-33,1 3 20,0 4-1,2 4 1,-1 3 9,2 5 10,-2 1 0,2 0-2,-1 3-26,3 10 25,1 2 2,-1 1-2,0 1-2,-1 0 6,-2-1-1,0-2 0,-2-2 2,-2-3-2,1-2 0,1-4 0,1-3-1,-4 0 4,6 0-1,-5-13 0,-3-2 5,-2-3-7,-2-3 0,-4 0 3,-2 1-1,0 4-1,-2 1-1,-7 4 4,-3 3 3,3 4-7,5 2 0,-1 2 4,2 0-9,2 0 5,1 11 0,0 10-6,0 1 4,3 0 1,9 0 1,1-1 0,1-4-7,-2-1 7,2-5 0,0-4-1,1 0-2,0-7 3,3 0 0,1 0 2,3-8 1,1-9-3,-1-2 0,-2-6-1,-3-1-6,-5-2 5,-3 1-2,-9 4-3,0 3 7,0 5 0,-13 1 11,1 4 13,0 0-18,2 6-1,2 0-5,3 2 2,2 1 0,3 1-2,0 0-1,0 0-8,0 0-80,3 0 40,11 0 42,5 0 7,1 0-11,1 0 14,1 0-3,-2-2 0,2 0 3,-3 1-3,-1-1 2,-5 2 4,-2 0 11,-2 0-11,-2 8-6,-1 5 18,-1 4-14,-2 2 13,-3 3 4,3-1-3,-2 0 19,4 0-33,7 0-3,1 0-1,11 0 7,6-5-7,4-5 0,5-6 3,3-5-6,-2 0 3,0-12-27,-4-11-20,-4-6-37,-10-2 18,-9 1-19,-10-2 53,-3 5 27,0 5 10,0 4 8,-6 5 70,-1 6-16,1 4 44,3 3-48,1 0-50,2 10-13,0 11-4,0 5 4,0 0-1,6-1 2,8 0-4,1-6 3,2-1-24,2-6-30,0-4-76,2-7-16,-6-1-138</inkml:trace>
  <inkml:trace contextRef="#ctx0" brushRef="#br0" timeOffset="73864.9179">17348 3092 243,'0'0'24,"0"0"-20,0 0 13,0 0 58,0 0-57,0 0 16,0 0 13,54 11-30,-42-11 22,1 0-31,-1-5-5,3-5 28,1-5-25,2-6 1,-3-5-7,1-6 8,-2-4-7,-2-4-1,-3-1 0,-2 1 3,-4-1 2,-1 3-5,-2 4 0,0 3 6,-2 6-1,-7 5-4,2 3 0,1 9 60,0 1-53,5 6 16,1 1-5,0 0-17,0 15-4,0 18-7,1 14 9,6 9 10,1 6 4,-2 5-14,-2 2 18,-1 1-14,0-1 31,-1 0-27,0 5 0,3-5 28,1 0-32,0-7 13,2-7-17,-1-2 6,-3-3-6,2-8 0,-3-4 0,2-11-1,0-9 6,-4-9-10,1-6-6,-2-3-9,0-2 20,0-19 0,0-9 2,0-6-10,0 0-27,0 1 13,-2 6 9,-1-1 1,3 5 6,0 4 6,0 3 0,3-2-8,15-1 5,7-3 3,8-6 0,3 0-59,1-1-26,2-1-79,-1 3-115</inkml:trace>
  <inkml:trace contextRef="#ctx0" brushRef="#br0" timeOffset="75143.5004">18453 2629 106,'0'0'70,"0"0"9,0 0 51,0 0-30,0 0-50,0 0-15,-25-20-2,18 20 3,-2 0-32,-3 7-1,-2 16-3,-3 10 5,0 9-5,-1 8 0,5 1 5,3 0 19,9-4-19,1-5 2,0-4-7,14-7 2,8-2-7,6-4 5,6-2-34,5-5-45,3-4 39,0-8-68,-3-6-132</inkml:trace>
  <inkml:trace contextRef="#ctx0" brushRef="#br0" timeOffset="75612.2257">18814 2724 256,'0'0'90,"0"0"-7,0 0 35,0 0-69,0 0-21,0 0-28,-77 68 0,71-32 20,3 1-7,3-4 5,0-3-9,0-6-1,5-3-8,8-4 0,0-5-4,5-6-7,2-4 8,3-2 3,3-5 16,-1-15-9,-1-7 2,-5-3-9,-2-1 1,-8-1-7,-8 4 11,-1-2-5,0 5 5,-6 3-2,-5 1-3,-2 6 0,4 2-25,2 7 11,0 4-59,4 2-51,3 0-162</inkml:trace>
  <inkml:trace contextRef="#ctx0" brushRef="#br0" timeOffset="75955.9604">19126 2463 595,'0'0'87,"0"0"-87,0 0-5,0 0-9,0 0 11,0 0 1,87 110 4,-57-65 2,-5 2 1,-7-1 1,-5 0-6,-7-3 0,-6 1 7,0-1-1,-13 1-4,-14 0 7,-3-4-7,-5-3 0,0-3-4,2-5-30,-1-2-22,-2-6-45,0-8-135</inkml:trace>
  <inkml:trace contextRef="#ctx0" brushRef="#br0" timeOffset="76643.4224">20288 2566 194,'0'0'111,"0"0"-70,0 0 52,-95 3-6,67 18-59,1 7 40,0 11-27,3 7-18,3 3 40,3-2-60,5-5 13,3-4-16,10-9 9,0-1-11,6-6 2,19-7 0,9-5-13,9-8 13,5-2 0,4-4-1,-1-15-10,-8 0-2,-5-1-47,-10 4-2,-7 1-24,-11 4-80,-8 1-3,-2 1-2</inkml:trace>
  <inkml:trace contextRef="#ctx0" brushRef="#br0" timeOffset="76844.4353">20072 2837 49,'0'0'278,"0"0"-278,0 0 18,0 0-18,0 0 38,0 0-14,100-14 4,-64 3-21,3-1-6,1 0-1,0 0-58,-4 2-73,-6-3-117</inkml:trace>
  <inkml:trace contextRef="#ctx0" brushRef="#br0" timeOffset="78000.6251">21298 2460 145,'0'0'40,"0"0"20,0 0 41,0 0-71,0 0 66,0 0-94,-72-48 2,56 45 10,0 1-3,-2 2-9,-1 0-2,0 0 6,0 0-11,0 5 5,2 7 0,1 4-1,4 2-2,2 5 3,6-1 0,2 3 0,2-3 0,0-2 0,6-2 0,10-5-1,5-2 14,0-4-12,4 0-1,-1-3 13,-4 0-2,-2-1-11,-8 4 0,-3-1-1,-4 4 11,-3 3-10,0 4 0,0 3 7,-10 1 4,-6-2-11,-2-3 3,1-3-2,1-3 2,7-3-3,3-3 0,3-2-25,3-1 9,0-1-57,0 2 24,13-2 48,5 0-6,-1 1 7,-1 3 0,-4 7 0,-3 5 0,-3 6 6,-5 5 7,-1 6 22,0 2-32,-8-1 33,-1-1-22,1-1-5,2-4 4,4-2 12,0-3-1,2-1-21,0-1 4,0 0-7,2-4 0,9-3-1,3-7-16,5-6 8,8-1-34,4 0-2,5-10-157</inkml:trace>
  <inkml:trace contextRef="#ctx0" brushRef="#br0" timeOffset="78481.8795">21774 2645 296,'0'0'79,"0"0"-33,0 0-15,-83 63-7,68-28 42,-1 3-23,7-1-3,3-2-5,3-5-24,3-6-12,0-8 1,3-2-1,12-5-5,4-6 6,6-3 0,4 0 9,3-9-2,4-12-1,0-6-6,-6-5 10,-6 0 9,-9 1-19,-7-2 10,-8 3-4,0 1 1,0 4-7,-16 4 0,0 3 5,-4 6-14,4 4 9,1 8-54,0 0-64,5 0-124</inkml:trace>
  <inkml:trace contextRef="#ctx0" brushRef="#br0" timeOffset="78747.4899">22258 2767 394,'0'0'102,"0"0"-102,0 0 0,0 0 0,0 0 7,22 91 10,-26-63 10,-13 1-9,-5 0-10,-3 3-9,-2 0 1,-1-4-87,3-4-154</inkml:trace>
  <inkml:trace contextRef="#ctx0" brushRef="#br0" timeOffset="79263.089">22686 2482 382,'0'0'106,"0"0"-106,0 0-18,0 0 18,7 84 24,-4-42 37,0 1-14,-1-1-15,-2-1-6,0-2-17,0-2-8,0 0-1,0-3 0,0-2-8,-2-4 3,2-7-76,0-7-75,0-11-100</inkml:trace>
  <inkml:trace contextRef="#ctx0" brushRef="#br0" timeOffset="80104.1995">23025 2303 321,'0'0'67,"0"0"-54,0 0 51,0 0-31,0 0-5,0 0 34,16-54-53,-11 51 17,3-1-26,4-1 8,2 2-4,4 0-1,1 3-3,1 0 0,0 0 0,1 0-4,-1 8 2,-7 7-7,-4 1 2,-4 2-24,-5 3 9,0 2 20,-3 3-10,-14-2 10,1-2 2,0-1 0,5-4 1,2-2 2,4-3-3,0-2 5,0 0 4,4-2-11,1 2 2,0 0 0,0 1-10,0-2 10,4 0-1,8-2-2,-1 1-1,-1-2 3,-1-2 1,-2-1 0,-4-1-2,0-2 5,-1 0-3,-2 1 0,0 1 3,0 2-6,0 4 3,1 2 0,1 7 52,1 4-50,3 2 36,-2 2 24,1 4-45,-1 0 17,-1 0-16,0 0-17,-3-2 17,0-1-14,0-2-4,0-2 0,0-2 6,-9-1-6,-3-2 0,-6 0 4,-2-2-18,-5-3-29,-1 1-42,-7-2-27,-3-3-114,2-1-70</inkml:trace>
  <inkml:trace contextRef="#ctx0" brushRef="#br0" timeOffset="83191.1797">17552 4667 377,'0'0'52,"0"0"-46,0 0-6,0 0 47,0 0-33,0 0-7,0 0-1,0 0-1,0 0-5,5 0 4,5 0-4,4-2 23,2-6-11,3-5-9,1 0 4,-1-5 0,1-7-7,0-2 0,-3-8 5,-1-1 0,-2-4 2,0-2-6,-3 1-1,-2 1 1,-1 0-4,-3 4 2,0 0 1,-2 0 5,-2 4-5,-1 4 3,0 2 22,0 5-19,0 5 27,0 0-9,0 9-11,-1 4 34,-1 1-28,2 2-8,0 0-11,0 25-24,0 17 22,0 16-1,0 15 3,6 7 7,2 6-4,1 4 9,-2-5 18,-1-3-27,0-11 5,3-2-5,5-11 6,-1-5 22,2-6-26,-1-10-5,-1-2 1,-4-8 9,-5-6-12,1-7 2,-4-7-8,-1-4-2,0-3 1,0 0 9,-1-5 0,-10-11-22,-1-5 13,4-2 0,-2 1-3,7 1 6,2 1 8,1 4-2,0-1 0,6 0 5,15-1-8,10-1 3,5-4-6,9-1-9,7-1-46,0-4-90,-2-1-120</inkml:trace>
  <inkml:trace contextRef="#ctx0" brushRef="#br0" timeOffset="83613.0332">18573 4063 494,'0'0'42,"0"0"-42,0 0-12,0 0 12,-21 111 21,20-55 6,1-1 19,0-6-36,3-1-1,11-3-9,5-3 8,4-7-11,2-8 3,4-11 0,1-8-7,1-6 7,2-2-68,-3-14-116</inkml:trace>
  <inkml:trace contextRef="#ctx0" brushRef="#br0" timeOffset="83909.8942">19005 4051 282,'0'0'134,"0"0"-89,0 0-3,0 0-37,0 0 15,0 0 95,35 101-72,-29-61 13,-5 0-45,2-6 15,-2-4-26,1-4 17,1-1-18,-1-2 1,-2-2-10,0-2 2,0-3-123,0-7-132</inkml:trace>
  <inkml:trace contextRef="#ctx0" brushRef="#br0" timeOffset="84269.2502">19229 3882 595,'0'0'34,"0"0"-34,0 0-1,0 0 1,0 0 10,78 86-6,-53-42 17,-5 1 6,-3-3-16,-3 0 41,-7-1-40,-1-2-10,-4-2 16,-2 3-14,0 0-4,-2 4 0,-19 3 14,-11 3-14,-7-6 0,-4-3-43,2-6 16,4-11-154,3-8-170</inkml:trace>
  <inkml:trace contextRef="#ctx0" brushRef="#br0" timeOffset="85016.1116">20445 3947 186,'0'0'78,"0"0"-57,0 0 79,0 0-38,-107-18-17,71 18 11,-6 14-51,-7 5 11,-1 8 11,1 5-8,6 3 31,5 4-30,8 0-5,12 1-1,6-3-6,10-3-8,2-3 0,4-4-6,16-3 4,7-5 2,7-5 0,5-7 9,4-7-6,4 0-3,2-6 0,0-9-48,-1-3-36,-8 1-74,-8 2-15</inkml:trace>
  <inkml:trace contextRef="#ctx0" brushRef="#br0" timeOffset="85250.4747">20070 4200 321,'0'0'60,"0"0"-45,0 0-15,0 0 7,113-47-2,-67 32 8,3 0-10,2 0-4,-4 3 1,-3 3-95,-10 1-23,-6 6-73</inkml:trace>
  <inkml:trace contextRef="#ctx0" brushRef="#br0" timeOffset="86325.4435">21337 3739 76,'0'0'212,"0"0"-132,0 0-18,0 0 33,0 0-38,0 0-36,-64-57 19,39 57-40,-5 0 0,0 0 0,-1 12 6,4 2-7,2-1 1,5 1 0,1 1-6,5 2 6,3-2 0,3 1-3,5-1-4,3-1 7,0 0-9,0-3-6,11 0 8,8-1 7,3 1 0,1 1-9,4 0 12,-2 0-4,-3 0 1,-5 1 0,-3 1 2,-5 0-1,-4-1-1,-5 4 7,0 1 6,-6 0-13,-12-1 0,0-4-1,0-3-5,3-4 6,4-2 0,3-3-9,5-1 7,3 0-2,0 0-1,0 0-44,0 0 29,1 0-26,9 0 40,0 8 0,-1 8 3,-3 8 3,-2 8 5,-2 6-1,-2 4 36,0 3-17,0 0 21,0 0 23,-6-1-3,3-5-37,3-6-27,0-5 3,0-5-3,0-8 0,6-6 0,9-6 0,4-3-29,11 0-21,8-19-82,6-12-67,5-4-16</inkml:trace>
  <inkml:trace contextRef="#ctx0" brushRef="#br0" timeOffset="86872.2904">21901 3849 150,'0'0'62,"0"0"15,0 0-30,-94 5-6,66 16 27,1 6-31,8 5 22,2 0 8,7 5-39,5-4 8,2-2-28,3-2 1,0-5-1,12-4-6,11-5-2,5-6 0,3-6-3,4-3 3,-1 0 0,-3-8 5,1-11 12,-1-8-16,-4-2 5,-8-4 2,-5 0 6,-8 1-14,-6-2 6,0 1-5,-5 2 13,-11 3-10,-2 4-1,-1 2-3,2 9-13,1 5-12,2 8-62,-1 0-111,5 7-154</inkml:trace>
  <inkml:trace contextRef="#ctx0" brushRef="#br0" timeOffset="87216.2598">22336 4092 277,'0'0'28,"0"0"-28,0 0 0,0 0 44,0 0 41,0 0-40,3 88-5,-19-62-24,-3 0-4,-6-1 1,-2 1-13,-3-2-25,5-3-127,2-7-176</inkml:trace>
  <inkml:trace contextRef="#ctx0" brushRef="#br0" timeOffset="87916.0123">22687 3756 88,'0'0'195,"0"0"-61,0 0-15,0 0 17,0 0-66,0 0-56,0 0-28,-11 37 13,11 9 1,0 3 12,0 1-4,-3-2-8,0-2 0,-2-4 10,4-5-10,1-1 0,0-4-35,0-5 13,0-6-141,0-4-65,0-6-52</inkml:trace>
  <inkml:trace contextRef="#ctx0" brushRef="#br0" timeOffset="88915.9614">23057 3572 212,'0'0'71,"0"0"-36,0 0 87,0 0-100,0 0 24,0 0-46,45-36 8,-24 32-12,3-1 4,-1 2 0,3 1-4,-2 2 11,0 0-9,-4 0 2,-6 0-6,-5 14-7,-6 4 25,-3 6-12,0 8 21,-16 4-20,-7 0 9,1-2-10,4-2 2,0-5-7,6-4 5,4-3 0,2-4 0,3-1 3,3-1-6,0-2 2,3-2-8,14-2 2,3-2 8,7-3-1,1-3 5,2 0-1,-2 0-4,-4 0 0,-7 0-52,-7 0 52,-6 0-11,-4-1 11,0-1 40,0 1-25,0 1 16,0 0 8,-4 0-23,-5 0 0,2 8-16,-1 8 0,3 2-6,4 6-1,1 4 5,0 5-1,0 5 3,0-2 0,6 2 6,0-1 6,0 1-3,-3-5 1,0-2-10,-3 0 0,0-4 5,0-1-5,0-2 2,-9-3 3,-3-2 6,-6-3-3,-1-3-8,-5-4 0,-1-3 2,-1-2-16,-2 1-43,0-2-31,-2 0-58,-2-2-119</inkml:trace>
  <inkml:trace contextRef="#ctx0" brushRef="#br0" timeOffset="106706.8481">2419 6036 520,'0'0'139,"0"0"-126,0 0 42,0 0-21,0 0-34,0 0 20,0 0-20,0-9 0,0 9 0,0 0-42,0 0-72,-10 17-174</inkml:trace>
  <inkml:trace contextRef="#ctx0" brushRef="#br0" timeOffset="107019.3314">2100 6670 502,'0'0'151,"0"0"-151,0 0 57,0 0-11,0 0-26,0 0-20,0 0 0,2 0 0,8 0-27,8-9-106,6-3-5,3-3-243</inkml:trace>
  <inkml:trace contextRef="#ctx0" brushRef="#br0" timeOffset="107269.3195">2800 6710 514,'0'0'174,"0"0"-156,0 0 16,0 0-11,0 0-14,0 0-9,-8 0-80,8 0-120,0 0-175</inkml:trace>
  <inkml:trace contextRef="#ctx0" brushRef="#br0" timeOffset="115788.6149">25909 2126 101,'0'0'99,"0"0"-41,0 0 18,0 0-18,0 0 16,0 0-44,-3-5-25,3 5 10,0 0-15,0-1 0,0 1-1,11 0-3,8 0 0,6 0 4,9 0 0,8 0-1,9 0 4,7 0-3,6 0 0,8-2 2,7-2-2,6-5 0,9-1 0,10 2 0,14-3 0,10-1 0,4-1-6,-1-1 13,-16 1-11,-14 2 4,-15 4 0,-14 0 1,-9 3-1,-12 2 0,-14 1 0,-16 1-2,-9 0 0,-9 0-45,-3 0 22,0 0 11,0 0-15,-3 0-81,-10 4 24</inkml:trace>
  <inkml:trace contextRef="#ctx0" brushRef="#br0" timeOffset="116502.1809">28727 1796 81,'0'0'26,"0"0"17,0 0-5,0 0-6,-90 47 15,67-13-20,0 11-4,5 7 19,2 2-31,7-1 9,7-7-20,2-7 2,9-5-7,23-6 7,14-1-2,12-4 9,8-2-6,7-6 15,3-6-18,0-5 1,1-4-6,-2 0-90,0-7-63</inkml:trace>
  <inkml:trace contextRef="#ctx0" brushRef="#br0" timeOffset="116908.4127">29791 1815 279,'0'0'96,"0"0"-58,0 0 17,0 0 21,0 0-31,0 0-13,11-5-32,-3 11-32,4 15 32,3 9 5,-5 4 11,-2 4-16,-4 1 0,-4-1 21,0-2-16,0-1-5,-5-2 3,-12-2 4,-7 1-14,-3-4-11,-6-2-69,1-3-39,0-10-63</inkml:trace>
  <inkml:trace contextRef="#ctx0" brushRef="#br0" timeOffset="117267.7668">29304 1843 480,'0'0'21,"0"0"-11,0 0-13,0 0 3,-22 87 0,17-57 10,0-1-9,0 1-1,2-1 0,2-1 6,1-2-28,0-1-11,0-5-138,0-6 9</inkml:trace>
  <inkml:trace contextRef="#ctx0" brushRef="#br0" timeOffset="117627.1255">29573 1870 279,'0'0'128,"0"0"-66,0 0 49,0 0-41,0 0-38,0 0-32,0 3-9,0 20 5,0 5 4,0 5 0,0 3 2,0 1 7,0-3-12,0 1 3,0-4-132,-2 1-18,-2-4 25,-1-3-115</inkml:trace>
  <inkml:trace contextRef="#ctx0" brushRef="#br0" timeOffset="120795.6435">3833 6203 167,'0'0'153,"0"0"-60,0 0 23,0 0-15,0 0-36,0 0-56,-11-7 2,11 7-22,0 13 7,0 17 4,0 17-1,9 9 13,3 4-12,-2 6 0,-2 0 12,5 2-14,-4 1 2,-1-2 0,0-1-3,0-1 4,1-5-1,3-1 0,-3-7 6,0-6-23,-3-7-12,4-9-77,-2-9 6,-1-12-129</inkml:trace>
  <inkml:trace contextRef="#ctx0" brushRef="#br0" timeOffset="121378.0163">4269 6306 236,'0'0'88,"0"0"-81,0 0 49,0 0-49,0 0 7,-25 114 43,34-68-53,7-3 12,4 3-10,2-3 14,2-4-18,3-5 1,3-6 2,1-7 1,5-8 3,0-4-9,0-6 0,-2-3-1,-1 0-14,1-15 15,2-8-7,-2-5-1,5-9-12,1-7 20,0-2 0,-7-1 2,-10 3-6,-8 3 4,-8 3 0,-7 2 25,0 3-14,0 3-10,-4 3-1,-11 6-19,6 6 10,-3 8-69,0 7-51,0 0-155</inkml:trace>
  <inkml:trace contextRef="#ctx0" brushRef="#br0" timeOffset="121846.7423">4565 6366 536,'0'0'77,"0"0"-32,0 0-22,0 0-10,0 0-13,0 0-8,40 93 8,-25-46 13,1 2-1,-5 3 9,-5-2-17,0-1 5,-3-5 0,0-4 1,1 1-20,-1-2 5,-3-1-121,0-5-65,0-4-165</inkml:trace>
  <inkml:trace contextRef="#ctx0" brushRef="#br0" timeOffset="122778.0994">5126 6852 271,'0'0'99,"0"0"-33,0 0 47,0 0-25,0 0-38,0 0-8,-12-22-32,12 17-11,0-1 1,11 0-1,3 0-6,0 4 7,5 2 0,-5 0-3,-1 14 2,-4 10-1,-3 8 2,-6 10-6,0 3-8,-12 2 14,-6-7-29,0-6 16,0-9-28,6-7 36,5-4 5,1-6-1,5-3-10,1 1 11,0-3-4,0 0-1,7-1-10,9-2 15,8 0 0,3 0 3,1-11 0,-2 2-3,1 2-6,-2 0-65,-1 3-127,1 2-4</inkml:trace>
  <inkml:trace contextRef="#ctx0" brushRef="#br0" timeOffset="123403.057">5484 6450 404,'0'0'91,"0"0"-20,0 0-49,0 0 20,0 0-42,0 0-17,27-4 12,3 15 6,1 2-1,8 2 0,-2 0 7,2-2-7,0 1 0,-2-2 2,2-2-2,1 0 0,-1-1 0,-2-2 0,-7 2 6,-5-2-9,-7 1 3,-4 1 0,-8-3 0,-3 5 7,-3 1-6,0 3 13,-12 3 3,-8 1-15,-1 4-2,-6 4 5,-4 7 9,0 3-11,-4 1-1,-3 4 1,8 0-3,0-2-17,6-2-52,3-8-91,7-7-133</inkml:trace>
  <inkml:trace contextRef="#ctx0" brushRef="#br0" timeOffset="123994.6729">6482 6541 371,'0'0'94,"0"0"-94,0 0-11,0 0 11,0 0 28,81-17-23,-35 3 15,0 2-14,3 1 0,-5 0 3,-8 6-9,-5 4-6,-9 1-46,-8 0-22,-7 3-67,-7 12-95</inkml:trace>
  <inkml:trace contextRef="#ctx0" brushRef="#br0" timeOffset="124166.5387">6570 6702 187,'0'0'86,"0"0"-86,0 0 8,0 0 17,0 0 15,0 0-23,97 12 15,-55-14-26,1-7-6,2 0-23,-6 1-139,-5 0 35</inkml:trace>
  <inkml:trace contextRef="#ctx0" brushRef="#br0" timeOffset="124947.7464">7386 6151 333,'0'0'116,"0"0"-107,0 0-9,-16 76 9,16-22-9,0 2 36,15 1-31,3-1 38,4-4-27,2-5 0,-2-3-2,2-5-10,2-6-4,2-5 0,3-11 7,2-6-12,3-7 5,5-4 0,0-1 27,2-17-23,2-5-4,-2-5 0,-4-1-20,-8-2 20,-4-1-6,-9-1 6,-2-5 12,-5-4-7,-5-1-5,-3-4 0,-3 0 9,0 2-9,-14 0 0,-5 6 0,-2 7 28,5 9-17,-2 7-11,10 10 0,7 3-60,1 3-65,0 0-338</inkml:trace>
  <inkml:trace contextRef="#ctx0" brushRef="#br0" timeOffset="126800.5976">8043 6792 210,'0'0'143,"0"0"-121,0 0 10,0 0 48,0 0-61,0 0 2,1 0-21,1 0 7,1 0-9,4 0 6,-1 0-4,8 0 26,3 0-22,0-5 7,5-4-11,2-1 4,-2 1 3,-1-4-2,-3 2-5,-3-1 0,-2-2 9,-2-1-9,-3-3 0,2-5 0,-4-1 4,0-3 0,-2 2-3,-2-1-1,-2 3 7,0 2-7,0 5 3,0 1-1,-2 3 20,-2 4-2,-1 2 8,4 5-13,-2 1-15,3 0 0,-3 0-12,3 18 12,0 10-2,0 11 5,0 7-3,4 2 3,5 6 6,-1 3-9,-1 5 0,-2 3 2,1-3-1,4-4 1,5-4-2,2-7 17,2-5-4,-4-3-1,3-4-12,-3 0 1,-2-3 5,-2-3-2,-4-5-4,-1-7 0,-3-7 4,0-5-6,-3-4 2,0-1-8,0-7 4,0-16 4,0-8-25,-9-4 20,-1 3-16,-1 1 15,2 2 1,0 5 5,5 2-5,2 2 5,2 4 0,0 0-3,0 1-9,16-1 12,7-1-43,4-1-42,4-1-49,1-2-50</inkml:trace>
  <inkml:trace contextRef="#ctx0" brushRef="#br0" timeOffset="127864.5616">8954 5984 217,'0'0'146,"0"0"-76,0 0-30,0 0-40,0 0 0,-10 103 3,10-43 22,4 4 5,5-2 29,2-2-39,-1-4 13,-4-4-17,-3-1 0,0 2-6,-3-2-9,0-4 8,0-5 2,0-6-7,0-2-5,0-6 1,0-3-102,0-3-3,0-9-98,3-7-72</inkml:trace>
  <inkml:trace contextRef="#ctx0" brushRef="#br0" timeOffset="128567.6502">9360 6147 300,'0'0'70,"0"0"2,0 0 12,0 0-18,0 0-66,0 0 0,-22 87 4,22-40 4,7 4 29,5-4-23,5-4-13,2-6 2,5-5-3,4-8 0,3-3-2,2-8 5,3-3 7,0-6-9,3-4 3,4-3 13,0-16-10,0-6-3,-4-4-4,-6-3 7,-3-3 2,-5-1-9,-5 0 8,-1-5 9,-7 2-9,-2-3-8,-5 0 0,-5 1 3,0 1-2,0 3 1,0 3-2,-8 5 0,0 10-12,0 5-32,2 13-58,-2 1-128,-3 4-140</inkml:trace>
  <inkml:trace contextRef="#ctx0" brushRef="#br0" timeOffset="129003.0229">9725 6235 281,'0'0'146,"0"0"-71,0 0-1,0 0-67,0 0 12,0 0-19,14 87 32,-5-46-16,-5-2 29,1 2-30,-5 0-7,0 1-2,0-2 0,0-2-6,-5-2 0,-2-3-20,3-3-31,-1-5-100,2-5-91</inkml:trace>
  <inkml:trace contextRef="#ctx0" brushRef="#br0" timeOffset="129518.6236">10158 6530 282,'0'0'109,"0"0"-12,0 0 19,0 0-41,0 0-42,0 0-33,-13 30 0,13 5 5,0 1 1,0 0-6,0-3 0,0 0 0,0-4 1,0-4-1,4 0-39,4-6-43,-2-2-104,0-4-61</inkml:trace>
  <inkml:trace contextRef="#ctx0" brushRef="#br0" timeOffset="130127.9676">10434 6108 336,'0'0'85,"0"0"-18,0 0-46,0 0 1,0 0-22,0 0-24,12 13 24,9 3 0,4 2 2,7 2 20,0 0-21,1-1 11,0-1-3,-3-3-9,-3 0 0,-6-3-2,4-2 4,-4 0-7,0-4 5,-6 0 0,-6-3 6,1 1 5,-5-1-11,-4 0 0,-1 2 0,0-1 5,0 5 17,0 2 27,-9 5 4,-10 4-47,-2 4 9,-2 6-15,-5 5 2,-2 5 0,-4 6 1,-3-1-3,6 0 0,1-5-11,7-5-26,5-2-88,5-6-101,3-9-88</inkml:trace>
  <inkml:trace contextRef="#ctx0" brushRef="#br0" timeOffset="131826.9254">6909 8688 305,'0'0'86,"0"0"-86,0 0-3,0 0 3,0 0 20,0 0-15,104-4 6,-68 1-9,0 0 11,-3 1-10,-2 2-3,-7 0-22,-5 0-87,-11 0-138</inkml:trace>
  <inkml:trace contextRef="#ctx0" brushRef="#br0" timeOffset="132030.0531">6973 8859 92,'0'0'159,"0"0"-159,0 0 0,0 0 53,88 1-2,-43-5-30,4-7-12,3-3-9,-4 4-1,-5 2-95,-10 4-119</inkml:trace>
  <inkml:trace contextRef="#ctx0" brushRef="#br0" timeOffset="136290.7532">8653 8560 17,'0'0'145,"0"0"-76,0 0 19,0 0-4,0 0 14,0 0-46,0 0-18,-3 0-3,3 0-27,0 0 8,12 0-5,10-6-5,5 2 25,4-2-19,4 0-8,2 0 0,-1 1 4,4 4-7,-3-1 3,-4 2-14,-3 0-3,-3 0-144,-2 0-7,-5 3 2</inkml:trace>
  <inkml:trace contextRef="#ctx0" brushRef="#br0" timeOffset="136663.6376">9429 8199 429,'0'0'132,"0"0"-78,0 0-26,0 0-23,0 0-5,0 0 2,19 61 4,-10-32 35,0 3-38,-2 3 9,-2-1-12,-2 2 12,-2 0-19,1 1 7,-1 2-44,-1 3-23,0-5-84,0-3 4,0-13 119,0-10-228</inkml:trace>
  <inkml:trace contextRef="#ctx0" brushRef="#br0" timeOffset="137241.7342">8438 8151 279,'0'0'25,"0"0"24,0 0-24,0 0 14,0 0-2,-91 48-12,77-10 34,4 10-44,4 9 29,6 14 5,0 4-47,0 4 37,11-4-38,11-9 0,6-7 9,8-10-10,9-6-4,7-4 3,6-6 2,4-3-12,2-6 11,0-8-61,1-10-24,2-6-98,1-4-2</inkml:trace>
  <inkml:trace contextRef="#ctx0" brushRef="#br0" timeOffset="137632.3384">9730 8018 285,'0'0'227,"0"0"-176,0 0-48,0 0-3,0 0 17,0 0 6,83 69 28,-53-23-42,-4 4 51,-1 2-34,-4 1-14,-6-3 11,-3 1-17,-6 0-6,-5 1 0,-1 0 2,-3 3-9,-16 3 10,-4-1-3,-3-4 0,-4-4-60,0-6 1,2-7-48,-1-6-103,1-9-67</inkml:trace>
  <inkml:trace contextRef="#ctx0" brushRef="#br0" timeOffset="138989.0411">9921 7823 317,'0'0'110,"0"0"-110,0 0 13,0 0 26,0 0 13,0 0-45,19 43 11,-11-38-18,-1 1 5,2-3-4,2-1 7,1-2-8,2 0 17,2 0-1,3-12-16,-1-6 17,0-4-17,-5-2 22,-1-4-21,-3-1 6,-4-1-1,-2 1 4,-3 1-9,0 0-1,0 2 2,0 0 9,0 5-7,0 3 0,-2 6 12,-2 4-9,1 7 14,1 1-5,-1 0-9,3 0-14,0 18 5,0 14 2,0 13 4,0 9 2,0 6-6,3 3 0,3 1 4,0-3 15,1-4-17,1 1 11,-1-5-2,1-1-5,2-4-6,-1-3 3,2-7-3,-1-5 15,-4-6-10,2-7-5,-2-7 0,1-4-9,-3-5 8,-1-4-15,0 0-42,0-13 50,-1-11 2,-2-8-49,0 1 15,0-2-35,-9 1 47,-4 4 10,-1 0-1,2 3 19,2 5 0,5 7 2,4 1 26,1 0-28,6 0-7,13-5-1,11 1 7,1-1-7,2-1-6,0 3-21,-2 1-14,-4 3-106,-7 1 5</inkml:trace>
  <inkml:trace contextRef="#ctx0" brushRef="#br0" timeOffset="139489.0146">10576 7549 359,'0'0'74,"0"0"-28,0 0 3,0 0-12,0 0-28,-20 113 17,20-64 27,0 3-39,0-4 23,0-6-37,11-6 5,5-6-11,2-7 6,8-7 0,-1-3-6,5-6-29,1-4-2,-1-3-70,1 0-24,-2-7-45</inkml:trace>
  <inkml:trace contextRef="#ctx0" brushRef="#br0" timeOffset="143137.7686">11056 7552 203,'0'0'54,"0"0"17,0 0 17,0 0 1,0 0-2,0 0-76,0 0 29,-34-20-11,29 20-28,-1 0 29,-4 0-30,0 13 0,-5 11 1,3 6 5,4 3-6,2 3 0,5-1-2,1-1 1,0-4 1,0-6 0,10-3-17,4-3 17,2-6 0,2-4-6,0-3 6,6-5-2,-3 0 2,6-8 0,0-12 17,-4-4-12,0-2-5,-10-2 0,-2 1 12,-6 2-12,-5 2 0,0 0 3,0 2 12,-10 0-13,-3 2-2,-5 1 0,4 2-5,0 1-9,0 4 0,8 1-72,3 4-24,3 3-108,0 3-62</inkml:trace>
  <inkml:trace contextRef="#ctx0" brushRef="#br0" timeOffset="143528.3689">11428 7367 138,'0'0'122,"0"0"-48,0 0 11,0 0-82,0 0 14,0 0-17,25 55 22,-3-21 28,-2-1 5,1 0-27,-6-3 1,0-1-29,-5-4 13,-4 1-18,-3-2 5,-3 2 0,0 3 5,-16 5 4,-10 3-18,-5 2-23,-5-2-85,-1-3 9,1-1-51</inkml:trace>
  <inkml:trace contextRef="#ctx0" brushRef="#br0" timeOffset="145728.7795">12126 7985 145,'0'0'116,"0"0"-3,0 0-37,0 0 56,0 0-54,0 0-41,0 0-31,0-17-6,0 38-11,6 18 11,8 18 10,-1 8 40,-4-1-38,-3 0 1,1-9 3,-2-2-7,-1-8-11,1-3 2,-1-2 0,-1-6-14,0-3-5,0 0-55,-1-4-54,0-6-45,1-6 88,2-9-218</inkml:trace>
  <inkml:trace contextRef="#ctx0" brushRef="#br0" timeOffset="146253.4286">12665 8088 286,'0'0'88,"0"0"5,0 0 5,0 0-31,0 0-65,0 0 17,-83 99-9,73-51-9,4-1 30,3-1-16,3-2-3,0-6-1,0-4-10,15-5-2,6-6 1,3-6-2,6-10-5,1-7 14,6 0-6,-1-17 13,-1-10-7,-6-5-7,-6-2 0,-10 2 1,-6 2-1,-7-1 4,0 2-2,-8-3-2,-9 2 0,-5 3 0,0 1 0,-1 4-21,2 4 20,8 4-65,2 5-46,8 5-67,3 3-143</inkml:trace>
  <inkml:trace contextRef="#ctx0" brushRef="#br0" timeOffset="147300.2481">13130 7901 371,'0'0'148,"0"0"-40,0 0-50,0 0 4,0 0-20,0 0-19,-15-15 18,15 15-39,0 0-2,0 0 0,0-2 0,0 2-4,0 0 4,0 0 0,0 0-8,0 0 8,0 0 0,0 0 0,0 0 5,0 0-8,0 0 3,0 0 0,0 0-3,0 0 4,0 0-1,0 0 0,0 0 1,0 0-2,0 0 1,0 0 0,0 0-3,0 0 3,0 0 0,0 0 0,0 0 5,0 0-10,0 0 5,0 0 0,0 0-12,0 0 13,6 0-1,9 8 0,3 0-4,6-1 4,4 1 0,0-1 3,2 3-9,3-3 12,3 4-6,3-3 0,4 3 3,-3 1-5,-1 0 2,-4 0 0,-7 3-2,-7-3 2,-6 4 0,-4-5-2,-1 0-9,-6-1 5,-1-2 6,-3-2 0,0-2-11,0-2 18,0 1-7,0-1 0,0-1 17,0 2-17,-4-2 0,-4 1 4,3 2 4,-3 3-5,2 1-3,-3 5 0,-2 3-1,-1 4-1,0 4 2,-2 6 0,-5 7-3,-3 4 7,-5 3-4,-4 1 0,1-2 3,0 3-6,1-5 3,3-2 0,4-6-3,-2-3 6,3-5-4,6-5 1,2-7-54,7-5 28,6-6-65,0-2-98,0-7-41</inkml:trace>
  <inkml:trace contextRef="#ctx0" brushRef="#br0" timeOffset="150065.4504">14614 8265 144,'0'0'130,"0"0"-17,0 0-40,0 0-22,0 0-14,0 0-37,0 0 4,65-22 27,-28 22-1,8-3 8,9 3-8,2-1-23,2-4-7,0 0 0,1-1-7,-4-1-3,-1-1-43,-4 3-58,-8-2 28,-9-2-136</inkml:trace>
  <inkml:trace contextRef="#ctx0" brushRef="#br0" timeOffset="150377.934">15006 8050 312,'0'0'114,"0"0"-6,0 0-39,0 0-44,0 0-23,-16 104 30,16-59-1,0-2-27,0-6-1,0-2-3,5-5-3,1-3-5,2-1-39,3-3-56,0 0-51,1-4-146</inkml:trace>
  <inkml:trace contextRef="#ctx0" brushRef="#br0" timeOffset="150734.6789">16028 8103 485,'0'0'23,"0"0"-4,0 0-19,0 0 12,0 0 7,0 0 2,111-6-21,-73 6 16,2 0-16,0-3 2,-1-3 1,-1 0-3,0 1-62,-8 2-37,-6 3-76,-6 0-89</inkml:trace>
  <inkml:trace contextRef="#ctx0" brushRef="#br0" timeOffset="151078.4242">16694 7755 589,'0'0'43,"0"0"-43,0 0 4,0 0 25,0 98 24,0-62-45,0 3 41,0 2-40,0 4-2,0 2 11,-1 0-13,-5-4-5,0-1 0,-4-3 0,1-1-11,-2-5 0,2-4-50,3-8 7,-1-7-147,1-4-57</inkml:trace>
  <inkml:trace contextRef="#ctx0" brushRef="#br0" timeOffset="151488.9077">15817 7669 296,'0'0'111,"0"0"-105,-55 115 64,47-54 43,8 6-74,0 3 28,14 4-54,7 0-10,1-3 13,8-8-12,7-9-4,10-9 0,9-7-14,5-3-4,5-9-13,1-5-125,-1-10 22,-6-11-162</inkml:trace>
  <inkml:trace contextRef="#ctx0" brushRef="#br0" timeOffset="151832.6414">16963 7629 562,'0'0'0,"0"0"-1,0 0-1,36 78 2,-19-28 94,0 4-38,-1 3-23,-4-2 27,-4 3-59,-2 2 18,3-1-19,-2-2 18,1-2-12,-5-2-6,-3 0 0,-5 1-2,-18 0 2,-6-2-19,-2-6-19,-3-7-79,-4-8-73,-2-12-202</inkml:trace>
  <inkml:trace contextRef="#ctx0" brushRef="#br0" timeOffset="153420.2026">17337 7457 276,'0'0'66,"0"0"-36,0 0 31,0 0-19,0 0-42,0 0 0,2 32 11,9-12-5,5-4 16,-1-1-20,3-6-2,1-2 6,-1-4 3,0-3-11,-2 0 2,0 0 0,0-13 29,0-5-26,-3-3 5,1-5-4,-2-4 15,-2-4-16,0-4 6,0-1-7,-6-2 22,1 2-9,-4 3-4,-1 4 8,0 5-6,0 8 1,-1 5-2,-4 7-3,4 4 32,-1 3-32,1 0-2,1 5-7,0 24-3,0 16 3,0 14 0,0 10 1,6 5 2,-5 1 4,-1-2 6,0-7 2,0-6-9,2-5-6,5-6 0,3-9 2,3-2 12,-2-8-13,0-3-1,-4-6 0,2-4 6,-5-5-8,1-6 2,-2-6-22,0 0 21,0 0-17,0-14 18,2-8-9,-1-9-6,-4-1-24,0 0-27,0 0 18,-9 8 40,-6 3-3,0 4 4,3 7 7,3 1 1,4 3 27,5 0-21,0-3-1,1-1-12,23-5-20,10-3-13,8-2-5,0 0-119,-2 1 0,-3 4-3</inkml:trace>
  <inkml:trace contextRef="#ctx0" brushRef="#br0" timeOffset="154901.8995">17988 7075 87,'0'0'309,"0"0"-255,0 0 51,0 0-30,0 0-71,0 0 4,-67 84 15,59-39-18,0 5 18,3-1-2,2-3-16,3-5 20,0-7-22,3-4-3,13-3 0,5-4-2,13-7-4,5-6-12,9-8-29,7-2-16,-1 0-80,-2-4-63,-6-7-56</inkml:trace>
  <inkml:trace contextRef="#ctx0" brushRef="#br0" timeOffset="155245.6307">18452 7140 327,'0'0'226,"0"0"-149,0 0-29,0 0-33,0 0 9,0 0-17,0 82 9,0-48-11,3-3 18,0-1-22,0 0-1,1-2 0,-2-3 9,-2-3-32,0-2 20,0-5-64,3-3-74,3-9-165</inkml:trace>
  <inkml:trace contextRef="#ctx0" brushRef="#br0" timeOffset="155571.6463">18726 6957 271,'0'0'68,"0"0"-48,0 0-4,52 80 45,-32-39 31,2 0-40,-2-4-24,-1-1 1,-1-1-22,-4-2-5,-1-1-2,-7-1 10,-5 0-7,-1 0-2,-3 3 5,-20 1-12,-7 3-31,-3-3-33,-3-6-31,-1-1-80,-1-9-45</inkml:trace>
  <inkml:trace contextRef="#ctx0" brushRef="#br0" timeOffset="157147.5856">19580 7729 182,'0'0'135,"0"0"-54,0 0 32,0 0 20,0 0-74,0 0-17,-21-23-42,21 28-26,0 23 26,0 11 4,0 6-3,5 5 16,-1 0-8,-1 1 6,1-4-12,2 2 12,2-6-5,-2-2-9,2-5 0,-1-1-1,-4-4-2,0-2-18,-2-2-32,-1-6-31,2-7-114,2-8-56</inkml:trace>
  <inkml:trace contextRef="#ctx0" brushRef="#br0" timeOffset="157569.4393">20029 7788 270,'0'0'118,"0"0"-51,0 0 13,0 0-9,0 0-71,0 0 16,9 53-16,-6-21 17,-2-1-14,-1 1 26,2-2-22,-2-3-6,0-3-1,0-2 6,1 0-12,1-3-1,-1-4-82,2-4-21,0-8-112</inkml:trace>
  <inkml:trace contextRef="#ctx0" brushRef="#br0" timeOffset="158147.5344">20296 7644 340,'0'0'97,"0"0"-55,0 0 66,0 0-16,0 0-47,0 0-11,0-20-30,0 20-8,0 0-5,1 6 0,12 9 6,3 4 5,3-1-2,2 1 0,4 2 7,2 0-12,0 3 5,1-3 0,1 0-1,-3-3 2,0-3-1,-5-1 0,1-4 1,3 0-3,1-3 2,3-2 0,-4-1 0,-6-1 2,-10 2-2,-3-1 0,-3 4-4,-3 3-10,0 6 14,-21 4 0,-7 8 14,-5 1-11,-6 5 1,4 1 0,-1 0-4,3-3-15,3 1-38,0-3-90,5-6-96</inkml:trace>
  <inkml:trace contextRef="#ctx0" brushRef="#br0" timeOffset="165309.5412">9035 9172 86,'0'0'48,"0"0"-45,0 0 52,0 0-10,0 0-25,0 0 19,0 0-2,58-5-8,-42 2 43,1 0-71,8 0 12,2-2-13,10 0 15,6-2-10,2 0 3,4 0-8,-2-1 10,0-1-3,0 3-7,2-2 0,-1 3 0,4 0-5,-1-1 5,-3 1 0,1 2 3,-1-1 2,2-1-5,4 1 0,2-2 0,7-2-2,6-1 2,1 0 0,3 0 2,3 2 2,3-1-4,5 3 0,5 0-2,-2-2-1,-1 3 3,-1-2 0,-2 3-2,0 0 8,-1 0-9,-4 1 3,1-1 0,-3 0-1,1 2 1,-3-2 0,0 3 0,2-1 4,5 1-4,-1-4 0,2 3 1,-2-1-6,-3-2 5,-1 1 0,-1 0-1,-2-2 1,-2 0 0,-5 1 0,-3 1 2,-5 0-3,-4 2 1,-4-1 0,-1 2-1,-5 0 2,2 0-1,-3 0 0,4 0-1,5 0 1,3 0 0,2-1 1,-1-1-3,-2 0 5,-2 1-3,0 1 0,-4 0-1,3 0-3,-6 0 4,4 0 0,-4 0-2,1 0 5,-4 0-3,5 0 0,0 0 1,-1 1-1,4 1 0,-1-2 0,1 2-1,0-1 4,2 1-3,-2 1 0,3-3 1,2 0-3,6 0 2,3 0 0,2 0-2,4 0 2,-6 0 0,-1-5 0,1 2-7,-2 0 7,3-1 0,-3 1 1,-4 1-1,-1 2 0,-4 0-1,-1 0 1,0 0 0,-3 0-2,0 0 2,-2 0 0,0 0-2,-3 0 7,-1 0-8,-3 0 3,6 0-1,-1 2-1,7-1 2,2 2 0,0-2 0,1 1 6,2-2-9,-1 0 3,4 0-5,3 0-5,1 0 5,0 0-5,0 0 9,-1 0-29,-3-3 14,-2-1-1,-2-1-23,-2 1 40,0-1-13,-2 2 13,0 0-2,-2-1 5,2 1-6,3-2 3,3 0 0,2 0-2,1 0 2,-3-1 0,-1 1-1,-5 1 6,-1 1-9,-3 0 4,-1 0 0,1 1 5,0-1-5,-2-1 0,2 1 0,-3-2 7,-1 1-11,-2-1 4,0 1 0,1 1 6,-1 0 0,-2 0 0,5 0 15,-2 0-16,2-1-4,1 0 2,3-1 5,5 1 2,7-2-7,5-3 2,4 2-4,3-1 3,5-2-4,1 0 0,4 0 2,7-2-2,-1 2 0,1-3 0,1 1 0,-2 2 0,1-3 0,2 3 0,2-1 3,6 1-5,4-2 2,1 0 0,0-1 0,0-3 5,0 3-10,-2-1 5,-2 0 0,-5 0-2,-5 0 2,-6-2-1,-3 2-16,-5 3-28,-3 1-5,-5 1-8,-13 4-6,-14 3-70</inkml:trace>
  <inkml:trace contextRef="#ctx0" brushRef="#br0" timeOffset="166807.1863">14467 9152 213,'0'0'87,"0"0"-11,0 0 4,0 0-31,0 0-10,0 0-39,0 0 0,-9 36 23,9 2-2,0 7 23,3 6-18,0 2-24,1 1 26,1-3-28,1-1 6,-2-1 0,1 0-2,-1-1-4,-4-3 18,0-4-16,0-7 16,0-4-14,-7-6 3,5-6-2,-2-7 8,1-6-13,-2-4 8,-4-1 21,-8 0 23,-6 0-51,-3 0 11,-4-11-10,1 0 4,-5-6-8,1 0 2,0-1-7,2-1-3,1 2-1,6 0-13,3 3 2,3 0-47,6 3-21,3 0-80,5-2-90</inkml:trace>
  <inkml:trace contextRef="#ctx0" brushRef="#br0" timeOffset="167244.667">14576 9163 134,'0'0'3,"0"0"38,109-12 86,-61 9-77,4 0-9,3 1-7,1 2-27,3-2 22,-1 1-26,3-1-2,-1-1-1,-2 2 8,-6 0-11,-7-1 3,-2 2-6,-4 0 6,-3 0-62,-3 0-74,-5 7-26</inkml:trace>
  <inkml:trace contextRef="#ctx0" brushRef="#br0" timeOffset="167807.1348">15055 9303 390,'0'0'128,"0"0"-93,0 0-9,0 0 15,0 0-38,0 0 20,89-25-16,-62 43-1,-6 10-8,-5 6 4,-8 4-2,-8 6 0,0 0-2,-14 0 2,-11-1-34,-2-6-20,0-6 47,2-1-37,5-5 44,1-4 0,7-4 8,3-5 4,6-3-6,3-5-2,0-3-8,18-1 13,13 0 6,10-8 37,8-12-42,2-1 22,1 3-32,-6 3 1,-4 6-6,-3 4 5,0 5-35,1 0-5,-7 0-83,-10 2-206</inkml:trace>
  <inkml:trace contextRef="#ctx0" brushRef="#br0" timeOffset="169117.4636">7986 7742 252,'0'0'63,"0"0"20,0 0-7,0 0-5,0 0-71,0 0 17,-15 10-17,3 15 26,0 4-8,-3 10 25,5 8-39,4 14 9,0 15-13,1 21 11,1 11-8,-5 9-3,6-1 1,0-6 0,3-4 5,0-6-6,12-5 0,6-3-1,9-3-8,7 0 9,15 6 0,4 10-3,5 8 13,9 7-10,7-3 0,4-7-8,7-8-6,0-10 24,0-11-10,-3-11 0,-1-10-25,-2-10-53,0-11-82,0-13-137</inkml:trace>
  <inkml:trace contextRef="#ctx0" brushRef="#br0" timeOffset="170256.9296">21258 7146 245,'0'0'50,"0"0"26,0 0 1,0 0-29,0 0 45,0 0-43,-32-58-20,32 57 19,0 0-37,0 1-9,0 11-6,13 25-20,8 21 23,6 12 15,3 6-15,2 5 20,1-2-18,-1 2 2,-1-4 16,-1 3-13,-3-4-7,-4 2 0,-4 2 1,-8 15-5,-11 6 4,0 6 0,-21 2-1,-11-5 1,-10-4-6,-7-2 1,-7-8-43,4-4 32,-2-10-23,4-7-5,5-7 14,4-6-45,3-7-19,4-1-79</inkml:trace>
  <inkml:trace contextRef="#ctx0" brushRef="#br0" timeOffset="171847.9999">22707 7072 70,'0'0'80,"0"0"-25,0 0 23,0 0 15,0 0-49,0 0-28,-24 3 9,12 16-16,-1 7 1,-4 7 11,1 11-14,-2 10 27,-3 12-13,3 10 4,-4 9 9,0 6-22,3 5 7,2 0-19,3 2 6,-1 0 10,5-2-14,4-7 3,6-5-5,1-5-2,20-3 2,12 7 0,1 0-1,8 1 1,9-6 0,4-5 2,5-4-1,7-4-1,0-8-1,3-5-1,3-8-50,5-11-77,-3-10-30,-6-14-56</inkml:trace>
  <inkml:trace contextRef="#ctx0" brushRef="#br0" timeOffset="175609.2265">24194 7376 143,'0'0'117,"0"0"-19,0 0 26,0 0-11,0 0-29,0 0-11,0 0-68,-1-26-5,1 32-7,0 21-3,6 11 10,1 6 4,1 2 6,-1-1-9,-1-2 7,0-4-8,0-5 0,0-3-24,0-2 14,3 2-83,-2-3-22,3-2 22,1-5-157</inkml:trace>
  <inkml:trace contextRef="#ctx0" brushRef="#br0" timeOffset="176107.0942">24784 7352 343,'0'0'67,"0"0"-28,0 0-8,0 0-12,-88 57 41,71-18-27,7 5-2,4-1 1,4-5-25,2-3-3,0-5-4,2-4-6,11-5-1,7-6 7,5-5 0,3-7-9,5-3 24,3 0-16,-2-20 1,2-5 0,-6-9 14,-6 0-7,-9 0-4,-8 0-3,-7 3 0,-1 2 0,-20 5 0,-4 3-3,-1 5-10,2 3 13,6 5-16,4 3-3,5 3-85,2 2-85,6 0-137</inkml:trace>
  <inkml:trace contextRef="#ctx0" brushRef="#br0" timeOffset="176552.3317">25125 7190 559,'0'0'58,"0"0"-50,0 0 8,0 0-16,0 0 0,0 0-7,36 16 5,-4 5 4,3 4 0,4 4 3,1 0-5,-2-1 3,-5-2 2,-7 0-9,-2-5 4,-7 0-1,-1-3-2,-5-2 3,-4 1 0,-4-4 2,-3 4 12,0 0-2,-9 1 13,-12 3-10,-4 2 23,-7 2-30,-3 3-2,-3 1-6,1 1 2,0 0-7,1-3 4,6 0-50,9-6-88,9-6-123</inkml:trace>
  <inkml:trace contextRef="#ctx0" brushRef="#br0" timeOffset="176927.311">26004 7469 577,'0'0'0,"0"0"13,0 0-31,0 0 25,0 0-7,0 0 18,0 0-5,103 12 2,-70-12-6,3 0-1,1 0-2,-1 0-6,-6 0-6,-6 0-57,-8 0-22,-7 0 7,-5 0-119,-4 0 6</inkml:trace>
  <inkml:trace contextRef="#ctx0" brushRef="#br0" timeOffset="177505.4069">26822 7086 447,'0'0'176,"0"0"-176,0 0 9,-18 81-9,16-30 27,1 1 13,1 1 1,0-1-35,0-3 5,0-2-11,1-2 3,2-2-1,5-3 1,-1-5-3,1-1 0,1-5-39,2-7-32,2-5-112,1-11-128</inkml:trace>
  <inkml:trace contextRef="#ctx0" brushRef="#br0" timeOffset="177855.1624">27374 7293 294,'0'0'193,"0"0"-188,0 0-5,0 0 0,0 0 30,4 82-23,-2-54 15,-2-1-12,1-1-8,-1-1 4,2 0-6,-1-3-11,1 2-46,-1-3 6,4-4-74,0-4-118</inkml:trace>
  <inkml:trace contextRef="#ctx0" brushRef="#br0" timeOffset="178323.8884">27633 7165 363,'0'0'15,"0"0"5,0 0-20,0 0 3,0 0 13,0 0 22,63 53-32,-39-29 1,3-2-1,-1 2 6,3-4-6,-1 1-6,-1-3 0,-6-1 3,0-1 2,-4-2-5,-6 0 0,-3-3-7,-2 0 7,-5 1 14,-1-3-9,0 3 71,0 0-39,-3 3 7,-10 2-18,-7 3-13,-2-1 5,-2 4-18,-3 2 3,-4 2-6,-2 3 4,-1-1-2,4-1-21,1 0-86,7-4-41,4-7-101</inkml:trace>
  <inkml:trace contextRef="#ctx0" brushRef="#br0" timeOffset="179306.1099">24417 8198 164,'0'0'66,"0"0"2,0 0-30,0 0 14,0 0-52,0 0 14,12-6-14,10 6 15,8 0 14,4 1 10,10 2-37,11-3 9,13 0 0,16 0 1,11 0 2,10 0-14,1-4 0,5-2 1,0-2 10,5-1-11,5 3 0,5-7-1,12-3-5,12 0 8,12-5-2,8 3 46,0 3-39,-6 1-1,-1 3 20,-6 4-23,-3 3 17,-10-1-19,-11 2 4,-11 0 1,-11 2-5,-16-1-1,-16-1 0,-16 3-22,-20 0-10,-15 0-76,-19 0-33,-9 6-72</inkml:trace>
  <inkml:trace contextRef="#ctx0" brushRef="#br0" timeOffset="180134.1918">25658 8496 132,'0'0'86,"0"0"-54,0 0 65,0 0 17,0 0-19,0 0 5,-9-34-93,6 34-7,1 16-31,-1 12 31,-4 15 33,1 3-27,0 2 3,2 2 1,2-2 6,1-1-16,1-1 0,0-2 6,0-5 11,0-4-16,0-2 3,0-6-1,-2-3 0,-1-4-3,-3-5 0,5-5 0,-2-5 1,1-2-1,-2-3 0,-7 0 39,-6 0-21,-9-9-14,-4-8-4,-1-3 1,0-2-15,-2-3 14,0-1 0,-1 3-4,4 2-39,3 1 26,3 6-22,8 0-74,5 6-10,2 2-56,6 4-67</inkml:trace>
  <inkml:trace contextRef="#ctx0" brushRef="#br0" timeOffset="180602.9162">25783 8529 22,'0'0'19,"0"0"3,0 0 45,121-9 10,-70 9-23,7 0 2,3 0-4,3 0 2,0 3-41,4 3 10,0 0-23,1-3 3,1 0 3,-9 0-2,-10-3-4,-6 0 0,-13 0-29,-5 0-8,-9 0-29,-4 1-29,-8 1 1,-6 0-57</inkml:trace>
  <inkml:trace contextRef="#ctx0" brushRef="#br0" timeOffset="181163.2901">26089 8707 364,'0'0'49,"0"0"-33,0 0-6,0 0 30,0 0 27,0 0-51,107-47 9,-77 47-11,-2 0-8,-2 12-6,0 7 0,-7 7-1,-6 4-2,-7 2 6,-6 2-1,-1 2 4,-20 0-6,-9 1-8,-1-5-29,1-4 34,1-6-7,4-2 14,3-4-4,7-3 1,2-5 1,8-4-2,4-3 0,1-1-22,3 0 7,20 0 15,15 0 2,9-5 25,8-8-20,-1-2 4,2 0-11,-6 3-7,-8 2 4,-6 2-78,-8 3-62,-9 1-45</inkml:trace>
  <inkml:trace contextRef="#ctx0" brushRef="#br0" timeOffset="182771.2037">28357 6786 79,'0'0'93,"0"0"-61,0 0 31,0 0 14,0 0-50,0 0 18,-12-6-33,12 6-6,0 0-6,3 15 14,13 20-14,7 14 43,3 14-42,7 11 81,0 4-59,3 4-5,-5-2 38,-4-1-53,-3 1 12,-6 0-15,0 1 19,-6 2 2,-3 0-18,-5-4 2,-4 1 0,-2 3-5,-21 1 0,-12 0-4,-11-1-24,-10-4 24,-7-3-37,-6-2-48,1-2-24,-4-4-151</inkml:trace>
  <inkml:trace contextRef="#ctx0" brushRef="#br0" timeOffset="236690.2007">4451 12620 313,'0'0'122,"0"0"-29,0 0-61,0 0 52,0 0-5,0 0-54,0 0 22,0 0-34,11-24 5,-11 24-2,0 0-6,3 0-15,-3 0 5,0 0-9,0 0 1,0 0-44,0 6-52,0 11-34,0 5-65,-9 2-105</inkml:trace>
  <inkml:trace contextRef="#ctx0" brushRef="#br0" timeOffset="237002.6843">4070 13257 479,'0'0'184,"0"0"-137,0 0-8,0 0 25,0 0-2,0 0-60,-3 3 9,3-3-11,0 0-4,0 0-12,0 0 1,0 1-47,10 2-114,11-1 36,12-2-46,6 0-91</inkml:trace>
  <inkml:trace contextRef="#ctx0" brushRef="#br0" timeOffset="237252.6705">5014 13138 369,'0'0'201,"0"0"-177,0 0-18,0 0 73,0 0-31,0 0-34,3 0 18,-3 0-32,0 0 2,0 0-4,0 0-40,0 3-74,3-1-115,-3-1-30</inkml:trace>
  <inkml:trace contextRef="#ctx0" brushRef="#br0" timeOffset="237999.5318">5435 12373 306,'0'0'86,"0"0"30,0 0 3,0 0-79,0 0-12,0 0-21,-15 57-7,16-2 63,13 8-56,2 4 15,0 1-22,-2-2 17,-3 1-18,-3-1 1,-2-1 0,-1-2-4,-2-3 9,0-7-5,1-4 0,1-2-28,2-3 17,-1-7-42,3-5-49,0-11-6,6-11-67,0-10-18</inkml:trace>
  <inkml:trace contextRef="#ctx0" brushRef="#br0" timeOffset="238530.7546">6058 12439 508,'0'0'32,"0"0"60,0 0-61,0 0 7,0 0-38,0 0 1,-25 94 13,28-37-9,12-1 5,3-2 1,1-8-7,8-7-5,0-5 1,7-7-14,3-6 7,1-3 14,2-8-7,2-4 3,0-6 4,0 0-7,2-15 0,1-12 8,-5-4-5,-1-7-3,-5-6 1,-5-1 3,-6-2 6,-6 1-10,-8 1 0,-6 3-5,-3 2-10,-3 8 15,-12 2-18,-3 9-10,2 6-79,-2 7-96</inkml:trace>
  <inkml:trace contextRef="#ctx0" brushRef="#br0" timeOffset="238936.9835">6339 12583 238,'0'0'189,"0"0"-94,0 0-64,0 0-12,0 0-19,0 0-7,10 46 7,-2-3 48,4 4-29,-6 3 16,-2-2-32,1 2 0,-2-1 12,1-4-7,0-1-8,1-6 0,1-7-2,-3 0-11,5-6-31,-3-1-58,0-7-64,-4-4-154</inkml:trace>
  <inkml:trace contextRef="#ctx0" brushRef="#br0" timeOffset="239591.1039">6688 13009 41,'0'0'177,"0"0"-163,0 0 21,0 0 37,0 0-36,0 0 16,60-91-12,-38 82-15,0 4 27,-1 5-50,-1 0 0,-5 12-4,-2 14-10,-10 10 10,-3 9 2,0 2 0,-19 0 4,-5-5 7,4-6-11,1-6 0,5-6 9,3-7-9,5-4 4,4-2-3,2-5 20,0 0-21,0-2 0,15-4 7,8 0-6,8-4 22,7-13-22,4-4 9,2 2-20,-3 2-32,-3 3-78,-4 3-66</inkml:trace>
  <inkml:trace contextRef="#ctx0" brushRef="#br0" timeOffset="240372.3101">7076 12615 73,'0'0'118,"0"0"-2,0 0 23,0 0-56,0 0-15,0 0 9,-18-24-32,18 24-23,0 0-22,0 0 0,3 0-3,18 3-6,7 9 9,5 2 2,3 1-1,1 0-1,3 0 0,-1-1 4,0-1-6,-3-2 2,2-1 0,-6 1-1,-5-2 1,-3 0 0,-7 0 0,-3-3 3,-8 0-10,-2 0 7,-4 0-3,0 1-14,0 3 34,-13 4 1,-8 4 5,-3 4-14,-4 4 8,-2 2-17,0 4 7,0 1-3,-1 0 0,4-2-4,3-2 0,8-3-3,6-4-8,8-4-4,2-1-67,0-4-38,18-3-124,0-9-78</inkml:trace>
  <inkml:trace contextRef="#ctx0" brushRef="#br0" timeOffset="241472.4509">7977 12689 251,'0'0'145,"0"0"-80,0 0 23,0 0-88,0 0-1,0 0-5,60-30 12,-29 22-2,5 1-4,-5 0 0,-4 2 2,4 3 3,-4-1-10,-2 3-43,-5 0-106,-5 0-37</inkml:trace>
  <inkml:trace contextRef="#ctx0" brushRef="#br0" timeOffset="241691.1878">7985 12915 22,'0'0'166,"0"0"-142,0 0-14,0 0 25,0 0 7,114-17-24,-75 9-11,1-2 12,-1 2-18,-3 1-2,-2 3-30,-5-1-149</inkml:trace>
  <inkml:trace contextRef="#ctx0" brushRef="#br0" timeOffset="251074.2628">10631 12238 226,'0'0'83,"0"0"4,0 0-2,0 0 42,0 0-90,0 0 19,0 0-13,-16-11-39,16 11 28,0 0-27,0 0 1,0 8-12,0 17-4,0 14 10,0 8 0,0 5 13,0 3-15,0-1 2,0-3 0,0-3 1,0-4 0,0-5-1,0-3 0,0-2-50,0-3 50,-6 1-29,-2-5-49,-1-4-48,2-7-87,0-10-56</inkml:trace>
  <inkml:trace contextRef="#ctx0" brushRef="#br0" timeOffset="251618.1321">11134 12334 63,'0'0'269,"0"0"-218,0 0 12,0 0 0,0 0-58,-90 35 19,76-1-23,3 7 16,3 3 16,3 1-27,3-2-5,2-4-1,0-6-7,10-7 0,7-6 1,5-8-3,1-5 7,-1-3 4,1-4 0,-1 0-2,3-18 0,1-12 13,2-4-13,-1-10-40,-3 2 36,-8 0-67,-9 2 69,-7 2-8,0 3 5,-20 3 5,-6 6-10,-2 5-2,0 5 10,5 7-41,4 6-23,5 3-76</inkml:trace>
  <inkml:trace contextRef="#ctx0" brushRef="#br0" timeOffset="252211.852">11483 12161 181,'0'0'171,"0"0"-55,0 0-26,0 0-27,0 0-50,0 0-13,0 6-11,8 9 10,2 5 1,5-2 3,0 0-3,9 0 2,1-2-4,2-1 4,1-1-2,2 0 0,0-4-2,-2 1 2,-1-3 3,-6 0-2,-5 1 2,-4 0-3,-4 0-1,-5 2-2,0-1 3,-3 2 14,0 2-11,0 1 3,-15 3 25,-9 3-24,-7 6 6,-4 1-13,1 4 5,0 0-4,2-1-1,6 0-14,5-4-37,6-3-97,4-6-41</inkml:trace>
  <inkml:trace contextRef="#ctx0" brushRef="#br0" timeOffset="252899.3147">12395 12417 298,'0'0'26,"0"0"-5,0 0-21,0 0 40,0 0-8,121 1 50,-75-7-33,-1-5-14,-1 1-8,-5 1-24,-3 0 1,-6 2-4,-2-1-14,-3 1-64,-2 0-32,-2 1 7,-7 2-64</inkml:trace>
  <inkml:trace contextRef="#ctx0" brushRef="#br0" timeOffset="253225.3226">12568 12274 376,'0'0'104,"0"0"-79,0 0-12,0 0-12,0 0 20,0 0 64,-3 104-59,4-71-3,2-3-23,2-3 15,-2 0-20,2-1 5,1-2-66,2-3-11,1-6-130,1-6-101</inkml:trace>
  <inkml:trace contextRef="#ctx0" brushRef="#br0" timeOffset="253865.9144">13215 12051 450,'0'0'160,"0"0"-93,0 0-38,0 0-24,0 0 24,0 88-22,0-35 22,0 1-25,0-1 29,5-3-27,-1-5-5,2-6 7,0-2-5,0-6-3,2-2 0,-2-6-43,1 0 16,-1-3-60,3-8-94,4-5 14,1-7-122</inkml:trace>
  <inkml:trace contextRef="#ctx0" brushRef="#br0" timeOffset="254412.7606">13633 12062 143,'0'0'222,"0"0"-89,0 0 13,0 0-104,0 0-35,0 0-3,0 81 0,0-45 29,0 0-26,1-3 1,4-3-4,1-1 0,-2-3-5,1-1 1,2-3-29,-2-1 10,-1 2-75,1-3-47,-1-5 8,2-6 22</inkml:trace>
  <inkml:trace contextRef="#ctx0" brushRef="#br0" timeOffset="254910.644">13924 11920 389,'0'0'174,"0"0"-174,0 0-12,0 0 12,0 0 9,0 0 13,0 0 40,92 98-27,-65-71-14,0-2-12,4 1 0,1-2-9,2-3 0,-1-2 6,-2-3 6,-4-3-11,-5 1-1,-7-3 0,-7-2 3,-4-2-7,-4 1 4,0 2 0,-4 5 16,-13 3-13,-6 5 4,-4 3-4,-2 3 5,0 2-9,-1 2 1,-3 3 0,0 0-4,0 2 4,-1-2-3,3-1-10,2-6-108,4-4-29,8-6-170</inkml:trace>
  <inkml:trace contextRef="#ctx0" brushRef="#br0" timeOffset="255894.9641">11268 13049 92,'0'0'6,"0"0"38,0 0 22,116-35-36,-69 23 41,5-1-31,9-4 19,2 1-8,7 2-42,7-1 43,4 4-36,3 1-13,4 1 5,3 0-7,4 0-1,2 0 0,3 0 8,0-2-10,0-1 2,3 2 0,7-7 2,8 1 4,3-2-6,7-2 0,-1 1 5,-6 2-10,-10 3 5,-7 4-21,-19 2-17,-14 5-75,-21 3-7,-13 0-27</inkml:trace>
  <inkml:trace contextRef="#ctx0" brushRef="#br0" timeOffset="256783.9426">12093 13232 230,'0'0'129,"0"0"-21,0 0 1,0 0-58,0 0 2,0 0-53,0-3 1,0 26 4,0 13 6,0 14 10,6 9-2,2 2-12,2-1 12,2-2-11,3-4-2,0-4-5,0-7 19,-2-3-17,-4-11-3,-1-1 2,-5-7 1,-2-5-3,-1-4 0,0-5 7,0-5 4,0 0-11,-3-2 14,-12 0 1,-7 0 15,-5-11-22,-3-5-7,-3-4-1,-1-3 0,-2-1-3,0 2-2,0 1-31,-2 1 34,10 4-40,6-1-21,6 0-61,10-1-160</inkml:trace>
  <inkml:trace contextRef="#ctx0" brushRef="#br0" timeOffset="257143.2979">12127 13196 270,'0'0'150,"0"0"-143,0 0-5,81-10 27,-38 7 9,8 0-7,6-3 3,6 1-3,2 0-7,5-2-18,0 1-8,-1 0 2,-5 5-4,-7 1-1,-13 0-92,-9 7-32,-14 7-43,-11 3-41</inkml:trace>
  <inkml:trace contextRef="#ctx0" brushRef="#br0" timeOffset="257596.3998">12497 13383 447,'0'0'132,"0"0"-81,0 0-6,0 0-10,0 0-18,88-56-10,-65 56-14,-2 17 5,-3 16 2,-9 9-1,-9 8 3,0 4 9,-5-1-11,-11-3-1,-1-7-3,1-4 4,4-9 0,4-5 4,4-9-4,3-6 1,1-2-1,0-6-11,8-2-6,15 0 17,14-13 0,8-6 35,7-4-33,1-2-1,2 0 1,-3 3-2,-6 4-11,-7 8-85,-12 3-104,-14 6-88</inkml:trace>
  <inkml:trace contextRef="#ctx0" brushRef="#br0" timeOffset="258485.3745">9984 11974 136,'0'0'86,"0"0"-50,0 0 29,0 0 38,0 0-68,0 0-10,0-6-25,0 22 9,0 13 1,0 17 11,-9 12 16,-2 16 34,1 13-56,-2 14 6,0 12-10,3 3-5,3 1 16,6 2-19,0-2 0,3-1 13,13-1-13,5-8-3,11-9 0,9-10-8,10-14-2,10-10 10,15-6 0,12-4-4,15-3 4,14-4-1,5-11-1,8-13-17,3-8-41,1-12-125,0-3-69</inkml:trace>
  <inkml:trace contextRef="#ctx0" brushRef="#br0" timeOffset="259329.0817">14462 11679 81,'0'0'291,"0"0"-236,0 0 20,0 0 53,0 0-98,0 0-30,-5 9-15,10 27 15,12 16 27,7 8-14,2 4 14,4 7 9,0 6-36,1 3 23,1 1-22,-1 2 11,-4 0 4,-6 1-11,-8 2-2,-8-4 1,-5 3-2,-6 1-2,-18 4 0,-10 1 7,-9 1-11,-10-2 9,-5-5-5,-2-2 2,1-3 1,1-8-6,4-7-10,7-11-26,6-10-18,7-13-105,8-12-136</inkml:trace>
  <inkml:trace contextRef="#ctx0" brushRef="#br0" timeOffset="260795.6723">15498 11589 332,'0'0'37,"0"0"15,0 0-19,0 0 89,0 0-50,0 0-33,-20-27 11,6 44-43,-7 17-7,0 20 0,-2 16 11,1 11-16,2 9 5,4 9 0,1 6 4,0 4 4,3-2-8,6-5 0,5-8 7,1-10-11,3-6 4,16-7 0,7 1-2,4-1 4,8 1-3,10 4 1,6-7-6,3-4-10,4-5 16,0-6 0,6-9-3,0-7-24,-4-12-35,-1-10-39,-5-12-40,-6-4 8,-3-9-86</inkml:trace>
  <inkml:trace contextRef="#ctx0" brushRef="#br0" timeOffset="261371.6628">16220 11869 395,'0'0'144,"0"0"-73,0 0-15,0 0-56,0 0 30,0 0-19,1 98 14,4-56-3,-2 0-8,1-2-7,-1 1-7,2-3 0,-2-2-22,0-1 13,-2-4-61,1-1-83,-1-4-60,1-6-89</inkml:trace>
  <inkml:trace contextRef="#ctx0" brushRef="#br0" timeOffset="261810.9224">16524 11995 285,'0'0'70,"0"0"-17,0 0 39,0 0 17,0 0-90,0 0-19,-38 68 30,38-24-28,0-1 27,0-4-29,1-5 11,14-7-12,0-6 1,4-3 0,0-8-7,0-2 11,-2-7-12,-2-1 8,0 0 0,0-9 14,-3-12-4,-1-1 0,-7-7-6,-4-1 11,0 0-15,-6-3 0,-13 4 1,-1 4-4,-2 4 6,1 6-3,6 2 0,0 5-76,8 1-43,4 4-76,3 2-126</inkml:trace>
  <inkml:trace contextRef="#ctx0" brushRef="#br0" timeOffset="262279.6541">16875 11810 324,'0'0'152,"0"0"-19,0 0-47,0 0-71,0 0-15,0 0-8,15-4 8,12 18 4,4 6 4,5 0-10,1 4 2,-1-3 0,-2 0 3,1-3-2,-6-1-1,0-3 0,-7 0 6,-5-2-10,-4 0 4,-6-1 0,-1-1-6,-4 0 11,-2 3-5,0 3 6,-12 4 5,-10 7-11,-7 5 0,-4 1 0,-1 5 0,0-5 5,2-2-5,6-1 0,5-4-45,6-3-63,3-7-97,9-7-100</inkml:trace>
  <inkml:trace contextRef="#ctx0" brushRef="#br0" timeOffset="262713.5352">17640 12019 305,'0'0'45,"0"0"-36,0 0-5,0 0 3,0 0 17,100 0-15,-59 0-4,5 0-5,-1-1 18,2-1-37,5 2 9,-2 0-75,-6-1-135</inkml:trace>
  <inkml:trace contextRef="#ctx0" brushRef="#br0" timeOffset="263307.2562">18580 11597 415,'0'0'90,"0"0"-86,0 0-4,0 0 7,0 0 13,10 117 58,-7-69-64,2-1 33,0-6-21,1-2-18,-2-5-1,2-1-6,-3-1-1,-2-1 0,1 1-6,-2 0-8,1-3-2,2-2-78,2-6 25,3-5-52,0-7-69</inkml:trace>
  <inkml:trace contextRef="#ctx0" brushRef="#br0" timeOffset="263666.611">18932 11706 478,'0'0'50,"0"0"-50,0 0-13,0 0 13,0 0 24,5 77-16,-1-48 22,1-4-15,-1 1-1,1-3-12,0-1 8,2 1-20,-1-1 6,0-1-87,2-3 24,1-1-17,-1-10-140</inkml:trace>
  <inkml:trace contextRef="#ctx0" brushRef="#br0" timeOffset="264150.961">19161 11538 194,'0'0'63,"0"0"4,0 0-52,0 0-12,0 0 57,0 0-25,71 46 11,-35-29-22,3 1-22,4-3 24,2 0-21,-2 0-4,-4-3 6,-2 2-2,-6 1-5,-5 1 0,-2 2 1,-5-2-6,-4-3 5,-3 3 0,-6-2-1,-6 3 9,0 1 8,-5 0 18,-11 2 4,-5 1 13,-6 1-32,-3 2-2,-3 0-3,1 0-4,-1 5-12,3 1 2,0 2-19,2 0 16,4-1-63,5-6-93,7-5-134</inkml:trace>
  <inkml:trace contextRef="#ctx0" brushRef="#br0" timeOffset="264774.3291">19808 11406 315,'0'0'241,"0"0"-187,0 0-54,0 0-20,0 0 20,57 82 69,-33-28-41,1 9 17,-1 10-9,0 5-27,-2 0 16,-1 2-17,-5 3-5,-5 1 11,-7 6-10,-4 2-4,-5-3 0,-18-3-13,-12-3 13,-6-3-21,-7-2-22,-9 0 41,-4 3-43,-3-3 45,-3-2 0,-3-7-10,0-6-30,-5-5-111,-5-4-118</inkml:trace>
  <inkml:trace contextRef="#ctx0" brushRef="#br0" timeOffset="265788.3173">16344 12650 6,'0'0'201,"0"0"-125,0 0-19,0 0-42,0 0 5,0 0 2,54-21 0,-29 17 14,2 1-19,4 3-3,2 0 15,4 0-20,9-2-9,12-1 8,17-5-6,15 0 17,5-5-19,8 1 0,-1 2-2,-2 1 5,-2 3-4,-2-2 1,5-1 0,10-4-2,11-5 4,16-2-2,10 0 6,0 3-3,4 0-3,-10 3 0,-8 5 4,-11 3-8,-15 4 4,-12 2 0,-18 0 0,-20 0-1,-18 0-2,-21 3-67,-17 7-76,-2-2-46,-20 2 59</inkml:trace>
  <inkml:trace contextRef="#ctx0" brushRef="#br0" timeOffset="266632.0144">17309 12766 257,'0'0'101,"0"0"-3,0 0 22,0 0-66,0 0-38,0 0-16,-6 4-12,6 25 10,0 15 2,0 10 0,2 3 38,1 3-27,-2-3 2,2-4 10,-1-2-17,-1-4 24,-1-2-15,0-4-6,0-2 6,0-3-13,0-4 2,-1-5 2,-7-6 6,2-6-12,1-6 0,1-6 0,0-3 11,-4 0-7,-5 0 15,-10-3-17,-2-10 2,-2-6-6,-1 0 2,-2-4 0,-1-1-8,-1 0 8,1 0-25,4 0 10,3 1-46,6 4-5,9 1-106,5 3-10,4 1-51</inkml:trace>
  <inkml:trace contextRef="#ctx0" brushRef="#br0" timeOffset="267069.4958">17267 12805 128,'0'0'95,"0"0"-83,0 0-12,0 0 0,0 0 25,108-15 15,-69 15 32,5 0-7,8 0-35,4 2-5,11-1-4,4-1-12,6 0 28,2-3-26,1-5 4,-8 0-7,-7 0 9,-11 2-21,-15 2 4,-12 0-34,-12 3-26,-8 1-70,-7 0-35,-3 0-34</inkml:trace>
  <inkml:trace contextRef="#ctx0" brushRef="#br0" timeOffset="267599.113">17637 12990 486,'0'0'95,"0"0"-47,0 0-24,0 0 54,3-87-60,11 74-14,5 3 21,3 6-23,1 4-2,2 0 0,2 12-2,-3 11-4,-6 5 6,-3 5 0,-9 5-1,-6 4 7,0-2-12,-8 2 2,-11-1-30,-1-5 31,-4 0-15,1-4 18,0-5-1,5-3 2,4-6-1,8-7 0,3-4 3,3-3-18,0-4 10,15 0 5,11 0 17,12-7-12,6-8 11,7 1-16,3-3 8,3 0-11,-1 4 3,-4-1-22,-8 4-80,-10 4-125,-12 1-35</inkml:trace>
  <inkml:trace contextRef="#ctx0" brushRef="#br0" timeOffset="270657.7593">22670 12272 397,'0'0'179,"0"0"-153,0 0-7,0 0 20,0 0-39,0 0-14,0 0 6,4 9 8,9-9 18,1 0-18,1 0 1,-2 0 17,-1 0-18,3 0 0,-4-7 0,-1-1 12,-3 1-15,-1 1 3,-2-1 0,-3 3 8,-1 0 0,0 1-8,0 0 0,0 3 8,0 0-5,0 0-2,0 0 3,0 0-4,0 0-10,0 9 10,0 4 0,0 5 8,0 0-18,0 0 10,2-1 0,4-1-4,4-3 5,-3-3-2,2-2-3,2-4-32,-2-2 35,3-2-12,2 0 13,0-8-9,2-10-14,-1-6-10,2-5 19,-4-2-18,0-4 32,-4-1 1,-1-4 8,-2-1 2,-3-2-5,0 1-6,-2 3 0,-1-1 11,0-1-7,0 1 5,0 2 5,0 4-1,-7 9-6,3 4 8,-1 9 10,3 5-19,1 2 21,1 5-20,0 0 1,0 0-8,0 6-31,0 19 31,0 13-7,0 9 17,5 7 11,2 4-15,2 6 10,-3 3 14,-5 3-22,-1 0 6,0 0 2,0-7-12,0-6 22,0-3-20,6-5 9,3-3-1,0-1-7,-1-3-7,-1 1 0,-1-4 0,1-3-3,-2-3 5,-1-3-2,1-6 0,-2-7 2,0-8-4,-1-8 2,-2-1-16,0 0 14,0-10 4,0-11 3,0-2-5,0-3 4,0 4-4,0 2 0,0-1-2,0-1-7,0 1 9,11-7 0,6 3-9,5-2-26,3 0-18,2 0-51,3 1-78,0-1-103</inkml:trace>
  <inkml:trace contextRef="#ctx0" brushRef="#br0" timeOffset="271095.2326">22731 12007 518,'0'0'51,"0"0"-44,0 0-9,0 0 2,0 0-63,0 0-70,0-16-169</inkml:trace>
  <inkml:trace contextRef="#ctx0" brushRef="#br0" timeOffset="272139.9575">23956 12238 369,'0'0'74,"0"0"-48,0 0-2,0 0 38,0 0-22,0 0-35,18-11 6,-1 2-11,0-2 3,-1 0-2,1-3 9,-2 0-10,-2-4 0,-1-3 11,-3-3-15,1-4 4,-2-5 0,-2-2 4,-2-4-4,-1 0 0,-1 1-1,-2 0 11,0 5-10,0 3 5,-5 3 5,-1 6 46,2 9-50,1 6 13,1 6 8,1 0-14,-1 0-6,2 22-7,0 24 0,0 20 0,0 10 9,0 6-9,0-1 0,0-1 19,0-6-13,0-8 5,3-7-10,2-8 20,-1-6-12,2-5-9,0-3 0,-1-3 4,1-2-4,0-5 0,-3-4 0,0-5 1,-2-9 3,-1-3-4,0-5 0,0-1-2,0 0 2,0-9 0,-4-12-5,-4-4-8,-1-6-6,5 0 18,4-2-3,0 1-11,0-1 5,10 1 10,4 2-29,2 3 26,1 3-46,8 2-31,3-1-75,3 2-134</inkml:trace>
  <inkml:trace contextRef="#ctx0" brushRef="#br0" timeOffset="272655.5555">24634 11637 309,'0'0'92,"0"0"-30,0 0 17,0 0-48,-89 72-18,73-15-13,5 10 41,5 2-17,5-4 21,1-2-29,0-7-6,7-5-9,9-7 1,4-8-4,4-7 1,4-4-15,2-6 13,3-4-70,1-4-28,2-5-20,0-6-81,-1 0-4</inkml:trace>
  <inkml:trace contextRef="#ctx0" brushRef="#br0" timeOffset="273186.7774">25179 11634 351,'0'0'50,"0"0"8,0 0 32,0 0-64,0 0-22,0 0 3,49 29 23,-28 4 23,0 6-52,-6 3 14,-1 0-14,-4-3 15,-4-1-22,-5-1 10,-1-2-4,0 3 0,-7-2 12,-9-3-18,-4 0 6,-4-4-31,2-5 9,-2-4-71,3-4-58,-1-7-36</inkml:trace>
  <inkml:trace contextRef="#ctx0" brushRef="#br0" timeOffset="274715.5361">24954 11827 129,'0'0'74,"0"0"-2,0 0 19,0 0-22,0 0-29,0 0 32,-45-21-42,32 21 22,1 0-8,0 0-37,-2 0-5,1 7-2,-2 7 14,1 4-18,-2 6 4,4 6 0,2 3-3,1 2 14,4-2-11,4-5 0,1-2 3,0-3-11,4-5 8,8-4 0,2-1-5,-1-3 3,3-5 2,5-3 0,-1-2 5,2 0 4,2-14-8,-2-4 8,-2-3 2,-1-3-3,-5-2-8,-3-1 0,-5 0 11,-4-1 0,-2 0-10,0 1 6,-2 0-3,-11 1 3,0 4-7,-2 2 0,0 8-31,4 3 17,1 6-75,3 3-51,2 0-127</inkml:trace>
  <inkml:trace contextRef="#ctx0" brushRef="#br0" timeOffset="276056.7903">25555 11887 168,'0'0'128,"0"0"-14,0 0 2,0 0-45,0 0-34,0 0-37,-3-11 0,10 7 8,13 0-4,4-4 14,4 2-18,-1 2 1,1 0-1,-1 4 0,-3 0-31,-4 0-33,-4 0-85,-6 0-15,-4 8-2</inkml:trace>
  <inkml:trace contextRef="#ctx0" brushRef="#br0" timeOffset="276306.7776">25494 12041 235,'0'0'10,"0"0"-10,0 0-1,0 0 1,0 0 10,0 0 74,78 1-41,-41-6-16,1-1-22,0-1-5,-1-2-42,-2 3-92,-9-2-46</inkml:trace>
  <inkml:trace contextRef="#ctx0" brushRef="#br0" timeOffset="325048.642">9005 12738 137,'0'0'75,"0"0"-56,0 0 0,0 0-13,0 0 44,0 0-16,0 0-9,0 0 19,88-14-25,-66 12 23,5-1-19,1 2-10,7 0 0,2-1-13,-1 0 0,0 2 3,-5 0 2,-4 0-5,-2 0 0,-1 0-51,-2 0 35,0 0-50,-6 0-43,-4 0-16,-6 0-35</inkml:trace>
  <inkml:trace contextRef="#ctx0" brushRef="#br0" timeOffset="325468.633">9309 12594 97,'0'0'107,"0"0"7,0 0-26,0 0-32,0 0 30,0 0-39,-43-21 11,41 21-7,2 0-48,0 0-6,0 11 1,0 11 0,0 7-3,0 4 10,0 0-4,2 4 0,6 0 7,-2 1-8,-2-2 0,3-2 1,-1-2-16,-1-2 15,-2-6-87,-3 5-68,0-4-127</inkml:trace>
  <inkml:trace contextRef="#ctx0" brushRef="#br0" timeOffset="325793.6871">9078 13092 137,'0'0'144,"0"0"-42,0 0-45,0 0-24,0 0 0,0 0-31,9 0-2,12 0 50,0 0-41,10 0 19,6-2-28,4-6 11,4-3 0,2 3-11,-8-3 0,-8 4 0,-4 0-31,-6 3-23,-1-1-51,-6 4-68,-5 0-25</inkml:trace>
  <inkml:trace contextRef="#ctx0" brushRef="#br0" timeOffset="337977.7257">26213 11954 339,'0'0'146,"0"0"-95,0 0 1,0 0 19,0 0-71,0 0 15,-1 0-15,1 0-3,0 0-8,0 0 14,4 0-3,6 3 1,-1 2 2,5-2-3,1-3 0,0 0 3,2 0 6,2-1-7,1-11 1,0-5 0,-1-4 4,2-4-7,-5-9 0,-1-2 2,-4-5 3,-1-3-4,-2 0 1,-5 1 2,-3 4 6,0 8-10,0 5 21,0 5-20,-2 3 38,-2 6-30,-1 3 5,4 3 4,1 5-3,-2 1-16,2 0 1,0 0-16,-1 0 2,1 21 14,0 13 0,0 17 2,0 14 4,0 9-6,0 9 0,0-2 1,0 0-2,-2-4 3,-7-3-2,3-7 0,-1-5 6,4-8-7,0-10 1,3-8 0,0-6-1,-2-4 1,-3 0 0,0-5 0,1-5-6,2-7 6,2-8 0,0-1-12,0 0 1,0 0 14,0-7-3,0-12 0,0-7-20,0-4 17,0 0 3,3 0 0,2 4-5,2 3 5,-3 4 0,1-1 3,2 2-1,1 2-3,2-1 1,4 4 0,6-3-14,7 1 14,6 2-40,3-1-39,-2 6-141,-4-2-47</inkml:trace>
  <inkml:trace contextRef="#ctx0" brushRef="#br0" timeOffset="338475.0909">27014 11419 336,'0'0'99,"0"0"6,0 0-73,0 0 9,0 0-41,0 0 12,-83 68-12,62-13 0,1 7 13,5 7 22,2-1-29,6-7-5,7-6-1,0-10 0,0-8-9,13-5 9,8-6-8,6-8-12,6-7-46,5-9 35,8-2-55,6 0-106</inkml:trace>
  <inkml:trace contextRef="#ctx0" brushRef="#br0" timeOffset="338803.2016">27766 11446 400,'0'0'80,"0"0"-33,0 0-11,0 0-32,0 0-4,0 0 0,0 83 44,0-41-16,0 2-23,-6 1 13,0 0-14,-4 0-4,-7-4 0,-1-2 3,-5-3-19,-4-5 16,-6-2-78,-3-2-34,-1-7-59,-5-7-53</inkml:trace>
  <inkml:trace contextRef="#ctx0" brushRef="#br0" timeOffset="339100.0638">27399 11481 363,'0'0'130,"0"0"-27,0 0-15,0 0-88,0 0 3,0 0-2,-15 120 10,8-67-11,1-1 0,0-3 12,-2-6-16,2-5 4,3-2-18,2-4-33,-1-4-196,1-3-55</inkml:trace>
  <inkml:trace contextRef="#ctx0" brushRef="#br0" timeOffset="348256.4611">23117 14630 282,'0'0'74,"0"0"43,0 0-62,0 0 10,0 0-28,0 0-36,0 0 19,-31 5-20,31-2 0,0 0-9,0 4-5,3-3 10,4 0 4,2 1 0,1-4 5,3 3 0,4-4-1,2 0 2,3 0 0,-3 0-10,-1-8 4,-2-1-28,-7-2 20,1 1 7,-4-4 1,1 0 1,-3 0 7,-2 0-9,-1 1 1,-1 4 0,0 4 11,0 2 0,0 1 17,0 2-15,0 0-8,0 0-10,0 0-4,0 10 4,0 6 4,0 1 2,0 0 0,0 0-1,3 1-4,5-2 3,2-1-4,1-5-1,1-1-2,1-3 13,-1-2-5,0-1 0,1-3 5,1 0-5,4-4 0,-2-13 2,0-4-9,2-5 7,-3-5 0,-3-3-5,0-1 8,-4-4-3,-4 0 0,-2-2 0,-2-1 9,0-2-9,0-1 5,0 0 22,-2-2-19,-2 5 6,1 6-13,1 9 5,-1 12 41,2 7-18,1 8-7,-2 0-7,2 0-15,0 13-2,0 23-20,0 20 22,5 14 4,1 8-3,0 2 3,-2 3 17,0-5-5,-4-2-12,0-6-4,0-6 4,0-4 3,0-6 0,0 0-6,0-4-1,0-2 7,0-3-11,0-3 4,0-4 0,0-2 0,0-5 2,0-3-2,0-7 0,0-9 1,2-6-4,1-6-1,-3 0-1,1 0 0,-1-5 10,3-14-1,2-9-4,0-3-3,1-2 0,-1 2-11,0-1 0,-4-2 2,-1 3 7,0-2 5,0 3-4,0 3 0,0 1 1,0 2 3,2 3-4,4 4-11,0 0 15,3 6-22,3-3 9,1 2-88,5 0-76,-1-2-112</inkml:trace>
  <inkml:trace contextRef="#ctx0" brushRef="#br0" timeOffset="348678.3146">23300 14176 531,'0'0'158,"0"0"-121,0 0 0,0 0-9,0 0-28,0 0 15,-17-24-15,17 24-8,0 4-43,0 18-196,0 2 28</inkml:trace>
  <inkml:trace contextRef="#ctx0" brushRef="#br0" timeOffset="349894.3972">24385 14450 62,'0'0'351,"0"0"-291,0 0-60,0 0 0,0 0 8,0 0-4,0 0-4,18 14 31,-1-14-21,-2 0 9,2 0-19,3 0 3,-4-3 4,4-8-1,-4-4-6,3-6 0,-2-5 14,2-5-14,-4-2 0,-4-3 4,-4-2 3,-2-3-1,-4-1-6,1-1 0,-2-1 15,0 5-4,0 3 14,0 4-1,0 8 42,0 8-57,-3 6 13,1 6 5,2 4-10,0 0-13,0 0-4,0 27 0,0 23-19,0 16 24,0 14-5,0 6 0,0-1 13,0 3-13,0-3 0,-1-3 0,-4-9 13,1-6-10,2-7-3,1-3 0,1-7 7,0-5-13,0-2 6,0-5 0,3-5 0,0-7 3,0-11-3,-2-8 0,1-4-39,-2-3 38,0 0-2,0-13 3,0-11-8,-8-5-38,-1 1 27,-3 0 8,3 2-9,0 0 18,1 0 2,5 4 0,3-1-2,0 2 9,0 0-7,13 0 0,5 1-9,9 1-10,6-1-16,7 0-76,1 4 1,-2 0-96</inkml:trace>
  <inkml:trace contextRef="#ctx0" brushRef="#br0" timeOffset="350472.4928">25137 14031 0,'0'0'248,"0"0"-145,0 0-18,0 0-1,0 0-45,0 0-9,-51-25-24,35 43-6,-2 17 12,2 15-6,0 10-6,2 4 22,5 0-14,0-10 20,8-6-21,1-7-4,0-8-3,16-6 1,2-5-1,3-5 0,0-5-4,-3-6 4,1-6 10,0 0-6,2-10 8,-1-13-5,-1-4-7,-5-3 0,-2-3-30,-7-2 29,-5 2-22,0 0-12,-1 3 29,-14 6-45,3 6-2,-1 7 4,2 7-128,5 4 2</inkml:trace>
  <inkml:trace contextRef="#ctx0" brushRef="#br0" timeOffset="351391.7178">25166 14033 13,'0'0'111,"0"0"-29,0 0 12,0 0-4,0 0-33,0 0 24,-2-19-33,2 19-22,0 0-14,0 0-12,0 1-8,0 20-23,0 10 31,0 6 2,5 2 1,1 1 0,2-6 0,-2-2 1,2-2-5,-3-3 1,-1-2-20,0 1-31,-4-2-88,0-4-61</inkml:trace>
  <inkml:trace contextRef="#ctx0" brushRef="#br0" timeOffset="351954.1878">24949 13902 262,'0'0'78,"0"0"-39,0 0 35,0 0 17,0 0-69,0 0-22,-6 44 7,-3 13-6,1 15 18,3 2-18,4 0 23,1-5-21,0-7 14,0-5-17,0-4 8,0-6-8,0 1 0,4-2-4,9-3-13,2-6 17,8-8-36,6-11-2,10-6-68,6-11-15,1-1-146</inkml:trace>
  <inkml:trace contextRef="#ctx0" brushRef="#br0" timeOffset="352329.1702">25543 13889 384,'0'0'26,"0"0"16,0 0-34,0 0-16,0 0 11,0 0-3,4 91 77,2-32-47,-1 6 14,-4 0-2,-1-5-37,0-6-2,-12-3-3,-7-2 0,-5 0 3,-1-1-3,-5 1 0,-3-3-1,1-4-81,-3-4-64,2-8-55,2-10-15</inkml:trace>
  <inkml:trace contextRef="#ctx0" brushRef="#br0" timeOffset="352983.2896">25798 14208 292,'0'0'92,"0"0"-31,0 0-39,0 0-6,0 0 20,0 0-23,67-32-13,-19 23 42,9-3-30,4 3 19,0 0-28,-3 2 1,-6 2 3,-7 2-3,-2 0-4,-7 3 0,-4 0-33,-4 0-4,-8 2-141,-9 8-93</inkml:trace>
  <inkml:trace contextRef="#ctx0" brushRef="#br0" timeOffset="353295.7739">25937 14366 24,'0'0'119,"0"0"-94,0 0 1,0 0 38,0 0 37,0 0-39,118 0-33,-75-3 53,6-4-79,0-1 11,-2 1-14,-4 0 10,-9 3-29,-5 1-20,-7 0-60,-3 1 9,-6 0-97</inkml:trace>
  <inkml:trace contextRef="#ctx0" brushRef="#br0" timeOffset="353748.8757">26249 13862 327,'0'0'42,"0"0"57,0 0-54,0 0 35,0 0-80,0 0 3,0 24-3,-8 16 14,-2 16-1,-2 9 27,-2 2-28,-2 0-3,1-4-9,-4-6 10,1-2-11,-3-5 1,0 0 0,3-3-5,2-3 5,4-7-53,6-5-81,6-10-73,0-8-44</inkml:trace>
  <inkml:trace contextRef="#ctx0" brushRef="#br0" timeOffset="354856.5899">26704 14360 331,'0'0'84,"0"0"-21,0 0-40,0 0 5,0 0 6,0 0-27,0 0-7,0 0 0,0 0 4,0 0-15,0 0 11,0 0 0,0 0-5,4 0 5,7-1 0,5-10 5,3-7 0,3-2 24,-6-4-24,-6-4-3,4-5 7,-2-2-1,1-3-9,-3 3 1,0 6 0,-7 3 7,-2 3-5,-1 2 98,0 4-88,-1 6 10,-5 4-22,3 7 21,3 0-7,-2 0-15,2 0 1,-2 0 0,1 10-8,-1 21-35,-2 18 43,-2 13 0,0 7 9,2-4-6,-1-1-1,1-1-2,1-4 3,-2-3-3,1-7-6,1-4 2,0-2 3,1-7-12,2-4-7,0-4-21,0-7 35,0-3-27,3-5-51,0-3-30,2-6 95,-2-3-109,-2-1 13,-1 0 97,0-5 2,0-9-40,0-4 34,0-2 16,0-1 6,0-1 2,-1-2 10,-5 1-8,0 2 35,1 5-14,2 2 4,0 1-4,3 3 1,0 1 26,0-1-52,15 0-67,8 2-28</inkml:trace>
  <inkml:trace contextRef="#ctx0" brushRef="#br0" timeOffset="355620.573">27448 13912 132,'0'0'123,"0"0"-40,0 0-81,0 0 2,0 0-8,-59 78 11,44-24-7,3 3 13,6 2 18,1-2 6,4-6-30,1-4 3,0-6-10,0-4 4,7-3-6,13-2 2,6-5-17,7-6 15,8-7-153,6-13-33</inkml:trace>
  <inkml:trace contextRef="#ctx0" brushRef="#br0" timeOffset="356026.801">28123 13997 48,'0'0'49,"0"0"-5,0 78 56,0-44-62,0-3-5,0-1-13,-3-1-2,-5-2 14,-3 0-27,-2-4 4,1-2-9,-2-3 1,0-3-4,-1 0-77,-1-4-43,-5-3-61</inkml:trace>
  <inkml:trace contextRef="#ctx0" brushRef="#br0" timeOffset="357696.9868">27641 13890 31,'0'0'123,"0"0"-39,0 0-45,0 0 59,0 0-59,0 0-1,-3-7-36,3 7 18,0 0-27,0 0 7,0 1 0,0 13 27,0 3-27,0 2 20,0 4 18,0 3-37,0 6 45,0 9-37,0 1-4,0 5 20,0 2-12,0-5-13,0-5 0,0-6 8,0-4-7,0-5-1,0-2 0,0-3 2,0-6 3,0-6-9,0 0 4,0-3-107,0-4 12,0 0-55,7 0-16</inkml:trace>
  <inkml:trace contextRef="#ctx0" brushRef="#br0" timeOffset="358804.2067">28000 13794 88,'0'0'90,"0"0"-30,0 0-22,0 0 35,0 0-32,0 0 4,0 0 9,-4-6-48,4 6 14,0 0-20,0 0 5,0 0-12,0 0 7,0 0 0,0 0-2,0 0 4,0 9-3,0 4 1,0 2 0,9 4 0,1-1 2,2 1 4,0 2 0,0 2 4,0-1-10,0 3 2,-3-3 5,0 4 15,-1-2-21,0 0 0,-2-1 3,-1-2 3,-2 0-7,0-2 0,-3 1 1,0-1 12,0 1-11,-12 4 3,-8 3-4,-1 0 7,-4 0-12,3-4 4,4-5-20,4 0 15,2-3-40,4 1 1,2-2-7,1-2-83,2-1-26</inkml:trace>
  <inkml:trace contextRef="#ctx0" brushRef="#br0" timeOffset="384456.6686">9499 15128 92,'0'0'149,"0"0"-72,0 0 0,0 0-7,0 0-13,0 0-14,0 0-43,13 0 0,-4 0 0,9 0 7,3 0 18,6 0-16,6 0-1,7 0-4,2 0-1,4-2-3,-4-4 0,-2 3-17,-4 0-2,-5 0-91,-1-1 5,-2-3-8,-5 2-89</inkml:trace>
  <inkml:trace contextRef="#ctx0" brushRef="#br0" timeOffset="384941.0161">9803 14945 155,'0'0'143,"0"0"-51,0 0-62,0 0 0,0 0-24,0 0-1,-6 18 32,6-7-30,0-2 3,0 0-10,-1 0 4,1 0 18,-2 0-16,1 0 7,-1 3-8,1 2 5,-1 1-11,2 1 1,0 4 0,0 1 6,0 2-4,0-1 2,0 1 0,0 1 6,0 6-13,0-3 3,0 0 0,0-9-12,0-9-47,0-1-18,0-7-58,0-1-122</inkml:trace>
  <inkml:trace contextRef="#ctx0" brushRef="#br0" timeOffset="385300.37">9554 15406 189,'0'0'181,"0"0"-172,0 0 2,0 0-10,0 0 31,0 0 23,69 3 13,-31-3-62,7-6 9,3-3-15,-3 1 5,-2 1-14,-6 1-34,-4 1-76,-5 2-30,-8-1-99</inkml:trace>
  <inkml:trace contextRef="#ctx0" brushRef="#br0" timeOffset="386422.7112">10810 14753 185,'0'0'76,"0"0"-12,0 0-7,0 0-57,0 0 16,0 0 35,-76 113-8,58-56-7,2 7 44,1 9-70,3 9 17,2 10-19,2 8 10,5 5-2,3 2-10,0-4 35,0-6 28,0-8-62,14-4-5,3-7-2,4-5 5,3-4-10,6-7 5,7-10-12,5-11-9,3-3-144,4-3-102</inkml:trace>
  <inkml:trace contextRef="#ctx0" brushRef="#br0" timeOffset="387123.196">11135 15031 301,'0'0'119,"0"0"-84,0 0-3,0 0-32,0 0 8,0 0 9,8 62 29,-7-32-29,2-1-6,0 2-4,2 1-7,-2 1 0,0 2-27,3-1-18,-3-2-62,0-3-82,0-10-32</inkml:trace>
  <inkml:trace contextRef="#ctx0" brushRef="#br0" timeOffset="387623.1749">11397 14994 63,'0'0'191,"0"0"-92,0 0-31,0 0-33,0 0-33,0 0 12,-21 88-11,21-50 18,0-3-19,0-3 29,0-4-29,10-3 5,-4-3-7,6-6 3,0-5-6,0-4 3,0-4-9,3-3 9,-2 0 6,5-6 0,-4-11 8,-1 1-2,-4-4-6,-3 1-5,-3-4 2,1-4 16,-2 2-16,-2-3 1,0 3 16,-6-2-18,-11 3 14,0 0-16,-3 3 3,1 6-2,1 4-1,7 8-55,1 3-28,0 0-122,2 15-97</inkml:trace>
  <inkml:trace contextRef="#ctx0" brushRef="#br0" timeOffset="388201.2647">11735 14995 353,'0'0'62,"0"0"-28,0 0-34,0 0-6,0 0 3,0 0 3,44 20 2,-13-5 39,6 0-17,-1 0 4,0-3-1,1 0-22,-4-3-3,3 0-2,-6-1 0,-5-1 0,-6 2 6,-4-1-6,-3-1 0,-6 2 6,-3 0-10,-3 1 4,0 3 0,-11 2 25,-9 3-19,-4 1 0,-1 2 4,0 0 4,-1 4-17,0 0 3,1 2-12,1 1 6,5-2-87,-1-3-39,5-4-128</inkml:trace>
  <inkml:trace contextRef="#ctx0" brushRef="#br0" timeOffset="388683.0035">12547 15135 142,'0'0'201,"0"0"-108,0 0-67,0 0 26,0 0-5,0 0-40,54-3 29,-22 3-25,6-1 9,2-1-20,0 1 0,-2-2-11,-1-2-59,-2 2-164,-5-1-85</inkml:trace>
  <inkml:trace contextRef="#ctx0" brushRef="#br0" timeOffset="389229.8629">13244 14893 256,'0'0'120,"0"0"-36,0 0-83,0 0 20,0 0 11,-2 83 15,2-50-13,3 0 28,5 0-61,0-1 15,0-4-16,-1 1 0,1-1 1,1 1-1,-3 2-24,0-3-26,0 0-68,-2-7-50,3-4-63</inkml:trace>
  <inkml:trace contextRef="#ctx0" brushRef="#br0" timeOffset="389589.2255">13684 14894 395,'0'0'120,"0"0"-91,0 0-25,0 0 25,0 0-9,0 86 20,0-59-29,0-1-4,0-1 7,0-2-13,0-2-2,3-3-12,1-3-91,0-1-6,1-7-109</inkml:trace>
  <inkml:trace contextRef="#ctx0" brushRef="#br0" timeOffset="390057.9452">13939 14793 315,'0'0'94,"0"0"21,0 0-71,0 0-42,0 0-2,0 0 2,37-1-2,-9 13 0,2 3 11,1 0-18,-1 1 7,0 0 0,-2-1 1,-3-2-1,-6-1 0,-4 1-2,-2-5-10,-2 2 5,-1-2-7,-3-2 10,-2 2-6,-3-1 10,-2 1-2,0 4-5,-11 2 14,-11 2 3,-2 2-10,-3 2 17,4-2-16,0 3-1,0 0-13,3 4-41,-3 6-114,-4 5 19,-7 9 53</inkml:trace>
  <inkml:trace contextRef="#ctx0" brushRef="#br0" timeOffset="390946.6147">11425 15733 105,'0'0'25,"0"0"19,0 0-2,0 0 3,95-45 13,-66 43-57,2 2 22,6 0-8,8 0-5,9 0 5,17 0-15,13-5 5,11-2 17,10-4-17,5 2-5,1 2 0,0-1 1,0 1-7,-1-1 6,-2-2 0,-1-1-2,-1 1-6,-2 0-4,-5 5 11,0 0-10,-5 1 9,-3 0 2,-8 1-4,-5 2 2,-11 1-117,-13-3-7,-8 0 3</inkml:trace>
  <inkml:trace contextRef="#ctx0" brushRef="#br0" timeOffset="391759.0729">12390 15870 159,'0'0'72,"0"0"46,0 0-38,0 0 2,0 0-82,0 0 17,-12 22 2,12 11-17,0 5 19,0 3 31,0-1-51,0-1 10,2 0-11,-1-2 9,2-1 6,-3-1-10,0-6-2,0-3 11,0-5-14,0-6 0,0-4-1,-1-2 8,-5-4 32,1-3-6,-5-2 3,2 0 10,-4 0-41,-5-4 5,0-10-10,-4-4 1,2-1 3,1-1-4,-3-2 0,0 2-5,3 1 2,0 0-7,2 6-13,1-1-58,9 4-22,3-1-82,3 2-131</inkml:trace>
  <inkml:trace contextRef="#ctx0" brushRef="#br0" timeOffset="392132.455">12460 15832 176,'0'0'95,"0"0"-80,0 0-12,0 0 33,0 0 16,108-14 14,-62 13-28,3-2 5,5 1 6,-4 2-47,-2 0 9,0 0-11,-5 0 0,2 0-14,0 0-7,1 0-61,-3 0 59,-4 0-79,-10 0-141</inkml:trace>
  <inkml:trace contextRef="#ctx0" brushRef="#br0" timeOffset="392648.0523">12727 16014 333,'0'0'89,"0"0"-18,0 0-17,0 0 12,0 0-8,0 0-44,30-75 2,-14 70 7,0 5-21,1 0-4,-2 5 2,2 18-2,-7 6-4,-4 6 6,-6 3 0,0 1 6,0-3-6,-7-3-12,-2-4-27,-3-5 11,3-3 21,0-5 3,3-2 4,-1-5 0,4-3 5,0-2 15,3-4-12,0 0-3,0 0-6,0 0 6,11 0-5,12 0 8,10-5 7,8-13-16,4 0 1,13-3-17,5 0-102,3 1-92,-5 0 138</inkml:trace>
  <inkml:trace contextRef="#ctx0" brushRef="#br0" timeOffset="393551.1574">14189 14729 87,'0'0'124,"0"0"-73,0 0-4,0 0 38,0 0-49,0 0 0,0 0-36,2 0 16,2 0-29,5 0 13,6 0 0,5 12 9,4 6 1,4 5-10,2 5 0,0 8 10,-2 6 4,-3 8-12,-4 6 10,-3 4 16,-3 6-20,1 5-5,2 4 27,0 9-10,-3 2 31,-9-2-39,0-2-10,-6-9 29,0-5-17,-18-3-14,-13-3 0,-9-2 4,-12-2-24,-7-3 3,-1-5-60,5-7 35,6-5-81,10-10-71</inkml:trace>
  <inkml:trace contextRef="#ctx0" brushRef="#br0" timeOffset="395439.5939">15778 14742 231,'0'0'48,"0"0"26,0 0-11,0 0-37,0 0 50,0 0-75,-44-24 0,30 36 35,-1 18-24,-2 11-10,-3 13 16,-1 14-6,0 9 18,3 7-19,2 12-4,2 8 2,3 4 18,2-1-26,6-9 3,3-14 23,9-11-37,17-9 10,10-3 0,9-2-5,1-2 16,8-2-11,6-6 0,4-10-23,12-9-24,1-12-53,5-9-48,-7-9-87</inkml:trace>
  <inkml:trace contextRef="#ctx0" brushRef="#br0" timeOffset="396252.0529">16414 14659 281,'0'0'161,"0"0"-155,0 0 4,0 0 20,6 92 24,6-48-11,-3 1-27,1-3-4,-2-1 3,0-3-15,-3-2 1,-2-3 0,0 0-1,-1-3-69,-1-6-70,-1-6-139</inkml:trace>
  <inkml:trace contextRef="#ctx0" brushRef="#br0" timeOffset="396734.2976">16933 14720 283,'0'0'94,"0"0"-28,0 0 29,0 0-44,0 0-26,0 0-12,-86 30-4,81 5-9,5 4 3,0-2 11,0 0 6,0-8-20,6 0 2,9-6-6,0-5 5,4-5-1,-1-2 0,-2-7 0,1-4-2,1 0 2,-1-3 0,3-15 15,-2-4 1,-4-2-16,-7-1 0,-4 1 5,-3-3 1,0-1-6,-4 1 0,-13 3-5,-2 4-20,1 6-8,-2 7-36,3 4-48,2 3-64,0 0-94</inkml:trace>
  <inkml:trace contextRef="#ctx0" brushRef="#br0" timeOffset="397249.8969">17298 14616 230,'0'0'77,"0"0"3,0 0-19,0 0 38,0 0-57,0 0-42,-7-30-8,28 44 8,9 5 4,4 0 4,2 2-1,3 0-6,-7 1 12,0-1-17,-4-2 4,-5-1 0,-1 0-2,-4-1 4,-3-2-2,-3-1 0,-5-2-15,-2 1 8,-4 1-1,-1 2 2,0 4 6,-6 0 8,-12 1-2,-4 0 26,1 0-24,-1 0 17,-4 3-25,1 0 3,1 1 3,0-1-4,5-1-2,7-2 0,3-1-78,0-1-81,6-5-89</inkml:trace>
  <inkml:trace contextRef="#ctx0" brushRef="#br0" timeOffset="397702.9982">18065 14813 421,'0'0'57,"0"0"-56,0 0-1,0 0 0,0 0 41,0 0-40,100 32 23,-56-32 3,5 0-11,-1 0-7,1 0-9,-4-3-34,-4-3-74,-5-1-186</inkml:trace>
  <inkml:trace contextRef="#ctx0" brushRef="#br0" timeOffset="398310.2439">18865 14486 277,'0'0'178,"0"0"-178,0 0 0,0 0 59,15 100-11,-12-58 15,0 3-17,-1 2-13,-1-3 7,1-2-34,-1-5 1,2-2-7,-3-2 8,3-4-27,-2-4 19,1-1-51,2-4-30,2-5-110,4-2-102</inkml:trace>
  <inkml:trace contextRef="#ctx0" brushRef="#br0" timeOffset="398669.5987">19232 14590 359,'0'0'69,"0"0"-1,0 0-43,0 0 0,0 0-10,0 0-15,0 77 26,0-46-17,0 1 2,7-3-11,3-3 0,-3-3-12,2 0 12,0-4-57,-2-2-13,1-5-104,4-6 3</inkml:trace>
  <inkml:trace contextRef="#ctx0" brushRef="#br0" timeOffset="399153.9469">19407 14454 350,'0'0'35,"0"0"46,0 0-48,0 0-33,0 0-3,0 0-7,37 8 10,-5 9 30,3 1-25,-2 0 1,0 2-6,1-1 8,0-1-8,-1 2 0,0-3 0,-5-1-6,-4 0 6,-3-1-28,-3-1 28,-3 1-10,-3 0 5,-5-1 5,-3 1-4,-4 0 0,0 0 8,-10 0 8,-10 1 30,-7 2-37,-3 3 15,-4 4-20,-5 2 2,-2 1 11,-2 4-13,3 4 0,-2 0-3,2 2-62,4-5-62,11-6-88</inkml:trace>
  <inkml:trace contextRef="#ctx0" brushRef="#br0" timeOffset="400339.7898">16383 15405 105,'0'0'71,"0"0"-46,0 0-12,0 0 28,0 0 18,0 0-45,40 0 13,-25 0-4,3 0-19,4 0 23,5 0-14,6 0-12,3-2 11,8-2-4,10-3-8,13 0 0,8-2 2,8 0-4,0 0 2,3 0 0,-1 2-1,1-3 4,1 3-3,-5-2 0,2 3 1,2 0-5,8 1 4,9-1 0,18-1 0,13-4 6,15 1-6,11-3 0,1-2 6,-6 2 15,-3-1-5,-14 1 4,-7 3 4,-5-1-19,-7 4-5,-10 2 0,-15 0 2,-18 4-5,-20-1 3,-14 2 0,-18 0-5,-11 0-42,-13 0-63,0 0 4,-11 0 54</inkml:trace>
  <inkml:trace contextRef="#ctx0" brushRef="#br0" timeOffset="401261.614">17723 15520 264,'0'0'125,"0"0"-94,0 0-25,0 0-6,0 0 0,0 0 30,0 111-4,0-69 6,0 2 6,2 2-34,4-2 10,-1 0-3,1-2-9,-3-1 37,0-2 39,-2-6-54,-1 1-1,0-7-12,0-3-9,0-6-2,-1-6 7,-2-4 11,1-7-16,1 1 8,-4-2 35,-5 0-34,-5-2 8,-7-13-19,0 0 1,-1-3-9,-4-2 8,2-1 0,-2-1-8,-1-1-13,2 2 9,2 1-25,3 1-43,3 3-9,2 2-110,4 1-81</inkml:trace>
  <inkml:trace contextRef="#ctx0" brushRef="#br0" timeOffset="401675.1016">17776 15537 93,'0'0'75,"0"0"-23,0 0-14,0 0 10,0 0 2,0 0-36,96-35 29,-58 32-1,4 3-37,9 0 15,0-1-19,1 1 7,1 0-1,1-3-5,1 0-2,2-3 0,1-1 0,-4 0-13,-9 7-51,-9 0-34,-8 0-21,-10 0-21</inkml:trace>
  <inkml:trace contextRef="#ctx0" brushRef="#br0" timeOffset="402237.5717">18038 15731 258,'0'0'104,"0"0"12,0 0-53,0 0 31,0 0-26,0 0-31,-17-87-25,36 77-1,2 3-1,8 6-10,2 1 0,-1 5-4,-2 20 0,-6 7 4,-8 4-8,-7 3 8,-7-2-26,0 1 12,-7-4-48,-11 0 29,-5-2-4,0-7 35,1-3-6,3-2 9,4-2-1,0-4 19,6-4 4,3-4 31,5-4-51,1-2 8,0 0-22,4 0 11,18 0 0,10-3 26,11-9-18,5-3 0,4 1-8,5-1 0,4 2-9,2-1-11,0 4-105,-7-1-57,-8 1-132</inkml:trace>
  <inkml:trace contextRef="#ctx0" brushRef="#br0" timeOffset="403022.8047">20025 14359 334,'0'0'47,"0"0"9,0 0 41,0 0-62,0 0 30,0 0-65,-16-20 3,16 26-8,11 23-9,8 13 14,1 13 17,2 10-2,2 4-15,-2 2 0,-1 0 9,-1 1-5,-4 0-1,-1 2 8,-6 1 18,-4 6-17,-5 7-12,0 4 0,-10-1 12,-10-4-21,-7-11 9,-7-4-24,-10-5 23,-8-6-67,-8-2 8,-1-8-6,-1-7-3,0-7 19,3-6-115</inkml:trace>
  <inkml:trace contextRef="#ctx0" brushRef="#br0" timeOffset="405489.3234">8920 12096 255,'0'0'60,"0"0"-13,0 0-20,0 0 37,0 0-19,0 0-30,-24-18 10,18 18-10,-6 0-17,0 3 2,-4 6 0,2 3 0,0 0 0,0 0 0,0 3-7,-3 1 1,-1 2 6,1-2-6,0 2 14,1-3-14,2 2 6,2 4 0,-3 4-6,6 10 7,-2 7-1,5 8 0,2 6 2,4 4-8,0 4 6,0 1 0,7 0 20,4 1-19,5 0 11,2 3-10,3 2 8,3-3 7,-3-3-17,-2-4 5,0-4 13,-5 1-10,2-4-8,-2 2 0,-2 0 5,1 1-5,-2 0 18,-1 0 8,0-5 9,-5 0-28,1-2-7,-4-5 0,-2-5 1,0-5-1,0-8 0,-2-6 5,-7-7-13,3-5 20,-6-3-12,-1-2 0,-2-4 15,1 0-22,0 0 7,0 0 0,6 0 6,2-1-2,1-2-4,3-2 0,1 0-7,1 0 0,0-4 7,3-1 0,13 2 1,5-2 5,-2 3-6,1 4 0,-2 1-4,1 2-3,-4 0 7,-2 0 0,-2 4-10,1 10-21,-3 11 26,-3 17 1,0 9-9,1 12 13,-3 6 29,1 3-17,3 4 20,1 3-31,-1 11 25,0 3-26,1 6 13,3 2-13,-2-2 4,4 0-2,2-4 7,2 2 11,-2 4-19,-1 4-1,2 7 0,-7 4 5,0-1-3,-5 0-2,1-4 0,-1-5 23,-2-9-21,5-8-2,3-9 3,1-10-4,7-8 5,0-5-4,4-8 0,1-9 1,1-5-5,5-13 4,1-6-14,4-12 7,5-4-25,9-17-31,5-22-68,-2-9-141</inkml:trace>
  <inkml:trace contextRef="#ctx0" brushRef="#br0" timeOffset="406833.1365">7829 17605 644,'0'0'53,"0"0"-46,0 0 3,0 0-9,0 0 6,0 0-6,0 0-1,-23-28-44,21 28-33,1 0-103,-2 11-6,-2 5-46</inkml:trace>
  <inkml:trace contextRef="#ctx0" brushRef="#br0" timeOffset="407145.6221">7610 18085 358,'0'0'117,"0"0"-99,0 0 23,0 0 20,0 0-22,0 0-15,0 0-22,0 0-2,8 0 0,5 0-39,2 0 18,9 0-80,1-6-72,0 0-131</inkml:trace>
  <inkml:trace contextRef="#ctx0" brushRef="#br0" timeOffset="407364.3597">8377 18052 357,'0'0'95,"0"0"-64,0 0 39,0 0-58,0 0-12,0 0-7,-51 0-85,51 0-30,0-6-156</inkml:trace>
  <inkml:trace contextRef="#ctx0" brushRef="#br0" timeOffset="407937.8604">9572 17391 104,'0'0'279,"0"0"-166,0 0-113,0 0 0,0 0 11,3 86 51,6-42 22,1 2-48,1 3-11,-1 0 2,2 3-18,-3-6-9,3-1 0,1-5-1,-1-8-19,-1-3 12,2-6-54,-4-5-38,0-8-50,-2-5-37</inkml:trace>
  <inkml:trace contextRef="#ctx0" brushRef="#br0" timeOffset="408219.0882">9621 17431 340,'0'0'99,"0"0"-49,0 0-47,0 0 12,0 0-7,93-67 1,-56 58 20,0 0-23,-1 6-6,0 3 0,-3 0-19,-3 5-20,-5 10-40,-6 1-49,-8 4-38</inkml:trace>
  <inkml:trace contextRef="#ctx0" brushRef="#br0" timeOffset="408453.4539">9738 17686 136,'0'0'138,"0"0"-61,0 0 4,0 0-12,0 0-54,0 0-15,11 2 13,12-8 9,10 0 7,1 0-22,3 4-13,-3 2 6,-4 0-9,-3 0-39,-7 10-99,-9 6-48</inkml:trace>
  <inkml:trace contextRef="#ctx0" brushRef="#br0" timeOffset="408672.1948">9858 18017 252,'0'0'125,"0"0"-120,0 0 13,0 0 49,0 0-42,0 0-8,88-39 20,-62 29-27,-1-1 1,-2 5-11,-1 1-11,-3 3-84,-1 2-90,3 0-91</inkml:trace>
  <inkml:trace contextRef="#ctx0" brushRef="#br0" timeOffset="409560.1795">10570 17683 156,'0'0'95,"0"0"-10,0 0-25,0 0 18,0 0-27,0 0 13,-24-75-16,5 65-30,-5-1 2,-1 5-20,1 2 0,0 0 5,-2 4-5,4 0 0,1 0-10,5 10 10,1 5 0,9 6 0,3 0 0,3 6-3,0 2 5,6-1-2,9 1 0,0-8-2,1 0-1,4-8 3,-3-2 0,1-5 0,-1-3 1,2-3-1,2-2 0,4-16 12,1-4-9,-4-1-3,-7 3 0,-2 4 1,-7 6 6,-3 3-7,0 4 0,-3 3 11,3 0-25,5 7 14,2 18 0,2 17 16,1 10-8,-5 6 5,-2 4 13,-1-2-17,-4-3 18,1-1-27,1-2 1,-2-3 40,2-4-40,-2-8 17,2-12-16,2-9 20,-1-7-27,-2-10 5,-1-1 0,2-1 4,2-20 8,8-11-12,1-7 0,0-3 10,2 0-14,-3-1 4,-1 6 0,0 4-9,0 1-32,0 8-18,1 5-26,-4 3-144,0 4-36</inkml:trace>
  <inkml:trace contextRef="#ctx0" brushRef="#br0" timeOffset="409810.1675">11122 17880 424,'0'0'238,"0"0"-158,0 0-25,0 0-33,0 0-19,0 0-3,-25-11 0,25 11-46,0-3-35,0-2-180,0 2-79</inkml:trace>
  <inkml:trace contextRef="#ctx0" brushRef="#br0" timeOffset="439702.8161">11652 17260 403,'0'0'33,"0"0"53,0 0-22,0 0-27,0 0 22,0 0-59,0 0 13,0 0-16,-2 28 6,1 14 2,1 10 1,0 7 9,0 6-12,3 1-3,7 2 0,-1-7 2,5-6 2,3-9-4,3-7 0,1-3-5,6-2 5,4-1 0,3 1-38,5-3-28,-3-8-106,-2-12-55</inkml:trace>
  <inkml:trace contextRef="#ctx0" brushRef="#br0" timeOffset="440109.0485">12750 17294 243,'0'0'75,"0"0"26,0 0-28,0 0-50,0 0 1,0 0-24,45 74 79,-28-32-73,-3 2 48,-2 2-44,-6 0-2,-2 3-1,-4-3 6,0-1-13,0-1 0,0-5-29,-13-1 17,-7-2-86,-6-4-23,-6-2-30,-4-5-94</inkml:trace>
  <inkml:trace contextRef="#ctx0" brushRef="#br0" timeOffset="441028.2696">12172 17431 93,'0'0'89,"0"0"-30,0 0-2,0 0 21,0 0-26,0 0-14,20-83 14,-8 71-23,2 3 14,2 4-43,1 3 11,0 2-5,5 0-6,0 14 0,-3 7-1,-2 5 5,-6 0-4,-2 2 0,-9 1 6,0-1 0,-2 3-5,-14-2-1,-2 0 5,0-2 8,5-10-13,4-7 0,4-5 3,4-5-2,1 0 4,0 0 5,0 0-10,0 0-1,13 0 1,11 0 0,7 3-1,2 9-6,0 8 9,-3 2-2,-2 2 0,-7 3 3,-4 2-13,-6-1 10,-8 0 0,-3-2 16,0-2-7,-14 1 4,-6-1 28,-4-3-39,-3-3 25,1-6-14,-3-3-3,1-8 4,4-1-12,-2 0-2,3-13 0,0-5-53,5 0-22,1-2-70,4 4-83</inkml:trace>
  <inkml:trace contextRef="#ctx0" brushRef="#br0" timeOffset="442137.5875">13494 17650 156,'0'0'77,"0"0"-71,0 0 3,0 0 22,0 0 17,0 0-15,0 0 40,88-30-61,-70 19-1,0 1-11,1-3 12,-2-1-11,-1 1-1,-2-1 0,-4 2 6,-4 3 1,-3 3-7,-3 1 16,0 5-16,0 0 70,0 0-49,0 0-13,0 0-16,0 8 5,0 12 3,0 5 0,0 5 7,0 3-7,0-7 0,2 1 0,5-8-4,3 0 4,-1-6 0,2-1 0,-1-4 3,-1-5-9,2-2 6,2-1 0,1 0-7,2-4 7,0-16-14,2-3-11,-3-2-34,0-2 43,-3-1-13,-3 6 29,-2 5-6,-2 4 21,-2 4-7,-2 5 51,1-1-19,-1 4 7,7 1-47,2 0 0,5 0-10,3 0 15,0 6-5,0 6 0,-3 1 10,0-1-5,-5 5-5,-1-4 0,-2 5 4,-5-1 1,-2 1-5,0 1 6,-6 1 2,-7-2 3,-8 0-10,4-3-1,-2-3-51,1-4-135,-3-8-29</inkml:trace>
  <inkml:trace contextRef="#ctx0" brushRef="#br0" timeOffset="442384.4749">13664 17420 519,'0'0'26,"0"0"-2,0 0-3,0 0-18,0 0-6,0 0 0,-24-38-136,24 38-191</inkml:trace>
  <inkml:trace contextRef="#ctx0" brushRef="#br0" timeOffset="443134.4373">14731 17327 375,'0'0'73,"0"0"35,0 0-49,0 0-18,0 0-41,0 0 4,-7 42-4,17 1 28,0 4-20,-2 1 40,1 2-46,0-2-1,0-3 4,-3-1 1,1-3-8,-2-2 2,0-8-40,0-3-19,-4-7-97,1-8-20,0-4-46</inkml:trace>
  <inkml:trace contextRef="#ctx0" brushRef="#br0" timeOffset="443509.417">14780 17336 205,'0'0'56,"0"0"77,0 0-24,0 0-44,-4-79-17,7 72-26,13 2-19,11 5 7,4 0-8,5 18-2,1 10 6,-5 0 7,-6 4-18,-7-2 5,-6 0 0,-9-2 5,-4 0-4,0 0-1,-17 1 6,-9-2 4,-2 0-20,-2-6 9,3-4 1,0-4-6,2-7-67,3-1-23,-1-5-39,7 0-92</inkml:trace>
  <inkml:trace contextRef="#ctx0" brushRef="#br0" timeOffset="444038.0363">15097 17358 366,'0'0'29,"0"0"84,0 0-3,0 0-83,0 0-27,0 0 3,0 44-3,4-5 66,5 2-63,-3 0 7,-2 1-10,-1-2 13,0-1-14,-1-1 1,1-5-6,-3-3 5,0-1-88,0-8-40,0-6-53,0-8-47</inkml:trace>
  <inkml:trace contextRef="#ctx0" brushRef="#br0" timeOffset="444522.3884">15117 17319 205,'0'0'128,"0"0"-21,0 0-22,-1-80-20,11 68-58,7 5 17,1 5-22,4 2-1,2 12-1,0 14 7,-5 10-7,-3 3 0,-8 3 5,-8 0-11,0-1 6,-12-2-1,-9-4-12,0-5-37,3-7 46,2-8 3,2-5-5,3-7 6,2-3 13,1 0 15,0-6 42,3-3-40,2 4 15,3 2-5,0 2-36,0 1 4,12 0-4,17 0-4,10 0 3,6 0 2,1 11-7,-4 3 2,-1 6 0,-4 3-16,-3 4 13,-6 1-69,-6 4-29,-8 0-49,-8-5-78,-4-2-5</inkml:trace>
  <inkml:trace contextRef="#ctx0" brushRef="#br0" timeOffset="445381.7185">15747 17322 166,'0'0'89,"0"0"33,0 0-36,0 0-1,0 0-2,0 0-54,-84-30 5,68 42-33,1 14 11,0 8-9,5 7-1,4 4 2,6 5-1,0 1 7,0 2-10,6-5 0,9-4 0,6-10-8,1-7 10,2-7-2,3-7 0,0-7 0,1-6 0,2 0 0,-3-9 2,-1-10 3,-3-7-1,-7-7 4,-5-5 2,-4-1 1,-7-2-7,0 2-4,-6 2 0,-12 1 16,-4 3-16,-3-1 0,-2 8-3,0 4-4,1 9-22,3 5-26,2 8-88,6 0-50,2 5-71</inkml:trace>
  <inkml:trace contextRef="#ctx0" brushRef="#br0" timeOffset="446129.0801">15866 17375 302,'0'0'112,"0"0"-5,0 0-68,0 0 7,0 0-46,0 0 0,20 16-17,5 8 34,1 8-17,0 1 12,0 6 6,-4 1 4,0 2-20,-4-2-2,2-1 11,-5-5-9,1-6-2,-5-2 0,0-7 4,-3-1-9,-4-7 5,1-8 0,-4 0-2,1-3 9,-2 0-7,1 0 22,4-12 2,2-11 39,1-7-51,-2-7-1,0-4 14,-2-1-8,0 0-17,-1 1 0,-1 3 2,-2 4-10,3 4 8,-2 6 0,1 10-5,1 7-31,-3 4-14,2 3-82,-2 0-178</inkml:trace>
  <inkml:trace contextRef="#ctx0" brushRef="#br0" timeOffset="446738.4279">16464 17289 286,'0'0'130,"0"0"3,0 0-67,0 0-66,0 0 5,0 0-8,5 51 14,1-21 6,0 4-5,0-3-10,0 1 20,-3-2-19,0 0-2,1 2-1,-1-4-3,0 1 3,-1-2-53,-1-5-78,1-4-2,-1-7-95</inkml:trace>
  <inkml:trace contextRef="#ctx0" brushRef="#br0" timeOffset="447033.2002">16486 17299 296,'0'0'100,"0"0"7,0 0-37,0 0-49,0 0-19,0 0 8,50-67-6,-28 64-4,0 1 0,-2 2-2,-2 0-4,-3 0 6,3 0-2,-4 7-15,-1 1-68,-4 5-54,-8 3-13,-1 1-55</inkml:trace>
  <inkml:trace contextRef="#ctx0" brushRef="#br0" timeOffset="447267.5632">16483 17513 220,'0'0'84,"0"0"-76,0 0 26,0 0 73,0 0-48,0 0-15,83-21-15,-56 15-20,-3 5 6,-5-2-15,0 3-3,-3 0 1,-5 6-116,-3 7 42,-5 7-52,-3 1-57</inkml:trace>
  <inkml:trace contextRef="#ctx0" brushRef="#br0" timeOffset="447470.6785">16551 17764 118,'0'0'88,"0"0"-38,0 0 0,0 0-41,0 0 22,0 0-3,14 14 2,2-14 9,6 0-24,7 0 7,1-4-19,4-7 3,2 1-12,0-4 2,1 2-97,-5-1-98</inkml:trace>
  <inkml:trace contextRef="#ctx0" brushRef="#br0" timeOffset="447923.7801">16972 17359 74,'0'0'228,"0"0"-148,0 0-14,0 0 54,0 0-38,0 0-15,-9-40-67,9 48-11,0 16 5,3 7 6,3 1 0,0 1 11,0-3-7,1-1-4,-2 2 0,-2-2-29,-3 1-46,0-3-61,0-6-70,0-4-27</inkml:trace>
  <inkml:trace contextRef="#ctx0" brushRef="#br0" timeOffset="448298.7607">16844 17340 141,'0'0'23,"0"0"50,0-90 4,15 72-44,4 6 55,6 4-25,5 8-26,6 0 13,3 8-36,5 16 12,-2 6-17,-1 6 10,-3 5-7,-7-5-12,-2 3 0,-8-1 2,-6-5 2,-9 1-4,-6 1 0,0-3 9,-8 0-11,-14-1 2,-5-4 0,-3-3 32,0-6-32,-2-3 16,-1-3 8,0-3-3,0-1-17,2-7-4,1 1-51,-3-2-64,0 0-142,2 0-59</inkml:trace>
  <inkml:trace contextRef="#ctx0" brushRef="#br0" timeOffset="490021.1278">28193 10263 3,'0'0'33,"0"0"6,0 0 29,101-20-33,-71 15-9,-2 1 27,-2 0-22,-1 2 5,4-4-15,2 0-10,5 2-11,1-4 0,2 3 6,-3 3-4,-5-1-1,-3 0-1,-7 3 0,-4 0-12,-6 0-45,-3 0-64,-5 0-42</inkml:trace>
  <inkml:trace contextRef="#ctx0" brushRef="#br0" timeOffset="490396.1119">28500 10234 101,'0'0'59,"0"0"-53,0 0 58,0 0 63,0 0-84,-1 88 12,1-56-9,-2 2-38,2-4 48,-1 0-40,1-3-7,-2 2-5,-1-2 4,-1-3-9,-5 1 1,2-4-16,0-2 5,4-6-54,3-1-42,0-7-51</inkml:trace>
  <inkml:trace contextRef="#ctx0" brushRef="#br0" timeOffset="491662.049">28722 10472 153,'0'0'31,"0"0"-20,0 0-2,0 0 32,0 0-10,0 0 1,45 21 32,-30-21-58,-1 0 18,3 0-24,1-15 18,3-1-17,0-5-1,-3-2 0,1-4 1,-2-2 4,-2-2-5,-3 0 0,-3 0 7,-2 0-8,-4 5 1,-2 0 0,-1 3 35,0 5-25,0 7 39,0 1-1,0 6-34,0 1 55,0 3-69,0 0 8,0 4-17,0 20-14,-1 12 23,-4 7-2,1 2 27,0 3-4,1 0-17,-2-1-1,2 1 36,2-6-30,-2-4-6,0-7-3,1-5 6,-1-6-10,2-5 4,-2-4 0,2-4 4,1-1 0,0-6-4,0 0 0,0 0-17,0-6 12,0-12 5,1-7-28,8-2 17,-2 0-25,4-3 9,0 3 20,2 8-46,-3 5 40,-1 6-12,-2 7 25,1 1-11,1 0-2,4 3 13,-1 10 0,3 4-7,-1 0 5,-4 1 2,0-2 0,-1-1-2,-1-1 7,1-3-5,-3-1 0,1-2 2,-1-4-6,4-3 4,0-1 0,0 0 4,3-7-4,-1-12-5,0-4-25,-3-4-12,-3 1 36,-1 5 6,-5 5 0,0 6 48,0 6 0,0 2 35,-5 2-40,-1 0-23,0 16 3,-1 6-19,2 5-4,5 2 0,0-2-5,0-3 5,12-3 0,0-4-22,3-1-5,6-1-42,4-1-3,8-5 67,8-6-71,0-3-202</inkml:trace>
  <inkml:trace contextRef="#ctx0" brushRef="#br0" timeOffset="493655.838">30064 10478 38,'0'0'78,"0"0"-16,0 0-14,0 0-13,0 0 3,0 0 1,-35-37-17,26 32 16,-1 2-13,0 0 8,-3 1-16,-1 1-9,2 1 29,-3 0-37,1 0 8,0 11-5,0 5 0,2 3-3,2 4 0,4 1 14,4-3-11,2 0-3,0-4 3,0-3-9,0-3 6,5 0 0,2-4-1,3 0 5,3-3-8,0-2 4,5-2 0,3 0 11,2-3-9,2-11-4,-3-4-13,-4-3-25,-3 0 35,-4 1 5,-1 2 0,-6 6 3,-1 5 4,-3 1-7,0 4 22,0 2-2,0 0 42,0 0-62,0 0 1,0 0-19,3 2 0,3 8 18,1 3 0,1-2 5,-4-2-8,2 0 3,-1-1 0,2-2 0,1 0 6,-1-3-6,4-2 0,4-1 7,0 0-7,2 0 2,0-9 1,-2-1 5,-5-5 2,-3-2-10,-4-1 0,-3-1 7,0-2-13,0 0 6,0 1 0,-1 1-14,-6 0 20,1 6-6,0 1 0,1 4 10,2 4-10,2 1 2,1 1 2,0 2 25,0-1-21,0 1-8,0-2 0,0 0-18,0-1 14,13 2 4,5-2 0,0 3-7,3 0 16,0 0-9,-3 0 0,0 7-5,-5 6-5,-1 3 10,-2 5 0,0 3 3,-3 4 13,-3-3-16,-1-2 0,-1 0 8,-1-1-4,1-4-2,-1-3 1,2-3 1,3-3 2,-1-3-6,6-1 0,2-4 3,4-1-20,5 0 17,3 0-105,-1-11-134</inkml:trace>
  <inkml:trace contextRef="#ctx0" brushRef="#br0" timeOffset="500892.0404">29219 7761 39,'0'0'93,"0"0"-93,0 0 0,0 0 19,0 0 4,106-3 28,-68 3-27,6 0-10,4 0 30,3-1-26,2-1 0,8 1 8,7-4-25,7-1 20,6 0-21,6-2 6,2 0 7,2 1 20,-7 1-13,-8 2-15,-12 1 1,-7 0-6,-12 2 0,-4 1 1,-6 0-2,-6 0 2,-6 0-1,-4 0 0,-4 0-10,-6 0-15,0 0-17,0 0-26,-2 0-20,-2-5-126</inkml:trace>
  <inkml:trace contextRef="#ctx0" brushRef="#br0" timeOffset="501704.4979">31227 7388 151,'0'0'101,"0"0"-97,0 0 20,-86 95 35,62-53-14,4 3 12,4 2-50,6-2 15,5-1-5,5-7-13,0-2 12,20-5-16,10-6 0,7-1 9,5-7 7,3-4-20,5-4 4,1-8-134,0 0-9,5 0-89</inkml:trace>
  <inkml:trace contextRef="#ctx0" brushRef="#br0" timeOffset="502110.7236">32030 7415 302,'0'0'66,"0"0"-66,0 0 3,24 80 13,-15-47 44,-1 0-52,3-2 24,-6 1-30,-1-5 16,-4 1-7,0-1-11,-3-4 0,-17 0-5,-7 0-47,-8-4-40,1-2-61</inkml:trace>
  <inkml:trace contextRef="#ctx0" brushRef="#br0" timeOffset="502529.9806">31524 7450 392,'0'0'95,"0"0"-94,0 0 7,0 0-8,0 0 48,-43 105-30,31-69 9,4-1-23,1-4 17,3-1-20,1-1 0,0-2-2,1-3-40,2-4-75,0-5-48,0-8-117</inkml:trace>
  <inkml:trace contextRef="#ctx0" brushRef="#br0" timeOffset="503029.9519">31566 7433 295,'0'0'48,"0"0"-40,0 0 26,0 0 27,0 0-49,96-30 12,-79 35-24,2 19 5,-6 9 10,-7 8 5,-6 2 6,-3 5-4,-20-2-22,-5-6 17,1-5-17,6-6 1,2-6 4,7-5-1,3-3-1,6-4-3,3-4-12,0 1 11,3-3-1,18-4 2,6-1 22,9 0-14,1 0 13,0-6-18,2 0 8,-6 2-22,-2-1-39,-4 0-116,-11 2-98</inkml:trace>
  <inkml:trace contextRef="#ctx0" brushRef="#br0" timeOffset="506851.4457">30760 10374 31,'0'0'33,"0"0"32,0 0-47,0 0 27,0 0-24,0 0 24,-86-9 25,74 9-42,-1 0 18,-3 3-41,0 11 8,3 2 16,-2 2-9,6 4 3,1-5 0,1 0-11,4-1-1,2-3-11,-1-3 4,2-1-5,0-3 1,0 0 0,0-1-1,0-1 0,0-1 1,5-1 0,2-2-3,2 0-15,3 0 36,3 0-16,-2-8 5,2 2 2,-4-3-9,-1 4 0,0 0 4,-2 0-8,-4 2 6,1 2-2,-3-2 0,-1 3 3,3-3-3,-1 1 0,2 1 1,-1-1-1,4 0 0,-1-1 2,2 2 4,-1-2 5,-2 0-11,-2 0 0,-1-2 1,0-1 8,0 1-8,0-3 3,-2 0 1,4-2 10,-2 1-15,0 2 0,0-3 10,-2 6 12,-1 1-11,0 0 27,0 3 17,0 0-52,2 0 11,-2 0-14,0 0-5,3 6-5,0 15-5,0 11 15,-2 5 24,-1 7-14,0-2 10,0 0-17,0-4 5,-5-4 18,-3 1-26,-3-4 1,-2 1 7,-2-2 7,-1-1-20,-1 0 5,1-5 0,-1-3 5,3-5-1,2-6-4,2-5 0,3-5 14,1 0-14,2-5 0,-1-16 7,5-4-14,0-5 7,0 0 0,17 0 0,7 0-2,4 1-2,0 1 4,4 3-17,-1 1 9,-1 3-38,0 3-10,-2-2-49,-1 4-229</inkml:trace>
  <inkml:trace contextRef="#ctx0" brushRef="#br0" timeOffset="510268.971">31041 10367 135,'0'0'53,"0"0"-18,0 0 46,0 0-41,0 0-19,0 0-21,-21-3 18,17 13-16,-1 7 22,2-1 2,0 4 22,1 2-17,2 1-7,0 1 19,0 2-43,0-7 13,0 4-13,4-9 9,5-3-8,0 0-1,4-5 3,2-1-1,4-5 13,5 0-16,3 0 1,3-12-9,-2-9-3,1-2-34,-7-3-5,-3 2 37,-4 0-17,-2 2 29,-3-1-7,-4 5 9,-3 3-3,-3 3 7,0 4 14,0 4 43,0 0-32,0 4 37,0 0-31,0 0-35,0 7-8,0 9 6,-2 6 2,1 0 0,1-1 7,0-1-12,0-7 5,0 0 0,0-2-7,3-3 9,0-1-2,2-2 0,1-4-1,3-1 1,4 0 0,3-4-27,4-15 16,0-4-23,1-2-33,0 3 39,-5 2-26,-1 5 45,-3 5 4,-4 2 5,-2 5 7,-1 3-7,1 0 0,2 3-2,0 9 10,-1 4-5,-3 2 3,-1-2 2,-1 2 31,-1 0-12,-1 0-13,0-1 19,0-1-17,0-2 7,-3-2-20,2-4-3,-2-3 21,1-2-19,2-3-2,0 0 12,0 0-4,0 0 11,0-16 1,0-8-10,8-6-16,4 0 6,6 1-28,-2 6-11,2 5-13,-4 6 46,-3 6-4,0 1 10,-2 5-10,-1 0 10,0 0 0,-2 4-4,0 5-1,1-2 0,-2 5 5,-1-1 0,-2 1 26,-1 0-16,-1 1-10,0-2 0,0 0 16,2-2-2,-2-6-10,1-1-2,1-2 3,-1 0 14,3 0-19,0-11 14,5-10 0,3-4-11,7-2-3,1 2-18,5 4 17,0 4-41,-1 7 39,-4 2-8,-3 4-25,-3 2 30,1 2 6,-5 0 0,-2 0-10,0 12 2,-3 2 8,1 2 0,2 4 2,-4 0-2,2 1 0,-2-2 12,1-1 16,2-1-18,5-4-10,-3-1 0,0-4 16,4-2-8,3-6 2,3 0-1,1 0 20,3-15-21,1-3-8,0-6 0,-3 1 3,-2 2-15,-4-2 12,-4 4-12,-8 2 1,-3 5 0,0 3 7,0 3 4,-7 5 0,-4 1 4,-1 0-4,-3 0 1,1 7-5,2 8 8,-1 3-7,7 6 3,2-3 0,4 0 3,0-3-3,0-4 0,7 0-2,5-4 7,4-4-5,7-1 0,2-5 4,2 0-1,-1 0-3,-1-14-1,-1-1-11,-1-3-12,-3 0 21,-1 2-2,-2 3-4,-4 6 7,-7 2 3,-3 4-1,-3 1 27,2 0-27,-1 0-12,1 3 12,1 7 0,-2 3 12,2-2-12,-3 2 10,0-2 9,0 0-3,0-4-13,0 1-2,0-3 9,0-1 1,0-3-9,0-1-2,0 0 9,4 0 3,1-10-5,4-6-7,4-4 10,2-1-22,3 4 12,0 4-15,-2 1 6,-5 4-7,-3 5 16,-1 2 0,-1 1-13,0 0 5,1 3 1,-1 10 7,0 3-1,0 0 11,-1-1-10,-1 0 0,2-1 2,-1-3 5,0 0-6,1 0-1,2-5 0,1-2 4,3-1-9,1-3-1,2 0 1,0 0-7,0 0 12,-3-10 0,-1-2-3,-1-4 10,-4 1-7,1-3 0,-1-1 1,-1-4 1,0-1 0,0-3-2,1-4 0,2-3-5,-2-2-7,-1 2-33,-3 2 31,-2 2 9,0 1 10,-2 4-5,-6 2 17,2 2-15,0 5 35,1 5 6,4 7-16,1 4 42,-2 0-63,2 0-6,0 18-1,0 10-19,0 14 18,0 8 2,0 1 0,0 2 28,0-2-25,0-5 4,6-6-7,3-3-4,4-6-3,1-5-43,4-3-47,-2-8 35,4-9-33,-5-6-239</inkml:trace>
  <inkml:trace contextRef="#ctx0" brushRef="#br0" timeOffset="510675.2024">32496 10282 353,'0'0'47,"0"0"-25,0 0-5,82-27 42,-47 21 6,4 0-60,3 0 30,-2 2-17,-1-1-12,-1 1 13,-6 0-19,-2 2 0,-6 0-1,-3 2-72,-8 0-16,-4 0-71,-4 0-135</inkml:trace>
  <inkml:trace contextRef="#ctx0" brushRef="#br0" timeOffset="513115.0323">28630 11535 163,'0'0'25,"0"0"29,0 0-22,0 0 8,0 0-3,0 0-22,0 0-3,24 22 25,-18-22-33,1 0 0,4 0 14,2 0-12,2 0 3,0-10-9,-2-4 3,4-2 7,-4-6-3,1-3-7,-1-5 0,-1-3 5,0-5-6,-3-1 1,0 0 0,-3-1 2,1 2 4,-1 0-6,-3 2 7,2 0-1,-2 2 29,0 3-11,-2 5-1,-1 5 40,0 6-60,0 6 30,0 5 12,0 4-35,0 0 22,0 0-32,0 0-6,0 21-7,0 12 4,0 15 9,0 8-1,0 5 17,0-1-9,0-2-6,0-7 3,0-6 9,0-9-8,0-7-5,9-6 0,0-7 0,2-3-11,0-3 11,3-7 0,7-3 11,4 0-3,6-13-8,2-6 0,-3-1-46,-2 1 5,-7 1-78,-1-2-35,-8 2-138</inkml:trace>
  <inkml:trace contextRef="#ctx0" brushRef="#br0" timeOffset="513561.6465">28611 11240 222,'0'0'9,"0"0"21,91-21 39,-46 13 8,2-1-56,5 0-10,-2 1-8,-3 1-3,-2 1-22,-5 3-97,-9-2-96</inkml:trace>
  <inkml:trace contextRef="#ctx0" brushRef="#br0" timeOffset="514249.1083">29246 11277 80,'0'0'79,"0"0"-9,0 0-26,0 0-19,0 0 33,0 0-23,-64 98 17,61-72 3,2-2-53,1-3 32,0-4-12,0-3-20,4-2 22,6-2-20,4-3 9,-1-3 5,1-4 0,0 0-14,0 0-4,4-1 5,-6-11-35,-1-4-14,-3-1 18,-5-4 8,-3 0-1,0-2 6,0 0 0,-9 4-3,-4 1 10,2 5 12,1 0 8,4 6 39,3 2-37,2 2 10,1 3-26,0 0-15,10 0 7,12 0 8,7-1 3,2-1-2,3 1 6,1-2-10,-1-2 3,0 1-89,-8 1 54,-2 3-108,-4 0 40,-6 0-5</inkml:trace>
  <inkml:trace contextRef="#ctx0" brushRef="#br0" timeOffset="516463.0427">30020 11280 53,'0'0'82,"0"0"-36,0 0 12,0 0 8,0 0-18,0 0 26,0-7-40,-3 4-15,-5 1 9,-1-1-24,-2-1-4,-1-1 0,-1 4 8,-3-2-1,2 3-7,-2 0 0,1 0-5,-3 1 14,1 11-18,-1 3 9,2 2 0,3 1-1,2-1 1,6-2 0,5 1-1,0-3-19,0 0 19,11-1-2,8-5 3,3-1 9,4-4-8,4-2 0,2 0 4,2-5 2,-3-7-14,1-4 0,-9-1-36,-2-1 42,-7-1-1,-3 2 2,-3 3 16,-2 2-13,-5 6 44,-1 5 10,0 1 12,0 0-10,0 0-59,0 18-8,0 7 0,0 10 16,0 3-2,-1-2 10,-10 4-16,-2 1 43,-3 3-18,-7 1-14,0 0-9,1 0 6,2-4-8,2-10 0,4-6 3,7-11-10,2-7 7,4-6-9,1-1 1,0-6 5,0-14-5,0-5 7,0-5 1,7 0-1,4-1 1,5 2 0,1 1-3,2 6 7,3-1-8,1 2 3,5 3 1,3 1-12,1 2 13,2 1-1,2 1 0,-5 3-10,-4 0 5,-2-3-4,-2 0-4,-4-1 5,-2-1 8,-3 0 0,-3 0-1,-2 0 12,-6 1-15,0-1 4,-3 4 0,0-3-3,0 3 3,0 4 0,-8-1 0,1 4-10,-5 2 0,-1 2 9,-1 0 2,-2 5-2,5 10 1,1 3 0,6 3-1,4 0-2,0 2-2,0-2 5,10-3 0,5-2 8,4-2-2,2-3-4,5-6-1,5-2 7,3-3-9,6 0 1,-1 0 0,-3-5 3,-3-8-1,-3-2-2,-2-3 0,-4-5 9,-2-2-10,-5-7 1,-3-4 0,-3-4 3,-2-4 3,-3-2-6,-2-2 0,-4 2 7,0 3-7,0 4 4,0 7 0,-5 9 34,-2 12-31,3 7 24,1 4-30,0 1-1,-3 31-1,-3 16-2,5 14 6,2 4-1,2-3 7,0-7-9,5-6 0,5-5 4,3-9-10,4-6 6,1-4-1,4-9-7,2-9-29,4-6-6,3-2-56,2-10-127</inkml:trace>
  <inkml:trace contextRef="#ctx0" brushRef="#br0" timeOffset="516744.2756">30420 11181 308,'0'0'41,"0"0"-41,0 0 0,0 0 9,0 0 68,90 3 6,-31-3-76,12-10 10,5-1-17,0-1 12,-9 0-35,-4 3-10,-8 0-129,-7 1 78,-8 1-109</inkml:trace>
  <inkml:trace contextRef="#ctx0" brushRef="#br0" timeOffset="517759.8485">31726 11048 258,'0'0'201,"0"0"-200,0 0 5,0 0-6,0 79 14,0-39-7,0 4 35,0 1-12,0-3 1,0 2 6,0-2-28,0-2 1,0-5-10,-2-3 9,1-2-7,-2-4-2,1-2-34,2-2-33,0-2-114,0-7-39</inkml:trace>
  <inkml:trace contextRef="#ctx0" brushRef="#br0" timeOffset="518335.3439">32005 11047 385,'0'0'124,"0"0"-65,0 0-48,0 0-11,0 0 0,0 0 20,-27 91-16,27-54 16,0 1 7,3-4-7,10-2-15,1-3-5,4-5 0,2-6-8,3-5 16,1-5-8,4-7 0,6-1 15,5 0-15,6-14 0,-2-5-1,0-4-15,-8-2-39,-6-4 46,-6-2-1,-5-2-7,-7-4 10,-6 3 7,-3-2-23,-2 1-14,0 3-76,-7 4-78</inkml:trace>
  <inkml:trace contextRef="#ctx0" brushRef="#br0" timeOffset="518772.8243">32190 11115 406,'0'0'63,"0"0"-17,0 0-46,0 0-16,0 0 13,0 0 3,-5 104 30,5-64 4,0-1-26,0-1 5,0-2-13,0-4 14,0-4-15,0-1 1,0-2-7,0-7 1,0-2-81,0-4-4,5-6-76</inkml:trace>
  <inkml:trace contextRef="#ctx0" brushRef="#br0" timeOffset="519397.7908">32441 11410 123,'0'0'78,"0"0"-18,0 0 10,0 0 1,0 0-4,0 0-58,52-52 13,-40 51-22,1 1 5,-4 0-10,-1 0 8,-1 5-3,-4 7 0,-3 1-20,0 2 20,0 3-2,-13 0 9,-3-1 14,-1-2-18,3 0-3,-1-1 3,5-3 3,1 0-6,0-2 0,5-3 1,2 0-10,2-1 9,0-1 0,5-1-1,17 0 9,6-3 3,8 0-11,3 0 11,-1 0-24,-3 0-48,-10-3-112,-4 2-65</inkml:trace>
  <inkml:trace contextRef="#ctx0" brushRef="#br0" timeOffset="520192.5254">32788 11068 178,'0'0'123,"0"0"-71,0 0-5,0 0-18,0 0-2,0 0-27,0-2-3,0 7 3,7 7 10,9 3-3,4 0 34,7 0-40,3 0 14,-2-1-8,2 1 5,-3-3-13,0 0 1,-3-2 0,-5 0-3,-7-3 6,-5-1-3,-4 0 0,0-1-7,-3 2-4,2 1 10,-2 2 1,0 4 2,-13 1 12,-7 4-7,-1 1 6,-2 2 4,0 1-15,-1 0-2,2 1 0,-2 4-7,-3 4-65,1 1 39,-2-1-14,3-8-189</inkml:trace>
  <inkml:trace contextRef="#ctx0" brushRef="#br0" timeOffset="522797.5768">28928 12460 150,'0'0'28,"0"0"-22,0 0-5,0 0 13,0 0 38,0 0-16,51 38 4,-37-38 3,0 0-17,0 0 4,2 0-16,-2-2-13,0-8 17,0-5-12,-2-6-6,0-3 4,-5-5 7,4-2-11,-7-4 0,2-2 0,-3-4 0,-3 0 3,2 0-3,-2 4 0,0 1 9,0 1-9,-2 5 13,-1 3 2,-1 6 42,-1 7-19,4 7 24,-3 5 1,4 2-62,-2 0 7,2 8-8,0 25 0,0 18-16,0 20 28,0 10-12,0 7 24,2 1-13,-2-2 23,0-8-23,0-6-10,0-10 34,0-8-23,0-7-12,-2-2 0,1-4 8,-1-3-14,2-4 6,0-6 0,0-7 3,0-9 2,0-5-5,0-5 0,0-3-33,0 0 27,6-5 6,4-16 0,1-9-1,3-9 1,-4-5-15,-3-2-7,-1 1-54,-4 2 48,-2 4-54,0 6 45,-2 6 19,-10 3 9,-4 6 7,2 4 1,2 4 1,2 1 22,5 3-8,2 1-8,3 2 24,0 2-20,0-1-11,0 1 1,10-2-20,6-2 17,2 2 3,4-1 0,2-1-1,3 0 8,2 0-7,4-4 0,-1-2 3,2-1-9,-6-1 6,-4-1 0,-6-1 3,-3-2 4,-4-3-7,-2-2 0,-2-2-1,-6-1-2,-1 0 3,0 1 0,0 3-4,-13 3 4,1 3 0,-3 5 0,5 2 7,2 4 8,2 2-2,2 2-9,3-1-8,1 1 8,0 0-9,0 0-7,0 0-22,0 0 30,10 7 4,3 1 0,5-1 3,2 1 1,2-1-4,3 0 0,0 4 4,1 1-6,-4 2 2,-1 2 0,-6 4-1,-3 2 8,-4 1-7,-2 1 0,-3-1 2,-2-3 22,2-2-10,-3-2-3,1-3-5,2 0 6,3-5-12,2 0 0,5-5-7,5-1-8,9-2 15,10 0-48,6-5-18,2-7-78,-4 0-224</inkml:trace>
  <inkml:trace contextRef="#ctx0" brushRef="#br0" timeOffset="523860.0186">30089 12355 57,'0'0'79,"0"0"-21,0 0 14,0 0 15,0 0-12,0 0-62,-54-25 16,48 25-24,-3 0 21,-2 0 7,2 10-26,1 5 1,2 3-5,3 3 12,3 2-15,0-4 0,0-1 5,0-4-2,11-2-3,2-4 0,3-1 8,1-4 2,2-3-10,0 0 0,-2 0 6,-1-3-4,-2-4-2,-5-3 0,-2 0 0,-2-4-11,-5-1 7,0-1-8,0-1-23,-2-2 31,-4-1-13,1 1 17,2 2-9,1 2 11,2 3-2,0 4 0,0 2 5,0 3-12,9 2 7,4 1 0,6 0-1,0 8-7,0 8 8,-2 4 0,-3-1 0,-2 2-7,-6 0 14,1-3-2,-5-1 3,-2-5 0,0-1 11,0-3-4,0-3-14,0-4 17,0 1-17,0-2 9,0 0 21,0 0-16,3-5 29,2-11-44,2-5 18,1-5-39,3 2 20,0-3-45,1 4 39,0 4-24,-2 4 26,5 7-1,-4 5 6,-2 3-14,2 0 14,-3 8-1,1 7-1,0 3-2,-2 0 1,2-1 3,-4-4 0,-1-1 4,-1-3 6,-3-3-10,1-3 0,-1-3 10,2 0-10,-1 0 11,6-4-8,3-14 15,5-6-15,-3-2-3,0 2 0,1 3 7,-4 7-7,-1 4 0,-1 7 0,-2 3-16,-1 0 11,8 7 3,-2 11-11,-1 5 24,2 1-12,1 0 1,3-1 0,4-2-5,3-3 5,-2-3-51,1-6-31,-3-6-125</inkml:trace>
  <inkml:trace contextRef="#ctx0" brushRef="#br0" timeOffset="527430.6514">31306 12435 5,'0'0'33,"0"0"51,0 0-52,0 0-2,0 0 4,89-37-8,-79 29 11,-3-3 9,1-1-16,-2-1 3,1-3-26,2-2 3,-4 0-1,-2-1 1,-2-1-9,-1-1 17,0 2-8,0 0 23,0 6-10,-1 1 18,-10 4-1,0 2-37,-3 2 16,-1 4-4,-1 0-15,-2 0 14,0 0-1,2 14-13,-1 2 8,4 5 3,2 0-12,5 2 1,3-2 0,3 0 5,0 1 3,0-1-8,0 0 1,9-1 21,10-5-22,7-3 0,8-4 0,3-6 11,2-2-11,-4 0-11,-3 0-77,-6-1-105,-10-6-172</inkml:trace>
  <inkml:trace contextRef="#ctx0" brushRef="#br0" timeOffset="528102.4917">31850 12239 16,'0'0'328,"0"0"-322,0 0 22,0 0 23,-85-4-28,70 15 37,5 3-51,0 1-3,3 2 18,2-2-17,1 0-9,4-1 2,0-4-7,0-2-4,3-4 7,9-3-30,9-1 21,7 0-24,-1-2 13,-1-11-36,-7 2 36,-8 0 6,-3 5 36,-5 2-4,-3 0 79,0 4-13,0 0 8,0 0-88,0 5-27,1 13 27,-1 5 2,2 3 5,-1 3 17,-1 1-19,0 6 30,0 1-16,-10 0-11,-3-1 18,1-4-13,4-5-3,2-6 11,5-4-5,-1-9-17,2-3 1,-1-5 0,1 0-7,0 0 7,1 0 0,19-13 27,5-11-27,6-8 0,1-1-22,-1 0-88,-1 3-67,1 1-196</inkml:trace>
  <inkml:trace contextRef="#ctx0" brushRef="#br0" timeOffset="528352.4802">32239 12436 406,'0'0'174,"0"0"-106,0 0 3,0 0-67,0 0 6,0 0-10,-8-3-73,8 3-100,0 0-78,11 0 70</inkml:trace>
  <inkml:trace contextRef="#ctx0" brushRef="#br0" timeOffset="528696.2121">32428 11954 287,'0'0'121,"0"0"9,0 0-55,0 0-39,0 0-20,0 0-16,-47 87 29,32-29-28,6 3 21,3 2-22,5-6 6,1-6-4,0-6-2,11-10 0,7-7-7,5-5-30,2-7-5,6-3-24,2-9-47,3-4 10,1 0-149</inkml:trace>
  <inkml:trace contextRef="#ctx0" brushRef="#br0" timeOffset="529120.0949">32877 11973 473,'0'0'0,"0"0"0,0 0 0,0 0 29,48 99-2,-35-64 18,3-2-27,0 2-9,-4-3-1,-1 2-8,-8-1 0,-3-2 6,0 1-5,0-3-1,-8-1 0,-10 1-56,-7-3 3,1-5-40,-5-2-26,3-5-14,-1-7-29</inkml:trace>
  <inkml:trace contextRef="#ctx0" brushRef="#br0" timeOffset="529588.8204">32552 12072 122,'0'0'176,"0"0"-146,0 0-6,0 0-21,0 0 24,0 0 61,-7 89-67,5-56 2,2-2 2,0-2-20,0-2-2,0-1-3,0-5-32,0-5-44,5-2-39,5-6-35</inkml:trace>
  <inkml:trace contextRef="#ctx0" brushRef="#br0" timeOffset="530026.2975">32673 12101 208,'0'0'99,"0"0"-42,0 0-24,0 0-29,0 0 30,0 0 6,70-32-32,-57 35-2,-3 18-6,-6 8 0,-4 4 7,0 4-7,-1 1 0,-16-5 4,1 0-1,-2-6 6,4-2-7,4-7 4,3-5-2,4-1-3,3-6-2,0 0-10,0-4 6,0-1 5,13-1 3,8 0 2,7-1 3,7-8-8,0 0-81,-5 0-146</inkml:trace>
  <inkml:trace contextRef="#ctx0" brushRef="#br0" timeOffset="531270.1279">33080 12312 80,'0'0'143,"0"0"-143,0 0 3,0 0-3,0 0 38,0 0-25,0 0 35,-6 24-41,6-20-3,2-1 23,4 0-26,7-1 14,4-2-15,5 0 15,6 0-18,2-5 7,2-7-1,-3-2-3,-3-1-40,-5 0 27,-10 2 2,-1-1-3,-4 4 9,-5 1 3,4 1 2,-4 5 6,-1 0 9,0 3 2,0-2 16,0 2-25,0 0-13,0 5 5,0 11 0,0 7-6,-1 0 14,1 0-8,0-2 0,0-5 11,8 1-5,-2-6-5,0-3 0,1 0 8,-1-6-3,2 0-6,1-2 0,6 0 7,3 0-7,7-7 5,1-8 0,0-2 0,-1 0-3,-9 1-2,1 3 0,-6 3-1,-3 3 1,-2 4 16,-3 3 28,1 0-16,4 0-26,2 1-2,-1 8 0,3 2 4,-5 1-12,-2-2 8,-2 3 0,-3 0 10,0-1-5,-6 3-10,-9-1-55,-7-4-135</inkml:trace>
  <inkml:trace contextRef="#ctx0" brushRef="#br0" timeOffset="531504.4972">33371 12073 136,'0'0'196,"0"0"-196,0 0-159</inkml:trace>
  <inkml:trace contextRef="#ctx0" brushRef="#br0" timeOffset="532938.8165">29464 13175 266,'0'0'91,"0"0"-2,0 0-89,0 0 12,0 0-12,0 80 49,0-33-5,0 1 49,0-4-58,0-2 9,0-6-20,0-1-6,-3-6-6,-3-1-12,2-4 0,4-3-9,0-3-25,0-8-113,3-5-89,7-5-115</inkml:trace>
  <inkml:trace contextRef="#ctx0" brushRef="#br0" timeOffset="533329.4209">29506 13427 357,'0'0'132,"0"0"-121,0 0-6,0 0 38,0 0-40,0 0 28,101-26-31,-74 20 14,-3 0-15,0-2 1,-1-2 0,-1-2-7,-2-5 4,-3-2-9,-2-4 4,-6-1 2,-3 2 2,-5 0 7,-1 8-3,0 0 30,0 6-1,0 5 55,0 3-20,0 0-62,0 2-2,0 19-12,-1 9 12,-1 6 0,2 1 17,0-1-17,0-5 0,0-1-3,0-3-16,0-3 0,6-1-49,5-8-90,1-5-173</inkml:trace>
  <inkml:trace contextRef="#ctx0" brushRef="#br0" timeOffset="533717.9312">30095 13264 334,'0'0'133,"0"0"-46,0 0-26,0 0-17,-86 21-19,75 5-25,2 2 0,3 3-2,2-1 6,4-3-12,0-1 8,0-5 0,15-3-7,1-5 7,5-4 0,3-5 0,2-4-22,4 0-30,0 0 52,-2-11 2,-5-4-2,-5-3-4,-8-5 4,-2-1 0,-8-3 6,0-5-1,0 2-5,-9-2 0,-5 5-2,0 5-44,0 5-49,-2 5-36,5 5-145</inkml:trace>
  <inkml:trace contextRef="#ctx0" brushRef="#br0" timeOffset="534046.0379">30368 13136 269,'0'0'120,"0"0"-99,0 0-21,0 0 0,0 0 22,0 0 48,3 107-34,-3-75 8,0-2 6,0-3-27,-1-3-18,1-6 1,0-3-3,0-3-6,0-3-10,0-1-77,0-5 1,0-2-65,4-1-19</inkml:trace>
  <inkml:trace contextRef="#ctx0" brushRef="#br0" timeOffset="534499.1374">30410 13213 38,'0'0'119,"0"0"9,0 0-22,0 0-10,0 0-29,0 0-34,16-49-33,-5 57-7,2 12 4,-1 4 3,-3 0 0,-2 0 3,-1-4 0,-1-1-1,-1-3-2,-1-5 8,-1 0-12,1-5 4,-1-3 0,-1-1-4,2-2 4,-3 0 0,4 0-10,1-5 17,4-13-9,4-6 2,-2-5 0,2-4-11,3 0 11,0 3 0,0 6-4,-6 6-3,2 7 2,-8 5 5,1 6 0,4 0-6,-3 6 18,6 12-12,-3 6 15,-3 2 3,-3-2-10,-1 3 14,-2-3-21,0-1 21,0 0-22,0-2 0,0-2 0,0-2-28,4-3-33,5-1 10,-2-4-149,2-5-51</inkml:trace>
  <inkml:trace contextRef="#ctx0" brushRef="#br0" timeOffset="534780.3718">30848 13143 285,'0'0'226,"0"0"-226,0 0-4,0 0 4,5 81 22,-5-45 37,0-2-46,0-1 13,0-1-26,0 0 26,0-4-15,0-2-11,0-4 0,0-2-2,0-5-2,0-6-61,0-2-25,0-7-88,0 0-11</inkml:trace>
  <inkml:trace contextRef="#ctx0" brushRef="#br0" timeOffset="535014.7357">30886 13133 232,'0'0'99,"0"0"51,0 0-69,0 0-25,0 0-3,6-78-44,13 71-9,4 2 0,-1 5-2,2 0-3,-4 0 5,-1 5-3,-2 5-1,-3 2-66,-2-1-6,-3-1-14,-5-1-61,-1 0-5</inkml:trace>
  <inkml:trace contextRef="#ctx0" brushRef="#br0" timeOffset="535262.1237">30887 13245 106,'0'0'142,"0"0"-134,0 0 36,0 0 20,0 0-46,0 0 6,27 9 70,-9-6-48,3 1-5,-2 2-39,-2 3 2,-3-1-4,-3 1-17,-6 3-70,-4 2-23,-1 5-45,-7 2 4</inkml:trace>
  <inkml:trace contextRef="#ctx0" brushRef="#br0" timeOffset="535496.4863">30825 13544 156,'0'0'5,"0"0"85,0 0 44,0 0-79,0 0 3,83-6-49,-50-3-4,0 1-2,0 0-3,-2 0-36,-6 0-145,-5 1-117</inkml:trace>
  <inkml:trace contextRef="#ctx0" brushRef="#br0" timeOffset="536884.9455">31620 13144 176,'0'0'110,"0"0"-17,0 0-64,0 0 16,0 0-45,0 0 17,7 46-17,-1-5 38,0 3-4,0 0 34,-2-4-48,1-4 5,0-6-25,2-5 17,-1-4-17,0-5 0,-3-4 3,1-3-3,2-4 7,5-3-7,1-2 0,1 0 11,7-2-5,-1-17-6,5-3 3,0-8 5,0-2-3,-3 1-5,-4-1 0,-2 4 4,-4 3-8,-5 7 4,-2 6 0,-1 6 10,-1 6 3,-2 0-18,5 0 5,0 20-36,0 7 33,1 3 3,1 0 0,-1-3 3,1-3 7,-2-4-10,-1-5 0,1-3 1,-2-3-7,0-3 6,-1-3 0,2-3-2,-3 0 6,5 0-4,2 0 2,4-12 6,1-7 25,-2-4-30,0-2-3,-3 0 11,-1 0 0,-4-4-11,-1 0 0,1 2-3,-1-1-12,3 2 0,0 3-54,1 8-53,0 8-49,0 4-53</inkml:trace>
  <inkml:trace contextRef="#ctx0" brushRef="#br0" timeOffset="537353.6709">32411 13129 282,'0'0'125,"0"0"-46,0 0-40,0 0 10,0 0-40,0 0 11,-67 18-8,50 12-9,1 3 1,2 3 2,1 3-2,4-1 2,4-2-6,5-1 0,0-8 0,0-6 0,8-5 0,4-7-6,4-4 11,5-5-5,-1 0 0,5-1 5,2-16 8,-4-3-13,-3-5 0,-2-4-4,-9-1-11,-5-3 11,-4 1-15,0 1-29,0 1 27,0 2-34,-10 3-53,1 7-59</inkml:trace>
  <inkml:trace contextRef="#ctx0" brushRef="#br0" timeOffset="537775.5211">32709 13106 277,'0'0'18,"0"0"-5,0 0 3,-8 89 76,7-59-69,-1-1 6,1-1-19,1-1-6,-2 1 10,1-3-12,-1-1-1,-2-1-1,3-4-6,1-1-4,0-4-12,0-2 7,0-6-28,0-3-112,0-3-43</inkml:trace>
  <inkml:trace contextRef="#ctx0" brushRef="#br0" timeOffset="538228.6219">32748 13034 299,'0'0'107,"0"0"-32,0 0-63,0 0 4,0 0 10,0 0-17,63-44-4,-47 63-5,-1 1 2,-3 4-5,-8 2 3,-1-3 0,-3 1-2,-3-2-16,-16 1-2,-4-4 13,-2-4-28,6-2 14,3-6 13,5-4 5,3-2-15,2-1 36,3 0-9,3 0 14,0 5-17,0 4-6,0 2-6,0 2 6,3 4 0,9-2 14,5 0 2,2 0-4,2-3-11,3 2 21,-2 1-12,-4-2-15,-3 4 5,-5 1-82,-4-2-4,-1 4-72,-3 0-40</inkml:trace>
  <inkml:trace contextRef="#ctx0" brushRef="#br0" timeOffset="538679.6221">33151 12986 257,'0'0'193,"0"0"-48,0 0-138,0 0 7,0 0-14,0 0 0,-30 113 57,24-69-40,0-4-11,-2-1 8,2-3-7,-1-3-7,1 0 0,1 1-9,1-6 0,2-4 4,2-6-36,0-4-59,0-5-93,13-7-33</inkml:trace>
  <inkml:trace contextRef="#ctx0" brushRef="#br0" timeOffset="539163.9748">33509 13049 250,'0'0'112,"0"0"-95,0 0 7,0 0 27,0 0 4,0 0-55,-13-1 10,-12 12-15,-8 4 5,1 1-35,-3 0 35,-2 1-40,3-4 3,-4 1 33,9-3-49,2-3 40,9-2 11,1-1 2,8-2 6,3-2-6,2 2 0,4-3-3,0 2 7,0 1-8,0 1 4,0 4 0,13 1 25,0 3 1,4 0 0,5 1 36,3 1-31,2 0 4,-2-2-27,2 1-7,-1 0 15,-3-2-14,-2 3 1,-3-3-3,-9 0-72,4 0-3,-7-4-103</inkml:trace>
  <inkml:trace contextRef="#ctx0" brushRef="#br0" timeOffset="539648.325">33606 13466 131,'0'0'121,"0"0"-2,0 0 18,0 0-16,0 0-10,0 0-65,1 0-28,-1 0-18,0 0-11,0 0-32,0 0-62,0 0-148</inkml:trace>
  <inkml:trace contextRef="#ctx0" brushRef="#br0" timeOffset="573669.8815">17853 17680 467,'0'0'42,"0"0"52,0 0-51,0 0-5,0 0 16,0 0-45,0 0 31,0 0-39,0 0 19,-13-22-26,13 22 6,0 0-47,0 0-5,0 0-205,0 3-91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0:40:26.3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31472 6993 24,'0'0'18,"0"0"59,0 0 17,0 0-44,0 0-13,0 0-3,0 0 4,0 0 9,0 0-25,0 0-4,0 0-5,0 0-7,0 0 5,0 0-7,0 0-3,0 0 8,0 0-5,0 0 9,0 0 12,0 0-7,0 0 12,0 0-7,0 0-11,-6-7-2,-6-4-7,2-2 1,-4-5-4,-2-3 0,2-3 0,-2-5 0,2-4-3,0-3-1,2 0 3,0-2-1,1 2 1,2 2-8,-2-1 7,0 2 2,0 1 0,1-2 0,3 2 0,1-3-8,3 5 3,3 1-1,0 3 6,0 1-10,0 4 3,3 5-1,4 2-20,-1 5 12,1 3 3,-2 2-14,-4 2 23,1 1-17,-2 1 21,0 0-1,0 0-28,0 0-11,0 0-5,0 0-28,0 0-6,0 1 1,0 6 21</inkml:trace>
  <inkml:trace contextRef="#ctx0" brushRef="#br0" timeOffset="1105.7102">31223 6241 0,'0'0'26,"0"0"-14,0 0-9,0 0-2,0 0 0,0 0 0,-28 38 8,21-31-7,-1 2 2,0-2 6,-1 2-5,3-4-1,2-2-2,1 0 0,2-3-4,1 0 0,0 0 2,0 0 3,0 0 7,7-3-4,6-10-6,5-2 0,-3 0 3,1 1-3,-4 4 1,1 2-3,-2 1 4,-2 2-2,0 2 10,1 1 4,-2 2-8,1 0-5,1 0 11,2 0 7,1 7 2,1 1 8,1 0-24,3 1-5,1 0 6,-1 0-5,2 0 2,-7 0-6,0-2-30,-3 2-28,-3-2-17</inkml:trace>
  <inkml:trace contextRef="#ctx0" brushRef="#br0" timeOffset="3755.8578">27241 5987 73,'0'0'38,"0"0"42,0 0 14,0 0-15,0 0-14,0 0-33,-23-14-18,23 14-2,0 0-12,0 0-9,0 0 6,0 0-10,2 3 13,9 6-1,2 1 1,2 0-1,3-3-1,0-1-1,3-1 3,-2-2 0,-3-3 1,1 0 4,-4 0-3,-1 0 1,1 0-2,-2-8 0,1-2 6,-5-3-2,-1 2-2,-3-4 0,2-1-2,-4-2 7,-1-1-8,0-1 0,0 1-2,0 0 0,0 3-9,-1 0 10,-5 4-10,0 2 5,0 4-2,0 3 0,-3 2-3,2 1-7,-1 0 11,2 0 4,0 0 2,2 3-1,4 0-8,0 3-3,0-3 3,0 2-11,0-1 14,3 0 2,7 0 5,2-1-5,4-3 9,-1 0-4,3 0 0,-3 0 0,1 0-1,-2 0 1,-1 0 0,-2 0 1,-1 0-1,1 3 2,-4 1-1,-1 2-1,0 2 0,-1 0-2,-4 6 4,1 1 0,-1 2-1,2-1-1,-2 1 2,1-1-1,-1 1 2,2-2-3,1 0 1,-1-3 1,4 0-2,2-1 0,1-2 17,4-2-5,2-2-10,2-2 11,6-3-2,1 0 4,4 0-14,-4-12-1,0 0 7,-5-1-5,-2-1-2,-6-2 3,-1 1-3,-3 1 8,-2-1-1,-1-4 13,-4 3 13,1 0-27,-1 0 0,-1 4 5,0-1-6,0 1 10,0 4-9,0 1-4,-4 4 11,1 1 5,-2 2-13,-3 0-5,-2 0-4,0 12 4,1 8-9,-1 1 5,2-1 3,3 0-6,5-2 2,0-1 3,0-3-4,3-3 6,11 0-11,1-4-5,4 0 6,1-6-26,5-1-39,3 0-22,7 0 15,0 0-50</inkml:trace>
  <inkml:trace contextRef="#ctx0" brushRef="#br0" timeOffset="4068.3444">28227 5886 170,'0'0'113,"0"0"-95,0 0 31,0 0-20,0 0-12,0 0-12,49 0-5,-29 0 5,-4-2-5,2 2-17,-3 0-39,1 0-6,0 0-2,0 0-63</inkml:trace>
  <inkml:trace contextRef="#ctx0" brushRef="#br0" timeOffset="8165.8542">28697 5786 34,'0'0'48,"0"0"-37,0 0 0,0 0 3,0 0-6,0 0-3,0 58 0,0-44-5,0 2 1,0-3-3,0-1 3,0-1-1,1-2 0,6-3-2,-1-2 0,2-1 1,-2-1-1,2-2 1,-1 0 2,4 0-1,-2 0 5,1 0-5,2-5 8,-3-4-6,0-1-1,-1-1 4,-1-1-2,-3 2-2,-1 1 4,-3-1-5,0 6 8,0 0 18,0 2 5,0 2 5,0-1 5,0 1-2,0 0-17,0 0-20,0 0-4,0 0-11,2 0 2,4 7 7,0 4 1,3 1 3,-2 0 0,2-2 0,-1 1 0,0-1 0,2-1 0,-1 0 1,1-2-1,-1-2-2,0 0-1,0-4 4,1 1-4,-2-2 4,-1 0-1,-2 0 6,0 0-6,-2 0 5,0 0 5,2-9-7,0-3 6,-1 0-6,-2 0-3,-2-2 7,0 1-7,0-1 2,0 0 2,-2 4-3,-4-1 8,2 4-6,-1-1-2,0 4 0,1 1-1,1 2 0,0-1-1,2 2 1,-1 0 0,2 0 0,0 0-2,0 0 0,0 0-11,0 0-10,0 0-5,0 0 0,0 0 14,0 0 9,3 4 2,3 1 0,3 0 3,0-1-1,0 1-2,1-3 5,-1-2-2,0 0 2,0 0 0,-1 0 15,-1 0 1,-1 0 9,-1-2-1,2-4 0,-3-2-3,1-1-13,-2-2 0,0-2 5,-1-1-12,-2-2 5,1-4-3,-1 1-4,0 1 3,0-1-4,0 8 0,0 1 0,0 3 4,-3 4 4,-1 0-8,-1 3 1,0 0-8,2 0 7,-2 0-2,2 0 1,1 0-7,1 0 3,-1 3-1,2 2-9,0 0 7,0 1-3,2-1 2,11 0 8,1-4 1,3-1 6,0 0-1,4 0-4,1 0 5,-1 0-6,3 0 0,-3 0 7,-6 4-7,-2 4 0,-4 1-1,-3 3 1,-1 1-4,-2 3 4,0-1 0,-1 2 4,-2-3-3,3 0-1,0-2 0,-1 0 0,2-1 2,-1-4-2,2-1-2,0-3 1,2 2-4,2-4 5,1 2 4,2-1-4,0-2 10,0 0-9,1 0 1,1-4 5,1-6-1,-3-3-2,-2-4-1,2-3-1,-4 2 3,-2 5-5,-2 2 0,0 4 6,-2 2-6,-1 2 2,1 2 9,-2 1 10,0 0 15,0 0-11,0 0-16,0 0 0,0 0-9,0 0-8,0 0 3,0 0 3,0 7-5,1 2 7,2 0 0,0 0-2,0 0 2,3 1-3,-1-3-1,1 2 3,-2-3-6,1-2 7,-1 1-11,1-2 7,-1-1-13,3-1 6,-1-1 4,2 0 0,1 0 5,1 0 2,-1-3 0,0-8 7,3-2-7,-3-4 4,2 0-4,-4-3 2,0 0 4,0-3-6,-3-2 5,2-3 8,0-1-9,4 0-1,-2 3 4,-2 3-6,0 0 16,0 5-15,-3 0-2,-2 1 14,1 4-6,-2-1-6,0 5 13,0 2-6,0 1 22,0 1-17,0 2-8,0 0 6,0 2-11,0 1 2,0 0-3,0 0 0,0 0-3,0 0 3,0 0-5,0 0 0,0 0-38,0 13 22,0 10 18,0 2 3,0 4 0,4-1 0,-2 0 0,1-1 2,1-2-2,-1 1-5,2-3-5,0-2-7,0 0 16,0-2-12,-1-2 6,1-2 4,-2-2-7,1-2-4,3-1 1,-4-2 3,3-2 7,-1-2-6,1-2 3,1-2 6,-1 0-8,2 0 8,2-2 4,3-9-4,0-5 10,0-2-3,-3-3-7,1-6 6,1-3-5,-2-2 0,2-1-1,0 2 3,-1 4-3,-2 1 0,-4 5 0,0 6 2,-4 3-1,1 3 3,-2 0 26,0 1-13,0 2 3,0-1-7,0 0-2,0 2-6,0-1-4,0 3 0,0 0 3,0 3-4,0-2 13,0 2-11,0 0 0,0 0 9,0 0-11,0 0-1,0 0-2,0 0-13,0 0 7,-3 9-16,1 11 21,-1 2 3,2 4 1,-3 0-1,4 1 0,-2 1 2,2 1-3,0-4 2,0 1-6,0-3 5,0-4-2,0-1-2,0-3 3,0-3-2,0 0 0,0-3-2,0-2-9,2-3 14,2 0-6,-1-1 6,0-1-9,1-1-7,1 1 12,-1-2 5,1 0-6,1 0 4,-2 0 0,1 0 2,1 0 0,0 0 3,0-5-2,2-1-1,-1 1 0,-1-2-1,0 3 1,1-1 0,0-1 0,2 0 1,2 0-1,2 2 0,1-3 0,2 2-2,-1-3 2,0 0 0,-2 3 0,-1-3 3,-3 2-3,-3 0 0,-3 2 0,-1-1 4,-1 0-4,-1 1 2,2-2 0,-2-2 0,0 1 5,0-1-7,0 2 2,0 2 4,0 2 1,0-2 2,0 2-9,-2-1 4,-1 0-9,0 2 4,0-1 1,2-1-2,-2 3 2,0 0-10,0 0 0,-3 0 0,0 0 1,0 5 8,1 6-16,-1 3 12,2 1-5,0 0 9,2 1 1,2-3 0,0 0-5,0 0 4,0-3 1,0 1-2,0-6 0,6 2 2,-2-3-3,1-2 3,1-1 3,-2-1 1,0 0-4,0 0 9,2 0-7,0 0 4,0 0 1,0 0-2,1-3 9,0-3-10,1-3 1,0 2-1,-1-4-3,2 2-1,-2-1 0,1-1 4,-2 2-4,1-1 0,-1 2 0,0 2-2,-1 2 2,1 0 0,-2 3 0,-1 1 1,1-2-4,1 1 3,0-1 0,-2 1-1,0-1 1,-2 2-2,2 0 2,-1 0-4,2 0 0,0 0 1,1 9 2,1-1 1,0 2 4,3 1-2,-3 0-2,0 1 2,1 0 2,-4 1-2,2-2 2,-4-1 2,2 1-5,-2-4 2,1 2-3,-2-4 2,0-1-1,0-2-1,0-1 0,0-1 0,0 0 0,0 0 7,0 0 0,0 0-2,0 0 12,0 0-6,0-3-7,0-7-1,1-7-3,4-4-1,1-4-3,5-1-8,2 1 8,1 4-13,0 2 3,-2 7 11,0 2-5,-3 5 5,-3 4 3,2 1-6,-2 0 1,1 0-6,0 6 7,1 6 4,-2 3-9,1 1-1,-2 4 10,-1-2 0,-1-3 11,2 0-11,-2-3 0,3-1 8,1-4-8,-2 1 0,4-5 0,1 0-1,3-3-4,1 0-30,2 0-58,-2-3-83</inkml:trace>
  <inkml:trace contextRef="#ctx0" brushRef="#br0" timeOffset="9379.9375">29355 5526 84,'0'0'53,"0"0"20,0 0-26,0 0-47,0 0-13,0 0 10,0 0 6,109-6 17,-64 6-7,2-1 5,3 1 12,8 0-12,6 0-3,6 0 2,2-2-4,-7 0-3,-5-1-2,-13 2-8,-9-1 0,-8 1 2,-10 1 0,-3 0-2,-5 0-8,-2 0-44,0 0-24,-3 0 9,1 0 8,0 0-2,-5 0-12</inkml:trace>
  <inkml:trace contextRef="#ctx0" brushRef="#br0" timeOffset="9770.5405">29531 5382 232,'0'0'104,"0"0"16,0 0-14,0 0-65,0 0-27,0 0-11,2-41-3,-1 41-3,5 0-61,6 0-68,1 0-31,4 5-81</inkml:trace>
  <inkml:trace contextRef="#ctx0" brushRef="#br0" timeOffset="11047.7157">31639 5525 69,'0'0'26,"0"0"3,0 0 10,0 0-5,0 0 0,0 0-27,-42-27 0,35 23-2,-5 4 3,0 0 1,-3 0 0,2 0 0,-1 10-9,1 1 0,1 4-3,4 3 3,0 2-2,2-1 1,3 0 1,3-3-3,0 0 2,0-3-10,0-3 10,6-2-2,3-2-5,2 0 6,0-5-4,2-1 6,2 0 17,3-2 4,0-14-5,0-2-8,-1-3 3,-3-1 0,-3 1 0,-1 3 3,-2 4-10,-5 7 7,-2 5 17,1 1-1,-2 1-7,0 0-20,0 0-16,0 8 15,1 8 1,1 0 2,4 1 3,0-2-5,4 0 0,-1-3 0,2-2 0,2 0 0,0-5 0,4-2 1,1-3 7,4 0-1,2-1-3,-1-12-1,-3 0-1,-2 0 8,-6 1-10,-2 1 0,-2-1 11,-4 3-4,4-1 7,0 2-2,-3 2-12,0 2 14,-4 2-14,4 2-2,1 0 0,1 2 2,3 11 6,1 1 7,-3 2-2,2 1 5,-4-1-14,-3-2 0,-2-2 3,-1 0-3,0-1-1,0 1-1,-3-2-41,-10 1 15,-5 0-31,-6 2-31,-4-1-67,0-5-34</inkml:trace>
  <inkml:trace contextRef="#ctx0" brushRef="#br0" timeOffset="17699.2889">24625 3089 82,'0'0'22,"0"0"63,0 0 11,0 0-32,0 0-30,0 0-2,0 0-5,0-3-4,0 3-8,0 0-10,0 0 5,0 0-10,0 0-7,0 0-3,0 5-10,0 14 20,0 13 1,0 10-1,0 5 0,0 7-4,0 3 5,0 0-1,0 3 4,0-1-3,0 3-1,0-1 1,0 5 2,5-1-3,-1 5-3,-2 5 3,-1 0 4,1 2-4,-2 0-5,0-2 5,0 8-2,0 9-4,-2 2 6,-4 3 0,5-8 0,-1-8 0,2-3 3,0-1-3,-3-5 5,2-6-5,-2-7 1,3-9 0,0-7-1,0-5-5,0-8 3,0-6-35,7-6-27,1-6-65,0-4-29</inkml:trace>
  <inkml:trace contextRef="#ctx0" brushRef="#br0" timeOffset="19275.2291">24890 3088 3,'0'0'15,"0"0"-1,0 0 4,0 0 11,88-25-17,-68 22-5,2 0 8,0 2-9,5-2-2,2 2-3,3-1 0,4 2 9,-2-1-7,3 1 3,2 0 4,-2 0-2,1 0 0,1 0-2,1 0-2,3 0 13,8 0-11,8-4-6,10 0 10,3 1 0,2-3-4,2 2-6,0-3 0,1 3 3,1-2-3,-4 1 0,-4-1 1,0 0-1,-3 0 0,-1 0 3,-4 0-2,-2 2 12,-2-3-1,-3 4-8,-2 1-1,2 0-2,0 2-1,3 0 0,0 0 0,-1-1 3,3 1-3,1 0 0,0-2 1,-1 2 0,1 0-1,-3 0 0,-1 0 2,1 0-2,0 0 0,2 0 0,-1 0 2,4 2-2,-2-1 0,0 1 0,2-2 2,1 0 0,7 0-2,4 0 0,6 0 4,0 0 1,1 0-4,3 0-1,0 0 3,0 0 2,-3 0-5,-1-3 0,-1 1 7,-2-1-6,-1 0 1,-2-2-2,-2 2 7,5-1 0,6 0-5,6-1 2,4-1 4,3 0-4,0 0 8,2 0-4,-1 0-8,-4 2 12,-3-1-12,-1-1 1,-5 2 0,-2-1 0,-1 0 0,5 2-2,5 0 5,5 0-3,4 1-1,4-3 0,-2 0-1,4 1 1,-2-1 0,1 1 0,-5-1 1,-2-1-2,-2 3 1,4-1 0,2 2 2,3 1-2,4-1-1,1 0 1,-7 2 0,2-1 0,0-1 0,-6 2 0,-4 0 0,-4 0 0,-2 0 0,-1 0-1,1 0 2,8 0 0,8 0-1,-2 3-2,3 1 2,-11-3 0,-9 2 0,-5 2-1,-19-2 1,-21 1-5,-20 1-15,-16-1-19,1 2-26,-7 0-34,0 1-54</inkml:trace>
  <inkml:trace contextRef="#ctx0" brushRef="#br0" timeOffset="21766.9029">25114 3457 51,'0'0'78,"0"0"-9,0 0 38,0 0-30,0 0-11,0 0-8,0-19-20,0 19-10,0 0-28,0 0-9,2 8-5,0 16 0,-1 9 14,1 7-1,-1 3 5,-1 1-4,0-4 2,0-1-2,0-4 0,0-2-53,0 0 21,0-2-22,0 0-36,0-4 11,0-4-52</inkml:trace>
  <inkml:trace contextRef="#ctx0" brushRef="#br0" timeOffset="22390.8223">25379 3461 131,'0'0'55,"0"0"7,0 0 58,0 0-48,0 0-49,0 0-23,0 18-31,0 15 31,0 9-4,3 2 8,0-2 1,3-6-5,4-5 0,2-8-4,3-3 4,0-3-3,4-7 3,0-2-6,3-5 5,3-3-2,3 0 3,4-5 2,-2-11-2,-2-3 0,-4-3 2,-5-6-2,-1 0 4,-4-5-4,-5 0 0,-2-1 9,-4-1-7,-3 4 0,0 3 2,0 4-1,0 4-2,0 7-1,-3 7-8,-2 3-39,0 3-97</inkml:trace>
  <inkml:trace contextRef="#ctx0" brushRef="#br0" timeOffset="22718.9315">25647 3475 124,'0'0'0,"0"0"-6,0 0 6,0 0 46,7 114 29,-7-72-32,0 0-17,0-3-19,0-3 8,0-1-14,0-5 0,0 0-1,0-4-58,0-1-37,0 1-24</inkml:trace>
  <inkml:trace contextRef="#ctx0" brushRef="#br0" timeOffset="23309.559">25950 3774 225,'0'0'90,"0"0"11,0 0-16,0 0-14,0 0-53,0 0-16,5-24 1,-5 24-3,1 0-7,4 0 6,-1 0-13,5 0 6,3 9-4,-3 7-30,-1 5 10,-8 4-17,0-1 4,0 1 30,-11-2-3,-2-5 2,-2-2 0,4-3 15,1-3 2,6-2-6,2-2 9,2-2-8,0-3-10,0-1 1,6 0 13,16 0 8,8-3 1,8-8-5,3-3-4,1-3 4,-5 2-4,-7 2-42,-8 1-84</inkml:trace>
  <inkml:trace contextRef="#ctx0" brushRef="#br0" timeOffset="24056.8774">25971 3417 11,'0'0'80,"0"0"-3,0 0-6,0 0-15,0 0-38,0 0-18,0 0-2,0 6-8,0 9 10,0 9-1,0 2-1,-4 4 2,-4 4-2,-1-3 2,-4 0 0,1-4 5,-3-2-1,0-3 6,-3-2-7,2-3 2,-2-3-2,0-2-3,0-1 0,2-5-30,2-3-17,5-3-16,-1 0-36</inkml:trace>
  <inkml:trace contextRef="#ctx0" brushRef="#br0" timeOffset="24914.1052">25709 3479 41,'0'0'58,"0"0"-20,0 0 9,0 0-11,0 0-2,0 0-15,-2-1-19,1 1 0,1 2-9,-2 12 6,1 6 3,-1 2 0,-2 3 7,2 7-4,1 0-1,-1 2 7,1 1-6,-2-2 6,1-1-3,1-2-1,-1-5 4,2-2-9,0-2 1,0-1-3,0-2 0,0-3 2,0 0 4,0-3-2,0-3-2,0-1 0,0-1 0,0-3 0,0-1-3,0 1-15,0-1-16,0 0 16,0-2-4,0 1 16,0-1 4,0 1-1,0-1 3,0 0 0,0 1-1,0 0 3,0-1-2,0 1 0,0 0-1,0 0-2,0 0 0,0 1 2,0-2-2,0 1 6,0-2-2,0 1-1,0 1-2,0-1 0,0-1-46,0 0-30</inkml:trace>
  <inkml:trace contextRef="#ctx0" brushRef="#br0" timeOffset="26362.7526">26274 3472 99,'0'0'89,"0"0"-10,0 0-2,0 0-32,0 0-11,0 0-18,-6 0 3,6 0 4,0 0-8,0 0 1,0 0-3,0 0-10,0 0 3,0 0-6,0 0-7,0 0 0,0 3-14,8 5 17,6 6 4,0 0 0,2 2 1,1 2-1,1 2 0,-2 1 2,3 0-2,1-1 1,-2-2-1,-2-4 0,-1-1 0,-3-3 0,-3-2 0,-4-2-1,-2-2-3,-3-2-2,0-1-1,0 1-2,0-2 7,0 3-29,0 0 31,-7 1 7,-3 4 0,-6-1 3,1 1-10,-5 2-4,1 3 0,1-2 3,0 3-17,2-2-2,1 0 0,3-1-26,2-2 39,4 0-31,1 0-9,4-2-23,1 0-25,0-3 2</inkml:trace>
  <inkml:trace contextRef="#ctx0" brushRef="#br0" timeOffset="27409.5836">26904 3609 88,'0'0'134,"0"0"-37,0 0-3,0 0-15,0 0-37,0 0-18,-4 0 6,4 0-14,0 0-2,2 0-14,13-5-1,9-3-1,4 3 1,2 0-13,-3 0-26,-3 5 0,-3-1-5,-5 1-29,-7 0-33,-3 0-2,-6 4-21</inkml:trace>
  <inkml:trace contextRef="#ctx0" brushRef="#br0" timeOffset="27628.3123">26917 3743 55,'0'0'108,"0"0"-34,81 0-16,-46-2-11,0-6-31,-5 2-14,-5 2 1,-4-1-6,-2 2-25,-1 0-60,-6 2-70</inkml:trace>
  <inkml:trace contextRef="#ctx0" brushRef="#br0" timeOffset="36663.0166">31629 3181 38,'0'0'47,"0"0"13,0 0-11,0 0-30,0 0-14,0 0-3,0 0 3,-14 13-4,6 5-1,-2 10 3,0 6-2,-2 12 4,2 4 15,0 11-17,0 5 8,3 5 12,2-1-20,2-1-6,3-7 3,0-7-5,5-7-3,10-4 16,4-5-8,2-3 0,0-6-13,3-3-11,1-4-73,-1-4-18,-4-1 77</inkml:trace>
  <inkml:trace contextRef="#ctx0" brushRef="#br0" timeOffset="37440.1263">31760 3320 95,'0'0'40,"0"0"25,0 0-3,0 0-37,0 0-25,0 0-13,0 18 13,0 6 2,2 1 7,-1 1 11,1 1-19,2 0-1,0 0 0,2-1 0,0-1-13,1-2-54,-3-2-31,0-6-11</inkml:trace>
  <inkml:trace contextRef="#ctx0" brushRef="#br0" timeOffset="37846.3509">32018 3363 7,'0'0'78,"0"0"-31,0 0 13,0 0-45,0 0-15,0 0 0,-18 62 1,15-38-1,3 0 2,0-3 8,0-3-7,0-3-1,0-3-2,6-4-2,-1-2-1,5-5 3,1-1 2,1 0 32,5 0-8,-1-6 7,0-12-16,-3-1 7,-4-4-5,-3 0-6,-4 1 2,-2-4-9,0 2-6,0 1-9,-2 5-8,-4 7-59,-3 4-21,0 4-106</inkml:trace>
  <inkml:trace contextRef="#ctx0" brushRef="#br0" timeOffset="38080.7106">32018 3363 150</inkml:trace>
  <inkml:trace contextRef="#ctx0" brushRef="#br0" timeOffset="38361.9469">32018 3363 150,'111'-101'78,"-111"101"-33,0 0 34,0 0-50,1 0-29,9 0-9,5 0 9,5 6-2,1 2 4,0-1 3,-2 2-5,-1 3 0,0 0-1,-5 0 3,1 1-2,-1-2 0,-1-3 0,-5-1 1,-1 3-1,-1-1-3,-2 1 2,-3-1-11,2 2 6,-2-1 2,0 1 2,0 2 4,0 4-4,-7 4 3,-3 2-1,-8 2 11,0-2-11,-4-1-4,1-1-11,1-1-2,3-2-30,3-3 22,2-3-32,5 0-12,2-3-1</inkml:trace>
  <inkml:trace contextRef="#ctx0" brushRef="#br0" timeOffset="38704.8467">32457 3541 135,'0'0'89,"0"0"-84,0 0 20,0 0 10,0 0-23,0 0-7,58 0 4,-38 0-1,-1 0-6,-6 0-2,1 0-26,-5 0-106,-5 0-35</inkml:trace>
  <inkml:trace contextRef="#ctx0" brushRef="#br0" timeOffset="39060.5988">32694 3316 38,'0'0'105,"0"0"-55,0 0 37,0 0-7,0 0-71,0 0-9,0 22-9,0 3 9,0 4 35,0-1 0,0 1-29,0-2 4,0-2-10,0-1 0,0 1 2,1-4-2,2 0-26,-1-3-33,1-5-18,0-3-61,1-6-10</inkml:trace>
  <inkml:trace contextRef="#ctx0" brushRef="#br0" timeOffset="39388.7058">32900 3328 124,'0'0'86,"0"0"6,0 0-2,0 0-50,0 0-40,0 0-15,0 28 15,0-3 0,0-1 3,0 2-3,0-2 3,0-1 3,0-2-7,0 0 1,0-3-9,0 0-20,0-2-76,5-7-25</inkml:trace>
  <inkml:trace contextRef="#ctx0" brushRef="#br0" timeOffset="40013.6744">33109 3247 131,'0'0'119,"0"0"-25,0 0 2,0 0 13,0 0-48,0 0-61,-5-7 0,5 7-9,0 0-16,8 0 3,3 10 22,3 4 5,1 1-3,1-2-2,7 4-2,-1-1 1,2 1 2,-5-2 0,-2-2-1,-2-2-12,-6 0-2,0-5 0,-4-2-8,-1-1-15,-3-3 24,-1 0 11,0 0-12,0 3 3,0 0-9,0 5-18,-12 7 28,-4 0 10,-8 8 4,-3-4 5,3 1-9,0-1-30,3-1-51,1 0-37,2-3-16</inkml:trace>
  <inkml:trace contextRef="#ctx0" brushRef="#br0" timeOffset="40618.4153">33464 3122 174,'0'0'76,"0"0"36,0 0-8,0 0 6,0 0-44,0 0-41,-6-12-5,6 12-20,0 0-10,0 0 5,2 20-17,9 8 22,1 11 1,-2 10 3,1 5-2,-5 3-2,-1 0 5,-4-3-10,-1-2-6,0-1-17,0 8 0,-13 9 15,-13 3 10,-8 2-29,0-9 12,-2-9 16,-4-7-18,-4-3-54,-8-6 41,1-4-20,4-5-5,5-8-43,3-4-46</inkml:trace>
  <inkml:trace contextRef="#ctx0" brushRef="#br0" timeOffset="41634.1523">31894 3803 128,'0'0'42,"0"0"-25,0 0 31,0 0-35,0 0-4,0 0-8,84-13 5,-50 13 16,8 0-4,7 0-1,14-1 20,11-2-16,7 0 8,3 0-15,-5 0-3,-2 1-5,2 1-6,1-1 3,1-2-3,-2-2 1,-7 0-2,-8 1 1,-7 1-22,-11 3-21,-10-1-19,-12 2-34,-8 0-26</inkml:trace>
  <inkml:trace contextRef="#ctx0" brushRef="#br0" timeOffset="42380.0128">32389 3870 98,'0'0'101,"0"0"-23,0 0 9,0 0-36,0 0-39,0 0-12,0 10-29,0 13 29,-3 9 12,-2 2-8,-3 3 1,2-3-3,-1 1-2,1-5 0,-1-1 2,2-4-2,0-2 0,1-4 3,-1-1-3,1-4 0,-2-3 0,2-4-5,1-3-13,1-4 16,2 0 2,-1 0 9,-1 0 4,-2 0 0,-3 0-9,-3-10 3,1-2-7,-1-3-12,-3-2 12,2 1-37,0-2-15,0 3 26,0 0-39,-2 1-1,1 4-18,3 0 13</inkml:trace>
  <inkml:trace contextRef="#ctx0" brushRef="#br0" timeOffset="42821.9392">32419 3923 37,'0'0'18,"0"0"18,0 0 28,0 0-31,0 0-3,96 0-9,-62 0 15,1 0 6,2 0-6,-1 0-17,-1 0 3,0 0-20,1 0-1,1 0 2,-1-1-1,-6-1-4,-8 2-56,-10 0-29,-3 0-15</inkml:trace>
  <inkml:trace contextRef="#ctx0" brushRef="#br0" timeOffset="43393.4788">32548 4048 145,'0'0'141,"0"0"-62,0 0 18,0 0 0,0 0-32,0 0-24,1-11-27,1 10 1,-1 1-10,2 0-2,3 0-6,4 0-3,3 0 1,0 1 4,-1 10-8,-3 2-14,-3 4-22,-3 3-5,-3 1-15,0-2-26,-4 4 25,-10-2 35,-1-2-45,0 1-13,2-5-2,2-3 45,4-3 41,1-3 5,4-1 22,2-2 26,0-3-9,0 1-13,0-1-8,12 0 22,10 0 68,8 0-30,3-7-50,2-4-11,0 1-11,1-1-4,-3 1-2,-1 0-29,-9 3-87,-8-1-103</inkml:trace>
  <inkml:trace contextRef="#ctx0" brushRef="#br0" timeOffset="48689.6504">27721 3486 9,'0'0'54,"0"0"6,0 0-11,0 0-32,0 0 6,0 0 2,0 0-12,-4-14-12,4 14 25,0 0-8,-2 0-4,2 0 3,0 0 1,0 0 2,0-2 0,0 2 2,0 0 14,0 0-4,0 0-7,0-2-9,0 2-9,0-1-7,3-2 0,17 0 0,4 0-2,10-3 2,2 1 0,3-1 1,6 1 0,1-4 2,4 4-3,3-3 0,-1 0-1,0 0 1,-4 0 0,-8 1 0,-6 2 1,-6 1-1,-5 0-1,-4 1-4,-2 2 5,-5 1-59,-5 0 0,-1 0-16,-4 0-14,-2 0-56</inkml:trace>
  <inkml:trace contextRef="#ctx0" brushRef="#br0" timeOffset="49611.4806">27731 3475 4,'0'0'88,"0"0"-17,0 0-4,0 0 1,0 0-21,0 0-14,0 0 4,0 0-20,0 0-14,0 0-3,4 0 0,11 0 5,5 0-4,6 0 0,0 4 7,3 3-8,0 3 13,0 0-3,3-1-9,-1 0 1,0 0-2,2-1 2,-3 1 5,-3-3-5,-5-1-2,-7 0 1,-2 0 0,-6-2-1,-3 3 0,-1 0-3,-3 1-5,0 5 0,0 2-7,-15 2 8,-7 3 13,-4-3-24,-3 4 2,-4 2 15,-3 2-14,-2 4-23,1-3 21,-1 0 6,0-2 4,4-2 3,1-1 1,5-4 3,2 1-6,5-2 2,4-3 4,4-3 5,6-1-5,6-4 0,1 1-15,0-1-7,0-1 16,3 2-1,10-4-4,5-1 11,9 0 9,6 0 35,10 0-11,3-4-8,9-4-7,7 1-10,5 1 16,7-2-4,-2 1 4,-3-1-11,-11 1-4,-8-1-7,-8 2 5,-9 0-7,-5 2 0,-8 2-1,-8 0-9,-5 2-40,-4 0-26,-3 0-40,0 0-26</inkml:trace>
  <inkml:trace contextRef="#ctx0" brushRef="#br0" timeOffset="51433.2967">27433 4253 30,'0'0'76,"0"0"-32,0 0 39,0 0-23,0 0-38,0 0 15,0-24-18,0 21-13,2-4 4,4 3 6,1-2-15,5-2 5,0 4-6,0-2 0,1 3 3,-2 3-3,-1 0-4,-2 0 2,1 0-4,-2 6 5,4 8-3,-7 1-5,-1 2 1,-3 0 8,0 2-3,0 0-11,-3 0 10,-8 1 4,-2-4-2,3 0 2,-2-6-7,5-1-3,0-5 10,6-2 1,1-2 1,0 0-4,0 0 0,0-6 2,3-8 28,8-4-28,2-3 3,2-1-1,0-2-1,-2 1 4,-1 0-5,2 4 0,-5 1 7,1 3 0,-6 4 2,-1 6-3,-1 3 14,-2 2 12,0 0-10,0 0-3,0 0-19,0 0-4,0 2-17,-3 13 14,-3 6 7,-1 3 7,2 1-7,2-1-2,3-1 0,0-3-12,0-2 8,0 0-12,2-4-11,5 0-11,0-2-49,-1-4-26,2-1-12</inkml:trace>
  <inkml:trace contextRef="#ctx0" brushRef="#br0" timeOffset="51899.9197">28065 4190 85,'0'0'63,"0"0"20,0 0 12,0 0-24,0 0-38,-97-35-31,74 35 7,2 0-3,-3 12 2,2 8 0,1 4-8,-1 4 3,4-1-3,4 0 1,7-3-1,3-3-7,4-3 2,0 0-5,7-1 10,6-5 3,8-3 3,3-4-5,2-5 0,7 0-1,2-3-43,4-11-52,-3-2-39,-3-1-24</inkml:trace>
  <inkml:trace contextRef="#ctx0" brushRef="#br0" timeOffset="52149.9064">27848 4311 20,'0'0'39,"0"0"-37,0 0 42,0 0-2,93-18-26,-60 12-12,4 0-1,-3 1-3,-4 4-9,-6 1-88</inkml:trace>
  <inkml:trace contextRef="#ctx0" brushRef="#br0" timeOffset="55080.0691">28494 4123 38,'0'0'78,"0"0"-12,0 0 22,0 0-40,0 0-36,0 0 13,0-15 9,0 12-20,0 1 2,-3 1 13,-1-2-25,-1 2 18,1-2-22,-5 0 9,4 1-12,-1-1 3,-1 0-7,1 3-1,-3-2 8,0 2 9,-2 0-4,1 0-5,-2 0 0,2 0-5,-2 0 1,1 8 0,2 0-3,-1-1 2,4 4-2,0-2 3,3 0 1,1 1-5,2 1-7,0-1 1,0-1 2,0 0 12,5-1 1,1-1-1,0 0 8,3-1-8,-3-2-4,1 0 3,1 3 1,1-3 3,-2 2-1,-1 2-2,0-1 2,-1 4-2,-4-1 0,-1 3-6,0-2-3,0 0 9,0-1-16,-9 0 16,-3-2 7,-3 0-7,2-1-4,0-4 1,4-1 3,2-2 4,3 0 0,1 0 2,3 0-6,0 0 6,0-2-3,0-1 13,0 0-7,0-1-9,7 1 0,4 3-3,2 0 2,-2 0-4,-2 15 2,0 12-6,-8 8 6,-1 7 3,0 0 3,-4-1-1,-4-8-2,-1-6 10,5-3-3,1-6-5,1-3 0,2-1-4,0-6 2,0-1-32,5-4-51,8-3 1,10 0-85</inkml:trace>
  <inkml:trace contextRef="#ctx0" brushRef="#br0" timeOffset="55548.7948">28715 4206 85,'0'0'14,"0"0"5,0 0 58,-48 80-42,41-53-7,0-5 18,5-2-30,2-4-12,0 0-4,3-4 8,9-3-10,1-3 9,3-6 0,1 0 25,5-4-1,2-14-12,0-3-8,-4-5-1,-3-5 3,-2 2-11,-6-1-1,-4 5 8,-5 1-5,0 3 0,-3 3-4,-9 6-1,1 6-11,1 6-34,-3 0-63,0 0-6,-1 10-66</inkml:trace>
  <inkml:trace contextRef="#ctx0" brushRef="#br0" timeOffset="55830.0304">28970 4387 91,'0'0'21,"0"0"-7,0 0 74,0 0-7,0 0-43,6 78-21,-6-60-12,0 1-5,0 0-9,-5-1-36,-5-5-71,1-1-24</inkml:trace>
  <inkml:trace contextRef="#ctx0" brushRef="#br0" timeOffset="56554.0492">29209 4131 189,'0'0'78,"0"0"17,0 0 12,0 0-42,0 0-44,0 0-21,0-3-7,4 16-14,-2 8 21,-1 5 7,-1-2 6,0-2-9,2-1-3,-1 0 3,2-1-4,2 0-9,-4 1-38,1-2-25,-1-1-50,-1-3-27</inkml:trace>
  <inkml:trace contextRef="#ctx0" brushRef="#br0" timeOffset="57931.5282">29370 4082 59,'0'0'58,"0"0"43,0 0-30,0 0-26,0 0-14,0 0-1,-12-13 12,12 10-24,0 1 5,0-1 0,0 0-16,0 1-6,5-5-1,9 3 0,3-2 3,2 0-1,-1 3-2,0 0 0,0 3 1,-1 0-3,-3 0 2,-2 0-1,0 0-3,-4 3 3,-1 4-5,-2 4-3,-4 1-18,-1 3 17,0 3 2,0 2 8,-6-1-4,-6 1 4,0-2-15,2-1 13,1-3 4,2-2 0,2-1-2,3-3-6,2-3 4,0 0-13,0-2 11,0 0-8,5 0 10,7-1 2,1-2-2,7 0 2,-1 0 1,-1 0 0,-3-6-1,-6 3-10,-5-1 8,-1 3 2,-3 1 2,0 0 1,0 0 9,0 0-12,0 0-7,0 0 1,-1 1-1,-4 10 7,-1 6 8,-1 2-8,4 2 7,0 2-1,3 1-3,0 2 3,0-1-3,0-1-2,0 2 1,0-2 1,0-2 7,0-1-4,0-2-1,-3-3-2,-2 0-1,2-2 4,-1 1 1,-1-2 9,0-6-16,0-1 8,1-1-21,-2-2 13,-4-2-47,-1-1-24,-3 0-106</inkml:trace>
  <inkml:trace contextRef="#ctx0" brushRef="#br0" timeOffset="62330.8547">30211 3405 0,'0'0'86,"0"0"9,0 0-26,0 0 1,0 0-14,0 0-25,-17-43-8,14 40 41,3 0-44,-2 1-3,2 2 1,0 0-12,0 0-2,0 0-4,-1 0-14,1 13-16,0 16 30,0 7 3,0 4-1,0-3-1,0 1-1,0-2-1,0-2 1,0-2 0,0-2-6,0-1-26,0-2-15,0-3-48,0-1-19,0-5-28</inkml:trace>
  <inkml:trace contextRef="#ctx0" brushRef="#br0" timeOffset="63293.4305">30334 3584 16,'0'0'101,"0"0"-27,0 0-1,0 0-16,0 0-18,0 0-16,-2-48-11,2 42 13,0 3 10,2 0-15,2 0-3,1 0-7,1 0-9,4 2-1,-1 1-1,2 0 1,2 0-1,-3 4 1,2 8-5,-1 5 4,-2 1-5,-3 1 5,-1 1 1,-2-2 0,-3 1 0,0-1-7,0 0-4,-1 1-16,-12-3 7,2-2 20,1-2-4,-1-3-27,5-3 31,2-3-4,2-2 2,2-1 2,0 0 2,0 0-2,0 0-7,0-6 7,11-9 0,2-5-7,2 0 1,1-6-1,0-1 3,0 0 3,-3 2 0,-2 2 2,-1 7 5,-4 5-2,-4 3 5,-2 7 29,0 1 2,0 0-4,0 0-34,0 0-2,0 4-15,0 13 15,-2 7 7,-1 1-1,2 1-5,-1-2 0,2-4-1,0-2 0,0-3-6,2-5-9,7 1-24,-2-4-22,6-1-10,3-2-50,-2-4-53</inkml:trace>
  <inkml:trace contextRef="#ctx0" brushRef="#br0" timeOffset="63824.6531">30655 3464 168,'0'0'88,"0"0"-12,0 0 2,0 0-28,0 0-19,0 0-27,-2-5-4,2 5-8,2 0 0,6 0 8,6 3 1,5 8 1,1-2 2,4-1-3,-2-1-1,2 2 0,-5-1 2,-1-1 2,-4-1-4,-3-1 0,-3-1 1,-2 2-1,-3-1 0,-2-2-3,1 3-5,-2 1 8,0 5-7,0 2 7,0 4 2,-5 2-2,-5 1-6,-3 1 6,-2 1 15,-2-2-15,1 0-7,0-2-37,0-1 3,3-2-22,3-3-33,0-3-85</inkml:trace>
  <inkml:trace contextRef="#ctx0" brushRef="#br0" timeOffset="65866.9368">28976 3601 160,'0'0'122,"0"0"-13,0 0 11,0 0-27,0 0-42,0 0-32,-9 0-4,9 0-5,0 0-10,0 0-10,0 0 10,0 0-17,12 0 11,9 0 6,3-3 6,3-2-6,0 3-24,-1-3-42,0 2-10,-1 0-33,2 0-38,-6 1-46</inkml:trace>
  <inkml:trace contextRef="#ctx0" brushRef="#br0" timeOffset="66226.2901">29446 3398 106,'0'0'149,"0"0"-41,0 0-2,0 0-27,0 0-78,0 0-1,0 12-18,0 14 15,3 6 3,0 3 4,0 0-4,0-2 0,-3 0-6,0-2-57,0 0 14,0-4-97,-3-4-31</inkml:trace>
  <inkml:trace contextRef="#ctx0" brushRef="#br0" timeOffset="66726.2681">28922 3289 162,'0'0'108,"0"0"-4,0 0-32,0 0 1,0 0-50,0 0 0,-38 8-22,27 20 1,-2 10-4,2 7-3,4 5 5,-1-1 0,7 3 1,1-4-2,0-3-5,0-1 3,0-5-4,12-3-32,3-4-6,4-5-3,4-5-52,7-5 22,2-8-43</inkml:trace>
  <inkml:trace contextRef="#ctx0" brushRef="#br0" timeOffset="67148.1194">29603 3315 109,'0'0'113,"0"0"-18,0 0-4,0 0-6,0 0-38,0 0-28,1-15-19,4 15-8,5 16 1,1 14 4,3 8 3,-3 4 3,-2 2-2,-1 0 6,-1-2-4,-3 0-2,-4-3-2,0 0-5,0-4-56,-3-3 5,-13-1-28,-4 1-55,-5-4-1</inkml:trace>
  <inkml:trace contextRef="#ctx0" brushRef="#br0" timeOffset="71323.1675">29805 3045 92,'0'0'100,"0"0"3,0 0-23,0 0-42,0 0 5,0 0-25,-1-4 13,1 4-16,0 0-6,0 0-6,0-2-3,0 2-5,0 0-2,3 0 7,6 0 6,3 0-5,-2 0 1,-1-1 1,-2-1-1,0 1 0,-4 0-2,1-1 4,-1-2 3,2-1-6,-1-1 3,2-5 3,1-1-7,1-1 0,-2-4 0,0 1 1,1-4-3,-2 0 2,-1-1 0,-1 3 1,0 2-1,-1 1 1,-2 4 4,0 1-5,0 0 16,0 6 11,0 3-8,0 1 11,0 0-20,0 0-6,0 0-4,0 0-8,0 7-13,0 21-11,1 14 32,2 13 10,-3 5-10,0 5 8,0 1-7,0-1 0,0-5 0,0-6-1,0-7 0,-3-6 0,-7-7-13,-3-6 1,-1-6-27,1-7-12,5-7 28,2-7-38,5-1 52,-1 0 2,2-18-54,0-6 56,0-5 1,6-1 5,7-2-1,1 1 0,0 2-1,0 3 0,0 3-10,1 5-41,0 4-46,-1 0-62</inkml:trace>
  <inkml:trace contextRef="#ctx0" brushRef="#br0" timeOffset="71791.8939">30250 2833 114,'0'0'68,"0"0"17,0 0 39,0 0-6,0 0-40,0 0-31,0-21-47,-1 21-14,-5 20 7,-2 13 7,-2 9 5,-1 3-3,5-1-1,3-5-1,3-4-8,0-6 4,0-1-23,9-3 19,1-2-25,3-5 1,-1-4-29,5-7-8,3-4-16,1-3-60</inkml:trace>
  <inkml:trace contextRef="#ctx0" brushRef="#br0" timeOffset="72615.3762">30383 3062 88,'0'0'76,"0"0"8,0 0 44,0 0-64,0 0-19,0 0 1,-3-26-8,3 22-25,0 0 4,0-1-17,7 2 4,1 0-4,1 1-1,3 2 1,-2 0-6,1 0 6,2 2-4,-2 7 1,-1 3-4,-1-1 6,-2 2-1,-2-1-1,-4 2 1,-1-1-7,0 1 4,0-1 8,-4 1-7,-4-2-9,2-1 9,-1-4 1,4-3 0,0-1 3,3-1 6,0-2-6,0 0 0,0 0-6,0 0-1,3-12 0,10-8 7,2-4-1,8-3-4,-3 2 0,0-1 1,-2 7 4,-6 5 1,-4 5-1,-4 6 1,-4 3-1,0 0 20,0 0-20,0 0-4,0 3-15,0 13 16,0 2 3,-4 3 0,4-3 3,0-2-6,0-1 3,0-5-2,0 1-11,7-5-23,2-2 5,3-2-25,4-2-36,2 0-34</inkml:trace>
  <inkml:trace contextRef="#ctx0" brushRef="#br0" timeOffset="72896.6096">30762 2841 94,'0'0'172,"0"0"-60,0 0-21,0 0-59,0 0-32,0 0 0,-2 66 11,13-33-1,1 0-10,-2-3 3,-2-2-2,-2-6 0,-6 1-1,0 0-2,-3 2-25,-15 2-77,-8-2-21,-7 0-122</inkml:trace>
  <inkml:trace contextRef="#ctx0" brushRef="#br0" timeOffset="90587.5946">30288 4800 174,'0'0'6,"0"0"5,0 0 71,0 0 16,0 0-24,0 0-32,0 0-7,0 0 2,-6 0-13,6 0-17,0 0-7,0 0-1,0 0-5,0-1 0,0-2 5,13-1-1,5-1 3,9-1-2,7 0 2,8-1-2,10-1 2,12 0-1,12 1 6,9-2-8,5 2 2,0-3 0,1 3 1,-3 1 0,-7-1-2,-6 2-11,-7-1 11,-6-2-14,-8 2-16,-8-3 30,-9 3-18,-12 0-9,-9 3 21,-8 0-29,-5 1-2,-1 2-3,-2-1-44,0-2-7</inkml:trace>
  <inkml:trace contextRef="#ctx0" brushRef="#br0" timeOffset="91275.6695">31903 4531 73,'0'0'102,"0"0"-82,0 0 42,0 0 12,0 0-46,0 0-28,-6 23 0,5 4 23,-1 3-11,2 3-11,0-1 19,0-2-20,0-3 6,0-2-6,0 1 0,0-2-6,0-1-52,0-2-43,6-6-33,2-5 12</inkml:trace>
  <inkml:trace contextRef="#ctx0" brushRef="#br0" timeOffset="91760.0154">32076 4569 193,'0'0'14,"0"0"17,0 0 50,0 0-18,0 0-30,0 0-18,82-43-6,-61 43-9,0 7 3,-6 11-3,-3 5-8,-6 2 4,-6 3 2,0 2-6,-9 1-6,-7-3 5,-4-1-12,4-1-8,1-2 28,4-3-5,5-4-3,2-5 6,3-3 3,1-3-1,0 0-7,0-3-9,0 0 17,16-2 17,8-1-8,5 0 2,3 0-1,-1 0-9,-1-4 1,-2-2-2,-2 1-89,-7 1-92</inkml:trace>
  <inkml:trace contextRef="#ctx0" brushRef="#br0" timeOffset="92468.6334">32543 4552 137,'0'0'77,"0"0"-60,0 0 53,0 0-31,0 0-28,0 0 1,-19 56 7,10-27 12,-3-1-20,2-1-1,1-1-8,-2-1 1,4 3-3,-2-5 4,3 1-4,-1-2 3,2-4-3,2-3 0,1-3-5,2-6-13,0-2 2,0-1-27,0-1 24,0-2-7,0 0 14,0 0 5,4-6 1,7-12-5,0-5 10,2-5-12,2-7 2,0-3 7,3-5-2,-3 1 6,0 1-1,-3 8 2,-4 5 22,-1 12 2,-4 6 17,-2 4 3,-1 2-7,0 1-12,0 2-5,2 1-10,2 0-11,2 11-14,4 14 14,-1 5 0,-1 6 4,0-1 10,-1-2-4,-1-1-5,-2-4 0,1-1-2,1 1-2,-2-2-2,-1 3-9,-2-2-86,-1-4-87,0-7 65</inkml:trace>
  <inkml:trace contextRef="#ctx0" brushRef="#br0" timeOffset="92700.3901">32545 4737 161,'0'0'0,"0"0"-12,0 0 12,0 0 38,0 0-26,94-7-6,-71 4-6,-4 1-74</inkml:trace>
  <inkml:trace contextRef="#ctx0" brushRef="#br0" timeOffset="93325.3556">31873 4358 107,'0'0'49,"0"0"-1,0 0 21,0 0 23,0 0-49,0 0-12,-94 75-4,72-29-18,2 6 1,4 7 0,4 3-9,4-1 2,3 2 3,3-1-8,2-5 2,0-3-81,14-7 4,15-7-19,12-9-11,12-7-16</inkml:trace>
  <inkml:trace contextRef="#ctx0" brushRef="#br0" timeOffset="94042.7659">33013 4486 100,'0'0'54,"0"0"15,0 0 26,0 0-4,0 0-58,0 0-33,-4 29 0,4 10 37,1 6 37,-1 1-57,0-5-13,0-2-3,-4-1 3,-6-2-4,-4 0 0,-5 0-13,-1-4-9,-1-4-43,-1-2-19,4-5-61,0-8-33</inkml:trace>
  <inkml:trace contextRef="#ctx0" brushRef="#br0" timeOffset="94511.6069">33291 4779 23,'0'0'78,"0"0"-68,0 0 51,0 0 30,0 0-41,0 0-33,70-4 25,-19 1-14,8 0 5,8 0-14,5 0-6,4-3-3,-6-1-10,-16-4 1,-20 1-1,-20 0-22,-7-2-53,-7 3-69</inkml:trace>
  <inkml:trace contextRef="#ctx0" brushRef="#br0" timeOffset="96710.0186">31243 6304 7,'0'0'23,"0"0"31,0 0 24,0 0-26,0 0-27,0 0-1,0 0-6,0 0 13,0 0-12,0 0-3,0 0 3,0 0-9,0 0-10,0 0-1,-2 0 1,-2 0-4,-3 0 15,1 0-8,0 0-3,-2 0-3,0 0 2,-1 7 1,-3 1 0,2 3 4,-1 1-4,-2 0-4,1-2 4,-3 1 3,3 0 0,0-3-3,-1 2 5,2 0-5,2-1 0,-2 2 0,3-2-1,0 0 1,1 0-3,0-2 2,1-2-3,3-1 2,0-1-7,1-1-5,2 0-5,0-1-7,0-1-7,0 0-6,0 0-42,0 0-5,0 0 12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0:16:56.6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4929 971 93,'0'0'135,"0"0"-52,0 0 29,0 0-34,0 0 4,0 0-29,0-14-26,0 14-2,0 0-25,0 0-8,0 19 3,3 14 5,5 8 0,0 5 0,-2 2 3,-1-3 1,1 1-4,-3-1 0,4-5 0,-4-2 2,0-8-8,2-3-37,-2-3-37,-2-4 26,2-4-58,-1-3-25,-1-7 3,-1-6 25</inkml:trace>
  <inkml:trace contextRef="#ctx0" brushRef="#br0" timeOffset="578.0941">4938 966 148,'0'0'81,"0"0"-41,0 0 36,0 0 15,0 0-47,0 0 20,0-17-36,0 17-24,6 0-4,6 0-15,7 18 15,8 10 0,3 7 7,3 6-7,5-1 0,-2 1 6,2 0-7,-4-4 2,2-1-1,1-3 0,-4 1 7,-2-9-7,0-2 0,-4-7 0,-4-3 2,-2-6 2,-9-3-4,-2-4 0,-7 0 9,-3 0 15,3-9 58,0-12-43,0-12-4,-3-3-27,0-3-1,0-2-7,0 2 22,-6 0-16,-5 1-6,0 2 1,-3 1-2,4 6 4,-2 1-6,3 6-6,0 3-56,3 5 15,3 5-75,3 4-44,0 5-103</inkml:trace>
  <inkml:trace contextRef="#ctx0" brushRef="#br0" timeOffset="1915.6767">5854 1107 174,'0'0'44,"0"0"-7,0 0 19,0 0 15,0 0-29,0 0-31,-70-17 13,58 23-24,3 11 0,-2 5 0,0 6 0,2 3 0,0 3 0,1 0 2,4-1-5,4-3 3,0-4 0,0-4-3,0-5 2,7-2 1,7-6-1,-1-3 1,2-6-1,3 0 2,1-2 1,5-13 22,0-6-17,0-1-5,-6-2-2,-5-4-1,-4 1-6,-6 2 8,-1-1-1,-2 3 0,0 4-8,0 2 5,-2 1 2,-4 4 1,-4 1-2,4 2 4,1 5-2,1-1 3,4 4 7,0-1-10,0 2 0,0-1-6,0-1 0,0-1 3,12 0 3,3 1 0,0-2 1,4 3-7,-1-1 6,1 2 0,4 0-2,-1 0 5,-4 0-3,4 5 0,-5 5 2,1 5-4,-5 4 0,2 0 2,-4 4 39,0-1-24,-2 2 9,-3 1 14,2-4-32,-1-3 13,-2-7-19,2 2 8,-1-5-5,0-3-3,0-2 0,0-3 10,-3 0 2,6 0-10,1-11 9,1-11-11,1-3 19,-2-6-17,-2 3-2,-2-1 0,-2 5-2,-1 3-1,0 4 3,-1 8 0,-2 3 2,0 3 1,0 3-2,0 0-1,0 0-13,4 6-16,3 11 15,4 2 14,1-1 3,0 0-2,-2-2 10,-1-3-6,2-2 6,-4-4 0,2 1-3,3-3-5,5-3 23,2-2-19,0 0 9,-2 0-9,-1-12 4,-7-4-11,-3-5 0,2-3-19,-7-4 19,-1 4-35,0 1 3,0 3 29,-1 3-6,-4 6 5,-1 1 4,6 5 0,0 2 16,0 2-16,0 1-5,0 0 1,9 0-6,10 0 6,2 0 4,6 0 0,0-2 0,3-2 0,3-5-9,8 3-79,6-6-64,3 3 33,-1-5-65</inkml:trace>
  <inkml:trace contextRef="#ctx0" brushRef="#br0" timeOffset="2290.658">7040 1167 483,'0'0'76,"0"0"-53,0 0-46,0 0 17,0 0 6,0 0 0,0 56 6,-9-34-16,-3 4-31,-7 1-117,2 0-68</inkml:trace>
  <inkml:trace contextRef="#ctx0" brushRef="#br0" timeOffset="20802.2113">6563 2419 37,'0'0'117,"0"0"-36,0 0-7,0 0-6,0 0 21,0 0-6,0 0-29,0-51 33,0 51-54,0 0-14,0 0-15,0 0-4,0 3 0,0 21-24,1 20 24,11 16 4,-3 12-4,5 2 0,-4 0 11,-1-5 2,-3-6-16,-2-1 3,-2-3 0,-2-8 2,0-1-2,0-8 0,0-5-8,0-3-29,0-9-65,0-5-78,6-13-119</inkml:trace>
  <inkml:trace contextRef="#ctx0" brushRef="#br0" timeOffset="21378.7089">7043 2442 407,'0'0'68,"0"0"-14,0 0-20,0 0 20,0 0-54,0 0-1,-28 58 1,28-10 5,0 4-4,0-1 30,0-1-28,10-5-2,9-6-1,4-3-7,11-7 5,3-8 2,5-5 0,6-9 0,-2-7 1,0 0-1,-4-8 0,-3-13 16,-4-7-25,0-6 9,-5-5-32,-4-1 31,-3-6-36,-5 1 27,-4-3 8,-7-2-3,-1 5 2,-6 3 3,0 8-8,0 6-1,-6 8-18,-3 7-13,-1 7-78,-2 6-162</inkml:trace>
  <inkml:trace contextRef="#ctx0" brushRef="#br0" timeOffset="21784.9408">7312 2548 476,'0'0'68,"0"0"-68,0 0-9,0 0-2,0 0 11,16 115 7,-5-61 38,-4 0-42,-4 1 7,-2-4-10,-1-3 14,2-4-18,-1-7 4,1-2-50,-1-6-32,-1-5-90,0-3-34</inkml:trace>
  <inkml:trace contextRef="#ctx0" brushRef="#br0" timeOffset="22519.2797">7817 2907 88,'0'0'307,"0"0"-221,0 0-20,0 0 33,0 0-38,0 0-36,-14-31 21,14 24-35,0 0-2,5-1-6,9 2-1,5 2-2,7 4 0,1 0-8,-1 6 2,-3 13 6,-7 2 0,-7 5 0,-9 2-20,0 1 4,-9 1 12,-9-4-22,-1-5 26,4-4 11,2-8-11,5-5 5,8-3-5,0-1-2,0 0-27,3 0-12,16 0 41,5 0 2,2 0 3,5 0-5,-1 4 1,3 10-1,-6 4 0,-5 1 6,-10-1-6,-8 1 4,-4 1-4,0 2 17,-18 1 3,-10 0 7,-3-1-19,-5-2 2,-2-3 7,0-6-17,7-4 1,2-6-6,5-1-39,2 0-8,8-12-55,4-12-111,4-3-141</inkml:trace>
  <inkml:trace contextRef="#ctx0" brushRef="#br0" timeOffset="23033.2778">8156 2493 352,'0'0'37,"0"0"29,0 0-7,0 0 10,0 0-69,0 0-4,9 12 1,15 11 6,7 4 6,5 1 10,3 1-10,5 0-12,0-2 3,-1-2 0,-4 1 4,-6-3-4,-5-4 1,-4 1-1,-6-5 9,-8-2-18,-4 1 8,-6 0-1,0 2 2,-16 3 14,-8 6 0,-7-3 50,-5 5-61,-3 2 24,2-2-27,1 3 0,0-3-12,5-3-7,7-1-125,0-5-141</inkml:trace>
  <inkml:trace contextRef="#ctx0" brushRef="#br0" timeOffset="23595.7481">9294 2724 381,'0'0'86,"0"0"-6,0 0-58,0 0 3,0 0-22,0 0 15,80-51-8,-40 40-4,-3 0-5,2 5 12,-5 3-10,-1 3-6,-5 0-72,-5 0-133,-11 13-104</inkml:trace>
  <inkml:trace contextRef="#ctx0" brushRef="#br0" timeOffset="23798.8644">9345 2872 288,'0'0'99,"0"0"-99,0 0 0,0 0 49,0 0-24,98-6 1,-51-4-24,5-4 18,8-1-40,-2 0 12,0 3-130,-7 3-85</inkml:trace>
  <inkml:trace contextRef="#ctx0" brushRef="#br0" timeOffset="24361.3322">10840 2305 242,'0'0'123,"0"0"-116,0 0 24,0 105 55,0-62-49,0-1 3,6-2-2,-1-1-31,3-4 13,1 0-20,0 1 1,3-3-3,-3-1-61,0-3 3,-1-6-69,-1-8-68</inkml:trace>
  <inkml:trace contextRef="#ctx0" brushRef="#br0" timeOffset="24781.0896">10942 2587 283,'0'0'149,"0"0"-128,0 0-15,0 0 0,0 0-2,83-53-4,-55 48 0,1-1 3,-4 3 13,-2 0-15,-4-1 2,-1-1-3,-3-1 0,-3-6-11,1-4-11,-4-5 5,-3-2 10,-3 0 6,0 2 1,-3 5 19,0 2-5,0 3 55,0 4 25,-4 3-31,2 4 20,1 0-45,1 0-32,0 8-6,0 16-18,0 13 17,0 5 1,0 0 0,3 0 4,2-1-4,0-3 0,2-1-2,2-4-69,6-1 16,-1-8-137,2-6-105</inkml:trace>
  <inkml:trace contextRef="#ctx0" brushRef="#br0" timeOffset="25327.938">12060 2246 351,'0'0'149,"0"0"-47,0 0-73,0 0 11,-38 80-40,14-35 26,-2 0-26,-2 3 12,-2-2 0,2-3-9,0-2-3,1-6 0,0-2-55,4-5-27,1-1-62,6-7 54,5-10-45,7-8-14</inkml:trace>
  <inkml:trace contextRef="#ctx0" brushRef="#br0" timeOffset="25656.0456">11744 2324 390,'0'0'112,"0"0"-34,0 0-38,0 0-40,0 0-4,0 0-1,27 77 5,0-36 6,0 3 1,1-1 6,-1-3-9,1-1-3,0-5-1,-2-4 6,1-1-13,1-6 3,-4-4-41,0-4 7,-6-3-42,1-8-6,-5 0-50,-6-4-78</inkml:trace>
  <inkml:trace contextRef="#ctx0" brushRef="#br0" timeOffset="26201.3472">12043 2091 186,'0'0'62,"0"0"33,-101-33 3,69 27-40,-7 6 5,0 0-12,-4 6-41,-5 17 20,3 7-21,2 6-9,9 9 0,4 6 5,12 7-7,5 9 2,5 7 0,7 4 20,1 2-12,0-3-8,3-8 0,14-9-7,10-10 2,12-11 5,12-12 0,13-9-7,6-10 12,3-8-5,-4-5 0,1-22-8,-4-8 7,-2-9-42,-5-11 38,-3-5-6,-10-3 22,-12-4-11,-10 1 8,-12 4 7,-10 4-7,-2 4-8,-11 4 4,-16 3-11,-7 7 5,-5 5-9,-4 9-15,3 5-51,2 9-18,4 8-102</inkml:trace>
  <inkml:trace contextRef="#ctx0" brushRef="#br0" timeOffset="27014.0803">12750 2111 264,'0'0'127,"0"0"-88,0 0 3,0 0-41,0 0 12,0 0-13,42 0 25,-11-2 20,7-3 12,1 0-46,0 1-1,-3 2-10,-3 2 4,1 0-25,-5 0 10,-6 0-69,-6 0-38,-10 0-122</inkml:trace>
  <inkml:trace contextRef="#ctx0" brushRef="#br0" timeOffset="27310.835">12848 2133 110,'0'0'144,"0"0"-59,0 0-81,0 0-4,0 0 89,-3 115-43,3-73 4,0 0-3,0 0-43,3 0 33,2 2-37,-1-4 5,-1-1 23,-2-2-26,-1-5 5,0-4-7,0-4-17,0-4 10,0-6-66,0-4-29,0-6-40,0-4-93</inkml:trace>
  <inkml:trace contextRef="#ctx0" brushRef="#br0" timeOffset="27498.3222">12802 2694 10,'0'0'175,"0"0"-42,0 0-12,0 0-44,0 0-77,0 0-3,13-2 3,11 2 9,6 0 23,7 0-31,8-2 13,4-2-10,3-1-4,-2 1-3,-7 0-43,-6 2-166,-7-1-3</inkml:trace>
  <inkml:trace contextRef="#ctx0" brushRef="#br0" timeOffset="28308.1818">10725 1963 277,'0'0'47,"0"0"-8,0 0-4,0 0-30,0 0 44,0 0-43,-70 0-1,59 20 59,-2 10-59,1 21-5,-4 17 24,2 15-20,0 10 18,3 8-18,2 4 0,0 2 5,9-3-9,0-8 0,9-7-16,18-9 28,9-8-18,12-9 6,13-12-35,16-10-65,11-11-216</inkml:trace>
  <inkml:trace contextRef="#ctx0" brushRef="#br0" timeOffset="28995.6482">13594 1686 269,'0'0'84,"0"0"-56,0 0 33,0 0 2,0 0-63,0 0 0,-18 88 21,30-29 12,9 8 37,4 11-50,1 3-7,-1 6 17,1-5-28,-3-7 3,-2-1-5,-7-3 2,-5-2-6,-9-1 4,0-3-30,-21-4-24,-19-1-20,-13 1-35,-13-1-26,-9-6-103</inkml:trace>
  <inkml:trace contextRef="#ctx0" brushRef="#br0" timeOffset="29900.7441">14158 1870 226,'0'0'131,"0"0"-45,0 0-9,0 0-18,0 0-20,0 0-39,0 21 0,0 18 20,1 14-2,1 9 10,-2 7-28,0 4 6,0 0-4,0-6 2,0-5-4,0-5 0,0-7-12,5-7 9,1-5-54,1-6-73,0-7-34,-2-9-100</inkml:trace>
  <inkml:trace contextRef="#ctx0" brushRef="#br0" timeOffset="30478.8411">14553 1929 332,'0'0'84,"0"0"-68,0 0-7,0 0-9,0 0 18,0 0 1,-41 90 30,41-46-45,0 2 14,13 1-9,4-5 2,3-3-8,9-6-3,7-5 0,7-7-2,12-11 15,5-7-13,1-3 0,-1-5 6,-4-13 5,-8-4-9,-5-4 0,-7-3 5,-6 0 6,-6-6-13,-5-4 0,-3 0 7,-8 0 6,-3 1-8,-5 3 1,0 1 1,-3 1-7,-10 2-24,2 7-29,2 4-76,-2 7-6,1 7-158</inkml:trace>
  <inkml:trace contextRef="#ctx0" brushRef="#br0" timeOffset="30882.9647">14827 2002 282,'0'0'87,"0"0"-61,0 0-14,0 0-2,0 0-3,0 0 15,1 36-22,3 5 16,-1 6 18,-1 2 1,-2 1-34,1-3 14,-1-2 3,3-3-7,2-3-5,-2 0-6,0-4-16,-2-5-24,-1-3-40,2-4 10,-2-5-67,0-8-32</inkml:trace>
  <inkml:trace contextRef="#ctx0" brushRef="#br0" timeOffset="31588.7352">15232 2414 80,'0'0'68,"0"0"-40,0 0 40,0 0 16,0 0-36,0 0 0,14-67-44,-1 57 17,2-1 6,-3 6-9,0 4 6,0 1-22,-1 0-2,0 10 0,0 8-7,-5 5 7,-6 3 0,0 1 3,-2 2-8,-11-3-12,-5 0 17,1-2 7,-2-3 0,2-1-7,0-2 5,5-3 0,3-2 6,6 0-11,3-5 0,0 0-3,9-3 1,12-5 2,9 0 0,9 0 4,3-14 4,7-3-8,1-1-1,-2 0-49,-3 1-80,-8-1-103</inkml:trace>
  <inkml:trace contextRef="#ctx0" brushRef="#br0" timeOffset="32166.8296">15636 1922 324,'0'0'109,"0"0"-30,0 0 1,0 0-31,0 0-37,0 0-9,-10-7-3,10 7-10,9 4-11,9 9 19,3 0 2,4 2 0,3 0 6,5 2-6,0 0 0,3-2 2,0-2 1,0-1-1,-2-2-2,-2-2 0,-4-1 2,-4-2-5,-5-2 3,-7 2 0,-4-2-13,-1 2 1,-4 5 5,-3 2 7,0 3-8,0 7 1,-18 4 7,-7 5 0,-5 4 16,-6 3-3,-1-1-3,-2 4-10,0 1-13,3 2 0,3-2-42,5-1-74,4-6-77,3-9-5</inkml:trace>
  <inkml:trace contextRef="#ctx0" brushRef="#br0" timeOffset="35986.9474">9988 4894 48,'0'0'102,"0"0"-20,0 0 16,0 0-12,0 0 18,0 0-55,-21 0 28,21 0-22,0-2-40,0 1 40,0-1-47,0 2-8,0 0 0,0 0-16,0 0 3,15-3-10,12-3 23,12-3 19,4-4-18,2-1-1,-6 3-13,-6 4-61,-8 4-3,-3 3-23,-10 0-49,-6 3-17</inkml:trace>
  <inkml:trace contextRef="#ctx0" brushRef="#br0" timeOffset="36221.3096">9969 5118 263,'0'0'6,"0"0"19,0 0 71,0 0-50,0 0-1,104 2-24,-68-11-12,4 0-7,-1-2-2,0 2-54,-5 5-97,-5-1-81</inkml:trace>
  <inkml:trace contextRef="#ctx0" brushRef="#br0" timeOffset="61600.3242">2960 3173 230,'0'0'120,"0"0"-120,0 0-3,0 0-5,0 0 16,0 0 7,0 0 30,0 0-38,31 34 15,-22-27-5,1-1-9,1-1 20,1-1-26,3-1 2,0-2 0,1-1 9,6 0-13,-5 0 0,5-10 2,-3-5 5,-2-2-4,2-6-3,-2-6 0,4-6 1,-4-6-2,-3-1-4,-2-3-1,-2 2 5,-7 2 2,-3 3-1,0 5 22,0 1-21,0 4 18,-7-1-9,-2 7 1,3 2 13,0 5-13,3 8 16,0 2 7,1 4-29,2 1-3,-1 0-2,1 0-28,0 7 18,0 16-6,0 14 16,1 13 7,7 9 5,1 8-12,3 6 21,-3-1-9,1 0 23,2 2-35,-1 1 6,2 2 20,0-2-17,-2-5 0,2-7-9,-1-7 1,-1-7 0,5-3-1,-4-6 0,1-4 0,-2-8 4,1-5-4,-3-8 0,-3-6 1,-5-4-14,1-5 1,-2 0 12,0 0 0,0-9 17,0-15-6,0-8-11,0-2 3,0-5-3,-8-2 0,-5-2 0,4 1-3,-5 3-29,1 3 29,-2 3 3,2 4 0,1 4-8,3 4 8,0 1 0,3 2 0,6 2-4,0-2-4,0 1 8,0 3-6,19-4-5,4-3-16,8-3 12,6-1 0,4-1-29,-4 2 38,2 1-4,-2 2 10,-7 5-16,-6 0 15,0 5 1,-7 1-6,-6 2-42,-2 1 35,-3 1-6,-5 2 19,-1 1-5,0 0 9,0 1-4,-1 1 0,-11 1-4,3 0-4,0 0 16,-4 0-1,2 16 9,-2 5-7,5 5-9,2-2 13,5 0-4,1-1-3,0-4-6,9-1 1,7-4-2,2-3 4,0-7-3,3-4 0,-3 0 10,-2 0-30,2 0 7,0-15-21,-6-4 32,4-2-31,-5-3 23,-5-2 10,-3 2-6,-3-2-1,0 4 10,0 2-3,-3 5 20,-8 3-17,1 3 29,-2 3 6,3 0-28,3 3 27,0 1 8,2 2-11,2 0-7,2 0-27,0 0-1,0 0-11,0 0-22,9 0 32,3 6 3,7-1-1,-4 1 5,3-3-2,2-2-3,-1-1 0,3 0 5,-5 0-5,-1 0 2,-4-7 2,-3-2 2,0-2 9,-6-1-15,-3-4 7,0-3-1,0 0 25,0-1-30,-5-1 4,-6 2-1,0 1 0,-1 2-7,2 5 3,1 0 0,1 5-5,1 2 9,4 4-4,3-2 7,0 2-6,0 0-2,0 0-9,0 0-31,15 0 40,7 0-5,2 0 6,3 0 0,6 3 0,-3 6-2,1 2 2,0 2 0,-1 4-6,-3 4 6,-2 3 0,-4 6-6,-6 5-6,-6 0 12,-2 2 7,-5-4-2,1-6 44,0-4-36,0-5-5,3-5-8,3-1 6,3-6-12,3-2 6,7-4 0,5 0 7,3-13-7,1-5-43,-4 1-71,-2 3-116</inkml:trace>
  <inkml:trace contextRef="#ctx0" brushRef="#br0" timeOffset="63489.2458">16768 2451 134,'0'0'135,"0"0"-130,0 0 3,0 0 3,0 0 78,0 0-50,0 0-7,-32 86 27,23-65-40,-1 0-3,-2 1-16,-2 0-9,-3-1-47,-3-2-124,-7-1-113</inkml:trace>
  <inkml:trace contextRef="#ctx0" brushRef="#br0" timeOffset="66493.9625">3637 5002 134,'0'0'203,"0"0"-136,0 0 45,0 0-41,0 0 12,0 0-29,0 0-49,-9-25-10,9 35 2,0 21 3,0 13 10,3 12-3,3 3 3,-3 0-10,0-2 13,-1-4-14,-1-4 1,-1-2 0,0-5-3,0-3-12,2-6-8,2-6-47,0-6-43,2-7-1,0-10-120</inkml:trace>
  <inkml:trace contextRef="#ctx0" brushRef="#br0" timeOffset="66947.0625">3673 5323 330,'0'0'116,"0"0"-61,0 0-55,0 0 0,0 0 0,0 0 1,61-8 15,-34 7-15,0-1 4,1-1-2,2-1 8,0-3-11,-5-1 0,-7-2-3,3-1-11,-6-4 7,0-5 7,-5-4-1,-4-5 0,0 1 1,-5-3 0,-1 0 3,0 0 18,0 2 20,0 3 2,-3 8 22,2 9-38,-2 6 36,3 3-16,0 0-44,0 16-6,0 21-2,3 13 5,6 7 5,-3-3-5,3-3 0,-2-1-1,1-5 7,-2-2-11,1-3 5,5-5-25,-3-4-14,2-6-68,2-7-79,-1-5-112</inkml:trace>
  <inkml:trace contextRef="#ctx0" brushRef="#br0" timeOffset="71465.7832">4993 4812 374,'0'0'191,"0"0"-190,0 0-2,0 0 6,0 0-5,21 103 79,-15-55-66,0 0 5,2-1-18,-1-3 2,-1-3-4,1-1-22,-2-3-86,5 0-93,-2-6 21,-1-4 100</inkml:trace>
  <inkml:trace contextRef="#ctx0" brushRef="#br0" timeOffset="71902.1682">5427 4880 124,'0'0'268,"0"0"-173,0 0 20,0 0-46,-82 5-41,72 22-16,1 9-12,4 4 3,4 3 0,1-4 27,0-5-28,9-5-2,7-6 0,7-5 0,2-8 0,3-3 0,-1-6 3,-3-1-5,-1 0 2,-4-12-1,-3-8-1,1-5-28,-7-4 20,-1 2-2,-6-2 12,-3 4-11,0-2 15,-15-1-4,-1 5 0,-2 2-51,3 2 18,0 6-73,3 5-20,4 4-70</inkml:trace>
  <inkml:trace contextRef="#ctx0" brushRef="#br0" timeOffset="72355.265">5708 4709 531,'0'0'52,"0"0"-22,0 0-12,0 0 55,0 0-60,0 0-3,-14-26-20,31 32-10,14 14 20,3 4 0,2 6-2,0-1 2,-3 1 0,0-2 0,-5-1 7,-1 1-2,-5-5-5,-4-2 0,-3 0-5,-6-3-1,-3-1 6,-6 0 0,0 1-9,0 2 16,0-1-7,-12 4 0,-7 0 16,-5 3-12,0-2-4,-5 2-5,1 0-1,0-2-62,-2 0-43,6-1-51,0-4-94</inkml:trace>
  <inkml:trace contextRef="#ctx0" brushRef="#br0" timeOffset="72886.4884">6287 4960 482,'0'0'65,"0"0"-65,0 0-5,0 0-5,0 0 6,0 0 4,85 12 0,-48-12 6,5-7 5,1-6-7,2-1-8,-1-1-16,0 1-101,-1-1 31,-6 1-32</inkml:trace>
  <inkml:trace contextRef="#ctx0" brushRef="#br0" timeOffset="73136.4754">6494 4769 452,'0'0'63,"0"0"-63,0 0 0,-6 93 0,6-57 19,0 0-18,0-3 24,6-1-25,0 0 1,3-3-3,0-6-9,0-2-76,3-4-82,-2-5-79</inkml:trace>
  <inkml:trace contextRef="#ctx0" brushRef="#br0" timeOffset="73524.9794">7060 4591 581,'0'0'54,"0"0"-32,0 0-14,0 0-14,0 0 6,0 0 0,25 76 6,-16-34 7,3 1-6,-5 2-2,-1 1-2,-1-3-3,2-1 0,-1-4-23,0-3-45,0-5-54,-1-6-49,-2-3-78</inkml:trace>
  <inkml:trace contextRef="#ctx0" brushRef="#br0" timeOffset="74103.0743">7430 4724 413,'0'0'177,"0"0"-175,0 0 6,0 0-8,0 0 15,0 0 12,4 107-5,-1-70-12,1 1-10,1-2 0,-1-3-18,2-1 6,-1-5-76,5-1-78,-5-7-48,-2-5 64</inkml:trace>
  <inkml:trace contextRef="#ctx0" brushRef="#br0" timeOffset="86837.5744">4514 4379 36,'0'0'118,"0"0"-48,0 0-19,0 0 32,0 0-35,0 0-9,0-5 25,0 5-45,0 0 14,0 0-8,0 0-22,0 0 10,0 0-13,0 5-3,0 13 3,0 12 0,-10 12 17,-1 12-17,1 8 4,-2 9-4,0 7 0,2 5 2,1 6 5,1 0-4,5-3 28,3-10-19,0-10 3,12-9-27,18-7 12,16-8 0,8-10-5,9-11 11,5-11-13,1-8-6,-5-2-59,0 0-6,-9-7-54,-5-1-88</inkml:trace>
  <inkml:trace contextRef="#ctx0" brushRef="#br0" timeOffset="88882.3586">7104 4629 54,'0'0'82,"0"0"-24,0 0 10,0 0 41,0 0-76,0 0 25,-3-16 14,3 16-40,0 0 17,0 0-29,0 0-4,0 0-16,0 0-1,0 1-3,0 12-7,0 12 11,0 8 16,3 6-7,5 6 2,2 4 8,3 3-8,1-1-9,-1-2-2,-2-1 0,-2-4-2,1-2 10,-2 1-8,-1-4 5,-2-5 6,-1-3-12,-1-7 1,1-5 0,-2-2-2,-1-5 2,-1-3-7,0-5-20,0-4-92,2 0-2,1 0-65,0-12-76</inkml:trace>
  <inkml:trace contextRef="#ctx0" brushRef="#br0" timeOffset="89583.8426">7573 4659 260,'0'0'130,"0"0"-80,0 0-7,0 0 2,0 0-45,0 0-9,0-3 9,15 10 0,4 6 17,2-1-14,0 1 3,7-1 4,1 2-5,3-2 1,3-3-3,2-2 9,0-1-14,-1 1 2,-2-2 0,-1 3 1,-6 0-1,-2 0 0,-11 0 0,-4-1 2,-4 4-5,-6-2-4,0 6 7,-1 3 20,-16 2-18,-4 2 26,-4 2-15,-3 7-4,-1 2 4,-2 3-13,4 1 1,2 1-15,0-2-28,3-3-1,5-1-40,3-6-72,4-5 32</inkml:trace>
  <inkml:trace contextRef="#ctx0" brushRef="#br0" timeOffset="90878.8483">5138 5576 78,'0'0'151,"0"0"-111,0 0-34,0 0 1,0 0 0,0 0-7,0 0 42,43-15-26,-25 10 35,7 0 6,5 1-52,3-2 4,7 2-9,8-1 9,6 0-5,9 1-1,6-2 3,5 1-5,2-2 5,9 0-8,3 0 2,3-3 0,3-2-2,1 0 2,4-3 0,10-5-2,10-2 1,14-7 1,8-1 0,10-2 2,3 0-1,-9 3 1,-8 3-2,-13 6 0,-15 4 4,-11 3-9,-11 2-2,-8 3-32,-11 2 24,-11 3-85,-15 3-35,-14 0-42</inkml:trace>
  <inkml:trace contextRef="#ctx0" brushRef="#br0" timeOffset="91706.9298">5920 5710 324,'0'0'112,"0"0"-50,0 0 5,0 0 9,0 0-33,0 0-43,-17 9 0,17 25 0,0 10 0,0 6 17,11-4-9,-2-1-8,2-1 0,0 0 8,0-2 0,0 0-8,0-1 0,-2-4 6,-2-5-5,1-7-1,-4-2 0,-1-8 4,-1-4 2,-1-5-6,-1-5 0,0-1 4,0 0 4,0 0 38,-7-1 5,-17-15-46,-4-2 1,-5-1-6,-3-4 0,0 1-3,5-2-12,1 1 7,3 2-12,9 3 17,3 3-101,6 0-31,2 0-112</inkml:trace>
  <inkml:trace contextRef="#ctx0" brushRef="#br0" timeOffset="92113.1592">6002 5705 188,'0'0'150,"0"0"-150,0 0 6,0 0-12,0 0-6,0 0 12,67-7 29,-30 4 10,11-2 3,5 0-11,6 0-2,8-4-9,-2-1-11,3 3-9,-4-2 0,-6 3-7,-1 2-5,-9 0-39,-7 1-46,-8 2-93</inkml:trace>
  <inkml:trace contextRef="#ctx0" brushRef="#br0" timeOffset="92579.7838">6433 5837 514,'0'0'102,"0"0"-89,0 0 3,0 0-5,0 0-1,0 0-9,43-34 9,-22 34-3,0 11-7,-2 8 0,-2 6 0,-10 7-5,-5 2-2,-2 3-31,0 1 24,-11-2 3,-2-2 22,-1-2-9,4-5 20,3-6-20,2-4 8,5-4-10,0-4 0,0-1-13,6-5 13,18-3 0,10-2 14,17-17-7,10-12-7,8 0 0,-5-3-6,-6 3-22,-16 9-134,-11 6-71</inkml:trace>
  <inkml:trace contextRef="#ctx0" brushRef="#br0" timeOffset="93532.8596">4568 5466 11,'0'0'38,"0"0"23,0 0-18,0 0 3,0 0 9,0 0-40,3-4 23,-3 4-22,0 0-11,4 10-5,4 14 23,-1 12-3,4 15 17,7 12-29,-5 14 2,5 4-10,3 2 6,0-7-14,4-6 16,5-6-5,4-7 24,8-5-16,3-8-3,4-8-8,2-6 2,1-9-7,3-6-6,-4-4-47,3-11 8,-5 0-125</inkml:trace>
  <inkml:trace contextRef="#ctx0" brushRef="#br0" timeOffset="94406.2124">7947 4319 358,'0'0'89,"0"0"4,0 0-57,0 0 22,0 0-58,0 0-7,-1 3 7,24 25-10,13 19 10,5 17 27,6 9-22,3 4-5,3 1-1,7 2 1,4 0 9,0 2-6,-4 3 0,-9-2 3,-11-7-6,-13 0-6,-11-1-53,-16 6-9,0 10-13,-21 9-6,-12 4 87,-8-3 1,-1-7-1,-3-7-5,1-8-9,-1 0 14,0-12-42,0-10-172</inkml:trace>
  <inkml:trace contextRef="#ctx0" brushRef="#br0" timeOffset="96537.4156">11228 4418 268,'0'0'111,"0"0"8,0 0-32,0 0-47,0 0 43,0 0-68,0-10-15,0 23 0,4 19 1,2 13-1,0 11 0,-3 3 5,0-1-13,-1 1 11,-2-3-3,0-2 2,0 0-2,0-3-24,0-3 18,0-7-37,0-4-49,0-6-15,0-4-42,0-9-5</inkml:trace>
  <inkml:trace contextRef="#ctx0" brushRef="#br0" timeOffset="97104.911">11731 4450 340,'0'0'90,"0"0"-32,0 0 30,0 0-64,0 0 13,-93 1-26,77 27-10,5 9 20,2 11-21,1 4 0,3-1-1,5-5 11,0-5-14,0-5 4,12-6-10,4-4 10,8-7 0,6-7 0,3-4-9,4-8 9,1 0-6,2-8 6,-3-13 0,-4-6 5,-3-5-5,-7-4 0,-6-1 3,-5-2 10,-11-1-19,-1 4 6,-6 1 0,-16 1 14,-6 4-14,-2 3 0,-3 5 0,5 3-21,-1 7-54,6 5-61,6 5-93</inkml:trace>
  <inkml:trace contextRef="#ctx0" brushRef="#br0" timeOffset="97651.7578">12190 4266 324,'0'0'113,"0"0"-109,0 0 1,0 0-5,0 0 4,0 0 41,76 54-8,-44-29-30,1 0 1,2 1-8,-1 1 8,-2 0-5,-2 0 0,-2 0-2,-4-2 6,0 0 0,-5-4-4,-5 1-3,-3-1 3,-5-1 19,-1-2-19,-5-1 21,0 1-4,0 1-15,-18 5 31,-6 2-2,-11 6-24,-6 2 10,-4 5-14,-7 6-6,-3 4 0,-5 1-73,1 2-14,1-4-83,10-4-125</inkml:trace>
  <inkml:trace contextRef="#ctx0" brushRef="#br0" timeOffset="100537.0327">3658 7778 113,'0'0'143,"0"0"-46,0 0-13,0 0-39,0 0 32,0 0-75,-46-42 37,35 35-18,-1 3-20,0-2 54,0 1-29,-1 2-8,-2 0 11,-1 2-18,-1 1-17,1 0 6,-1 0-13,-2 1 13,2 9 10,0 3-9,-1 5-2,7 3-2,1 3 1,4 2 2,3 4-5,3 0-1,0 0 6,0 0 0,13-7-4,1-2-4,4-6 6,0-3-6,1-3-17,3-6 22,-2-3-4,1 0 7,1-5-10,2-13 4,-3-4 2,0-5-38,-6-1-33,-5 2 57,-7-1 16,-3 2 2,0 4 7,0 3 4,0 6-7,0 5 19,-3 4-14,1 1 54,1 2-51,-1 0-8,2 3-4,0 14-32,0 4 31,0 1-1,11-1-9,3-1-2,2-4 10,-1-2 3,4-5 0,-1-1-13,-3-5 9,3-3 3,-3 0-18,1 0 16,4-11 1,-1-7-7,0-6 7,-2-1-26,-1-3 28,-1 3-3,-3 2 3,-3 5 6,0 4 1,-3 7 16,1 3 9,1 4-30,2 0-4,2 0 2,5 6 0,-1 6-1,-1 1 1,-2 2 0,-1-1 0,-4 1 3,-2 1-3,-3 2 0,-3-3 3,4-1 4,-4-5-3,0-3-3,0-3-1,3-3-21,-3 0 9,5-3 9,-1-18 3,2-6 1,3-1-1,0-1 0,0 5-7,0 4 10,1 6-3,-1 6 15,2 1-13,2 6 6,2 1-8,3 0 0,0 1-4,0 12 5,-3 0-4,3 2 3,-2-2 0,-1 1 6,0 0-6,0-2-6,-3 1-42,4-4-69,-4-2-82</inkml:trace>
  <inkml:trace contextRef="#ctx0" brushRef="#br0" timeOffset="101148.847">4726 7645 293,'0'0'104,"0"0"-2,0 0-21,0 0-25,0 0-23,-85 0-33,69 6 21,-1 7-21,4 3 0,-1 5-1,3 5-1,3 4-5,8 0 7,0 0 0,0-5-13,8-1 2,6-4-27,0-6 35,5-4-40,-5-7 37,-1-1-12,-1-2 18,-3 0-19,4-13 48,-4-7-29,3-9 2,-3-3 10,0-4-12,-3-7 0,0-7 2,-3-6-1,-3-1 10,0 1-9,0 4 33,-15 3-19,-3 7 54,0 8-35,1 10 13,6 10 33,8 9-63,0 5 8,3 3-26,0 29-37,14 18 30,8 15 6,2 5 1,-2 1-7,-1-8-4,1-7-13,-1-12-21,2-13-54,-1-8-25,-1-11-104,-6-9-106</inkml:trace>
  <inkml:trace contextRef="#ctx0" brushRef="#br0" timeOffset="102175.4438">6516 7063 307,'0'0'96,"0"0"4,0 0 14,0 0-94,0 0-2,0 0-10,-5 93-7,9-39 27,5 3-12,-2 4-13,-1-4 20,-4-2-23,-2-3 0,3-7 2,-3-3-2,0-3-2,0-3-36,0-5-16,0-8-28,0-4-57,0-14-64</inkml:trace>
  <inkml:trace contextRef="#ctx0" brushRef="#br0" timeOffset="102628.5464">6549 7456 135,'0'0'24,"0"0"-17,0 0 21,0 0-3,91-19 11,-61 15-28,3 0 3,-2-4 0,5 1-2,-2-3-9,-2-1 0,-4-2 0,-3-2 2,-7 0 4,-6-3-6,-4-3 15,-4-2 28,-4-3 21,0-3 0,0-1-23,0-1 41,-4 5-47,-4 2 26,1 7-4,2 5-48,2 6 40,2 5-17,1 1-26,0 0-6,0 22-9,0 13 9,4 8-4,1 4 16,2-2-18,1 0 6,-1-1 0,1-3-8,3-2 7,0-3-27,2-2 1,2-3-33,0-7-40,3-6-89,-2-8-108</inkml:trace>
  <inkml:trace contextRef="#ctx0" brushRef="#br0" timeOffset="103360.2902">7337 6732 45,'0'0'230,"0"0"-171,0 0-3,0 0 6,0 0-46,0 0-5,-55 31-11,55 14 3,0 25 33,0 14 16,0 17-33,0 13 26,0 4-41,0 2-4,-3-3 3,0-6 15,3-12-4,0-6-9,21-7-3,5-5-2,6-4-57,4-1-26,-2-2-4,0-6 40,1-7 45,-1-14 2,8-12-21,4-14-88,3-15-105</inkml:trace>
  <inkml:trace contextRef="#ctx0" brushRef="#br0" timeOffset="104094.6223">7820 6921 336,'0'0'147,"0"0"-109,0 0-35,0 0 32,8 101 65,-2-56-77,1-1-11,-2-4 3,-1 1-2,-2-2-10,1-1-3,1-2 0,-1-3-14,2-3-24,2-5-54,-3-6 56,4-10-122,3-8-15</inkml:trace>
  <inkml:trace contextRef="#ctx0" brushRef="#br0" timeOffset="104532.0998">8264 7031 293,'0'0'70,"0"0"-14,0 0 70,0 0-72,0 0-19,0 0-24,-80 48 13,69-15 0,5 1-18,1 0-6,5-2 16,0-3-15,0-6-1,11-3 0,3-2-8,3-6 3,4-4 5,-2-7 0,1-1 6,2 0-5,-1-12-1,0-7 0,-5-4 16,-2-3-10,-6 0-6,-6-5 1,-2 1 7,0 0-2,-5 3-12,-11 4 2,-2 4-37,-1 6 15,-1 2-74,7 8 12,4 3-31,6 0-85</inkml:trace>
  <inkml:trace contextRef="#ctx0" brushRef="#br0" timeOffset="104998.224">8504 6864 388,'0'0'100,"0"0"-34,0 0 3,0 0-69,0 0-7,0 0-16,25 29 20,2-4 3,3 1 6,1 1-5,2-3 1,-2 2 0,-1-3 3,-2-4-10,-4 1 4,-1-4 1,-4-4 11,-5 0-9,-1-2-2,-6 0 3,-2 0 5,-4 2-8,-1 3 8,0 4 19,-10 3 29,-12 6-24,-5 3 2,-3 5-2,2 2-32,2-2-5,2-4 0,6-1-44,6-7-21,6-3-160,5-6-61</inkml:trace>
  <inkml:trace contextRef="#ctx0" brushRef="#br0" timeOffset="105357.5808">9154 7058 332,'0'0'260,"0"0"-251,0 0-9,0 0-20,0 0-2,0 0 22,48 12 0,-17-10 35,5-2-25,1 0-1,1 0-1,0 0-8,-2-5-3,-3-1-40,-3 0-69,-5 3-24,-5 0-79</inkml:trace>
  <inkml:trace contextRef="#ctx0" brushRef="#br0" timeOffset="105904.4312">9843 6738 407,'0'0'68,"0"0"54,0 0-122,0 0-5,0 0 5,0 0 15,3 111 26,2-67-23,-1 1-12,2 2 14,-1-2-15,-5-2-5,3-1 0,-3-2 11,0-5-31,4-4-1,-2-4-79,-1-5 22,2-5-81,0-6-17</inkml:trace>
  <inkml:trace contextRef="#ctx0" brushRef="#br0" timeOffset="106321.6168">10125 6783 352,'0'0'127,"0"0"-72,0 0-44,0 0 4,0 0-13,0 0 25,17 93-14,-7-58-1,1 0 11,-1-3-11,0 0-4,-2-5 8,-2 1-15,-1-3-1,-5 0 0,0-3-14,0-4 13,0-6-59,0-3-54,0-5-1,0-4-135</inkml:trace>
  <inkml:trace contextRef="#ctx0" brushRef="#br0" timeOffset="107011.1052">10367 6697 293,'0'0'121,"0"0"-92,0 0 7,0 0-36,0 0 0,0 0 32,17 35-11,5-14 17,5 3-27,5 1-5,4 1 7,5 0-11,0-4-1,1-1-1,-4 0 8,-4-3-8,-4-1 0,-6-3 0,-4-1 0,-6-2 2,-4 1-2,-2-3 0,-8 0-9,0 1 9,0 1 9,-15 1-8,-6 1 35,-6 3-27,-4 5 2,-9 4-11,-4 2-7,-3 6-8,-1 5-39,2-1-61,5 0-37,10-7-89</inkml:trace>
  <inkml:trace contextRef="#ctx0" brushRef="#br0" timeOffset="107870.4415">7834 7939 288,'0'0'18,"0"0"-9,0 0 3,0 0-12,0 0 0,103-26 12,-66 23 1,5 0 30,13-2-9,11-2 20,14-2-54,13-4 29,8-4-29,8-2 14,-3 2-14,-4 0 0,-4 5 0,-6 2-1,1 1 4,5 1-3,7 1 0,11-1 6,13-2-6,6-4 10,4 2 33,-3 0-13,-12 3-29,-12 4-1,-15 4 0,-11 0-1,-13 1-12,-6 0-2,-11 0-11,-13 0 22,-15 0-79,-16 0-9,-12 0-86</inkml:trace>
  <inkml:trace contextRef="#ctx0" brushRef="#br0" timeOffset="108696.9221">8902 7985 311,'0'0'99,"0"0"7,0 0-19,0 0-30,0 0-53,0 0-4,-11 97 35,11-32-31,0 2 9,0 3-13,0-3 11,0 0 3,3-6 3,2-2 0,1-11 4,-3-6-8,0-7-13,-1-7 0,-2-7 2,0-5-2,0-8 1,0-3 0,0-5 11,0 0 1,0 0 1,-14-8-14,-7-8 16,-4-5-15,-4-2-1,-6-2 0,-3-2-1,-2-5-14,1 0 13,4-1-11,2 3-20,3 5 26,10 2-64,3 3-56,6 6-30,6 3-236</inkml:trace>
  <inkml:trace contextRef="#ctx0" brushRef="#br0" timeOffset="109056.2719">8902 8035 271,'0'0'10,"0"0"-10,0 0 0,94-32 37,-58 29-16,8 3 15,6 0 8,10 0-31,1 0 0,1 0-13,-2 0 4,-3 2-16,-5-1 9,-3 1-60,-6 1-21,-8 2-49,-10-1 32</inkml:trace>
  <inkml:trace contextRef="#ctx0" brushRef="#br0" timeOffset="109569.273">9150 8282 389,'0'0'119,"0"0"-73,0 0-30,0 0-6,0 0 25,0 0-14,65-54-16,-30 54 29,-2 0-27,-2 11-7,-3 13 0,-7 9 5,-9 7-5,-6 5 0,-6 5 2,-7 1 5,-16 0 1,-2-3-8,1-4 0,3-9-10,6-8 8,3-7 2,3-7 0,5-5 1,1-4-1,1-4 0,2 0-1,0 0-29,12 0 30,17 0 8,12-12-6,4-6 30,7-3-27,-2 1-5,-3 2 0,-3 6-19,-6 3 3,-2 3-88,-5 3-75,-4 2 0</inkml:trace>
  <inkml:trace contextRef="#ctx0" brushRef="#br0" timeOffset="110397.3611">10903 6653 235,'0'0'70,"0"0"-19,0 0-30,0 0 32,0 0-53,0 0 0,0 0 45,67 75-18,-34-20 43,4 11-50,5 6-20,1 8 25,3 3-18,-1 2 34,0 8 8,-8 1-47,-1 1 5,-12-3-7,-9-6 7,-12-7-7,-3-5 0,-6-4 0,-18-6-8,-7-4-14,-8 3 6,-6-1-19,-1 0-69,-2-4-14,2-12-16,2-4-68</inkml:trace>
  <inkml:trace contextRef="#ctx0" brushRef="#br0" timeOffset="111145.2131">11992 7140 365,'0'0'120,"0"0"-35,0 0-13,0 0-65,0 0-7,0 0-7,18 0 7,8-10 9,7 0-4,2-1 3,1 3 1,-2 1-9,-3 3-2,-4 2-56,-8 2-108,-8 0-57</inkml:trace>
  <inkml:trace contextRef="#ctx0" brushRef="#br0" timeOffset="111363.9527">11987 7379 101,'0'0'227,"0"0"-227,0 0 12,0 0-8,0 0 61,0 0-51,105-9 16,-68-3-25,6-2-2,-1 4-6,-3-1-48,-5 7-80,-4 1-75</inkml:trace>
  <inkml:trace contextRef="#ctx0" brushRef="#br0" timeOffset="114205.4531">13391 6640 211,'0'0'179,"0"0"-117,0 0 7,0 0 3,0 0-14,0 0 15,0 0-50,0-17-16,0 17-14,0 17 7,0 16 0,0 12 15,0 11-5,0 4-7,6 3-3,0 0 16,2-1-16,0-5 3,-3-4-3,3 0 0,-4-5 3,1-4-7,0-1-2,-2-7-43,-3-4 14,0-6-81,0-7-30,0-7-73</inkml:trace>
  <inkml:trace contextRef="#ctx0" brushRef="#br0" timeOffset="114625.2063">13767 6774 394,'0'0'75,"0"0"-18,0 0 4,0 0-32,0 0-11,0 0 3,0 83-3,0-44-11,0-2 17,0 0-24,3-6 3,2-2-2,-2-5-1,-2 0-4,1-3-47,-2 0 8,0-3 42,0-6-114,4-4-49,2-8-60</inkml:trace>
  <inkml:trace contextRef="#ctx0" brushRef="#br0" timeOffset="115140.807">13954 6623 324,'0'0'97,"0"0"-25,0 0 24,0 0-26,0 0-60,0 0-10,-3-6-19,22 21 17,2 5 4,6-1-1,0 3-1,-2-1 8,5 0-10,-2 0 2,3-1 0,1-2 0,-1 0 3,-3-2-3,1 0 0,-8-3 3,-2-3-4,-4-1 1,-3-1 0,-3-1-6,-4-1 6,-2-2 0,-3 1-5,0 1 16,-2 5-11,-15 4 33,-3 6-17,-7 3 30,-6 6-43,2 3-3,-5 4 0,3 2-41,5 0 2,2-1-56,7-2-56,4-2 28,3-5-157</inkml:trace>
  <inkml:trace contextRef="#ctx0" brushRef="#br0" timeOffset="120647.3271">3941 10853 395,'0'0'193,"0"0"-123,0 0-47,0 0 29,0 0-29,0 0-18,0 0 5,0-12-10,0 12-2,0 0 1,0 0-74,0 0-67,0 10-135,0 7 16</inkml:trace>
  <inkml:trace contextRef="#ctx0" brushRef="#br0" timeOffset="120975.4362">3650 11422 360,'0'0'175,"0"0"-73,0 0-61,0 0 34,0 0-10,0 0-61,-4 0 10,4 0-14,0 0-12,0 0 8,0 0-107,4 0-148,10 0-4</inkml:trace>
  <inkml:trace contextRef="#ctx0" brushRef="#br0" timeOffset="121243.7747">4504 11333 475,'0'0'161,"0"0"-130,0 0-1,0 0 46,0 0-65,0 0-11,10 0 0,-10 0-31,0 0 7,3 0-94,-3 0-67,5 0-104</inkml:trace>
  <inkml:trace contextRef="#ctx0" brushRef="#br0" timeOffset="127748.6638">5942 10403 50,'0'0'128,"0"0"-29,0 0-10,0 0 13,0 0-15,0 0-29,0 0 7,0-29-51,0 29-11,3 0-3,3 19-14,3 16 14,0 17 27,-2 8-24,1 6 32,-1 5-32,-4-4 0,-3 0 1,0-3 9,0 0-18,0-4 5,0-3 0,0-5-3,0-2 3,0-6-23,0-8-6,0-6-88,0-7 4,0-8-65,0-8-64</inkml:trace>
  <inkml:trace contextRef="#ctx0" brushRef="#br0" timeOffset="128342.3816">6224 10397 334,'0'0'66,"0"0"-5,0 0 7,0 0 35,0 0-78,0 0-15,-3-2-10,3 30-1,0 12 1,0 13 9,9 4 0,4 3 26,1-4-28,7-5-3,-2-3 3,5-6 11,3-4-15,0-6-3,1-8 10,3-6-10,2-9 0,0-8 1,6-1 3,2-9 6,1-15-10,2-9 0,2-5 0,-7-4 4,-6-5 0,-7 1-4,-8-4 0,-6 1 4,-4-1-7,-5 5 3,-3 3-9,0 3 1,0 4-30,0 3-18,0 10-58,0 6-55,0 8-103</inkml:trace>
  <inkml:trace contextRef="#ctx0" brushRef="#br0" timeOffset="128731.8872">6549 10546 402,'0'0'91,"0"0"-85,0 0-6,0 0 0,0 0 2,0 0-2,6 95 43,6-41-13,0 5 42,-3-2-48,2-1 22,-5-2-46,-1-5 16,-2-2-38,2-5-2,-4-3-82,4-4 4,-2-7-40,0-5-58</inkml:trace>
  <inkml:trace contextRef="#ctx0" brushRef="#br0" timeOffset="129575.5869">7124 10925 164,'0'0'97,"0"0"4,0 0-1,0 0 25,0 0-52,0 0-14,-23-39 1,23 33-56,0 0 26,0 1-30,0 1 3,14 1-8,3 1 5,5 2 0,3 0-7,-1 7 12,-2 9-5,-7 5 0,0 6-4,-8 2-14,-7 1 18,0 0-39,0-3 39,-7-6-56,-3-3 39,2-7 1,2-5-7,6-3 23,0-3 0,0 0-6,0 0-4,9 0-13,9 0 21,0 0 2,6 2 0,-2 12 5,2 4 10,-6 3-8,-5 0 7,-2 3-7,-8 1 0,-3-1-7,0 3 9,-5-5 6,-13 1-14,-1-3 13,-5-4 14,-1-3-19,-4-2-9,-2-3 0,3-4 0,-2-4-8,2 0 7,1 0-27,6 0-6,4-7-86,8-9-52,8-5-191</inkml:trace>
  <inkml:trace contextRef="#ctx0" brushRef="#br0" timeOffset="130526.5684">7411 10585 192,'0'0'120,"0"0"-74,0 0 48,0 0 9,0 0-40,0 0-12,-10 0-47,10 0-4,0 0 0,0 0-22,9 3 22,6 5 2,9-1 0,3 2 6,4 0 0,2 0-8,1 3 0,2 0 0,-2 2 0,-2-1 1,-4-1-1,-6 0 0,-1-1 5,-6-1-9,1 1 4,-5-2 0,-5 1-3,-1 1 5,-5 1-2,0 3 0,0 2 14,-8 1 2,-6 3-4,-2 3-10,-3 6 30,2 3-32,-5 6 0,-2 2 0,0 0-2,0-1-15,2 0 15,4-4-40,0-4 16,2-3-54,5-3 4,4-2 1,1-8-123</inkml:trace>
  <inkml:trace contextRef="#ctx0" brushRef="#br0" timeOffset="131330.471">8607 10651 178,'0'0'126,"0"0"5,0 0 1,0 0-74,0 0-34,0 0-24,4-8-4,13 0 4,9-5 0,6 3 1,-1-2 1,3 3-2,-2 3 0,-2 3-63,-5 3-62,-6 0-37,-7 0-49</inkml:trace>
  <inkml:trace contextRef="#ctx0" brushRef="#br0" timeOffset="131549.2095">8637 10868 138,'0'0'57,"0"0"-57,0 0 0,0 0 52,0 0-6,0 0-28,89 3 29,-56-12-31,0 0-12,-1 0 6,-3 3-10,-2 3-24,-5 0-65,2 3 37,-9 0-105</inkml:trace>
  <inkml:trace contextRef="#ctx0" brushRef="#br0" timeOffset="133850.9015">10673 9669 232,'0'0'39,"0"0"2,0 0 47,0 0-86,0 0 48,0 0-26,0 0-5,-60-69 51,45 64-54,-1 2 4,-8 1-20,-3 2-15,-6 0 6,-4 0 2,-3 0-4,4 3 10,2 6-62,2 3 59,6 0-20,2 3 19,1 4 2,1 4 3,0 5 0,-1 3 1,1 0 8,2 4 2,8-1-8,5 3 14,0 2-23,2 3 12,4 2-6,1 1 18,0-1-5,0 1-6,9-3-7,5 2 11,7-4-9,0 0-2,3-1 0,6-3 8,-2 1 2,2 1-10,1 4 0,-2 3 1,-3 0-5,-1 2 4,-5-5 0,0-3-6,-5 1 6,-2 0 0,-7 4 0,0 1-1,-6 0 1,0-1 2,-8-4-2,-8-5 43,-3-3-33,-4-7 33,0 1-26,-3-3-4,-2-2-4,5-2-9,-2-1 0,3-1-4,1-4 13,7-2-9,4-4 0,3-2 1,2-2-4,2-3 4,3 1-1,0-1 0,0 0 4,0 0-4,0-1 0,0-10 0,8-1-5,6-1 7,3-1-2,1 0 0,1 6 2,-1 1-4,-2 4 2,1 3-9,-1 0 1,-2 5 8,2 10 0,2 4-2,1 12 8,1 9-6,-2 9 36,1 8-10,-2 0 8,0 5-33,3 4 14,-4 6 12,2 7-18,-1 3-7,-1 4-2,-4 3 5,-3 4-3,-2 6 0,-5 5-2,-1 0 5,1 1-1,-1 1-4,-1 1 0,0 1 3,0 5 0,0-1-3,0-1 0,-3-3 7,-3-4-2,-1-5-5,7-4 0,0-10 10,0-7-11,16-7 1,1-8 0,4-7 6,4-10-6,3-7 0,5-7-7,7-10 13,3-8-24,5-9 18,3-5-27,4-13 1,2-18-94,0-16-119</inkml:trace>
  <inkml:trace contextRef="#ctx0" brushRef="#br0" timeOffset="134911.9712">11494 10155 276,'0'0'74,"0"0"-74,0 0-7,0 0 7,0 0 15,0 0 1,92 0 40,-47-3-50,4-10 6,8 1-12,-4-1 17,-5 1-19,-3 1 2,-8 5-4,-4 2-21,-3 2-40,-5 2-8,-6 0-125</inkml:trace>
  <inkml:trace contextRef="#ctx0" brushRef="#br0" timeOffset="135365.0753">11711 10010 129,'0'0'108,"0"0"5,0 0-37,0 0 29,0 0-12,0 0-42,0 0 20,-18-29-34,17 29-16,1 0-21,0 12-10,0 14 10,0 9 0,0 1 6,3 1-8,3-1 2,-2 0 0,1-1-2,-2-1-22,0 0-10,-3 0-47,0 1-58,0-3 84,0-7-123,0-5-88</inkml:trace>
  <inkml:trace contextRef="#ctx0" brushRef="#br0" timeOffset="135615.0605">11559 10496 292,'0'0'149,"0"0"-91,0 0 32,0 0-40,0 0-45,0 0-5,37 0 5,1 0 13,7-3-8,5-3-3,0 0-7,-1 0 0,-3-2-25,-4 4 16,-5 1-75,-4 0-62,-6 1-1,-7 2-76</inkml:trace>
  <inkml:trace contextRef="#ctx0" brushRef="#br0" timeOffset="137472.2502">12708 9719 345,'0'0'100,"0"0"-31,0 0 2,0 0-71,0 0 2,0 0 19,-7 94-8,7-46 32,0 1-32,5 0 2,1-4-7,0 2-2,-1-1-8,-4 4 2,-1 0 0,0-2 1,0-4-1,0-7-3,0-5-6,0-7-97,2-5 2,1-8-54,4-7-112</inkml:trace>
  <inkml:trace contextRef="#ctx0" brushRef="#br0" timeOffset="138079.4972">13133 9873 328,'0'0'73,"0"0"0,0 0-32,0 0 4,0 0-45,0 0 0,-81 47 20,71-13-13,7 2 24,3-1-8,0-2-7,0-4-16,15-5 0,3-4 0,7-6 1,4-2-1,2-4 4,0-5 1,-1-3-2,-1 0-3,0-3 0,-2-12 1,-2-3 8,-6-1-4,-5-1-5,-8-1 10,-6 0-1,0-4-9,0 1 0,-15 2 6,-7 0-10,1 0 6,-4 4-4,5 3-1,3 3-86,3 5-29,4 5-77</inkml:trace>
  <inkml:trace contextRef="#ctx0" brushRef="#br0" timeOffset="138610.7169">13446 9679 407,'0'0'53,"0"0"14,0 0-24,0 0 1,0 0-44,0 0-21,26 8 20,2 13 1,4 3 0,1-1 5,2 3-1,-1-3-4,-1-2 0,0-3-4,-2 0 4,-2-5 0,-3 0 4,-4-1-6,-2-3 7,0 0-5,-7 0 0,-4 0 2,-2 0-8,-4 0 6,-3 0 0,0 1 34,0 1-18,-8 3 20,-7 4-16,-9 4-3,-4 5 0,-2 5-11,-3 1-2,2 3-7,-1 1 6,4 1-6,1 0-8,7-4-109,3 0 18,6-7-103</inkml:trace>
  <inkml:trace contextRef="#ctx0" brushRef="#br0" timeOffset="139671.2021">11913 12299 145,'0'0'109,"0"0"-97,0 0-12,0 0 53,0 0-7,109 0 22,-65-7 0,6-2-18,-1 0-9,-2-1-33,-3 5-8,-7-1 0,-1 1-17,-6 2 1,0 1-62,-3 1 47,-5 1-3,-4 0-132,-3 0-8</inkml:trace>
  <inkml:trace contextRef="#ctx0" brushRef="#br0" timeOffset="140046.1832">12186 12125 326,'0'0'104,"0"0"17,0 0-5,0 0-82,0 0 9,0 0-29,-9-3-9,9 3-1,0 7-4,0 19 0,7 7 4,1 3 2,-4 0-6,2-4 0,-1-2 1,2-1-1,0-5 0,3-1-14,-3 0 3,2 0-84,-5 1-43,-4 3-25,0 0 72,0-1-84</inkml:trace>
  <inkml:trace contextRef="#ctx0" brushRef="#br0" timeOffset="140296.171">12014 12690 198,'0'0'211,"0"0"-142,0 0-28,0 0-41,0 0-7,0 0-3,33 0 10,-2 0 26,8-1-8,4-5-6,2 0-4,3-2 2,-2 1-16,0-1 6,-2 0-16,-3 0-59,-3 0-78,-7 1-6,-6-1-8</inkml:trace>
  <inkml:trace contextRef="#ctx0" brushRef="#br0" timeOffset="141116.4272">13275 12057 160,'0'0'97,"0"0"21,0 0-10,0 0 30,0 0-102,0 0-11,-11-10-25,11 31-9,0 13 9,0 10 11,5 6-10,2 4 10,1 0-1,2-1-10,1-5 0,-2-3 3,-1 0-8,0-3 9,-3-3-4,1-4 0,1-6-1,2-4-3,-2-1-29,1-5-54,-2-3 17,3-7-56,-2-8-56</inkml:trace>
  <inkml:trace contextRef="#ctx0" brushRef="#br0" timeOffset="141553.9034">13648 12170 362,'0'0'117,"0"0"-36,0 0-79,0 0 2,0 0-4,0 0 0,21 68 78,-14-37-58,2 1 1,1-5-7,0-1-10,-1 0-8,-2 0 4,-1-2-18,-3 0 2,0-4 7,0-3-37,1-4-23,1-4-94,2-5-53</inkml:trace>
  <inkml:trace contextRef="#ctx0" brushRef="#br0" timeOffset="142100.752">13808 11995 151,'0'0'244,"0"0"-153,0 0-64,0 0-18,0 0-9,0 0 0,20 6 36,4 6-34,3 2 15,6-2-17,1 3 6,1 1 4,2 0-8,2 2-2,2 0 23,-2-1-13,-1 1-11,-4-2 1,-3-3 0,-4 1 1,-6-2-1,-9-1 0,-3-1-3,-5-2 10,-4 4-7,0 1 33,0 2-10,-16 5 18,-5 2-23,-5 1 22,-2 6-21,0-1-14,0 5-5,2 1 0,1-3-2,7 2-12,-1-3-14,2 0-29,-1-1-68,2-4-50,-1-1-80</inkml:trace>
  <inkml:trace contextRef="#ctx0" brushRef="#br0" timeOffset="143854.6768">14561 9331 88,'0'0'178,"0"0"-118,0 0-8,0 0-28,0 0-17,0 0 24,-32 77-28,21-37 24,3 16 23,2 9-24,3 13 4,3 14-16,0 4-12,0 4 57,0-6-21,0-3-24,12-9 8,9-6-14,7-8-14,8-11 6,12-8-17,6-6 14,4-12-66,3-10-70,-4-11-33</inkml:trace>
  <inkml:trace contextRef="#ctx0" brushRef="#br0" timeOffset="144415.0486">15083 9438 333,'0'0'122,"0"0"-58,0 0-35,0 0-22,0 0 26,-3 98 13,3-57-39,0-2 8,1 0-15,2-2 2,-1 0 3,1-1-5,2-3-26,1-2-29,2 3-85,1-5-58</inkml:trace>
  <inkml:trace contextRef="#ctx0" brushRef="#br0" timeOffset="144868.1484">15357 9531 298,'0'0'91,"0"0"-38,0 0-41,0 0 36,0 0-28,-50 110 48,50-75-37,0 0-28,0-6 8,6-3-8,10-3-3,1-8 0,5-3 3,3-6-8,1-6 5,-1 0 0,1 0 3,-4-9-3,-1-6 0,-8-2-3,-1-4 20,-5-5-11,-2-3-6,-2-3 5,-3-2-7,0 5 12,-6 0-10,-13 5 0,-2 4 2,-3 4-20,2 4 11,2 6-72,7 4-8,4 2-103,2 0-22</inkml:trace>
  <inkml:trace contextRef="#ctx0" brushRef="#br0" timeOffset="145352.4969">15724 9352 305,'0'0'101,"0"0"21,0 0-42,0 0-4,0 0-76,0 0-3,-14-13 0,34 34 2,9 3 1,4 1 2,3 3 6,2-4-8,1-1 0,1-2 3,-4 1-9,-3-4 6,-5-2 0,-5 0 5,-4-1 0,-4-4-5,-6-1 0,-3 0-1,-6-1-11,0 0 12,0 3 0,-7 4 21,-13 0-19,-2 4 12,-5 2-14,-2 4 11,0 1-29,-1 3 18,2 0-53,2-2-5,7-2-95,2-3-102</inkml:trace>
  <inkml:trace contextRef="#ctx0" brushRef="#br0" timeOffset="145772.2375">16317 9607 186,'0'0'121,"0"0"-21,0 0-62,0 0-38,0 0-5,0 0 5,39 0 25,-5 0 2,4 0 25,6 0 3,-4-4-44,2-3 0,-6 0-11,-3-3-4,-5 6-3,-4 0-56,-5 4-56,-4 0-52,-7 0-29</inkml:trace>
  <inkml:trace contextRef="#ctx0" brushRef="#br0" timeOffset="146319.0951">17060 9190 410,'0'0'119,"0"0"-45,0 0-71,0 0 26,0 0-29,0 105 24,0-58-17,4-4 14,2-2-19,3-6 3,-1-2 0,-1 0-2,-2 1-6,-2 1 0,0 3 3,-2-2-21,3-1 20,-2-4-43,4-5-4,0-7-69,3-6-29,3-6-91</inkml:trace>
  <inkml:trace contextRef="#ctx0" brushRef="#br0" timeOffset="146678.4538">17475 9282 363,'0'0'100,"0"0"-83,0 0-14,0 0 8,0 79 43,0-49-9,0-2-35,0 0 12,0-2-22,5-2 4,0 0-12,0-3 4,-4 0-41,-1-2-20,2-3-59,-1-7-27,2-5-55</inkml:trace>
  <inkml:trace contextRef="#ctx0" brushRef="#br0" timeOffset="147194.0535">17694 9093 436,'0'0'130,"0"0"-115,0 0-1,0 0-28,0 0-1,0 0 15,37 24 0,-16-7 10,3-2-9,0 3-1,-2 0 3,-1 2 3,-1-2 0,-1-3-6,-3 0 9,2-4 0,-4 0 4,-3-1-13,-1-3 0,-3-1 2,-2 2 3,-1-3-5,-2 6 0,-2 3 9,0-1 18,0 7 8,-3 2-25,-9 4 19,-6 2-22,1 4-7,-7 1 0,-4 3-2,1 2-11,-2 1 13,0 2-61,3 1-7,0-3-81,3-3-32</inkml:trace>
  <inkml:trace contextRef="#ctx0" brushRef="#br0" timeOffset="148629.3761">15156 10168 62,'0'0'68,"0"0"-63,0 0-5,0 0 24,0 0 31,0 0-25,81-23 7,-59 23 16,2 0-44,4 0 8,8 0 0,13 0-5,14 0 19,9 0-10,10-1-3,3-7-11,6 1-5,7-1-3,5 0 1,4 1 0,0-2 8,-3 2-5,0-2 4,8-5 6,13-4-3,11-6 29,10-3-34,2 1-1,-10 2 32,-13 6-36,-16 6 4,-18 4-3,-18 4 2,-15 4-6,-11 0-19,-18 0-29,-12 0 22,-14 2-26,-3 5-45,-17 2 97,-14 2-101,-9 1-129</inkml:trace>
  <inkml:trace contextRef="#ctx0" brushRef="#br0" timeOffset="149424.6052">15980 10264 294,'0'0'68,"0"0"4,0 0 7,0 0-77,0 0 8,0 0-1,0 80 24,0-36 28,3 2-44,3 4 2,3 1-19,-1-3 20,0 2-3,0-6 4,-1-4-14,2-3 16,-2-6-14,-2-4-9,-1-6 0,-2-4 11,0-8-14,-2-3 3,0-4 0,0-2 32,0 0-28,-10 0 53,-12-10-57,-8-1 4,-3-6-7,-2-1 3,-3-2 0,2-2-10,2-1 10,1 0-10,3 4-5,8-2-75,4 4-7,9 2-86,6 2-144</inkml:trace>
  <inkml:trace contextRef="#ctx0" brushRef="#br0" timeOffset="149799.5872">16107 10272 257,'0'0'85,"0"0"-85,0 0 32,0 0-22,0 0 25,117-32 16,-73 28-26,6 1 35,2 1-38,-1 2-19,3 0 6,-5 0-2,-7 0-7,-3 0 0,-9 3-36,-3 3 8,-7 1-35,-6-2-29,-6 4-27,-4-1-78</inkml:trace>
  <inkml:trace contextRef="#ctx0" brushRef="#br0" timeOffset="150283.9377">16332 10455 286,'0'0'168,"0"0"-81,0 0-33,0 0 24,0 0-59,0 0-9,40-45 3,-16 37-2,3 1-10,-2 7-1,-3 0 4,-3 8-11,-5 13 7,-6 4 0,-8 9-1,0 6-5,-5 2 6,-14-1-6,-1-2 4,0-7-1,5-7 4,0-1-1,4-6 8,3-4 9,2-3-15,4-7-2,2-1 12,0-2-25,0-1 13,10 0 0,11 0 27,11-1-23,4-11 0,5-3-4,1 0 3,4-2-18,1-1 9,-3 3-63,-3 4-112,-7 2-119</inkml:trace>
  <inkml:trace contextRef="#ctx0" brushRef="#br0" timeOffset="151047.9162">18198 9018 309,'0'0'69,"0"0"-69,0 0 0,0 0 56,48 83-12,-24-41 30,1 6-17,2 8-41,3 3 55,1 4-44,1 0-12,-4 2-8,-4 5 3,-11 5-12,-7 7 2,-6-1 0,-3 1-8,-22-6 8,-8-5-11,-6-3 10,-3-2-43,-1-4 3,0-3-14,-3-2-46,-1-5-1,0 1-66,-1-2-54</inkml:trace>
  <inkml:trace contextRef="#ctx0" brushRef="#br0" timeOffset="152436.7805">15338 11561 155,'0'0'58,"0"0"3,0 0 36,0 0-16,0 0-34,0 0-20,-30 0-19,20 28-8,-3 12 0,-3 17 12,0 13 21,0 13-18,-7 13-15,0 13 34,-3 8-27,1 0 42,5-7-26,10-7-13,10-6-4,0 4-6,15 6 0,12 5 17,7-9-10,11-6-7,9-9 0,14-8 6,14-6-9,12-9 3,5-16-9,5-13-39,-4-11-107,-6-14-5,-6-9-113</inkml:trace>
  <inkml:trace contextRef="#ctx0" brushRef="#br0" timeOffset="153296.1117">15931 11858 249,'0'0'153,"0"0"-62,0 0 40,0 0-74,0 0-38,0 0-15,11 53-4,-8-10 32,0 4-21,2 0-9,-1-4 21,-1 0-23,2-4 4,-1-2-4,-1-1-19,-1-4-9,2-5 0,-1-2-92,5-7 1,1-5-63,1-8-98</inkml:trace>
  <inkml:trace contextRef="#ctx0" brushRef="#br0" timeOffset="153856.9806">16330 11861 288,'0'0'140,"0"0"-62,0 0 10,0 0-75,0 0 16,0 0-21,-73 68 1,66-27 22,0 4 0,3-1-23,4-4-4,0-2-4,0-5 0,15-6-2,3-4 4,5-4-2,-3-7 0,0-4 4,-1-7-4,-3-1 0,1 0 2,-1-9 4,-4-9-5,-1-8 8,-2-2-4,-6-2 3,-3 0-12,0 1 4,-5 1 0,-7 2-9,-1 2-4,-2 4-27,2 5-50,1 6-69,3 6-106</inkml:trace>
  <inkml:trace contextRef="#ctx0" brushRef="#br0" timeOffset="154341.3332">16632 11780 129,'0'0'336,"0"0"-273,0 0 12,0 0-34,0 0-41,0 0-9,0 3 9,25 18-6,5 3 11,6 0-5,1 0 0,1 2 10,-3-3-12,-4 1 2,-1-5 0,-7-1 1,-2-1-1,-8-1 0,0-1 0,-5-1 5,-5 1-5,-3 2 7,0 1 3,-5 6 42,-15 1-50,-3 7 15,-7 1-17,-3 1 20,-2 1-27,-1 1 7,2-2-8,2-3-2,9-2-79,4-4-71,9-4-22,9-7-77</inkml:trace>
  <inkml:trace contextRef="#ctx0" brushRef="#br0" timeOffset="154731.9373">17331 12033 360,'0'0'145,"0"0"-141,0 0 11,0 0-15,0 0 14,0 0 44,94 0-16,-53 0-25,-1-3 8,0-1-13,-5-1-12,-3 2 0,-2 1-36,-6 2-12,-3 0-110,-6 0-59</inkml:trace>
  <inkml:trace contextRef="#ctx0" brushRef="#br0" timeOffset="155620.6453">18116 11571 141,'0'0'177,"0"0"-88,0 0 19,0 0-43,0 0-63,0 0 11,10 29-12,-4 8 75,2 8-22,-3 7-47,-4 0 0,2-2-7,-3-2 10,0-4-10,0-2 8,0-3-8,0-1 0,0-2-35,0-2 34,0-4-42,0-6-55,0-6 29,0-7-48,0-5-70</inkml:trace>
  <inkml:trace contextRef="#ctx0" brushRef="#br0" timeOffset="156042.5022">18458 11642 304,'0'0'145,"0"0"-26,0 0 5,0 0-82,0 0-32,0 0-10,0 46 1,3-8-1,1 1 0,2-5 0,0-2 5,0-3-5,0-2 0,0-3 0,-2-3-44,0-1-11,0-4 17,-1-4-55,5-4-39,0-7-59</inkml:trace>
  <inkml:trace contextRef="#ctx0" brushRef="#br0" timeOffset="156524.0982">18707 11586 260,'0'0'124,"0"0"-55,0 0 7,0 0-10,0 0-36,0 0-16,-7-15-14,14 15 0,12 13-17,7 4 24,0 4-7,3 1 0,2 1 6,0-2-4,2-4 2,0-2 4,-1-1 7,-6-3-9,-6 0-9,-4-1 3,-4-2 0,-2-1 2,-5 0 1,-2 0-3,-1 0 1,-2 4 10,0 1 6,-2 5 1,-11 1-14,-5 3 29,-5 2-29,-3 2 3,-6 2-7,1 3-10,-2 2 3,0 1-36,-1 2-44,3 2-32,-1 0-31,4-3-73</inkml:trace>
  <inkml:trace contextRef="#ctx0" brushRef="#br0" timeOffset="157555.1921">16207 12564 237,'0'0'113,"0"0"-111,0 0 6,0 0-6,0 0-2,0 0 13,52 0-10,-27 0 41,6 0-26,7 0-8,9 0 29,7 0-39,6-4 26,4-1-26,9 1 17,3 2-21,8 1 4,2 1 0,1-2 4,10-1-1,9-3-3,13-3 0,6-3 6,5-1-6,-1 1 0,0 1 1,1 2 4,-3 3-1,0 0-4,-5 3 0,-9 3 4,-8-2 0,-14 2-4,-15 0 0,-16 0-4,-17 0-38,-18 0-23,-17 0-49,-8 0-117</inkml:trace>
  <inkml:trace contextRef="#ctx0" brushRef="#br0" timeOffset="158396.8087">17082 12793 295,'0'0'89,"0"0"-18,0 0 9,0 0-56,0 0-9,0 0-15,0 56 20,3-17-11,2 8 36,-1 4-27,1 6-9,-2-1 19,1-1-23,-1-2 34,0-2-30,-3-1-1,1-6 12,1-4-16,-2-5 1,0-7-3,0-5 5,0-8-7,0-5 0,0-5 0,-3-3 10,-6-2 5,-4 0 11,-5 0-16,-3-8-2,-3-5-8,-3 0 0,-3-2 2,-2 2-16,-3-2 14,1 0-21,-2-1 8,2 3-74,7 1 11,5 0-71,4 2-35,10-1-146</inkml:trace>
  <inkml:trace contextRef="#ctx0" brushRef="#br0" timeOffset="158803.0356">17157 12858 54,'0'0'14,"0"0"49,0 0 0,107-12-16,-60 7 44,5 2-26,6 0-8,3-1 16,5-3-65,1 2 29,-1-3-37,-4 2 8,-2 2-19,-5-2-7,-5-2-34,-3 5 0,-10 1-95,-7 2-5</inkml:trace>
  <inkml:trace contextRef="#ctx0" brushRef="#br0" timeOffset="159303.0091">17506 13050 527,'0'0'96,"0"0"-78,0 0 31,0 0-3,0 0-26,0 0 8,3-54-26,10 54 3,7 0-5,2 9-2,1 13 2,-3 4 0,-6 5 0,-6 3-5,-7 4 9,-1-4-4,0-2 0,-9-4-16,-3 0 16,-3-4-1,0-2 6,0-2-10,5-4 10,-1-3-5,3-6 0,4-3 4,3-2-9,1-2 5,0 0-8,5 0-4,15 0 11,13-12 1,8-6 2,6-3 7,4-2-18,-3 1-28,1 5-124,-6 2-28,-5 3-88</inkml:trace>
  <inkml:trace contextRef="#ctx0" brushRef="#br0" timeOffset="161368.7241">19205 11508 281,'0'0'116,"0"0"-35,0 0 14,0 0-8,0 0-87,0 0 0,0 0-17,31 39 17,5 9 53,3 12-37,0 11 12,0 7-3,-4 4-11,-3 0-14,-5 4 0,-6 6 12,-5 1 0,-7 2-10,-4 0-2,-5-3 0,-3-1-3,-27 0-13,-12 1-24,-12 10 5,-14 5 34,-8 2-7,-1-3 8,2-14 0,9-14-65,6-9-3,5-13-119,0-14-129</inkml:trace>
  <inkml:trace contextRef="#ctx0" brushRef="#br0" timeOffset="189680.5879">21524 9740 189,'0'0'158,"0"0"-140,0 0 31,0 0-36,0 0-10,0 0 7,0 0-3,0 0-7,-2 8 0,2-8 6,0 0-6,0 0 0,5 0 0,4 0 10,4 0 0,1-3-10,-1-8 0,0 1 13,1-1-13,-4 1 0,2-2 0,-3 1 1,2-2 6,-5 1-7,-2 1 0,-1-1 15,-1 5 11,-2-1-7,0 2-3,0 2 48,0 2-60,0 2 27,0 0-23,0 0 11,0 0-14,0 0-5,0 0-9,0 8-10,0 10 23,0 4-4,0 4 0,0 0 8,0 1-13,0-4 5,0-2 0,1 1-1,6-4 6,-1-3-5,2 0 0,3-3-2,-1-4-2,-1-1 4,1-4 0,2-1-3,2-2 6,2 0-3,1 0 0,0-10 4,1-6-8,2-4 4,-3-5 0,2-4 2,-5-4 4,0-6-6,-5 0 0,1-2 4,-4 0-6,-1 1 2,-1-2 0,-1-2 14,-1 2-4,1 0-10,-1 1 18,1 0-9,2 4 15,-2 4-24,1 3 0,0 7 13,-1 6 7,0 9-20,-3 3 26,0 5-19,0 0 20,0 0-27,0 0 0,0 0-8,0 13-2,0 22 10,0 18 0,-2 14 12,-4 13-10,3 5 0,-2 2-2,2-1 24,0 0-13,-2-2-11,2-4 0,3-7 5,0-2-2,0-7-2,0-3 6,3-2-1,1-4 4,-3-3-10,2-3 0,-3-4-2,0-5-4,0-6 6,0-10-10,0-7 3,0-10-33,0-7 20,0 0 5,0-19 15,0-8-4,0-7 4,0 1 0,0 3-3,0 0 13,0 3-10,2 3 0,4-2 3,2 4 6,5-4-6,5 2-3,6-2 0,7-2-1,8-1-4,7 0-10,3-1-88,2 4-114,-11 3-280</inkml:trace>
  <inkml:trace contextRef="#ctx0" brushRef="#br0" timeOffset="190193.5829">21712 9286 624,'0'0'60,"0"0"34,0 0-88,0 0 27,0 0-33,0 0 11,-30-42-27,30 42-4,0 15-101,0 6-80,3 6-128</inkml:trace>
  <inkml:trace contextRef="#ctx0" brushRef="#br0" timeOffset="191395.106">23093 9617 254,'0'0'117,"0"0"-117,0 0 0,0 0 5,0 0 11,0 0 5,15 53 9,-1-46-25,-2 1 13,-1-2-18,3 0 2,0-3 2,2-3 0,3 0-4,-1-3 9,1-12-1,-3-3-8,-2-5 0,-2-4 3,-3-5 27,2-5-24,-4-4 16,-1-5 40,0-4-54,0 0 7,-2 2 25,-1 2-39,-1 7 55,-2 2-38,0 7-4,0 9 37,0 3-49,0 9 30,0 4-32,0 4 3,0 1 27,0 0-30,0 0-2,0 19-1,0 22-17,0 22 20,0 17 0,0 9 2,0 2 5,0-1-6,0-2 0,0-6 0,0-4 12,0-6-19,0-9 9,0-4-3,8-6 20,1-5-18,-1-3-1,-3-4-1,-2-7 3,-2-8-5,-1-10 2,0-5-27,0-10 24,0-1-23,0 0 26,-6-4 0,-10-14-7,-2-5 6,0-2 1,3-1 0,0 2-9,8 2 12,4 1-3,3-1 0,0 1 2,9-2-4,15 2 2,4 0 0,5 2-12,7-1 12,5 2-39,1-1-17,2 0-134,-9 1-125</inkml:trace>
  <inkml:trace contextRef="#ctx0" brushRef="#br0" timeOffset="192254.3364">23946 9145 326,'0'0'66,"0"0"8,0 0 4,0 0-55,0 0 10,0 0-33,-84 16 10,67 21 10,1 15-11,0 11 18,3 8-4,6-2-5,3-3-8,4-7-10,0-6 0,10-7 5,7-5 3,8-4-8,3-6 0,8-6-6,10-5-11,4-6 4,3-10-95,-1-4-45,-4-2-254</inkml:trace>
  <inkml:trace contextRef="#ctx0" brushRef="#br0" timeOffset="192660.561">24603 9151 527,'0'0'152,"0"0"-138,0 0-28,0 0 22,0 0-8,36 95 57,-25-49-52,-1 1 15,-3-2-20,-2 0 11,-2-3-8,-3-3-3,0 0 0,-12-4 5,-10 1-5,-8 0-8,-8-2-31,-6-6-78,-1-7-34,-3-9-72,3-9-27</inkml:trace>
  <inkml:trace contextRef="#ctx0" brushRef="#br0" timeOffset="193158.949">24260 9354 182,'0'0'112,"0"0"-37,0 0-1,0 0 36,0 0-63,-87-48-20,67 48 26,0 18-45,-1 12-2,-1 6-6,5 9 6,1 2 13,7-4-13,5-2-6,2-8 0,2-4 2,0-5-3,14-2 1,3-6-2,2-6-11,3-5 13,2-5-2,-1 0-17,0-17-1,-2-6-4,-5-5 3,-2-4 14,-7-1 3,-5-2 7,-2 1-3,-3 2 6,-14 4 14,-2 2-20,0 5 7,5 3 10,1 7-34,5 7 6,2 4-79,5 0-139</inkml:trace>
  <inkml:trace contextRef="#ctx0" brushRef="#br0" timeOffset="193690.1672">24979 9414 611,'0'0'77,"0"0"-42,0 0-1,0 0-31,0 0 12,0 0-13,79-27-2,-49 22 0,1 1 3,-1 4-10,-7 0-11,1 0-74,-10 0-96,-9 4-157</inkml:trace>
  <inkml:trace contextRef="#ctx0" brushRef="#br0" timeOffset="193877.6562">24957 9556 385,'0'0'6,"0"0"7,0 0-1,0 0 53,0 0-43,115 4-13,-75-4 6,0 0-15,-4-4-79,-6-1-102</inkml:trace>
  <inkml:trace contextRef="#ctx0" brushRef="#br0" timeOffset="194922.3783">26003 9494 440,'0'0'38,"0"0"-35,0 0 3,0 0-1,0 0 5,0 0 12,8 9 13,0-5-1,4-4-32,0 0 10,3 0-12,4 0 3,-1-9 15,1-9-16,2-7 2,-3-8-4,0-7-5,-4-3 4,-4-4 0,-7 2 1,-3 4 0,0 4 10,0 3-10,-7 8 40,-2 4-27,3 4 42,1 6-29,2 6-10,0 5 34,3 1-47,0 0-3,0 25-1,0 14-9,0 20 7,0 9 3,0 7 0,-1 3 13,-2-3-1,0-1-12,0-3 4,0-2 15,1-5-15,2-6-4,0-3 1,0-7-5,3-5 7,8-5-3,-2-5 0,-3-6 5,0-6-13,-5-8 8,1-6-29,-1-7 23,-1 0-30,0 0 36,0-17 0,-3-5 6,-7-7-10,-1-1 4,-2-3 0,2 0-6,0 3 7,2 4-1,4 3 0,3 2 11,2 2-12,0-1 1,13 2 0,7 0-6,9 0 7,4 0-1,4 0 0,7-2-74,1 1 14,1-2-130,-2 1-101</inkml:trace>
  <inkml:trace contextRef="#ctx0" brushRef="#br0" timeOffset="195391.1066">26735 9021 435,'0'0'14,"0"0"73,0 0 18,0 0-98,0 0 30,-95 80-30,80-26-4,1 5 44,8 2-35,6-2-2,0-6-10,0-5 11,15-9-18,9-4 7,5-5 0,5-5-6,3-4-15,11-4-2,5-8-58,9-9-100,2 0-45</inkml:trace>
  <inkml:trace contextRef="#ctx0" brushRef="#br0" timeOffset="195687.9666">27584 9032 577,'0'0'85,"0"0"-85,0 0-23,0 0 23,0 0 31,31 96 1,-28-52 19,-1 0-50,-2 0 29,0 0-30,0-3 18,-8-2-17,-11-3-1,-6-3 0,-8-3-3,-5-1-52,-4-6-30,-2-9-76,5-6-25,5-8-33</inkml:trace>
  <inkml:trace contextRef="#ctx0" brushRef="#br0" timeOffset="195953.5755">27214 9080 494,'0'0'179,"0"0"-97,0 0-4,0 0-58,0 0-7,0 0-18,-28 36 7,14 9-2,4 6 2,4 2 5,4-4-10,2 3 3,0-7-61,0-3 42,0-4-53,0-8-129,0-8-98</inkml:trace>
  <inkml:trace contextRef="#ctx0" brushRef="#br0" timeOffset="197792.619">21691 12013 43,'0'0'278,"0"0"-273,0 0-5,0 0 31,0 0-24,0 0 6,0 0-12,-1 39 0,4-37 21,5-2-19,6 0 0,5 0 7,4-13-3,4-4-14,-2-2-18,-3 0-40,-5 3 55,-7 2-8,-6 7 18,-4 1 6,0 1 3,0 2 16,0 0 15,0 3-29,0 0 18,-3 0-21,2 15-3,-2 8 12,3 2-10,0 4 6,0-1 6,0 3-15,0-7 9,6-3-13,-2-3 0,4-6 0,1-6 1,0-3-5,1-3 4,5 0 0,0-9 13,1-12-12,1-8 3,1-6 1,1-7 4,2-4-11,0-4 2,-4-1 0,-3-2-4,-5 2 8,-6 0-4,-3 1 7,0 5 1,0 3-8,-1 6 13,-5 6-10,0 4 35,1 10 2,1 5 5,3 6 14,-1 3-36,2 2 9,0 0-32,0 16-16,0 23 15,0 17 2,0 11-1,0 12 8,0 0 5,0 3-6,0-1-7,0-1 4,0-2 17,0-2-13,0-7 21,0-6-21,0-6-1,0-6-7,0-5 0,0-7 1,0-3-2,0-6 1,0-1 0,0-5 0,-3-8-5,2-6 1,-1-7 3,-1-3 1,-3 0-2,-2-7 2,-3-8 0,3-5-8,4-2 11,-3-1-5,6-2 2,1-1 0,0-1-6,8-2 7,11 1-1,8-3 0,6 5-34,8-3 27,3 3-36,2 3-48,-3 2-88,-8 2-104</inkml:trace>
  <inkml:trace contextRef="#ctx0" brushRef="#br0" timeOffset="198183.2192">21770 11721 552,'0'0'96,"0"0"-81,0 0 7,0 0-14,0 0-16,0 0-3,8-40-180,6 40-86</inkml:trace>
  <inkml:trace contextRef="#ctx0" brushRef="#br0" timeOffset="199603.4279">23189 11953 208,'0'0'48,"0"0"-43,0 0 7,0 0 2,0 0 25,0 0-9,101 6 21,-74-15-28,0-3-14,-2-3 2,-1-1-3,-3-7-8,0-4 0,-2-8 10,-2-4 0,-4-3-10,-4-2 5,-3 2 24,-3 2 4,-1 0-5,-2 6 1,0 2-18,0 7 47,0 5-19,0 8 0,0 5 21,0 5-57,0 2 13,0 0-16,0 5-23,0 23 21,0 14 3,0 14-1,0 12 1,1 8 15,-1 7-16,0 3 0,0-6 7,0-2 19,0-4-25,0-5 24,0-7 3,0-10-24,0-6-4,2-11 0,2-4 5,2-10-12,-5-6 9,1-9-2,-2-3 0,0-3-14,0 0 14,0 0 0,0-5 0,-2-8-7,-6-4 7,2-1 0,3 0-2,1 2 7,2-1-6,0-1 1,0 1-4,9-1-5,10 0 9,7-3-25,4 0 12,2-3-73,3-2-56,-1 1-106</inkml:trace>
  <inkml:trace contextRef="#ctx0" brushRef="#br0" timeOffset="200103.4024">23966 11428 130,'0'0'349,"0"0"-241,0 0-49,0 0-42,0 0 29,-92 53-43,75-7 0,5 11 19,5 6-12,7 6-5,0 1-5,0-4 2,6-8 2,9-9-4,6-10 3,7-7-10,8-7 7,5-10-16,1-8-74,3-7-111,-5-7-180</inkml:trace>
  <inkml:trace contextRef="#ctx0" brushRef="#br0" timeOffset="200415.8828">24542 11458 439,'0'0'170,"0"0"-164,0 0-6,0 0-12,0 0 12,0 0 13,54 50 33,-47-14 19,-2 3-47,-4 3 16,-1-2-30,0 1 0,0-5 15,-3-5-17,-6-2-2,-6-4 0,0-6-16,-4-2-42,-5-5-2,0-5-102,-6-5 2,-4-2-130</inkml:trace>
  <inkml:trace contextRef="#ctx0" brushRef="#br0" timeOffset="200915.8599">24203 11590 143,'0'0'239,"0"0"-159,0 0-7,0 0 6,0 0-15,0 0-42,-89-37 18,73 46-35,0 16-5,4 10 0,-1 8 3,4 8 9,5-4-12,1 0 0,3-9-2,0-7 5,6-5-6,7-6 3,2-7 0,0-5-2,4-8 8,4 0-6,-1-7 6,4-14 5,-3-4-11,-6-4 0,-5-2 2,-6-4 6,-5-4-3,-1-2-4,0 1-1,-7 1 3,-10 4-4,-1 8 1,1 6-4,3 7-13,4 7-5,2 3-35,7 4-80,-1 0-198</inkml:trace>
  <inkml:trace contextRef="#ctx0" brushRef="#br0" timeOffset="201491.3539">25166 11494 318,'0'0'70,"0"0"49,0 0-85,0 0-19,0 0-15,0 0-20,16-7 20,12 7 16,11 0-8,6-6 14,6 1-11,2-1-11,-5 3 0,0 2-4,-6 1-6,-6 0-45,-2 0-65,-6 0 28,-10 0-140</inkml:trace>
  <inkml:trace contextRef="#ctx0" brushRef="#br0" timeOffset="201803.837">25206 11695 45,'0'0'87,"0"0"12,0 0 20,0 0-42,91 1 1,-52-1 38,4-10-107,6 0 18,9-2-27,1 0 17,-3 0-35,-3 1 18,-13 5-103,-9 2-5,-10 1-20,-7 2-35</inkml:trace>
  <inkml:trace contextRef="#ctx0" brushRef="#br0" timeOffset="202194.4454">25401 11238 308,'0'0'145,"0"0"-35,0 0-44,0 0-13,0 0-53,0 0 3,-30 75-3,19-19 30,0 3-28,-1-2 28,0-1-25,2 1-5,-2 0 0,-3 1 10,-2-5-20,1-4 8,4-10-48,3-6-13,8-7-93,-1-11-62</inkml:trace>
  <inkml:trace contextRef="#ctx0" brushRef="#br0" timeOffset="203114.6641">25012 11714 130,'0'0'128,"0"0"-106,0 0-1,0 0 21,0 0 0,0 0-42,36-15 7,-15 12 42,2-2-48,3 2 25,1-3-21,1 5 2,4-1 1,0 1-7,2 1-2,-2 0-41,-5 0-103,-5 0-82</inkml:trace>
  <inkml:trace contextRef="#ctx0" brushRef="#br0" timeOffset="204799.4737">26238 11729 400,'0'0'33,"0"0"-33,0 0-16,0 0 16,0 0 11,0 0-4,36 27 11,-24-23-6,0-2-1,-1-2 24,-1 0-34,0 0 12,1 0 10,-1-4-18,2-9 12,-1-2-10,2-2-3,1-8 8,0 1-6,1-4-6,2-4 0,-2-1 2,-1-2-2,-3-4 0,-3 1 0,-5-4 9,-2 1-3,-1 2-6,0 0 21,0 5-16,-1 2 35,-2 8-6,0 6-24,1 7 50,1 7-59,-1 3 15,2 1-16,0 0 2,0 0-15,0 14 7,0 18 6,8 13-5,0 12 11,-3 10-6,-2 2 0,-3 4 15,0 7-1,0 0-9,0 0-4,-2-3 30,-2-7-15,0-4-16,1-2 3,3-4 22,0 0-10,0-4-15,0-6 12,0-2-15,8-6 9,1-5-6,0-3 0,2-9 3,-2-4-11,-2-6 8,-2-4 0,-2-6-19,-3-5-9,1 0 27,1 0-8,-1-5 18,3-10-12,-2-6 3,-2-3 0,0-2-11,0-4-6,-2-3 13,-9 0-4,-1-2-47,0 4 52,0 4-9,3 4 12,3 2-4,2 3 5,4-2-1,0-2 0,11 1-10,12-2 3,4 1 7,10-1 0,6-1-9,9 0-28,6 1-58,2 2-65,-7 3-89</inkml:trace>
  <inkml:trace contextRef="#ctx0" brushRef="#br0" timeOffset="205361.9494">27137 11184 216,'0'0'141,"0"0"-55,0 0-26,0 0-12,0 0-34,-90 58 45,65-9-1,4 8-23,1 2 29,8 0-57,5-4 5,6-1-12,1-3 3,0-1-12,19-3 9,5-4 0,4-2 3,2-8 4,4-5-7,1-12 0,3-8-44,5-8 33,2 0-39,4-13-76,-1-9-13,-5-7-144</inkml:trace>
  <inkml:trace contextRef="#ctx0" brushRef="#br0" timeOffset="205718.698">27568 11276 406,'0'0'64,"0"0"-19,0 0-18,0 0-20,0 0-2,0 0-5,-2 43 28,10-2 52,0 3-39,0 1-33,-3-6 12,-2-3-20,-3-3 8,0-3 0,0 1-7,-3-5-1,-10 0 0,-1-1-2,-1-4-15,-2-3-32,7-8-83,2-2 56,3-8-66,5 0 15</inkml:trace>
  <inkml:trace contextRef="#ctx0" brushRef="#br0" timeOffset="206343.6646">27429 11353 223,'0'0'132,"0"0"-89,0 0 38,0 0 16,0 0-49,0 0-3,0-9-45,0 23 0,0 14 15,-3 6-12,-3 2 11,2-1-14,-1 0 0,2-5 5,1-2-5,-1-1-17,2-2-31,1-6-97,0-2 24,0-7-65</inkml:trace>
  <inkml:trace contextRef="#ctx0" brushRef="#br0" timeOffset="207966.4781">28071 11750 607,'0'0'85,"0"0"-62,0 0-5,0 0-18,0 0 0,0 0-7,-19-5-31,19 5-32,0 0-49,0 0-112,0 0 18</inkml:trace>
  <inkml:trace contextRef="#ctx0" brushRef="#br0" timeOffset="209432.052">28121 9563 421,'0'0'0,"0"0"-290</inkml:trace>
  <inkml:trace contextRef="#ctx0" brushRef="#br0" timeOffset="214846.2158">8231 15451 149,'0'0'151,"0"0"-64,0 0-40,0 0 41,0 0-4,0 0-2,0 0-56,0 0-8,0-23-10,0 23-8,0 19-7,0 18-2,0 25 9,10 23 24,-1 11-23,-3 2 10,3-8 1,0-12-4,-3-10-8,0-5 0,0-7 1,-3-3-4,4-10 3,-2-10-33,-2-5-24,-2-9-124,1-11-46</inkml:trace>
  <inkml:trace contextRef="#ctx0" brushRef="#br0" timeOffset="215375.3497">8402 15828 213,'0'0'111,"0"0"-107,0 0-4,0 0 54,0 0-27,94 33 0,-66-23-21,1-1 2,2-3-3,0-3 1,1-3-12,-1 0 3,-3 0-55,-2-7-8,-2-8-8,-5-6 53,-4-2 14,-5-3 9,-8-3-2,-2-3 2,0-5 41,0 0 18,0 1 1,-6 1-11,-3 5 31,3 6-23,2 7 6,-1 8-14,2 6 3,2 3 2,1 0-56,0 15-6,0 24 1,6 17 5,4 10 0,2 4 2,-3-4 6,0-4-7,-1-3 1,0-5-2,1-5 0,2-4 2,1-4-16,-3-3 4,-2-2-61,3-6-16,1-8-89,1-8-72</inkml:trace>
  <inkml:trace contextRef="#ctx0" brushRef="#br0" timeOffset="216603.6615">9081 16061 241,'0'0'165,"0"0"-123,0 0-29,0 0-1,0 0-12,0 0 0,21 0 16,-5 0-10,8 0 38,0 0-34,2-3-10,2-2 10,2-1-3,-3-3-7,-2 0 0,-3-4 4,-4-1-20,-5-3 15,-8 1-4,-5-2-7,0 1 2,-5 3 10,-14 3 0,-6 2 2,1 4 9,-6 5 5,3 0-13,3 0 35,5 15 4,4 8-27,10 7-15,2 6-5,3 2 5,0 0 11,8-4-4,7-4-3,4-6 0,5-5-4,0-3 0,0-7-8,1-4-3,-2-5 6,2 0-14,1-10 12,-1-10-63,5-5 27,-2-2 19,-1-3 13,-2 3 4,-7 3 8,-3 2-1,-1 8 10,-4 2 1,-3 6-7,1 6-4,2 0 13,4 0-13,1 3 0,-2 10 6,-2 2 24,-5 3-26,-1 2 16,-2-4-19,3 3 11,-1-4 6,-1-4-11,1-1-6,-5-5 2,3-3-3,1-2-4,-4 0-28,3 0 32,0-15 7,2-9-5,1-1-2,1-1 0,3 0 4,-2 5-4,1 3 0,1 4 0,-1 4 12,0 2-11,3 4 3,0 4-4,3 0 2,0 3-2,0 12 0,1 4 2,-4 1 25,2-1-21,-4 1-5,1-2 5,2 0-6,2-1-2,-2-5-3,1-2-60,-1-3-9,-1-6-77,2-1-139</inkml:trace>
  <inkml:trace contextRef="#ctx0" brushRef="#br0" timeOffset="217419.6425">10208 15915 67,'0'0'103,"0"0"23,0 0-35,0 0-5,0 0-39,-84-6-15,68 6 19,3 11-32,0 5 18,3 5-6,4 6-27,3 6 13,3 0-17,0 2 0,3-3 11,12-6-11,4-1 0,8-7-6,1-6 8,3-3-2,1-8 0,1-1 3,-2 0-18,0-7 2,-1-10-39,-2-6 8,1 0-51,-5-6 42,0 2 20,-8 0 33,-10-2 3,-6 7-3,0 2 10,-3 2 26,-12 7-5,0 2 53,-1 5-7,5 4-31,2 0 15,-1 9-54,6 17 2,1 5-9,3 2 13,0-1-17,11-5 4,7-3 0,9-5-2,6-3 2,9-7 0,4-6-2,8-3-7,-5 0-65,-6-11-103,-7-1-140</inkml:trace>
  <inkml:trace contextRef="#ctx0" brushRef="#br0" timeOffset="217700.8767">11028 15999 162,'0'0'80,"0"0"-73,0 0 58,0 0 25,0 0-51,0 0 1,11 84-24,-25-63-9,0 2 8,-5 3-15,-2-2-42,2 0-52,-5-5-138</inkml:trace>
  <inkml:trace contextRef="#ctx0" brushRef="#br0" timeOffset="218651.3472">12002 16055 174,'0'0'39,"0"0"31,0 0-44,0 0 25,0 0 22,0 0-47,73 46 31,-46-44-24,0-2-17,6 0 21,-2 0-29,2-2-8,1-6 0,2-6 13,0-3-12,4-2-1,-4-4 1,-2-2 1,-4-3 2,-6 3-4,-7-2 0,-4 1 0,-9-1-1,-4 1 1,0 1 0,0 0 8,-13 2 0,-5 2-8,-4 1 34,-4 8-30,0 3 24,0 7-15,1 2 1,-1 0 5,3 14-19,3 11 0,5 10-2,6 6 6,5 6-4,4 1 0,0-3 0,6-4 13,13-5-8,7-6-5,5-8 0,9-5 6,0-6-13,4-7 7,0-2-50,3-2-29,2-2-86,0-12 140,-3-5-167</inkml:trace>
  <inkml:trace contextRef="#ctx0" brushRef="#br0" timeOffset="219416.9327">13137 15814 164,'0'0'66,"0"0"19,0 0 7,-80-42-47,50 34 11,3 4 11,1 2-39,6 2 22,-1 0-44,2 0-2,7 2-4,0 11 0,2 5 0,4 6-3,1-1 3,5 0-7,0-2 7,0-5 0,5-1-3,11-3 11,2-3-13,4-1 5,3-6-25,4-2 8,2 0-26,2-8-6,-5-7 38,-5 0-34,-7 2 40,-8 5 3,-5 2 4,-3 1 45,0 3 36,0 2-6,1 0-56,1 3-21,1 20-11,1 9-1,0 8 24,-2 7 7,1 3 1,0 5-11,0 1 23,0 0-23,-1 0 13,1-7-22,-2-2 9,1-4-12,-2-3 3,0-6 0,0-10-1,0-8 5,0-9-8,0-7 4,5 0-11,3-10 11,5-13 11,8-10-7,1-3-2,0-1-2,0 3-1,0-1-14,-2 4-25,1-1 13,-2 1-50,2-1-49,-2 2-64</inkml:trace>
  <inkml:trace contextRef="#ctx0" brushRef="#br0" timeOffset="219604.4239">13552 16055 389,'0'0'188,"0"0"-151,0 0 97,0 0-68,0 0-54,0 0-19,0 0 7,0-3-36,0 0-47,5-2-182,-2-2-83</inkml:trace>
  <inkml:trace contextRef="#ctx0" brushRef="#br0" timeOffset="220211.6628">14115 15558 347,'0'0'38,"0"0"25,0 0 11,0 0-51,0 0-17,0 0 19,-69 68-22,63-28 46,2 7-10,4 4-37,0-1 36,0-3-34,0-4 3,7-3-7,8-7 3,6-4-3,6-1 0,7-5-3,5-4-15,10-4 2,6-6-33,5-6 42,4-3-100,-1-4-43,-2-17-164</inkml:trace>
  <inkml:trace contextRef="#ctx0" brushRef="#br0" timeOffset="220602.2693">15182 15406 346,'0'0'176,"0"0"-176,0 0 0,0 0 20,7 99 8,-7-58-8,0-2 24,0 3-44,0 1 21,-4-1 1,-9 0-15,-3-3 28,-4-3-30,-2-3 1,-3-3-6,-3-2-7,-2-6-28,2-5-23,-1-4-33,1-5-34,-6-3-73,-7-2-14</inkml:trace>
  <inkml:trace contextRef="#ctx0" brushRef="#br0" timeOffset="221211.6122">14457 15529 228,'0'0'78,"0"0"-52,0 0-3,0 0 1,0 0 53,-22 105-20,22-76-32,0-1 7,11-3-27,7-3 1,0-3 2,4-6-3,2-2-5,3-6 0,3-5 1,1 0-8,0-4-6,-2-9-44,-7-7 44,-1-2-30,-7-4 34,-4-1 5,-4 2 3,-3-1 1,-2 5 8,-1 4 11,0 4 57,0 5-14,0 6 20,0 2 8,0 0-87,0 5-6,0 18-3,0 7 6,0 6 23,0 2-17,0-1-6,0 2 0,0-2 4,0-1-24,0 0 20,6-5-50,1-2 30,1-6-187,0-8-57</inkml:trace>
  <inkml:trace contextRef="#ctx0" brushRef="#br0" timeOffset="222209.4603">16308 15710 332,'0'0'66,"0"0"-56,0 0-11,0 0 2,0 0 1,0 0 11,-3 15-2,13-13-11,2-2 15,5 0-15,1 0 27,3-3-27,-1-9 2,-2-4-2,0-2-17,-6-1 5,-3-1-2,-2 5-13,-5 4 20,-1 1 7,-1 4 0,0 3 29,0 3-26,0 0 23,-3 0-26,-1 10 19,-2 15-16,0 6 18,3 4 11,3 0 15,0-4-36,0-3 5,0-5-16,3-3 2,5-5-3,3-4 1,0-5 0,5-6-3,2 0 6,5 0-6,0-17-22,6-5-21,1-4 36,-1-1-6,-4 0 14,-6 4-3,-4 3-12,-8 6 17,1 0 23,-4 6-15,2 2 29,0 5-34,1 1-1,0 0 3,2 7 4,1 8 12,0 3 8,-1-1-13,-2 1 46,0-1-51,-4 0 2,-3-3-5,0 1 2,-2 0-10,-14-1 0,-2 0-43,-3-3-18,-1-4-108,1-7-68</inkml:trace>
  <inkml:trace contextRef="#ctx0" brushRef="#br0" timeOffset="222428.1955">16480 15451 467,'0'0'6,"0"0"0,0 0-6,0 0-1,0 0-16,0 0-29,-35-13-124</inkml:trace>
  <inkml:trace contextRef="#ctx0" brushRef="#br0" timeOffset="223707.3855">17895 15399 389,'0'0'84,"0"0"-19,0 0-65,0 0 4,0 0 27,-4 98 10,4-55 5,9 7 3,1 2-39,-2 1 12,-2 0-21,3-5 7,-2 2 3,-3-4-11,1-2 0,-3-2 0,-2-4-1,0-4-11,0-5-13,-7-5-57,0-8-4,3-6-48,1-9-51,3-1-47</inkml:trace>
  <inkml:trace contextRef="#ctx0" brushRef="#br0" timeOffset="224082.3611">17934 15484 222,'0'0'118,"0"0"-58,0 0-20,0 0 25,0 0-48,0 0 9,103-35 14,-72 58-22,1 6 27,-6 4-26,-6-2-12,-5 1 8,-9 0-15,-6-4 0,0 3 1,-19-3 20,-11-2-21,-6-4 0,-1-4 2,2-7-14,5-5-26,7-6-13,3 0-49,5 0-65,6-6-71</inkml:trace>
  <inkml:trace contextRef="#ctx0" brushRef="#br0" timeOffset="224829.725">18107 15686 350,'0'0'37,"0"0"-37,0 0 0,0 0 27,0 0-19,0 0 33,109 0 11,-72-6-49,1-1 30,-5-4-32,-1 2 1,-2-2 5,-3 1-3,-3-2-4,-6-2 0,-2-2 10,-5-4-10,-5 1 0,-3-3 1,-3 3 12,0-2-3,0 1-10,-11 0 5,-4 6 9,-3-1 5,2 5-6,1 5-5,3 0-4,2 5 5,4 0-9,1 0 0,2 0-5,2 7-5,1 6 10,0-3 0,0 1-10,7-1 12,11-1-2,2 0 0,6-3 11,0-1-14,2-2 3,2 0 0,-2 3 3,-1 0 2,-4 1-5,-3 4 0,0 2 1,-8 5-9,-5 4 8,-2 0 0,-1 4 5,0-1-2,3-1-3,0 1 0,2-7 12,3-3-15,-2-1 3,4-1 0,1-4 8,1-1-3,2-6-5,7-2 0,4 0-14,4 0 0,1-12-76,0-8-60,-4-2-139</inkml:trace>
  <inkml:trace contextRef="#ctx0" brushRef="#br0" timeOffset="226260.9149">19153 15511 162,'0'0'133,"0"0"-65,0 0 5,0 0-30,0 0 26,0 0-28,-80-32-38,63 32 26,-2 11-26,2 9 2,1 6 0,4 5 6,2 4-11,5-1 1,5-2 10,0-4-8,0-4-3,5-2 0,9-9-1,3-2 7,2-5-6,2-3 0,-3-3 1,1 0 5,-2-7-6,-2-9 0,-6-2-1,-3-3-32,-6 0 11,0 0-2,0-1-7,0 0 21,0 3 10,-6-2 0,3 3-12,3 1 11,0 2-2,0 3 2,0 2 1,7-1-8,11 2 9,4 1-1,3 4 0,4 2-5,0 2 3,-1 3 0,-3 14-4,-4 4-3,-3 3 13,-3 2-4,-5-1 6,0-1 9,-2-1-15,0-2 8,-2-3-3,0-5 34,1 1-15,-1-5-1,2-1-4,-2-4-7,1-1-12,5-3 0,-2 0 1,4 0 11,-1 0-10,3-12 2,-2-1 3,0-5-7,-1-2-11,-4 1-5,-4-1-28,-4-1 28,-1 1-9,0-1 25,0 2-11,-8 2 8,2 3 1,0 4 2,3 2 0,-2 4 5,3 3 3,2 1 19,0 0-27,0 0-11,12 0 8,5 0 2,2 0 1,1 0-1,0 5 1,4 1 0,6-4 2,4-2 5,5 0-7,1 0 0,-7-2 5,-6-4-7,-8 1 2,-4 0 0,-6-4 1,0 1 2,-2-1-4,-2-1 1,-4 1 0,-1-2 9,0 2-9,0 2 21,-4 2 21,-9 2-42,-3 3 0,-1 0-4,-1 0 4,-2 9 0,1 9 0,4 5 0,2 2 10,5 4 4,7-1-13,1 1-1,0-3 9,12-2-3,9-3-6,4-3 0,3-3 1,7-3 5,-1-5-6,0-4 0,-1-1-67,-3-2-15,-3 0-30,-3 0-149</inkml:trace>
  <inkml:trace contextRef="#ctx0" brushRef="#br0" timeOffset="226854.633">20293 15447 355,'0'0'88,"0"0"-50,0 0-3,0 0-13,-91 13-5,69 1 30,2 4-18,1 3 14,3 2-13,5 1-22,3-2-13,4-2 5,4-1 0,0-4-5,0-2 5,0-6 0,6-3 0,5-4-12,2 0 11,0 0 0,2-4 1,-3-10-6,0-2 9,0-6-3,-5-1 4,1-6 2,1-5-7,-3-4 1,1-6 0,-2-3 1,-5 0 1,0-1-2,0 8 11,0 4-2,-8 6 5,-2 7 20,1 7-8,3 6 12,3 9-22,1 1 0,2 0-16,0 8-17,0 22 6,5 16 11,4 12 0,4 4 2,-4-1 1,3-4-3,3-7 0,0-8-2,4-7 1,-1-7-33,2-7-41,1-7-14,1-8-105,1-6-86</inkml:trace>
  <inkml:trace contextRef="#ctx0" brushRef="#br0" timeOffset="227260.861">20860 15546 745,'0'0'83,"0"0"-68,0 0-12,0 0 1,0 0-4,0 0 0,-4 3-30,4-1-2,0-2-72,0 0-193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0:21:36.8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5032 1312 53,'0'0'58,"0"0"-22,0 0-2,0 0 26,0 0 7,0 0-22,0 0 11,-24-67-9,20 63-8,2 1 28,1 1-43,-1 2 1,1 0 2,-1 0-23,2 0-8,0 0-6,-1 9-16,1 14 26,-2 10 0,-1 5 0,3 5 7,-1 3-3,1-1-4,0 1 0,0 0 1,0-6-5,0-1 4,0-4-17,1-2 9,2-3-65,0-2 46,2-2-2,0-3-78,1-6 8,-1-6-42</inkml:trace>
  <inkml:trace contextRef="#ctx0" brushRef="#br0" timeOffset="359.3564">4954 1263 180,'0'0'67,"0"0"22,0 0-63,0 0-3,0 0-7,0 0-3,60-69-10,-30 59 10,1-1-11,-1 2 16,3 2-15,0 0-3,-5 3 0,3 2-3,-4 2-15,-7 0-50,-4 6-51,-7 8-4</inkml:trace>
  <inkml:trace contextRef="#ctx0" brushRef="#br0" timeOffset="625.1297">4945 1578 156,'0'0'31,"0"0"-23,0 0-8,0 0 9,78-8-8,-44 3 8,1-3-6,-1 3 16,-4 5-11,0 0-8,-5 0-3,-3 2-46,-5 7-75</inkml:trace>
  <inkml:trace contextRef="#ctx0" brushRef="#br0" timeOffset="890.5815">5090 1804 89,'0'0'124,"0"0"-124,0 0-21,0 0 20,0 0 2,0 0 6,57 7 23,-27-7-8,1 0 28,3 0-45,-1-6 20,0 0-25,4 0-20,0 1-8,1 0-70,-5 0-51</inkml:trace>
  <inkml:trace contextRef="#ctx0" brushRef="#br0" timeOffset="1654.1587">5933 1617 306,'0'0'45,"0"0"20,0 0-48,0 0 57,-91-50 0,72 41-52,-2 3 24,4 2-36,0 1 17,-2 3-27,0 0-6,-3 4 6,4 13 0,0 5 2,4 4-18,6 4 16,3-1-11,5-1 5,0-2-51,10-5 39,10-5-11,4-3 29,1-6-16,3-7 14,1 0 2,-4 0 0,-1-9-6,-3-9 4,3 0 2,-9-3 0,-2 3 19,-5 1-8,-5 1-2,0 2 14,-2 5-9,1 5-2,-1 2 1,2 2-9,0 3-4,4 20-20,-2 7 20,4 7 0,0 7 11,0 6-11,0 1 0,-3 3 0,0 7 0,1 1 3,2 2-3,0-2 0,3-10 11,-3-8-15,3-11 4,0-7 0,-2-12-1,-2-7 0,-2-7 0,7 0 1,-2-17 0,2-10 8,-1-6-8,6-3-3,-3-5-3,4-4-56,-1-2-2,0-1-107,-1 4-153</inkml:trace>
  <inkml:trace contextRef="#ctx0" brushRef="#br0" timeOffset="1904.1454">6370 1823 468,'0'0'135,"0"0"-69,0 0-65,0 0 48,0 0-42,0 0 12,0-3-11,0 2-8,0-1-14,0 0-50,0 0-65,0-3-68</inkml:trace>
  <inkml:trace contextRef="#ctx0" brushRef="#br0" timeOffset="2544.7328">6934 1244 287,'0'0'38,"0"0"87,0 0-88,0 0 20,0 0-46,0 0 3,-86 24-10,77 21-3,0 8-1,7 4 0,2-2 7,0-2-12,8-6 5,11-2 0,4-4-13,6-5 13,6-3-5,8-6 3,6-3-56,9-7 3,7-7-51,1-6-53</inkml:trace>
  <inkml:trace contextRef="#ctx0" brushRef="#br0" timeOffset="2933.2391">7938 1188 351,'0'0'103,"0"0"-103,0 0-9,0 0 9,0 0 2,33 110 3,-19-71 5,-1-1 35,-3-2-33,-2-5-12,-2 0 0,-2-5 2,-4 1-2,-4-2 0,-17 2 5,-11 0-12,-9 0-40,-1 0-63,-3-4-34</inkml:trace>
  <inkml:trace contextRef="#ctx0" brushRef="#br0" timeOffset="3636.3322">7279 1333 189,'0'0'17,"0"0"-11,0 0 6,0 0-6,-14 95-6,13-74 9,-1-2-5,1-2 1,1-6-1,0 0 4,0-3-6,0-2-4,0-3 0,0-1-5,0-2 0,6 0 11,9-2-4,9-12 10,1-1-5,2 2-5,-5 5 0,-1 5 1,0 3 2,0 0-2,-3 6 5,4 11 20,-1 2-24,-4 2 34,-1 2-15,-3-2-17,-5 2 31,2-1-32,-7-2 22,-3-2-16,0 0-4,0-3-5,-3 1 0,-12-2 12,0 0-4,-4-4-8,-2-2-103,0-7-30,-1-1-87</inkml:trace>
  <inkml:trace contextRef="#ctx0" brushRef="#br0" timeOffset="3901.9415">7322 1304 319,'0'0'28,"0"0"-23,0 0-5,0 0 6,92-87-7,-62 77 1,2 2 0,2 2 12,5 1-9,0 2-1,2 3-2,-2 0-18,-3 0-80,-8 0-69</inkml:trace>
  <inkml:trace contextRef="#ctx0" brushRef="#br0" timeOffset="5415.3873">9955 1351 18,'0'0'117,"0"0"-28,0 0-49,0 0 60,0 0-29,0 0-24,-6-44 60,2 38-72,-1 2 14,1-2-44,-3 1 18,-1 2-31,-3 0 8,-3 1-11,-3 2-1,-4 0-8,-4 6-17,-3 9 26,-2 4 3,-3 3 4,3 2 4,-1 5 0,4 6-3,4 1 1,4 3 2,6-2 0,8-2-3,1-3-3,4-6 6,4-4 0,16-6-10,5-4 13,5-3-3,6-6 0,4-3 3,5 0-27,3 0 1,2-9-73,1-9-34,-5-4-151</inkml:trace>
  <inkml:trace contextRef="#ctx0" brushRef="#br0" timeOffset="6647.6045">10294 1310 64,'0'0'89,"0"0"-12,0 0-2,0 0 9,0 0-27,0 0-42,-55-51 42,43 49-47,-5 2 6,-2 0-16,-2 8 5,0 10-5,-1 7 0,1 6 0,3 2-1,3 1 4,5 1-3,1-3 0,6-6-5,3-3 3,0-3-1,3-7-6,10-2-1,1-5 13,2-5-3,2-1 1,3 0 11,1-6-12,3-10 0,0-7 1,-3-2-4,-1-4 3,-9-1 0,-1 3-9,-3 3 8,-5 3-1,-3 6 2,0 1 0,0 8 24,0 2-4,0 1 32,0 3-6,0 0-46,0 9-15,0 13 6,0 5 9,5 2 2,1-4-1,2 1-1,1-5 0,5-3 1,1-4-4,3-4-4,1-4-11,-1-3 13,0-3-20,0 0 4,1-3-5,4-13-26,-1-6 22,-4-2-12,4-1 0,-6 1 37,-2 1 6,1 4-1,-5 4 23,-2 3-19,-2 6 30,3 4-20,-2 2-14,4 0 10,0 2-4,0 9 4,-2 6 9,-3-2-11,1 2 0,-4 0-2,-3-1 8,0 0 7,0-1-8,0 1-8,0-6 4,0 1-4,0-6-9,0-1 4,0-4 0,0 0-10,0 0 6,0 0 4,0-17 0,3-9-16,9-5 4,3-5 4,3 1 4,0 7-11,3 5 15,-6 10 0,-2 3 0,-2 5 12,-1 3-15,2 2 3,5 0 0,3 4 8,0 10 4,2 1-12,-4 3 0,-1 2 12,-1-1 0,-4 2-12,3-3 7,-3 0-6,2-1 3,0-3-4,1-2 0,4-5-70,5-1 13,4-6-48,2 0-116</inkml:trace>
  <inkml:trace contextRef="#ctx0" brushRef="#br0" timeOffset="7335.0704">11853 987 206,'0'0'50,"0"0"8,0 0-20,0 0-12,0 0 50,0 0-55,-5-17-18,5 24-6,0 16 2,0 10 1,0 6 0,0 2 12,5 1 2,0 0-11,-1-1 2,-1 1-1,2-3 6,-1-3-11,0-3 1,2-3 0,0-2-6,2-6 6,-1-4-15,1-3-18,-1-6-87,2-6-4,0-3-29</inkml:trace>
  <inkml:trace contextRef="#ctx0" brushRef="#br0" timeOffset="7739.1925">11956 1265 61,'0'0'33,"0"0"10,0 0-10,0 0 27,0 0-26,80-48-31,-60 48 32,4 9-20,0 9-2,-2 6-4,-5 2-4,-6 0-5,-5 2 0,-6-4 0,0 0 7,0-3-7,-17-2 14,-5 2-8,-1-3-6,-3-1 0,3-5-9,1-3 6,6-6 0,4-3-16,2 0 19,4 0-3,1-4-4,1-1 7,4-1 0,0 1 4,0 1-17,0 1 13,0 2-20,6-2-36,3 1-74</inkml:trace>
  <inkml:trace contextRef="#ctx0" brushRef="#br0" timeOffset="8348.5339">12351 1273 69,'0'0'175,"0"0"-175,0 0-19,0 0 19,0 0 29,0 0-9,30 14 12,-16-12 30,-1 0-52,1-2 27,-1 0-15,-1 0-20,1 0 29,-2 0-26,1-7 3,1 0-3,-2-1 2,-1-1-7,0 0 0,-2-1 1,-5-3 9,0 3-9,-3-3 6,0 2-2,0 1 1,-2 2-11,-10 3 5,-1 2-18,-5 3 10,-1 0 12,1 2-4,-5 14 7,1 7-5,-2 9-2,3 5 0,0 5 0,4-1-7,8 0 7,1-5 0,8-4-1,0-7-4,8-4-3,11-4-3,6-6 11,1-6 4,4-5 2,1 0-9,6-1 3,-1-13-99,-3-5-91</inkml:trace>
  <inkml:trace contextRef="#ctx0" brushRef="#br0" timeOffset="9284.3893">13630 1260 116,'0'0'116,"0"0"-74,0 0-17,0 0-25,0 0 0,0 0 0,24-1 0,-9 1 40,1 0-26,2 6 1,3-3 15,-2-2-22,2-1-1,1 0-7,1 0 10,-1 0-3,1-6-5,-4 0-2,1-1 9,-4-2-1,-3 1-8,-2-1 0,-1-1 7,-4-2-2,0-2-5,-4-4 0,-2 0 15,0 0-6,-11 3-9,-10 1 0,-5 5 3,-7 8-12,-3 1 13,-5 0-4,0 19 5,1 7 7,2 7-12,7 6 18,4 5-15,8 4 17,7-3-19,6-3-1,6-7 0,0-7-3,16-5-1,13-5 0,5-4 4,12-7 4,6-4 0,2-3-4,6-2-13,1-17-112,-4-5-133</inkml:trace>
  <inkml:trace contextRef="#ctx0" brushRef="#br0" timeOffset="11718.6626">14368 1171 145,'0'0'69,"0"0"12,0 0-29,0 0 17,0 0-24,0 0-21,-52-52 22,42 47-41,-2 2 22,0 2-27,-6 1-4,1 0 4,-6 12 24,-3 8-24,6 5 0,0 7-2,5 1 0,6 4 0,3-2-1,3-3-3,3-6 6,0-1 0,0-6-3,6-4-3,5-4 5,3-5-2,-1-2 3,4-4 1,3 0 1,5-1-1,4-16 0,3-7 1,0-1-4,-4-6-2,-4 3-1,-9 1 0,-3 4 5,-8 2 0,-1 4 1,-1 7 6,-2 3-8,0 5 1,0 2 0,0 0 29,0 0-29,0 0-17,0 12 14,0 6-1,0 5-1,0-2 5,4-2 0,4-2 1,0-2-1,5-3 0,-1-3-2,4-3 5,3-3-4,1-3 1,5 0 0,3 0 4,4 0-2,1-7-2,1-7 0,-3-1 5,-2-1-12,-6-4 7,-2-1 0,-6-4-3,-3 0 6,-3 0-3,-1-1 0,-4 0 3,-1 4-3,0 4 0,-3 5 0,0 5 2,0 5 2,0 0-4,0 3 0,0 0-8,6 0-2,4 10 3,2 10 7,6 4 7,-1 2 4,-1-1-11,2 0 0,-3 1 15,-5-2-17,1-1 2,-5-4 0,-5 1-4,-1-3 7,0-1-3,-11-2 0,-8-1-13,-3-2 12,-2-5 1,5-5 0,1-1-2,3 0 8,3 0-6,3 0 0,4 0 5,4 0-5,1-1 0,0 1 1,0 0-14,1 0-20,15 0 33,7 0 0,4-3 7,0-2-9,6-1 2,-5-3 0,0 0-2,1-1 6,-2-5-4,-3-1 0,-2 0 2,-4-5-7,-5 0 5,-2-2 0,-2 1 6,-5 1-2,1 1-4,-4 5 0,1 1 6,-2 6 3,0 0 2,0 5 13,0 3 25,0 0-26,0 0-23,0 0-2,0 9-23,0 9 18,1 2 7,4-1 0,1-1 8,1 0-3,1-1-5,1-2 0,1-2-5,2-2 2,0-2 5,3-2-2,-2 0 0,3-4 5,-2-3-5,2 0 0,-2 0 7,2-7-7,-2-6 0,0-6 0,0-4 7,-1-3 2,-2-4-9,-2-4 0,-1-7 6,-1-4-5,-1-3-1,-5-5 0,-1 3 0,0 5 9,0 6-9,0 8 0,-4 6 0,-2 7 21,-2 8-17,5 5 6,0 4 11,2 1-21,-2 0-10,-3 25-15,-2 20 25,0 17 8,3 6-5,5 0-2,0-8 0,0-6-1,0-7 0,9-5 0,1-5 3,1-3-6,-2-8 6,3-5-3,-2-5 0,1-7-12,4-6-3,1-3-3,8 0 18,1-7 3,5-7-1,0-8-1,-3 1-1,-1 2-2,-6-1 0,-2 5-7,-9 3-21,-3 1 25,-2 4 9,-4 1-4,0 0 5,0 0-3,0 2-2,0-1 0,0-1-1,2 2-2,-2-2 3,0 1 0,0 2 2,0 1 3,0 1-7,1 1 2,-1 0 0,0 0-15,0 0 15,2 0-11,1 12 3,-2 6-1,4 3 9,-4 6 0,-1 2 0,2 4-7,-2 1 10,0 4-3,0 6 0,0 0 3,1 1-3,7 0 0,-3 0 2,-5 0-10,0 0 11,-5-1-3,-9-6 0,-2-7 3,1-7-4,0-7 1,3-11-3,1-3 3,0-3 8,3 0 22,-2-1 13,1-16-34,4-4 16,4-7-25,1 3 0,3-3-2,18 0 2,7-2 0,11 2-1,10-6 6,9 0-8,5-1 3,3 2-26,-5 3 22,-9 3-46,-10 4-1,-9 2-27,-10 3-98,-11 2-93</inkml:trace>
  <inkml:trace contextRef="#ctx0" brushRef="#br0" timeOffset="12419.6449">15507 1191 67,'0'0'36,"0"0"9,0 0-27,0 0 32,0 0-35,0 0 1,0 0-16,0 3 14,0 9-12,0 5 30,0 2-25,3-1-5,9 2-2,4-2 2,1-4-2,0-3 0,0 0-1,2-4-3,1-2-30,2-5-71</inkml:trace>
  <inkml:trace contextRef="#ctx0" brushRef="#br0" timeOffset="13638.3308">15192 955 359,'0'0'126,"0"0"-23,0 0-64,0 0 22,0 0-32,0 0-19,-21-27 4,21 27-14,0 0 0,0 0 0,0 0-74,0 0-59,0 4-122,0 8 124</inkml:trace>
  <inkml:trace contextRef="#ctx0" brushRef="#br0" timeOffset="16445.9874">17974 822 222,'0'0'85,"0"0"9,0 0-41,0 0 52,0 0 9,0 0-85,0 0 32,-11-41-61,11 41 4,0 0-17,0 20-7,-2 13 20,-2 11 0,-1 1 7,-1 3-10,3-1 3,0-5 0,0 0-2,3-4 2,0-3 0,0-5-9,0-5-75,0-2 50,0-5-61,0-3-22,0-7-11,-3-7-141</inkml:trace>
  <inkml:trace contextRef="#ctx0" brushRef="#br0" timeOffset="16867.8399">17698 727 270,'0'0'13,"0"0"-2,0 0 2,103-67-9,-62 64 31,8 3-22,7 1 44,7 20-33,3 8 6,-3 7 12,-10 4-30,-11 8-11,-12 4-1,-9-2 3,-11 1 4,-8-5-1,-2-2-1,-6-2-2,-17-2 6,-8-3-9,-9-3 0,-9 0 10,-8-4 26,-3-3-5,2-5-17,0-3-7,6-7-1,7-6-8,2-5 2,4-1-19,3 0 16,3-10-66,5-2 14,4-1 8,3 3-93,8-2-90</inkml:trace>
  <inkml:trace contextRef="#ctx0" brushRef="#br0" timeOffset="17349.5932">18437 827 320,'0'0'5,"0"0"4,0 90 3,0-48 11,0-1 42,3-4-12,3-1-14,0-2-29,-1-2-1,-2-4-9,2-2 0,-2-4-5,0 1-6,2-6-35,-1-3 0,2-5-39,4-6-55,-2-3-16</inkml:trace>
  <inkml:trace contextRef="#ctx0" brushRef="#br0" timeOffset="17630.9447">18531 761 336,'0'0'103,"0"0"-16,0 0-85,0 0 9,0 0-11,0 0 2,98-68 4,-63 63-6,-2 5 0,-2 0 0,-3 0 0,-2 0-2,-4 0-42,-7 7-41,-4 3-18,-6 4-50,-5-1 11</inkml:trace>
  <inkml:trace contextRef="#ctx0" brushRef="#br0" timeOffset="17849.5656">18516 967 212,'0'0'94,"0"0"-94,0 0 0,0 0-1,0 0 4,0 0 10,45 21 12,-16-20-11,7-1 10,2 0-18,-4 0-6,-3 0 0,-7 5-5,-10 3-33,-7 3-90,-7 6-18</inkml:trace>
  <inkml:trace contextRef="#ctx0" brushRef="#br0" timeOffset="18052.6787">18571 1214 78,'0'0'47,"0"0"7,0 0-26,0 0 26,0 0-32,0 0-17,19 32 45,3-30-41,4-2 28,10 0 1,6 0-34,0-9 20,1-2-24,-3 0 5,-4 0-13,-3-1-84,-3 0-26,-5-2-90</inkml:trace>
  <inkml:trace contextRef="#ctx0" brushRef="#br0" timeOffset="18550.5507">19131 737 241,'0'0'111,"0"0"-3,0 0-108,0 0 26,0 0-26,-8 76 10,8-26 16,0 1 11,0 1-33,0-6 6,-1-6-10,1-3 8,0-7-13,0-5 5,1-4-16,4-4-6,2-6-67,0-5-17,0-6-27,0 0-9</inkml:trace>
  <inkml:trace contextRef="#ctx0" brushRef="#br0" timeOffset="18988.0337">19195 815 36,'0'0'74,"0"0"32,-3-98-39,3 69-1,15 4 18,3-1-16,7 7-41,5 1-21,3 5 1,-3 9-12,-2 4 5,-3 0-7,-5 20-1,-4 6 11,-5 6-3,-10 3 0,-1 0-4,-4-1 4,-16-1-4,-8 1 13,-5-3-3,0-2 1,2-5-7,2-5 0,10-7 2,8-7-2,6-2 0,3-3 4,2 0-10,0 0 6,0 0-13,9 4 13,12 4-20,16 1 20,7 3 0,5-3 1,2 2 14,-4-1-9,-3 1-1,-4 4-2,-5-2 1,-5 3-8,-5 2 0,-5-4-68,-2 0 1,-9-4-55,-6 1-47</inkml:trace>
  <inkml:trace contextRef="#ctx0" brushRef="#br0" timeOffset="19409.8819">19820 693 164,'0'0'88,"0"0"-32,0 0-9,0 0 26,0 0-60,0 0-1,0 0 37,75-24-46,-44 18 16,3 0-19,-1 0 4,-1 1-18,-4 1-9,-4 4-90,-9-2-102</inkml:trace>
  <inkml:trace contextRef="#ctx0" brushRef="#br0" timeOffset="19659.8698">19957 667 111,'0'0'133,"0"0"-69,0 0-55,0 0 58,-12 83-28,12-50 1,0 0 8,0-1-48,0 2 9,0 1-8,0 0 6,0-2-7,0-3 0,2-3-10,-2-3-10,0-4-76,0-4-42,0-4-52</inkml:trace>
  <inkml:trace contextRef="#ctx0" brushRef="#br0" timeOffset="19831.7387">19816 1171 180,'0'0'207,"0"0"-207,0 0 1,0 0-1,0 0 22,0 0-10,110-3-6,-70-4-6,3 1 0,-1-3 6,-1-2-6,-3 2-88,-8 0-119</inkml:trace>
  <inkml:trace contextRef="#ctx0" brushRef="#br0" timeOffset="21094.2027">20384 717 194,'0'0'95,"0"0"-34,0 0-55,0 0 14,0 0-20,0 0 0,4 46 32,6-8-14,1 6 16,-2 1-24,0 0-6,3-1 16,-1-5-18,2-6 5,5-7-1,1-5 4,-1-6-10,0-3 0,-4-6 6,-1-3-6,0-3 0,2 0 4,2-2 11,2-13 0,-2-6-12,0-6 7,-3-5-9,-4-2 29,-1-8-27,-4-2 11,-2-1-10,0 3 4,-3 7-8,0 6 0,0 7 0,0 4-14,0 6 7,1 4-41,6 4-42,3 2-96,0 2-42</inkml:trace>
  <inkml:trace contextRef="#ctx0" brushRef="#br0" timeOffset="21417.0141">20912 646 185,'0'0'154,"0"0"-87,0 0-20,0 0-47,0 0 10,0 0-10,11 81 3,-6-37 10,-3 3-13,-2-1 8,0-2-16,0-2 8,0-3-3,0-5 3,1-5-30,2-6 23,2-3-54,-1-7-67,3-8-10</inkml:trace>
  <inkml:trace contextRef="#ctx0" brushRef="#br0" timeOffset="21653.8973">20989 658 182,'0'0'101,"0"0"-59,0 0-14,0 0-28,0 0 2,0 0-4,75-79 2,-52 77 0,-4 2-2,-3 0-2,-2 0-22,-2 0-50,-5 8-69,-2 0 45</inkml:trace>
  <inkml:trace contextRef="#ctx0" brushRef="#br0" timeOffset="21872.6381">20882 879 50,'0'0'130,"0"0"-130,0 0 0,0 0 37,0 0 22,0 0 1,87 14 8,-48-17-66,0-5 11,-3 4-13,-7 4-16,-9 0-47,-7 0-92</inkml:trace>
  <inkml:trace contextRef="#ctx0" brushRef="#br0" timeOffset="22091.3753">20976 1090 44,'0'0'11,"0"0"3,0 0 17,0 0 49,0 0-18,106 3-42,-70-9 13,-2 0-21,-1 2-11,-3 0-2,-5 4-12,2 0-24,-4 0-79</inkml:trace>
  <inkml:trace contextRef="#ctx0" brushRef="#br0" timeOffset="22669.469">21643 655 156,'0'0'104,"0"0"28,0 0-19,0 0 9,0 0-52,0 0-70,0 0-9,0 26 9,-1 6 0,-1 4 8,2 3-5,0 2-2,0-1 0,0 1 6,3-1-14,0-3-6,0-4-40,-3-6-8,0-6-70,0-5-52,-3-5-39</inkml:trace>
  <inkml:trace contextRef="#ctx0" brushRef="#br0" timeOffset="23075.703">21525 628 75,'0'0'24,"0"0"83,0 0-46,0 0 0,0 0-29,96-69-21,-65 69 1,5 10-3,4 11-3,2 8 13,-2 3-14,2 4-4,-5 0 8,-4-1-7,-5 2-2,-8-2 0,-5 1 1,-9-2 13,-6 1-4,0-3-9,-2-4 35,-14-2-34,-2-5 46,-1-3-19,-4 0-23,-2-1 21,-4-2-25,-5 0-4,0-1-33,-3-3-76,2-1-1,4-3-20,0-1 67,1-1 54,0-2-18,0 0-12</inkml:trace>
  <inkml:trace contextRef="#ctx0" brushRef="#br0" timeOffset="26258.3277">23601 1030 309,'0'0'93,"0"0"-78,0 0 5,0 0-20,0 0-3,0 0-7,0-1 10,3 1 0,5 5 10,1 5-7,2-3-3,2-1 0,1-1 2,2-4-2,2-1 0,1 0 0,1 0 7,-1-8-1,1-3-6,-5-4 0,-1-2 3,-1-4 4,-2-6-3,-2-5 4,0-3 13,0-1-16,-1 0 19,-1 0-13,1 5-8,-2 0 19,-1 7-21,-3 5 8,-1 2 18,-1 4-23,0 2 37,0 4-10,0 4-26,0 1 27,0 2-21,0 0-6,0 0-5,0 0-22,0 2 12,0 19 1,-3 10 9,-1 11 11,3 12-7,1 10-4,0 9 1,0 6 6,0-1-11,4-1 4,5-5 0,0-2 21,4-6-19,1-4 0,-2-8 0,3-6 5,-5-5-8,-1-4 1,3-3 0,-4-3-4,-1-4 5,2-4-1,-3-4 0,0-5 3,-3-5-6,0-4 3,-3-5-3,0 0-5,1 0 8,-1 0 0,2 0 13,-2 0-2,1 0-11,-1-7 0,0 0 3,0-2-4,0 0 2,0 0-1,0 0 0,0 0 7,0 0-10,-1 2 3,-2-3-5,1 3-6,1 1 11,1 3 0,0-1-1,0 3 4,0 0-4,0-1 1,0 2 0,0-1-2,0 1 4,0 0-2,0 0 0,0 0 6,0 0-10,0-2 4,0-1 0,0 0-4,0-2 5,0 2-1,0-1 0,0-3 0,0-1-1,0-2 1,3-3 0,0-2-5,1-3 7,1-3-2,-2-3 0,-3-1-8,0-4 1,0 1-13,-12 0-17,-5 3 12,-3-1-18,-1 5 4,0 0 28,0 5-18,4 2 27,-1 2-3,5 3-2,-2 3 0,5 0 13,1 3-6,6 3 3,1 0 5,2 0-13,0-2 5,0 2 0,0-1-14,0 1 11,3 0 3,14-3-8,5-4 13,4 0-8,5-3 3,4-2 0,1-3 5,3-4-5,-1 3 0,-3-2 0,-1 1 11,-5 1-14,-4-2 3,-2 3 0,-6 0 0,-6 2 5,-3 2-5,-5-2 0,-2 3 15,-1-1-12,0 3-3,-6 0 8,-6-1-17,0 1 9,0 1 0,-4 1-3,4 0 7,-2 1-18,1 5 14,2 0 0,4 0 4,1 0 1,6 0-5,0 0 0,0 0-8,0-1-6,0 1 14,0 0-10,0 0 0,0 0 3,2-2 7,6-1 0,1 2 7,2-2-7,2-2 0,2 1 2,5-2 9,0-2-5,2 3-6,-2 0 0,0 3 7,-4 1-11,2 1 4,-3 0 0,1 8-1,-4 11 2,-1 5-1,1 6 0,-3 3 13,-2 3-1,0 0 4,-1 0 0,2-3 33,3-2-45,3-4 6,-2-6-10,5-2 11,-2-4-18,4-4 7,2-5 0,1-4 5,7-2-5,1 0-15,2-8-55,3-10-78,-2-4-41</inkml:trace>
  <inkml:trace contextRef="#ctx0" brushRef="#br0" timeOffset="27427.541">24949 982 107,'0'0'104,"0"0"-34,0 0 37,0 0-46,0 0-41,0 0-1,-82-39-14,66 40-2,-2 17 4,1 7-7,3 3 0,5 2-2,3 0 14,4-3-6,2-3-6,0-4 0,6-3-4,8-5 1,-1-5-6,2-4 9,3-3 0,1 0 15,1 0-15,2-10 10,0-7-3,-4-4-1,0-3-12,-6 1 6,-4-4-30,-3 1 28,-5-1-12,0 2 14,0-1-13,0 5 9,-4 1 0,0 7 3,1 1 1,1 1-7,2 5 7,0-1-8,0 2 8,9 2-20,8 0 18,0 3-1,1 0 2,2 2 1,-2 13 2,-1 5 11,-3 3 18,1 6-31,-5 1 31,-4-1-10,0-2-14,-4-1 36,-1-4-34,-1-3 3,0-6-3,0-4 0,0-3-9,0-3 0,0-3 0,0 0 1,0 0 2,0 0 3,2 0 10,-1 0-5,2-14-10,2-2-1,2-5-20,2 0 20,1-2-22,1 0 22,2 4-8,2-2 4,2 3-1,1 1 5,-4 4-5,0 5-1,-1 5 6,-5 3 0,1 0-4,-2 9-8,-1 9 8,0 3 3,-3 2 1,-1-2-8,1 0 8,-3-4 0,1-2 7,-1-3 7,0-3-14,0-2 0,0-4 6,0 0-6,0-3 2,0 0-2,2 0 13,-1 0 0,2-10-12,4-8-1,1-10 12,4-4-16,1-3 4,1 5 0,2 6-8,-4 8 4,0 12 2,1 4-1,-2 0-10,-2 8 1,1 13 11,-4 4 1,0 7 10,2-2-3,5-1 0,1-2-7,6-5 0,6-2-9,1-2-14,5-4-51,1-4-40,0-5-179</inkml:trace>
  <inkml:trace contextRef="#ctx0" brushRef="#br0" timeOffset="29050.3572">26491 1023 256,'0'0'37,"0"0"-37,0 0 8,0 0 2,0 0-8,0 0 5,0 66-12,11-62 27,3-1-16,5-3 20,1 0-19,2 0 13,2-1 1,-3-8-14,1-5 8,-1-4 2,-1-3-17,0-6 3,3-11 13,-3-2-8,0-6 0,-5 0-5,-3 2 5,-3 4-2,-6 1-6,0 3 7,-3 1 4,0 1 19,0 5-21,-9 4-8,3 9 40,1 5-39,2 6 21,2 3-14,1 2 0,0 0-18,0 20-38,0 14 45,0 11-22,0 6 32,4 3-8,5-2 0,5 1 14,1-3-17,5-1 3,2-7 0,1-9 2,3-7 4,-1-10-6,0-9 0,2-4-6,0-3 3,3 0 3,-2-10 0,1-6 4,-5-3 2,-4-2-6,-2-7 0,-1-4-35,-2-2 33,2-1-17,-1 0 17,-2 1-17,-2 1-5,0-1 22,-4 6 0,-7-1 3,-1 4-4,0 2 3,0 4 0,-3 2 42,0 5-39,0 5 14,2 4-17,-1 3 8,0 0 15,0 0-23,0 1-29,2 24 22,-3 12 7,2 6 30,-2 4 5,0-2-30,1-2 38,-1 1-30,2-3-5,-1-2 0,2-6-1,0-7-7,0-6 0,0-9 6,0-3-8,-1-3 2,1-4 0,0-1 10,0 0 3,0 0-13,0 0 0,0 0 5,0 0-8,0-1 3,1-12 0,8-1-12,8-4-13,1-7 1,6 0-11,-4 2-48,1 5 67,-4 9-21,-7 6 37,2 3 0,-3 0-10,3 11 8,1 10-2,1 2 4,-1 0-2,1-2 4,-2-4-2,-1-2 5,0-4 6,0-4-11,0-3 3,0-2 3,5-2 15,1 0-18,4 0 11,4-9 0,0-10-2,1-5-12,-2-11 0,-4-3-33,-3-1 23,-5 1-46,-8 8-32,-4 6 33,0 9 14,-4 5 41,-10 7 24,2 3 6,-4 1 8,3 17-22,0 9-16,6 7 2,4 5 9,3 1-11,0-2 0,13-3 5,3-11 0,1-3-5,0-9 1,1-2-2,1-6 3,2-4-4,4 0-99,-2-4-125</inkml:trace>
  <inkml:trace contextRef="#ctx0" brushRef="#br0" timeOffset="29657.0983">26437 708 76,'0'0'16,"0"0"9,0 0 36,113-33 10,-71 27 1,6 1-18,1 4 3,2-1-10,4 2-32,3 0 15,2 0-29,1 0 6,0 0-7,-1 0-17,-2 0-61,-9 0-88,-7-1-57</inkml:trace>
  <inkml:trace contextRef="#ctx0" brushRef="#br0" timeOffset="32713.6389">4814 3450 57,'0'0'185,"0"0"-122,0 0 20,0 0-18,0 0-10,0 0-3,-46-67-23,34 53-28,0 1 22,-2-2-18,-2 4 1,-3 1 19,-1 0-25,-8 3 0,1 4-5,-6 2 5,2 1-10,1 0 5,3 8 5,5 8-5,2 3 5,1 5-1,4 8-15,3 2 22,3 6-10,6 0 4,2-2 0,1-1-13,0-1 13,0-3 0,15-1-7,1-5 3,4-1-5,-1-6 9,2-7 0,0-4-14,1-6 5,2-3-10,3 0 12,1-14-2,3-8-4,-2-7 8,-5-4-32,1-3 27,-7 1-27,-1 1 37,-6 3-7,-5 1 15,-3 7-8,-3 6 11,0 5-6,0 6 56,0 4-39,-1 2 6,-2 0-12,3 0-16,0 14-22,0 10 16,0 6 6,6 0-4,7 1 8,4-3-4,-1-1 0,2-1-20,0-4 20,-3-2 0,4-4 2,-2-3-5,2-6 3,0-4 0,4-3 0,1 0-6,1-6-6,-1-11-1,-3-4-4,0-1 8,-7-2-11,-3-2 19,-8-1-4,0-3 4,-3 2-2,0-3 3,-9 6 0,-4-1-16,-4 5 22,-2 3-6,4 1 19,-3 5-4,3 2-20,2 1 5,5 3 0,4-1 16,2 3-10,2 0-2,0 2-4,0-1-22,2 2 11,10-3-22,7 1 33,5 0 3,0 1 5,3-1-8,1 1 0,-3-1 1,-1 1-7,-3 2 6,-3 0 0,1 5 4,-2 13 9,-1 6-13,-5 6 27,-2 3-27,-4-1 35,0-1-7,-2 0-20,0-6 17,0-1-15,0-2-9,5-8-1,0 1 3,6-4-10,5-5 9,5-5-2,10-1 0,4 0-44,5-15-37,0-3-117</inkml:trace>
  <inkml:trace contextRef="#ctx0" brushRef="#br0" timeOffset="33822.9569">5896 3470 154,'0'0'97,"0"0"-8,0 0 24,0 0-48,0 0 12,0 0-31,0 0-37,-48-71 27,39 67-33,-4 2 9,1 2-12,-5 0-14,-1 0 13,-1 9-3,0 9 4,2 3-4,1 8 4,2 0 0,4 1-1,3-2-4,2-4 0,5-4-12,0-4-27,5-2 34,6-4-9,1-3 19,3-3-5,2-4-7,3 0 11,4 0-4,-1-12 5,1-1-9,-4 0 9,-9 4 0,-2 5-1,-6 1 8,0 3-7,-3 0 0,4 0-9,2 16 9,3 13 0,6 10 5,-3 9-3,0 5 7,0 3-9,-6 3 2,-3-4 13,-3 1-4,0-5-9,0-4-2,-6-7 2,1-7-2,-1-12-27,1-7 27,3-10-7,1-4 7,-2 0 19,1-13 41,-1-10-57,3-5 5,0-8-11,3-5 3,16-7 0,7-2-6,2-1 6,6 0 0,1 1 0,-4 4 0,-1 5-2,-3 7-71,-6 6-17,1 10-22,-4 6-72,-6 4 8</inkml:trace>
  <inkml:trace contextRef="#ctx0" brushRef="#br0" timeOffset="36427.1081">6288 3423 239,'0'0'32,"0"0"2,0 0-20,0 0-3,0 0 3,0 0-11,-9 74 47,9-49-43,0 0 10,2-2-17,7-6 9,1-2-12,2-3 3,3-3 0,3-1 2,1-5 9,1-3-11,-1 0 0,5 0 5,-3-4-5,0-6 0,-2-1 4,-7-3-3,0 0 1,-3-4-2,-3 0 0,-3-3 8,-2 0-10,-1 3 2,0 1 0,0 4 11,0 1 6,-3 5-2,-1 2 47,-1 1-52,4 4 46,-1 0-56,2 7-2,0 13-5,0 5 1,0 2 6,0-3 0,2-1-6,7-5-7,0-3 13,1-2 0,2-3-9,0-5 5,3 0 4,0-4 0,4-1-2,2 0-16,2-1 18,2-13-17,3-4 16,-1-6-52,0-4 37,-3-4-12,0 5 3,0 0 20,-5 7 5,-1 4 0,-3 5 4,-3 7 9,-2 4-13,4 0 0,-1 6 2,2 10 5,-1 7-4,-1 1 11,-4 0 12,0-1-25,-5-2 8,2-4-9,-3-3 7,-1-2-4,1-1-3,-2-5 0,-1-2 0,2-2 5,-2-2-8,1 0 3,1 0 0,1-9 12,3-12-12,1-3 0,2-5-11,5 1-15,2 2 16,-1 3 2,1 7-2,-1 2 7,0 7 3,-3 7 0,1 0-4,-2 0-9,2 12 13,-2 1 4,-1 2 0,0 2 21,-4-2-14,-1 2-4,-2-4 5,-3 2-12,0-3 0,0-3-6,0-3 19,0-2-7,0-4-4,0 0 1,0 0 20,3-7-17,0-9-12,5-6 3,3-3-34,1 0 30,3-1-37,-1 3 44,-1 3-11,-1 4 16,3 3-5,0 2 0,0 7 0,3 2-2,-3 2 2,1 2 0,-2 10 18,-1 6-14,-1-2 16,1 5-20,-2-3 12,-1-1 0,2-2-11,-3-4 0,6-3 5,-5-2 4,1-2-12,-1-3 2,1-1 0,-1 0 4,0 0-3,1-11 4,1-4-5,0-1-8,0-6-13,-3 0-2,1-3-21,-5 1 14,-5-1 2,0 1 28,0 6-4,-8 1 17,1 7-6,-1 2 5,1 4-9,1 1 29,3 2-32,-1 1 0,4 0-5,-2 12-5,2 11 7,0 2 3,0 3 0,0 0 0,0-4 0,7-4 0,1-1-7,-1-6 8,1-2-4,-1-3 3,4-6 0,-1-2 0,5 0 1,0 0 0,1-12-1,1-4-2,1-4-25,1-1-1,-1 1 20,7 4 8,-4-2 2,3 5 2,-3 3 4,4 3-3,-4 3 14,0 4-5,-3 0-14,0 7 10,-3 12-2,-3 4-8,-6 1 16,1 0-6,-4-3-10,-3-1 0,0-3 7,0-4-12,0-1 12,0-4-7,0-4 11,0-2 1,0-2 3,0 0 22,-1-3-26,-4-11 14,5-3-17,-4-5-7,4-7-1,0-2-10,10-4-3,4 3-16,2 1 19,2 7-6,1 4 16,-5 8 0,2 6-2,-5 6-6,0 0 7,-3 6-8,4 12 9,-2 3 8,-4 2 5,0 1-11,0 2 0,3-4 13,3-1-15,3 0 20,3-3-14,6-4 8,1-5-10,-1-5-4,3-2 0,-2-2 10,-2 0-10,-5 0 0,-2 0 3,-2-5-1,-1-3 3,-3-6-5,-2-3 0,2-1 12,-5-7-13,1-4 1,1-7 0,3-3 24,1-5-14,0-1-10,0-3 0,0-3 7,-2 1-9,-2-1 4,-2 4 5,-5 4 58,0 3-56,0 7 15,0 6-5,0 11 4,0 6-16,0 9-7,0 1-3,0 11-14,0 20-15,0 14 32,6 13 0,-2 5 18,2-3-18,0-2 0,3-5 3,3-6 1,4-6-2,1-7-4,4-5-7,-2-7-39,2-3 18,7-9-86,4-10-57,4 0 7</inkml:trace>
  <inkml:trace contextRef="#ctx0" brushRef="#br0" timeOffset="37161.4451">8186 3110 381,'0'0'55,"0"0"-55,0 0-23,0 0 20,82-9 3,-31 4 0,10-2 24,8-2-9,2-4-2,-2 2 23,-7-3-28,-2 4 6,-8 1-14,-2 0 1,-6 3-15,-8 0 7,-3 4-56,-8 2-37,-8 0-88</inkml:trace>
  <inkml:trace contextRef="#ctx0" brushRef="#br0" timeOffset="38985.7729">11343 2814 138,'0'0'104,"0"0"9,0 0-10,0 0 20,0 0-30,-24-88-74,12 75 32,0 1-51,-3 1 1,0 1 7,-3 3-8,-1 2-4,-7 3 4,-2 2-23,-5 0 5,-7 17 11,-2 7 7,0 6-22,-2 6 21,2 6-3,5 5 4,5 6 0,7 4-9,10 0 10,6 0-1,8-3 0,1-4-2,3-7-2,19-5 2,11-6-8,7-11 6,6-11 4,4-6 0,0-4 5,2-10 8,-7-11-13,-2-1 0,-8-4 5,-11 3-7,-5 2 2,-8 0 0,-6 3 9,-5-3 2,0 0-11,0 2 0,-5 0 3,-6 3-1,1 4-2,-2 1 2,7 4 1,2 1 3,0 3-7,3 1 1,0 2-3,0 0-12,0 0 15,8 0 0,10 0-12,4 3 13,-1 10-1,1-1 0,-2 2-5,-4 1 1,-1 1 4,-3 0 0,-1 3-2,-1-1 4,-3 4-4,-2 2 2,-4 3-23,-1 2-17,0-4-76,0-2-117,0-10-15</inkml:trace>
  <inkml:trace contextRef="#ctx0" brushRef="#br0" timeOffset="39376.378">11561 2739 383,'0'0'24,"0"0"-24,0 0 0,0 0 16,0 0 36,119-28-32,-70 13 12,3 0-23,-2 0 2,-6 4-4,-6 6-7,-9 2-36,-9 3-27,-5 0-96,-5 0 2,-8 0 18</inkml:trace>
  <inkml:trace contextRef="#ctx0" brushRef="#br0" timeOffset="39610.7398">11738 2703 103,'0'0'107,"0"0"-107,0 0 0,-6 76 78,6-40-7,9 3-30,3 4 33,-3-3-40,2 1 5,-3-2-26,0-3-3,-2-4 0,-2-2-7,1-6 0,-5-2-3,0-2-94,0-7-20,0-2-126</inkml:trace>
  <inkml:trace contextRef="#ctx0" brushRef="#br0" timeOffset="39845.0981">11660 3236 485,'0'0'4,"0"0"-4,0 0 0,0 0 13,93-11-3,-45-3 2,2 2-9,-3 0 5,-6 4-11,-3 1 3,-5 0-36,0-1-23,-2 0-53,-3 1 55,-1 1-50,-6-2-41</inkml:trace>
  <inkml:trace contextRef="#ctx0" brushRef="#br0" timeOffset="40608.5891">12419 2743 73,'0'0'89,"0"0"26,0 0-53,0 0 39,0 0-2,0 0-30,-42-36 4,42 36-64,0 1 3,0 23-24,1 11 9,11 7 3,6 2 0,3-2 9,0-1-12,1-2 3,0-1 0,-2-4 18,1-5-14,-3-7-4,-3-5 0,-1-7 0,0-2-8,-3-5 8,0-3 0,1 0 3,3-5 13,0-14-16,0-10 0,-1-4 19,-4-4-19,-3-4 0,-2 0 0,-5 0 3,0 2 9,0 5-12,0 2 0,-2 7-6,-2 4-15,0 4 20,2 6-35,2 4-3,0 4-124,13 1-63,4 2 30</inkml:trace>
  <inkml:trace contextRef="#ctx0" brushRef="#br0" timeOffset="40952.3197">13036 2648 267,'0'0'63,"0"0"-6,0 0 6,0 0 9,0 0-72,0 0-8,-7 41 8,7-2 15,1 3-13,5 2 27,0-4-27,0 0 2,-3-3-1,0-3 1,2-2-8,-4-3 2,2-5-60,0-6 9,0-6-72,3-7-24,-2-5-20</inkml:trace>
  <inkml:trace contextRef="#ctx0" brushRef="#br0" timeOffset="41209.7804">13042 2659 182,'0'0'54,"0"0"-13,0 0-11,0 0 28,20-88-33,-6 79-8,4 2-7,0 2-1,2 4-9,1 0 0,-4 1 1,0 0-8,1 0 7,-2 5-28,2 3-20,4 1-72,-7 0-45</inkml:trace>
  <inkml:trace contextRef="#ctx0" brushRef="#br0" timeOffset="41459.7677">13005 2921 192,'0'0'125,"0"0"-125,0 0 0,0 0 3,0 0 10,94-14-12,-61 8 22,0 2-22,-5 4 3,-1 0-4,-3 0-11,-5 0-46,-7 7-70,-9 5-40</inkml:trace>
  <inkml:trace contextRef="#ctx0" brushRef="#br0" timeOffset="41678.5052">13065 3125 206,'0'0'46,"0"0"-31,0 0-15,0 0 37,0 0 12,0 0-28,111 6 15,-70-12-17,-1-4-16,3 1 11,-4-1-14,-3 2-29,-3 0-54,-5 2-60,-9 2-48</inkml:trace>
  <inkml:trace contextRef="#ctx0" brushRef="#br0" timeOffset="42309.4996">13609 2673 244,'0'0'101,"0"0"-30,0 0-47,0 0-18,0 0-6,0 0 15,-3 108-10,3-68 29,0-3-9,0-1-25,0-4 16,0-1-8,3-1-8,0-4 0,2-4-23,-1-5-7,1-7-24,2-5-24,-1-5-6,1 0-74</inkml:trace>
  <inkml:trace contextRef="#ctx0" brushRef="#br0" timeOffset="42715.7245">13634 2745 4,'0'0'149,"0"0"-48,0 0-49,0 0 20,0 0-14,0 0-51,-8-44-14,24 62 14,6 10-4,2 6 43,3 2-40,0 0 7,3 0-13,0-4 13,1-5-6,-1-2-3,-2-6 5,-4-6-1,-2-3 0,-4-5-9,0-5 1,-4 0 0,-1 0 14,-1-9-7,-5-9 26,1-3 50,-2-8-80,-6-1 35,0-3-38,0-2 13,-2 2-2,-11 0-9,-1 1 6,-2 4-1,-1 1-6,3 3-2,0 4-9,4 6-32,5 4-9,5 2-85,0 4-72,0 1-114</inkml:trace>
  <inkml:trace contextRef="#ctx0" brushRef="#br0" timeOffset="43621.9266">15614 2479 64,'0'0'135,"0"0"-59,0 0 43,0 0-76,0 0 31,0 0-31,-59-21-43,39 21 62,-1 10-47,-1 9 4,1 10-19,4 7-12,0 9 12,3 5-2,1 1 2,5-2 2,7-4-2,1-5 4,0-10-12,19-3-3,5-8 11,9-5 0,3-6 0,3-8 1,4 0 0,0-8 6,-1-13-1,-5-4 7,-5-6-13,-7 0 0,-10-7 4,-9 1 13,-6-6-16,0-2 19,-6 2-13,-14-1 7,-2 3-22,-6 7 8,1 5-28,1 9 8,4 8-70,7 9-28,5 3-141</inkml:trace>
  <inkml:trace contextRef="#ctx0" brushRef="#br0" timeOffset="44634.8992">16144 2453 294,'0'0'95,"0"0"5,0 0 5,0 0-39,0 0-36,0 0-30,-11 21 0,11 22-3,0 9 12,0-3-9,-1-2 0,-1-7 5,1-2-5,-1-5 0,2-4 0,0-6-4,0-3 4,0-5-11,0-6-15,0-2-68,5-6 23,-1-1-23,1 0 29,-2-8 12,-2-11-98,-1-4 56,0-2 69,0-7 26,0-6 0,0-4 15,0-1 2,0 1 33,0 0-20,0 8 25,0 9 23,0 7 12,0 8 43,0 6-22,0 3-28,0 1-81,5 4-2,13 21-15,5 11 12,6 7 6,1 1-6,-1-1 6,1-2-3,-2-2 2,-3-4 3,-3-5-7,0-3 2,-5-8 0,-1-3-2,-4-8 2,-6-3 0,0-2 2,-6-3 19,1 0-21,-1-5 68,0-14-42,0-7 8,0-7-26,0-2 1,0-4-9,0-3 3,0 1-6,-5 4 3,2 2-11,0 7-4,3 4-2,0 4-21,0 7-22,0 0-124,0 5-66</inkml:trace>
  <inkml:trace contextRef="#ctx0" brushRef="#br0" timeOffset="45429.1421">18070 2400 308,'0'0'83,"0"0"5,0 0-58,0 0 44,0 0-44,-94-70-7,73 60 13,0 1-30,2 1 11,-2 6-10,2 2 2,2 0-12,1 0 3,4 5-9,3 12 2,2 8 7,5 9-2,2 5-15,0 8 9,9 1 3,9 2 4,6-3 1,7-1 3,5-9-3,1-4 0,3-4-5,-5-6-9,-10-4 7,-9-4-2,-11-4-2,-5 0-1,0-6 2,-12 4 10,-15-2 22,-9-3 5,-4 0 5,-2-4-15,3 0-15,4 0 7,0 0-1,5 0-8,5-4 0,4 0-98,11-3-15,8 1-98</inkml:trace>
  <inkml:trace contextRef="#ctx0" brushRef="#br0" timeOffset="46132.2305">18464 2314 331,'0'0'103,"0"0"15,0 0-94,0 0-12,0 0-12,-15 80 0,3-28 40,-1 7-38,1-2 16,-2-4-10,4-6 9,-1-10-17,1-5 0,2-8 5,2-5-20,2-5 12,-1-8-13,5-3 8,0-3-79,0 0 19,0-6-16,11-14 5,7-8 17,1-8-22,2-3-22,-4-8 63,-3-3 20,-5-4 23,-1 1 0,-4 5 18,-4 6 44,0 8 37,0 6 18,-1 6 6,-5 7-40,3 7 42,1 5-64,2 3-25,0 0-30,0 17-6,12 16-5,6 12-2,5 10 14,-1 0-3,-4-1-4,0-4 0,-5-7 3,2-5 6,-3-6-9,-1-8 0,0-3 3,-2-5-18,-1-5 15,-1-2-50,-2-6-16,-2-2-78,-2-1 21,-1 0-1,0 0-42</inkml:trace>
  <inkml:trace contextRef="#ctx0" brushRef="#br0" timeOffset="46319.7187">18336 2696 423,'0'0'20,"0"0"-20,0 0 0,0 0-1,95-28 1,-55 22-3,-1 1-33,-1-1-66,-4-3-83</inkml:trace>
  <inkml:trace contextRef="#ctx0" brushRef="#br0" timeOffset="46848.8413">18862 2421 353,'0'0'123,"0"0"-26,0 0-60,0 0-37,0 0 1,-13 82-1,13-35 42,0-2-40,0-3 7,0-4-9,0-5 2,6-2 3,-2-4-5,3-8-30,-2-2-26,1-7-57,0-4-44,-1-6-67</inkml:trace>
  <inkml:trace contextRef="#ctx0" brushRef="#br0" timeOffset="47333.1877">18935 2407 220,'0'0'107,"0"0"-47,0 0 3,0 0-57,0 0-1,0 0-5,33-27-18,-21 35 16,1 7 1,-2 4 1,0 1 2,-3-1-2,-2-2 4,0-2 0,-1-5 2,-1-2-6,2-2 0,-3-2 3,2-4-4,2 0 2,2 0-1,6-4 8,2-11-5,0-3-4,1-2 1,-3-4 0,-3 2 3,3-1-2,0 5-1,-2 4 0,-2 7 0,-1 6-6,-1 1 4,0 0-15,2 13 14,0 10 6,-2 7 7,-1 6 17,-2 3-26,-3-1 26,0-2-15,-2-6-5,1-3 9,1-4-16,-3-5 0,1-2 0,1-4-7,-1-4-35,4-2-15,2-3-80,2-3-20</inkml:trace>
  <inkml:trace contextRef="#ctx0" brushRef="#br0" timeOffset="47692.5444">19613 2340 479,'0'0'14,"0"0"-14,0 0-6,0 0 6,0 93 13,0-54 11,0 0-4,0-1 44,0-4-63,0-1 13,0-1-14,0-2 11,0-3-13,-2-3 2,-1-4 0,1-3-4,1-5 4,1-6-45,0-4-25,0-2-75,0 0-13,3-10 41</inkml:trace>
  <inkml:trace contextRef="#ctx0" brushRef="#br0" timeOffset="47942.5317">19650 2311 271,'0'0'110,"0"0"-26,0 0-58,0 0-14,0 0-12,55-80 9,-33 71-5,-2 3-2,1 5 4,-3 1-12,3 0 6,-2 0 0,-1 1-9,-2 5-55,-1 1 40,-1 0-33,-1-1-34,0-5-35,-2 1-21</inkml:trace>
  <inkml:trace contextRef="#ctx0" brushRef="#br0" timeOffset="48239.3961">19606 2588 250,'0'0'48,"0"0"-44,0 0 11,83-35-11,-49 23-4,3 2 0,-6 4-2,-5 2-12,-8 4-6,-6 0-48,-6 7-10,-6 4-51</inkml:trace>
  <inkml:trace contextRef="#ctx0" brushRef="#br0" timeOffset="48456.5305">19613 2786 36,'0'0'102,"0"0"-102,0 0 11,0 0-11,0 0 39,0 0-1,22 28 44,2-28-3,9 0-20,8-2 7,4-11-65,6-2 12,-5-1-13,-3 3-34,-5 1-52,-10 0-140</inkml:trace>
  <inkml:trace contextRef="#ctx0" brushRef="#br0" timeOffset="49316.8417">21255 2169 285,'0'0'81,"0"0"-30,0 0-13,-94-31-26,71 31 8,-2 0 29,0 15-49,0 4 30,4 2-1,7 2-29,7 4-2,7 2-10,0 2-2,4 1 9,16-1 5,8 0 0,5-1-7,7-3 13,1 0-6,2-3 0,0-3 1,-1 1 2,-5-3-1,-7-3 0,-8 1-2,-11-2-8,-8-1 1,-3-1-2,0 0-2,-18 4 11,-12 1 13,-6 2 0,-5-4-5,-3 0-6,2-1-2,1-5 0,5 2-55,6-3-11,6-1-11,9-4-138</inkml:trace>
  <inkml:trace contextRef="#ctx0" brushRef="#br0" timeOffset="50941.8531">21710 2138 187,'0'0'120,"0"0"-67,0 0 52,0 0-48,0 0 27,0 0-48,0 0-21,0-11-30,0 35 15,0 14 0,-4 5 21,-2 7 3,-4-3-19,2-2-5,0-1 24,-2-2-26,3-3 2,-1-3 0,2-7 7,5-5-7,1-3 0,0-3-3,1-3 0,13-3-2,6-3 5,7-4 0,9-5 17,8 0-7,9-3-10,5-10 0,-1 2-72,-2 0-25,-7 5-81,-4 0-146</inkml:trace>
  <inkml:trace contextRef="#ctx0" brushRef="#br0" timeOffset="51367.9152">22379 2147 372,'0'0'51,"0"0"-8,0 0-43,0 0 1,0 0-1,0 0 0,86-29 3,-57 29-3,-1 0 0,-6 0 0,1 0-10,-7 0-94,0 0-65</inkml:trace>
  <inkml:trace contextRef="#ctx0" brushRef="#br0" timeOffset="51609.8149">22504 2135 225,'0'0'95,"0"0"-89,0 0 7,-22 108 20,20-64 16,2-1-1,0 3 12,0-4-43,0-2 55,0-2-40,0-5-25,-4-1-7,-3-5 0,-3-4-39,1-5-20,-1-6-47,0-5-21,2-4-71</inkml:trace>
  <inkml:trace contextRef="#ctx0" brushRef="#br0" timeOffset="51781.6799">22339 2652 128,'0'0'164,"0"0"-28,0 0 6,0 0-133,0 0 26,0 0-46,68-22 22,-28 15-9,2-3-2,0 3 0,-3-1-1,-5 0-47,-1 0-109,-3-1-16,-5-2-64</inkml:trace>
  <inkml:trace contextRef="#ctx0" brushRef="#br0" timeOffset="52156.6619">22983 2198 347,'0'0'145,"0"0"-145,0 0-53,0 0 53,-3 93 8,2-55 25,-1-4 14,2-2-32,0-5 3,0-3-18,0-1 1,-2-3-9,2-4-44,0-1-7,0-3-20,0-6-121</inkml:trace>
  <inkml:trace contextRef="#ctx0" brushRef="#br0" timeOffset="52516.0165">22907 2150 206,'0'0'55,"0"0"-17,0 0 5,0 0-38,0 0 13,103-57 12,-63 82-11,2 11 16,-3 5-16,-3 1-14,-8 1 34,-3-4-29,-4-2-10,-6-2 0,-6-2 19,-6-1-15,-3-2 2,-3 0-1,-18 0 43,-6 0-38,-7-3 8,-2-4-18,-3-5 5,4-3-25,0-6-8,5-8-23,2-1 11,4 0-13,2-1 4,1-12-22,0 0-155</inkml:trace>
  <inkml:trace contextRef="#ctx0" brushRef="#br0" timeOffset="53155.0172">23438 2146 313,'0'0'123,"0"0"-123,0 0-2,2 94 2,-1-44 48,-1-2-19,0-2 6,2-3 5,-2-4-31,1-2-5,-1-3-4,0-5-10,0-4 4,0-1-77,0-5 13,2-1-48,1-5-138</inkml:trace>
  <inkml:trace contextRef="#ctx0" brushRef="#br0" timeOffset="53451.8722">23508 2197 163,'0'0'30,"0"0"-23,0 0 5,90-58 46,-65 51 10,2 5-16,1 2-33,2 0 12,-2 0-31,-1 0-6,-7 5-5,-6 7-114,-11 5-76</inkml:trace>
  <inkml:trace contextRef="#ctx0" brushRef="#br0" timeOffset="53654.9884">23459 2451 130,'0'0'98,"0"0"-93,0 0 37,84-19 39,-53 12-62,3 4 0,-4 0-12,-9 3-7,-3 0 0,-12 3-89,-6 11-131</inkml:trace>
  <inkml:trace contextRef="#ctx0" brushRef="#br0" timeOffset="53858.1036">23395 2690 124,'0'0'44,"0"0"-17,0 0 33,101 0-1,-56-6-58,6-1 4,2-2-5,-5 1-12,-3 2-42,-9 4-119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2:35:13.2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9651 593 70,'0'0'36,"0"0"25,0 0-3,0 0-32,0 0 51,0 0-42,0 0-6,0 0 16,0-19-27,0 17-18,-1 1 7,-1 1 17,2 0-15,0 0-2,0-2-4,0 2 19,0 0-15,-3 0-7,3 0 0,0 0-26,0 0 13,0 11 11,0 10 2,0 6 7,-1 3-5,1 2-2,-2-2 0,-1 0 3,0 3-3,0 0 0,1 2 0,1 1-2,-1 0 5,2-2-3,0-2 0,0-6-43,0 0 29,0-5-14,0-2 17,0 1-11,0-5-27,0-2-16,0-3-14,0-7-85</inkml:trace>
  <inkml:trace contextRef="#ctx0" brushRef="#br0" timeOffset="749.959">9379 613 5,'0'0'40,"0"0"6,0 0 64,0 0-69,0 0-1,36-80-2,-19 67-15,2-1 8,11 0-23,0 4 2,4-2 2,3 3-7,9 4-5,4 2 0,5 3 1,2 0-3,-2 8 2,-6 12 0,-3-1-2,-5 3 6,-5 3-4,-4-1 0,-3 6 6,-4 2-8,-3 1 2,-2 1 0,1-3 9,-5-3-6,-1 1-3,-2-4 0,-5 4-10,-2 1 10,-6 5 0,0 4 6,0 6 0,-22 1-4,-5-2-4,-6-2-26,3-10 17,0-8 10,-4-1-24,-5-8 25,0 0 0,-7-3-1,0-6-4,-3-5 5,-1-1-2,1 0-7,-2-12 9,3-1 0,1-2-1,3 0 0,3 1 1,4-3 0,5 4-10,7-2 0,4 0-26,6 4-23,6 0-48</inkml:trace>
  <inkml:trace contextRef="#ctx0" brushRef="#br0" timeOffset="3463.9662">10540 944 5,'0'0'59,"0"0"9,0 0-38,0 0 14,0 0-6,0 0-7,-25-12 37,25 12-52,0-1 13,0 1-17,0 0-8,0 0-8,0 0-11,0 0 2,13 0 6,2 0 11,6 0-4,0 0 0,0 0 12,0 0-15,-1 0 3,2 0 0,1 0 4,1-2-3,0-4-1,-1 1 0,-3 0 5,3-3-8,-3 2 3,-6-3 0,1 1 5,-6 4-1,-6 0-4,-2 2 0,-1-1 19,0 0-15,0-3-4,0-1 3,-6 0-2,-2 0-1,0 0 0,-1 2-1,-4-3-19,1 4 20,-9-2 0,6 3 7,-6 1-12,3 2 7,-1 0-2,1 0 0,7 0 0,-2 0-3,0 5 3,0 4 0,-1 3-7,2 3 7,-3 6 0,7 5 0,-1-1-26,5 5 26,1 0 0,0 1 2,3-5-1,0-1 0,0-4-1,1-3 0,11 0-13,2-5 13,4 1 0,-1-4 1,3-2-5,1-2 8,3-3-4,1-3 0,-2 0 14,2 0-14,3-5 0,-1-5 0,3-2 3,-2-2 2,2-1-5,1-1 0,-2-2-5,-3-2 0,-7 1 5,-3 1 0,-6-2-1,-2 1 6,-5-3-5,0 3 0,3 2 5,-6 4-5,0 4 0,0 1 1,0 2 2,0 3 7,0 2-10,0 1 0,0 0 8,0 0-23,0 0 10,-6 13 5,3 8 1,-2 3 3,2-1-4,2-1 0,1-3-5,0-4 0,0-1 5,0-3 0,6 1-6,0-3 10,9-1-4,-3-1 0,2-1 2,3-3-2,1-3 1,1 0-1,-1 0 15,0 0-11,-1-7-4,0-4 0,-2-2 9,-1-2-13,-2-2 5,-2-3-1,0-1 4,-2-4 5,-3-1-9,-2 4 0,-2 1 6,-1 5-6,0 8 0,0 0 4,0 6 64,0 2-63,0 0 8,0 0-13,0 0-26,0 7 19,0 6 7,0 3 0,0 4 3,0-1 3,2 2-6,3 1 0,3-4-1,-1-2-4,1 0 5,4-1 0,-2-5 0,1-1 10,2-1-10,-1-2 0,4-2 1,1-2-1,1-2 0,0 0 0,-2 0 4,2-3 0,-3-6-4,-6 0 0,4-5 7,-4-3-7,-1-1 0,0-3 0,-2-5 3,-1-6 3,0-2-8,-2 2 2,0-3 0,0 2 2,-2-2 0,3 2-2,-2-1 20,-1 2-11,1 2-3,-2 1 16,1 7-20,-1 5 63,0 3-39,0 8 5,0 2 28,0 3-55,0 1 10,0 0-14,0 0-15,0 1 1,0 20 6,0 9 8,2 8 4,1 2 1,1 1-5,-1 0 0,2-2 0,1 0-1,0-4 1,3-3 0,-2-3-1,1-2 7,2-6-6,1-4 0,2-2 0,-1-4-5,0-4 5,1-1 0,1-3-8,2-3-46,2 0-3,6-5-39,-3-10-59,-6-1 15</inkml:trace>
  <inkml:trace contextRef="#ctx0" brushRef="#br0" timeOffset="3860.2986">11381 744 141,'0'0'37,"0"0"5,0 0 18,0 0-9,0 0-31,0 0-11,0 0-9,66-23 12,-36 22-12,3-2 32,4 2-22,2-4-1,0 2 0,1-2-2,-4 2-7,-6 1 0,-4 2 0,-6 0-3,-4 0 3,-5 0-10,-1 0-32,-8 0-90,-2 10 4</inkml:trace>
  <inkml:trace contextRef="#ctx0" brushRef="#br0" timeOffset="4641.5087">12129 819 99,'0'0'46,"0"0"20,0 0-4,0 0-35,0 0-6,0 0-17,-28-57 43,17 50-24,-5 1-18,1-1-5,-1 6 1,-2 0-1,1 1 3,1 0-1,1 0 6,4 0-5,3 0-3,3 2 0,2 5-14,0 2 1,3 3 8,0-1 5,0 3-9,3 3 14,6 0-5,4 0 0,1 1-2,2 2 1,1 0-1,2-1 2,3 1 0,-1-4 1,2-5-1,-7 1 0,-4 0 10,-1-4-12,-7 2 2,2-4 0,-6 0-1,0 1 1,0-1-5,-6 1 5,-9-1 0,-3-4 13,0-2-13,-1 0 5,-2 0 12,3 0-17,-3 0 0,6 0-10,0-1-68,3 0-48,5-2-62</inkml:trace>
  <inkml:trace contextRef="#ctx0" brushRef="#br0" timeOffset="5789.5993">12523 779 64,'0'0'22,"0"0"34,0 0-17,0 0-13,0 0 25,0 0-43,-40-39 32,29 39-27,-2 0-5,-2 0-8,0 0 0,-3 12 20,0 6-15,0 6-4,2 3-1,4 3 0,4 0 2,5-1-18,3-5 16,0-2 0,0-4 8,5-4 3,8-2-11,2-4 0,0-4 16,4-1-7,3-3-5,1 0-3,4-5 15,2-7-10,-3-4-6,1-4 0,-2-4 5,-3-3-5,-2-2 0,-3 0 0,-1-2 5,-2-2 1,-1-1-6,-4-1 0,-1-1 2,-1 1-4,-3 4 2,-2 2 0,-2 4 44,1 4-42,-1 4 9,2 6 5,-2 7-4,0 1 37,0 3-23,0 0-17,0 0-9,0 0-18,1 19 10,1 13-3,2 6 21,-1 1-15,2 0 10,-1-1-4,-2-2 32,-1-4-26,1-1-7,-2-1 0,1-3 12,1 1-15,-1 0 3,1-6 0,-1 2 4,2-7 2,-1-3-6,-2-4 0,0-6 3,0-4-7,0 2 4,1-2 0,1 0 11,1 0 0,1-18-11,3-11 0,1-6-41,4-5 36,0 2-43,0 5-14,0 9 52,0 9-23,-3 6 30,-2 3 2,2 6-13,-3 0 4,2 8 10,-1 13 0,2 4 4,-3 3 9,-2 0-13,1-1 30,1 0-30,0-5 36,1-2-33,-1-3-2,2-5 4,-2-3 2,1-3-7,-1-4 0,-3-2-5,5 1-5,-2-1-24,-3 0-32,-1 0-73</inkml:trace>
  <inkml:trace contextRef="#ctx0" brushRef="#br0" timeOffset="6762.2786">13214 780 70,'0'0'83,"0"0"-24,0 0 25,0 0-78,0 0 18,0 0-24,0 0 5,12-3 35,9 2-21,1-5 5,8 4-15,1-1 0,6 0-11,1 2 2,-2-1-17,-2 1 13,-7 1-54,-5 0-42,-6 0 2,-5 0-55</inkml:trace>
  <inkml:trace contextRef="#ctx0" brushRef="#br0" timeOffset="7679.7532">13893 437 35,'0'0'56,"0"0"-54,0 0 40,0 0-2,0 0-34,0 0 44,71-6-37,-47 6 38,1 0-27,2 0-11,3 0-1,1 0-11,2 0 5,0 0 0,-5 0-4,-1 0-2,-3 0 0,-6 0-29,-3 0 3,-6 0-50,-5 0-66</inkml:trace>
  <inkml:trace contextRef="#ctx0" brushRef="#br0" timeOffset="8160.0005">14121 419 104,'0'0'30,"0"0"-17,0 0 4,0 0 8,0 0-20,0 0 45,-6 51-36,6-31 47,0 2-54,0 2 31,0 2-27,3-1-1,1 1 14,1-2-20,-4-1-3,-1-1 9,0-1 0,0 2-10,0 1 0,0-3 11,-6 0-10,-1-1 0,1-8-1,0 0 6,1-5-6,-1 0 0,-1-2 0,-2 0 3,-2-5-3,-2 0 0,-2 0 3,0 0-16,3-3 4,-2-3-4,3 0-3,0 0-65,3 0 39,3 0-73,1 0-55</inkml:trace>
  <inkml:trace contextRef="#ctx0" brushRef="#br0" timeOffset="11140.4559">14392 700 38,'0'0'38,"0"0"-9,0 0-24,0 0 9,0 0-9,-79 5-2,66 1 20,2 2-18,-1 0 13,4 3-8,2 3-1,1 0-9,5 4 0,-3 5 4,3 0 3,0-2-7,0-1 0,3-2-1,11-3-5,3-2 6,3 1 0,-1-5 9,2-5 23,0-2-26,0-2 15,1 0 4,0-5-17,-2-5-8,1-3 0,-3-1 7,-3 0 1,-2-2-7,-6-1 1,0 0-1,-4-1 6,-3 2-7,0-2 0,0 1 5,0 1-2,-8 2 0,2 4-3,-1-1 0,2 2 3,1 3-5,-1 1 2,2 3-1,0 0-5,0 2 10,2-1-4,1-1 5,0 2-5,0-2-2,0 2-4,0 0-19,0 0 14,6 0-10,3 0 21,7 0-2,4 0 10,3 0-8,7 2 0,2-2 4,0 0 18,1 0-17,-4 0 0,-1-6-4,-1 0 11,-2 2-10,-2-1-2,-3 0-1,-2-1 1,-6 3 4,-3-1-3,-2 4 4,-5 0 5,-1 0-10,-1 0 22,0-3-2,0 1 39,0-1-58,0 0 2,0 0-3,-3 0-3,-2 0-6,0 2 8,-1-3 1,0 3-8,0 1 8,-2 0 0,1 0-5,1 0 9,0 0-6,0 0 2,-1 0 0,3 0-15,-1 0 13,4 0 2,-2 1 0,-1 1 3,3-2-6,-2 2 3,3-2 0,0 0-15,0 0 17,0 1-2,0-1 0,0 2 3,0-2-4,0 0 1,0 0 0,0 0-16,0 0 22,0 0-6,0 0 0,0 0-12,0 0 6,0 0 6,0 0 0,0 0-15,3 0 11,2 1 4,4 1 0,1-1 20,0 1-10,2 1-7,3-3 3,-1 2-1,3 2 0,2-1-5,1 0 0,6 0 14,-4 1-13,-1 1 8,-5-2-6,-4 3 1,-1-2-3,-2 2-1,-2 1 0,2-2 10,-2 0-12,-4 1 2,0-3 0,-3 2-11,0-1 15,0 4-4,0 1 0,-11 1 8,-3 2 1,1-3-9,-4-1 4,1 1-1,-2 0-3,-1 1 0,-1 4 0,-2-1-20,1-1 14,4 0-7,4-4 13,4 0-18,5-4-5,1-1 23,1 0-2,2-3-22,0 0 22,0 0 2,0 0 0,0 0-11,0 0 14,8 0-3,2 0 0,3-2 2,1 2-7,4 0 5,-3 0 0,1 0 3,-4 2-3,-1 9 0,0-1 0,-1 5 3,-1 1-4,-2 4 1,-1 4 0,-3-2 28,0 0-22,-3-1 9,0-1 5,0 2-19,-12 1 37,-4-1-32,-3-2 10,-1 3 12,-4 4-19,-6-1-9,3 1 0,6-5 2,2-10-11,11-4 9,-2-6 0,3 0 8,1-1-8,1-1 0,2 0 0,-2 0-12,1-4 7,1-5 5,3-3 0,0-2-15,0-3 2,12 1 7,3 0 3,1-1-1,2 1-3,2 0 7,0 1 0,2-1-7,3-1 14,3 1-7,2-4 0,1 1 5,1 1-2,-2-2-2,-2-1-1,-3 0 25,-4-5-14,-1 1-10,-1-2-1,-3-2 3,4 4-5,-2-3 2,-2 6 0,-5 2 4,-7 3 2,-1 3-6,-3 5 0,0-2 10,0 2-12,0 2 2,0-1 0,0 3 2,-3 4 5,3 0-7,0 1 0,0 0-14,0 0-1,3 0 14,10 0 1,7 8-6,-2 7 8,-2 2-2,-2-2 0,-1 0 2,-1-2-5,0 1 3,0 0 0,-5-4 2,-1 3 2,-3-3-7,-3 1 3,0 2-9,0 0 8,-9 4 1,-4-5 0,-2 5-4,-2-4-3,0-2-29,-1 2-7,1-7-29,4-3 4,1 0-39,1 0-20</inkml:trace>
  <inkml:trace contextRef="#ctx0" brushRef="#br0" timeOffset="11859.1685">15754 747 11,'0'0'2,"0"0"67,0 0-10,0 0-26,0 0 22,0 0-23,0 0 1,-28-16-32,15 16 10,-1 0 19,-4 6-30,0 10 0,-4 4 0,3 1 8,-1 1-8,2-4 0,8 2 0,0 0-5,5-4 6,2 4-1,3-5 0,0-6-9,0-2 9,5-5 0,6 2 2,3-1 8,4-3-9,-2 0 4,7 0-2,-3-4 3,0-10-6,-2-2 0,-3 0 0,-1-3 4,-4 2-2,-1-1-1,-1-1 3,-2 4 3,-1 0-7,-2 4 20,-2 5-10,1 3 56,-2 3-29,0 0-4,0 0-33,1 0-14,4 6 8,2 9 5,-1 0 2,2 1-1,2-5 0,3 0 0,6-4 3,1-1-1,4-1-4,3-2-14,0-3-48,-1 0 0,-3 0-92,-4 0-59</inkml:trace>
  <inkml:trace contextRef="#ctx0" brushRef="#br0" timeOffset="13606.7137">17295 326 92,'0'0'80,"0"0"5,0 0 21,0 0-53,0 0 14,0 0-26,0-7-36,0 7-10,-1 8-23,-12 15 28,-2 5 13,-5 7-4,-2 0-9,2-1 0,-2 2 13,3-1-16,2-2 3,0-3 0,0 0-2,1-3 10,-1 0-16,2-4 4,6-4-60,3 0 46,5-4-27,-2-2-18,3-4 10,0-5-67,0-4 12</inkml:trace>
  <inkml:trace contextRef="#ctx0" brushRef="#br0" timeOffset="13997.3183">17270 332 95,'0'0'55,"0"0"24,0 0 31,0 0-54,0 0 1,0 0-33,39-32-24,-30 36-8,6 18 8,-2 3 0,1 7 39,-2 2-20,-3 1-1,2 0-7,0-2-3,0 0-8,2-3 0,-3-2 0,-2 1 6,-2-2-2,-6-3-4,0 2 0,0-2 9,-7 1-21,-3-2-3,1-1-77,2-6 51,-2-7-184</inkml:trace>
  <inkml:trace contextRef="#ctx0" brushRef="#br0" timeOffset="14260.8298">17157 607 232,'0'0'5,"0"0"-5,0 0-1,88-20 1,-55 18 0,0-4 0,-2 2-3,-3 3 3,-4-1-14,-6 2-135</inkml:trace>
  <inkml:trace contextRef="#ctx0" brushRef="#br0" timeOffset="14838.9237">17576 721 45,'0'0'23,"0"0"45,0 0-11,0 0-12,0 0-26,0 0 33,82-10-9,-62-1-19,-3-4 16,0-1-16,1-6 15,-2-1-9,2-4-20,-3-4-10,0 1 0,-6-3 2,-1 0 15,-1-2-7,-4 2 2,0-1-6,-3 2 7,0 4-13,0 0 0,-2 6 9,-6 5 5,3 7-14,-1 3 32,3 7-32,-2 0-21,-2 0 10,-3 20-11,-6 15 22,0 10 7,3 6-5,0-1-2,5-4 4,5-5 3,3-5-11,0-4 4,0-5 0,12-1-2,6-5 3,1-2-1,2-4 1,1-4-1,2-2-1,1-6-78,-5-1-59,-1-2 10,0 0-80</inkml:trace>
  <inkml:trace contextRef="#ctx0" brushRef="#br0" timeOffset="17288.5609">18230 628 1,'0'0'60,"0"0"49,0 0-53,0 0 12,0 0 10,0 0-73,-33-49 35,27 42-20,0 3-18,-2 1 17,2 0-18,0 0-2,-3 3-1,-5 0-12,-6 0 11,-4 5 3,0 6 0,4 4-19,6 2 23,5-2-4,2 0 0,1 0-20,1-4 20,5-1 0,0 1 3,0-2-23,0-2 24,5 1-4,11-5 0,1 0-8,2 0 1,1-3 7,-3 0 0,2 0-5,0 0 9,0 0-4,-1-6 0,-2-3 2,-1 0-2,0 0 1,-4 2-1,-1 0 42,-4 4-39,-5 3 17,1 0-20,-1 0 13,2 0-20,3 10 7,6 6 0,-4 8 1,-4 4 14,-2 6-15,-2 2 0,0 4 15,-8 7 21,-10 1-32,-10 8-3,-5-2 31,0-7-24,-1-8-8,9-12 0,1-4 2,4-2-18,3-3 28,1-8-12,8-4 0,5-4-3,3-2 3,0 0-5,1-20-5,11-6 0,2-3 5,9-7-14,4 2 17,3 3-33,3-1 35,-2 5 0,4-6-1,-1-5-1,3 2 2,3-4 0,2 2 9,0 5 2,1 4-11,-5 5 2,-6 6 4,-5 2 17,-3 2-14,0 3-7,-3 1 14,-2 1-9,-4 1-7,-5 1 0,-2 2 4,-2 2-6,-1 0 2,-1 2 0,-2-1 4,-1 1 4,-1 1-8,0-2 0,0 2 4,0 0 1,0 0-5,0 0 1,0 0-2,0 0-7,0 0 4,0 0-17,-6 0-33,-4 5 45,-5 10 5,0 3 4,-1 0-3,3 2 0,6-2 0,1-4 3,2 0-4,4-3-5,0-2 9,0-2 0,0 1-3,0-2 12,7 0-9,2-1 0,-2-3 2,5-2-1,-1 0 2,1 0-3,1 0 3,-1 0 3,3-6-7,-2-7 1,2-1 0,-4 0-1,-2 0 1,-3-1 0,-1-1 0,3 3 1,-5 1-4,3 0 3,-3 3 0,-1 3 0,-2 1 0,0 1 0,0 2-3,0 1-8,0 1 9,0 0-2,0 0-12,0 0 8,0 0 4,0 0-15,0 0 18,0 0-32,0 0 17,0 0 13,0 0 3,1 3-3,1 0 5,1 1-2,1-1 8,0 0 5,-1-1-13,2 0 18,1-2-12,2 0 29,0 0-16,1 0 3,0 0 6,4-7-18,0 0-5,0-4-5,-1-1 7,0-2 5,0-2-10,-2-4 0,-2 4 8,-4 1-7,0 0-3,-4 3 0,0-2 0,0 1 3,0 0-1,0 3-2,0 4 0,-2 0-3,-3 2 1,1 1-2,-2 1-1,0 2-20,-2 0 24,0 0 1,0 0 0,0 8-9,2 2 7,5-2-15,1 0 3,0-1-3,0 0 17,0-1 0,0 1-2,4-3 10,5 2-8,7-5 0,1 4 2,4-2 10,-3-1-11,-2-1 3,-2 2 2,-1 0 4,-2 0-12,2 0 2,1 2 0,-7-2 2,2 2-2,-3 3 0,-3 1-1,0 2-3,-3 2 4,0 1 0,0 1 2,0-2-2,0 1 3,-2-1 2,1-2-5,-1-1 1,1 1-3,1-5 1,0 3 1,0 0-4,0-2 4,3 0 0,4-1 3,4-2-1,5 0-2,6 1 0,3-3 1,2-2 4,-2 0-3,-6 0-2,-1-8 10,-3-2 0,-3-4-10,1 2 1,-4-1 6,-1-1 25,-4-1-23,-1 1 9,0 1 12,-3 5-25,0 2 30,0 3-15,0 3-18,0 0 14,0 0-16,0 0-3,0 11-10,0 2 7,3 2 5,1-3 1,1 0 0,1 1 0,2-6 2,2-1-2,0 0 2,1-1 4,2-3-6,2 5 0,-6-4-16,2 0 13,-4-2-67,1 2-35,5 0-17,0 0-54</inkml:trace>
  <inkml:trace contextRef="#ctx0" brushRef="#br0" timeOffset="17946.4458">19428 478 232,'0'0'61,"0"0"20,0 0 11,0 0-34,0 0 36,0 0-76,0 0 16,-2 0-34,2 0 12,0 0-19,0 0 7,0 0-58,0 0-3,0 0-127,0 0-69</inkml:trace>
  <inkml:trace contextRef="#ctx0" brushRef="#br0" timeOffset="18896.8774">19790 381 105,'0'0'73,"0"0"13,0 0 14,0 0-27,0 0 43,0 0-48,0 0-9,0-37-7,0 37-51,0 0-2,0 0-14,-9 13-1,-4 14 15,-8 9 1,1 5 0,0 0 3,2 0 3,3-4-6,0-1 0,7-3 1,4-3-5,4-4 6,0-2-2,0-6 0,11-2-4,3 0 1,3-6 2,1-1-43,2-3 32,5-6-50,4 0 7,6 0-38,0-4-111</inkml:trace>
  <inkml:trace contextRef="#ctx0" brushRef="#br0" timeOffset="19240.606">19429 587 30,'0'0'173,"0"0"-172,0 0 8,0 0 45,0 0-25,100-7 37,-55-2-37,3 2-12,4-3-3,-4 1-9,-5 2-5,-7 1 0,-8 3 0,-6 1-20,-4 2-2,-2 0-84,-6 0-41</inkml:trace>
  <inkml:trace contextRef="#ctx0" brushRef="#br0" timeOffset="19881.1996">20245 351 163,'0'0'69,"0"0"-45,0 0 47,0 0-6,0 0-49,0 0 44,2-19-13,-2 19-13,0 0-34,0 7-24,0 14 15,0 11 2,0 3 14,-8 2 11,1-1-13,-2-1 5,0-4 2,3 0-7,0-3-5,0-2 0,1-2 3,-2-1-4,1-2 1,0 0-2,-3-3-17,0 1-81,0-2 28,3 0-81,3-4 24</inkml:trace>
  <inkml:trace contextRef="#ctx0" brushRef="#br0" timeOffset="20303.0532">20151 695 98,'0'0'43,"0"0"-8,0 0 27,0 0-23,0 0 24,0 0-24,60-88-23,-47 78 54,-1 2-62,-1 5 20,-1 0-18,1 3 5,-1 0-19,3 4 4,0 12 0,1 2 0,-3 1 2,-2 1-2,-2-1 0,-2 1 4,-5-2-6,0 2 2,0-1 0,0-1 14,0-1-6,0-2-8,-7-2 0,3 0-16,1-2 12,0 0-63,3-4-34,0-2-36,0-5-86</inkml:trace>
  <inkml:trace contextRef="#ctx0" brushRef="#br0" timeOffset="21286.2768">20541 677 154,'0'0'66,"0"0"-22,0 0 24,0 0-66,0 0 40,0 0-30,7-53 7,-1 48 44,-2 4-52,-2 1 9,2 0-20,4 0 13,1 1-20,3 13 7,-3 2 0,-2 2 4,1-1 0,-7-1-4,2 1 0,-2-3 5,-1 0-10,2 0 5,-2-2 0,0-3 4,0-3-1,0-1-3,0-2 0,0 0-23,0-3 10,0 0 9,0 0 4,0 0 19,2-8-17,10-10-2,4-4 0,4-3-31,3 0 29,0-1-27,2 2 10,-2 4-6,2 6 26,-3 3-1,-7 8 0,0 0 8,-4 3-12,-4 0 4,3 8 0,-2 7 15,-2 1-3,-3 1-12,1-1 0,0-5 11,-2-1-15,0-1 4,-2-4 0,0 3 5,0-4 0,3-1-5,0-2 0,-2-1 6,4 0-6,1 0 2,7-1 14,4-10 27,0 1-37,0-1-6,-1 4 0,-2 3 3,-4-1-7,-1 5 4,-1 0 0,-4 0-13,5 9 10,-5 6 3,2 2 0,-3-3 3,0 3-7,3-2 4,5 2-12,4-2 11,5-2-58,3-2 40,-1-8-156</inkml:trace>
  <inkml:trace contextRef="#ctx0" brushRef="#br0" timeOffset="24756.4766">9448 1410 97,'0'0'32,"0"0"15,0 0 25,0 0-68,0 0 21,0 0-14,0-2-5,3 2 19,0 0-19,5 0-6,5 0 0,2 0 17,7 3-8,2 1 10,2-2-8,2-1 21,2-1-26,1 0-6,2 2 0,5-2 15,1 0-7,-3 0-8,-1 1 3,-4-1 1,-1 0 0,-2 0-4,-1 0 0,-2 0 10,-3 0-10,1 0 0,2 0 0,1 0 5,2 0-3,8 0-2,10 0 0,11 0 8,13 0-8,8 0 0,3-1 1,6-4 1,-2 1-1,-4-2-1,-4 1 0,-7 1 5,-9 2-9,-1 2 4,-12 0 0,1 0-1,-2 0 5,2 0-4,3 0 0,2 0 1,4 0-3,5 0 2,-2 0 0,0 0 1,0 0 2,0 0-3,2-1 0,7-1 0,-5-1 0,-2 0 0,-5-1 2,-4 1-7,-2 0 8,2 0-3,-2 0 0,2 1 2,1-1-5,0 1 3,2 0 0,-6-3-1,3 4 6,-7-2-5,0 1 0,0 1-1,-2-3-1,3 1 2,-3 1 0,1-1 0,-3 0 5,-4 1-5,7-1 0,2 0 0,4 1-6,2 1 6,1-1 0,-3 0 3,0 0 0,5 2-3,6 0 0,1 0 0,5 0-7,-1 0 7,1 0 0,-7 0 2,-2 0 3,-6 4-5,0-1 0,-2 0 1,-3 1-7,0-1 6,-1 1 0,-2 0 5,3-1-3,1 1-2,5-1 0,0 0 2,2 0-6,1 0 4,-3-2 0,3 2-2,4-1 6,0 1-4,1-3 0,0 2-1,-5-2-2,-3 0 3,-3 0 0,-3 1 2,-1 0 0,-3 1-2,2 2 0,2-1 2,1 0-6,-1 0 4,4-3 0,2 3 1,4 0 2,4 0-3,1 0 0,4-1-2,0-1-2,-3 1 4,4-1 0,1 3-3,2 0 6,0-1-3,-4 3 0,1-1 1,-1-1-7,-2 0 6,0 1 0,-1-2 0,-3 2 7,-1-1-8,0-1 1,0 0 0,3 0-4,0-1 4,-1 1 0,-3-3-2,-4 1 6,-4 1-4,-1-2 0,0 0 2,-3 0-8,1 0 6,-1 0 0,0 0-2,-2 0 5,0 0-3,2 0 0,-3 0-2,2 0-3,0 0 5,-3 0 0,1 0-1,-4 0 2,-2 0-1,-3-2 0,-1 1 1,-1-1-4,0 1 5,1-1-2,2 2 0,3-3 0,4 1 0,2 2 0,3-3 1,2 2-4,1 0 3,9-2 0,5 0-1,4-2 3,7 2-2,0 0 0,0-1 0,-1-1-2,2 0 3,-2 2-1,-3 0 0,0-1 3,-1 1-4,-2-2 1,3 1 0,-3 1-3,-3-2 3,-1 2 0,1-1 1,2 1 0,2-3-1,0 0 0,-2 1 1,-1-1-3,-3 2 2,-1 1 0,1-4 0,-3 3 3,1 0-3,-3-4 0,-4 3 0,1 0-1,-2 0 1,2 2 0,4-2 0,-1-1 4,-2 1-7,0-3 3,-3 3 0,0 1-3,-2 0 3,-1-1 0,-4 2 0,-10-2 3,-6 1-4,-7 1 1,-8-2 0,-6 2 4,-3 2 9,-2-1 16,-1-1-17,2 2-5,0-1-7,1-1 0,1 0 0,4-3 16,-1 2-8,3-1 5,-2-3 17,5 1-23,-3 1-2,0 0-5,-3 3 3,2 0-7,0 2 4,-4-1 0,-4 1-1,-5 1-33,-1 0 0,0 0-29,0 0-82,-11 3 15,-11 4-77</inkml:trace>
  <inkml:trace contextRef="#ctx0" brushRef="#br0" timeOffset="25951.9389">22347 241 181,'0'0'90,"0"0"-50,0 0 68,0 0-73,0 0-6,0 0-29,0 0-8,-8 13 8,-11 16 26,-6 12-16,-3 6 65,-1 4-68,4 0 7,7 2-14,5-4-1,10 0-3,3-7 4,3-5-7,19-3-16,9-5 9,11-3 2,7-2 10,5-4-43,0-6 20,0-4-48,-4-9-65,-6-1-64</inkml:trace>
  <inkml:trace contextRef="#ctx0" brushRef="#br0" timeOffset="26295.673">22897 372 279,'0'0'30,"0"0"-27,0 0-3,0 0-4,0 0 4,0 0 5,-19 102 38,16-67-14,3-3-12,0-1-2,0 0-13,0-6 1,2 2 4,-1-4-3,-1-2-8,0-3-44,0-3-90,0-5-85</inkml:trace>
  <inkml:trace contextRef="#ctx0" brushRef="#br0" timeOffset="26655.0267">22886 344 184,'0'0'63,"0"0"28,0 0-20,0 0-66,0 0 49,88-57-49,-63 57 1,4 7-2,0 18 0,0 10-4,-4 4 2,1 2 9,-7 1 13,-2-3-20,-4-3 2,-7 0 7,-5-2-6,-1-4-7,0-3 0,-9 0-2,-16 2 2,-8-2 11,-7 3 0,-5-5 9,3-4-20,-1-3-11,4-9-5,3 3-121,2-7 94,1-5-134</inkml:trace>
  <inkml:trace contextRef="#ctx0" brushRef="#br0" timeOffset="27136.7748">23411 389 164,'0'0'143,"0"0"-74,0 0-17,0 0 49,0 0-56,0 0-18,16-17-21,7 10-2,13-2-4,5 1 0,8-1 10,3 2-3,-3 1-7,-3-1 0,-1 4-1,-8 1-68,-4 0-21,-6 2-26,-11 0-101,-3 0 82</inkml:trace>
  <inkml:trace contextRef="#ctx0" brushRef="#br0" timeOffset="27464.8798">23703 383 13,'0'0'21,"0"0"27,0 0-24,-11 104 21,9-71 18,2 0-20,0-3 6,0-5-19,0-2 4,0-2-3,0-4-24,0-1-7,2 1 0,-2-3 9,0 1-3,0-2-6,0 1 4,-9-2-4,-9-2-4,0-2-2,-4-2-21,2-5 0,2-1 27,-4 0-1,0 0-41,-1-4-37,2-6-42</inkml:trace>
  <inkml:trace contextRef="#ctx0" brushRef="#br0" timeOffset="27949.235">24264 143 219,'0'0'33,"0"0"-14,0 0-5,0 0-14,0 0-14,0 0 11,29 60 3,-20-16 88,-2 0-25,1-2-22,-1-1 10,-1-4-51,0 0 15,0-3-15,-4 1 3,-2-1 15,0 0-4,-3 2 8,-26 7-2,-9 4-6,-10-2-14,-6-3 0,2-6-44,1 4 41,-6-1-73,-7 3-10,-4-6-26,2-11-146</inkml:trace>
  <inkml:trace contextRef="#ctx0" brushRef="#br0" timeOffset="39671.9157">4550 2406 78,'0'0'41,"0"0"18,0 0 40,0 0-71,0 0 32,0 0-9,0 0 1,0 0 42,-6-44-80,3 44 33,3 0-45,0 0 16,0 0-36,0 12 16,0 15 2,0 12-12,4 8 25,-1 3-13,-3 3 0,0-1 6,0-2-21,0-2 15,-3-7-68,-4-2 39,3-5-79,-1-1 37,2 1 11,-3-7-94</inkml:trace>
  <inkml:trace contextRef="#ctx0" brushRef="#br0" timeOffset="40218.7579">4223 2543 241,'0'0'4,"11"-89"26,4 47-1,4 0 0,2 2-17,1 6 66,2 2-39,1 7 11,0 5 6,6 4-48,12 5-1,5 8-7,15 3 14,1 12-16,1 23 2,2 10 0,-4 9 6,-8 8 4,-4 1-10,-8 2 0,-10-3 9,-10-5-12,-7-2 3,-12-2 0,-4-2-1,0-3 13,-15-2-22,-12-2 10,-10-2 0,-3-2-26,-8-4 3,-10-4 9,0-10-2,-11-7-21,-1-6 7,0-9 21,3 0-7,-2 0 5,2-12 11,-1-4-15,8 1-2,9-3-35,11-2 26,13 3-34,6-1-115</inkml:trace>
  <inkml:trace contextRef="#ctx0" brushRef="#br0" timeOffset="41227.2232">5335 2802 139,'0'0'112,"0"0"-86,0 0 5,0 0 25,0 0-50,0 0-4,0 0-2,3 0 4,13 0-4,2 0 9,6 0-9,7 0 50,1 0-36,-1 0 9,-1 0 5,-5-3-15,-3-4-6,-2 0-7,1 0 7,-5-3 0,1 2-6,-4-2 2,-7 0 5,0-2 1,-3-5-9,-3 2 0,0-1 6,-9 1-4,-9 1-2,-7 4-10,-5 2 9,-6 6-31,0 2 23,-1 0 9,1 10-13,3 9 13,2 7 5,1 4-1,8 4-8,4 4-1,6 0 3,6-1-1,6-2 2,0-3 1,3-5 0,19-5 2,4-4 10,11-2 3,6-8-10,9-5 3,5-3 4,-1 0 0,-3-3-12,-4-10 0,-5-1-13,-7 2-112,-9-1-25,-10 2-114</inkml:trace>
  <inkml:trace contextRef="#ctx0" brushRef="#br0" timeOffset="42574.4088">6199 2724 30,'0'0'42,"0"0"41,0 0-32,0 0-47,0 0 43,0 0-44,-14-5 24,14 5 17,0 0-41,0 0 46,0 0-45,0 0 7,-1 7-22,-1 13-1,-1 4 12,3 3 0,0 0 7,3-1-7,8-4 0,-1-2 3,2-4-19,2-2 18,-3-5-2,1-1 0,-1-3-9,5-5 9,-2 0 0,2 0 1,2 0 23,3-7-9,-2-7-15,-2-2 0,-1-5-42,-1-2 35,3 1-3,-6-1 10,-6 2-18,1 5 19,-7 3-1,0 6 0,0 3 10,0 4-2,0 0-8,0 0 9,0 10-29,0 7 23,0 2-3,0 1 0,8-5 0,-1 0 0,5-2 0,0-2 1,-1-1 20,3-2-21,0-3 0,4-3-2,-3-2 20,4 0-16,0 0 1,2-5 0,3-11 30,-3-2-24,-1-1-9,-4-4 0,-6-2 24,-5-3 1,2-3-15,-7-2-4,0-3 46,0-3-44,-7 0-3,1-2 1,0 0 9,-2 2 23,7 0-24,-2 3 0,0 8 37,2 7-39,-1 11 6,2 4 0,0 6 4,0 0-20,0 8-2,0 25 0,0 16-12,0 11 16,6 5-4,6-4 0,0-7 9,9-8-17,2-6 8,-1-7 0,3-6 4,3-6-4,-1-5 0,6-5-3,0-8-3,0-3-13,1 0-14,1-6-52,-2-11-8,-3-6-156</inkml:trace>
  <inkml:trace contextRef="#ctx0" brushRef="#br0" timeOffset="42933.7663">6436 2684 205,'0'0'20,"0"0"-14,0 0 30,86-30-24,-54 18 22,5-4-2,5-1-22,7 2 24,6 0-34,0 5 1,-2 0 1,-3 3 2,-8 3-4,-7 2 0,-7 0-21,-1 2 10,-8 0-47,-4 0-19,-3 0-15,-6 0-45</inkml:trace>
  <inkml:trace contextRef="#ctx0" brushRef="#br0" timeOffset="43730.5987">7534 2651 117,'0'0'83,"0"0"5,0 0-18,0 0 4,0-81-40,-7 63-27,-7 1 8,3 2-12,-5 5 1,-3 0 21,4 6-25,-3 3-9,-2 1 1,1 0 8,1 2 9,-1 12-9,3 6-6,2 2 1,9 4-26,2 4 27,3 2-6,0 0 10,17 0-7,7-3 13,6-3-6,1-5 0,3-5 4,-2 1-4,-7-7 0,-1 3 1,-9-2 8,-5-1-8,-4 0 2,-6 1-2,0-1 5,0 2-12,-6 2 1,-7-3 5,-8-1 20,-3-3-16,-3-4 1,-3-3-5,-3 0-22,-1 0 2,6 0-12,-1 0-81,7-5-32</inkml:trace>
  <inkml:trace contextRef="#ctx0" brushRef="#br0" timeOffset="44677.0711">8014 2633 63,'0'0'62,"0"0"23,0 0-25,0 0-10,2-87-12,-17 72-14,2 4-15,2 4 41,3 2-6,-3 5-44,-3 0 0,-5 13-2,-1 18 0,1 5-3,1 7 5,5 4 0,4-1 0,0-4 3,6-6-3,3-5-9,0-4 9,7-6 0,7-2 2,3-7 7,2-5-5,1-4-1,4-3 8,3 0-1,4-7-7,2-8-3,1-5 3,1-4 4,-5-4-3,-7-4-4,-1-4 0,-3-3 12,-7-5-15,-2-2 3,-1-5 0,-4-1-23,-2-1 23,-3 3 0,0 5-1,0 12 15,0 7-14,0 11 7,0 8-5,0 6 93,0 1-93,0 0 1,0 7-3,0 23-41,0 17 41,0 8 17,0 4-11,0-3 36,6-7-33,2-5-9,-3-3 0,1-8 20,2-6-20,-2-6 0,-1-4 2,0-4 1,-2-3 1,-3-5-4,3-2 0,-2-3 3,1 0-3,1 0 1,3-16 2,1-12 8,5-3-11,0-2-10,1 1 7,1 8-27,-1 7 29,-5 9 1,1 5 0,4 3-19,1 0 5,6 11 14,2 6-6,-2 1 11,1 0-9,-4-1 4,-1-2 0,2 1 0,-2-2 2,-2 0-4,-2-3 1,-2-1-139,-2-5 21,-1 0-62</inkml:trace>
  <inkml:trace contextRef="#ctx0" brushRef="#br0" timeOffset="45161.4186">8978 2448 239,'0'0'38,"0"0"-13,0 0 30,0 0-21,0 0-1,0 0-33,0 0 4,0-18-17,0 24 13,0 12 0,0 2 4,0 1-4,0 1-23,0 0-40,0 3-54,-3-4-26</inkml:trace>
  <inkml:trace contextRef="#ctx0" brushRef="#br0" timeOffset="45987.6403">9306 2809 138,'0'0'0,"0"0"-1,0 0 1,0 0 36,0 0-17,0 0 43,60 18-3,-42-18-13,-2 0-8,7-6-28,-3-6-10,5-1 0,-2-2 8,1-3-10,0-3 2,-4 0 0,0-4-5,-2 1 5,-4 0-1,-4-1 0,-3 5 1,-4 4 1,-1 6 0,-2 7 13,0 2 56,0 1-56,3 0-14,3 9-17,6 12 16,3 3 0,0 1 1,3 3 0,-1-5 1,2-4 4,1 1-5,-3-7 0,1 2 2,-6-3-4,-4-2 2,-3 1-4,-5-2-25,0 0-62,0 0-22,-10-1-30,-8-2 30</inkml:trace>
  <inkml:trace contextRef="#ctx0" brushRef="#br0" timeOffset="47266.7223">11677 2175 1,'0'0'50,"0"0"-1,0 0 13,0 0 8,0 0-38,16-84 50,-16 72-27,2 5-34,-2 2 64,0 5-74,1 0 16,-1 0-27,0 23-37,0 12 37,0 9 0,0 5 1,-6 0 25,-4 1-12,-4-4-14,3-2 0,-1-1 23,1-4-23,-1-3 0,0-3 0,2-3-11,0-5 8,2-2-53,2-5 3,6-4-25,0-7 62,0-4-92,0-3-34,0 0 104,0-6-29</inkml:trace>
  <inkml:trace contextRef="#ctx0" brushRef="#br0" timeOffset="47610.4552">11680 2125 5,'0'0'58,"0"0"-30,0 0 43,0 0-19,28-80 15,-25 78 46,2 2-98,4 5-11,1 20-4,8 8 8,2 7 21,0 1-16,4 3 7,-3 2 18,-1-2-18,-1-2-20,-6 1 27,-2-3-23,-2-4 25,-3-1-27,-2-4 5,-1-2 6,-1 0-2,1-2-11,0-1 0,-3-4-85,0-4-2,0-7-95,0-10-98</inkml:trace>
  <inkml:trace contextRef="#ctx0" brushRef="#br0" timeOffset="47829.1934">11713 2484 187,'0'0'0,"0"0"0,0 0-3,0 0 3,86-9 5,-60 6-3,-3 0-2,-4 3 0,-2 0-129</inkml:trace>
  <inkml:trace contextRef="#ctx0" brushRef="#br0" timeOffset="48657.2767">12351 2592 243,'0'0'112,"0"0"-103,0 0-18,0 0 13,0 0-4,0 0 22,21 8-14,-12-8 70,0 0-20,7 0-1,3-6 0,3-8-48,2-4-1,-1-6-8,0-1 2,-1-4 6,-1-2-8,-4-4 0,-4-4 5,2-6 1,-2-7-6,-1-2 0,-4-5 0,2-1-7,-5 4 7,-2 5 0,-3 12-3,0 12 6,0 9-3,0 11 0,0 5-19,-9 2 12,-6 2 7,-5 27 0,-5 20 0,-2 15-5,3 12 2,8 1 3,4-6 0,9-7-2,3-10 4,0-7-2,12-7 8,7-6-6,4-6-2,3-3 0,3-4 0,-2-3-21,3-7 9,0-4-77,-2-4 10,2-3-90,-6 0-47</inkml:trace>
  <inkml:trace contextRef="#ctx0" brushRef="#br0" timeOffset="49577.502">12997 2471 4,'0'0'70,"0"0"13,0 0-39,0 0 35,0 0-9,0 0-32,18-85 56,-18 75-54,0 2 13,0 1-25,-10 1-28,-4 4 0,-2 1-23,-2 1 10,-1 0 7,1 9 6,-2 12 0,1 4-12,2 4 16,3-1-4,3-2 0,4-2-7,1-4 0,3-5 7,3-5 0,0 0-10,0-5 2,15-2 7,0-3 1,9 0-6,4-6-7,2-7 13,-2-4 0,2 1-7,-6-2 13,-6 1-6,-1 3 19,-1 1-11,-3 6 44,-6 2-44,1 5-2,1 0-6,0 0 8,1 20-8,2 4 0,-5 9 1,-2 5 12,-5-1-8,0 2 3,0-1 2,-9-1 0,-13 13-20,-13 1 10,2-1-3,2-5-3,7-17 8,8-4-2,1-4 0,7-8-7,1-3-2,6-5-12,1-4 6,0 0 10,0-16 8,4-8-3,11-7 0,6-6-12,6-3-4,1 1-20,2 1 16,3 5 3,-6 2 20,4-1-3,-1 2 0,5 0 0,-2-1-4,-3 3 4,-3-1 0,-1 2 1,-4 5 1,-6 2-2,-4 6 0,-3 7-33,-4 2-37,0 4-28,-5 1-16,0 0-24</inkml:trace>
  <inkml:trace contextRef="#ctx0" brushRef="#br0" timeOffset="50233.7178">13494 2345 142,'0'0'36,"0"0"-26,0 0 2,0 0 10,0 0-12,0 0 38,0 0-21,-70 62 10,61-32-11,0 1-9,5-3 0,4-6-17,0-1 2,0-5 6,0-5 5,6-4-13,4-3 27,-1-1-14,2-1 9,2-1-17,0-1-1,2 0 7,-1 0-11,-4-9-11,-1-1 5,-3-4-7,-3-1 10,-3-4 3,0-2-20,0 1 11,-3 1-47,-5 2 49,1 3-1,4 3 9,2 3-10,1 0 9,0 2 0,0 0-9,10 0 9,7 0 0,6 0-1,4 1 8,6-2-7,3 1 3,0-3-2,-2 0 17,-6 3-5,-5 0-10,-8 3-3,-4 0 24,-3 3-29,-2 0 5,-1 0-51,-5 0-141</inkml:trace>
  <inkml:trace contextRef="#ctx0" brushRef="#br0" timeOffset="53027.0225">15989 2338 106,'0'0'116,"0"0"-61,0 0-8,0 0 12,0 0-8,0 0-20,-3-15 52,3 13-64,-2 2 17,2 0 5,0-1-27,0 1 12,0-3-26,0 0 9,0 0-5,0-3 0,0 3-4,0 0 0,0 0-2,0 0 0,0-2 2,5 4 0,-2-2-8,0 0 11,0 3-3,-1-1 0,0 1-13,1 0 0,3 0 13,0 2-18,2 14-6,-1 2 9,-4 1 15,1 2-8,1-1 15,-2-1-8,4-2 1,1-4 0,-1-1-11,1-1 15,1-3-4,2-4 0,3-1-21,1-2 4,1-1 1,2 0-49,-1-1 64,-1-11-66,-1-2 50,-2-2 16,-2-4-6,0-1 3,-3 0 4,0 3 0,-5 3 1,0 1 3,-2 5-4,-1 2 0,0 4 15,0 1-2,2 2 0,-2 0-8,0 0 8,0 0-13,0 0-5,1 0 4,4 0-12,0 7 8,5 0 5,-3 0 0,-1 0-1,1-3 7,-1 0-6,-1-1 0,-1-1 11,1-2-4,-2 0-5,0 0-2,1 0 20,-2 0-6,-1 0 11,1-2-7,-2-7 1,0 2 3,1-2-22,-1 2 3,0-1 4,0 3-2,0 1-5,0 1 0,0 2 1,0 1-2,0 0 1,0 0 0,0 0-1,0 0 7,0 0-6,0 0 0,0 0-2,0 0-2,0 0 4,0 0 0,0 0 15,0 0-5,0 0-10,0 0 0,0 0 3,0 0-9,0 0 6,0 0 0,0 0-13,0 0-30,0 0 11,0 0 15,0 0-36,0 0 15,0 0-77,-4 0-108</inkml:trace>
  <inkml:trace contextRef="#ctx0" brushRef="#br0" timeOffset="54559.3749">15915 2359 79,'0'0'43,"0"0"-34,0 0 17,0 0 23,0 0-27,0 0 18,38-35-12,-28 27-24,2-3 24,-1-1-28,1 0 6,3 0-4,0 0 2,1 0-4,-2-1 0,-3 3 2,-5-2 24,-1 5-7,-1-1 1,-4 2 25,2 4-42,-2 0 9,0 0 1,0 2-11,0 0 43,0 0-32,0-3-2,0 2-2,0 1-2,0 0-8,0 0 1,0 0-10,0 0-1,0 0 7,0 0-51,0 3-55,0 5-47,0 2-18</inkml:trace>
  <inkml:trace contextRef="#ctx0" brushRef="#br0" timeOffset="55741.9123">16285 2317 24,'0'0'27,"0"0"-4,0 0 27,0 0 14,0 0-38,0 0 5,0 0-25,24-16 7,-21 11 0,-1 0-13,2 1 5,1-2 6,-1-2 0,3 1-11,-4 1 0,2-2 11,0 1 7,-4-1-6,1-1-6,-1 3 43,-1 2-49,0-1 19,0 5-17,0-2 12,0 2 1,0 0-15,0 0 2,2 0-13,2 5-15,5 10 26,3 4 0,0 4 4,1 2-8,-1-4 4,1 1 0,1-2 30,-3-2-21,0-2-8,0 1-1,-3-2 11,-2-2-15,-5 1 4,-1 0 0,0 0-10,-4 6-7,-18-2-23,-6 3-18,-5-3-87,-2-4 4</inkml:trace>
  <inkml:trace contextRef="#ctx0" brushRef="#br0" timeOffset="56070.0211">16217 1911 448,'0'0'22,"0"0"-14,0 0-8,0 0 0,0 0-19,0 0-23,15-17-161,0 27 103,0 5 11</inkml:trace>
  <inkml:trace contextRef="#ctx0" brushRef="#br0" timeOffset="58487.243">18333 2291 241,'0'0'0,"0"0"14,0 0-14,0 0 0,0 0 1,0 0-3,0 12 18,4-10-9,5-2 20,3 0-11,4 0 40,2 0-26,6-7-2,-2-6 3,4 0-21,-4-5-10,2-5 0,1-5 3,-1-3 2,-1-9-3,1-4-2,1-6 0,-1-2 4,-5 4-4,-1 6 0,-6 1 2,0 3-1,-3 2 2,-1 0-3,0 6 6,-5 6-2,0 3-4,-3 7 8,0 5 18,0 5 18,0 4-21,0 0 10,0 0-33,0 0-5,0 12-15,-1 14 16,-8 11 8,0 9 13,0 6-14,3 5 11,-1 9 0,4 6-2,1 4-17,2-4 5,0-4 0,-3-5 6,0-1 3,0 0-9,-1-2 0,-1-3 8,-1-5-8,2-4 0,2-6 2,2-7-6,0-3 6,0-8-2,0-3 0,0-6-4,0-8-5,2-2-45,-1-5-32,1 0 69,2 0 15,-1-13 2,-2-8 0,1-4-18,-2-4 17,0-3-35,0-3-34,-9 1 62,3-1-20,3 0 28,2 3 0,1 3 4,0 3-8,0 2 4,7 1 0,10-2 11,6-1-4,6 0-7,6 0 0,3-3 15,4 1-4,-1 0 14,0 1 3,-2 2 27,-2 2-46,-2 0-5,-3 5-4,-4 0 10,-5 3-13,-5 3 3,-5 3 0,-6 4-3,-2 2 6,-5 3-3,0 0 0,0 0-24,0 0 23,0 0-51,-7 3 52,-8 11-14,-2 4 16,-1 3-2,4 5 0,1 1 7,3 0-10,3 0 3,1-4 0,3-3-18,3-4 18,0-4-1,0-3-3,0-2 7,4-1-3,5-1 2,1-2-1,3-3 11,0 0-8,0 0-4,3 0 0,0-3-39,0-9 36,-3-2-10,1-4 13,-5 2-19,-2-4 19,-2 5 0,-4 3 0,-1 2 11,0 2-15,0 2 4,0 0 0,0 3-10,-3 0 6,3 1 4,0 2 0,0 0 13,0 0-22,0 0 9,0 0 0,0 0-21,0 0 40,0 0-19,2 0 35,8 0-33,2 0 44,6 0-28,-3 0 4,4-1 43,-2-6-63,1-4 28,3-3-30,-2-2 25,2-4-20,-5-3-5,-1-2 0,-6 1 22,-4 2-15,-2 0-7,-3 1 0,0 3 14,-3 3-23,-9 0 9,0 11 0,4-4-1,1 3-3,2 5 2,2-2-4,-1 2-20,1-2 26,3 2 0,0 0 9,0-1-19,0 1-23,6-2 33,6 2 0,8 0 2,6 0-6,1 0 4,3 6 0,-2 3 8,-3 3 2,-2 2-10,-5 2 0,-2 8 11,-2 6-1,0 2-2,-1 3-1,1-4 44,-2-1-42,0-4-9,0 0 0,2-7 15,0-2-19,3-1 4,2-7 0,4 0 7,3-4-7,4-3-4,4-2-34,2 0-91,-3 0-23,-1-10-129</inkml:trace>
  <inkml:trace contextRef="#ctx0" brushRef="#br0" timeOffset="59143.4561">19156 1988 44,'0'0'30,"0"0"30,0 0 3,0 0-36,0 0 5,0 0-32,2-14 10,7 15-10,1 12 2,0 5-1,3-2 1,-2 3 4,3 1-12,-3 0-5,0-1-102,-3-4-14</inkml:trace>
  <inkml:trace contextRef="#ctx0" brushRef="#br0" timeOffset="60703.779">22028 1961 223,'0'0'111,"0"0"-102,0 0-9,0 0 0,0 0 28,0 0-27,-3 11 12,3-8-6,0 2 8,0-1-15,3 1 0,7-1 2,2-2 24,5-2-24,1 0 36,3 0-5,-3-7-13,4-9-8,0-2 1,4-6-6,2-6 25,2-5-27,2-5-5,0-4 0,-1 1 0,-5-3-5,-4 5 5,-6 2 0,-2 3-4,-2 6 5,-3 6-1,-3 6 0,-2 6 10,-2 6-10,-2 3 5,0 3 8,0 0-6,0 6-7,0 20 0,-8 13-17,-2 12 38,-3 11 20,0 2-16,-3 7-15,1 3 53,-3 6-53,-1 1 10,1 0-20,4-6 31,1-9-24,7-9-7,0-3 0,1-5 0,0-2 1,0-5-1,4-6 0,1-3 2,0-5-5,-2-9 3,2-4-7,0-7-20,0-4-9,0-3 5,0-1 30,0 0-2,0-16-10,5-8 13,-1-3-23,-1-3 11,-3 0-57,1 0 55,-1 3 1,5 2 15,1 0-8,5 2 6,2 4 0,2-2-10,4 3 10,-1-2-24,8 1-17,2-2-89,6-1 55,6-2-35,1 0-47</inkml:trace>
  <inkml:trace contextRef="#ctx0" brushRef="#br0" timeOffset="61234.9984">22975 1562 223,'0'0'27,"0"0"18,0 0 31,0 0-44,0 0 6,0 0-38,-26-4 0,0 40 20,-2 14-13,1 10 19,2 0 50,5-4-71,7-3 16,7-4-21,6-1 1,3-5-10,18-3 9,9-5 0,6-8 9,7-6-4,3-9-5,0-6 0,-2-3-86,2-3-14,-8 0-71,-2-3-58</inkml:trace>
  <inkml:trace contextRef="#ctx0" brushRef="#br0" timeOffset="62155.2209">23147 1787 116,'0'0'48,"0"0"-6,0 0-41,0 0 23,0 0 27,0 0-22,26-59 17,-9 51-31,3 1 2,1 3 26,-2-1-42,-1 5 20,-2 0-21,2 0 6,-3 0 0,3 9-4,-4 3-1,-4 2 6,-1 4-4,-5 0-6,-2 2 2,-2 0 1,0 1 8,-5-2-3,-5-1-5,1-3 0,1-5 0,2 0-1,2-6 0,2-2-4,2-2-6,0 0 11,0 0-12,0 0 6,0 0-5,8-6 7,7-8 4,7-8 0,4-3-17,3-2 17,3-3 0,-2 3-14,-2 0 10,-3 4 3,-5 5 1,-7 5 0,-4 4 1,-4 4 1,-5 2 2,0 3-4,0 0-1,0 8-17,-6 11 3,-6 6 30,1 1-15,2 1 1,2-1 6,3 0-7,4-5 0,0-2-3,0-4 1,7 1 2,3-6-18,4-1 18,4 1-62,4-6-20,5-4-122</inkml:trace>
  <inkml:trace contextRef="#ctx0" brushRef="#br0" timeOffset="62545.8258">23888 1438 401,'0'0'71,"0"0"-58,0 0-11,0 0 0,0 0-2,0 0 83,41 114-58,-31-72 10,1 1-14,-2-6-18,-2 1 27,-1-1-28,-3-2 7,0 1-2,-3-2 0,0-2-7,-6 4 0,-10 2 3,-11 1-7,-5 2 20,-3-2-15,-7-6-1,0-2-40,-1-9 4,-2-4-77,-1-4-22,-3-5-48,-1-8-37</inkml:trace>
  <inkml:trace contextRef="#ctx0" brushRef="#br0" timeOffset="63012.4564">24460 1689 554,'0'0'39,"0"0"-12,0 0 24,0 0-45,0 0 44,0 0-48,6-22 5,-6 20 2,0 2-9,0 0-1,0 0-6,0 0-95,0 0-11,0 0-158</inkml:trace>
  <inkml:trace contextRef="#ctx0" brushRef="#br0" timeOffset="63231.1975">24482 1901 342,'0'0'15,"0"0"17,0 0-11,0 0 70,0 0-71,0 0 52,0 2-63,0-2 0,0 0-18,0 0 8,0 0-80,-1 3-48,-2-1-38</inkml:trace>
  <inkml:trace contextRef="#ctx0" brushRef="#br0" timeOffset="64314.1304">25481 1431 26,'0'0'92,"0"0"-57,0 0 54,0 0-3,0 0-49,0 0 40,5-29-27,-5 23-24,0 3 19,0-2-39,0 1-6,0 2 0,-5-2-30,-3 1 23,-3 1-9,-2 0 16,-2 2-18,-1 0-25,-1 0 43,1 0 0,1 7-3,-1-1 0,2 0 6,1 0-1,2 3-2,2 0-5,-2 3 5,3 0-6,2 2-1,1-2 3,4-1-8,1 2 12,0-2-3,0 0 3,0 1 0,3 0 0,8-1 4,0 1-1,1-2 1,-3 1-4,-1 2 0,-2 1 5,-6 1-5,0 3 0,0 2 1,-6 3-31,-8 0 7,-3 1-28,-3-1 1,-1-4-48,0-1-17,2-5 49</inkml:trace>
  <inkml:trace contextRef="#ctx0" brushRef="#br0" timeOffset="64557.0116">25266 1784 20,'0'0'37,"0"0"-37,0 0 7,0 0-7,0 0 3,0 0 10,58 65-7,-57-41-4,1 4 10,-2 7-2,0 3-7,0 2 23,0-3-15,0-6 6,0-4-17,0-4 1,9-2-6,3-3 4,7-2-1,2-5-17,4-5-80</inkml:trace>
  <inkml:trace contextRef="#ctx0" brushRef="#br0" timeOffset="65275.7356">26055 1565 74,'0'0'92,"0"0"-1,0 0 15,0 0-71,0 0 17,0 0-22,-69-32-19,42 51-6,-4 10-5,3 4 0,-2 4 7,8 0 2,6-1-18,5-4 9,8-5 0,1-4-5,2-1 5,0-6 0,9-2 2,12-2 9,6-6-11,10-3 7,8-3 9,1 0 23,3-12-33,-7-6 4,-6-5 17,-8-1-26,-7-4 39,-6-4-12,-5-3-25,-7 1 30,-3-1-31,0 4-2,-4 3 0,-6 7-27,1 7-14,0 0-68,0 6-99</inkml:trace>
  <inkml:trace contextRef="#ctx0" brushRef="#br0" timeOffset="65541.3461">26411 1870 254,'0'0'20,"0"0"-20,0 0 0,0 0 12,0 0 1,26 95-6,-29-71-13,-12-2 6,-9 4 0,-4 3 26,-2-5-26,-1-3-93,4-6-102</inkml:trace>
  <inkml:trace contextRef="#ctx0" brushRef="#br0" timeOffset="66366.8259">26996 1438 264,'0'0'136,"0"0"-69,0 0 43,0 0-25,0 0-85,0 0 47,0-3-47,0 9-9,0 15-9,0 12 8,3 5 10,-1 1 0,-1-3 7,-1-3-9,0-1 2,0-2 0,0 0 7,2-1-7,1 1-3,-2-3-55,1-2-38,-2-1 32,0-6-63,1-1 10,-1-5-14</inkml:trace>
  <inkml:trace contextRef="#ctx0" brushRef="#br0" timeOffset="67388.0587">27488 1351 63,'0'0'121,"0"0"13,0 0-101,0 0 20,0 0 12,0 0-29,17-65 55,-11 55-73,1 2 6,2-1-4,0 0-12,5 3-8,2-2 0,0 2 0,1 3-7,-4 3 7,-2 0 0,-2 0-4,0 9-10,-2 10 9,-2 4-2,-4 4 5,-1 2-9,0 3 11,-6-2 0,-12 0-3,-4-2 14,-1 1-27,-5 0 16,1-2 0,2-1 22,3-3-22,7-4 0,0-1-8,4-3 4,7-2-1,2-2-25,2-2-33,0-3 41,2 0 0,8-3 22,5-2 3,2-1-3,0 0-3,2 0 2,-5 0-6,-2 0 4,-1 0 5,-5-1-2,-3-1 26,-2 1-24,-1 1 24,0 0 9,0 0-35,0 0 13,0 0-13,0 10 0,0 12-3,0 3 7,0 3-7,0 4 3,0 0 0,0-1 8,0 2 16,3 5-1,2-2 37,-4 1-57,-1-3 11,0-5-7,0-2 1,0-3 22,0-1-25,-9-3 0,-3-1-3,-6 2 5,-2 0-7,-5-5 0,-1 1-27,3-10 24,3-2-9,0-4-51,-5-1 27,-2 0-150,-3 0-84</inkml:trace>
  <inkml:trace contextRef="#ctx0" brushRef="#br0" timeOffset="68942.5268">28412 1763 60,'0'0'96,"0"0"-5,0 0-55,0 0 32,0 0-17,0 0-17,0-7 13,1 5-47,10-1 0,13 0-5,16 1 14,20-1-1,19 1 8,11-1-11,8-4 54,2 1-57,-2 1 20,-4-2-4,-7 4 2,-14 0-7,-9 3-13,-7 0 0,-5 0 3,-7 0 1,-2 0-4,-6 0 0,-5 0 3,-4 0-5,-6 0 2,-7 0 0,-5 0 1,-3 0 4,-6 0-5,-1 0 0,0 0 18,0 0-18,0 0 0,0 0 3,0 0 13,0 0-7,0 0-9,0-4 0,-1-2 2,-6-2-8,0 0 6,-2 0-16,-3-1 3,-1-2-48,-1 2 31,0-2 3,2 4-6,3 0 32,-2-1 1,4 2 0,2 0 3,1 1 1,1 1-4,0 1 0,3 0 21,0 3-9,0-1 3,0-1-13,0 2 31,0 0-20,0 0-13,0 0 0,0 0-15,4 0 12,5 0 3,8 7 0,4 4 5,-2-1-2,-4 3-3,0-2 0,-6 0 9,-2 0-9,0-1 0,-5 1 1,-2 1 3,0 4-1,-13 4-3,-12 1 0,-5 0-15,-5-2 12,1 2-13,3-2-39,2-4 22,4 0-14,5-3 0,6-2-67,5 1-62</inkml:trace>
  <inkml:trace contextRef="#ctx0" brushRef="#br0" timeOffset="70088.0862">30343 1256 76,'0'0'8,"0"0"92,0 0-59,0 0 21,0 0-3,0 0-28,1-53 27,-8 46-51,-4-1 14,-2 4-18,-2-1-3,-7 5 0,-5 0 12,-3 0-8,-1 0-8,-1 10 15,6 1-11,3 1 0,2 2 6,2 1-14,5 0 8,1 2 0,5-3-9,4 1 0,4 1 0,0 0 9,0 4-5,9-1 5,9 2 0,5 0 5,2 0-5,-2-1 7,-2-2-8,0 0 1,-7 0 0,-4-1 1,0 1-1,-4 0 0,-4 0 7,-2 0-3,0 0-4,0-2 0,-12 1 2,-7 0-2,-7-2 6,-1 0-5,-1-3-1,4-3 6,5-2-8,6-4 2,8 0 0,5-3 3,0 0-3,0 0 0,0 0 12,13 0-10,2-1-4,1-2 1,1 3-6,-1 0 7,-2 0 0,2 12 1,-5 2-5,-2 2 22,-5 3-19,-4 6 1,0 8 0,-15 4 13,-5 7-6,0 0 31,2-6 10,3-2-42,2-7 4,4 2-10,4-9 5,2-2-10,3-3 5,0-10 0,5 2-3,14-2-8,5-2-9,6-2-67,1-1-113,-5-2-93</inkml:trace>
  <inkml:trace contextRef="#ctx0" brushRef="#br0" timeOffset="70952.9389">30735 1587 135,'0'0'89,"0"0"-28,0 0-23,0 0 20,0 0-58,0 0-11,-33-41 11,19 41 11,-3 2-1,-5 16 1,6 4-7,-4 9-2,2 0 6,6 2-8,0-3 0,6-2-2,6-5 2,0-2 0,0-2 3,16-4 22,2-3-11,0-5-14,1-4 10,3-1-4,1-2 47,1 0-34,5 0-9,-7-5-1,-2-5 9,-1-7-16,-6-1 15,2-6-17,-7-3 42,-2-3-41,-5-3 5,-1 3-6,0 1-6,0 2 1,-12 4-24,4 5-48,0 5 27,0 4-60,5 3-69,-4 4-14</inkml:trace>
  <inkml:trace contextRef="#ctx0" brushRef="#br0" timeOffset="71499.7859">31196 1820 299,'0'0'79,"0"0"-60,0 0-38,0 0 11,0 0 8,0 0 0,2 71 7,-2-51-16,-11 1 9,-2 4 0,-1-1 1,-4 2-1,0-2-144,-5-3-81</inkml:trace>
  <inkml:trace contextRef="#ctx0" brushRef="#br0" timeOffset="72187.2483">31799 1464 156,'0'0'125,"0"0"-36,0 0-75,0 0 15,0 0-29,0 0 0,0 48 14,-7-15 0,-4 1 34,3-1-5,0 5-27,6-3 31,2 1-47,0-1 0,0-4-5,0 1 5,0-5-30,0 0 17,0-2-60,0-4 48,0-1-73,0-5-58</inkml:trace>
  <inkml:trace contextRef="#ctx0" brushRef="#br0" timeOffset="73187.3049">32126 1379 63,'0'0'105,"0"0"-65,0 0-6,0 0 3,0 0-27,0 0 13,64-75 14,-51 68-35,-1 1 35,3 1-36,-5 2 4,-1 3 2,3 0-5,-3 0-2,2 0 0,-2 3-3,1 10-6,-4 4 9,-4 6 0,-2 4-8,0 4-3,-8 3 11,-10-1 0,2-3 6,-2-3 14,3-2-16,0-4-2,0 2 2,-1-2 8,1-2-17,-2 1 5,8-5 0,2-4 0,3-2 0,2-5-7,2-1 5,0 2-27,2-3 29,14-1 0,3-1 7,-1 0 7,-2 0-5,-2 0 0,-1 0 24,-4 0-32,-1 0 14,-3 0-13,-4-1 7,-1 1 20,0 0-27,0 0 2,0 0-2,0 0-2,0 1-6,0 14 1,0 6 5,0 6 5,3 3-5,1 2 0,-1-3 5,0-3 1,0 3-6,0-2 0,2-2 3,1 2 20,-3-5-22,4-5 0,-4 4 4,-1-3 6,-2 1-11,0-2 0,0-2 1,0-3 1,0-2-2,0 2 0,-12-1-3,-5-1-56,-5 0 17,-2 0-87,-6-5-74</inkml:trace>
  <inkml:trace contextRef="#ctx0" brushRef="#br0" timeOffset="76242.2139">7334 4114 132,'0'0'107,"0"0"-9,0 0 11,0 0-8,0 0-62,0 0-5,0 0-34,-11 9 0,8 15 14,0 8 0,-1 1-13,3 0-1,-2 2 1,1 1-2,2 0 1,0 1 0,0 1 0,0-4-42,0-3 7,2-5-23,1-2-48,1-2-51,-4-5-10</inkml:trace>
  <inkml:trace contextRef="#ctx0" brushRef="#br0" timeOffset="76851.5583">7198 4179 95,'0'0'64,"0"0"-5,0 0 22,0 0 2,64-89-57,-44 77 25,8 3-23,4 3-1,-1 6-3,6 0-15,-4 9-9,-5 11 0,-5 1 0,-7 3 8,-5 3-8,-7 0 0,-4 5-3,0 0-33,-17 2 33,-3-4-19,-4-3-3,6-7 25,0-5 0,4-2 1,8-10 5,2-1 3,3-2-11,1 0 2,0-5 0,0-2 2,0 2-2,16 4 0,2 1-6,6 0 2,1 6 1,2 9 1,-2 4 2,-5 0 0,-4 0 1,-4 1-1,-9 2 0,-3 2 1,0 3-1,0 2 0,-6-4 4,-4 1-16,-5-5 14,1-3-2,-5-6 0,-1-4-23,-2-2 10,0-6 2,1 0-22,0 0-1,6 0-83,2-6-9,2-5 20</inkml:trace>
  <inkml:trace contextRef="#ctx0" brushRef="#br0" timeOffset="77879.6607">7861 4405 238,'0'0'131,"0"0"-91,0 0 6,0 0-29,0 0-16,0 0 28,-20 63-22,16-42-3,4-2 15,0-4-6,0 1-10,0-4-3,4 0 0,5-1-4,2-3 4,3 0 0,0-5-2,7-3 14,-3 0-17,4 0 5,-1 0-5,1-5-13,-4-1-3,0-2 8,-6-3 9,-3 0-28,0-2 26,-3 0 6,0-2 0,-6-1-4,3-3 8,0 2-4,-3-1 0,5 4-1,-1 7-6,-1 2 7,3 5 0,1 0-18,1 0 15,7 15 3,-3-1-2,1 1 0,-1-2 2,-1-1 0,2-2 0,-1-4 2,1-1 1,4-3-3,-1-1 0,2-1 8,1 0-9,2 0 1,-1-1 0,-1-6 1,3-6 5,-2 0-6,-2-7 0,-2-3 13,-1 0 4,-3-3 5,0-3-8,-2-2 53,-1-4-59,-1-2 3,2-4 18,-4-4-19,0-3 26,-1 1-4,-5 3-9,0 4 71,0 3-90,0 8 34,0 4-6,-6 12-18,1 4 25,2 7-36,2 2 4,1 0-14,0 23 1,0 19 6,0 17-8,0 5 16,3 1-13,7-6 5,5-11 0,0-4-2,3-8 5,0-3-3,1-5 0,2-3 0,-1-6-15,0-5 15,3-3-39,-2-9 38,1-2-75,0 0 2,5 0-61,3-11-115,-2-8 25</inkml:trace>
  <inkml:trace contextRef="#ctx0" brushRef="#br0" timeOffset="78207.7703">8147 4226 398,'0'0'38,"0"0"-38,0 0-6,0 0 6,0 0 32,125 7-29,-62-19 59,9-4-40,1-4-20,4 2 14,-3 2-11,-12 3-5,-7 7 0,-11 3-72,-10 2 19,-10 1-61,-5 0-52</inkml:trace>
  <inkml:trace contextRef="#ctx0" brushRef="#br0" timeOffset="79236.1071">8769 5183 211,'0'0'76,"0"0"-75,0 0-1,0 0 1,0 0 61,3 83-25,0-53 3,-1-2 20,-2-1-23,0 0-17,0 1-9,0-3-1,0 2-13,0 0 3,0 2-56,1 0 21,2-1 19,0-4-45,-1-4-16,-1-4-99</inkml:trace>
  <inkml:trace contextRef="#ctx0" brushRef="#br0" timeOffset="79736.08">8566 5227 39,'0'0'265,"0"0"-187,-3-82-68,18 59 26,2 4 2,5 2-18,11 2 41,6 6-20,8 5-25,7 4 12,6 3-14,4 17-14,-4 6 0,-5 5 5,-6 2 3,-6 1-5,-4 1-3,-3 1 0,-12 0 4,-2 1-4,-13-3 0,-7-1 1,-2-1-2,-6 5 1,-24 8 0,-3 2 4,-4 0-4,-2-10 0,4-9-7,0-7 0,-2-7 7,-2-4 6,-2-4-6,-2-6 0,3 0-20,-2-5-4,0-7 14,2-6-40,6-2 37,1-1-12,3-4-22,6 7 3,5 1-35,10 2-2,6-1-16,3-2-75</inkml:trace>
  <inkml:trace contextRef="#ctx0" brushRef="#br0" timeOffset="80311.578">9623 5138 10,'0'0'72,"0"0"2,0 0 33,0 0-46,0 0 35,0 0-16,-21-29-25,21 29-37,0 0-16,18 0-2,15-2 13,14-2 3,8-2-6,6-2 8,2-2-14,-3-1 31,-6 0-33,-7 0-2,-8 4 1,-6 0 5,-8 4-9,-2 2 3,-4 1-59,-4 0 22,-3 0-57,-2 1-67,-5 9-34</inkml:trace>
  <inkml:trace contextRef="#ctx0" brushRef="#br0" timeOffset="80764.6989">9904 5138 312,'0'0'65,"0"0"-65,0 0-12,0 0 12,2 78 7,7-51 4,2 2 0,-3-3 24,-2-1-21,-1 1-1,-1-3 7,-1 1-20,-1 1 38,-1-3-25,-1 1-13,0-1 0,0 1 19,0-2-17,-4-2-2,-7 3 0,-2-4-8,1-5-12,0-2 20,0-8-7,-1-3 33,-8 0-24,-1 0-2,-5-9 7,1-6 4,1-2-9,-2-2-4,5-2-10,-2 1-36,6 2-15,2 3-31,2 1-50,6 6-11</inkml:trace>
  <inkml:trace contextRef="#ctx0" brushRef="#br0" timeOffset="83666.5484">16857 5094 64,'0'0'152,"0"0"-143,0 0-5,0 0 21,0 0-23,0 0-2,-1 3 0,1-3 0,1 0 65,14 0-43,-2 0-8,5-4 13,-1-3-19,2 0-8,3-4 0,1 0-18,-1 0 13,-2 2-28,-8 1 33,-2 2-10,-4 3 4,-3 2 6,-2 1 0,-1 0 3,0 0-17,0 0 6,0 0 7,0 7-11,0 6 24,0-3-12,0 1 14,0-3-11,0 0 18,0-1-19,3-1 4,0-1 5,3 0 1,2-1-12,1 0 6,4 1 2,3-2 10,1-1-17,2-1 4,4-1-2,-1 0 6,5 0-9,5-3 0,-3-9 1,1-3 0,-3-2-1,-5-1 0,-5 1-1,-1-3 5,-7 0-5,-1 2 1,-4 2 0,-3 2 6,1 4-2,-1 2-4,1 4 29,-2 2 17,0 2 6,0 0-52,1 0-13,4 0 7,2 6 12,5 8-4,2-1 16,-2 2-8,3 0 14,-3 0 5,1 2-16,-1 1 26,1 0-39,-2 2 2,-2-1 4,-5-1 4,-4 0-10,0 0 0,-1 0 1,-16 2 7,-4-4-8,-1-2-42,2 0-42,-2-7-79,-2-4-147</inkml:trace>
  <inkml:trace contextRef="#ctx0" brushRef="#br0" timeOffset="83916.5346">17088 4702 579,'0'0'62,"0"0"-36,0 0 8,0 0-34,0 0-6,0 0-41,-3-14-147,20 14 42,2 0-62</inkml:trace>
  <inkml:trace contextRef="#ctx0" brushRef="#br0" timeOffset="86398.8834">18924 4938 144,'0'0'156,"0"0"-148,0 0-8,0 0 57,0 0-52,0 0 40,0 25-13,4-18-12,2 0 11,1-1-23,1-2-8,2-1 0,-2-2 19,4-1 4,4 0 9,2-1-10,4-11 10,4-4-25,-3-5-7,2-5 0,0-3 10,-1-3-12,-2-4 2,-1-1 0,0-4 1,0-2-1,1-1 0,-4 4 0,-2-1 6,-4 3-12,-4 5 6,-4 1 0,2 4 6,-3 5-2,-3 7-4,0 3 18,0 8-14,0 2 46,0 1-29,0 2-17,0 0-3,0 0-1,0 23 0,-3 16-16,-7 12 32,-1 11-16,1 1 4,-4 1-3,4 5 33,-2-2-25,5 1-9,1-2 0,1-1 30,4-2-22,-3-3-8,4-4 3,0-7 1,0-2-1,10-5-3,0-3 0,3-5 3,-2-3-8,-2 1 5,0 5 0,-2 3 1,-2-6 0,1-2-1,2-8 0,-1-6-15,0-1 9,-4-6 6,2-8 0,-4 1-29,-1-4 17,2 1 12,-2-1-8,0 0 13,0 0-10,0-10 5,0-6 0,-2-2-3,1-1 8,-1-2-5,2 1 0,0 2-3,0 0-3,0 5 6,0 3 0,0 2 4,0 1 7,0 1-11,0 1 0,0-3 5,0 0-11,0 3 6,0-5 0,3 3-3,4-1 8,-4-1-5,3 2 0,-1-1 0,-1 1-6,3-3 6,-3 2 0,2-3 2,-2-4 4,1 0-6,-2-1 0,-3-4-1,0-2-9,0-3 10,0 1 0,-9 3-21,-6 0-6,-5 1 14,-5 2 7,-3 2-63,1 4 45,2 3-25,2 4 49,8 1-15,3-1-4,7 0 17,0 3-1,5-1-1,-1 1 4,1-1 13,0-3 11,0 0 2,16-5-21,3 3-5,10-3 0,1-1 9,5 0-7,4 0-2,-2-3 7,4 0 31,-1-2-19,2-3-16,1 1-3,2-2 19,-1 0-7,-1 0-10,-7 4 1,-9 5 15,-10 5-8,-10 2-10,-3 4 0,-2-1 12,-2 2-14,0 0 2,0 0 0,0 0-14,-6 6 21,-6 11-7,2 4 0,0 4-3,2-1 0,3 2 3,2-2 0,2-3-3,1-3 3,0-2 0,0-5 0,1 0 2,7-4-7,1-2 5,1 0 0,1-2 6,3-2 0,2-1-6,3 0 0,-1 0-38,1-11 31,-1-5-14,-1 0 5,-5-4 10,-2-1-23,-6 3 28,-1 0-4,-3 4-1,0 2 0,0 3 7,0 3-1,0 1 0,0 5-4,-1-1-3,1 1-4,0 0 11,0 0-4,0 0 4,0 0 0,0 0-10,0 0 1,0 0 9,0 0 0,4 0 0,11 0 35,2 0-15,2 0 3,-2 0-2,-1 0-9,-2-3-12,-1-2 2,-1-5 11,0-2 10,-2-2-19,-1-4 11,-3 3 3,-4-3-6,-2 2-4,0-4-8,0-1 12,-5 1-13,-4-1 3,-3 1-2,3 4 0,3 3-4,0 2 2,3 4 2,2 1 0,1 1-6,0 0 6,0 0 0,1 3-8,13 1-3,7 1 11,2 0-1,3 6-4,-1 10-2,-1 7 7,-3 5 0,-4 7-3,-6 4 23,-3 1-20,-4 4 18,-4-4-17,0-4 58,0-5-51,2-7-4,4 1-1,7-4 2,5-3-5,7-2 0,7-6-10,2-4-10,2-2 7,1-4-42,0 0-33,-1-5-265</inkml:trace>
  <inkml:trace contextRef="#ctx0" brushRef="#br0" timeOffset="88106.4063">19962 4836 57,'0'0'43,"0"0"-1,0 0 16,0 0-41,0 0 24,0 0 1,0 0-3,-3-32 10,3 30-34,0 0 24,0 1-14,0-1-16,0 2-18,0 0 5,0 0 4,7 10-4,7 1 10,-1 4-6,3-1 0,-4 0-17,2 1 15,-2 0-70,-3 0-44,-2-1 13</inkml:trace>
  <inkml:trace contextRef="#ctx0" brushRef="#br0" timeOffset="91904.5072">19765 4942 1,'0'0'34,"0"0"15,0 0-14,0 0-10,0 0 30,0 0-47,0 0 21,-3-18-2,1 17-13,2-1 39,0 2-37,0-1 1,0 1 15,0 0-21,0 0-11,0 0 0,0 0 14,0-2 7,0 0-21,9 2 0,6 0-5,5 0 4,2 0 0,2 2-19,-2 3-39,2-1 22,-2 0-71,-3-1-32</inkml:trace>
  <inkml:trace contextRef="#ctx0" brushRef="#br0" timeOffset="93564.5213">21803 4930 191,'0'0'105,"0"0"-103,0 0 0,0 0-2,0 0 5,0 0 15,12 17-17,-5-16 28,2 0-20,5-1 52,2 0-23,2 0 5,1 0 0,2-5-32,-3-6-12,3-4-1,0 0 6,-2-4 3,4-4-8,-1-2 0,-4-3 4,-2 1 9,-7-2-14,-1 4 0,-1 0 5,-5-3 22,-1 3-22,-1-3 1,0 2-6,2 1 13,-1 1-13,1-1 0,-1 4 15,-1 3 4,0 2-11,0 8 5,0 0 34,0 3-41,0 4 17,0 1-23,0 0 14,0 0-24,0 0 10,0 15 0,0 13-16,0 13 16,-1 10 0,-1 8 0,1 4 1,-2 5 14,-2-1-8,1-1 2,-1-8 6,1-5-4,-1-5-11,4-2 0,1 0 2,0 0-2,0-1 0,0-4 0,0-3-1,1-7 6,5-2-5,-3-5 0,-1-3 2,-1-3-11,-1-6 9,0-4-3,0-4-4,0-1-39,0-3 34,2 0 7,-1 0 5,2-9-8,0-10 8,-1-5-6,1-1 2,-3 1-55,0 1 34,0 0-20,0 0 36,0 2 2,0 1 7,0 1 0,1 4-5,10-1-7,0-1 10,3 2 2,1-2-14,6 2 8,3 2-15,1 0-20,3 2 15,2-1-48,1 1 21,5-1-58,-3 1-52</inkml:trace>
  <inkml:trace contextRef="#ctx0" brushRef="#br0" timeOffset="94064.4966">22786 4322 287,'0'0'58,"0"0"25,0 0-49,0 0 16,0 0-30,0 0-11,-99 63 38,71-4-39,1 5 32,4 2-27,7-3 12,6-3-25,7-5 0,3-5 14,6-6-22,15-5 14,7-4-6,4-6 0,2-3 8,2-3-8,0-5 0,1-6-60,-1-3-21,-4-6-97,-5-3-73</inkml:trace>
  <inkml:trace contextRef="#ctx0" brushRef="#br0" timeOffset="94836.6021">22940 4683 136,'0'0'52,"0"0"11,0 0-33,0 0 34,0 0-11,0 0-42,18-66 55,-7 55-49,5 1-10,1 1 36,1 1-29,2 3-5,0 5-9,-1 0 15,0 0-20,-3 13 5,-1 8 0,1 6 1,-7 0 3,-4 0-4,-5 0 0,0-3 14,-2-1-18,-4-4 4,-5-1 0,0-3-9,2-2 9,-1-5-8,5-1 5,2-4-36,2-2 29,1-1 5,0 0 10,0 0 5,0-6-6,4-15-8,14-7 0,2-6-53,4 1 53,-1 0-17,-2 3 21,-3 2-4,0 2 10,-4 3-6,-4 7 0,-3 7 18,-4 3-2,-3 6 12,0 0-9,0 0-19,0 22-3,-3 10 3,-6 5 0,1 3 20,0-5-4,3-1-4,5-4-11,0-4 8,0-4-9,7-4 0,7-3-1,1-3-28,5-3 20,2-3-33,4-4-23,2-2 5,-1 0-217</inkml:trace>
  <inkml:trace contextRef="#ctx0" brushRef="#br0" timeOffset="95227.2092">23716 4185 407,'0'0'49,"0"0"-14,0 0-35,0 0-24,0 0 24,0 0 18,31 107 38,-15-56 19,-1 2-62,1 1 6,0-2-19,-2-7 17,-2-1 7,-4-6-12,-5-2-6,-3 1 13,0 1-6,-2 1-13,-19 2 0,-9-2 11,-10-1-11,-3-4 0,-5-2-17,2-7 11,-2-2-73,3-6-8,7-5-41,2-11-116</inkml:trace>
  <inkml:trace contextRef="#ctx0" brushRef="#br0" timeOffset="95617.8111">24194 4504 301,'0'0'307,"0"0"-245,0 0-60,0 0 82,0 0-67,0 0-4,0-33-6,0 33-7,0 0 0,0 0-29,0 0-77,0 0-30,0 5-116,0-1 27</inkml:trace>
  <inkml:trace contextRef="#ctx0" brushRef="#br0" timeOffset="95836.5501">24180 4797 429,'0'0'0,"0"0"3,0 0 14,0 0 36,0 0-10,0 0 1,0 15-44,-2-12-1,0 0-76,-2 4-98,-1-4 69</inkml:trace>
  <inkml:trace contextRef="#ctx0" brushRef="#br0" timeOffset="97247.4644">24997 4137 194,'0'0'44,"0"0"17,0 0-5,0 0-15,0 0 5,0 0-25,-3-42-5,-7 34 13,-2 2-18,-5 0-17,-2 3 7,-7 2-1,-2-1 20,-3 2-20,-1 0 0,3 0 6,2 0-2,3 6-7,6-2 3,0 7-3,5-1-7,1 3 10,4 3 0,5-2-6,2 1-10,1 1 12,0 1 2,10 0 2,10 1 7,3-2-5,4 0 11,2 2 7,-1 1-14,-4-1-8,-3 1 2,-5 1 0,-1-1 3,-3 2-1,-2-1-2,-5-2 1,-5 0 5,0-1-6,0-5 0,0 0 2,-3-3 0,0-5 6,0 1-4,3-5-4,0 0 5,0 0-7,0 0 2,0 0 0,0 0 9,4 0-9,-1 0 0,2 0-6,-1 0-4,1 0 8,0 9-5,-1 11 5,-4 5-6,0 2 8,0 6 0,-10 6-2,-4 2 12,2 3-10,3-2 0,6-6 6,2-5 10,1-1-10,0-5 4,0-1-10,0-3 10,0-3-17,0-4 7,7-2-51,9-6 21,7-5-21,8-1-20,5 0-31,4-12-133</inkml:trace>
  <inkml:trace contextRef="#ctx0" brushRef="#br0" timeOffset="97832.3991">25489 4400 193,'0'0'61,"0"0"-10,0 0 7,0 0 39,0 0-75,0 0 10,-82 3-32,66 30-3,-1 7 1,1 5 4,3-2 19,4-5 44,3-3-61,6-7 5,0-1-9,0-1 5,15-2-6,2-3 1,2-6 0,1-6 30,4-7-17,-1-2 17,5 0-13,-1-10 15,0-9-21,-2-1-5,-8-2-4,0-2 34,-3-2-31,-2-5-5,0-1 0,-5-1-16,-1 1-2,-5 2-14,-1 2-52,0 2 27,-5 3-175,-4 0-64</inkml:trace>
  <inkml:trace contextRef="#ctx0" brushRef="#br0" timeOffset="98191.7535">25917 4748 287,'0'0'121,"0"0"-37,0 0 91,0 0-142,0 0 35,0 0-68,2 6 5,-2 9-17,0 6 19,-4 4-7,-7 1 0,-4 1-10,-6 0-11,-4-1 0,0-3-58,-2-2-4,3-5-108,3-4-134</inkml:trace>
  <inkml:trace contextRef="#ctx0" brushRef="#br0" timeOffset="98972.9637">24891 4403 24,'0'0'155,"0"0"-111,0 0 39,0 0-42,0 0-6,0 0 24,43-19-58,-32 16 12,1 3-13,3 0 8,3 0-11,7 0 3,0 0-5,-1 0-2,-2 0-120,-5 0-70</inkml:trace>
  <inkml:trace contextRef="#ctx0" brushRef="#br0" timeOffset="100812.0605">24758 4327 36,'0'0'51,"0"0"5,0 0 7,0 0 4,0 0-40,0 0 10,0 0-24,-1-3-8,1 3 16,0 0-16,0 0-3,0 0 3,0 0 8,0 0-13,0 0 8,0 0-2,0 0 3,0 0-9,6 0 0,12 0-4,1-2 4,3 2-4,4 0-11,-4 0-24,-2 0 20,0 0-38,1 0-21,-3 0-25</inkml:trace>
  <inkml:trace contextRef="#ctx0" brushRef="#br0" timeOffset="101968.2495">26566 4292 100,'0'0'107,"0"0"48,0 0-81,0 0 26,0 0-15,0 0-83,0-21 38,0 21-40,0 14 0,-4 14 1,-5 12 16,-3 7-11,-1 0-6,1 1 28,1-3-25,1-3-3,4-1 0,-2-1-10,2-1-31,-5-1-38,3-3-43,2-8-115</inkml:trace>
  <inkml:trace contextRef="#ctx0" brushRef="#br0" timeOffset="103079.9348">26880 4126 66,'0'0'64,"0"0"-64,0 0 77,0 0-54,0 0 64,0 0-34,39-66-49,-27 57 44,3 1-35,-3 4-2,1 0 25,-4-1-23,-3 3-13,6 2 0,-2 0-2,2 0-4,3 0 6,-3 7 0,3 4 0,-5 1 9,3 1-9,-3 0 0,-6 1-2,-2 1-6,-2 1 8,0 2 0,-12 0-14,-9 2 17,-6 1-3,-6 0 0,-1 2-12,-1-1 1,3 2 11,2 2 0,6 1-12,3 2 14,5-2-2,4-1 0,3 1-10,4-8-1,4-1 11,-1 2 0,2-9-1,0 2 14,2-5-13,7-3 0,6 1 10,0-1-1,1-3-9,2 0 0,3-2 10,-2 0-4,-1 0-6,-2 0 0,-8-2 8,0 0-6,-5 0-1,-3 2 3,1 0 34,-1 0-24,0 0-13,0 0-1,0 2-17,0 14 17,0 8 5,0 4-2,0 0 14,0 4-2,-1 2-8,1 4 22,0-1 17,0 1 7,0-3-52,0-2 1,0-3 0,0-1 2,0-3-4,1 2 0,-1-1 3,0-5-2,0-4-1,0-7 0,0-5 0,0-3-17,-6 0-2,-5-1-20,-6-2-4,-1 0 40,-8 0-48,3-9-5,0-7 1,1-2-151</inkml:trace>
  <inkml:trace contextRef="#ctx0" brushRef="#br0" timeOffset="104119.153">27350 4035 73,'0'0'119,"0"0"-53,0 0 0,0 0-28,0 0-35,0 0 41,12-41-21,0 34-10,0 3 31,-2 0-40,-3 2 21,0 2-25,-1 0 4,0 0-8,4 0 4,0 10 0,1 9-6,2 5 15,-4 0-9,-1 3 0,-4-5 1,-3-2 5,-1-3-6,0-1 6,0-5-5,0-1 4,0-2-10,0-5 4,0 1-21,0-2 18,0-1-21,0-1 25,0 0 3,5 0 13,4-5 2,3-11-17,6-3 12,3-5-7,0-2-6,3 0 0,1 1 0,-1 6 6,-6 3-10,-5 7 4,-5 3 0,-4 5 34,-1 1-25,0 0-7,4 3-4,2 13-11,-1 8 13,-1 2 0,-2 1 0,-2-1 7,-3 0-7,0-1 0,0-1 0,-6 5-39,-3-4-19,3 1-45,3-3-79</inkml:trace>
  <inkml:trace contextRef="#ctx0" brushRef="#br0" timeOffset="105825.8141">28130 4624 75,'0'0'95,"0"0"-41,0 0 20,0 0-2,0 0-66,0 0 47,0 0-40,0 0-10,7 0 8,12 0-6,12 0-5,6 0 0,12-3 13,6 0-13,1 1 13,-1-5-12,2 3 27,1-2-20,5 2-8,4-1 0,6 0 25,1 4-27,1-1 2,-2 2 0,-6 0 1,-4 0 3,-8 0-4,-6 0 0,-4 0 3,-3 0-5,-2 0 2,-4 0 0,-8 0-2,-8 0 3,-5 0-1,-9 0 0,-2-4 7,-2 1-7,2-2 1,-1 0 4,-3 3 57,0-3-58,0 1 4,0-1-8,0 0-2,-3 0-11,0-1 13,-1-2-6,-1 2-12,-1-3-6,1 0 24,1 0-3,-2-3-1,3 3 2,2 0 2,-1 3 0,-1 1-2,0-1 5,0 1-3,2-2 0,-2 0 2,0 1-4,0 0 2,-3 1 0,3 2 7,1 2 15,1-1-22,1 2 0,0 0 2,0 0-20,0 0 18,0 6 0,4 8-19,8 4 24,-3 3-5,5-3 0,4 2 2,-5-4-5,3-1 3,-7 1 0,-2-2 2,-2 0 3,-3 1-5,-2 0 0,-7 1-41,-18 4 35,-8 1-41,4 2-6,0 1 2,4-4-130,1-4 21</inkml:trace>
  <inkml:trace contextRef="#ctx0" brushRef="#br0" timeOffset="106981.999">30465 4143 182,'0'0'47,"0"0"37,0 0-28,0 0-41,0 0 53,0 0-53,-28-69-4,16 59 35,-6 2-46,-2 1-2,0 3-9,-7-1 22,-3 4-25,-1-2 14,1 3 0,9-1-6,7 1 6,7 0 0,2 0 0,1 0-1,-2 0-12,3 0 13,0 2-6,0 12-6,0 2-5,2 4 17,-1 0-3,2-2 8,0 1-8,3-1 3,8 3 0,2-4 7,3 2 3,4-1-10,2-2 0,-1 5 9,1-3-1,-2 1-8,-5 1 1,-5-2 0,-1 1 5,-6 2-6,-3 4 0,-1-3 2,-22 4 0,-7 2-2,-4-3-3,3-4-7,4-3-13,6-7 17,6-2-4,7-4 5,4-2-4,4-3-20,0 2-16,0-2 13,1 0-6,12 3 38,-1-2 1,-1 4 10,0 1 29,1 4-21,-3-1-8,0 8 26,-5 3-24,-2 5-7,-2 8 26,0 1 10,0-5-8,0 2-29,-5-3-5,-2-1 9,1-1-2,0-2-7,-2-3 0,7-3 0,-1-3-4,2-1 4,0-4-7,2-2 5,11-1-45,5-4 37,6-2-21,6-1-59,3 0-102</inkml:trace>
  <inkml:trace contextRef="#ctx0" brushRef="#br0" timeOffset="107582.7393">30810 4337 230,'0'0'79,"0"0"16,0 0-12,0 0-68,0 0-17,0 0 2,-81 60-12,59-19 10,3-2 4,3-1 3,4-2 11,5-5-16,3-2 0,4-6-1,0-4 4,1-4-7,12-5 5,4 1-1,4-6 8,4-4 15,-1-1-7,0 0 14,3-6-25,0-7 53,-1-6-27,3-1-13,-8-3 11,-2-1-11,-7-2-18,-3 1 0,-6-4 4,-3-1 8,0-2-10,0-1-2,-8 3 0,-2 5-58,1 5-2,0 7-46,-1 5-41,-2 5-96</inkml:trace>
  <inkml:trace contextRef="#ctx0" brushRef="#br0" timeOffset="108020.2183">31114 4634 26,'0'0'424,"0"0"-305,0 0-103,0 0 1,0 0-16,0 0-1,3 8-9,-3 7-4,0 8 13,-1 6 7,-8 1-7,-4 2 0,-1-1 9,-1-1-3,0-3-12,0-1-59,0-4-76,2-3-33,1-7-43</inkml:trace>
  <inkml:trace contextRef="#ctx0" brushRef="#br0" timeOffset="108571.3536">31784 4272 187,'0'0'90,"0"0"-20,0 0-35,0 0-35,0 0 0,0 0 28,3 88 24,-6-51 5,-2 2-50,-1-1 5,5-4-12,-1 1 10,2 0-22,0 0 3,0 1-48,0-4 45,-5-3-33,-6-3-43,2-4 4,-1-5-120</inkml:trace>
  <inkml:trace contextRef="#ctx0" brushRef="#br0" timeOffset="110500.0528">32112 4060 29,'0'0'68,"0"0"-17,0 0 34,0 0-74,0 0 43,0 0 6,17-48-47,-10 40 45,2 1-50,0 1 13,0-2 37,3 2-50,1 0-8,5 3 0,-1 0 3,3 0-11,-4 3 8,0-1 0,-3-1 7,1 2-1,-4 0-6,-2 0 0,0 0 2,-3 0-10,1 6 8,-1 0 0,-2 3-8,-3 3 8,0 6 0,0 4-2,-8 4-13,-10 3 15,-3-2 12,-3 0 0,4-3-5,3-2-7,1-3 0,4-1-1,2 0 8,-1-2-13,5 0 6,0-4 0,3 1-8,1-1 6,1-1-4,1-1 3,0 0-17,4-3 13,11-1 7,6 2 0,0-8 13,0 3-13,0-3 0,-8 0-23,-1 0-12,-7 0 27,-5 0 9,1 0-1,-1 0 27,0 0-21,0 0-12,0 0 3,-1 0-5,-5 0 8,-3 0 0,0 2 0,-2 11-7,4 0 7,1 3-3,2 3 3,0 3-25,3 1 13,-1-2 1,2 3 11,0 0-11,0 0 37,0 2-6,5-3 28,5-4-44,-5-1 43,-1-3-10,1-3-27,-2 0 12,0 0-13,0 2-9,-2-1 0,-1-1 11,0-1-8,0-2-3,0-1 0,0 2 2,-3 1 13,-7-1-15,-1 0 0,-4 0 0,2-1 18,-2-2-18,1 1 0,-2-4-17,1 0-63,-4 0 26,0-1 32,-4 0-109,2-2-70</inkml:trace>
  <inkml:trace contextRef="#ctx0" brushRef="#br0" timeOffset="133136.2701">4680 7827 55,'0'0'45,"0"0"-13,0 0 34,0 0-26,0 0-4,0 0 29,0 0-26,0 0-1,0 0-14,0 0-22,0 0-4,0 0-5,0 0-10,0 0 17,9 0 1,4 0 5,4-8 4,2-5-3,-1 1-7,0 2 0,-2-2 0,-4 1 2,0 0-1,0 1-1,-6-1 2,3 3 1,-4 0-3,-2 2 0,-3 5 2,0-2 4,0 3-3,0-2 1,0 2 3,0 0-7,0 0-1,0 0-18,-5 7 19,-4 13 12,-2 4-11,0 5-1,3-1 0,2-2 5,3 0-13,3-5 8,0-3-1,0-2-12,5-2 12,7-2 1,2-1-6,0-6 3,1 1-1,-2-4-33,2-2-39,-1 0 0,-1 0-60</inkml:trace>
  <inkml:trace contextRef="#ctx0" brushRef="#br0" timeOffset="133417.507">4884 7564 258,'0'0'79,"0"0"-25,0 0-17,0 0 16,0 0-52,0 0-1,0-9-24,0 9-123,0 0-91</inkml:trace>
  <inkml:trace contextRef="#ctx0" brushRef="#br0" timeOffset="134172.495">5114 7969 126,'0'0'56,"0"0"-56,0 0 0,0 0 0,0 0 2,0 0 9,39 6-5,-20-6 32,2 0-34,-3 0 38,3-3-21,1-8 0,2 1 16,0-2-29,6 0-8,-3-2 0,-2-1 23,2 0-23,-6-3 0,4-2 1,-7-1-6,-1 0 5,-13 0 0,0 2-3,-4 1 5,0 2-2,-5 3 0,-9 4 0,2 3 23,-4 3-14,-2 2 21,4 1-30,-1 0 6,-4 3-14,3 15 8,1 6 0,4 4 15,7 1-15,4-1 0,0-2-5,7-3 27,7-4-16,8-4-6,6-3 7,7-6-1,5-1-2,3-4-4,-1-1 0,0 0 7,-1 0-32,-6-1 13,-2-2-69,-7 3 18,-4 0-81,-8 0-12</inkml:trace>
  <inkml:trace contextRef="#ctx0" brushRef="#br0" timeOffset="134547.4753">5103 8165 345,'0'0'131,"0"0"-79,0 0-15,0 0 49,0 0-82,0 0-1,0-6-6,0 6-83,0 0-40,0 0-51,11 3 18</inkml:trace>
  <inkml:trace contextRef="#ctx0" brushRef="#br0" timeOffset="134844.3333">6232 8028 383,'0'0'49,"0"0"-18,0 0 20,0 0-40,0 0-4,0 0-7,-27 3-63,21 3 48,0 0-69,-3 3 12,1 0-71</inkml:trace>
  <inkml:trace contextRef="#ctx0" brushRef="#br0" timeOffset="140023.1439">7917 7086 5,'0'0'19,"0"0"49,0 0-3,0 0-15,0 0 14,0 0-58,0 0 25,-6-17-16,6 15-14,0 1 34,0 1-32,0-3-2,11-2-1,14 1 5,8-2-5,6-2 17,4-2-6,2-1 39,-2 1-37,3-3-6,0 3-3,-1 1 4,1 0-11,-4 1 3,-4 4-9,-4 1 1,-6 3-11,-4 0-25,-9 0-9,-3 6-90,-9 6 39</inkml:trace>
  <inkml:trace contextRef="#ctx0" brushRef="#br0" timeOffset="140395.5217">8256 7009 139,'0'0'91,"0"0"-80,0 0 3,0 0-14,0 0 70,-6 95-46,6-53 21,0 4-25,0 1 3,0-4 21,3-1-33,0-5 5,0-5-5,-1-3-5,-1-1-6,-1-1 0,0-2 2,0 1 2,0-1-4,0-4-6,3-4-26,3-2-42,1-6-47,4-6-120</inkml:trace>
  <inkml:trace contextRef="#ctx0" brushRef="#br0" timeOffset="141555.3189">8523 7385 184,'0'0'15,"0"0"-11,0 0-4,0 0 22,0 0-4,0 0 27,67 15-6,-45-15-14,1 0 26,-1-6-40,2-5-11,-6 0 0,0-3 14,-2-3-14,-2-4 8,-2-4-7,1-4 25,-4-1-23,-1-3-3,0 1 0,-3-1 12,-2 2-12,3 0 0,-3 1 2,-1 0 9,-1 5-3,-1 4-8,0 4 14,0 8-6,0 6 39,0 0-13,0 3-14,0 0 9,0 0-29,0 6-7,0 17 6,0 11 1,0 10 5,0 4 13,0 2-13,3-1 40,1 0-30,-1-3-14,0-2-1,-1-7 21,2-2-25,-1-5 4,0-6 0,0-3 1,-1-3 4,1-3-5,0-3 0,1-4 2,-4-4-4,3-1 2,-1-3 0,-1 0-17,-1 0 19,2 0-2,1-3 0,1-13-4,2-7-6,4-1 10,-2 0-1,3 0-23,0 1-2,1 4 25,-1 2-1,1 2-38,0 3 30,-3 5 10,-1 2 0,0 5-19,0 0 16,-2 0 3,5 15-8,-2 3-1,2 3 5,-1 0 4,-1-1 0,-1-1 2,-1-2 4,2-2-6,0-3 0,3 0 0,3-2-2,-3-3 2,6-1 0,-3-5 0,4-1 9,2 0-9,0 0 0,4-9 6,-1-3-9,-5-3 3,-1-3 0,-1-3 6,-4-5-1,2 1-5,-6-2 0,-6 0-2,3 3-4,-3 3 6,-3 4 0,0 5 3,0 6 2,-9 3-10,1 3 1,-3 0-16,-1 10 20,-2 15 0,1 5 1,5 0-1,7-2-7,1-4 7,0-4-3,10-2 16,5-4-15,-1-5 2,2 1 0,2-4 11,3-3-1,3-1-10,-2-2 0,5 0-22,3 0 0,4 0-93,3-7-23,-4 3-36</inkml:trace>
  <inkml:trace contextRef="#ctx0" brushRef="#br0" timeOffset="147138.0528">11286 7346 78,'0'0'48,"0"0"54,0 0-35,0 0-29,0 0 39,0 0-44,0 0 0,-12-61 3,6 51-32,0 1 29,-4 2-28,5-3 2,-1 3 7,-1-2-13,-2 0-1,2 2 0,-4 0 5,3 3-12,-2 1 7,0 0 0,-2 3-2,0 0 2,-2 0-11,3 0 4,-3 0-39,2 4 43,0 7-8,0 1 11,-1 6-20,2 1 1,1 5 19,0 5-5,2 0-11,5 1 16,0-2 0,3 1 0,0-4-6,3-2 7,11-2-1,3-4 0,3-5 3,1-2-5,3-3 2,1-3 0,0-4 0,-2 0 2,2 0-2,-3-6 0,1-8 7,-5-1-10,-2-4 3,-1-4 0,-3-1-3,-5-3 7,-4 0-4,-1-5 26,-2 1-22,0-4 34,0-1-38,0-2 3,0 1 11,-6 2-8,3 2-6,-2 0 0,5 1 18,0 1-4,0 2-14,0 5 2,0 6 49,0 6-50,-1 7 43,1 2-14,-2 3-7,2 0-20,0 0-3,0 24 0,0 14-17,0 12 19,0 6-2,0 1 0,0 2 7,5-6-12,1-1 5,3-9 0,4-7-7,1-2 7,2-8 0,2-1-15,0-5-44,0-6 27,1 0-54,0-5 3,0-6-107</inkml:trace>
  <inkml:trace contextRef="#ctx0" brushRef="#br0" timeOffset="148495.5793">11878 7346 92,'0'0'90,"0"0"-40,0 0 49,0 0-53,0 0 12,0 0-12,-64-36-26,48 36-25,-1 0 10,-2 0-5,7 0 11,-3 0-11,2 7 0,-1 10-4,2 5 3,2 4-1,4 1 2,6-1 0,0-4-5,0-2 8,2-5-3,8-5 0,2 1 0,0-5-4,1-2 4,2 1 0,3-5 2,3 0 9,0 0-11,3-5 0,-1-4 7,0-4-18,-7 1 11,-1-2 0,-6-1-13,-1 0-7,-2-1 17,-5-1 0,-1 1-6,0-1 1,0 3 8,0 3 0,0 1-4,0 4 8,0 2-4,0-2 0,6 1-12,3-1 2,6 0 10,3 3 0,3 3-2,-2 0-4,2 0 4,-3 8 2,0 5 0,-6 2 2,4-3 10,-5 2-5,0-1 11,-3 1-4,0 0-14,-1-1 0,-1-1 5,0 0 6,-3-2-8,-3 0 0,0-3 3,0-1 0,0-3-6,0 1 0,0-4 5,0 0 7,0 0-5,0 0 14,0-10-8,3-8-12,4-5-2,8-2-6,0-2-37,3 3 42,-4 4-15,-1 8 17,-4 3-2,-3 3 5,-2 5-6,-2 1 3,7 0-7,-2 0 0,4 11 9,-1 5-2,-3 0 6,-2 3 5,0-4-11,-2-1 0,-2 1 3,-1-2 9,0-5-12,0 2 9,0-4 8,0-2-9,0-1-8,0-3 0,0 0 2,0 0 22,0 0-1,0-6 25,2-14-33,9-6-15,4-3-1,5 1-13,1 0-6,0 5 10,-2 5 11,-4 5-1,-2 7 0,-4 6 2,2 0-6,0 1 4,-1 12 0,-1 2 15,-1 0-15,0 1 6,-4-1-3,2 0 5,-1-1-8,-2-1 0,1 0-4,-4-3-7,0-1 11,0 0-31,0 0 28,5 0-79,5-1 4,8-1-34,3-1 20</inkml:trace>
  <inkml:trace contextRef="#ctx0" brushRef="#br0" timeOffset="150181.3861">13023 7305 7,'0'0'97,"0"0"-34,0 0-6,0 0-6,0 0 27,0 0-61,-5-49 0,-5 42 13,1 4-20,-2-1-10,-3 1 14,0 2-9,-4 1 5,2 0-1,-4 0-6,0 7-3,0 7-9,-1 4 9,2 1 0,2 4 4,5-1 8,2-1-9,6-3-1,-1-1-1,5-2 12,0-3-15,0-1 2,0-1 0,11-1-3,2-5 7,0 1-4,5-5 0,0 0 8,0 0-8,6 0 0,-5-5 2,4-5 1,-1-2-1,-2-2-2,-1-2 0,0-2-9,-5-2 5,-4 1 4,-3-1 0,-5 4 0,-2 1 5,0 2-5,0 8 0,0 2 15,0 1 19,-3 2-7,0 0-26,0 0 9,2 0-10,-2 5 0,0 10-4,1 3-2,2-2 6,0 1 0,0-4 0,0-2-3,8-2 4,0-2-1,5-2 0,3 0 11,2-4-11,6-1 0,-2 0 1,1 0 7,0 0-4,1-6-4,-3-3 0,0-3 11,0-4-12,-2-3 1,-4 0 0,-4 1 5,-3 1 1,-5 3-6,-3 3 0,0 1 10,0 3-10,0 4 0,0 2 2,0 1 35,0 0-37,0 0 0,-1 8 0,-2 11-9,1 0 4,1 2 5,1-3 0,0-3-7,0-1 10,4-4-3,4-1 0,0-2-1,1-3-4,1-1 5,2-2 0,3-1 1,0 0 4,4 0-5,1 0 0,0-7-3,3-5-7,-1-2 10,-2-1 0,0-1-1,-1 0 6,-5 3-5,-2 5 0,-3 7-4,-3 1-11,0 0 15,0 0 0,3 6-15,1 8 27,-1 1-12,-3 3 0,2-3 25,-4-2-22,1 0-3,-2-5 0,0 2 14,-2-3-10,1-3-4,-1-2 0,1 0 4,-2-2-8,0 0 4,1 0 0,1 0 28,1-4-11,2-12-17,3-7 0,6-4-4,2 0-21,-1 1 25,1 7 0,-4 4-17,0 6 16,-5 3 1,1 5 0,0 1-19,3 0 8,0 0 11,-2 8 0,3 6-5,-3 3 12,-2-3-7,2 3 0,-3 0 6,0-4-13,2 1 7,-2-4 0,1 1 2,-1-4 4,0-1-10,0-1 4,0-3-69,3-2 33,0 0-39,0 0-42,-1-5-27</inkml:trace>
  <inkml:trace contextRef="#ctx0" brushRef="#br0" timeOffset="150654.5667">13367 7037 512,'0'0'131,"0"0"-97,0 0 11,0 0-41,0 0-6,0 0 2,0 0-81,0-10-33,-1 10-138,-2 1-7</inkml:trace>
  <inkml:trace contextRef="#ctx0" brushRef="#br0" timeOffset="153006.1152">14973 7055 62,'0'0'58,"0"0"-3,0 0-18,0 0 0,0 0 7,0 0-37,-9-24-8,1 24 1,-2 0 0,-2 0 18,-3 8-7,0 8-11,-3 4 0,3 6 8,-1 0-2,1 6 3,3 1-9,3-3 51,3-1-51,6-6 0,0-4-2,0-1 18,8-1-11,8-4-5,0-2 3,4-4 19,2-1-16,-1-4-6,4-2 0,1 0 15,2 0-16,2-2 1,1-8 0,-1-4 3,-6-1 4,-8-1-7,-2-2 0,-7-4 11,-4 1-12,-3-1 1,0-2 0,0 1 5,-6 2-2,-4 2-3,-1 1 0,-1 3-5,1-1-3,-1 4 8,1 3 0,1 2-6,4 2 7,1 4-1,1-2 0,1 3-18,3-2 15,0 1 3,0 1 0,0 0 6,0-2 2,0 2-8,0 0 0,0 0 3,0 0-8,0 0 5,0-1 0,0-2 5,7-2 1,4-1-6,2 0 0,-1 0 10,4-3-15,-1 0 5,5-2 0,-2 1 5,1-3 2,-2 0-7,-3-2 0,-2 1 16,3-4-15,0-8-1,0-3 0,2-3 17,0-4 1,-3 5-18,1 2 0,-6 4 15,-2 4 4,2 1-10,-5 2-4,1 6 31,-3 2-19,-2 3-15,0 1 10,0 3 10,0 0-7,0 0-12,0 2 4,0 1 20,0 0-15,0 0-12,0 0 0,0 0-14,-2 0 10,-4 18 4,0 13 0,-3 11 15,3 10 3,0 8-18,-1 3 0,1 5 23,0-4-11,4 0-12,1 2 3,1 0 22,0 1-8,0-3-17,0-4 0,3-3 11,7-4-10,4-3-1,-1-3 0,4-4 8,-2-4 1,-1 2-9,-3 6 0,-2-2 3,-3-2-8,-5-2 5,2-11 0,-1-6-1,1-1 6,-2-7-5,1-5 0,-1-5 4,-1-2-11,0-4 7,0 0 0,2 0-1,-2 0 9,4 0-8,2-10 0,1-11 0,7-8-7,1-1 7,0-3 0,-5 6-15,-1-2-10,-4 3 24,-5-5-9,1 3-15,-1-1 10,0 2 14,-3 5 1,-7-1-15,-4 5-7,7 1 22,1 5 0,4 0-6,2 0-8,3-2 14,21-1 0,9 0-12,4 2 9,7-1 3,-1 2 0,-4 2-4,1-3-18,-1 3 22,1-2-64,-3 0 0,-5 2-48,-5 2-58,-11 3-19</inkml:trace>
  <inkml:trace contextRef="#ctx0" brushRef="#br0" timeOffset="155332.6112">15298 7615 16,'0'0'34,"0"0"-25,0 0 26,0 0 1,0 0-9,0 0 35,0 0-31,12-20 6,-11 19-10,2-1-16,-1 0-10,8-1-1,-4-2 0,3 2 0,4-2 1,1 1-1,2 1 0,-2 2 3,0 1-15,0 0 0,-2 0-44,4 0 35,-2 0-63,4 0-10</inkml:trace>
  <inkml:trace contextRef="#ctx0" brushRef="#br0" timeOffset="166402.91">17845 6668 98,'0'0'22,"0"0"7,0 0 27,0 0 14,0 0 19,0 0-81,0 0 20,5-72 20,-5 62-34,-5-3-1,-3 3-13,-2-8 7,-8-3-4,-2 2-3,-5 1 0,-3 5-30,-1 5-19,3-3 40,-1 3 7,3 4 2,6 2 2,5 2-2,2 0 0,4 0 13,-1 11 6,1 13-19,1 15 16,1 11 2,2 11 58,3 12-63,0 2 17,0 0-6,0-7-3,0-13-9,5-10 8,2-8-19,2-3 24,-1-5-22,-1 0-3,-2-1 0,-1-1 8,-4-1-8,0-1 0,0 1-65,-4-1 8,-10-2-120,-4-6-129</inkml:trace>
  <inkml:trace contextRef="#ctx0" brushRef="#br0" timeOffset="166731.0186">17412 6992 294,'0'0'32,"0"0"-12,0 0-1,0 0-2,112-61 11,-70 53-10,5 0-3,4 3-9,-3-2-2,-2 3 9,-7 2-9,-6 2-4,-6 0 0,-8 3-88,-3 8-42,-10 2-92</inkml:trace>
  <inkml:trace contextRef="#ctx0" brushRef="#br0" timeOffset="168073.1583">18113 6888 34,'0'0'47,"0"0"27,0 0-35,0 0-29,0 0-10,0 0 0,-4 26 16,1-7 9,1 1 15,-1 1 20,3-2-53,0 2 17,0 0-24,0-1 18,0-2-15,9-1-3,-1-2 0,3-3 0,0-2 3,0-2-3,2-2 0,0-1 4,2-3-13,-1-2 9,0 0-16,-1 0 16,0 0-27,2-1 26,-1-9-5,-1-2-3,-3-4 0,-1-2 9,0 0 0,-4-1 3,-5-1 4,0 2-7,0 3 0,0 3 2,0 1 19,0 4-5,-2 3 10,1 2 35,1 2-46,0 0 25,0 0-40,0 0-10,0 0-4,0 0 13,0 10 1,0 6-2,6-4 6,0 1-4,1 2 0,2-4 4,-2 1-8,-1-1 4,4-4 0,0 2-1,-1-2 3,3-1-2,1-1 0,-1 0 3,1-4-7,-2 1 4,1-1 0,0-1 0,3 0 1,1 0-2,-1-9 1,1-3-3,-2-2-6,1 2 9,-3-1 0,1 0-1,-4 2 6,0 1-5,-1 3 0,-3 3 0,1 2-6,0 2 6,0 0 0,2 0-1,1 0 1,-2 11 0,-1 1 0,0-1 0,3 3 11,-3 2-10,0-3-1,-1 0 1,-2-2 5,-2 1-6,-1-3 0,0 0 0,0-4-1,0-2 3,0-3-2,0 0 9,0 0 4,0 0-13,0 0 9,3-3-5,1-11 8,2-4-11,5 0-1,0-2 0,5 1-1,1 1-1,0 4 2,-1 2-1,-2 6-3,-2 3 4,3 3 0,-2 0 4,2 0 3,-1 0-7,2 6 0,-4 5 0,1-2 3,-2 1 1,-2 4-4,1-2 0,-2 1 7,-2 3-13,0-1 6,-3 1-43,0 0 7,1-1-60,0-2-66,1-6-15</inkml:trace>
  <inkml:trace contextRef="#ctx0" brushRef="#br0" timeOffset="169208.1243">19311 6986 69,'0'0'169,"0"0"-87,0 0-36,0 0 37,0 0-4,0 0-75,0 0 27,-1-62-29,-10 58 8,-2 1-2,1 1-4,-6 2-4,3 0 0,0 0-10,2 6 10,1 9 0,0 6 0,3 3-11,3 1 11,2 0 0,2-4 0,2-1 1,0-4-1,6-3 0,6 0 1,3-2 1,4-3 2,4-1 3,2-3 6,3-2 0,3-2-13,2 0 0,-3 0 4,-4 0-1,-4-3 1,-1-10-4,-4 0 5,0-3 3,1-6-8,-6-5 0,-3 0 0,-1-3 5,-4-3-3,-1-1-2,-3-7 0,0-2 8,0 1-9,0 0 1,0 6 0,0 0 3,3 5-2,1 6-1,-1 4 0,0 8 2,-1 5-3,0 4 1,-2 2 0,0 2-14,0 0 14,0 21-1,0 13-19,0 8 28,1 7-8,5 4 0,3 0 9,1-2 5,5-9-2,0-4-12,6-9 0,-1-4 8,0-4-9,1-6 1,-3-2 0,3-5-5,0-2 12,0-4-7,-2-2 0,-1 0 7,-2 0-11,-1-5 4,-1-7 0,-1-3-8,-2-5 9,-2-2-1,-2-5 0,0-1 7,-2 3-11,-2 1 4,0 3 0,0 7-2,-3 3 7,0 10-5,0-1 4,0 2 17,0 0-37,0 3 16,0 14 0,0 4-13,4-1 14,6-2-1,1-2 0,1-2 5,1-4-10,0 0 5,-1-3 0,-1-1 0,0-1 0,-2 1-46,0-2-63,-5 2-117</inkml:trace>
  <inkml:trace contextRef="#ctx0" brushRef="#br0" timeOffset="169723.7203">19899 6632 300,'0'0'52,"0"0"-12,0 0-29,0 0 20,0 0-28,0 0 5,0-21-6,0 21-2,0 0 0,0 0-27,0 0-81,0 0 3,0 0-29,0 0 61</inkml:trace>
  <inkml:trace contextRef="#ctx0" brushRef="#br0" timeOffset="170051.8275">19349 6778 156,'0'0'72,"0"0"-65,0 0 10,0 0-2,113-30-13,-74 26-2,0 1 13,1-2-12,-1 1-1,1-1 0,-2 1 5,-2 4-5,0 0-9,-3-2-65,0 2-114</inkml:trace>
  <inkml:trace contextRef="#ctx0" brushRef="#br0" timeOffset="171814.4682">20351 6896 70,'0'0'37,"0"0"28,0 0 0,0 0-38,0 0 28,0 0 10,-31-21-47,23 21 22,0 0-34,0 0 5,-1 0-11,-4 1 3,4 11-15,0 1 14,0 4-2,4 0 0,1 0 4,4-1-4,0 1 0,0-4 2,0-1-1,9 0 0,3-1 2,0-2 10,1-3-4,0-3-9,2-3 0,0 0 6,1 0 9,-2 0-14,2 0 0,-5 0-1,-2 0 10,-3-6-14,0 0 4,-5-2-3,-1-1-16,0-1 18,0-1-16,0-1 16,-10 0-49,1-1 37,0 2-1,2 2 14,-1 0-1,4 2 1,1-3 0,1 3 0,2 1 8,0-3-9,0 1 1,5-2 0,11-2-1,2 0 2,4 1-1,-1 4 1,-3 2 6,3 5-7,-6 0 0,3 0 3,-2 13 6,-1 5-8,-1 5 6,-4 0 37,-4-3-44,-2 1 21,-4-3-18,0-2 4,0 0 14,0-2-20,0 0 1,0-6 0,0 1 7,0-4-14,0-2 5,0-1-20,0-2 18,0 0-28,0 0 30,0-8-9,14-10 2,7-6 0,1-2-30,-1 1-30,0 1 49,0 6 8,-5 1 10,-1 7 0,-1 4 3,-3 3-3,0 3 0,-2 0 5,1 0 1,1 5 2,-4 3 12,7 0 10,-4 1-22,-1 0 1,4-2-3,-4 3 0,2-2 37,2-1-41,2-3 3,2 2-3,-2-2 5,2 0-7,1-3 0,0-1 1,0 0-1,-4 0 0,0-3 0,-2-6 0,1-6 6,-3-3-6,-3-5 0,2-2 0,0-3 5,-1 3-3,-1 3-2,1 2 25,-4 8-14,-1 6 13,1 4 17,-2 2-37,4 0 3,3 2-7,4 13 0,4 6-1,1 1 5,-3 1-4,-1-1 0,-2-4 4,-2 1 2,-3-4-3,-3 0-3,-4 0 0,0 1 1,0 2-12,-16 0-36,-5 2-43,-9 1 29,-3-3-109,-4-3-39</inkml:trace>
  <inkml:trace contextRef="#ctx0" brushRef="#br0" timeOffset="175217.3381">23213 6777 24,'0'0'67,"0"0"-13,0 0 37,0 0-44,0 0 26,0 0-12,0 0-50,25-47 64,-25 42-39,0 0-35,0 2 38,0 0-31,0-2-8,0 0 0,0 1 6,-6 0-19,-4 1 13,-4-2 0,-4 2-17,-1 0 9,-4 3 8,0 0-3,-3 0 7,0 0-4,2 6 0,1 6 12,1 6-13,0 5 1,2 5 0,4 4 0,2 4 0,2 2-15,5-3 15,4-1 0,3-6-5,0 1 14,0-5-9,9-3 0,10-2 5,6-8-5,5-1 0,6-6-3,3-4-10,4 0-71,0 0-21,-5-3-79</inkml:trace>
  <inkml:trace contextRef="#ctx0" brushRef="#br0" timeOffset="177387.0104">23829 6808 82,'0'0'62,"0"0"2,0 0-47,0 0 50,0 0-44,0 0 0,-49-51-8,35 51-11,-1 0 9,-1 0-13,0 2 9,0 13-5,2 6-4,0 1 1,1 4 41,2-2-38,7-3-8,1-1 1,3-5-1,0 0-2,0-4 6,3-6 0,9 5 2,4-6 6,4 0-8,7-2 0,4-2 12,3 0 2,-2 0-14,-4-7 0,-3 0-3,-6 1-1,-5-1 3,-2-2-3,-3 0-4,-3-2 3,-2 3 5,-4-5 0,0 4 3,0-1 2,0-2-5,-10-2 0,-1 2-2,0 2-2,1-1 4,3 5 0,0-2 1,2 2 5,2 2-6,2 3 0,1-3 4,-2 1-8,2 2 4,0-4 0,0 2-3,0-2-4,8-3 7,6-1 0,0 1 3,1 4-8,0 2 5,1 2 0,-2 0-8,-1 14 8,-1 7 0,-1 3 0,0 1 2,0 0 18,-4-3-15,2-1 0,-3-1 4,-3-2-2,-1-1-7,-1-2 0,-1-2 7,0 1-6,0-4 0,0 1 2,0-4-3,0-4 5,0-1-5,0-2 0,0 0 3,0 0 15,0 0-10,3-11 19,6-7-26,4-6 4,1-1-6,2-1 1,-2 6 0,1 2-7,-3 5 9,-3 3-2,1 5 0,-1 5-7,-1 0 6,-1 0-10,2 8 11,-2 5-7,-1 0 12,-1 2-5,-2 3 0,-3 2 0,0-1-1,0 2 1,0-1 0,-8-7-1,2 0 1,2-5 0,1-3 3,1-3 2,2-2-5,0 2 0,0-2 7,0 0 6,0-9-3,5-9-7,11-3-6,4-1-5,0 0 8,0 2-5,1 3 3,-3 5-5,-3 6 7,-1 2 0,-3 4-5,1 0-6,-3 4 8,1 9 0,-2-2 3,-2 3 4,3-2-2,0-3-2,0 0 1,1 0 6,0-3-7,0 2 0,0-5 0,2-2-1,0-1 2,1 0-1,-1 0 6,3-1 7,-1-12-13,-1 0 0,2-6 6,-3-3 1,0-3-6,-3-5 7,0-2 13,-2-4-1,-1-2-19,0 2 0,-1 0 10,-1 5 14,-1 2-25,0 5 10,1 4 8,-2 5-1,-1 6-17,-1 6 23,0 2-23,0 1 46,0 0-43,0 0 3,0 0-6,2 3-17,-1 19 13,4 13 1,1 7 3,-2 6 18,5 3-9,-4 2 1,-1-2-5,-1-4 7,-3-4-12,0-4 0,0-2 10,0-2-6,-4-1-1,-8 10-3,1-2 0,-2-3 4,0-4-4,2-14 0,3-5 0,3-1 1,2-4-1,1-1 0,2-4-2,0-4-22,0-2 24,0 0-1,0-5 1,2-19-6,9-9 6,2-9 0,1-5-3,1-2-26,3-3 29,-1 1-8,0 2 6,-1 0-4,0 9 7,-4 7-1,1 7 6,-1 6 3,0 5-10,1 0 1,3 8 0,0 2-4,0 5 4,4 0 0,-1 5-3,-1 11 2,-2 2-2,-4 5 3,-6-2-1,-3 0-14,-3-2 15,0 1-10,0-3 5,-10-2-19,-9 0 9,-1-2-4,-5 1 19,-1-2-20,1-3 34,5-6-14,3-1 2,8-2 0,3 0-2,4 0 0,2 0-25,0 0 11,0-5 2,0 1-6,0-5-28,2 1-6,8-1 14,1-2-72,2 1-145</inkml:trace>
  <inkml:trace contextRef="#ctx0" brushRef="#br0" timeOffset="180103.3925">24973 6941 86,'0'0'99,"0"0"-53,0 0 43,0 0-33,0 0-44,0 0-3,0-6-9,0 6-10,0 0 10,3 0-13,6 4 13,3 3 0,2-3 0,3 0 14,1-2-6,5-2 3,0 0-11,4 0 21,2-3-16,-2-6-5,0 0 1,-2-3 2,0-1 0,0-6-3,-5-2 0,-1-1 0,-7-1 0,-6 0 0,-3 2 0,-1 0 10,-2 0-6,0 3-4,0 1 0,-3 2 14,-9 2-10,1-1-4,1 4 0,0 1 6,4 5-6,1 0 0,0 4 0,4 0-19,-2 0 2,1 0 17,1 0 0,1 0 3,0 0-3,0 4-2,0 3-8,6 0 17,11 1-8,2-2 1,3 0 0,1-3 13,2-1-11,0-1-2,2-1 0,1 0 6,-1 0-11,0 0 5,-6 0 0,-2 0 0,-3 2 4,-6 6-4,0 3 0,-2 1-3,1 1-3,-3 3 6,-3 0 0,1 1 0,-1-1 6,2 2-6,-1-3 0,-1-1 0,4 0-6,-2-3 6,1 2 0,0-3 3,0-2 2,3-1-5,-2-1 0,1 0 1,2-3-7,-2 0 6,1-3 0,0 0 3,-1 0 6,0 0-9,0 0 0,-1-3 4,2-2-3,-2-4-1,-1 1 0,0 2 4,-3-1 4,3 3-8,-6 4 0,2-4 5,-2 4 8,0-3 13,1 1 0,1 1 2,-1-6-18,4 2-10,-1-5 0,1 3 7,1 1-12,1-2 5,-1 0 0,0-2 5,0 2 1,3-5-6,-3 2 0,1-3 7,-1-1-10,2-2 3,-1 0 0,-4 3 2,0 0 9,-1 5-11,-2 3 1,0 3 12,0 3 54,0 0-53,0 0-11,0 0-6,0 0-10,0 4 10,0 14 3,-2 5 0,-1 0-6,2 0 7,1-4-1,0-1 0,0 0 0,0-2 0,0-1 0,7-4 0,4-1-6,3-2 6,3 0 0,2-4 1,2-4 7,-1 0-11,-1 0 3,-1 0-23,1-7 2,-2-6 21,-2-1-11,-1-6-7,-2-3 0,-1 1 16,-1-2 1,-2 0-2,-1-2-4,1 3 7,-2 1 0,0 8-7,-2 4 9,-2 4-2,-1 6 0,1 0-10,1 0-3,4 3 11,6 12 2,0 3 12,3 5 4,-1-1-16,3-2 0,-5 1 12,2 0-11,-4-4 0,-1 2-1,-1-2 0,-3-4 5,-3 1-9,-2-5 4,-1 3-10,0 0-6,-4-1-6,-12 2 20,-1-3-22,-2-1-7,2-1 12,1-3-15,5-4 34,1-1 1,6 0-1,1 0 1,3 0-1,0 0-5,0 0 5,0 0 0,0 0 12,4 0-4,8-3-8,3-2 0,3-1 0,0-1 5,3 1-5,-1-2 0,0-1 1,4-1-3,-2-1 2,2-2 0,-2 2 0,1-1 7,-3 0-8,-3-2 1,-1 1 0,-5-2 4,1-3-2,-5-1 2,-2 0-4,-2 6 6,-3 0-6,0 6 0,0 0 3,0 2-3,0 0 0,-3 4 0,-2-1-4,-2 2-8,-2 0 6,-2 0 6,1 0-1,0 10-2,-1 6 3,3 7 0,1 1-3,4 0 1,2 0-5,1-5 0,0-1 7,4-2 4,8-1-2,3-2-1,1-5 4,4-4 3,2-2-8,2-2 0,0 0 2,-3 0 0,1-11 0,-3-5-2,0-1 4,-2-5 2,0-4-12,2-1 6,-4-3-4,-1 3-1,-4 4 7,-1 4-2,-3 5 27,-2 8-24,-1 2 14,-1 4-17,1 0 4,6 0-12,3 0 8,4 10 0,1 2 3,0-2 8,-2 3-11,0-3 2,-3 1-1,-3-2 33,-3 0-30,0 0-3,-6 1 5,0 3-5,0 1-1,-15 4 0,-13 5-70,-6 3 54,-5-2-43,0-6-84,-1-3-83</inkml:trace>
  <inkml:trace contextRef="#ctx0" brushRef="#br0" timeOffset="180655.2311">25952 6498 519,'0'0'127,"0"0"-59,0 0 1,0 0-44,0 0-19,0 0 5,0 0-11,-6-11-20,6 11-12,-3 0-155,0 0-135</inkml:trace>
  <inkml:trace contextRef="#ctx0" brushRef="#br0" timeOffset="185848.5657">6889 9018 63,'0'0'81,"0"0"-36,0 0 60,0 0-39,0 0-58,0 0 28,0 0-21,0-40-8,0 32 41,-3 2-36,-5-1 1,3-1-12,-1-1 24,0 0-12,1 0-13,-3 0 1,-3 1 12,-1 1-6,0-1-7,-1 1 0,-3 1 2,2 3-7,-4-1 5,0 3 0,2 1-3,-5 0-19,3 0 22,-3 14-3,-1 4 10,1 6-21,0 5 14,6 3 0,2 1-1,4-1 7,4-2-6,5-4 0,0-5-19,0-3 17,5-5 2,8-2 0,5-4 1,-1-2 6,3-3-7,3-2 0,3 0 3,4-2-7,3-10 4,0-5 0,-3 2-4,-5-1 3,-4-2-30,-3 0 23,-3-2-18,-3 1 20,-5-1 6,-2 0 0,-4 2 3,-1 5 6,0 4-9,0 4 18,0 5-4,0 0 55,0 0-65,0 6 12,0 12-32,2 8 17,11-2-1,2-3 0,4-3 5,1-2-11,2-5 6,7-3 0,5-2 0,9-3 0,2-2-1,1-1-88,-4 0-187</inkml:trace>
  <inkml:trace contextRef="#ctx0" brushRef="#br0" timeOffset="188611.6697">8860 8729 120,'0'0'105,"0"0"-35,0 0 16,0 0-5,0 0-78,0 0 34,-44-39-24,25 36-12,-1 2 28,-1 1-29,0 0 0,-3 0-21,5 2 18,-1 7-17,5-1 18,3 2-5,2 1-2,3 4 9,2 2 0,5 1-4,0 3 0,0 0 2,12-3 2,4 0 0,5-2 7,0-2-2,0-2-4,1 0 0,-2-1 5,-1-1-7,-4 1 1,0 1 0,-1 1-1,-4 4 3,-6-2-2,-4 3 1,0-1 1,0-1-4,-16-3 0,-1 1-25,-3-3 14,-1-2-7,4-3 20,1-5 7,4-1-7,1 0 0,3 0-5,5-1 11,-2-5-4,2 0 1,2-2-3,1 1 3,0 2 7,0 1-10,0 0 0,0 2 10,0-3-4,0 2-5,1 0-1,7 0 0,-1 0 3,3 0-7,1 0 4,2 0 0,2 2-1,0-1 1,2 2 0,-1 0-1,-1 0 4,1 0-4,1 0 1,2 0 0,1 0-1,2 0 1,0-3 0,-1-5 1,5-2 4,-1-1-5,2-1 0,3 1 0,-2-5-5,5 1 5,-5-2 0,-3 1 2,-3-2 4,-6 2-8,-4-4 2,-2 1 0,-4-6 14,-1-2-3,-2-3-8,1-4 7,-1-4-3,3-3-8,0-3 1,-3 2 0,0 2 5,-3 4 0,0 2 13,0 7 51,-6 5-56,-4 5 17,5 7-17,1 5-4,1 4 26,1 1-25,2 0-10,0 13 0,0 19-17,0 15 17,3 7 0,9 2 1,0-2 11,3-5-6,1-4 8,-2-6-6,4-2 2,-3-7-13,1-2 3,3-2 0,-2-5 0,1-3 3,0-6-3,1-1 0,-1-4 3,3-4-3,0-1 0,1-2 1,-1 0-3,1-8 3,1-10-1,-2-1 0,-2-4 7,2-1-10,-8-2 3,-5 2-7,-1 0-10,-5 3 17,-2 2 0,0 4-11,0 1-20,-11 7 27,1 1-10,1 2-30,-1 4 30,2 0-58,2 0 54,3 0-11,1 0 18,2 0 0,0 5-16,0 1 19,0-2 3,14-1 6,2-1-1,4-2 16,5 0-2,-1 0-5,0 0-9,-6 0 11,1 0 5,-2 0-16,-4 0 5,2 0-5,-2 0 7,-4 1-10,-1 6 3,4 3 0,-5 4 4,1 2-1,-1 1-3,0-1 2,1-2 4,-2 1-8,-1-4 2,2 0 0,-1-1 0,-2-3 0,2-1 0,2-1 0,-1-5 7,2 0-8,2 0 1,0 0 0,0-2 9,1-9-8,0-2 4,0-5-4,0-3 6,1-2-9,-2 1 2,-4 1 0,0 5 0,-5 6 4,-2 4-1,0 4 27,0 2-30,0 0 40,0 0-40,0 0-12,0 8-1,-2 10 13,1 2 0,1-1-1,0 1 5,0-5-4,0-2 0,6-4 0,3 0-4,0-4 4,7-1 0,2 0 1,6-4 6,6 0-7,-2 0 0,1 0 3,-4-7-1,2-6 0,-3-3-2,-5-2 4,-3-1 4,-2 0-8,-1 2 0,-5 2 0,-2 6 7,-3 4 1,-3 4 8,0 1 3,0 0-13,3 0-12,0 0 3,7 3 3,-2 6-2,-4 2 6,2-2 0,-3 1 3,0-1 2,0-1-9,-2-1 0,2-2 2,-3-1-2,2-2 2,-1-2-2,-1 0 0,0 0 8,0 0-8,0 0 0,0 0 2,2 0 16,1-8-18,-3-6 0,8 0 0,-1-3-12,2-1 12,3 3-13,-3 1 0,3 3 0,-3 0 14,-2 4-1,2 0 0,0 4-6,-1 3 5,-1 0-9,3 0 6,-1 8-2,-1 7 12,-2 3 6,4 0 9,-4 1-9,0-2-15,-1-2 3,2 1 0,-1-3-1,0 3 2,5 2-2,3-1-3,1-2-44,5-8-88,-4-5 0,-1-2-12,0-3-44</inkml:trace>
  <inkml:trace contextRef="#ctx0" brushRef="#br0" timeOffset="189781.8814">10440 8782 31,'0'0'45,"0"0"35,0 0-32,0 0 12,0 0-29,0 0-11,0 0 25,-1-1-35,1 1-8,0 0-2,0 0-8,0 1 8,0 11 0,0 1 1,0 1 15,0-1-2,0 2-14,1-1 0,1-2 20,1 0-19,0-3-1,-2-1 1,-1 1 1,2-3 1,-2 1-3,0-2 0,3-2-116,-2-3-45</inkml:trace>
  <inkml:trace contextRef="#ctx0" brushRef="#br0" timeOffset="190579.166">10322 8529 263,'0'0'70,"0"0"10,0 0-45,0 0-15,0 0 3,0 0-21,0-14-4,0 14-19,0 0-61,-1 0 18,-4 0-141</inkml:trace>
  <inkml:trace contextRef="#ctx0" brushRef="#br0" timeOffset="191436.4475">9004 8603 9,'0'0'88,"0"0"-60,0 0 15,0 0-20,0 0 17,0 0-16,65-30-13,-32 25 50,3-1-28,9 1-3,8 0 8,7-2-29,7-2-9,8-1 0,7-3 5,3 0-26,-9 3 20,-12 5-85,-18 3-29,-16 2-66</inkml:trace>
  <inkml:trace contextRef="#ctx0" brushRef="#br0" timeOffset="192973.282">11313 8718 29,'0'0'89,"0"0"-34,0 0 1,0 0 47,0 0-60,0 0-11,6-32 28,-6 25-51,0 1 34,0 2 8,0-2-40,-9 0 39,0 0-43,-2 3-4,0-2-3,-3 2-2,-4 3 0,2 0 0,-8 0-9,3 7-2,-4 7-16,4 8 29,-3-1 0,8 3-7,2-1-1,7 2 8,4-4-5,3-3-10,0-3 15,1-4 0,14-3-1,3-1 4,2-6-3,3-1 0,3 0-3,2-1-8,3-13 11,-1-1 0,-3 1-9,-7-1 4,-4 2 5,-7 2 0,-6 4 0,0 4 14,-3 3 7,0 0 11,0 0-32,0 10 7,0 19-7,0 13 20,-6 5-14,-2 4 30,-1 0-19,1 3-2,2-4-10,-2-3 3,3-2-9,1-2 1,-3-5 0,1-5-1,1-6 5,1-12-4,1-4 0,1-7 5,2-4-5,0 0 0,0 0 7,0-16 27,0-11-34,11-11 0,9-1-1,6-2-6,7-1 1,1 4-26,3 2-38,-1 3-1,-1 4-66,-6 4-95</inkml:trace>
  <inkml:trace contextRef="#ctx0" brushRef="#br0" timeOffset="194183.5225">13284 8686 70,'0'0'86,"0"0"-45,0 0-3,0 0 31,0 0-50,0 0-19,49-67 30,-32 57-15,2-1 12,2 5 10,-3 5-32,1 1 10,0 3-15,-1 18 0,2 2 16,-5 4-9,-4-1 3,-3-2 0,-5-3-3,-3-1-7,0-5 0,0 0 7,-1-3-2,-9-1 5,0-2-7,3-3 12,2-5-15,5-1 0,0 0 11,0 0-3,0-15-7,3-9-1,16-9 0,8-3-8,1 0-7,-2 6 10,0 7 2,-7 8 3,-4 6 9,-2 4-2,1 5 16,0 0-17,2 5 1,0 10-7,-3 3 0,-2 2 0,-1-1 6,-1 2-2,-3-1-4,0 1 0,1-3 3,-1-2-10,1-2-22,-3-3-25,4-2-19,0-3-96,0-5-60</inkml:trace>
  <inkml:trace contextRef="#ctx0" brushRef="#br0" timeOffset="194995.9755">14482 8173 137,'0'0'82,"0"0"-30,0 0 29,0 0 9,0 0-69,-51-79 42,38 74-15,-2 5-15,-2 0-13,-5 0-20,-1 23 0,1 12-2,0 11 2,4 11-1,0 10 1,4 3 0,4 4 42,4-4-29,6-6-11,0-7-1,12-5 31,11-9-23,5-5-9,5-10 13,6-5-9,2-8-2,1-7-2,0-5 0,-4-3 14,3 0-14,-1-16 0,0-3 7,-2-6 19,-2-9-15,-7-5-11,-2-7 0,-6-6 22,-7-5-23,-4-4 1,-4-1 0,-5 3 0,-1 5 8,0 5-8,-17 9 0,-6 2 5,-1 8-11,-4 6 6,-1 8 0,1 8-20,0 8-38,-2 0-8,0 21-63,0 11-11,1 4-33,2 3-49</inkml:trace>
  <inkml:trace contextRef="#ctx0" brushRef="#br0" timeOffset="195919.9213">15222 8556 254,'0'0'72,"0"0"-10,0 0 17,0 0-46,0 0 27,0 0-45,-37-53-13,27 49 15,0 1-17,1 3-4,-4 0 2,-2 0 2,0 10-1,0 5 1,6 3 0,3 5-21,6 0 24,0 1-3,0 0 0,12 0-4,7-3-2,1-2 6,2 1 0,-1-5 2,-4 2 5,-3-4-7,-3-1 0,-3 2-3,-4-2-4,-3-2 7,-1 1 0,0-4 2,-1 3 0,-14-3-2,-2-1 0,-2 0 7,-2-3-27,3-1 18,0-2-20,2 0 8,1 0-76,4 0 15,1-3-65</inkml:trace>
  <inkml:trace contextRef="#ctx0" brushRef="#br0" timeOffset="199968.7938">16743 8606 150,'0'0'142,"0"0"-79,0 0-41,0 0 28,0 0-34,0 0-13,0-11 20,0 5-19,-1 0 6,-5 0 34,0-1-44,-1-1 26,-2 2-25,-3 0 13,1 0-19,-2 3 14,-2 1-9,-3 2 0,3 0-23,-2 0 23,0 0-5,2 0 9,3 6-17,1 3 18,3 5-5,-1 3 0,0 5-12,1 4 12,-1-2 0,5 2 0,4-5 4,0-2-2,0-2-2,0-6 0,0 2 4,6-5-10,3-3 6,0 0 0,6-5-3,4 0 12,5 0-9,1-6 0,-2-9 0,-1-2-6,-3-1 0,-4 0 6,-1 0-1,-5 3 5,-5 0-4,-2 4 0,-1 4 9,-1 1-9,0 4 0,0 2 4,0 0 22,0 0-26,0 0 0,0 8-8,0 5-1,0 2 5,5-2 4,3-5 0,0 2-3,3-6 6,2 0-3,-1-2 0,3-2 7,4 0-8,2 0 1,-1-2 0,3-8-2,1-3 7,1-5-5,4-1 0,-2 3 3,-2 2-7,-5 5 4,-3 5 0,-2 4-2,-4 0 3,4 0-1,-5 1 0,0 8 6,0 0-6,-4 2 0,0-2 0,-3 1-1,-3 1 8,0-2-7,0-1 0,0-3 15,0 1-15,0-4 0,0-1 0,0-1 5,0 0 3,0 0-8,3 0 0,8-14 19,6-9-22,5-4 3,2 0 0,0 2-13,-4 7 13,-3 7 0,-2 1 0,0 7-5,-1 3-7,5 0 12,-2 8 0,-1 7 3,-3 1 3,1 0-6,-4 2 0,3-2 3,-1 1-6,1-2 3,3-2-57,0-3-12,4-6-166</inkml:trace>
  <inkml:trace contextRef="#ctx0" brushRef="#br0" timeOffset="200566.0332">17850 8483 157,'0'0'86,"0"0"-56,0 0 37,-83 19-54,55 0 18,1 1-7,2 1-3,6 2-3,3-2 21,7-2-27,3-1-8,5-1-4,1-5-14,0 0 0,9-5 14,6-1 0,3-4 13,1-2-13,-3 0 0,2 0 0,0-2 12,2-11 8,-1-3-14,-3-5-6,2-4 26,-4-3-17,-1-6-9,-2-5 0,-2-6 13,-3-1-13,2-6 0,-3 1 1,-4 3 14,-1 1 7,0 4-2,0 5 36,-7 5-50,-2 9 56,5 9-22,-1 9-24,4 4 27,-1 2-43,-1 23-1,0 20-4,0 18 0,3 5-2,0-2 7,0-3 0,8-9 0,7-5 2,4-8-2,3-6 0,2-5-43,0-9 39,3-2-75,0-8-51,1-6-46,-3-3-230</inkml:trace>
  <inkml:trace contextRef="#ctx0" brushRef="#br0" timeOffset="201652.9366">19360 7968 30,'0'0'164,"0"0"-51,0 0-88,0 0 51,0 0 3,0 0-47,0-46 11,0 46-43,0 18 0,3 16 19,-1 9-13,-2 4 38,3 4-5,-2-7-35,4-2 36,0-3-39,-2-3 5,0 2-6,-2-2 6,-1 1-6,0 2 0,0-5-37,0-1 36,0-5-88,7-7-17,-1 0-25,3-7-106</inkml:trace>
  <inkml:trace contextRef="#ctx0" brushRef="#br0" timeOffset="202205.8056">19905 8327 176,'0'0'60,"0"0"10,0 0-29,0 0 53,0 0-66,0 0-3,-75-81 34,59 75-57,1 1 6,-4 5-8,1 0 4,0 0-4,3 2 1,0 10-1,8 7 0,0 4-8,7 3 8,0 1-2,5-2 3,15 1-8,4-3 7,1-1 0,0-2 1,-1-1 5,-1-4-6,-4-1 0,-3-2-1,-4-3-2,-3 0 3,-4 0 0,-5 0-2,0 2 5,-5-1-5,-16 4 2,-9-1-36,-5-2 3,0-1 8,1-4-78,4-1 55,2-3-35,5 0-57,-1 0 54</inkml:trace>
  <inkml:trace contextRef="#ctx0" brushRef="#br0" timeOffset="204813.0589">21872 8369 82,'0'0'71,"0"0"13,0 0 34,0 0-94,0 0 24,0 0-12,0 0-26,-4-54 37,-2 46-27,3 3-1,0-1 9,-1-2-22,-2 1-6,0-4 0,-1 4 3,1 0-11,-3 0 8,1 2 0,-2 1-7,-2 1 15,2 1-20,-3 1 4,-1 1-15,-1 0 21,-3 0-22,3 1 24,-3 10-28,1 3 11,0 0 4,-3 8 9,5-3 0,-1 2-1,4 3 5,3 0 0,2 4-8,4-4 8,3-2 0,0-1 0,0-3-2,7-2-3,2-3 5,3-3 0,1-2 0,-1-3 6,4-4-6,1-1 0,1 0 0,0 0-8,3-3 8,0-6 0,-2-2-4,2-2 9,-2-2-5,-2-1 0,-1-3 2,-4-1-7,-3-2 5,0 4 0,-6 4 0,-2 2 6,-1 5-6,0 3 0,0 2 10,0 0 20,0 2-8,0 0-12,0 0-10,0 4-17,0 10 17,2 2 0,4-1 3,3-2-8,3-2 5,-2-4 0,5-1-2,-1-3 9,5-3-7,2 0 0,3 0 1,4 0-17,0-5 16,-1-6 0,2-5-9,-3 1-8,0 0 16,-4 3-1,-4 5 1,-7 2-3,-4 5 7,2 0-3,-2 0 0,4 1 10,1 12-10,-2 1 0,-2-1 8,-1 2-9,-1-3 1,-3 1 0,-3 0 0,0-1 3,0-2-3,0-2 0,-2-5 0,2-2 1,0-1 3,0 0-1,0 0 19,0-4-17,13-14 30,7-10-35,3 0 0,2 1-3,-2 4 6,-7 8-3,-1 5 0,-4 4 22,0 3-17,0-1-5,2 4 9,4 0-14,-1 0 6,-3 11-1,0-2 0,0 2 5,-1 1-11,1 0 5,-1 0-71,2 1 36,2-1-67,-1-2-60</inkml:trace>
  <inkml:trace contextRef="#ctx0" brushRef="#br0" timeOffset="205452.5604">22988 8260 111,'0'0'118,"0"0"-72,0 0 68,0 0-76,0 0-12,0 0-20,-102-21-5,74 34 13,-5 8-12,0 5 8,5 1-10,4 0 0,7 1-12,4-1 4,7-1 8,5-5 0,1-3-4,0-3-5,7-4 1,9-2-2,1-4 10,2-4-2,3-1 3,1 0-1,-4-1 1,2-10 4,-4-3-5,0-2 0,-1-5 2,1-5 12,-1-4-4,3-3-2,-3-8 0,1-6 2,-1-6-10,-3-11 0,1-2 6,-5-2 24,-2 8-11,-5 7-1,-2 8 48,0 7-66,0 9 49,-3 8-34,0 10-8,0 6 45,1 5-30,-1 2-21,0 28-1,0 15-13,0 15 9,3 8 4,0 1 0,8-3-3,7-5 3,4-11 0,-2-6-4,2-6-62,0-8-21,-4-4-40,-2-7-61,-2-8-97</inkml:trace>
  <inkml:trace contextRef="#ctx0" brushRef="#br0" timeOffset="235382.5013">24661 7824 35,'0'0'53,"0"0"0,0 0-24,0 0 19,0 0-8,0 0-29,0 0 51,0 0-44,-41-12-16,35 12 11,0 0-11,-2 0-2,-2 0 0,-2 0 4,-2 0-6,-2 8 2,2 1 0,0 0 2,0 5-2,1 0 0,1 3 0,1 5-11,3 7 10,2 5 1,1 5 0,0 2 11,4-2-5,1-3-6,0-5 0,0-5 4,7-5-6,6-6 2,1-2 0,1-2 0,5-5 4,0-2-4,2-4 0,3 0 4,3 0 6,0-8 14,1-6-23,-1-2 14,-3-2-3,-2-1-12,-1-5 6,-2 0 14,-5-3 1,-2-3-8,-7-5 1,-3 2 38,-3-3-42,0 3 8,0 1-8,0 2 20,-5 3-26,-5 3 0,1 3 3,-1 4 16,1 5-16,-2 2-7,2 4 0,0-1-16,-1 7 5,1 0-55,-3 0-65,-1 7-30,1 5-103</inkml:trace>
  <inkml:trace contextRef="#ctx0" brushRef="#br0" timeOffset="237411.0562">25140 8007 6,'0'0'76,"0"0"-5,0 0 12,0 0-45,0 0 9,0 0-41,-10-8-3,10 8 12,0 0-9,0 0-6,-2 0 0,-1 8 2,0 8 0,-1 2 0,2 2-1,2-1 6,0 1 2,0-1-9,0-2 0,2-1-3,5-2-3,2 0 6,0-4 0,2-2-1,-4-1 5,2-2-4,3-1 0,-3-2 2,3-2 0,1 0 36,-1 0-26,3-9-2,-3-2 3,0-1-13,-2-1 0,-4-1 7,-1-4-4,-2 2-3,0-1 0,2-1 5,-3 4 0,1 2-5,-1 5 0,-2 1 5,1 3-5,-1 3 0,0-2 12,0 2-12,0 0-3,0 0-6,3 9 7,0 5 4,3-1-5,-1 2 3,1 0 0,4-2 5,-1-3-1,2-1-4,2-3 0,1-3 5,0 0-7,0-3 2,-1 0 0,-2 0-3,-1 0 14,2 0-11,2-7 0,0-6 7,0 0 2,2-5 2,2-5-7,-2-5 2,0-3-2,-5 0-4,-3 1 0,-2 2 8,-3-2-9,0 4 1,-3 0 0,0 2 38,0 1-30,0 4 20,0 1-14,0 2-1,-3 5 7,-2 0-1,5 5-16,-1 3 18,1 3-10,0 0-11,-2 0 0,1 0-9,1 2-14,-2 11 16,1 7 7,1 7 1,-2 3 7,2 0-8,0 3 0,0 0 5,0 0-11,0 1 6,8-1 0,7-2-1,3-2 4,1-5-3,2-6 0,0-4 1,0-3-9,1 2 8,2-5 0,3-4-8,3-4 12,1 0-5,0-2 1,1-7-5,-4-5-22,-3-5 26,2-1 1,-6-5 0,2-6-1,-4 0 1,-4-3 0,-2-3 3,1 4-6,-5 2 3,1 5 0,-4 3 1,-5 4 9,-1 2-10,0 6 0,0 1 5,0 4 6,0 5 5,0 1-1,0 0-15,0 0-1,0 13-13,-3 14 14,0 8 0,-1 7 0,-3 4 6,2 6-2,1-1 8,-1-1 0,4-5-12,-2-7 0,1 1 4,-1-5 7,3 1-7,-1 0-4,1-1 0,-2 1 9,0 4-10,-2-3 1,1-1 0,2-6-2,-1-8 2,1-5 0,1-4 0,-2-3 3,2-3-7,-1-2-17,1-1-73,0-1-19,0-2-53,0 0-41</inkml:trace>
  <inkml:trace contextRef="#ctx0" brushRef="#br0" timeOffset="239487.639">26118 8064 75,'0'0'45,"0"0"24,0 0 4,0 0 1,0 0-55,0 0 0,20-74-19,-11 63 3,2 3 30,-1 0-23,-2 3 9,2 0-4,2 0-10,2 0-5,0 2 0,1 3 1,0 0 0,0 0-1,-3 0 0,1 11 0,-3 2-5,-4 5 4,-1 3 1,-3-1 0,1 1 6,-3-1-5,0-1 2,0 1-3,0 0-6,-5-2 2,-9 0-22,-6-2-15,1-1-23,-2-2 19,4-5-39,3 0 59,4-6 6,4-2 19,2 0 0,1 0 2,2 0-2,1-2 3,0-3-3,0 1 20,0-2-9,1 1-11,9 0 0,1 1 2,1 0 14,4-1 1,0 2 19,1-3 25,2 0-59,0-1 36,1-2-25,0 3-6,-4-2 14,2 3-21,-4 1 0,-1 1 3,-4 0 3,-3 0-6,-2 0 0,1 0 0,-2-3 8,1 0-5,-1-3 13,2-2 17,-4 1-22,-1 1-11,0-2 8,0 4 3,0-2 6,0 1-17,2 5 0,-2-2 3,0 3 6,0 0-10,1-2 1,-1 4 0,0 0-3,0 0 3,0 0 0,0 0-9,0 0-10,2 0-1,2 4 13,4 8 7,-1 1 3,0 3-3,0-3 1,0-1 7,3 0-2,-1-1-6,2-2 0,1 0 2,-3 0-6,1-2 6,0-2-2,-2-2 0,0 0 1,-1-3-1,0 0 0,-2 0-5,-1 0 5,1 0 5,-1-4-1,1-7 12,2-4-8,-2-2-8,-1 1 0,1-1 2,-1 2-7,-2 1 6,1 6-1,0 0 1,-3 2 6,1 3-11,-1 2 4,0-1 0,0 2-13,0 0 13,0 0-47,0 2 15,0 6 4,0 5 28,4 1 0,1-1 3,1-1-2,2-2-1,-2-2 0,2 2-1,0-2 9,1-2-8,-1 0 0,0-3 0,0-1-2,-2-1 3,1 1-1,2-2 0,0 0 16,0 0-16,3-10 0,0-4 9,0-4 11,3-5-18,0-3-1,1-1 2,-1-3 5,0 2-8,-5 2 0,-1 0 1,-4 2 4,-4 0-5,1 0 18,-2 1 38,0-1-37,0 2 2,0 1-7,0 0 1,0 1 18,0 2-31,0 2-2,0 2 7,0 7 12,-2 0-19,2 5 24,-1 2-23,1 0 21,0 0-22,-2 0 0,2 13-5,-5 8-11,1 11 15,1 4 1,0 0 0,3 0-1,0 0 1,0-3 0,0-1 0,8-5 6,4-2-9,-3-2 3,3-8 0,-1-1-10,-1-4 10,-1-5 0,-2 1-8,0-3-1,1-3 7,-4 0-13,5 0 3,0 0-5,2 0 22,5-12-5,-1-5 0,1-1 0,1 0-1,-1 1-14,-2 1-20,-3 5 30,-3 4-8,-2 1 13,-3 4-5,-3 2 6,2 0-3,1 0-6,0 0-14,2 8 12,1 1 14,2 3-4,-2-1 0,-3 0-23,3 1 21,-6 2-15,0-1 3,0 2 6,0 4-3,-8-3-20,-4 1-16,-1 0-61,-2-7 50,1 1-70</inkml:trace>
  <inkml:trace contextRef="#ctx0" brushRef="#br0" timeOffset="240563.6175">26807 7868 117,'0'0'56,"0"0"38,0 0-5,0 0-28,0 0-6,0 0-54,24-18 8,4 13-9,5-2 0,4 3 0,5-4 0,-2 1 11,2 2-1,-2 0-10,-2 2-4,-7 2-45,-6-1-106,-10 2-23</inkml:trace>
  <inkml:trace contextRef="#ctx0" brushRef="#br0" timeOffset="241404.7216">25475 7880 16,'0'0'54,"0"0"-13,0 0 14,0 0-2,0 0-28,0 0 1,0-4-26,11 4 0,9 0 12,10 0 2,10 0-6,8 0-5,8 0 7,2-3 9,-1-5-18,-4 2 4,-6 0-5,-6 3-69,-12 3-43,-6 0-49</inkml:trace>
  <inkml:trace contextRef="#ctx0" brushRef="#br0" timeOffset="243070.0742">28460 7932 29,'0'0'82,"0"0"0,0 0-12,0 0-3,0 0-6,0 0-49,-6-49 66,0 40-61,0 0-4,-3 3 12,0 0-8,0 3-21,-3-2 4,-1 5 0,-4 0-9,1 0 9,-3 10 0,2 3-4,-1 7-3,3 1 5,2 0 2,4 2 0,4-4-8,2-1 8,3-1 0,0-3-4,0-1 1,9-3-9,0-1 12,6-5-14,2-2-16,5-2 3,3 0-12,1 0 33,-4-11-29,1-3 33,-4-3-7,-6 2 9,0 2 6,-3 0 1,-6 6-7,-2 2 49,-2 2-42,0 3 21,0 0-4,0 0-21,0 0-3,0 0-21,0 0 21,0 5-4,0 1 8,0-2-6,0 1 2,6 1 0,1 0-3,5-3 6,3-2-3,4-1 0,2 0-9,0 0 2,2-2 7,-4-9-19,-1-4 7,1-3-3,-2 0 14,1-2-3,-5 4-8,-1 1 10,-5 6 2,-4 2 0,-1 4 40,-2 3-5,0 0 37,0 0-69,3 8 17,2 10-21,5 5 1,0 2 0,2 1 14,3-4-13,-1 1-1,2-2 0,-4-2 6,1-3-10,-7-3 4,-3-2-13,-3 1-11,0-2-55,0 3 14,-12-5-36,-4-3-117</inkml:trace>
  <inkml:trace contextRef="#ctx0" brushRef="#br0" timeOffset="244126.7655">30007 7588 81,'0'0'26,"0"0"24,0 0 44,0 0-52,0 0 2,0 0-32,-48-42 10,38 42-18,-4 0-4,1 0 2,-6 0-8,-2 10 6,1 11 0,-4 7-3,-1 6 0,1 6 3,3 2 4,0 4-3,5-2 11,9 0-9,5-4-3,2-2 0,12-8 2,14-1-7,5-5 5,6-5 0,3-4 12,4-4-5,0-8-7,0-3 44,0 0-41,-3-11 1,-1-8 27,-3-5-25,-4-7 33,-6 0-35,-8-2 34,-8-3-12,-8-1-5,-3-2-1,0 0-20,-8-1 0,-10 3 9,-6 4-9,-2 5-1,-4 5 0,-2 4-74,1 7 51,4 4-32,0 7-46,8 1-19,4 0-110</inkml:trace>
  <inkml:trace contextRef="#ctx0" brushRef="#br0" timeOffset="245587.3374">30635 7805 86,'0'0'70,"0"0"13,0 0-33,0 0-9,0 0-11,0 0-26,-63-14-4,50 25 0,1 7-9,-1 3 9,4 1 0,0-1 2,3 0-3,3 1 3,3-4-2,0 0 0,0-2-2,4 0 2,5-1 0,2-4 1,0 0-2,2-6 5,1-5-4,3 0 16,-1 0-13,1 0 27,0-8-22,-4-4-3,0-2 12,-7 0-7,-3-1-10,-2-1 7,-1 0 9,0-1-1,0 4-10,-1-1-3,-5 2 22,-3 5-23,-1-1-1,4 5 0,1 1 13,5 1-4,0 1-9,0 0 4,0 0-13,0 0 9,0 0 0,0 0-1,0 0-16,0 0 12,12 0 5,-1 0 0,0 0 0,3 0 7,-2 0-7,6 0 0,3 0 20,-1-3-22,2-6 2,-3-2 0,-6 1 7,-3-3 0,-3 0-7,-6-2 0,-1-1 9,0 1-15,0-2 6,-9 2 0,-4 3-10,1 4 14,0 1-4,4 3 0,1 2-8,2 0 7,2 2 1,2 0 0,1 0-5,0 0 5,0 0 0,0 0-3,4 0-17,8 0 17,8 0 3,-2 0 0,4 0 9,2 2 0,-2 3-9,1 1 0,-1 1 2,-1 1-6,-4 2 4,-3 2 0,-3 6-9,-5 3 15,-2 3-6,-1 4 0,-3-3-1,0-1-4,0 0 5,0-6 0,0 5 6,1-3-1,6-1-5,-1 4 0,3-5-3,5 0-14,6-3 17,2-2-8,7-2-11,0-5-38,4-2-11,0-4-45,-2 0-117</inkml:trace>
  <inkml:trace contextRef="#ctx0" brushRef="#br0" timeOffset="246116.4571">31704 7556 242,'0'0'114,"0"0"-14,0 0 36,0 0-79,0 0-27,0 0 16,0-7-40,0 7-6,0 0 0,0 14-30,-5 10 24,4 9 6,-6 3 0,4 1 8,0 2-1,0 1-7,3-1 0,0-5-60,-1 1 44,-1-5-86,1 0 20,-1-1 3,2-2-122,0-3 110</inkml:trace>
  <inkml:trace contextRef="#ctx0" brushRef="#br0" timeOffset="246366.4448">31967 8074 391,'0'0'0,"0"0"-12,0 0-16,0 0 28,0 0-158,0 0-35</inkml:trace>
  <inkml:trace contextRef="#ctx0" brushRef="#br0" timeOffset="436351.8935">1856 12467 23,'0'0'106,"0"0"-71,0 0 4,0 0 45,0 0-27,0 0-10,0 0 16,0-8-38,0 8 17,0 0-9,0 0-27,0 0 26,0 0-31,0 0 0,0 0-1,0 0-15,0 0 5,0 6-3,1 9 11,12 8-1,1 5 5,2 4-2,1 7 0,-1 2 6,2 1-7,0 0 1,-3 0 0,4 2 0,-1 1 2,-1 0-2,0-3 1,-3-9 3,2-4-6,-2-8 2,-1-6 0,-2-5 2,-2-4 0,-3-2-2,-2-3 1,-3-1 4,1 0-5,-2 0 0,1 0 3,1-1 60,4-16-10,0-4-46,-3-8-2,6 1 2,-5-5-7,-1 1 0,0 1 1,-1 2 1,-1 5-2,1 1 0,-2 8 1,1 4 5,-1 5-8,0 6 2,0 0-7,0 0-6,3 0 11,5 8-8,5 12 2,1 4 1,2 1 7,-4-3 0,4 1 1,-4-1-1,-1 0 2,5-4-2,-1 3 0,3-4 4,0-2-5,-3-3 1,1-5 0,-5-2 1,-2-3 0,-3-2-1,-1 0 5,0 0 10,1-5-15,3-15 23,1-8-22,2-9 19,-1-5-19,2-4-1,1-2 0,-3-4 0,0 3-5,-2 0 5,0 4 0,-5 5-1,-2 1 4,-1 3-3,-1 1 0,0 3-3,0 5 1,0 5-6,0 8-34,2 7 40,-2 4-26,0 3-29,0 0-9,0 1-137,0 13 8,0 0 59</inkml:trace>
  <inkml:trace contextRef="#ctx0" brushRef="#br0" timeOffset="438276.9783">2792 12824 91,'0'0'2,"0"0"2,0 0 21,0 0 6,0 0-24,0 0 14,2 0 3,4 0 31,6 0 0,4 0-7,-2-7 8,2-4-41,5 0 7,0-3 16,1-3-36,-1-1 15,-1-3-17,-1-1 7,3-4-3,-2-3 0,-7 1 0,2-2-4,-4 3 4,-3 1-8,-3 3 4,-2 2 0,-3 2 0,0 2 0,0 2 0,0 2-1,0 3-2,0 6 1,-3 1 2,0 3 0,0 0 0,-2 0 0,0 0 0,-4 0 0,1 12 3,-5 6-10,7 7 6,0 4 1,3 9-8,3 4 10,0 4-2,0-1 0,0-4 20,0-4-15,0-4-5,0-3 6,0-4-1,3-4-2,3-2-3,-3-2 0,3-1 4,1-4-7,-4-2 3,0-4 0,-1-2-7,-2-4 8,1-1-1,1 0 0,-1 0-24,1 0 20,-1-6-5,-1-7 9,2-1-3,-1 2 3,1-1-2,-1 0-4,-1 1-36,2 2 35,0-1-25,4 1-6,-1 0 26,4 0-25,0 1 15,1 3 3,-1 0 10,-1 5 1,2-1 8,2 2 0,-3 0-8,3 0-1,0 5 7,3 5-7,0 4 11,1-1-2,1 2 8,0 0-5,-3-1 11,5-2-6,-5 0-3,2-3-5,-1 0 15,-2-3-12,-2-3-3,5-3 1,-2 0 21,2 0-14,2-2-4,1-9-4,-2-5 3,2 1 11,-5-5-14,-1 3-42,-5-3 1,-2 0 28,-2 1 13,-2 1 0,-2 3 0,0 6 0,0 4 10,0 3-1,-8 2 22,-7 0-31,2 0 0,-1 5-2,3 6 2,0 4-4,8 1 4,0 4 0,3-2-6,0-3 6,0 1 0,0-5-1,6 0-2,5-4 3,0-4 5,0 1 1,2-4 32,2 0-36,0 0 21,0 0-14,1-7 13,1-2-16,-1 0-6,2-2 1,0 0 0,-1 0 4,-1 2-5,-4 3 0,1 3-9,-2 2 6,-4 1 3,2 0 0,-3 0-18,3 0 17,2 7 1,-3 1 0,0-2 7,-2 0-9,-3 0 2,0-3 0,0 2 0,-3-3 3,4-2-3,-4 2 0,0-2 5,3 0-5,-3 0 2,3 0-1,3-8-2,0-7 1,3-3-19,1 0-9,1 1 5,-3 5 9,3 2 12,-3 2 4,1 5 21,1 2-20,2 1 4,2 0-7,-1 0 4,-1 9-4,1 4 6,-2-1-4,-2 2 6,1 0-3,1-2-5,-2 0 0,2 0-5,0 1-3,-2-4-55,0-3-83</inkml:trace>
  <inkml:trace contextRef="#ctx0" brushRef="#br0" timeOffset="440227.5532">5265 12612 55,'0'0'84,"0"0"-17,0 0 46,0 0-72,0 0 14,0 0 15,0 0-50,-3-40 20,3 34-32,0-2 7,3 3 24,1 1-32,1 1 6,-1 0-13,3 3 10,1 0-17,4 0 7,3 6 0,-2 6-3,2 5 8,0-1-5,-3 2 0,-3 0 4,0-2-9,-6 0 8,3-1-3,-6-2 2,2 0 4,-2-1-6,0-5 0,0 1-5,0-4 5,0 0 7,0-3-3,0-1 5,0 0 1,0 0-10,0 0 0,0 0 6,0-14-26,2-5 16,3-4-6,2-1 3,4 0-44,5 0 38,-1 4 5,3 4-3,-3 4 2,-3 6 9,-3 2 0,0 4-4,1 0-4,2 0 8,0 8-2,0 9 4,0 2 12,-2 4-1,-5-2 7,-2 2 21,0-5-40,-2 0 11,1-3-12,-1-2 3,1 1-10,4-4 7,1 1-3,2-5-10,0-3-62,4-3 8,-2 0-19,10 0-46,-3 0-73</inkml:trace>
  <inkml:trace contextRef="#ctx0" brushRef="#br0" timeOffset="440602.5363">6112 12495 206,'0'0'107,"0"0"-70,0 0 19,0 0-1,0 0-55,0 0-8,12 0 8,5 0 0,6-4 9,-2 1 3,-1 0-12,-1 1 5,-3 0-5,-1 2-3,-4 0 3,-4 0-35,-2 0-83,-5 0 37,0 4-42,0 7 23</inkml:trace>
  <inkml:trace contextRef="#ctx0" brushRef="#br0" timeOffset="440836.8964">6058 12689 24,'0'0'39,"0"0"89,0 0-40,0 0-49,0 0 13,81 0-5,-59-1-11,-1-5-23,-1 1-5,-1-1-9,0 0 1,-2 2-45,-1 1-18,-1-1-77,0 1-31</inkml:trace>
  <inkml:trace contextRef="#ctx0" brushRef="#br0" timeOffset="441349.8952">6679 12361 228,'0'0'136,"0"0"-96,0 0-23,0 0-17,0 0 0,0 0 14,0 69 17,6-40-8,-3-3 6,3 2-23,-3-2-1,-3 1-5,0-3 0,0 0 5,3 0-5,1-3-14,-2 0-70,-2-2-82,0-3-44</inkml:trace>
  <inkml:trace contextRef="#ctx0" brushRef="#br0" timeOffset="441700.4166">7119 12784 159,'0'0'224,"0"0"-220,0 0-4,0 0 0,0 0 2,0 0 5,-25 63-7,10-43-15,-6 1-146</inkml:trace>
  <inkml:trace contextRef="#ctx0" brushRef="#br0" timeOffset="443206.8546">8380 12638 3,'0'0'81,"0"0"-47,0 0 32,0 0-20,0 0-21,92-26 22,-81 16-37,2 1 20,-4-3-14,3-2-11,0-1 15,-1-2-20,0 4 1,-6 3-2,-1 1 9,-2 7-8,-2 2 19,0 0-15,0 0-2,0 0-2,0 8 0,-5 8 4,-2 7 2,0 1-6,2 0 0,2 0 2,0-3-2,3-3 5,0-1-4,0-4 8,8-2-4,5-3-5,3-1 0,4-3 4,2-4 12,2 0-11,1 0-4,2-6 12,-3-4-8,1-4-5,-5-1 0,-2-1 9,-3-1-10,-2-4 1,-1-2 0,0-5 8,-5-2-3,1-5-5,-2-2 0,-3-2 7,0-2-12,-3 0 5,0 5 0,0 3 7,0 4 3,0 4-10,-6 5 3,3 3 14,-2 9-7,2 3 0,0 3-3,2 2 4,-2 2-11,-2 24-5,-2 14-1,3 13 12,2 3 1,2-1 16,0-4-9,0-6 16,2-5-22,7-9-8,4-5 0,2-5 2,1-3-8,6-6 6,3-1 0,3-4-1,0-5-10,-1-2-59,0 0 1,-2 0-83,-5-9-96</inkml:trace>
  <inkml:trace contextRef="#ctx0" brushRef="#br0" timeOffset="443644.4524">8590 12454 214,'0'0'128,"0"0"-126,0 0 20,0 0-16,0 0 23,0 0 25,78 0-42,-40-3 23,0-6-31,4-1-3,1 1 5,-3-2-1,-2 4-8,-6 2 3,-5 1-35,-3 1 3,-3 1-58,-5-1-30,-5 0-17</inkml:trace>
  <inkml:trace contextRef="#ctx0" brushRef="#br0" timeOffset="443909.9439">8529 12227 398,'0'0'2,"0"0"1,0 0 0,0 0-3,0 0-50,0 0-187</inkml:trace>
  <inkml:trace contextRef="#ctx0" brushRef="#br0" timeOffset="445407.2684">10239 12604 20,'0'0'191,"0"0"-179,0 0-10,0 0 15,0 0-16,0 0 30,15 15 3,-6-12-24,1-2 41,-1-1-36,5 0 17,3 0 18,4 0-50,0-11 27,3 0-27,-2-5 9,-2 1 4,1-2-12,-4 1 5,-6 0-3,0-4 4,-4 4-7,-4-2 0,-2 0 0,-1 2 0,0 0 3,-4 2-6,-8 2 0,3 3-14,-4 3 13,2 2-2,-1 2-7,-1 2 9,5 0-7,1 0 11,1 0-7,2 0-7,4 0 14,0 0-4,0 0-3,0 0-1,0 0-7,2 0 11,10 0-5,5 0 5,5 0 4,-1 0 8,4 0-8,-2 0 29,2 0-27,2 0 9,-3 0-11,-2 0 1,-5 5-1,-4 2 0,-4 1 0,2 2-3,-4 4 6,0 1-3,-4 3 0,2 2 6,-4-1-6,1 1 0,-1-1 1,1-1 1,1-3-1,0-3-1,0-1 0,6-1 0,-2-2 0,-1-1 0,3-2 0,3-4-1,3-1 8,9 0 9,4-1 1,8-11-8,0-6-9,5-5 0,-5 0 11,-4 0-8,-9 2-3,-7 0 3,-9 0 5,-7 2 1,0 0-9,0 4 2,-6 2 14,-6 5 25,-1 3-14,2 4-10,-2 1-10,-1 0-7,1 6-2,-2 10 0,3 5 2,0 3-8,6 2 8,6 1 0,0-3-6,3-3 5,15-3-1,4-3 2,1-4-3,7-4-6,1-2 9,2-2-18,8-3-41,-3 0-21,-2 0-11,-8 0-174</inkml:trace>
  <inkml:trace contextRef="#ctx0" brushRef="#br0" timeOffset="446919.718">11583 12439 120,'0'0'79,"0"0"-8,0 0 18,0 0-73,0 0 24,0 0-40,-69-16 4,53 16-6,1 0 4,0 0-2,2 5 0,-2 5-2,0 6 2,-1 4 0,2 1 0,3-2 18,1 2-12,4-3-6,3-2 0,3-2 15,0-3-19,0-1 4,0-3 0,12 1 10,3-4 4,7-2-3,1-2 4,1 0-8,1 0 11,2-11-18,-2-6 2,-4 1 9,-3-2 1,-1-2-12,-4-1 0,-4 0 17,-3-5-17,1 1 0,-4-4 6,-1-1-7,-2 0 8,0-3-7,1 0 0,-1 0 6,0 3-11,0 2 5,0 6 0,0 4 6,-3 4 1,-4 5-7,4 5 8,0 2 3,1 2 13,-1 0-24,0 17 1,-1 14-18,-1 10 22,4 6-5,1-1 10,0-2 2,0-4 2,0-3-14,12-7 2,3-5 2,3-4-4,4-4 0,2-3 0,4-7-6,-1-2 6,9-4 2,-2-1-1,-1 0 6,-3-3-7,-9-6-14,1-2 10,-6-2-12,-3 0 7,-4-3 9,1 0 0,-3-1 0,-2 3 8,-1 0-8,-2 5 0,-2 1 6,0 5-7,0 2 1,0 1 0,0 0 3,0 0-3,-6 8 0,1 9 0,-1 4-9,3-1 0,3-2 9,0-1 0,0-4-6,0-3 9,2-2-3,5-2 0,2-3-4,3 0 1,3-3 3,4 0 0,8 0 17,-1-10-7,2-4-10,-4-1 0,-5 0 13,-5-1-11,-2-2-2,-3-2 2,-3 3 6,-2 2 2,-2 5-10,-1 2 9,-1 5-2,0 2 24,0 1-22,0 0-5,0 0-8,0 5 5,0 9-1,0 4 0,0-1-5,0-2-2,15-3 7,2-5 0,3 0-6,4-4 9,1-1-6,0-2-2,0 0-59,-3 0-3,-1 0-51,-4 2-9,-4 1-11</inkml:trace>
  <inkml:trace contextRef="#ctx0" brushRef="#br0" timeOffset="448223.3805">12772 12362 79,'0'0'44,"0"0"19,0 0-12,0 0 10,0 0-32,0 0 1,0 0-17,-54-13-9,41 13-4,-2 6 0,1 3 2,0 2-2,3 2 0,-2 4 0,7-1 24,1 1-14,1-1 17,2 0-10,2 0-6,0-3 17,0 0-23,5-4 4,7 0 5,6 0-3,2-3-8,5 0 22,3-4-5,3 0 10,2-2-26,-3 0 0,3 0-4,-5-2 11,-1-5-11,-2-4 0,-1 0-2,0-3-11,-3-3 13,0-1-24,-6 0 16,-2 0-21,-4 2 24,-1 1 5,-4 3 0,-3 1 1,2 4 1,-3-2 1,0 1 20,0 1-15,-3 1-7,-7 2-1,-2 0-4,0 4-9,0 0 5,2 0-5,-2 0 3,3 3-14,3 12 21,-2 3-7,5 4 4,3 1 0,0-2 6,0-3 0,2-3 0,8-2 10,2-5-10,5 2 0,-1-6 0,7-2 13,2-2-4,2 0-8,-1 0 9,-1-2-6,-5-5-4,3-3 0,-3-3 5,0 0-2,-1-3 1,-2 0-1,-1-2-3,-4 1-5,0 0 5,-3 3-5,-3 2 5,-1 4-5,-4 3 7,1 4-2,-1 1 3,3 0-3,2 0-6,3 1 0,6 12 6,2-1 6,3 2 0,-1 1-3,0-1 11,-4-2-5,-2 0-13,-4-2 4,-3-2 0,-3 1 7,-3-1-4,0 1-1,-3 2 9,-10-1-11,-8 2-12,0 2-51,-6-2-58,-3-3-25</inkml:trace>
  <inkml:trace contextRef="#ctx0" brushRef="#br0" timeOffset="452021.2608">14959 12498 192,'0'0'117,"0"0"-56,0 0 52,0 0-67,0 0 6,0 0-52,-4 0-7,4 0 6,0 0-13,0 0 14,4 0-1,5 1 3,0 1-2,4 1 0,0-1 1,1-2-4,1 0 4,2 0-1,-2 0 6,2-7-6,0-1-6,1-5 1,-3-2-24,1-1 25,-2-3-16,0-3 20,2-4-12,-3 0 5,-1-6 7,-1-4-3,-1-2 11,-1-3-12,-3-1 7,-2 2-3,-2 1 12,-2 1-4,0 2 8,0 6 1,0 1-14,0 5 40,0 3-33,0 5 6,0 3 30,0 6-45,0 4 16,0 3-13,0 0 10,0 0-20,0 0 6,0 13 0,0 12-15,-2 7 24,1 9-12,1 5 3,0 5 0,0 4 2,0-1-2,0-2 0,4-4 0,5-6 4,0-6-6,2-6 2,2-5-5,2-3 0,0-7 5,1-3 0,0-5-1,1-4-31,1-3 15,1 0-12,1 0-10,1 0 36,-1-8-26,1-5 13,0-2 9,0-4-29,-4-1 36,-3-3-11,-3 1 11,-5 0 0,-2 2 2,-2 3-2,-2 4 12,0 4 1,0 3-3,0 4 17,0 2-9,0 0 21,-8 0-39,-1 8 0,2 10-4,-2 3 8,8-1-4,1 1 0,0-3 8,0-2 10,0-1-9,1-3-3,9-1-2,1-4 0,-2-2-4,3 0 0,0-4-1,1-1 1,1 0 1,-2 0-1,-1 0 0,0 0-23,-2 0 7,1-3 12,-2-5-39,-2-2 41,-2-2-5,-1-4 7,-1 3-7,-2-2 9,0 2-2,0 2 0,0 1 0,0 4 17,0 1-8,0 0 10,-3 4 29,1-1-47,2 2 18,-1 0-19,1 0 15,0 0-23,0 0 8,0 0-7,0 0 1,1 0-5,8 0 8,0 0 3,-3 0 0,2 0 0,-2 0 5,1 0-4,-3 0-1,-1 0 10,-1-1-10,-2-2 0,0-2-22,0-1 13,-3 2-22,-10-2 11,-1 0 18,-1 1-26,0 2 25,0-1 3,0 2 0,3-1-4,-2 0 5,6 3-1,0 0 0,5 0 1,3 0-2,0 0 1,0 0-4,0 0-9,0 0 4,0 0 9,0 0-14,2 0 9,6 2 4,2 1 1,3-2 0,2-1-2,5 0 3,-1 0-1,5 0 6,3 0-2,6-9-4,4 0 0,0-2 0,-1 4 0,-6-1 0,-3 3 0,0 0 0,1 1 5,2-1-6,0 0 1,-5 3-5,-4 0-5,-9 2-5,-7 0-80,-5 0-2,0 0-62,-8 0 60</inkml:trace>
  <inkml:trace contextRef="#ctx0" brushRef="#br0" timeOffset="452518.6356">15042 12126 42,'0'0'57,"0"0"30,92 17-24,-44-14-5,4-3-20,3 0-20,6 0-10,1 0-2,0-3-12,-1-1-6,-6 0-134,-12 1-38</inkml:trace>
  <inkml:trace contextRef="#ctx0" brushRef="#br0" timeOffset="453393.5857">17409 11938 7,'0'0'188,"0"0"-135,0 0 70,0 0-44,0 0-69,0 0-10,-17 51 10,13-7-10,-3 4 16,2-3-4,2-4 15,-1-2-25,1-4 6,0-5-3,3-3 1,0 0-6,0-4 0,0-2-90,0-3-7,0-7-65</inkml:trace>
  <inkml:trace contextRef="#ctx0" brushRef="#br0" timeOffset="453828.4506">17327 11968 110,'0'0'16,"0"0"82,15-76-27,1 57-28,2 3 0,9 2-39,7 7 5,4 7-5,5 0 15,-1 18-21,-3 14 2,-1 7 0,-5 7 7,-3 2 8,-5 1-15,-5-6 6,-6-2 4,-4-2 5,-9-5-13,-1 0 6,-1-3 29,-17-2-36,-5 0 10,-7-4 0,-3-2-2,-5-2 4,2-3-13,2-4 0,-1-4 12,4-6-12,1-4-12,2 0-12,3 0-45,3-3 2,3-6-46,3 0-56</inkml:trace>
  <inkml:trace contextRef="#ctx0" brushRef="#br0" timeOffset="455513.2635">17980 12298 85,'0'0'12,"0"0"-5,0 0-5,0 0 24,0 0 29,0 0-39,58 39 30,-29-38 13,-2 1-42,0-2 29,-2 0-29,-3 0-9,-1 0 0,-1 0 2,-2-7-10,-5-1 0,-1-1-13,-8-2 4,-2 1-1,-2-1 10,0-1-11,-2 0-4,-9 0 15,-4 3 0,-6 2 1,1 2 0,-4 5-1,1 0 0,-3 0-2,-2 8 10,5 8-8,1 7 0,4 1 2,6 0 21,3 2-2,1-4 4,3-1 19,5-3-32,0-1 6,0-5-5,9 1-11,9-1 22,10-3-23,8-1 3,7-7 20,3-1-14,3 0-14,-4 0 4,0-4-7,-6-6-10,-2-1 2,-4-1-13,0-2 25,-5-1-16,-1-3 5,-3 1 0,-4-4 14,-3 0 1,-3-2 0,-3 0 3,-4 0 0,-4 4 7,-3 4-11,0 5 14,0 3 5,0 3 37,0 0-39,-3 1 10,-2 3-16,0 0-6,-3 3-10,2 14 1,0 2-5,1 4 2,4-2 12,1-3-5,0 0 0,0-3 6,0-2-8,4-3 2,8-1 0,5-3-10,5-3 17,4-2-7,3-1 0,1 0-7,-5 0-3,-2-3-32,-7-5 26,1-5 5,-5-2 11,-1-1 0,-2 0 1,-3 0 5,-2 6-6,-1 4 1,-3 1 0,0 5 31,0 0-9,0 0-17,0 0-6,0 12-24,0 3 24,0 0 0,0 2 4,0-5 1,5 0-2,3-1-3,4-4 10,2-1-3,2-3-7,3 0 0,1-3 2,2 0 3,2 0-5,-1-3 0,-3-9-2,1-4 5,-4-4-4,-3-5 1,-3-3 0,-4-2 8,-3-3-4,-4-5 12,0 1 16,0-4-27,0-1 16,-6 0-12,1 1-8,3 0 29,-1 7-25,2 4 3,-1 10 13,1 8-6,1 8 1,-2 2-16,2 2 12,-1 6-26,-2 22 12,3 14 2,-2 10 0,2 4 2,0 1-6,0-6 4,5-2 0,7-10-1,4-6 1,3-8 0,2-4-1,3-5-1,3-6 0,0-2-25,-1-5-52,0-3 8,-2 0-122,-2 0-111</inkml:trace>
  <inkml:trace contextRef="#ctx0" brushRef="#br0" timeOffset="455856.9921">18752 12126 261,'0'0'21,"0"0"5,86-3 23,-44-3-9,4-3-39,4 0 8,-3 0-6,-2 0-3,-2 1-2,-2 3-23,-6-1-38,0-1 9,-2 1-31,-7 4-4,-3-1 34</inkml:trace>
  <inkml:trace contextRef="#ctx0" brushRef="#br0" timeOffset="456778.8211">19814 12220 132,'0'0'50,"0"0"5,0 0-5,0 0-25,0 0 20,0 0-44,-85-53 7,64 50 1,0 1-1,5 2 10,-1 0-5,2 0-8,-2 2 11,3 7-15,-1 3-1,5 2 0,1 2-7,0 1 4,6 1 3,3-2 0,0 2 11,0-1-1,0-1-4,13 3-6,-1-3 14,2-1-12,-1-2-2,-2 0 5,-1-1 6,-3 0-9,-1 0-2,-3 0 0,-3 0 14,0-2-14,0-1 1,-6 2 8,-8-3 1,-3-1-10,-1-2-18,2-4 9,-4-1-33,4 0 39,1 0 0,1 0 3,4-3-9,4-5-28,2 3-3,4-2-49,0-2-72</inkml:trace>
  <inkml:trace contextRef="#ctx0" brushRef="#br0" timeOffset="457698.0471">20092 12266 100,'0'0'35,"0"0"-3,0 0 20,0 0-19,0 0-25,-99-15-4,81 27 8,0 5-6,5 2 59,-1 1-37,5 2 27,3-4 18,3-1-65,3 0 10,0-5-15,2 0 17,11-3-20,10-2 0,3-2 3,6-5 1,5 0 6,1 0-10,-1-2 0,-1-10 11,-2-1-16,-4-5 5,-5-5 0,-2-3-8,-4-1 17,-2-3-9,-3-1 0,-3-2 1,-4-4-4,-1 0 3,-2-3 0,-2-1 11,1-1-6,-3 1-5,0 3 0,0 8 12,0 9 3,0 7-1,0 7 5,0 5 45,0 2-64,0 0 4,0 11-4,0 18-16,-6 14 16,-1 8 4,4 4 1,1-3 24,2-4-22,0-4-7,0-8 0,2-4 7,5-4-9,-3-4 2,1-4 0,-2-4-2,0-2 6,0-7-4,0 1 0,-1-5-52,-1-1 17,1-2-28,1 0 5,2-2 51,4-13-33,4-6-32,3 0 46,-1 0-11,0 3 37,-2 3 2,0 4 13,-2 5 17,-2 3-26,4 3-1,-2 0-5,2 0 0,-2 8 2,1 5 2,-1 1-4,0 0 13,1 0-6,0 1-7,1 1 0,0-3-69,-2-3-24,0 1-103</inkml:trace>
  <inkml:trace contextRef="#ctx0" brushRef="#br0" timeOffset="458021.3658">20982 11900 257,'0'0'60,"0"0"13,0 0-23,0 0-15,0 0-35,0 0-8,0 17 6,-1 4 4,-5 3 0,0 0-2,0 3-28,-1-3-44,2-4-131</inkml:trace>
  <inkml:trace contextRef="#ctx0" brushRef="#br0" timeOffset="458726.4696">21330 12366 70,'0'0'78,"0"0"-48,0 0 44,0 0 5,0 0-52,0 0-26,64-8 35,-49-1-34,0 0 2,-3-1 4,1-4-1,2-1-7,-4 0 0,-1-2-1,-4 1-11,-2-1 17,1 4-5,-5 4 2,2 4 15,-2 3-3,1 2 14,2 0-28,2 3-1,2 14-8,3 6 9,-1-1 19,5 0-10,-4-1-3,-1-2 3,1-2-4,-1-2 14,1-1-13,0-1 1,-6-1 0,-2-2 2,-2 1-18,0-1 1,-12 4-48,-8-2-38,-3-2-50,-4-2-44</inkml:trace>
  <inkml:trace contextRef="#ctx0" brushRef="#br0" timeOffset="459413.9346">22532 11907 122,'0'0'41,"0"0"91,0 0-33,0 0-13,0 0-12,0 0-31,0-20-43,0 40-9,-11 14 9,-6 17 4,-2 6-2,-2 1 33,3-3-8,-1-2-11,2-6-3,1-7-4,2-4-9,4-2 0,2-8 0,4-1-8,2-4 8,-1-5-29,2-1-21,-1-7-76,2-5-38,0-3-69</inkml:trace>
  <inkml:trace contextRef="#ctx0" brushRef="#br0" timeOffset="459752.4928">22564 11917 100,'0'0'67,"0"0"43,0 0-19,0 0 9,0 0-36,0 0-35,0-42-11,1 49-18,4 21-2,-1 11-3,1 9 10,2 4 21,2 1-11,-2-3-9,4-8 23,1-4-26,-2-4 5,2-4-8,0 0 7,-3-2-12,-3-4 5,0-2-52,0-1-17,-5-4-105,-1-6-54</inkml:trace>
  <inkml:trace contextRef="#ctx0" brushRef="#br0" timeOffset="460018.1055">22440 12221 72,'0'0'46,"0"0"-41,0 0 45,0 0 2,107 3-39,-77-2-6,0 1-7,-2 1-4,-1-1-59,-3-1-95</inkml:trace>
  <inkml:trace contextRef="#ctx0" brushRef="#br0" timeOffset="460864.3317">22946 12326 80,'0'0'170,"0"0"-170,0 0 13,0 0 1,0 0 21,0 0 22,20 15 41,-6-15-77,1 0 6,1 0-8,4 0-9,2-8 8,1-5-18,2 1 4,0-2 4,-3-5-3,-2-2-5,-4-6 0,-7-3-10,-1-5-5,-1-4 13,-2-3 2,-1-3-24,-1-2 28,-3 1-4,2 0 0,-2 6-1,0 2-1,0 3 2,0 4 0,0 5 7,-2 2 11,-5 5-18,-7 7 18,5 4-8,-1 8 10,-5 1-19,-2 24 11,-8 14-21,-2 12 10,4 5-1,4 8 0,6 3 14,10-4-14,3 0 0,2-7 0,20-9 8,8-5-3,7-9-5,2-3 0,6-8-102,-3-4 17,-4-8-162</inkml:trace>
  <inkml:trace contextRef="#ctx0" brushRef="#br0" timeOffset="461721.5629">23784 12135 48,'0'0'44,"0"0"0,0 0 63,0 0-49,0 0-25,0 0 12,-89-45-42,71 45 9,-8 17-9,1 5 2,1 4 22,3-2-9,2-1-4,4-2 4,2-5-12,5 1-11,3-4 5,5-4-17,0 2 8,3-5 8,14-3-24,5-3-2,5 0-37,1 0 35,1-11-10,-2-2-5,-6-2 37,0-2 7,-7 2 7,-3 0 30,-5 5-16,-3 4 30,-3 2 35,0 4-24,0 0-28,1 0-34,1 17-4,-2 7 4,0 6 2,0 3 31,0 2-12,0 1-19,-6 2 35,-5 1-36,1-3 5,-2 1 3,-6-1-2,-1-4-7,-5 0 0,0-5 4,0-3 5,0-4-8,0-5 3,4-5-4,3-4-2,8-4 2,3-2 17,6 0-11,0-14 24,0-8-29,15-4 1,13-7-2,10-5-6,5-1 4,8-1 1,1 1-44,-1 2 20,1 4-45,-7 3-23,-4 6-59,-8 1-71</inkml:trace>
  <inkml:trace contextRef="#ctx0" brushRef="#br0" timeOffset="462377.7837">24126 12189 84,'0'0'44,"0"0"28,0 0 13,-39 92-55,38-72 15,1-4-40,0-3 6,0-3-11,9-2 1,4-5-1,0 0 0,5-3 5,-3 0-6,3 0 1,-1-2-55,-3-10-22,-2 0 32,-1-3 22,-4-3-20,-1-3 18,-1-3 23,-5-1 4,0 2-2,0 2 34,0 1-21,-5 3 32,-1 3-17,3 4-1,-1 6 62,4 2-21,0 2 1,0 0-57,0 0-12,1 0-6,13 0-1,5 0 14,4 0 7,3 0-9,4 0 8,3 0-13,-2 0 7,2 0-7,3 2 0,-6-1 0,1-1-12,-4 0 12,-2 0-111,-2 0-54</inkml:trace>
  <inkml:trace contextRef="#ctx0" brushRef="#br0" timeOffset="462680.6685">24664 12357 128,'0'0'337,"0"0"-315,0 0-6,0 0 7,0 0-23,0 0 0,0 1-123,-3-1-213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12:05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5823 1269 31,'0'0'158,"0"0"-41,0 0-86,0 0-17,0 0 17,0 0-6,37 0 41,-15 0-24,5 2-16,6-2 32,7 0-53,8 0 11,13-9-6,6-8 9,4-1-17,-4 0-2,-12 5-48,-12 2-44,-17 5-85,-13 2-82</inkml:trace>
  <inkml:trace contextRef="#ctx0" brushRef="#br0" timeOffset="354.2495">6191 1242 3,'0'0'259,"0"0"-239,0 0-20,0 0 69,0 0 36,2 107-19,4-63-19,-3 1-13,2 2-51,-2-1 25,-1-1-10,-1-1-5,-1-2 51,0-4-61,2-3 2,1-3-5,3-3 13,2-6-27,2-5-9,2-6-102,0-9-97,6-3-187</inkml:trace>
  <inkml:trace contextRef="#ctx0" brushRef="#br0" timeOffset="1704.1193">6494 1491 447,'0'0'65,"0"0"-65,0 0-21,0 0 21,0 0 16,0 0 5,36 4 24,-17-4-15,4-6-30,-4-8 22,-3-2-22,-2-5 3,-5-5 10,1-2-13,2-7-3,-3-6-18,4-4-29,-2-1 29,0 0-44,-4 7 60,-4 8 5,-2 5 13,-1 8 36,0 8-1,0 7-12,0 3 31,0 0-67,0 24 0,0 15-9,0 15 24,-3 9 0,-4 2 22,3-2-21,-1-4 34,-1-5-49,3-7 6,-2-4 7,2-8-1,-2-5-13,2-6 0,1-9 4,1-3-12,-1-7 8,2-2 0,0-3-1,0 0-46,0 0 38,0-5-7,0-10 9,2-4-7,8-6 9,-1 1-2,3 0 0,3 2-10,-3 3 17,4 2 0,1 3-19,-1 4 19,-1 3 0,0 4 1,-2 3-1,2 0-19,3 10 19,0 6 0,-3 2 7,3 0-7,-3-1 0,4-2 0,0-5 0,1-2 17,1-4-17,1-2 0,1-2 2,-1 0-1,0 0-1,-2-10-11,4-4 7,-5-4-88,2-3 20,-8-3-53,-2-2 7,-4 2 61,-7 3 33,0 4 24,-7 7 72,-7 5 14,-2 4 8,1 1 22,2 0-74,1 16-23,1 8-19,1 5 0,2-1-3,5 0 15,3-4-13,0-5 1,2-3-7,10-5-7,4-3 10,3-6 4,1-2-2,4 0-15,1-6 2,-3-9-49,0-5 9,-2-1 55,1 0-34,-1-2 34,2 4-7,2 1 33,-3 3-23,-2 5-3,-1 7 0,-6 3 25,3 0-19,0 10 3,-3 3 16,4 2-11,-4 0 20,-2 0 23,-4-3-45,-1 0 23,-2-3-31,-3-1 1,0-5 6,0-2-2,0-1-9,6 0 0,0-9 7,6-10-22,1-4-6,4 0-8,-2 4 22,-1 4-5,-3 5 12,7 5 11,-2 3-3,4 2-9,-1 0 1,-1 9 0,3 5-8,-6 3 13,0 1-5,-3 1 2,-2 1 9,2-2-6,0-2-5,4-5 0,1-4-8,8-4-85,2-3-198</inkml:trace>
  <inkml:trace contextRef="#ctx0" brushRef="#br0" timeOffset="3091.4576">8378 1540 423,'0'0'115,"0"0"-99,0 0 2,0 0 24,0 0-38,0 0 6,0-1-10,0 1 8,0 13 0,-3 5-7,-4 5 2,-3 4 0,-4 3-3,-1 1-133,-4-3-211</inkml:trace>
  <inkml:trace contextRef="#ctx0" brushRef="#br0" timeOffset="5288.5736">9421 2853 153,'0'0'108,"0"0"-42,0 0 8,0 0 16,0 0 14,0 0-50,-13-32 14,13 32-68,0 6 19,0 26-19,6 16 0,6 12 21,-2 7-15,0-2-1,-2 1 7,-2-5 1,0-4-13,0-1 0,-3-5 8,1-4-14,-2-6 6,-1-8 0,1-8-6,-1-5-8,2-8-29,2-10-116,1-2-190</inkml:trace>
  <inkml:trace contextRef="#ctx0" brushRef="#br0" timeOffset="5744.5233">9553 3140 378,'0'0'104,"0"0"-104,0 0 12,0 0 1,0 0-13,110-41 29,-68 36-13,2-1-12,-2-1 15,-4 2-19,-4-3 0,-3-1-6,-2-3-8,-6-3 14,0-4 0,-8-4 7,-2 0-2,-7-3-5,-6 1 0,0-1 27,0 2-22,0 3 31,0 6 9,0 8-19,0 4 54,0 3-50,0 0-20,0 0-10,0 22-16,0 19 16,0 15 0,0 5 6,0-2 23,0-2-19,6-4-8,-1 0 3,-2-1 3,1-1-8,2-1 0,-2-6 10,2-5-30,0-6-1,5-7-55,4-10-56,4-10-154</inkml:trace>
  <inkml:trace contextRef="#ctx0" brushRef="#br0" timeOffset="6167.7602">10909 2949 296,'0'0'104,"0"0"-80,0 0 19,0 0 10,0 0-46,0 0 7,-36 62-14,8-24 0,-5 1 32,-3 3-32,1-3 17,4 0-17,4-1 18,7-5-36,1 0 18,0-3-111,-3-3 46,5-6-94,1-9-72</inkml:trace>
  <inkml:trace contextRef="#ctx0" brushRef="#br0" timeOffset="6546.353">10595 2933 371,'0'0'105,"0"0"-83,0 0-22,0 0 0,11 84 33,8-48-13,3 0-12,1 0 34,4-3-39,-2 0 13,-1-1-16,1-1 18,-1 0-17,-4-3-1,-1-7 0,-5-4-4,-1-6-29,-1-6-62,-3-5-52,1 0-124</inkml:trace>
  <inkml:trace contextRef="#ctx0" brushRef="#br0" timeOffset="7386.0569">10967 2826 319,'0'0'23,"0"0"9,0 0-28,-82-66 22,64 56 4,0 5-14,4 3 43,5 1-1,1 1-51,0 0-6,1 0-1,-1 0 0,-1 1-3,2 5 16,-1 0-18,4-1 5,-2-1 0,5-1-12,1-2-5,0 2-3,0-1 15,-2 1-13,1 0 16,1-1 2,-2-1 0,1 2-8,-2 0 21,-5 3-13,2 2 47,-7-1-44,-1 2 36,-5 1-31,1 1-6,-3 1 9,5 2-8,1 5-3,-3 5 0,6 7 4,-1 5-10,1 2 6,2 2 0,3 1-5,1-2 15,5 1-10,1 1 1,0-2 30,0 0-28,10-1-3,5-5 0,6-3 2,0-4 12,6-5-14,-2-3 3,-1-4 20,3-4-11,-1-4-12,4-6 0,5 0 3,5-6-1,11-15-2,4-8 1,2-5 23,-4-7-43,-5-1 19,-8-2 0,-7 2-24,-6 2 23,-9-1 1,-5 2 0,-10-2 12,-3 1-15,0-1 3,-16-2 0,-2 4-17,-4 6-8,-2 8-28,0 6-24,-6 8-180</inkml:trace>
  <inkml:trace contextRef="#ctx0" brushRef="#br0" timeOffset="10725.4059">11861 2644 281,'0'0'180,"0"0"-180,0 0-3,0 0 3,0 0 12,0 0 100,0 116-53,0-69-28,0 4 43,0 1-73,0 2 27,3-1-17,-2-3 14,-1-4-1,0-2-24,0-5 2,0-3-10,0-6 8,2-9-5,1-7-8,2-9-95,1-5-43,3-3-132</inkml:trace>
  <inkml:trace contextRef="#ctx0" brushRef="#br0" timeOffset="11157.762">12002 2880 266,'0'0'349,"0"0"-270,0 0-37,0 0-41,0 0 4,0 0-5,21-14 6,12 10-6,9-2 0,3-2 6,4-1-13,-1 0 14,-5-1-7,-9 0 0,-4 0-36,-8-1 13,-5-2 12,-4-2-1,-7-1 2,-3-3 13,-3 4-3,0 3 21,0 5-14,0 2 52,-3 4-1,0 1-43,1 0 10,1 15-25,-3 15 0,2 9-7,2 5 25,0 1-18,0 1 0,4 1 7,-1-2 11,-3-3-15,0-3-3,0-1 0,0-2 0,-1-4-24,-3-8-57,1-7-151,1-13-194</inkml:trace>
  <inkml:trace contextRef="#ctx0" brushRef="#br0" timeOffset="14494.7857">12829 2255 260,'0'0'132,"0"0"-71,0 0 11,0 0-62,0 0-7,0 0 0,16 97 12,6-22 72,4 9-48,4 6-35,2-1 18,3-1-20,-1 0-2,-6-6 0,-9-6 13,-14-2-24,-5 0 11,-30 0-62,-19-2 16,-9-7-110,-4-14-50,-1-12 24</inkml:trace>
  <inkml:trace contextRef="#ctx0" brushRef="#br0" timeOffset="15212.3226">14031 2435 404,'0'0'103,"0"0"-16,0 0-87,0 0 0,0 0 3,0 129 30,3-64 21,-1-1-13,1 0-35,-2-6 34,1 1-40,-2-2 5,0-5-9,0-1 18,0-5-14,-3-4 0,-5 1-19,4-6-7,1-6-99,3-10-127,0-11-112</inkml:trace>
  <inkml:trace contextRef="#ctx0" brushRef="#br0" timeOffset="15813.6736">14683 2514 342,'0'0'30,"0"0"20,0 0-36,-94-17 36,66 36 11,-2 18-39,-1 15 33,2 6-33,6 3-20,4 0 28,6-5-16,7-3-14,6-6 0,0-6 10,19-5-19,10-9 9,7-5 0,1-11-9,3-9 17,3-2-8,-1-10 2,0-18 25,1-6-27,-4-9 0,-4-1 2,-10-5 8,-12 1 1,-8 0-11,-5-2 0,0 2-14,-8 3 7,-7 4-102,-2 7-162</inkml:trace>
  <inkml:trace contextRef="#ctx0" brushRef="#br0" timeOffset="16978.951">15408 2583 25,'0'0'100,"0"0"-27,0 0 56,0 0-56,0 0 45,0 0-48,15-78-21,-26 73 2,-3 5-51,-4 0 0,-2 0-1,-8 23 1,-3 9 0,-4 8-1,3 9 15,6 0-26,7 3 12,8-5 0,8-2-2,3-8 5,0-6-8,17-5 5,7-5-4,3-8-12,3-6 15,1-7 1,2 0 14,3-10 1,-1-13-8,4-8-7,-2-5 9,-2-4-9,-9 0 13,-9 0-9,-7 1 13,-10 3-1,0 0-11,-1 4-5,-14 3-32,-2 8-24,-2 6-93,-2 8-134</inkml:trace>
  <inkml:trace contextRef="#ctx0" brushRef="#br0" timeOffset="18065.906">17063 2689 650,'0'0'87,"0"0"-55,0 0-23,0 0 9,0 0-18,0 0 0,27-9-9,1 6 22,9 1-13,4-1 0,2 0-5,-1 0-1,-5 0-61,-5 2-159,-13-1-116</inkml:trace>
  <inkml:trace contextRef="#ctx0" brushRef="#br0" timeOffset="18266.4608">17018 2823 311,'0'0'0,"0"0"0,0 0 26,97 15 20,-51-15-7,8 0-29,3 0-1,-4-6-18,-3 0 6,-10-2-157</inkml:trace>
  <inkml:trace contextRef="#ctx0" brushRef="#br0" timeOffset="21998.0256">18413 2215 98,'0'0'122,"0"0"-71,0 0 48,0 0 23,0 0-42,0 0 33,0 0-57,6-23-42,-6 23 2,3 15-16,2 17 0,-1 13-13,3 11 30,-1 2-3,0 1-14,4-3 3,1-3-8,1-7 6,1-4-1,0-3 0,-4-6 20,1-4-23,-3-6 3,-1-5-53,1-5-13,-3-7-159,2-6-57</inkml:trace>
  <inkml:trace contextRef="#ctx0" brushRef="#br0" timeOffset="22445.9978">18564 2474 424,'0'0'30,"0"0"-9,0 0-7,0 0 42,0 0-54,0 0 12,71-38 4,-39 38-17,4 0 11,2 0-5,1 0 7,-5-4-28,-2-3 9,-7-3-49,-5-5 35,-7-3-46,-4-2 65,-8-1-13,-1-1 29,0-1-16,0 0 50,-7 7-11,1 1 40,1 5-17,1 6-25,4 1 20,-1 3-56,1 4-1,0 26-4,0 14 2,7 12-3,-1 3 5,0-1 0,-5-2 11,2-3 6,-1-5-17,1-3 0,-1-4 2,1-5-7,-1-6 5,1-5-11,3-8-35,3-9-156,2-8-198</inkml:trace>
  <inkml:trace contextRef="#ctx0" brushRef="#br0" timeOffset="22862.7047">19744 1858 170,'0'0'105,"0"0"-50,0 0-42,0 0-9,0 0 25,0 0-27,-78 89 26,50-52 9,1 4-30,-1-3 19,1-4-24,0-1-2,3-6 0,8-5-56,3-4-135</inkml:trace>
  <inkml:trace contextRef="#ctx0" brushRef="#br0" timeOffset="23147.8908">19469 1890 379,'0'0'93,"0"0"-73,0 0-13,0 0-7,0 0 8,0 0 3,96 78 32,-72-33-27,-2 0 57,-1-3-54,1-4-18,4-8 11,1-5-6,-2-3-6,0-3 0,-5-5-59,-4-2 45,-4-8-126,-3-4-115</inkml:trace>
  <inkml:trace contextRef="#ctx0" brushRef="#br0" timeOffset="23617.8178">19768 1703 364,'0'0'143,"0"0"-124,0 0 2,-99-66-13,71 57 4,-3 4 6,-4 5-17,0 0 13,-1 14 32,-3 17-41,-2 18 19,0 12-19,2 16 14,6 8-18,10 2-1,9-5 0,12-8-8,2-9 5,16-8 3,19-9 0,16-7-4,10-13 4,9-13 1,2-12 7,-2-3-6,0-12 11,-3-15-13,-5-6 0,-9-5 22,-10-2-16,-10-5 2,-9-7-5,-3-6 11,-9-5-14,-5 1-7,-7 5-9,0 8-37,-14 10 23,-6 8-81,-2 5-209</inkml:trace>
  <inkml:trace contextRef="#ctx0" brushRef="#br0" timeOffset="24250.7533">20363 1815 236,'0'0'39,"0"0"6,0 0 10,0 0-10,0 0 38,0 0-59,51-64-12,-36 64 36,4 0-42,5 11 3,1 14-9,-1 8 23,-3 9-18,-10 7-5,-11 0 1,0 4-5,-14-7 5,-13-6-1,1-7 0,0-9 25,8-6-25,3-3 0,6-3 2,5-5-16,4 0 14,0-3 0,7-2 5,23-2 4,18 0 53,11-2-54,10-10 0,0 0-10,-5 0 2,-7 0-50,-15 3-128,-14 1-219</inkml:trace>
  <inkml:trace contextRef="#ctx0" brushRef="#br0" timeOffset="25037.2494">21452 1917 377,'0'0'110,"0"0"-3,0 0-79,0 0 16,0 0-44,0 0 0,0 51 0,0 6 21,0 9 18,0 7 19,-7-1-55,4 0 31,1 2-33,2-2 15,0-5 5,6-3-19,6-8 0,-3-7-1,-1-5 13,-5-7-26,-3-8 12,0-9-69,0-8 34,0-9-98,0-3-159,0-14-31</inkml:trace>
  <inkml:trace contextRef="#ctx0" brushRef="#br0" timeOffset="25500.8054">22038 2218 162,'0'0'60,"0"0"-49,0 0-11,0 0 43,0 0 9,0 0-24,-82 10 16,56 31 55,0 4 4,0 4-67,6 0 21,5-1-46,6-5-11,6-3 18,3-6-10,0-6-8,18-9 0,9-6-8,4-8-5,6-5 26,1 0-12,-1-13 11,-3-10 5,-4-7-14,-6-7-3,-6-2 12,-5-4 12,-3-2-24,-6-1 3,-4 1-16,0 4 10,0 3-17,-1 6-21,-6 7-79,1 8-83,-1 10-173</inkml:trace>
  <inkml:trace contextRef="#ctx0" brushRef="#br0" timeOffset="26187.0406">22397 2016 213,'0'0'98,"0"0"-75,0 0 13,0 0 9,0 0-30,0 0 5,-2-5-20,10 28 0,9 9 19,3 2-3,1 4 24,1 1-29,-1-1-1,-1 1-1,-3 2-9,-2-2 0,2-2 39,-7-1-25,0-3 7,-5-4-18,-4-3 10,-1-4 1,0-1-9,-3-1-4,-14 1 15,-12 0-4,-11 3 2,-11 0 2,-7-1-8,-3-1 3,5-1-11,12-3-3,13-3-4,14-1-58,8-5-88,9-3-78</inkml:trace>
  <inkml:trace contextRef="#ctx0" brushRef="#br0" timeOffset="26972.7868">23002 1751 93,'0'0'165,"0"0"-64,0 0-86,0 0-10,0 0-5,0 0 17,-13 48 54,-1-22-25,-3 3 1,-1 0 16,0-1-57,0-3 11,0 0-15,0-2 19,0-1-40,0-4 19,5-5-83,2-2-15,3-7-102</inkml:trace>
  <inkml:trace contextRef="#ctx0" brushRef="#br0" timeOffset="27273.5108">22819 1767 14,'0'0'312,"0"0"-248,0 0-64,0 0 0,0 0 26,0 0 5,49 87 30,-31-56-31,4 1-30,4-2 36,0-3-36,-1-5 0,-3-4 7,-4-2 5,-6-6-24,0-5 8,-4-2-60,-2-3-16,-3 0-79,-3 0-115</inkml:trace>
  <inkml:trace contextRef="#ctx0" brushRef="#br0" timeOffset="27805.9173">23076 1605 128,'0'0'94,"0"0"4,0 0-46,0 0-14,-97-53 1,68 52-20,1 1 61,-2 0-3,3 6-65,-3 12 20,2 9-27,1 9-4,0 9 4,5 8 16,1 3-21,6-1 0,7-1 5,7 1-18,1-2 12,4-6 1,18-6 0,6-8-5,3-6 5,6-4 0,1-6 6,0-8-10,3-8 4,-1-1 0,-1-4 0,-2-14 13,-4-3-13,0-7 12,-5-3-11,-3-7 42,-5-4-43,-8-3 4,-6 1 2,-6 1 4,0 0-11,-3 4 1,-9 0-63,-1 2 15,3 2-125,4 9-150</inkml:trace>
  <inkml:trace contextRef="#ctx0" brushRef="#br0" timeOffset="28360.6572">23593 1676 44,'0'0'295,"0"0"-194,0 0-67,0 0 39,0 0-33,0 0-17,76-41 13,-59 43-24,0 17 0,-3 10-11,-5 7 20,-7 6-14,-2 1-7,-2 1 0,-15-3 0,-2-2 11,0-4-11,-1-5 0,7-6 15,1-6-13,6-4-2,6-7 0,0-2-11,9-2 20,18-3-9,12 0 13,11 0 10,8-14-20,2-3-3,-2 1-32,-7 1-13,-9 0-143,-12 3-143</inkml:trace>
  <inkml:trace contextRef="#ctx0" brushRef="#br0" timeOffset="29832.9697">17091 4807 547,'0'0'134,"0"0"-134,0 0 22,0 0-44,0 0 22,0 0 0,55 0 23,-17 0-19,1 0 12,2 0-16,-5 0 9,-6 0-20,-3 0 11,-8 0-64,-4 3-54,-9 1-158</inkml:trace>
  <inkml:trace contextRef="#ctx0" brushRef="#br0" timeOffset="30049.1427">17075 5004 116,'0'0'104,"0"0"16,0 0-23,80 1-42,-53-1 18,5 0-58,-1 0 15,2 0-30,0 0-9,-4-1-18,0-2-132,-7-2-132</inkml:trace>
  <inkml:trace contextRef="#ctx0" brushRef="#br0" timeOffset="32602.5191">18800 4191 349,'0'0'129,"0"0"-73,0 0 44,0 0-61,0 0-25,0 0-14,0 4-14,0 30 14,0 17 9,0 11-6,-6 4 36,0-2-32,3-5-2,0-8 0,1-6 7,2-2-12,-2-3 0,-2 1 12,-6-3-32,-2-5 20,-7-8-102,0-7-79,3-9-139</inkml:trace>
  <inkml:trace contextRef="#ctx0" brushRef="#br0" timeOffset="32972.0269">18082 4945 376,'0'0'54,"0"0"-51,0 0 19,0 0-14,0 0 7,0 0-13,55 28 108,-4-23-29,16-3-58,11-2 15,17 0-29,14 0-2,12 0-7,7-8 20,2 3-13,-9 1-7,-13 1 0,-12 2-2,-21-1 9,-14 1-7,-21 1 0,-14 0 13,-13 0-41,-12 0 2,-1 0-92,-3 0 32,-20 0-170</inkml:trace>
  <inkml:trace contextRef="#ctx0" brushRef="#br0" timeOffset="34005.1992">18394 5311 293,'0'0'43,"0"0"71,0 0-37,0 0-7,0 0 8,0 0-78,0 0 0,-35 22-4,26 15 21,2 6 11,0 6-25,1 3 5,0 5 13,-4 3-7,-6 1-14,-2-2 21,-1-9-1,-2-3 8,1-5-25,0-3 14,-1-2-21,3-8 4,-1-4 0,3-5 0,5-9 21,0-5-21,4-6 0,-5 0 4,0-6-3,-4-16-1,-3-5 0,2-6-1,-1-2 17,-2-3-31,1 0 15,2-1-52,3 2 49,5-1-81,3 2-19,3 2-56,3 0-59</inkml:trace>
  <inkml:trace contextRef="#ctx0" brushRef="#br0" timeOffset="34459.6713">18473 5332 39,'0'0'104,"0"0"-37,0 0 29,0 0-10,94-8-29,-68 4-31,0-1 38,0 2-31,-1 2-18,2-1-8,1 2 9,3 0-16,5 0 0,7 0 5,10 0-10,11 0 12,7 0-7,-1 0 0,-5 0 4,-13 0-11,-18 0-89,-19 0-123,-15 3 11</inkml:trace>
  <inkml:trace contextRef="#ctx0" brushRef="#br0" timeOffset="38500.741">18717 5574 134,'0'0'53,"0"0"-21,0 0 62,0 0-16,0 0-13,0 0-7,0 0-50,53-63 35,-43 58-25,2 1-16,3 1 29,0 0-18,4 3-13,-1 0 0,5 0 19,-1 5-19,2 11 0,-2 8 0,-1 11-14,-7 7 23,-7 1-9,-7 6 0,0-3 15,-25-2-10,-13-2-5,-5-3 8,-2-6-23,4-4 17,5-5-2,6-3 0,9-4 13,6-4-11,8-4-2,4-1 0,3-3-15,0-3 3,0 0 7,13-2 5,14 0 1,9-3 46,5-11-40,3-1 4,-2 2-10,-5 1 0,-8 1-2,-3 2-10,-5 0-130,-3 0-41,-6 0-158</inkml:trace>
  <inkml:trace contextRef="#ctx0" brushRef="#br0" timeOffset="53578.6556">7377 2978 54,'0'0'99,"0"0"-19,0 0-12,0 0 27,0 0-29,0 0-21,3-3 17,-3 3-61,0 17 9,6 14 3,-1 16 36,1 10-16,-3 10-16,3 1-13,-1 0 9,0-8-11,1-9-2,2-4 1,-2-6 3,1-4-8,-1-2 0,0-6-73,0-8-41,0-8-96,4-11-36</inkml:trace>
  <inkml:trace contextRef="#ctx0" brushRef="#br0" timeOffset="53814.3037">7549 3247 328,'0'0'51,"0"0"-28,0 0-17,0 0-12,0 0 7,0 0-1,64-6 27,-31 1-21,3-2 3,-1 0-9,-2-3-12,-2 0-61,-4-1-75,-6-4 6</inkml:trace>
  <inkml:trace contextRef="#ctx0" brushRef="#br0" timeOffset="54045.0493">7859 3055 82,'0'0'104,"0"0"-1,0 0 3,0 0-48,-22-82 29,22 78-13,0 4-29,0 0-3,0 7-42,0 22-6,4 11-5,2 10 22,-1 3-4,-2 0 16,-3 2-21,1-4 26,1-1-28,-1-2 1,1-7-4,2-2 0,3-4-13,-1-10-45,2-4-109,-2-7-54</inkml:trace>
  <inkml:trace contextRef="#ctx0" brushRef="#br0" timeOffset="54443.1049">8629 2978 235,'0'0'273,"0"0"-234,0 0-26,0 0-13,0 0 12,-43 113-4,23-74 16,-2 3-14,-2 1-10,-6 4 0,-7 1 16,-2 1-23,-1-6 7,2-4-34,4-8-23,9-9-86,1-9-41</inkml:trace>
  <inkml:trace contextRef="#ctx0" brushRef="#br0" timeOffset="54728.2911">8245 3060 295,'0'0'94,"0"0"-61,0 0-33,0 0 14,0 0 12,53 79 28,-35-32-25,-2 0 12,-1 3-17,6-3-6,0-3-9,1-4-4,2-5-5,0-5 1,-3-8-1,1-5-1,0-6-95,1-11-47,-1 0-11,1-7-95</inkml:trace>
  <inkml:trace contextRef="#ctx0" brushRef="#br0" timeOffset="55260.7012">8612 2862 39,'0'0'81,"0"0"16,0 0 23,-105-57-18,75 55-45,0 2 33,2 0-41,-2 9-42,6 9 32,-3 8-30,2 10 1,1 8-2,0 10 3,4 9 19,-2 9-30,-2 10 6,1 3 0,0 1 0,2-5-6,11-10 0,5-9 18,5-11-19,8-6 1,15-8 0,15-12-26,8-8 33,15-15-7,17-2 0,11-19 19,5-17-12,-4-6-7,-11-3 3,-10-4-10,-14-2 15,-8-4-8,-12-3 0,-13 0 19,-13-1-16,-9 3-3,0 5 3,-21 3-3,-5 2 2,-6 2-2,-2 2 0,-2-1-16,2 9-7,-1 6-63,1 7-228</inkml:trace>
  <inkml:trace contextRef="#ctx0" brushRef="#br0" timeOffset="56400.8102">7370 2675 161,'0'0'222,"0"0"-131,0 0-31,0 0-31,0 0-29,0 0-3,-57 2 3,35 19-5,-2 12 29,0 12-7,0 18-5,0 19-5,3 14 5,-4 15-10,4 2-2,3-2 0,5-8 14,10-15-21,3-11 7,13-12 0,18-6-18,11-10 18,9-6-5,13-12-72,6-11-145,6-13-92</inkml:trace>
  <inkml:trace contextRef="#ctx0" brushRef="#br0" timeOffset="57882.4746">15873 2495 147,'0'0'77,"0"0"-45,0 0 24,0 0-38,0 0 2,0 0 17,-35 42 2,21-20 9,-3 6-22,2 3-12,0 3 21,3 3-32,3-2-3,5-2 0,4-4 10,0-1-10,2-5 4,10-4 3,4-6 10,3-5-15,6-5-2,6-3 33,7-1-29,2-18 16,2-4-20,-6-5 20,-10-3-9,-9-1-10,-5-3-1,-9-3 0,-3 4-2,0-2-8,-9 4-4,-14 5-69,1 4 4,-3 7-86,4 4-81</inkml:trace>
  <inkml:trace contextRef="#ctx0" brushRef="#br0" timeOffset="58368.0439">16248 2419 351,'0'0'13,"0"0"2,0 0-2,0 0 8,0 0 5,0 0-26,27 13 2,-10 6 26,2 4-14,-1 2 3,4 1 35,0-1-51,5 1 26,2-2-26,6-3 17,1 0 5,-3-3-23,-6 0 8,-10-2-8,-9 1 9,-6 1-9,-2-1 30,0 3-18,-19 0 44,-8 3-25,-6 1-19,-5 1 12,-6 0-16,-2 2-8,-5-1 0,1-1-18,4-3 0,4 1-28,8 0-60,7-3-25,5-1-95</inkml:trace>
  <inkml:trace contextRef="#ctx0" brushRef="#br0" timeOffset="59655.5996">20716 2084 31,'0'0'61,"0"0"-37,0 0 13,0 0-30,0 0 38,0 0 26,41 1-70,-29 7 22,0-1 22,-3 1-37,0 2 11,-1 4-19,-1 0 0,-1 1 18,0-2-6,-2 2 5,3-1 7,-1-1-9,0-2 23,1 1-34,-4-2 8,-2-2-5,-1-1 6,0-1-7,0 2 9,0-1-8,-4-1 53,-12-1-24,-4 0-11,-6-3-2,-3 1-12,0 0-8,-1-1-3,6-2-44,3 1 23,2 1-36,3 0-30,-1 2-43,1 0-64</inkml:trace>
  <inkml:trace contextRef="#ctx0" brushRef="#br0" timeOffset="61177.5888">24053 1998 6,'0'0'7,"0"0"-2,0 0 11,0 0-1,0 0 8,0 0 22,-2 4-24,-2-2-3,-1-2 19,4 0-23,-1 0 22,2 0 0,0 0-6,0 0 33,0 0-35,0 0 4,0 0 6,0 0-28,0 0-4,0 0-6,0 0-5,9 3-3,0 4 10,0 7-2,0 6 0,-3 5 5,-3 7-5,-3 2 1,0-4 9,0-1-5,-5-3-1,-8-7-4,1 1 12,-6-5-3,0-2 9,-2-3 4,-9-2-21,-4 0 14,-2-2-15,-1-2-61,1-1-23,5-3-98</inkml:trace>
  <inkml:trace contextRef="#ctx0" brushRef="#br0" timeOffset="63409.4051">20785 2175 6,'0'0'19,"0"0"-9,0 0 19,0 0 0,0 0 6,0 0-15,0 0-18,0 18 15,0-14-12,0-1-1,0 1 14,0-1-14,0 0 14,0 0 4,0 0-12,0 2 31,0-2-23,0-2-17,0 2 35,0 0-31,0-2 10,-1 4-4,-2 0 3,0-1 1,-3-1-6,0 2-7,0 0 25,1-1-22,-1 0-5,0 2 0,-4-1 20,3-1-20,-3 2 0,0-3 2,3 1-4,1 0 2,1-2 0,1 0 0,-2 0 9,2-1-9,-3 2 0,0-1 0,-1-1 7,-3 3 1,2-3-8,-1 2 0,3-2 10,3 1-11,1-1 1,0 1 0,-2-1-6,1 1 10,-5-1-4,2 1 0,-3 0 16,0-1-18,-2 2 2,0 0 0,0 0-7,0 1 7,2 1 0,1 0 0,3-2 9,3-2-9,1-1 0,1 0 0,-1 1-9,2-1 16,-1 0-7,-1 0 30,1 0-25,-2 0 25,-2 2-30,1 1 5,1-1-5,0-1 3,3-1-3,0 0 12,0 0 0,0 0 0,0 0-8,-1 0 5,1 0-4,0 0-5,0 0 0,0 0-2,0 0-3,0 2 5,-2-1 0,1 1 0,-1-1-8,2-1 11,-1 2-3,-1-2 2,2 0 14,0 0-16,0 1 0,-1-1 1,1 0-17,-2 2 16,1-1 0,1 0-2,-2-1 6,2 2-4,0-2 0,0 0 4,0 0-1,0 0-1,0 0-2,0 0 8,0 0 10,-1 0-18,1 0 0,0 0 3,0 0-10,0 0 7,0 0 0,0 0 17,-2 0-5,0 0-9,1 0-3,-2 0 6,3 0-12,0 0 6,0 0 0,0 0-7,0 0 15,0 0-8,0 0 0,0 0-27,0 0 14,0 0-90,0 0-80,0-4-187</inkml:trace>
  <inkml:trace contextRef="#ctx0" brushRef="#br0" timeOffset="65413.9246">19340 5392 143,'0'0'101,"0"0"-64,0 0 42,0 0-17,0 0 10,0 0-22,28-4-29,-17-1 37,0 4-49,1-3 4,6 3 15,0-1-16,4-1-5,1 3-7,-2 0 14,-5 0-35,-4 0 21,-4 3 0,-3 7-16,-2 0 21,-3 2-5,0 2 0,-1-1 8,-12 1-1,-1-2-6,1-3-1,2-3 6,5-1 12,3-4-18,2-1 0,1 0 5,0 0-9,0 0 4,0 0-9,7 0-1,8 0 18,5 0-8,-3 3 0,0 6 11,-2 4-20,-2 4 9,-2 4 0,-4 2-12,-4-1 7,-3-4 5,0-1 4,0-5 6,-13-2 42,1-2-12,-4-3-8,2-3 4,-2-2-19,2 0-17,-4 0 0,3-7-16,-1-7-14,4-1-98,1-1-252</inkml:trace>
  <inkml:trace contextRef="#ctx0" brushRef="#br0" timeOffset="66479.2447">19261 5300 39,'0'0'43,"0"0"-9,0 0-15,0 0 26,0 0 6,0 0-45,0 0 42,89 0-8,-59 0-3,7-2 37,8 0-67,1-4 9,6 0-7,-2-1 4,-4 0-13,-2 1 0,-8 0-20,-9 2 4,-15 2-96,-9 1 30,-3 1-20,-1 0-15</inkml:trace>
  <inkml:trace contextRef="#ctx0" brushRef="#br0" timeOffset="69872.6459">21100 4015 22,'0'0'173,"0"0"-135,0 0-22,0 0 4,0 0 29,0 0-14,0 0-1,60 0 12,-44 0-42,2 0 25,6 0-8,6 0-17,4 0 17,8 0-21,7 0 1,5 0 2,5 0 12,3-5-15,-3 2 0,-2-3 11,4 2-11,11-1 0,9-1 0,8 2-3,7-4 3,3 0 0,-3 3 0,-5-1 16,-12-1-25,-13 4 9,-11 2 0,-9 0-5,-10 1 5,-9-2 0,-8 2 0,-6 0-36,-7-1 16,-3 1-7,-1 0-27,1 0 1,-1 0-41,1 0-2,-2 0 16,-1-2-1</inkml:trace>
  <inkml:trace contextRef="#ctx0" brushRef="#br0" timeOffset="71091.1541">21361 3935 72,'0'0'159,"0"0"-89,0 0 3,0 0-43,0 0 1,0 0-3,8 2-18,-2-2 4,1 1-3,2 2-3,0 1 18,2 4-23,3 3 0,3 4 28,7 2-23,4 2 12,5 1-11,3 1 0,1 0 1,1-2-10,0 4 0,-2-2-3,3 0 17,1-2-14,-3-1 0,-1-3 6,-5-2-5,-5-3-1,-3 2 0,-3-3-1,-1 0 12,-2 0-11,-4-3 0,-4-1 6,-3-2-12,-3 0 12,3 0-6,-6-2 0,1 1 10,-1-1-10,0-1 0,0 2 2,0 1-8,-1 1 13,-14 2 16,-6 4 14,-7 0-25,-8 3-1,-10 6-11,-3 2 5,-2 4-16,0 4 11,1-1 0,0 1-1,-2-2 16,1-3-15,0 3 0,1-1 2,2-2-19,0 2 17,5-1 0,0-1-3,2-1 10,9 0-7,3-4 0,10-3 4,7-2-19,6-5 15,3-2 0,3 1-14,0-3-1,0 1 15,4-2-5,13 1 5,10-1 10,9-1-6,13-1 0,10-2 8,12 0 3,11 0-10,5 0-5,7 0 15,4 0-12,-4-3-3,-2-3 0,-1 2-4,0 0 9,6 1-5,5-1 0,5-1 15,-6 0-18,-7 2 3,-10 3 0,-17 0-4,-15 0 11,-14 0-7,-15 0 0,-11 0 6,-5 2-25,-6-1 19,-1 1-26,0-2 24,0 0-55,-5 0-5,-8 0-168</inkml:trace>
  <inkml:trace contextRef="#ctx0" brushRef="#br0" timeOffset="73958.673">21243 5442 111,'0'0'46,"0"0"3,0 0 24,0 0-37,0 0 30,0 0-34,0-14-31,0 8 30,6-2-30,3 1 35,6-4-12,2 1-3,0 1-4,2 0-17,-2 3 0,-1 1 1,0 2 8,-3 3-9,0 0 0,-2 3-15,-1 14 11,-4 7 4,-3 3 0,-3 1 4,0 0 6,0-3-10,-6-2 0,-5-2 4,-2-3-1,-1-1 1,-1-2-2,-2-5 8,4-2-7,1-2 2,5-3-5,4-3 13,3 0-3,0 0-5,0 0 3,0-8 5,10-8-13,9-5 0,5-3 0,4-5 15,2 2-16,-1 3 1,-3-1 0,-3 6-4,-2-2 14,-3 1-10,-5 7 0,-4 4 14,-3 6 9,-6 2 14,0 1-16,0 0-21,0 0 0,-4 16 0,-8 7-4,-2 3 18,-1 2-5,5-1-9,2-2 0,6 1-3,2-3 6,0-5-3,8-2 0,9-4-36,4-7-32,5-5-112,3 0-115</inkml:trace>
  <inkml:trace contextRef="#ctx0" brushRef="#br0" timeOffset="74444.071">22253 5388 75,'0'0'210,"0"0"-78,0 0-27,0 0 19,0 0-80,0 0-44,-89-52 6,49 52 2,-5 13-8,-6 9 13,6 7-11,2 1 32,7 4-34,8 1 8,10 3-20,8-2 12,10-2 0,0 2-1,11-2 18,13-3-14,3-4-3,10-4 9,1-8-5,4-5-4,1-5 0,-1-5-5,-2 0-32,2-12-39,-5-9-140,-6-5-149</inkml:trace>
  <inkml:trace contextRef="#ctx0" brushRef="#br0" timeOffset="74675.876">21895 5580 72,'0'0'79,"0"0"-25,82 12 58,-41-12-16,9 0-56,4 0 29,7-1-53,-1-10-12,-8 2-4,-13 2-63,-14 1-64,-11 1-156</inkml:trace>
  <inkml:trace contextRef="#ctx0" brushRef="#br0" timeOffset="75747.2889">22767 5209 159,'0'0'118,"0"0"-23,0 0-21,0 0-13,0 0 6,0 0-33,-3-25-13,-6 24-21,-5 1 0,-4 0-4,-2 0 4,-4 0 0,-1 0 2,2 3-5,1 2 13,1 2-10,4-1 0,1 3 3,5 1-17,5 4 14,2 0-7,4-1-5,0 0 2,0 0 8,13 0-1,7-1-16,2-1 12,4 1 7,-1 1 0,0 0-4,-4 3 13,-6-1-9,-4 0 0,-7 3 9,-4-1-18,0 0 9,-12-1 0,-8-1 6,-2-2-6,3-2 0,2-5 0,6-2 18,6-2-24,4-2 6,1 0 0,0 0-6,1 0 2,8-3 4,1 3-2,-1 0-3,-3 9-1,-1 14 6,-4 6 0,-1 11 23,0 4-22,0 2 42,-1 1 35,-2-5-62,1-1 22,2-5-37,0-3 4,0-4 4,0-5 0,0-8-9,2-4 0,1-4-10,4-5 5,1-3-37,2 0-27,6 0-6,4-11-120,4-4-114</inkml:trace>
  <inkml:trace contextRef="#ctx0" brushRef="#br0" timeOffset="76242.1399">23087 5391 69,'0'0'129,"0"0"-120,0 0 20,0 0 24,-71 78 42,57-46-34,4 0-34,1 3 36,5-3-28,4-5-33,0-1 20,0-7-22,0-4 0,9-6-2,10-6 11,11-3 26,9 0 10,10-19-36,-4-5 20,-5-5-29,-15-1 0,-12 0 15,-8 0-10,-5-1 1,-2 3-6,-15 2 0,-1 4-20,-6 4-12,-1 7-31,-1 5-65,2 6-158</inkml:trace>
  <inkml:trace contextRef="#ctx0" brushRef="#br0" timeOffset="76580.3461">23502 5698 249,'0'0'70,"0"0"-55,0 0-11,0 0 40,0 0 7,0 0-44,-37 92 8,15-74-15,-1-2-33,1-3-134</inkml:trace>
  <inkml:trace contextRef="#ctx0" brushRef="#br0" timeOffset="77150.4151">23851 5219 350,'0'0'159,"0"0"-44,0 0-115,0 0 8,0 0-8,-1 90 19,-4-42 17,4 2 3,-1 0-33,2-2 10,-1 0-16,-2-1 7,-3-1-18,-3-2 11,-3-5-29,3-4 17,1-9-151,3-8-159</inkml:trace>
  <inkml:trace contextRef="#ctx0" brushRef="#br0" timeOffset="78083.716">24305 5133 1,'0'0'203,"0"0"-106,0 0-81,0 0 12,0 0 37,0 0-38,49-16 16,-32 16-21,2 0-12,5 1 51,-3 13-53,-2 4-7,-7 1-1,-3 6-6,-8 0 6,-1-1 4,0 0 17,-11-3-23,-8-1 2,-3-2 0,0-2-9,2-1 37,3-1-28,3-3 0,2-2 12,5 1-19,2-1 7,2 0 0,3 0-10,0-2 13,0 1-3,2-2 0,10-2 1,2 3-11,3-4 10,-1 1 0,-1-2 2,-3-2-1,-3 0-2,-1 0-20,-2 0 7,-1 0 5,-3 0 9,-2 0 0,0 0 80,0 1-72,0 13-8,-10 10 6,-4 11 22,-1 9-23,5 8 5,5 2 43,5-5 29,0-3-77,0-4 7,6-3-7,0-6 25,-1-4-37,-5-7 7,0-5 0,0-3-2,-5-7 13,-7-4-11,-7-3 0,-6 0-23,-2-7 9,-5-10-80,2-3-76,2-2-165</inkml:trace>
  <inkml:trace contextRef="#ctx0" brushRef="#br0" timeOffset="79587.2931">24735 4882 59,'0'0'85,"0"0"-21,0 0 27,0 0 17,0 0-50,0 0 25,0 0-14,0 0-41,0 0 22,7 0-38,6-3-8,2-3-4,3 1 16,-1 2-16,-1 2 0,2 1-2,-3 0-14,1 0 15,-2 10 1,-5 4-7,-2 3 0,-7-1 6,0 4 1,0-2 0,-13-2 1,-4-3 4,1 0-5,2-5 5,3-1 9,4-3-14,4-2 0,2-1-2,1-1-15,0 0 3,0 0-16,14 0 20,2 0 15,0 3-9,-2 7 4,-4 0-8,-4 6-5,0 4 13,-6 2 0,0-1-4,0-1 18,0-3-14,-6-4 0,-3-1 2,-3-1 4,-6-5 17,2-1-4,-4-4 4,0-1-9,0 0-18,4 0 4,2-8-121,6-8-183</inkml:trace>
  <inkml:trace contextRef="#ctx0" brushRef="#br0" timeOffset="82093.3389">25601 3775 66,'0'0'156,"0"0"-61,0 0-25,0 0 12,0 0 51,0 0-78,0 0-1,-7-29-44,7 29-1,0 0-1,-2 0 7,1 0-30,-1 16 14,-2 17 1,-2 17-5,-3 8 14,-2 8-9,1 2 11,-2 0 2,5-4-1,-1-6-12,5 0 4,0-3-8,-3 1 7,2-5-3,-4-3 0,2-6 14,-4-4-14,4-5 0,0-4-56,3-9 6,1-6-130,2-11-160</inkml:trace>
  <inkml:trace contextRef="#ctx0" brushRef="#br0" timeOffset="83026.8244">25925 4138 51,'0'0'8,"0"0"17,0 0 32,0 0 9,0 0 3,0 0-13,1-60 6,4 54-4,3-2-44,3 1 31,1-1-8,5 2-22,2 0 10,8 2-19,3 4 11,0 0-5,-2 0-1,-3 13-15,-5 10 4,-4 6 0,-7 4-7,-7 3 15,-2-3-8,0-3 13,-11-3-4,-4-6 0,0-1-9,-2-4 0,-2-2 15,-1-2-6,3-5 0,4-1-1,5-4 5,7-2-8,1 0-5,0 0 0,0 0 21,3-6-13,14-12 5,8-6-13,6-2 18,3-2-18,3 1 0,-4 1 0,-3 3-12,-7 2 18,-1 2-6,-6 2 0,-5 4-15,-4 4 9,-4 1 6,-1 5 0,-2 1-6,0 2 12,0 0-6,0 0 0,0 0 3,0 0-16,-6 17 7,-6 9 6,-4 2-2,0 3 8,3 0-6,6-4 0,4-1 11,3-4-17,0-2 6,10-5 0,8-3-16,6-5 10,3-7-31,4 0-58,2 0-160</inkml:trace>
  <inkml:trace contextRef="#ctx0" brushRef="#br0" timeOffset="83997.9584">26708 3836 188,'0'0'133,"0"0"-53,0 0 39,0 0-28,0 0-56,0 0 3,0 1-38,0 4 0,0 4-2,2 3-2,11 6-5,1 3 9,5 1 0,5 1 21,-2 1-12,5 1-9,-1-2 0,-1-2 20,0-1-15,-2-3-5,-2-4 1,-5-3-12,-6-2 11,-4-2 0,-3-1-2,0-1 17,-1 1-15,-2-2 0,1 3 2,-1 3-4,0 1 16,0 4-14,-15 3 19,-5 2-1,-4 2 5,-3 5-23,-5 4 3,-3 1 15,0 4-6,1 3-10,0-2-2,1 0 16,3-3-16,3-4 0,3-6 0,8-4-16,7-4-6,5-8-47,4-5-86,13-2-167,15-6 63</inkml:trace>
  <inkml:trace contextRef="#ctx0" brushRef="#br0" timeOffset="89211.0131">5293 8302 91,'0'0'119,"0"0"-81,0 0 48,0 0 38,0 0-73,0 0 43,-6-44-33,0 42-38,3 1 16,-1 1-29,-2 0 12,-8 1-22,-2 19 13,-6 7-19,0 6 6,-1 7 0,2 6-12,4 2 19,4 2-7,4-5 0,9-7 4,0-5-16,0-8 12,15-3-2,3-6-21,1-4 29,1-5-6,-1-7 0,2 0-4,0-4-8,6-19 4,-2-8-36,5-5 44,-5-3-50,-5-4 50,-7 1-2,-10 3 12,-3 3 33,0 6-32,-12 2-2,-3 8 45,0 5-40,2 6 20,4 4-18,4 4 0,2 1-7,3 1-9,0 17 0,0 5-15,0 1 18,5-5-3,10-2 0,6-5 8,2-3-13,7-8 5,6-1-10,3 0 4,0-10-46,2-9 27,-5-9-6,-6-2 4,-6-4 14,-6-4 13,-5 0 0,-8 1 24,-5 1-20,0-1 20,-9 8 36,-6 3-55,-3 6 33,3 9-24,3 1-11,2 6 20,2 2-21,2 2-2,5 0 0,1 0 11,0 0-25,0 0 14,6 14-6,13 4-12,12 1 17,2 3 1,0 0 0,6 5 3,-3 3-6,1 5 3,-4 4 0,-6 0-16,-2 2 20,-9-1-4,-5 2 8,1 2 4,-3 0 11,-2-3-23,2-4 3,3-4-6,5-5 3,5-7 0,12-8 0,11-8 6,13-5-18,14-14-27,-2-20-130</inkml:trace>
  <inkml:trace contextRef="#ctx0" brushRef="#br0" timeOffset="90845.9619">10318 8913 141,'0'0'140,"0"0"-30,0 0-15,0 0-18,0 0 39,0 0-73,0 0-3,3-28-40,-3 28-7,0 19 6,0 14 1,0 12 0,3 9 32,0 3-26,-3 2 2,0 1-8,0-3 20,0-2-20,0-8 0,0 2 0,0-3-10,0 2 17,0-2-7,0-4 0,0-3-36,0-6 8,0-7-109,0-10-102,0-11-94</inkml:trace>
  <inkml:trace contextRef="#ctx0" brushRef="#br0" timeOffset="91316.0637">10337 9334 239,'0'0'130,"0"0"-90,0 0-30,0 0 19,0 0-1,109-42 7,-70 38 13,4-1-48,-2 0 7,-4-4-6,-6 4 12,-7-5-13,-6-1 0,-8-3 0,-4-3-4,-1-5 9,1-4-5,-3-5 0,0-3 12,1-4-11,1 1-1,1 2 0,-3 5 9,-2 8-8,-1 8 33,0 7 38,0 4-24,0 3-10,-3 1-38,-1 31 23,1 15-30,0 16 16,3 8 0,0 0 0,0 0 5,4-6-2,4-8-12,-3-5 0,-5-3-9,0-1 12,0-1-3,0-5 0,-4-2-43,-5-11-12,3-8-175,2-10-102</inkml:trace>
  <inkml:trace contextRef="#ctx0" brushRef="#br0" timeOffset="92349.7738">11453 8687 273,'0'0'135,"0"0"-134,0 0 30,0 0-6,-36 81 32,16-51-11,-3-1-11,2-2 11,0 0-40,-2-3-6,0 2 7,-1-2-7,-4-1-11,-2-5-120,6-5-131,2-5 28</inkml:trace>
  <inkml:trace contextRef="#ctx0" brushRef="#br0" timeOffset="92634.9754">11216 8740 282,'0'0'203,"0"0"-199,0 0 23,0 0-12,0 0 43,48 76-16,-27-47 16,6 0-54,1-4 10,-3-4-14,-4-1 16,-3-3-21,-2 1 5,-2-2-1,-1 0-1,-2-1-90,-2-4-30,-1-5-78</inkml:trace>
  <inkml:trace contextRef="#ctx0" brushRef="#br0" timeOffset="93205.1804">11491 8524 155,'0'0'133,"0"0"-7,0 0-85,0 0 36,-110-25-48,72 25 19,1 6-2,-4 9-28,1 1 30,4 7-39,3 7-8,5 6 14,5 8 1,3 5-15,9 4-1,4-3 6,7-4-11,3-4 5,18-4 0,9-3-11,4-6 25,7-8-14,3-5 0,5-5 12,2-9-14,1-2 2,0 0 0,-4-11-12,-2-9-3,-7-4 15,-3-6-3,-6-5 11,-5-2-10,0-3 2,-10 1 0,-7 0-8,-8 3 15,0 0-7,-3 1 0,-14 7-23,-3 2-37,-4 10-118,-3 5-188</inkml:trace>
  <inkml:trace contextRef="#ctx0" brushRef="#br0" timeOffset="94107.3087">12080 8640 264,'0'0'110,"0"0"-71,0 0-36,0 0 73,0 0-21,0 0-23,0 0 18,71-21-48,-54 30 17,-1 11 21,-2 4-35,-2 1 26,-4 1-31,-3-3 8,-2-2-9,-1-5 6,-2-2-5,0-5 0,0-3-4,0-3 0,0-2 4,0-1 0,0 0 27,1 0-20,4-16-7,5-8 0,2-5-1,3-3 1,3 0 0,1 3 0,-1 6-6,-2 7 24,-1 8-18,0 7 0,0 1 18,6 1-22,0 19 4,-2 2 0,-1 4-12,-3-2 12,-2-1 0,-2-2 0,-2-2-60,0-2-36,-2-4-60,-1-2-89</inkml:trace>
  <inkml:trace contextRef="#ctx0" brushRef="#br0" timeOffset="95479.3091">13032 8596 353,'0'0'149,"0"0"-65,0 0-25,0 0-59,0 0 10,-21 80-10,15-18 33,0 4-28,1 5 38,1 0-31,1-3 5,1-2 13,-1 2-21,-1-1-9,0 3 0,-2-5 13,1-4-21,0-9 8,2-6-18,2-6 13,-1-5-63,1-8-47,1-7-10,0-12-135</inkml:trace>
  <inkml:trace contextRef="#ctx0" brushRef="#br0" timeOffset="96033.3763">13515 8986 309,'0'0'62,"0"0"9,0 0-8,0 0 1,-93-37 12,67 45-70,-1 18 20,2 10 13,-1 6-36,5 2 53,3-1-31,11-1-15,7-2-10,0-1-2,10-5 2,16-6 0,4-7 14,2-9-18,6-9 4,5-3-14,0-7 11,3-19-18,-7-5-3,-9-8 5,-3-4 16,-12-1 1,-5 1 2,-7 1 0,-3 4-3,0 5 3,-15 5 0,-1 7-4,-3 7-84,-2 5-103,4 6-139</inkml:trace>
  <inkml:trace contextRef="#ctx0" brushRef="#br0" timeOffset="96496.8728">13912 8839 109,'0'0'280,"0"0"-236,0 0 36,0 0-21,0 0-6,0 0-43,30 21 24,-14 9 34,5 5-59,1-1 8,-1 1-11,5-4 16,-1 0-19,-1-6-3,-3-1 3,-2-1-12,-7-2 12,-2-1-3,-3-1 0,-4 2 14,-3-1 2,0 2-9,0 1-4,-14-1 41,-5 1-40,-5 0 18,-6-2-22,-4 0 25,-1-2-24,1 0-1,4-4-16,3-1 4,4-2-92,3-2-110,1-4-204</inkml:trace>
  <inkml:trace contextRef="#ctx0" brushRef="#br0" timeOffset="97884.5146">14640 8496 312,'0'0'207,"0"0"-115,0 0-57,0 0 5,0 0-33,0 0 2,-66 69 29,43-39-33,1 0 10,-1-1-15,-1-2 15,3 0-30,-2-5 15,3-1-85,3-5-96,-1-6-91</inkml:trace>
  <inkml:trace contextRef="#ctx0" brushRef="#br0" timeOffset="98169.6986">14389 8494 217,'0'0'41,"0"0"21,0 0 1,0 0 49,0 0-1,75 105-73,-62-70 15,4-3-34,1-4-18,4-2 14,3-3-8,2-4-7,1-5 0,-5-4-42,-1-4-30,-4-6-91,-3 0-177</inkml:trace>
  <inkml:trace contextRef="#ctx0" brushRef="#br0" timeOffset="98655.4393">14628 8299 226,'0'0'116,"0"0"-48,0 0-22,-109-11 20,73 20-7,-2 12-16,-3 6 0,0 11-25,2 7-1,0 9 6,3 6-17,6-1 19,8 0-9,10-8-10,12-4-12,0-5-3,18-6 9,16-5 0,14-6 9,5-9-5,5-7-4,3-9 0,-2 0-7,1-8 7,0-14-2,-4-6-1,-4-6-43,-10 0 46,-6-4 0,-9-3 0,-6-1-1,-12-1 10,-9-3-9,0 4 5,-12 2 9,-6 1-28,0 4-29,2 8-166,0 9-115</inkml:trace>
  <inkml:trace contextRef="#ctx0" brushRef="#br0" timeOffset="101878.7991">15120 8500 176,'0'0'148,"0"0"-66,0 0-10,0 0 25,0 0-21,0 0-32,0 0-2,3-38-40,5 36 27,1-3-29,0 4 5,1-1-2,2 2-2,-1 0-1,-1 0 0,2 5 11,-2 11-13,-2 7 2,-3 2 0,-1 4-3,-3-2 3,-1-3 0,0 0 3,0-4 12,0-4-15,0-5 0,0-4 2,0-2-17,0-3 15,0-2 0,0 0 9,0 0 0,3-2 6,5-14-15,4-10 9,10-7-15,5-3 6,6-1 0,0 6-2,-7 9 18,-6 11-16,-10 6 0,-4 5 0,-1 0-8,1 11 8,1 11 0,-1 5-1,0 2 9,-1 0-8,1-4 0,1 1-24,0-4 6,-1-4-73,-1-3-97,0-5-54</inkml:trace>
  <inkml:trace contextRef="#ctx0" brushRef="#br0" timeOffset="102665.1656">12783 8169 228,'0'0'103,"0"0"-76,0 0 13,0 0-22,0 0 64,0 0 6,-47 74-66,19-29 25,-5 14-32,-6 10-14,-1 7 15,0 3-8,0 4-8,4-5 0,4 0 7,9-4 8,11-6-15,12-5 1,0-1-11,20-2 4,10 1 6,6 3 0,12-2-7,12-4-3,9-6 10,8-10-41,3-9-64,-1-6-102</inkml:trace>
  <inkml:trace contextRef="#ctx0" brushRef="#br0" timeOffset="103598.4987">16296 8065 266,'0'0'54,"0"0"-10,0 0 51,0 0-19,0 0 31,0 0-39,-25-33-61,17 60-1,-4 15 7,-3 16-11,5 12 27,2 8-25,3 5-4,5 0 0,-2-2 17,-2-4-19,-7-1 2,-11-2 0,-11-3-6,-12-4 13,-12-7-14,-11-6 5,-13-6-127,-8-4-41,-5-5-156</inkml:trace>
  <inkml:trace contextRef="#ctx0" brushRef="#br0" timeOffset="104986.5615">17554 9004 396,'0'0'122,"0"0"-82,0 0-19,0 0 16,0 0-35,0 0 4,106-31-6,-63 25 13,-1 1-12,1 1-1,-10 3-59,-11 1-71,-10 0-125</inkml:trace>
  <inkml:trace contextRef="#ctx0" brushRef="#br0" timeOffset="105155.8464">17488 9149 204,'0'0'104,"0"0"-85,0 0-8,109 0 15,-55 0-26,2-6 2,3 0-12,-4 0-42,-9 2-193</inkml:trace>
  <inkml:trace contextRef="#ctx0" brushRef="#br0" timeOffset="105842.1361">19584 8527 439,'0'0'48,"0"0"19,0 0-24,0 0-10,0 0 4,0 0-37,-6 36 0,5 7 26,-5 6-23,0 4 11,0-2-10,0 0 14,3-2-18,3-2 0,0-1 0,0-1-6,0-3 6,0-4-10,0-5-53,0-6-125,0-8-73</inkml:trace>
  <inkml:trace contextRef="#ctx0" brushRef="#br0" timeOffset="106242.9724">18852 9220 325,'0'0'57,"0"0"-15,0 0-4,0 0 32,101 0 39,-34 0-79,9 0 2,17 0-23,14 0 8,14-2-14,16-5-3,6-2 5,-5 0-19,-11 0-20,-14 4-13,-11 0 27,-7 3 11,1-1 9,-5-2 0,-9 0-86,-17 2-34,-19 2-16,-24-1-4,-22 2 25</inkml:trace>
  <inkml:trace contextRef="#ctx0" brushRef="#br0" timeOffset="107207.6597">19070 9808 351,'0'0'145,"0"0"-30,0 0-42,0 0-69,0 0 2,0 0-6,-20 37 0,10 0 18,1 7-8,-2 4-5,-1 6 41,0 3-44,1 5 24,2 0-26,1 2 12,2 1-1,1 1-11,1 0 0,1-4-5,-3-6 14,-4-6-9,-8-8 0,0-8 7,0-8-13,3-8 6,6-10 0,2-8 8,1 0 2,-3-12 2,-9-14-10,-4-7 12,-4-6-8,-1-5-6,-1-3 0,-2 0-6,2-2 15,-2 4-9,0 3 0,0 1-20,2 5 18,4 0-55,10 0-78,7 0-150</inkml:trace>
  <inkml:trace contextRef="#ctx0" brushRef="#br0" timeOffset="107677.7584">19241 9816 67,'0'0'194,"0"0"-166,0 0-9,0 0-19,85 9 32,-25-6-17,14-2 19,4 1-27,6 1-7,7 1 30,10 1-30,17 2 72,17 3 4,9 1-75,8 2 45,12 0-11,-3-1-24,-4-1 7,-13-3-9,-28 0-9,-24 0 0,-32-3-31,-30 4-35,-29-4-103,-7 0-87,-33-2 110</inkml:trace>
  <inkml:trace contextRef="#ctx0" brushRef="#br0" timeOffset="108332.7637">19460 10096 482,'0'0'6,"0"0"2,0 0 5,100-65 5,-76 53 66,0 4-29,0 5 2,5 2-46,0 1-5,3 1 14,-1 17-12,-4 10-7,-3 6 5,-8 5 12,-7 4-15,-8 2-3,-1-2 0,0 3-2,-16-3 2,-7 2 0,-8-4 0,-4-4 11,-4-2-6,0-6-5,0-2 0,5-6 0,4-3 2,9-4-2,12-6 0,3-3 4,6-2-22,15-3 18,24 0 0,22 0 10,23-13-8,13-4-2,7-1 0,2 1-78,-8 2-43,-13 0-194</inkml:trace>
  <inkml:trace contextRef="#ctx0" brushRef="#br0" timeOffset="109181.3232">20221 10069 60,'0'0'57,"0"0"5,0 0 39,0 0-18,0 0-4,0 0 25,36-23-55,-31 20 20,1 2-47,1 1-12,5 0-9,0 0 3,3 9-4,-3 9 20,-3 4-14,-5 1 15,-1-1-19,-3-1 9,0-2-8,0-4 4,0-4-7,0-3 0,0-2 12,-3-3-12,3-3 0,0 0 2,0 0 10,0 0-6,3-17 3,12-7-9,4-5 15,3-2-15,1 4 0,-2 5 0,-3 7-8,-3 5 10,-1 5-2,-3 5 0,0 0 7,1 4-7,-4 11 0,2 5 1,-4-2-4,-2-1 3,1 1 0,2-2-2,5-1 4,6-1-4,4-2-47,5-5-111,-2-4-92</inkml:trace>
  <inkml:trace contextRef="#ctx0" brushRef="#br0" timeOffset="111417.5836">21654 8178 321,'0'0'102,"0"0"-85,0 0-10,108-12 2,-40 8 28,12-3 6,17 2-12,6-3 17,6-1-34,6 0-13,1 1 22,-2 1-14,-10 3 1,-10 0-10,-9 1 3,-12 3-7,-7-3 4,-9 2-18,-13 1-13,-11 0-64,-16 0 2,-16 0-45,-1 0-127</inkml:trace>
  <inkml:trace contextRef="#ctx0" brushRef="#br0" timeOffset="112489.0501">21809 8186 6,'0'0'43,"0"0"70,0 0-4,0 0-18,0 0-50,0 0-35,0 1 32,0-1-18,0 0 8,3 0 25,-3 0-33,0 0 18,0 0 4,0 0-15,0 0 25,0 0-40,0 0-3,0 0-1,0 2-2,1 1-10,4 3 4,5 1 0,2 5-4,6 3 4,3 3 0,7 8-4,5 5 8,4 4-4,7 4 0,3 0 9,9 1-14,10-4 5,5-3 0,-3-3-9,-3-8 21,-12 0-12,-12-8 0,-11-1 7,-13-5-12,-8-1 5,-6-3 0,-3-1-9,0 2-9,0 1 13,-4 1 1,-14 2 4,-5 0 23,-5 2-23,-5 1 3,-4 2-8,-3 1 12,-7 4-7,-6 4 0,-2 1 7,3 1-11,4 3 4,3-2 0,5 3-11,-1 0 17,-2 1-6,-2 0 0,-1-1-4,1-1-4,6-2 8,8-5 0,9-1-5,10-7 7,6-2-2,6-4 0,0-1-21,6-1 20,13-1 1,14 0 0,16-2 20,18-1-18,14-1 5,11 0-7,11 0 20,12 0-23,5-3 3,3 2 0,1 1-4,0 0 21,-3 0-11,-4 3 1,-10 3 13,-16 2-22,-16 1 2,-20 0-21,-19 0 4,-16 0-69,-12-2-76,-8 0-44,-6-3-108</inkml:trace>
  <inkml:trace contextRef="#ctx0" brushRef="#br0" timeOffset="113745.5237">21787 9703 22,'0'0'95,"0"0"-28,0 0 23,0 0-11,0 0-57,0 0 44,-8-15-37,8 10 3,0-1 14,0 0-32,0-3-14,9 0 0,3 0 14,1 0-14,7-1 0,0-2 6,2 1-1,1 2-5,-2 1 0,-1 5 5,-4 3 13,-2 0-15,-1 2-3,-6 19 0,-5 6 5,-2 5-5,0 1 0,-12 0 18,-3-5-4,1-2-2,1-3-12,3-5 2,1-3-2,1-5 5,2 0-5,3-4 0,2-5 16,1-1-15,0 0-1,0 0 4,1-1 25,14-16-11,6-8-14,6-6-4,3-5 16,1 0-16,-3 2 0,-2 5 4,-10 9-10,-4 8 9,-7 7-3,-2 4 21,-3 1-21,0 0 2,0 0-2,0 17-1,-8 6-8,-1 8 11,0 0-2,5 0 3,2-1 9,2-3-12,0-5 0,0-2-15,6-5 15,11-6-88,4-7-70,4-2-157</inkml:trace>
  <inkml:trace contextRef="#ctx0" brushRef="#br0" timeOffset="114246.9441">22659 9605 92,'0'0'89,"0"0"-20,0 0 55,0 0-43,0 0 36,0 0-36,0 0-40,-52-72 12,25 72-45,-7 18 0,-2 9 15,-3 8-14,5 7 1,4 3-7,8-1 3,8-2 9,10-6-15,4-6 0,1-4-4,20-2 13,6-6-9,3-5 0,6-7 1,4-6 1,5 0-2,-3-3 0,-4-10-12,-6-2-71,-13-1-76,-11 2-143</inkml:trace>
  <inkml:trace contextRef="#ctx0" brushRef="#br0" timeOffset="114478.7451">22428 9737 9,'0'0'52,"0"0"55,91 0 24,-55 2-47,4 1-9,-3 0-25,-2 0-49,-3-1 6,-5-2-7,-4 0-99,-7 0-148</inkml:trace>
  <inkml:trace contextRef="#ctx0" brushRef="#br0" timeOffset="116028.0024">23193 9518 181,'0'0'74,"0"0"11,0 0-2,0 0 0,0 0-27,0 0-37,-4-47 28,-7 37-34,1 0 10,-1 2 7,-3 2-25,-3 1 0,-2 3-5,-1 2 11,1 0-5,-2 0-6,5 11 0,-2 4-10,4 5 11,1-1-1,6 2 2,2 0 8,2-2-8,3-1-2,0-3 0,0-2-8,4-1 13,9-5-5,6 0 2,5-6 10,4-1-8,2 0 0,0 0 0,-9 0 1,-5 0-3,-8 3-2,-7 6 0,-1 2-6,0 1-3,0 3 9,-3-2 0,-8 1 0,0-1 6,3-3-6,4-6 0,1-1 7,3-3-8,0 0 1,0 0 0,0 0-12,0 0 9,0 0 3,0 3 0,0 5-1,0 7-2,0 6 3,0 6 0,0 5 6,-5 4 6,0-1-8,1 0 24,4-2-24,0-4 26,0-5-30,14-3 0,-1-4-4,3-7 4,-2-5 0,4-5-1,-2 0-39,5 0 12,1-15-106,2-6-153</inkml:trace>
  <inkml:trace contextRef="#ctx0" brushRef="#br0" timeOffset="116599.2679">23605 9473 182,'0'0'149,"0"0"-54,0 0-48,0 0-4,-101 28-14,68 6 34,2 5 4,8 1-43,10-4 9,4-1-33,7-5-1,2-5-11,0-2 11,14-6 1,9-4 7,7-5 8,5-7-15,4-1 0,-2-1 7,-3-17-7,-1-7 3,-6-3-3,-3-4 2,-5-4 4,-7-1-11,-7 2 5,-5 3-27,0 7 23,-11 2-33,-8 8-4,-1 9-16,-1 6-64,2 0-197</inkml:trace>
  <inkml:trace contextRef="#ctx0" brushRef="#br0" timeOffset="116853.1929">23841 9807 324,'0'0'10,"0"0"2,0 0-1,0 0 21,0 0 33,19 77-56,-29-58 9,-5 1-7,-4-2-11,-3-3-55,0-3-134</inkml:trace>
  <inkml:trace contextRef="#ctx0" brushRef="#br0" timeOffset="117231.9252">24050 9489 501,'0'0'0,"0"0"8,0 0-12,0 0 7,0 0-3,0 0 89,20 75-35,-20-31 2,0 1-30,0-1-22,-5-5 7,0-3-11,4-6 0,-1-6-6,2-4-18,0-5-35,0-6-82,2-6-138</inkml:trace>
  <inkml:trace contextRef="#ctx0" brushRef="#br0" timeOffset="118044.5845">24285 9376 91,'0'0'119,"0"0"-41,0 0-9,0 0-11,0 0-21,0 0 35,86-49-33,-67 49 0,-3 0 29,1 0-66,-5 1 14,-2 10-16,-1 5 9,-3 4-17,-1 4 8,-4 0 0,-1 0 4,0 2 9,0-4-13,-3-1 6,-6 0 4,0-1-2,-3 0-8,3-2 0,2 0 6,1-5 11,4-1-16,-1-4-1,3-5 7,0 0-11,0-3 4,12 0 0,3 0 8,1-3 0,-2-5-8,-2 4 0,-8 1 15,-2 1-15,-2 2 5,0 0 14,0 0-19,0 0-1,0 14 1,0 10 7,-6 6 5,-3 6 5,5 0-1,1 2-15,1-2 28,2-1-17,0-3-12,0 0 5,6 0 16,4-1-17,1 0-4,-1-7 0,-2-4-2,-4-4 12,-4-6-10,0-2 0,0-4 3,-9-2-23,-10-2 10,-10 0-68,-3-8-6,-1-10-240</inkml:trace>
  <inkml:trace contextRef="#ctx0" brushRef="#br0" timeOffset="118973.9536">24664 9304 74,'0'0'131,"0"0"-44,0 0-15,0 0 25,0 0-20,0 0-56,0-19 6,0 12-24,5 1 25,2-1 5,5 1-33,3 1 21,1 2-13,0 2-5,-2 1 30,-3 0-29,-1 6-4,4 10 0,-7 4 15,1 1-12,-2 0 1,-2-3-4,-3-1 7,-1-4-7,0-2 0,0-3-2,0-6 13,0 0-11,0-2 0,0 0 3,0 0 15,5 0-7,6-12-11,6-11 0,4-2 21,3 1-22,-5 3 1,-3 9 0,-8 4-9,0 8 9,-1 0 0,2 9-2,5 9 5,-4 3-7,-1 0 4,3-1 0,-3-2-6,3-2 7,4 0-1,2-6 0,2-2-82,2-4-38,-3-2-125</inkml:trace>
  <inkml:trace contextRef="#ctx0" brushRef="#br0" timeOffset="120778.1451">25227 7934 225,'0'0'140,"0"0"-72,0 0 12,0 0-26,0 0 13,0 0-39,0-7-19,1 17-18,2 17 22,0 12-13,-1 11 32,-1 3-24,-1 4 13,0 1-10,0 0-3,0 1 10,0 4-16,-1 1 1,-7 0 13,1-2-9,2-4 3,2-3-10,3-5 13,0-1-18,0-7 5,0-6-13,6-9 12,5-8-63,4-8-61,0-9-89,2-2-134</inkml:trace>
  <inkml:trace contextRef="#ctx0" brushRef="#br0" timeOffset="121780.715">25534 8482 28,'0'0'119,"0"0"-78,0 0 10,0 0-4,0 0 0,0 0-18,-6-62 10,11 52-14,4 1 14,2 2-21,3-4 1,2 4 1,2-2-15,3 1 0,-2 3-5,0 1 12,-2 4-7,-3 0-3,-1 0-1,-1 8-1,-3 10 0,-2 4 0,-1 3 1,-3 6 0,-3-2 10,0 3-8,0 0-3,0-4 7,-3-2 1,-5-3-8,2-4 0,1-4 2,-1-4 8,-1-2-10,-2-3-1,0-3 1,1-2 2,1-1 11,0 0 3,4 0-14,3 0 21,-2-2-13,2-8-8,0-1 16,3-5-8,18-3-8,4-5-1,8-7 13,3 0-15,0-2 1,1 0 0,-3 2-4,-5 4 10,-2 4-6,-5 3 0,-7 8 9,-6 5-4,-6 3 4,-3 4 28,0 0 20,-8 0-52,-14 20-5,-8 8 0,0 9 21,5 0-20,5 0-1,7-5 0,9-2-5,4-2 5,0-6 0,10-4-4,12-6-9,8-4 9,8-8-49,8 0-118,-1-3-161</inkml:trace>
  <inkml:trace contextRef="#ctx0" brushRef="#br0" timeOffset="122382.1023">26362 8142 346,'0'0'124,"0"0"-124,0 0 31,0 0 24,0 0-25,0 0-27,-3-3-3,3 8 0,5 8 28,7 2-15,4 3 30,3 2-22,5 2-19,6 1 16,2 0-16,-1-1-2,0 1 1,-2-4 13,-6 2-14,-2-3 0,-7 2 6,-1-2-14,-6 0 8,-2 0 0,-5 3-2,0 0 12,0 0-3,-12 2-7,-13-1 3,-8 1 38,-6 0-38,-1-2 4,-2 1-3,-6 1 11,0 1-23,-4 0 8,3-3-61,9-1-38,6-5-65,8-5-171</inkml:trace>
  <inkml:trace contextRef="#ctx0" brushRef="#br0" timeOffset="127372.8697">9606 8129 14,'0'0'74,"0"0"-39,0 0-35,0 0 3,0 0 5,0 0 0,0 0 14,9 19 59,-6-4-59,-1 3 26,-2 2-27,1 4 20,-1 3 3,2 5-30,0 8 11,-2 7 8,0 8-1,0 6 22,0 2-29,0 2-14,0-4 27,0 1-34,0-3 5,5 0 3,1-4 6,3 1-11,-1 1-7,2-3 3,-1 3-6,-5 5 3,1 8-1,-5 3 0,0 4-20,0 3 18,0 0 3,0 3 0,-3 5-2,1-1 6,2-2-4,0-7 0,0-4 10,0-2-10,0-4 0,0-5 0,0-5 18,0 0-11,0-7-5,-4-3-2,-2-4 16,-2-7-11,0-7-5,0-9 2,5-8-11,0-10-48,3-3-84,0-16 35,0-17-102</inkml:trace>
  <inkml:trace contextRef="#ctx0" brushRef="#br0" timeOffset="130402.8601">9653 7976 9,'0'0'47,"0"0"32,0 0-11,0 0-28,0 0 9,0 0-46,50-8 10,-41 8 70,6 0-73,3 0 25,4 0-15,4 0-8,-1 0-2,0-2-2,-2 0-8,4 1 0,0-1 3,2 2-5,6-1 2,6 1 0,3 0 0,5 0 2,3 0-2,5-2 0,4 1-17,2-2 12,1 2-26,3-1-10,0 1 25,-7 1-29,4 0 41,-9 0-2,-1 0 1,1 0-2,5 0 3,-1 0 4,1 0 0,-2 0-1,-2 0 1,2 0-1,3 1-39,3 2 31,4-2-7,1 1 11,0-1 0,0 2-4,-2-3 9,1 3 0,-1-1 1,1 1-2,-4 2 1,-3-1 0,-1 0-3,4 1 4,6-2-1,7-1 9,7-1-6,-2 1-3,2-1 4,-4 0-1,1 1 31,-1 1-30,1 0 12,1 2-14,3-2 5,1 2-7,-2 0 0,0 0 0,-3-2-4,4 0 7,2-3-3,6 0 0,1 0 5,2 0-12,1 0 7,-1 0-12,-4 0 2,-1 0 8,0 0 2,-1 1 0,1 1 4,-3-2-7,0 0 3,2 0 0,-1 0-3,1 0 7,-4 0-4,-6 0 18,-5 0-18,-1 0 19,-2 0-19,0 0 0,1 0-2,3 0 3,5 0-1,6-3 0,-1 0 7,5-3-10,0-2 3,0 1 0,2-1-6,-3 1 12,-3-3-6,-5 4 0,-1-1 4,-6 3-4,-3-1 0,-4 0 0,-3 1 4,2 1 7,1 2-11,0-1 0,1-1 7,-4 0-10,1 0 3,1 0 0,2 1-4,-2 0 8,0 0-4,-1 0 0,1 1 6,-3 1-10,0 0 5,1-2-1,-2 2 2,1 0 0,2-2-2,3 0 0,7-1 8,9-3-8,3-1 0,3 0 0,3 0-5,0-2 7,5 1-2,0 0 0,-3 4 1,1 0 16,-3 1 3,-2 0-9,1-1 2,4 1-7,5 0-6,3-1 0,3 0 3,2 0 0,-1 1-3,1 2 0,-2-1-3,-2 1 12,-5-1-9,-1 2 0,2 0 5,-1 0-6,4 0 1,2-1 0,1-2-3,-3 2 6,0-3-3,-1 3 0,-5 1 5,-2 0-6,-5 0 1,-2 0 0,-4 0-4,2 0 7,0 0-3,5 0 0,1 0 4,-2 0-7,3 0 3,1 0 0,0 0-7,4 0 8,-2-2-1,5 2 0,-2 0 0,1 0-1,1 0 1,4 0 0,-1 0-1,2 0 1,-4-1 0,-1-2-3,-2-2 9,3 3-7,0-3 1,-1 3 0,0-2-5,-2 1 0,1-2 5,-4-1-4,1 1 13,0 1-9,-3-2 0,-4-2 0,1 1-7,-2 0 8,0 0-1,0 3 0,-3 3 9,5-2-13,1 1 4,2 1 0,3-1-5,1 0-24,2 1 12,-3 1 12,-2 0-3,-1-2 8,-2 2 0,-2 0 5,-4 0 5,-4 0-4,-3 5-6,-7 3 0,-2 2 7,-5-2-7,-3-1 0,-3 2 5,0-3-15,-4 0 12,-5 1-2,-8-3 0,-7 0 8,-9 1-10,-7-4 2,-7 1 0,-3-2-6,-6 0 6,-4 0 0,1 0-1,-1 0 14,1 0-14,1 0 1,-2 0 0,1 0-10,-1 0 10,-1 0 0,3 0 10,-1 0-6,1 1 11,0 3-15,-2-2 0,2 1-2,2-1 8,-1-2 0,-1 1 1,-1-1 2,1 2 6,-2-2-15,-1 0 6,2 1 11,-2-1-14,0 2 9,0 1 4,0 0-9,0 1 18,0 4-16,0 1-8,0 3 19,0 4-16,0 6 20,0 3 2,-6 8-24,-5 5 23,0 4-23,-2 0 6,1 2-3,-1-2-5,2 0 0,-2 1 3,3 0 9,2 2-6,1 0-6,-2 2 2,4 1-8,-1 0 7,0 0-1,3 1 0,2 0 10,1-1-10,0 2 0,0 0 1,7 3-8,2-2 8,1 1-1,-2 0 6,-2-4 4,0 1-5,-1 0-5,-4 2 14,2 0-12,-3-3-2,0-1 0,0-4 15,0-1-12,0 0 9,0 2-7,-6-1 5,-1 1 1,-1 3-5,-2 0-3,1-1 5,0 0 5,-3 2-13,3 0 0,0 1 4,1 3 4,0 2-4,-1 0-4,1 0 11,-4 1 1,3-3-4,-1-2-8,0 1 9,5-4-15,-1-5 6,5-4-7,-1-10 6,1-8-83,-4-14-98,-1-6-323</inkml:trace>
  <inkml:trace contextRef="#ctx0" brushRef="#br0" timeOffset="133094.4422">9769 10620 72,'0'0'134,"0"0"-66,0 0-41,0 0 5,0 0-14,0 0-6,1 9 3,-1 5 11,2 3-9,-2 3 15,3 1-7,1 1-16,2 1 18,0 1-20,2 0 1,-1 0-8,2 4 2,-3-2-4,3 0 2,-3-2 0,3-1 0,-3-4 9,0 1-15,1-3 6,2-4 0,2-4-7,2-3-17,5-3 24,7-2-3,2-1-14,-3 0 16,3 0 1,-5 0 0,-1 0-8,-1 0 5,-1 0 3,5 0 0,6 0 9,4-6-11,9-2 2,6-5-8,1 1 3,5 2-26,0 2 19,2 2 2,-5 5-42,-4-1 45,-2 2 7,-7 0-20,-2 0 13,2 0-13,7 0 20,11 0 0,10-5 3,12-4-3,8 2 0,1-2 2,0 3-11,-3 2 11,-5 1-2,-1 1 11,-4 2-3,-1 0 13,3 0-17,3 0 5,1 0 0,5 0-9,4 0 0,7 0 2,7 0 8,7 0-12,-1 0 2,5 0 0,-8 0-8,-5 0 23,4 0-14,-3 3 7,1 0 2,-1 0-3,2-2-7,-3 2 2,-3 1-4,-4 3 2,-4 0 0,-6 3 0,-2 0 7,-6 0-7,-2 0 0,-1-1 0,-1 0-8,6-1 8,1-1 0,0 0-4,-2 1 15,1-2-11,-3 0 0,9-1 1,0-2-6,1 1 5,1-1 0,3 0-1,1 0 6,-2 0-9,-1 0 4,-1 2 0,-3 1-2,-1 0 3,-1 0-1,-3-1 0,1 2 8,7-3-7,4-1-1,3 0 0,0-1-10,-5 1 10,-1 2 0,-3 0 2,-1 1 8,4-1-12,5 1 2,2-2 0,1 2-7,-2 1 7,-5-3 0,-1 0-1,-3 2 12,1-1-11,-2 0 0,3-3 0,2 1-5,4-1 5,-1-1 0,4 3-2,1-3 8,2 2-6,-3 0 0,-3 0 3,-9 0-10,-1 0 7,-1 0 0,0 0-1,-2 0 6,2-1-5,3-1 0,1-1-3,0 0-6,1 0-15,1 0 19,-1 0-2,-1 0 8,0 0-1,-4 0 0,-1 0 2,1-1-4,3-4 2,1 1 0,2-1-3,2 2-7,-5-1 10,0 1-8,-5-2 15,-3 2-9,-3 0 4,-1-1-1,2-1 2,-2 0-1,-1-1 4,0 1-6,2-3 0,2-1 1,5 2-1,-2-1 0,0 1-11,-4 0 10,-3 3 1,-1-1 0,-1 1 4,-2-1-5,-1 0 1,1 1 0,-1 0-2,2-1 6,0-1-4,-1 0 1,-3 0 8,3-2-11,3 1 2,5 0 0,4-1-2,1-1 1,3 1-3,1 2 4,2-1-7,1 2-7,-2 1 13,-1-1 1,1 3-6,0-3 0,-1 3 6,-5-1 0,-4 0 6,0 0-11,-1 1 5,4-1 0,0-2-1,3 2 1,0 1-6,0 2-2,2 0-2,-2 0-1,-4 0-29,-1 0 23,-2 0 10,1 0-12,0 0-16,1-1 17,0-4-6,4 3 16,2-7-54</inkml:trace>
  <inkml:trace contextRef="#ctx0" brushRef="#br0" timeOffset="133342.4792">25703 10880 59,'0'0'70,"116"-12"-38,-62 8-1,-4-3-26,-2 1-4,1 2-2,-4-1 1,1 1 0,-5-1 0,-1 2 1,0 2-2,2 1 1,4 0 0,4 0-5,3 0 5,5 0 0,2 0-1,0 4-56,-2 2 18,-2 1-5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2:39:49.4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13416 863 1,'0'0'105,"0"0"-73,0 0 55,0 0 1,0 0-59,0 0 6,-13-82-8,4 67-5,0 2-2,-1 1-16,-1 0 8,1 3 4,-5 0-14,1 0 16,-2 0-10,0 0-7,-4 4 3,1 1 0,2 1-7,-2 1 3,3 1 0,1 1-3,4 0 3,4-2 0,0 2-3,-1 0 2,-1 3-1,1 18 0,-3 9 0,3 12-1,1 11 6,5 10 3,2 7 11,0-3-5,0 1-7,9-6-5,3-3 5,0-4-2,-4-5-3,-4-6 0,1-7 2,-2 0 5,0-6-9,-1-4 2,-2-1 0,0-7-6,0-4 6,0-4-41,0-5-51,0-6-105</inkml:trace>
  <inkml:trace contextRef="#ctx0" brushRef="#br0" timeOffset="296.8594">12941 1203 24,'0'0'17,"0"0"-2,97-18 17,-50 14 0,4-2-30,3 1 2,1-1-4,-4 2 0,-5 4-7,-10 0-13,-8 0-74</inkml:trace>
  <inkml:trace contextRef="#ctx0" brushRef="#br0" timeOffset="1654.1711">13657 1170 73,'0'0'89,"0"0"-41,0 0-1,0 0 11,0 0-41,0 0-13,0-6-4,-3 27 0,-3 8-2,1 2 8,4 2-7,1-3 1,0-2 0,0-6 3,4-1-1,7-4-2,4-2 0,-2-5 8,2-2-8,2-2 0,-3-5-2,5-1 2,0 0 3,1-4 2,2-11-5,-3-2-8,0-2-18,-4-1 6,-2 0 17,-5-1 3,-5 0 0,-1 5 8,-2 1 29,0 3-7,0 6 17,0 2-23,0 3-13,-5 1 27,5 0-38,-5 10 0,-2 12-5,1 6 5,2 3-4,4-3 4,0-1 0,0-4-1,9-4 1,4 0 0,4-6 5,-1-1 5,-1-4-12,4-4 2,-1-4 0,2 0 7,-1 0-6,2-1 0,-3-13 0,-1-3 6,0-2-7,-1-2 0,-2-2 2,-1 4-5,-2 2 7,-2 3-4,-1 6 1,0 2 1,-2 1-4,0 5 1,0 0-3,3 0-2,1 3 8,3 8-2,-3-1 0,-3 2 2,-2 2-6,-1-1 4,-2 1 0,-1-2-1,-1-2 2,0-2-1,0-1 2,0-4 6,0-1-8,0-2 0,0 0 1,0 0 11,3 0-9,4-11 0,3-8-3,6-5-14,2-2 9,4 2-18,0 4-11,-6 5 33,-6 7-2,0 5 3,-1 3 0,0 0-4,5 0 4,-1 4 0,0 8 0,3 0-1,-2 3 1,1-1 0,2 2 0,-2-1 2,4-1-5,-1 1-40,1-3-54,1-4-34</inkml:trace>
  <inkml:trace contextRef="#ctx0" brushRef="#br0" timeOffset="2576.001">14850 1273 56,'0'0'37,"0"0"4,0 0-2,0 0-5,0 0-33,-86 14 29,69 3-13,1 2-3,4 6 22,3-1-33,0 0 3,8-2-2,1-1 3,0-3-11,4-2 4,14-6 0,7-1-3,2-6 13,1-3-5,1 0 15,1 0-16,-3-9 4,3-4 8,-4-3-15,0-2 31,-3-3-17,-3-3 10,1-4 0,-2-4-22,-4-4 11,1-6-14,-3-5 9,-2-1-16,-2-2 15,-1 4-8,-2 1 1,-6 2 12,0 6-2,0 5 2,0 8 4,0 8 35,0 8-41,0 5 9,0 3-20,0 17-7,-3 19-3,1 15 10,1 6 0,1 2 0,0-1 3,0-2-3,13-3 1,1-8 5,1-9-8,-2-4 2,-1-7 0,0-2 0,0 0 0,4-2 0,5-5 0,5-3-1,2-8-2,0-5-27,-1 0 2,1-9 28,-1-12-31,-3-4 25,-4-4 2,-7-3-4,-4 1 2,-8 3 6,-1 4 0,0 6 27,0 7 23,0 4 5,0 4-19,0 3-28,0 0-16,-1 6 0,1 16 4,0 3 1,0-1 4,0-2-1,0-2 0,9-5 2,0-1-5,6-4-3,-2-3-22,3-3 15,0-4-56,3 0 10,-2 0-52,-1-4-108</inkml:trace>
  <inkml:trace contextRef="#ctx0" brushRef="#br0" timeOffset="2933.254">15471 1013 347,'0'0'111,"0"0"-94,0 0 40,0 0-27,0 0-29,0 0-2,0-7-7,0 6-60,0 1 18,0 0-66,0-3-45</inkml:trace>
  <inkml:trace contextRef="#ctx0" brushRef="#br0" timeOffset="3261.3623">15022 1114 16,'0'0'58,"0"0"-58,0 0 67,103-16-34,-67 11-29,4-1 10,-1 0-14,-3 2 0,-1-1-1,-5 1-42,-4 1-10,-6 1 14</inkml:trace>
  <inkml:trace contextRef="#ctx0" brushRef="#br0" timeOffset="4555.9048">15919 1157 29,'0'0'60,"0"0"-25,0 0-21,0 0 12,0 0-26,0 0 8,-51 27-5,42-8-2,-2 2 8,1 1 18,3 1-3,2-1 0,3-1-24,2-2 2,0-2 3,8-3-3,8-3-1,2-3 25,3-2-7,1-3 4,1-3-8,2 0-4,1 0 19,-1-3-27,-4-8-2,-2 2-1,-4 0-10,-7-1-15,-5-1 19,-2-1 6,-1-1-6,0-2 6,-6-2 0,-7-3-1,1 1-3,0-1-2,2-1-6,5 3 10,4 3 0,1 0 2,0 5 0,6-3-4,10 3 1,2-1 3,3 5 0,-1 4 2,2 2 3,1 0-4,1 4 0,0 13 6,-3 2-1,-2 4-6,-5 0 3,-2 2-3,-3-3 27,-5 0-22,-1-3-1,-1-1 5,-2-5-2,0 0-7,0-3 0,0-5 0,0-2 3,0-3-3,5 0 0,3 0 0,4-17 10,4-5-8,3-9-2,3 0 4,0 2-11,-2 5 7,-1 7 0,-4 7-3,-2 7 6,-1 3-6,1 5-11,1 13 14,-2 4 2,-3 2 2,0-1-1,-1-1 1,5 1 1,0-2-6,4-1 1,-2-2-15,1-4-7,-3 0-51,-1-5-29,-3-4-92</inkml:trace>
  <inkml:trace contextRef="#ctx0" brushRef="#br0" timeOffset="5727.856">14194 1942 56,'0'0'111,"0"0"-68,0 0 9,0 0 17,0 0-60,0 0-3,0-3-6,-5 3 0,-5 0 1,-3 8 3,-7 6-4,-1 5 0,-6 0-2,-1 2 0,1-1 2,-3 1 0,-2 2-3,-3-1 3,-2 2 0,-3 0 0,-1 1 2,1-1-2,-3 1 0,-7 4-12,-15 5 12,-22 9-17,-15 7-12,-21 6 29,-13 3-6,-8 4 6,-14 4 0,-11 3 3,-13 4-1,-11 0 5,-11 0 8,0 1 16,7 2-24,-3 2-1,7 1-1,-4 3 1,-7-3 5,1-3-9,11-2-2,14-5 0,11-2 4,15-7-4,4-6 0,11-7 2,7-3 2,8-5-2,8-5 1,14-1 1,12-5 6,15-4-10,18-4 11,9-3-4,12-3 27,8-3-34,13-4 4,5-5-4,5 0-4,3-3-22,0 1-95,11-1 10,4 0 5</inkml:trace>
  <inkml:trace contextRef="#ctx0" brushRef="#br0" timeOffset="7691.9512">14443 1960 24,'0'0'36,"0"0"11,0 0-3,0 0-41,0 0 21,0 0-7,0-1-9,0 1 27,8 0-19,6 0 6,3 0 33,5 0-53,3 0 15,4 0-17,1 2 7,1 7 0,3-1-3,4 0-4,4 2 2,1 3 2,3-2-4,6 3 0,3 0 1,8 1-7,0 1 11,2 4-5,0 4 0,-1 1 2,0 4-4,5 2 2,13 1-17,13 0 9,14 4 1,15 0 2,7 0 4,8 2-26,4 1 25,5 1-3,-2 2 5,7 4-1,6 2 5,6 0-3,11 2 8,5 1-1,1 0-3,-3 2 0,2-2 5,5 2-4,8-1-5,9 4 1,0 1 1,-5 2 1,-6-1-5,0-3 2,-1-4 6,4-4 17,3-2-10,-8-3 3,-8 0-3,-13-1-12,-9-2-2,-13-6 0,-13-2 2,-19-4-6,-24-5 4,-24-4-38,-27-1-16,-27-6-72,-13-3 2,-16-5 32</inkml:trace>
  <inkml:trace contextRef="#ctx0" brushRef="#br0" timeOffset="11265.6815">5275 4807 12,'0'0'100,"0"0"-69,0 0 34,0 0 10,0 0-63,0 0-3,0 0-9,0-3 0,0 19-10,2 7 16,1 5-6,1 6 0,-1 2 11,0 1-11,-3 1 0,0-1 3,0-2 1,0-2-2,0-3-2,0-4 0,0-2 10,0-3-15,0 0 5,0-2-59,-3-2-3,1-3-10,1-7-60</inkml:trace>
  <inkml:trace contextRef="#ctx0" brushRef="#br0" timeOffset="11968.7712">5254 4796 35,'0'0'72,"0"0"-20,0 0 1,0 0-4,0 0-37,26-87 34,-16 70-42,2-1-3,3 3 21,0 0-11,1 6-3,2 1-8,0 8 13,6 0-20,0 0 7,3 10 0,1 9-5,-4 6 7,-5 6-2,-8 4 0,-11 5 9,0 2-4,-8-1 1,-11-2-6,-3-7 13,2-6-13,1-3 0,1-6-1,7-5 17,4-5-19,4-5 3,3-2 0,0 0 15,0 0-15,0 0 0,4-2 0,7-1-6,11 3-1,2 0 7,4 2 0,5 10-6,3 4 13,1 2-7,1 0 0,-4 0 5,-4-1-7,-6 2 2,-7 1 0,-9 1 1,-5 2 3,-3 3-4,-6-1 0,-16 1 17,-8-2-15,-6-2-2,2-3 0,-5-3 15,0-7-10,5-1-5,-2-5 0,8-3 5,1 0-26,9-8 2,3-7-82,9-5-35</inkml:trace>
  <inkml:trace contextRef="#ctx0" brushRef="#br0" timeOffset="12894.1851">6209 5135 99,'0'0'55,"0"0"-16,0 0 72,0 0-103,0 0 14,0 0-11,-97-64 0,79 61-2,-3 3-5,3 0 3,-4 0-6,4 8 4,3 5-5,-1 5 0,10 0-8,0 0 6,3 1 2,3-1 0,0-2-6,0 0 9,0-6-3,4-1 0,7-2-9,4-4 6,1-1 3,2-2 0,4 0 2,-2 0-1,4-3-2,-5-9-5,-4-1-10,0 0 16,-5 3 2,-1 4 2,-4 1 28,-1 4-31,-4 1 7,3 0-8,2 0-18,1 0 17,1 11 1,3-1 0,-2 1 7,-2-3-2,3 0-5,1-2 0,-1-2 1,2-2-2,5-1 1,-1-1 0,3 0 5,6-1-2,-3-12-3,1-5 0,0-5 6,0-6-8,0-3 2,-1-7-7,-5-6-9,-1-1-23,-6-7 33,-3 0 3,-4 0-4,-2 4 7,0 7 14,0 9 17,-5 10 55,-4 10-34,0 11-2,-3 2-24,-3 23-4,-4 25-29,1 15 7,0 9 0,12 2 0,6-8 3,0-7-3,0-9 0,20-10-3,3-8-3,6-10 6,2-7-11,0-5 10,1-7-68,-1-3-59,-1 0-57</inkml:trace>
  <inkml:trace contextRef="#ctx0" brushRef="#br0" timeOffset="14229.7695">7000 5060 119,'0'0'59,"0"0"5,0 0 0,0 0-52,-84-10 39,68 10-41,-2 3-10,0 12 5,2 5-2,1 6-3,-3 2 0,7-1 0,4-1-4,0-5 4,5-3 0,2-3 0,0-5 1,0 0-2,15-4 1,0-4-15,4-2 15,3 0 0,1 0-18,2-10 18,1-5-41,-4-1 41,-4 0-3,-2 0 6,-7 4 15,0 3 6,-6 0-1,-3 4 38,0 2-47,0 1 24,0 2-22,0 0-7,0 0-13,0 0 4,3 4 0,3 5-13,3 1 17,3-2-4,3-1 0,4-2 0,4-2 0,2-3 0,2 0 0,-2 0-1,2-3 5,1-6-4,-1-3 0,-1-1 0,1-3-11,-5 0 15,0-1-4,-7 2 6,0 2 1,-6 0-7,2 6 0,-3 1-3,0 4-11,-2 2 11,5 0-9,-3 11 1,1 4 5,-3 0 6,-1 0 0,-2 2 7,1-2-12,-4 0 5,0-3 0,0-4 2,0-1 4,0-4-6,0-2 0,0-1 3,0 0-6,3 0 6,-1 0-3,2 0 22,2-10-13,3-8 8,4-5-17,3-1 4,-2 1-22,0 5 18,-1 0 0,-1 8 1,-3 1 0,1 4-1,-2 5 0,4 0-23,0 2 23,0 12 2,-3 2 0,1 2 7,-1 0-4,-1 0-5,3-1 0,0-4 8,3 0-12,0-3 4,-2-2 0,0-1-1,-1-3-3,-1-1-45,0-1-77,-2-2-101</inkml:trace>
  <inkml:trace contextRef="#ctx0" brushRef="#br0" timeOffset="14823.4908">8113 4984 123,'0'0'69,"0"0"15,0 0-4,0 0-64,0 0 19,-91-1-35,68 19 0,1 7-4,0 4 7,2 1-3,2 0 0,8-2 1,4 0-4,3-4 6,3-3-3,0-3 0,10-4-1,7-4 1,13-2 0,4-7 1,9-1 14,1 0-13,0 0 3,-5-6-5,3-4-39,-1-1-24,-5 1-40,-7-1-111</inkml:trace>
  <inkml:trace contextRef="#ctx0" brushRef="#br0" timeOffset="15483.6562">8460 5052 192,'0'0'87,"0"0"-49,0 0-19,0 0 0,0 0-17,0 0 13,20 0-15,-7 0 16,1 0-10,2 0 40,1 0-40,0-5 8,0-1 5,5-1-12,-4-1 9,-3 2-16,0-1 11,-5 1-11,-2-2 7,-5 2-1,0 0 0,-3-3 2,0 0-9,0 0 1,-11 1-1,-1 4-5,-4 4 6,-1 0 0,-5 1-3,-2 17 0,1 6 1,3 5 2,5 0 0,6 0-2,3-3 4,5-3-2,1-2 0,0-6-2,7-1 2,8-4 0,3-3 2,7-3-10,2-4 13,0 0-5,-1 0 0,2 0-85,-1-7-4,-2-4-46,-4 0-52</inkml:trace>
  <inkml:trace contextRef="#ctx0" brushRef="#br0" timeOffset="16061.7533">9075 4996 175,'0'0'91,"0"0"-31,0 0 57,0 0-101,0 0-7,-97 32-9,73-14 4,3 1-4,2 2 1,1 0-1,5 2 0,4-3 2,3-4-5,6-1 3,0-2-7,0-5 1,7-3 6,8-3 0,0-2 2,4 0 15,1 0-15,4-8-2,-2-7 9,3-8-2,-2-4-7,-1-5-2,-3-7-4,-2-6 0,-2-6 6,-3-6 0,-2-2 1,-2 0 2,-7 4-1,-1 4 8,0 12 31,0 11-22,-4 12 61,-1 11-38,1 5-40,4 5-2,-3 29 0,1 16 0,2 13 3,0 3 0,0-4-3,0-4 0,5-10-35,7-11 3,1-7-41,5-8-29,4-9-32,1-7-92</inkml:trace>
  <inkml:trace contextRef="#ctx0" brushRef="#br0" timeOffset="22732.5654">16930 1029 3,'0'0'114,"0"0"-74,0 0 59,0 0-4,0 0-83,0 0 35,0 0-24,-6-38-21,-1 34 24,-5 1-21,1-2-5,-5 2 0,2 3 1,1 0-1,2 0 0,4 0 0,0 0-7,2 0 7,2 0 0,3 11-1,0 2-16,0 3 14,0 4 3,3 1 0,9-1-5,0-1 10,2 1-5,0-1 0,-2 1 1,-1-2-4,-5 0 3,0-3 0,-3-1 0,-3-2 5,0-2-5,0 3 0,-8-3 8,-8 1-5,-4-1-3,0-1 0,-3-5 10,5 1-6,2-2-4,-1-3 0,4 0-51,1 0-66,3 0-112</inkml:trace>
  <inkml:trace contextRef="#ctx0" brushRef="#br0" timeOffset="25368.5252">18131 622 134,'0'0'71,"0"0"-59,0 0 3,0 0-4,0 0-4,0 0 11,0 0-5,73-1 25,-37 1-7,6 0-29,-5 0 24,0-3-25,-4-2 2,-4 0-6,-6 4-16,-4 0-21,-5 1-45,-5 0-58</inkml:trace>
  <inkml:trace contextRef="#ctx0" brushRef="#br0" timeOffset="25634.1409">18364 622 49,'0'0'89,"0"0"-84,0 0 20,0 0 37,-25 104 10,20-62-41,5 1-20,-1-3 33,1-1-23,-2-3-6,-1-1-7,-1-4-3,-4 1-5,-2 1 0,-1-1-4,-1 1-6,1-3-55,1-7-75,1-4-59</inkml:trace>
  <inkml:trace contextRef="#ctx0" brushRef="#br0" timeOffset="25837.2581">18207 1188 97,'0'0'73,"0"0"-73,0 0 14,0 0 8,0 0 19,0 0-39,109 1 18,-75-1-19,1 0 5,-2 0-6,-4 0-47,0 4-31,-6-4-44</inkml:trace>
  <inkml:trace contextRef="#ctx0" brushRef="#br0" timeOffset="26602.434">18677 1030 84,'0'0'69,"0"0"-17,0 0-25,0 0 33,0 0-43,0 0-5,66-42 5,-56 42-11,-1 4-7,-1 12 2,0 2 0,0 0 28,-3 1-25,-1-1 0,-1-1 1,0-2 3,1 0-9,-4-3 1,0 0 0,0 0 1,0-6-1,0 0 5,0-4 3,0-2-1,0 1-7,0-1 8,0 0-3,0 0 65,0-3-28,0-13-35,3-4-7,5 1-2,6-2 1,2 2-5,0 3-5,2 3-3,1 3 14,-4 4 0,0 3-11,-1 3 14,-2 0-7,0 6 3,0 10 1,1 2 0,-3 2 1,1 3-1,-1 0 1,2 1 6,3-2-7,-3-2 0,0-2 3,0-3-6,-3-2 3,0-2-31,0-2-62,-3-4-57,-2-4-54</inkml:trace>
  <inkml:trace contextRef="#ctx0" brushRef="#br0" timeOffset="28145.903">19288 961 86,'0'0'77,"0"0"15,0 0-27,0 0-47,0 0-18,0 0-1,-4 55 1,4-27 0,0-3 2,0-1 15,4-1-14,6 0 3,0-4 7,1-1-3,0-3-10,0-3 0,0-3 1,2-3 5,-4-1-6,2-4 2,-1-1 1,-1 0 1,-2 0-7,5 0 3,-1 0-4,-4-10 3,3-4 1,-5-1-15,-2-5 9,-2-1-25,-1-2 19,2 0-6,-1 2-11,-1 3 26,2 3 3,-2 2 0,0 8 37,1 0-33,-1 2 18,3 0-12,1 3-10,6 0 0,0 0-3,5 0 3,2 0 0,-2 0 5,4 0-6,2 3 1,0 2 0,3-4 4,1 2-4,3-1 2,5-2 4,3 0-3,0 0-3,-2 0 0,-4 0 5,-2 0-3,-4-6 3,-3 3-5,-6-4 8,-3 2 2,-6-3-5,-3 0 29,-3-2-2,0 1 5,0 0-33,-6 0 3,-10 3-7,-4 3-1,-4 1 1,-3 2-4,2 0 5,1 11-9,0 10 8,2 6 0,1 1 0,4 3 3,6-2-6,3 1 3,7-5 0,1-1-6,0-5 6,10-2 0,9-3 0,7-2 0,2-5 0,6-2 0,4-5 1,-1 0 8,3 0-9,-2-5 0,-3-7-6,-3-3-21,-2-1 11,-7-2 16,-1-3 0,-5-2 5,-2 0 0,2-1-2,-4-1-3,-1-3 3,-3 4-3,-3 2 0,-3 2 2,-3 8 12,0 5-1,0 4 24,0 3-15,0 0-22,0 0-2,6 3-24,0 16 21,6 7 0,1 0 10,1 2-4,2-4 0,-3-1 4,3-2-5,-3-2 0,-6-1 0,-1-3 1,-4-1 2,-2-2-3,0 0 0,0 0 0,-14-2-6,-3 1-25,-3-4-19,-1 0-16,-3-3-53,-1-2-16</inkml:trace>
  <inkml:trace contextRef="#ctx0" brushRef="#br0" timeOffset="29317.9852">20308 1241 32,'0'0'81,"0"0"-10,0 0-38,0 0 14,0 0 7,90 3-27,-70-6 6,3-6-26,-2-3-1,3-2-3,-1-1-3,-1-3-11,-2 0-7,-4-6 18,-3 0 3,-3-3 5,-6-6 10,1-1-2,-1-3-10,-1-3 0,-1 0 12,-1-2-16,-1 1 30,0 8-18,0 6 9,0 6 18,0 9-28,0 5 40,0 5-21,-1 2-31,1 0-2,-5 8 0,-1 22 1,-1 13-13,-2 11 19,3 4-7,3-7 1,3-3 0,0-7-2,0-5 5,8-5-3,8-3 0,5-4 2,7-3-3,2-5 1,3-5 0,2-4-15,-2-5-21,3-2-11,-3 0 3,-5-5-60,1-8 56,-8-3 17,-1-3 18,-3 1 13,-8 0 3,-3 0 27,-6 3 22,0 3 10,0 1-33,0 5 22,-5 3-24,1 2 27,1 1-37,-4 0-11,1 7-6,-2 14-12,2 8 8,6-2 4,0 0 0,0-3-9,12-4 9,6-2 0,3-5 0,3-2-3,1-5 2,3-6-59,2 0-74,-2 0-40</inkml:trace>
  <inkml:trace contextRef="#ctx0" brushRef="#br0" timeOffset="29550.7435">21083 791 362,'0'0'25,"0"0"-22,0 0-3,0 0 0,0 0-111,0 0-168</inkml:trace>
  <inkml:trace contextRef="#ctx0" brushRef="#br0" timeOffset="29894.4782">20351 971 173,'0'0'110,"0"0"-110,0 0 4,0 0-4,0 0 5,0 0 7,111 0-12,-67-3 5,10-3-9,4-3 4,6 0 0,2-3-16,-3 0-22,-7-1-77</inkml:trace>
  <inkml:trace contextRef="#ctx0" brushRef="#br0" timeOffset="31158.0872">21470 1083 45,'0'0'116,"0"0"-61,0 0 38,0 0 4,0 0-77,0 0 27,0-44-19,0 39-10,0 1 17,-6 0-34,-1 1-1,-4 0 0,-1 3 1,-1 0-3,-7 0 2,0 1 0,0 8-6,-2 3 6,1 1 0,1 4 0,3 1-2,0 0-2,4 0 4,4-1 0,3-2-4,2-3 4,4-1 0,0-3-3,0-1-11,4-1 4,6-3 1,5-2-1,6-1 0,3 0-43,3-4 19,1-10 11,-2-1-28,-2-3 50,-5 2-8,-4 2 9,-3 2 74,-3 3-37,-3 5 6,-3 0 13,-3 3-55,1 1 21,2 6-22,3 18 0,0 9 1,-3 9 13,-2 4-14,-1 2 2,0-1 14,0 0-4,-7 7-12,-21 5 3,-4-6-9,-1-3-1,4-16 7,11-13 0,1-3 2,3-6-4,0-4 2,4-5 0,2-3 21,2 0-11,3-1-2,0-17-3,3-8 8,0-7-26,20-3 8,5-2-59,5 3 25,0 4-53,-1 3 34,3 5-28,-1 2-33,4-1 1</inkml:trace>
  <inkml:trace contextRef="#ctx0" brushRef="#br0" timeOffset="32495.3271">22063 1086 59,'0'0'76,"0"0"7,0 0-5,0 0 11,0 0-60,-84-20-23,64 20 17,0 0-21,-3 12-2,-5 6 0,-1 3 1,3 2-5,-1 0 4,5-1 0,3-2 3,5-4 1,6-1-4,2-3 0,3-1-4,3-2-4,0-1 8,0-3-15,5 0 14,8-4-54,5-1 38,3 0-20,1 0 21,4 0 12,-1-7-28,0-4 28,-7-2 3,2 1-21,-7 0 22,-3 4 0,-1 2 15,-2 2 24,-3 1 6,5 3-34,-2 0-10,2 0-1,3 0 0,-3 4-5,2 5 17,0 0-12,1-1 0,2-3 0,4-1 7,1-1 3,1-3-10,3 0 0,3 0 9,1 0-9,-2-8 0,-2-1 0,-3-1 4,-1-5 2,-3-3-6,-4-5 0,-1-3 14,-3-4 1,-2-3-14,-1-1 1,0-4 16,-3 2-1,-2-1-2,0 8 8,0-4-22,0-1 34,-3 6-14,-4 2-1,2 8 7,0 8-20,2 4 0,2 3 4,-1 3-2,1 0-15,-2 17 6,1 17 0,1 11-14,1 5 18,0-1-4,0-2 0,0-4 3,3-4-6,6-1 3,3-6 0,4-2 1,1-4 4,2-4-5,0-2 0,-2-5 2,2-3-7,-4-4 5,3-3 0,-3-5 4,3 0 0,1 0-4,-1-5 0,6-12 21,0-4-32,-3-3 11,-3-1-11,-8 0-4,-3 0 5,-5 0 6,-2 4 3,0 8 1,0 4 0,0 4 15,-6 5 0,0 0-7,0 0-8,-1 11-9,-2 12 8,2 5-3,4 4-1,3-3 5,0-3 0,1-5-5,14-2-15,3-8-13,6-1-1,5-8-59,4-2-30,-1 0-138</inkml:trace>
  <inkml:trace contextRef="#ctx0" brushRef="#br0" timeOffset="33093.0826">23084 1093 231,'0'0'83,"0"0"-45,0 0 10,0 0 17,0 0-60,0 0-3,-68-4-1,48 19 4,-2 6-5,1 0 0,2 4-2,2 1-2,8-5 4,2-1 0,5-3-5,2-7 0,0-1 5,0-5 0,0-1-20,2-1 20,7-2 0,1 0 13,5 0 14,0-6-23,1-8 11,0-4 5,0-1-17,0-7 27,1-6-18,-1-1-2,2-4 9,0-4-13,-5-1 4,-1 0-1,-3-2-5,-4-1 31,-2 0-20,-2 1 18,1 7 1,-2 8-21,0 14 1,0 7-10,0 7 15,0 1-23,0 6 4,0 27 0,-2 18-19,-7 12 23,0 5-4,3-9 0,3-10 5,3-8-11,0-8 10,8-4-4,10-6 0,2-5-34,0-5-1,-2-4-37,-5-4-49,2-4 12,-6-1-50,0 0-82</inkml:trace>
  <inkml:trace contextRef="#ctx0" brushRef="#br0" timeOffset="33755.2845">22104 998 93,'0'0'74,"0"0"-9,0 0 24,0 0-38,0 0-31,0 0 2,6-4-14,8 4-2,5 0 3,8 0-7,10 0 31,12 0-23,11-5 4,4-2-14,2-1 0,-5 0-2,-6-1-58,-8 2-86,-7 0 13,-9-1-12</inkml:trace>
  <inkml:trace contextRef="#ctx0" brushRef="#br0" timeOffset="36902.3465">20618 4358 18,'0'0'110,"0"0"-37,0 0 25,0 0-2,0 0-42,0 0-20,14-78 4,-14 64-31,0-1 32,-5 1-39,-7 1 3,-3 0 4,-5 2-4,-4 1-3,-4-1 0,-3 4-4,-4 2 0,-3 5 4,-2 0 0,-5 0-9,2 9 12,-1 3-3,0 3 0,2 3-4,1 3-4,-1 6 8,0 5 0,2 9-7,2 5 7,10 7 0,7 0-5,6 0 5,9-1-3,6-6 3,0 0 0,24-7-8,12-4 13,16-6-5,5-6 11,11-8 5,4-6 0,-3-7-16,-2-2 3,-4 0-12,-8-8-20,-6-5-83,-7-4-71,-8-1-66</inkml:trace>
  <inkml:trace contextRef="#ctx0" brushRef="#br0" timeOffset="38555.5531">20996 4500 26,'0'0'41,"0"0"-39,0 0 41,0 0-27,0 0-14,0 0 17,-81-16-13,68 29 36,-2 3-9,1 2-20,-2 5-2,4 1-1,-1 0-4,4-3 18,6-2-20,3-2-4,0-2 0,0-1 8,10-3-7,6 0 24,1-3 0,2-6 1,2 0-21,0-2-5,5 0 0,2 0 6,0-4-31,-1-5 25,-3-2-33,-6-1 22,-5 0-51,-5 0 62,-4 2 0,-4-3 6,0 1-13,0-1 7,0-1 0,-3 1 5,-9 1-5,-4 0-9,-1 4 0,2-1-14,2 2 20,3 2 3,5-1 0,4 3 2,1 0-2,0 0-9,0 2-3,0-4-12,10 0 18,9 1 6,4-2 0,4 0 14,1 3-8,0 1-6,-1 2 9,-3 0 2,-3 3 5,-6 11-14,0 1 10,-6 5 17,-3 2-26,-3-1 9,-2 0-5,-1 0 9,0-3-13,0-1-3,0-2 0,0-3 4,0-1 1,0-4-5,0-2 0,0-2 7,0-3-9,0 0 4,0 0 1,3 0 13,3-11-16,6-10-38,7-4 1,3-4-15,3 0-27,-1 4 35,-1 2 12,0 3 25,-5 9 7,-4 6 43,-1 5 2,-4 0-43,-1 6 4,1 9 5,-1 3-8,0 2 21,0-2-21,0 0 25,-1-3 8,2 0-10,2-3 10,-2 0-32,3-1-1,-1-4 10,5-1-5,0-4-8,3-2 4,2 0 7,0 0-22,1-7-10,-4-7 14,2-4 5,-5-5-12,-1-1 14,-1-3 0,-4-2 7,-1 5-13,-3 2 12,-4 4-3,-1 7 46,0 3-37,2 4 32,-2 4-28,1 0-10,5 0-12,6 10-12,6 8 18,6 6 9,0 1-2,-2-1-7,-2-2 0,-4-4 2,-3 0-4,-2-5 2,-2-2 0,-6-1 0,-3 0 8,0 2-8,-12 3 0,-6-2 7,-7 3-15,-2-1 8,-1-3-24,1 0 1,-2-3-92,5-6-29</inkml:trace>
  <inkml:trace contextRef="#ctx0" brushRef="#br0" timeOffset="39209.662">22358 4161 271,'0'0'107,"0"0"-6,0 0-8,0 0-52,0 0 25,0 0-55,10-61-7,-10 61-2,0 0-2,0 11-4,0 18-8,0 10 12,0 11 5,-6 7-4,-1 6 2,1 3-3,4-5 7,2-6-7,0-10 0,0-4 3,5-5-5,8-6 2,7-3 0,3-4-2,2-5 7,3-3-5,0-8 0,2-5 2,1-2-23,5 0 21,0-7-66,-8-9-46,-4-2-198</inkml:trace>
  <inkml:trace contextRef="#ctx0" brushRef="#br0" timeOffset="39528.225">22079 4479 126,'0'0'17,"0"0"29,95-10 48,-37 2-31,7-5-24,3 3-37,0-2 2,-10 6-4,-8 1-19,-11 5-52,-10 0-82</inkml:trace>
  <inkml:trace contextRef="#ctx0" brushRef="#br0" timeOffset="41551.275">22940 4555 34,'0'0'61,"0"0"17,0 0-20,0 0 3,0 0-23,0 0-18,10-40 36,-10 35-30,0-1-10,0 2-1,0-4-5,0 2-11,-1-1 1,-7 0 0,2 4 1,-4-1-1,-2 4 0,-4 0-1,-1 0 2,-2 4-2,2 9-2,-2 2 1,2 3-5,-1 3 8,2 0-1,4 0 0,2-2 5,-1 0-6,4-1 1,2-7 0,2 1-4,3-1 4,0-2 0,0 0-3,6-4-14,7-1 13,4-1-6,1-2-3,-3-1 6,0 0-5,-2 0 12,-1 0-6,2 0 7,-2-8-1,-2-2 0,-1 0 2,0-2 7,-4 2-6,0 0 1,-2 2 8,-1 0-4,-1 1-10,-1 0 2,0 3 0,2-1-2,-1 1 6,1 1-4,-1 1 0,-1 1 5,0 1-5,0-2 15,0 2-10,0-1 33,0 1-24,2 0 8,-2 0 13,0 0-30,0 0 11,0 0-16,0 0 6,0 0-1,0 0-5,0 0 0,0 0-4,0 0-9,0 0 11,0 4-6,0 8 8,0 1 0,4 0 1,-1 0-1,3 0 0,2-3 7,-4-1-13,4-2 6,-4 1 0,2-3-4,3-2 4,0-3 0,2 0-10,3 0-1,3 0 7,1 0 2,4 0-30,-1-11 31,4-2-37,1-4 21,-1 0 8,-1 1-24,-5 2 25,-1 4 5,-6 4 3,-3 3 16,0 3-14,-5 0-1,1 6 5,0 9 4,-2-2-10,1 2 0,2 1 3,-5-3 3,-1 0-4,0 0-2,0-3 2,0 1 6,0-2-8,-3-2 0,-1-2 6,4-4-5,0-1 1,0 0-2,0 0 20,0-4-11,3-13-14,9-2 5,7-4-23,1 1-8,-1 2-25,-2 5 56,-4 4-7,-4 5 17,0 3-10,0 3 0,-2 0 0,2 5 0,3 7 0,-2 0 3,0 1-2,1 0 7,-2 0-8,3-1 0,5 0 4,-4-2 4,3 1 2,0-3-4,-2-2-5,1-5 7,2 1-9,-2-2 1,2 0 0,-1 0 16,1-14-13,-2-4 9,3-4 8,0-4-17,-1-5 1,-1-3-4,-6-4 0,-1-1 2,-4-5 3,-2-7 11,-3 1 16,0-2-27,0 7 16,0 8-4,0 3 0,-5 11 39,-1 1-34,2 7 12,-1 6 0,2 5-16,2 2-18,1 2 0,0 0 3,-2 9-23,1 20 14,-3 13 6,1 11 0,1 10 6,2 2-9,0-1 3,2-5 0,11-9-2,0-10 6,2-8-4,0-6 0,0-7-20,-1-4 11,-1-3-23,-1-6-12,0-1 33,3-5-77,0 0-39,-4 0-69</inkml:trace>
  <inkml:trace contextRef="#ctx0" brushRef="#br0" timeOffset="41951.2012">23417 4436 94,'0'0'107,"0"0"-103,0 0 9,0 0 38,0 0-40,96-45 16,-59 36-22,6 0 6,3-1 32,1 0-38,-1 0-5,-1 2 0,1 0 0,-3 0-8,-2 3-10,-9 1-71,-9 2-57</inkml:trace>
  <inkml:trace contextRef="#ctx0" brushRef="#br0" timeOffset="51319.8509">1851 6580 29,'0'0'34,"0"0"-19,0 0 14,0 0-6,0 0 7,0 0 4,0 0-34,0 0 16,41-26 15,-36 21-21,1 1 33,-3 1-20,2-3-8,-1 1-9,-2 1-2,4 0-4,-2 2 0,-4-1 5,3 1 23,-3 2-9,0 0 10,0 0 4,0 0-28,0 0-5,0 0 0,0 0 4,0 0-14,0 0 10,0 7 0,-3 1 3,-4 3 4,4 2-7,0 4 0,-2 2-2,2 6-2,0-1 4,2 0 0,1-2-3,0-2 10,0-2-8,6-4 1,3-2-6,1 0 0,2-5 9,-1 0-3,2-3 0,-4-4 0,6 0-4,0 0-39,1 0-64,-2-7-18</inkml:trace>
  <inkml:trace contextRef="#ctx0" brushRef="#br0" timeOffset="51567.0568">1988 6407 271,'0'0'36,"0"0"-36,0 0-13,0 0 4,0 0-166</inkml:trace>
  <inkml:trace contextRef="#ctx0" brushRef="#br0" timeOffset="52192.028">2342 6777 18,'0'0'70,"0"0"-27,0 0-7,0 0 30,85 0-48,-70-3-6,3-5 29,-3-2-32,4-7-2,2-1-7,-3-1-2,3-2-1,-9 2 3,-2 1 0,-7-1 12,-3-1 30,0-1-11,0 2 25,-3-1-51,-7 5 12,1 3-3,0 3-12,-1 5 19,-1 2-17,0 2-4,-3 2 0,0 17-3,-4 8 3,6 3 0,6-1-1,6-2-7,0-3 8,14-2 0,11-3-7,8-3 12,6-2-5,1-7 0,-3-1 4,-1-3 1,-3 0-4,-5-3-2,-4 2-40,-6-2-119,-6 2-19</inkml:trace>
  <inkml:trace contextRef="#ctx0" brushRef="#br0" timeOffset="52473.2604">2088 6959 11,'0'0'533,"0"0"-533,0 0 4,0 0-14,0 0 10,0 0-36,0 0 20,38 1-113,-21 1-110</inkml:trace>
  <inkml:trace contextRef="#ctx0" brushRef="#br0" timeOffset="52723.2489">2888 6956 370,'0'0'51,"0"0"-29,0 0 59,0 0-78,0 0-3,0 0-6,0 1-119,0 2-73</inkml:trace>
  <inkml:trace contextRef="#ctx0" brushRef="#br0" timeOffset="57817.2711">4498 6139 35,'0'0'77,"0"0"-19,0 0 40,0 0-60,0 0 39,0 0-54,0 0 24,0 0-20,0-31-21,0 31 6,0 3-12,0 19 0,0 9-20,0 11 25,0 8-5,-2 0 0,-1-1 5,2-4-8,1-6 3,0-2 0,0-3 2,0-3 0,0 0-2,1-2 0,5-2 6,-1 0-8,-2-4 2,0-2-25,1-5-75,-1-7-102</inkml:trace>
  <inkml:trace contextRef="#ctx0" brushRef="#br0" timeOffset="58339.8875">4532 6485 106,'0'0'44,"0"0"0,0 0-31,0 0-8,0 0-6,0 0 2,76-17-1,-48 15 0,4 0 11,-5-1-11,3-1 0,-5-1 0,0 0 3,-4-1 0,0 0-3,-3-1 0,-3-1-3,-3 1 3,-8-1 3,-2-1 5,-2-1 79,0-4-72,0-1 1,-3-3-16,-6 0 13,-1-1-6,2 1-6,-1 2 18,1 1 21,0 0-26,2 1 4,0 4 9,1 2-26,5 5 51,-3 2-27,3 1-3,0 0-22,0 16-11,0 18 9,0 8-7,0 6 9,0 0 0,3-3 0,5-3 0,-2-4 4,0-2 0,2-1-4,-3 0 0,1-1-19,-3-1 3,-3-1-144,0-4-74</inkml:trace>
  <inkml:trace contextRef="#ctx0" brushRef="#br0" timeOffset="60275.1915">5329 6513 159,'0'0'88,"0"0"-24,0 0-4,0 0-5,0 0-49,0 0 16,-79-70-10,64 62-4,-3 7 33,0-1-36,-3 2-5,-1 0 0,-1 12 1,-2 10-6,4 4 5,3 8 0,5-1-4,5-1 8,4-1-4,4-6 0,0-2-2,0-4-4,4-1 6,10-4 0,2-3-10,1-4 13,2-2-3,0-5 0,-1 0 1,5 0-3,-3-11 2,0-5-2,-4-2-11,-4 1 24,-4-1-11,-4 4 0,-1-2 11,-3 1 3,0 0-13,0 2-1,0 6 7,0 3 4,0 4-11,0 0 0,3 0-22,0 4 17,2 11-2,2 2 7,2 1 3,0-2 2,0-2-5,0 0 0,4-3 1,1-1-4,4-3 3,1-1 0,2-4 2,3-2 5,1 0-7,3 0 0,1-11 7,-5-3-7,3-2 0,-5-4 1,-3-2 4,-2-4 1,-4-4-6,-1-3 0,-1-3 8,-1 0-7,-4-2-1,-3 0 2,-3 1 8,0-2 5,0 1 1,-3 2-5,-3 0-10,-4 5 44,2 1-41,2 5 1,-3 6 15,2 3-6,1 6-14,1 2 0,4 5 7,-1 3 3,-1 0-10,-1 11 0,-3 19-13,1 15 2,1 9 11,2 3 0,3 1 3,0-4-9,0-4 6,0-4 0,0-2 2,0-7 3,3-2-5,10-5 0,-1-3-1,2-4-5,2-5 6,-1-1 0,0-5-1,2-3 5,0-4-5,1-3 1,0-2-10,3 0 10,1-6 0,1-11 4,4-1-7,-2-4 13,6-6-10,-2-6 0,-1-5-8,-3-4-10,-2-1 18,-1-1-18,-4 3 14,-6 1-22,-4 2 14,-7 1 7,-1 3 7,0 4-2,0 4 0,-6 4 6,-3 4 31,3 2-26,1 5 1,1 6-12,1 3 12,2 3 0,1 0-12,0 2-5,-2 24 5,1 18-24,-1 15 24,2 7 0,0 5 2,0-1-1,0 0 2,-1-9 3,-2-3-4,-2-7 9,2 0-11,3 8 0,0 4 8,0 2 39,0-2-34,6-4-9,2-4-4,-1 1 6,0 6-6,-2 1 0,-5-3 1,0-4 2,0-15 0,0-13-3,0-9 5,0-6-1,0-10-4,0-2 0,0-1 2,0-3 25,0-18-27,3-9 3,0-6-11,0-2-19,3 1 9,-3-1 12,-1 5-3,-2 1 9,0 7 0,0 4 0,0 0-1,0 1-2,4 2 3,2-1-33,4 1-22,1-1 38,7 4 2,1 5 14,-1-1-11,1 4-4,2 0 11,-1 2-3,-1 3-38,-4-1 20,3 0-44,-3 3-23,-2-3-49,-2-2-52</inkml:trace>
  <inkml:trace contextRef="#ctx0" brushRef="#br0" timeOffset="61569.9015">7113 6116 123,'0'0'94,"0"0"1,0 0 22,0 0-68,0 0-49,0 0-8,0 0-3,49-1 11,-13 1 0,3 0 6,6 0-9,-2-5 13,-1 2-10,-6 0 0,-5 2-35,-6 1-63,-5-2-35,-8 2-7</inkml:trace>
  <inkml:trace contextRef="#ctx0" brushRef="#br0" timeOffset="61822.0474">7316 6119 18,'0'0'136,"0"0"-86,0 0-31,0 0-11,0 0 46,-19 81-11,17-49-5,2 1 39,0-1-53,0-1-9,0-2 1,0-2-11,3 3-5,-1 0 0,-2 3 3,0 2-15,0-5-131,-8-3-82</inkml:trace>
  <inkml:trace contextRef="#ctx0" brushRef="#br0" timeOffset="62040.786">7180 6607 197,'0'0'114,"0"0"-79,0 0 1,0 0-34,0 0 9,0 0-5,65-5-6,-34 2 9,3-3 3,2 2-12,-5-2 0,0 1 0,-2 2-27,-5 1-41,1 1-7,-4 1-42</inkml:trace>
  <inkml:trace contextRef="#ctx0" brushRef="#br0" timeOffset="62525.1365">7801 6040 230,'0'0'100,"0"0"-17,0 0 24,0 0-19,0 0-75,0 0-13,0 13-7,-1 27 7,-7 14 0,-4 4 10,-6 5-10,-4 5 4,-5-2-3,-3 0 45,-1-3-41,7-8 4,0-4-6,8-6 1,1-4-5,4-1 1,1-2 0,4-5-15,1-3 13,1-4-39,1-6-2,1-6-65,1-3 5,1-7-19,0-2-42</inkml:trace>
  <inkml:trace contextRef="#ctx0" brushRef="#br0" timeOffset="63051.765">8062 6345 166,'0'0'100,"0"0"-33,0 0 41,0 0-68,0 0-39,0 0-1,-16 49-6,11-12 6,-2 0 0,2 1 4,-2-2 17,4 0-19,0-1 6,0-4 0,1-4-3,2-1-7,0-3 2,0-1 0,0-2-4,0-4 4,0 0-27,0-9-48,0-6-71,3-1 13,5 0-1</inkml:trace>
  <inkml:trace contextRef="#ctx0" brushRef="#br0" timeOffset="63411.1234">8016 6271 197,'0'0'9,"0"0"27,0 0-26,0 0-5,55-80 20,-36 79-25,-2 1 5,1 0 2,0 15-1,-2 4 1,1 4-1,-3 1-2,-3 0 11,-1-1-11,-5-4-4,-5 2 6,0-1 3,-5-1-9,-10-1 0,-5 1 2,-3-4 11,2-2-13,-1-1-10,5-2-37,-2-5-94</inkml:trace>
  <inkml:trace contextRef="#ctx0" brushRef="#br0" timeOffset="64362.594">8411 6544 86,'0'0'84,"0"0"-5,0 0 27,0 0-15,0 0-68,0 0-7,-52-35-16,43 35 11,-2 0-15,0 0 4,-3 0 0,2 4-5,-1 7 5,4 2 0,1 5 0,3 0-11,3 4 4,2-1 7,0-3 0,9 0-10,6-2 10,3-2 0,1 0-1,2-6 3,-2 3-6,-2-1 4,-4 0 0,-4-1 2,-3-2 3,-4 4-5,-2-2 0,0 1 10,0 3-10,-11 0 2,-8-1 4,-1-1-1,-2 0-5,1-1-31,-1-2-60,7-3-95</inkml:trace>
  <inkml:trace contextRef="#ctx0" brushRef="#br0" timeOffset="66000.0402">9220 6549 70,'0'0'72,"0"0"17,0 0-33,0 0 7,0 0-47,0 0-13,-51-40 0,33 40 0,-4 0-3,5 0 0,0 9-3,0 4-1,1 4 4,1 4 0,-2 0 10,7 2-1,2-4-9,3-1 0,5-1 7,0-3-7,0-2 0,0-2 0,8-4-5,4 2 6,3-7-1,2-1 0,2 0-12,1 0 11,2-6-34,-1-6 16,-3 0 5,-5 0 5,-1 1 9,-6 4 2,-2 1 9,-2 3 47,-2 1 6,0 2-27,0 0-27,0 0-10,1 6 0,2 6-9,2 2-2,1-2 8,0-3-15,0-2 10,6-2-11,-2 0 12,5-4 7,0-1 0,4 0 12,1 0-12,4 0 0,-2-11 0,2-3 3,-3-3 2,3-4-5,-7-5 0,-4 5 10,-6-3-10,-7 0 4,0 1-3,0 1 22,-12 1-13,-4 3-10,-1 3 4,1 4 17,4 2-19,0 4-2,3 1 3,5 3-13,-1 1 8,5 0 2,0 0 0,0 0-25,0 0 17,0 1 8,16 3 0,5-1-5,5-3 10,5 0-5,2 0 0,0 0 6,-2 0-10,-3 0 4,-4 2 0,-3 6-4,-3 4 7,-2 4-3,-7 4 0,-3 4 4,-1 2-6,-2-1 2,4 1 0,-2-2 2,-1 0 0,4-2-2,-1-2 0,3-4 7,4-3-7,-1-3 0,1-4 4,2-1-1,-1-5 8,4 0-11,1 0 9,4-5 6,3-10 4,1-4-14,3-7 7,1-1 11,-4-3-12,2 0-11,-8-5 0,-5 3 11,-8 0-13,-2 0 2,-6 6 0,-1 5 16,0 6 2,0 8 9,-7 5-4,-5 2-5,-7 8-16,1 15-2,-3 11 0,4 2-2,6 2 4,8-4-2,3-4 0,0-6-5,13-4 0,5-4 5,6-5 0,1-2 0,3-5 7,-1-4-14,-4 0 3,2 0-84,-6 0 12,0 0-83,3-1-61</inkml:trace>
  <inkml:trace contextRef="#ctx0" brushRef="#br0" timeOffset="67010.0696">11158 6012 45,'0'0'72,"0"0"-8,0 0 25,0 0 25,0 0-69,0 0-8,-84-39-35,65 39 4,-2 17 0,-4 11 1,1 13-7,-3 7 0,0 6 6,8 2 2,5-2-2,1 2 1,4-4 31,4-2-34,2-5 8,3-4-12,0-8 17,17-6-15,7-4 1,6-8-3,2-5 24,3-2-7,3-7 11,3-1 9,-1-1-26,2-16 13,-5-4-22,-4-7 4,0-4 23,-5-4-14,-4-4-13,-6 0-2,-6-2 7,-6-1-13,-6 0 8,0 1-2,-8-2 4,-13 4-1,-1 1-3,-2 4 0,0 8-23,0 7 16,-1 8-20,1 11-51,3 1 13,2 4-54,1 17 3,6 2 0,6 1-99</inkml:trace>
  <inkml:trace contextRef="#ctx0" brushRef="#br0" timeOffset="67763.5559">11754 6381 143,'0'0'115,"0"0"-45,0 0 15,0 0-31,0 0-52,0 0 28,-41-44-30,27 41 0,-3 3-1,1 0 2,-1 0-4,0 3 3,-1 10-14,5 0 6,1 3 8,5-1 0,-1 4-4,8-1 0,0 3 4,0 1 0,0 2-4,12 1-2,3-4 6,1 0 0,2-3-1,0-3 6,-3-2-5,-1-1 0,-6-3 3,-5 1 1,-3-3-3,0 1 3,0-1 18,-7 2-16,-8-1 14,-1-1-20,-1 1 14,-2-4-9,-2 0-3,-3-4-4,-3 0-28,0 0-122,4 0-39</inkml:trace>
  <inkml:trace contextRef="#ctx0" brushRef="#br0" timeOffset="70361.2806">3668 7782 31,'0'0'79,"0"0"-44,0 0 55,0 0-31,0 0-21,0 0-30,0-51-5,0 44 17,-3-3 5,-3 4 8,0-2 9,-2 0-33,-3 1 14,2-3-23,-4 3 5,2 1-2,-1 1-3,-1 2 4,2 2-4,-2 1-6,1 0 1,1 0 5,-3 0-2,0 12-10,-2 8 12,2 5 0,1 1-4,7-1 6,6 1-3,0-8 1,0 1-4,0-3-2,11-4 6,3-1 0,-3-3-1,5-2-6,-2-1 7,2-4-1,-1-1 4,6 0-7,-2 0 4,2-6 0,-3-8-4,0-2-16,-3 1 8,-5-1 2,-2 0 10,-1 4-3,-4 3 7,-3 5-2,0 1 17,0 3-12,0 0 1,0-2-8,0 2-17,3 0 16,0 0-31,2 9 32,1 3-6,2-1 7,-3-1-1,1 1 0,3-4 0,1 1-3,-1-4 6,5-2-3,-1-1 0,7-1 6,-1 0-6,6 0 0,-5-5-12,4-5 11,-5-1-13,2-3 10,-5 0 2,-1 2-11,-1 3 9,-4 3 4,0 3 0,-2 3-4,-2 0 4,7 0 0,-4 0 0,3 6-1,3 4 1,-3 0 0,3 1 0,-3 0-2,-3 0 4,0 3-2,-3-3 0,-3 2 0,-2-3-2,-1-1 2,0-3 0,0-1 8,0-2 0,0-3 2,0 1 24,0-1-1,0 0 44,0 0 2,3-9-31,0-8-27,5-4-21,2-3 0,4 1-2,0 2-14,0 1 15,2 8-6,-2 3 7,-2 2-4,3 6 4,-2 1 0,5 0-3,0 0-20,-2 6 20,-2 6 1,-1 0 2,-1 2-1,0-1 2,0 0-2,2 0 1,0 2-71,-5-1-11,3 1-46,0-5-41</inkml:trace>
  <inkml:trace contextRef="#ctx0" brushRef="#br0" timeOffset="70944.8997">4898 7704 132,'0'0'67,"0"0"-21,0 0 42,0 0-62,-91 39-4,67-15 20,1 0-18,4-1 2,4-5-26,8-2 2,7-3-2,0-3-9,0-1 4,11-3-3,3-3 8,5-1 1,-2-2 3,-1 0 4,2 0 8,-3-12-12,3-2 5,-2-6 11,-2-1-7,1-3 26,-6-3-33,-2-4 13,-1-3 7,-5 0-20,-1-1-6,0 1 0,0 1 5,-1 1 46,-8 5-41,3 6 23,0 8 11,5 8-31,-1 5 18,-1 0-31,3 0-6,0 22-1,0 12 2,12 8 5,3 3 3,0-1 4,1-4-10,1-4 3,2-6-25,2-7 15,0-4-58,0-5-30,-3-7 2,0-2-36,-3-5-57</inkml:trace>
  <inkml:trace contextRef="#ctx0" brushRef="#br0" timeOffset="71991.7236">5621 7814 142,'0'0'15,"0"0"8,0 0 32,0 0-34,0 0 27,0 0-16,79 26-22,-58-26 12,-3 0-22,3-10 19,3-4-19,-6-6-34,3-3 23,-4-4-52,-6-3 63,0-1 8,-7-3-8,-1-2 0,-3 3 2,0 0 7,0 4-9,-15 4 20,3 4 20,0 5 5,3 8 4,5 5 26,2 3 29,1 0-94,-4 7-10,5 22-26,-3 7 26,3 6-2,0-1 3,0-4-1,0-2 4,0-5 3,3-2-8,3-2 1,0-3 0,2-4 1,-2-2 3,1-5-4,-4-4 0,3-4 2,-3-3-4,5-1 2,0 0-15,3-2 3,4-17 12,0-4-13,0-2-7,-2 6-9,1 2 23,-4 8 6,-4 5 0,-2 2 33,2 2-33,9 0-2,2 6-15,2 9 28,1 2-16,-4 0 5,-1-1 0,4-3 5,2 2-5,-1-4-13,2-2 13,0-2-66,-2 0-25,-1-4-46,-3 0-59</inkml:trace>
  <inkml:trace contextRef="#ctx0" brushRef="#br0" timeOffset="73551.5381">6539 7718 53,'0'0'79,"0"0"36,0 0-28,0 0-32,0 0 9,0 0-61,-63-49 6,47 49-9,-2 0 1,1 0-2,-2 6 1,5 9 0,-2 3-6,-3 3 8,8 2-2,-1-2 0,4-1 6,5-4-10,3-1 4,0-2 0,0-2-10,3-3 13,8-1-3,3 0 0,-1-4-4,4-3-3,-3 0 7,0 0-37,1-3 30,-5-6-20,-1 1 27,-1-1 0,-4 0 7,2 0 6,-3 0 6,0 1-13,-1 2 23,-2 5-17,0 1-12,0 0 0,0 0-15,1 0 15,2 7 0,2 0 0,3-2-8,0-2 8,6-1 0,2-2-2,-1 0 15,7 0-16,-3 0 4,1-9-1,-2 0 0,-3-1 10,3-4-10,-3-3 12,-2-1-2,2-3 13,-5-3 1,-1-5 4,-3-3 21,-1-6-47,-2-6-2,1-3 0,-1 1-3,2 2-6,-4 6 9,-1 7 0,0 7-4,0 9 8,0 7-4,-1 6 0,-4 2 19,2 4-38,-7 21 15,1 16 4,-2 7-9,3 5 11,3-2-2,5-2 0,0 0 5,0-9-6,0-3 1,15-8 0,0-6-6,1-6 8,4-4-2,2-8 0,5-4 1,-2-1-1,2 0 0,0-4 4,-2-10-3,2-5 12,0-3-13,-5-2 0,-2-5 15,2-5-16,-4-3 1,-3-4 0,0-1-5,-5-5 6,-1-1-1,-4-3 0,2 1 12,-5 3-12,-2 10 0,0 9 0,0 8 36,0 11-24,0 6-11,0 3-1,-2 7-13,-1 28 8,-1 16 5,1 12 0,0 4 11,1-1 7,-2-3-18,2-1 11,2-5 6,-1-5-2,-1-2-15,1-6 2,-2-4 16,1-3-9,1-3-9,-1 4 0,2 8 22,0 5 0,0 7 9,0 9-25,0-3 13,0-4-10,0-7-9,0-14 0,0-6 3,3-4-7,2-7 4,-2-7 0,1-4-1,-1-5 8,-1-5-7,-2 1 0,0-2 15,0 0-5,0-2-10,0-11 5,0-5-6,0-5 1,0-1-3,0-5-1,0-1-58,0-3 60,0-1-37,0 2 28,0 4-16,0 3 23,0 2 4,6 2 0,9 3-9,1-1-1,8 1 10,1 3 0,1 0-16,2-2-19,0 1-8,-1-1 20,6 0-62,-6 3 11,-3 0-37,1 2-30,-7 3-12</inkml:trace>
  <inkml:trace contextRef="#ctx0" brushRef="#br0" timeOffset="75552.4762">8499 7664 86,'0'0'71,"0"0"-27,0 0 16,0 0 2,0 0-28,0 0 13,-70-69-42,49 66-4,-1 3 13,2 0-2,-5 5-12,-2 15 0,2 2 9,-2 5-11,2 0 5,5-1-2,4-2 12,5-3-8,7-4-5,1-4 0,3-1 3,0-4-12,0-1 9,12-4 0,4 0-6,4-3 14,2 0-8,3 0 0,4-4-28,3-11 21,1-3-15,2-2 6,-4-3 9,-1 3-9,-11 3 16,-4 4 4,-9 6 1,-3 6 48,-3 1-6,0 0-45,0 6-2,0 10-1,0 2 1,2-1 0,3-2 3,1-4-5,-1-1 2,4-1 0,1-4 0,1-2 9,1-2-9,7-1 16,3 0-14,1 0 22,4-2-16,-2-11-3,-1 0 0,-3-5 1,-2-2-6,-2 0 0,-5-1 3,-6 2 3,-5-4-5,-1 2 1,0 0-2,-6 3 5,-6 1-5,-4 6 0,1 3 4,-1 4-4,2 1 3,2 3-3,5 0 1,2 0 4,4 0-5,1-2 0,0 2-19,0 0 13,4 0-4,12 0 10,4 0 2,4 0 5,0 0-7,2 0 0,-3 0 0,2 5-1,-1 7 1,-3 1 0,-6 5 1,0 1 6,-6 2-7,0 2 0,-3 2 1,3-1-2,-3-2 4,-2-1-3,4 0 0,0-3 3,0 0-4,6-4 1,-1-4 0,3-2-2,5-6 5,1-2-1,3 0 30,3 0-32,0-11 21,1-2-19,-4-5 2,-1-2 18,-3-1-16,-5-2 2,-2-1 6,-4-1-6,-6-1-8,-4 1 0,0 3 0,0 2-2,-6 7 4,-7 4-2,1 6 5,-3 3-3,0 0-4,-4 17 0,5 7 1,3 0-7,8 0 8,3-5 0,0 3-6,7-3 8,8-3-2,6 1 0,1-6 0,7-4-3,2-1 3,3-4 0,0-2-1,1 0-14,-1 0-66,0 0-73,-2-2-128</inkml:trace>
  <inkml:trace contextRef="#ctx0" brushRef="#br0" timeOffset="76161.8196">10155 7239 223,'0'0'129,"0"0"-21,0 0-68,0 0-32,0 0 2,0 0-4,-18 99 17,12-54 30,2-1-46,-1 1 18,-2 0-20,3-3 11,1-1-12,1-3 1,2-4-3,0-3-2,0-3-22,0-4-46,8-6-20,6-6-81,3-9 16</inkml:trace>
  <inkml:trace contextRef="#ctx0" brushRef="#br0" timeOffset="76733.2148">10595 7546 173,'0'0'91,"0"0"-17,0 0-17,0 0 7,-83-54-30,59 46-27,1 3-8,4 3 1,1 0 0,3 2 27,2 0-26,1 0-1,6 0 0,0 8-6,6 4 4,0 3-9,0 2 9,9 2-4,9 1 8,0-2-2,6 0 0,-2 1 7,-1-1-8,-5 0 1,-1 0 0,-6-4 16,-3 0-15,-1-3 13,-5-1-4,0 0 0,0-1-10,0 0 0,-11-1 6,-7 0 15,-1-3-18,-2 0 4,-1-4 0,-2-1 3,6 0-10,-3 0 0,6 0-17,3 0 10,5 0-53,4 0-124,1-1-123</inkml:trace>
  <inkml:trace contextRef="#ctx0" brushRef="#br0" timeOffset="76997.7213">10952 7826 589,'0'0'21,"0"0"-6,0 0-13,0 0 3,0 0-5,0 0-62,0 0-79,0 0-87</inkml:trace>
  <inkml:trace contextRef="#ctx0" brushRef="#br0" timeOffset="86435.621">19244 6218 192,'0'0'103,"0"0"-74,0 0 21,0 0-24,0 0-26,0 0-3,0 0-6,0 0-1,-1 13 9,1-12 2,0 1 3,1-1-4,8 1 0,6-2 0,3 0 0,6 0-49,0 0 47,-1-6-53,-1-2-34,-3-2 46,-3-1-16,-1-1 28,-4-1 12,-4-1 19,-3-2 4,-2 3 31,-2 1 21,0 3-11,0 3-35,0 3 29,0 3 4,0 0-25,-7 0-5,-2 14-9,-2 7-4,-1 4 4,3 1 8,2 1-12,4-3 2,1-5 6,2 0 3,0-4-11,2-3 0,8-2-2,5-2-1,0-2 1,6-3-12,-3-3-86,3 0 18</inkml:trace>
  <inkml:trace contextRef="#ctx0" brushRef="#br0" timeOffset="86669.9811">19469 5895 92,'0'0'187,"0"0"-100,0 0-46,0 0 1,0 0-28,0 0-14,-18-23-27,18 23-123,0 0-73</inkml:trace>
  <inkml:trace contextRef="#ctx0" brushRef="#br0" timeOffset="87279.3242">19700 6384 81,'0'0'18,"0"0"33,0 0 38,0 0-35,83-2-24,-62-4 16,1 1-19,-4-5-13,3 3 18,-1-4-31,0-2 11,4-4-11,-2-2 2,-2-4 4,-1-1-3,-3-3-4,-5 2 3,-5 0 5,-3 1-8,-3 3 5,0 3-4,0 6 59,-8 4-25,-1 4 7,-5 4-20,-1 0-10,-5 0-24,2 15 11,-1 8 1,4 1 3,5-1-2,7 4-1,3-5 0,0 0-1,3-1-5,14-1 5,6-3 1,8-2 5,5-5-3,0 0 1,1-6-3,-1-1-2,-5-3-53,-2 0-53,-6 0-85,-6 0-46</inkml:trace>
  <inkml:trace contextRef="#ctx0" brushRef="#br0" timeOffset="87567.0688">19620 6467 459,'0'0'190,"0"0"-177,0 0 56,0 0-13,0 0-54,0 0 5,-3 0-7,3 0-9,0 0-39,8 3-108,8-2 66,1 1-101</inkml:trace>
  <inkml:trace contextRef="#ctx0" brushRef="#br0" timeOffset="87791.3209">20274 6515 515,'0'0'17,"0"0"9,0 0-39,0 0 13,0 0-57,0 0-103,10 4-14</inkml:trace>
  <inkml:trace contextRef="#ctx0" brushRef="#br0" timeOffset="89072.5209">21203 5942 66,'0'0'98,"0"0"6,0 0 12,0 0-45,0 0 33,0 0-47,0-22-49,0 22-7,0 17-1,0 16 0,0 12 14,0 5-8,-3 0 15,-1-4-17,1-2 15,-2-2-15,1-5-4,1 1 0,1-3 2,0-3-2,2-4-36,0-6 7,0-2-86,0-9-2,0-5-108</inkml:trace>
  <inkml:trace contextRef="#ctx0" brushRef="#br0" timeOffset="89413.6518">21215 5922 188,'0'0'59,"0"0"1,0 0 4,0 0-51,0 0 9,0 0 4,88-64-21,-61 54-5,0 1 0,3 0 9,0 0-7,-2 3-2,-1 2 0,-4 2-1,-2 2 1,-4 0-60,-6 0-33,-6 10-57,-5 8 61</inkml:trace>
  <inkml:trace contextRef="#ctx0" brushRef="#br0" timeOffset="89679.2681">21224 6170 74,'0'0'80,"0"0"-45,0 0 61,0 0-16,0 0-38,0 0-13,109-3-25,-83 3-4,-3 0 0,-4 0-21,-5 1 2,-4 10-88,-7 1-4,-3 0-18</inkml:trace>
  <inkml:trace contextRef="#ctx0" brushRef="#br0" timeOffset="89913.6265">21083 6482 11,'0'0'19,"0"0"39,0 0 57,91 5-74,-55-5-17,2 0 13,-1 0-34,-1 0 14,-3-2-17,0 2-1,-3 0-12,-2 0-87,-3 0-98</inkml:trace>
  <inkml:trace contextRef="#ctx0" brushRef="#br0" timeOffset="92238.3592">21773 6328 149,'0'0'59,"0"0"-16,0 0 36,0 0-64,0 0-8,0 0-3,11 0-4,5 0 22,-1 0 2,3 0-24,2-4 33,0-2-33,2 1 6,1-1-6,-5-1 4,-4 1-8,-3-2-18,-5 2 3,-3 3 9,-1 2 10,-2 1 0,0-2 0,0 2 6,-2 0-10,-5 0 4,-1 0-7,-1 9-3,-1 6 11,4 2-1,1 0 2,4 1 8,1-4-10,0 0 0,0 0 1,1-4 4,7-1-3,1-2 2,2-2 6,2-2 3,3-1-7,3-2 2,7 0 2,0 0 6,3-6-13,1-9 4,-2-6-7,3-4-4,-1-2 2,-2-6 1,1 0-3,-4-4 4,-7-3 0,0 1 5,-8-5 3,0 1 6,-3 0-3,-3-3 8,1 5-17,-1 5 37,-1 6-36,0 6 13,-1 9 18,-2 6-26,0 6 21,0 3-17,0 0 3,0 0-30,0 18 6,0 14 9,0 11-9,0 7 14,0 1-5,0 0 0,0-4 0,0-3 6,0-7-5,0-4-1,8-4 0,5-3 6,0-4-8,3-2 2,1-5 0,2-5-4,1-4 10,1-4-6,-1-1 0,-2-1-9,-1 0-8,1 0 2,-2-9 15,3-3-14,-2-1 11,1-6 3,-5 1-2,4-4-7,-4-3 9,0-6-3,0-2 2,-5-1-8,-3 0 9,-4 4 0,-1 3 5,0 2 0,0 2-8,0 2 3,0 5 0,0 5 14,0 5-4,0 2-4,0 2 32,0 2-35,0 0-6,0 10-13,0 19 11,-8 10 2,0 6 6,0 3-2,2-4 1,2-3 9,-2-6-11,2-4 0,1-2 0,-2-4 2,1-1 3,-1-3-5,2-3 1,-3-3 5,5-4-6,1-3 0,-2-4 0,2-3-4,0-1 6,0 0-2,0 0 13,0 0-2,0 0-10,0-11-1,0-4-30,3-4 25,6 3-24,2-2 4,-1 1 15,5 1-25,0 1 24,0 3-40,-2 1 1,-2 3 34,-4 7-7,-2 1 14,-1 0 9,2 4-21,4 9 20,-2 2 1,0 0 0,2 1-1,0-2 4,2 0-3,0-3 0,0-1 5,-1 0-5,2-1 0,5-2 0,7 3 6,7-4-5,5-2 7,3 1-5,-1-5 3,1 0-9,-1 0 3,-3-9-2,-5-7 2,-6 1 3,-6-3 12,-9-1-15,-6-1 4,-4 1-4,0 1 0,0 1 3,-8 4 23,0 3-19,0 4 15,2 3-11,2 2-5,-3 1-11,2 0 5,-4 9-8,0 9-10,-1 1 17,4 3 1,4-4 0,2 0 2,0-2-2,0-3 0,5-3 5,4-4 13,0-1-11,3-3 2,-2 0 17,5-2-13,-1 0 3,0 0-7,1 0-9,0-2 45,-1-6-44,5-6 30,6-3-31,5-4 15,3-2-24,0-4 9,-5 1-26,-3-1 17,-6 1-28,-6 2 37,-7 4-9,-3 2 27,-3 1-18,0 2 0,0 4 2,0 0 15,0 5-10,-3 2-7,-2 2 0,2 0 10,3 2-13,-2 0 3,2 0 0,0 0-10,0 0 10,0 0 0,0 0-1,0 0-24,2 0 24,10 0 1,5 7 0,5 0 4,3 2-1,-1 3-3,-3 0 0,-1 5 6,-6 1-8,-2 3 2,-4 3 0,-5 0 1,-3 2 14,0-1-15,0-2 3,0-2 25,0-3-28,0-3 0,2-1 0,5-4 2,2-1-1,1-3-1,7 0 0,2-5-28,10 1-7,3-2-16,0 0-109,-7-5-201</inkml:trace>
  <inkml:trace contextRef="#ctx0" brushRef="#br0" timeOffset="92938.3548">22046 6069 138,'0'0'35,"0"0"-24,0 0 34,0 0 34,0 0-27,109 2 41,-58-2-43,4-8 6,4-2-41,3-1 3,-1-1-16,0 0-2,0 2 0,-1-1-1,-2 4-15,-9 1-42,-7 3-24,-12 1-89,-12 2 42</inkml:trace>
  <inkml:trace contextRef="#ctx0" brushRef="#br0" timeOffset="93235.2078">21922 5803 487,'0'0'18,"0"0"-14,0 0 21,0 0-25,0 0-3,0 0-181,5 1-44</inkml:trace>
  <inkml:trace contextRef="#ctx0" brushRef="#br0" timeOffset="95060.6361">25082 6258 91,'0'0'60,"0"0"14,0 0 59,-43-86-50,29 66-46,-3 4 33,-3-1-53,1 3-12,-5 6-2,-1 3 1,-1 5-7,-1 0 3,-1 13-6,-5 13 1,-1 7 5,1 2 0,5-2-1,7-3 5,4-3-5,10-3 1,2-1-5,5-5-3,0-3 8,0-2 0,5-2-5,5-2 5,5-3-2,2-3 2,5-3-5,5 0-13,4 0 18,2-7-22,0-7 9,-3-3-50,-5 1 37,-7-1 20,-2 2 6,-5 1 6,-1 3-2,-7 3 10,0 5 31,-3 2-32,0 1 20,0 0-33,0 0-18,0 0 16,3 7-9,3 7 11,3-2 3,3 0 1,2-2-4,5-1 0,0-3 2,5-1 24,2-4-24,3-1 6,3 0 3,-2 0-5,1 0-6,-4 0 0,-2-9 4,-5-1 3,-1-5 7,-1-3 20,-2-6 33,-1-5-66,-5-4 6,0-8-7,-3-2 5,5-6-8,-2-3 3,1 2 0,-2 2 0,-3 2 4,-3 7-5,-3 3 1,0 8 0,0 7-6,0 6 6,-2 10 0,-4 3 0,-4 2-5,-7 7 4,-5 25-2,-5 15-2,-1 12-2,1 6 12,4-2-5,6-1 2,9-5 4,7-7-9,1-5 3,3-4 0,14-7 0,3-4 3,4-4-3,3-6 0,1-7-1,0-4 1,4-6 0,0-3-2,1 0-9,2-7 11,-1-13 0,0-3-3,1-5 8,2-4-5,-3-4 0,2-8 5,-3-3-8,0-8 6,-2-1-3,-4-4 0,-5 2 4,-7 0-5,-6 4 1,-3 4 0,-6 6 7,0 7-6,-2 6 6,-11 5-7,1 6 7,-4 10-9,-4 10 2,-8 4-9,-9 34 3,-3 15 7,-2 14-1,6 6 0,9-1 5,11 0-11,10-7 6,6-6 0,6-7 3,18-8 0,7-3-3,2-8 0,3-5 1,1-5-1,1-5 0,-2-6-20,-3-6-6,-3-5-77,-2-1-94,-2 0-128</inkml:trace>
  <inkml:trace contextRef="#ctx0" brushRef="#br0" timeOffset="96057.9871">27526 5773 11,'0'0'184,"0"0"-118,0 0 3,0 0-9,-38-78 19,21 68-75,-3 3-4,-1 4 0,-3 3 1,-2 0-5,-1 6 4,-3 16 0,-3 15-14,2 9 17,1 8-3,0 5 0,5 2 10,2-4-10,6-5 0,6-3 0,8-9 4,3-2-4,3-7 0,15-2-4,6-6 26,4-7-24,4-4 2,3-3 0,6-3 31,3-6-26,0 0 17,-3 0 6,0-6-27,-5-10 47,-2-5-19,-4-8-16,-5-3 33,-6-5-34,-4-7-12,-7-3 0,-5-2 18,-3-1-18,0 2 0,-15 2 0,0 9 0,-1 4 0,2 7 0,-2 5-3,2 8-15,-5 5 13,-3 8-54,-7 0-72,-1 14 39,1 11-124</inkml:trace>
  <inkml:trace contextRef="#ctx0" brushRef="#br0" timeOffset="96847.2254">28108 6149 223,'0'0'45,"0"0"55,0 0-23,0 0-61,0 0 21,0 0-37,-81-51 7,61 51-13,1 0 9,0 2-3,4 5 0,0 5-3,6 0-8,3 2 11,3 2 0,3 2-12,0 3 9,0 0 3,11 0 0,2 0 0,4-3-6,-2 2 6,-1-2 0,0 2-1,1-4 7,-6 1-6,-2-2 0,0-3 0,-5-3-7,-2 0 7,0 2 0,-2 0 18,-18 2-8,-4-1-10,-1-3 0,2-2 7,-1-3-19,2-1 12,0-3-48,0 0 8,0 0-79,6 0 6</inkml:trace>
  <inkml:trace contextRef="#ctx0" brushRef="#br0" timeOffset="98320.9176">29277 6179 39,'0'0'71,"0"0"5,0 0 2,0 0 9,0 0-83,0 0 0,-52 42 34,42-22-31,-1-1 5,4-2 14,1 0-23,3 0 27,3-3-30,0 0 0,0-1 0,1 1 7,10-2-7,1-1 0,0-4 4,1-1-2,2-4 2,0-2 2,4 0 1,1 0-7,-2 0 0,-1-11 8,-1-1-2,-5 0 15,-5 0-20,-3-2 2,-3 1 4,0-1-3,0 0-5,0 3 1,0-3-8,-3 3-2,-4 1 10,-3 2 0,-1 2-7,0 1 10,3 2-4,2-2 1,3 3 0,1 1 3,2 1 1,0-2-4,0 2 0,0 0-3,0 0 3,0 0 0,0 0 3,0-1-16,0 1 13,6-3 0,10 3-3,3 0 10,1 0-7,0 0 0,-4-2 2,3 0 2,0-5-3,3 1-1,-1-4 5,0-2 12,1-2-17,2-2 1,-3-4 13,-3 0 1,-4-1-13,-4 0 2,-3 2 1,-7-1 16,0 2-20,0 1-1,0-1 18,0 2-12,-1 1-6,-4 1 0,-1 4 0,0 4 0,0 3-2,0 3-7,-1 0 9,-1 0-5,1 0 5,4 4 0,1 6-5,2 3-11,0 0 14,8 3-3,11-1 1,8 0 3,6-1 2,4 2 5,3 0-6,-1 2 5,-1 2-7,-4 1 2,-6 3 0,-4 0-4,-5 3 4,-7 2 0,-4 1-1,-3 2 14,-2-2-13,-3-2 6,1 1 1,5 0 9,0-4-15,4 0-1,5 0 2,6-6-2,7-2-14,14-4-59,4-8-79,7-5-129</inkml:trace>
  <inkml:trace contextRef="#ctx0" brushRef="#br0" timeOffset="102329.5435">21346 7630 103,'0'0'108,"0"0"-30,0 0-2,0 0 14,0 0-39,0 0-33,0 0-1,-28-57-3,19 45-14,-3 3 0,-3-2 10,0 4 0,-3 0-8,1 0-2,-3 6 0,-1 1 3,-3 0-6,3 0 3,-3 4 0,2 11-9,4 2 9,-1 2 0,3 4 0,2 1-3,3 0 3,1 2 0,6-4 1,1-1-9,3-1 8,0-4 0,0-2-3,6-1-3,5-5 4,3-3 1,4-1-5,3-4 2,7 0 4,2 0 0,1-7-1,1-7-27,-6-1 16,-3-4-14,-5 2 26,-2-1 4,-5 0-4,-1 4 2,-6 3 16,-4 4-11,0 3 21,0 4 4,0 0-31,0 0 8,0 0-9,0 0 0,0 9-12,0 1 13,0 1-1,0-2 0,0 0-4,6-3-6,4 0 10,3-3 0,0-2 0,5-1 3,-1 0-4,3 0 1,1-1 0,-1-11-3,5-3 3,0-2 0,1-2-3,-5-5 1,-2-3-3,-3-2-1,-5-3 6,0-2-4,0-4 5,-5-2-1,-3-1 0,-3 0 7,0 2-11,0-2 4,0 4 0,-3 4 21,-1 6-18,-2 6-1,2 7 2,2 7 6,-1 5-10,1 2 0,-2 0-12,-5 23 8,-6 13 4,-3 13 0,0 8-1,3 4 4,2-2-3,5-4 0,4-2 0,2-6-2,2-7 2,0-5 0,12-2 0,9-4 2,4-4-4,3-4 2,3-3 0,4-4-4,0-5 11,-2-5-7,3-4 0,-2 0 0,0-4 0,-1-10 0,-3-5 4,-2-4 5,1-7-7,-1-6 3,-1-6 9,1-8-8,-1-4-8,-4-2 2,-3-1 0,-5 1 3,-6 2 2,-4 4 5,-5 10 52,0 10-62,0 10 49,-5 11-23,-1 6-24,-4 3 13,-2 11-13,-10 28-2,-7 18 0,1 12 2,7 4-7,6-5 5,15-7 0,0-7-7,15-7 7,13-9 0,8-7 0,4-7 1,9-8-5,4-5-18,4-8-48,1-3 4,-2 0-71,-5-7-61</inkml:trace>
  <inkml:trace contextRef="#ctx0" brushRef="#br0" timeOffset="103032.6319">23702 7096 216,'0'0'128,"0"0"-38,0 0-8,0 0-11,0 0-71,0 0-24,0 45 19,0-1 10,-2 4-3,-3-4 36,3-2-35,1-5 8,1 0-11,0-1 1,0-2 5,3-2-2,5 0-4,-2-6 0,2-2-14,-3-4-15,3-2-11,0-6-70,2-5-26,3-3-75</inkml:trace>
  <inkml:trace contextRef="#ctx0" brushRef="#br0" timeOffset="103717.4924">24150 7397 173,'0'0'31,"0"0"76,0 0-29,0 0-11,0 0-12,-17-83-53,7 77 11,-2 3-13,-6 3 5,-3 0-10,-1 0 5,-2 14 0,2 2-4,3 5 4,3 0 0,6 3 0,4-1-4,6 0-5,0-2 9,1 0 0,14-1-9,7-2 14,2 0-5,2-4 0,-2 0 7,0 0-10,-4-4 3,-2 4 0,-1-5-2,-7 0 8,0 0-6,-5-4 0,-5 0 2,0 1-4,0 1 2,-10 0 0,-8 0 9,-6 1-6,-4-2-3,-1-2 0,-1 0 7,1-3-11,2-1 4,4 0-35,2 0 9,8 0-86,0 0-14,8 0-97</inkml:trace>
  <inkml:trace contextRef="#ctx0" brushRef="#br0" timeOffset="104014.3539">24485 7707 352,'0'0'128,"0"0"-113,0 0 29,0 0-3,0 0-10,0 0-31,2 0-21,-13 0-15,-6 0-192,-3 0-19</inkml:trace>
  <inkml:trace contextRef="#ctx0" brushRef="#br0" timeOffset="598763.6657">20661 8499 166,'0'0'59,"0"0"-5,0 0-13,0 0-8,0 0-9,0 0-19,0 0 0,0-2 6,0 2 7,0 0 31,0-1-36,0 1 1,-1 0-14,-1 0 0,2 0 0,-1 0-51,-2 0-67,-6 1-81</inkml:trace>
  <inkml:trace contextRef="#ctx0" brushRef="#br0" timeOffset="599169.8924">20345 8869 280,'0'0'72,"0"0"-22,0 0 44,0 0-63,0 0 15,0 0-46,1 1 6,-1-1-9,0 0 3,0 0-7,0 0-24,2 0-93,3 0-54,1 0-58</inkml:trace>
  <inkml:trace contextRef="#ctx0" brushRef="#br0" timeOffset="599451.1272">20985 8859 92,'0'0'112,"0"0"-87,0 0-25,0 0 2,0 0-7,0 0-13,7 5-51,-7-2-32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3:06:09.4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10437 804 25,'0'0'38,"0"0"-17,0 0 7,0 0-1,0 0-2,0 0 5,0 0-19,0 0 4,-22 44-6,17-26-5,1 8-5,-2 0 1,1 11 0,-2 2 0,-2 1 3,3 4-3,-2-3 1,0 0 0,-1-1-1,0 1 0,-3 1 0,3-3 2,1-1-2,-2-7 0,4-4-2,3-3-6,0-6-7,0-1-17,3-3-15,0-6 5,0-1-27</inkml:trace>
  <inkml:trace contextRef="#ctx0" brushRef="#br0" timeOffset="609.3449">10461 822 78,'0'0'27,"0"0"-2,0 0 34,0 0-36,0 0-11,0 0-12,3 0-8,3 23 8,6 6 6,0 7 4,3 6 22,1 3-32,1 2 13,-1 0-3,-2 4-3,-1-4 4,-4 0-5,0-5-4,3-2 9,-5-4-10,2-6-1,1-2 0,-2-4 6,-2 2-6,-3 1 0,-3-3-7,0-1-57,0-8-15,0-9-65</inkml:trace>
  <inkml:trace contextRef="#ctx0" brushRef="#br0" timeOffset="921.8314">10442 1289 66,'0'0'106,"0"0"-91,0 0-15,0 0 2,0 0-2,0 0 8,61-13 0,-37 11-3,-2 1-5,2 1 0,-2 0-4,1 0-76,-5 0-36</inkml:trace>
  <inkml:trace contextRef="#ctx0" brushRef="#br0" timeOffset="1887.429">10876 1157 67,'0'0'20,"0"0"-20,0 0 43,0 76 9,0-36-16,0 3 3,0-1-19,0 2 23,0-2-29,3-3 7,-2-1 3,1-2-18,1-3 3,1-1-9,-2-3 1,-2 1 5,0-4-6,0 0-1,1 0-2,1-7-52,1-2-23,1-8-41,1-7-26</inkml:trace>
  <inkml:trace contextRef="#ctx0" brushRef="#br0" timeOffset="2465.519">10907 1431 13,'0'0'55,"0"0"0,0 0 36,0 0-42,0 0-5,0 0 0,0-23-20,5 17 21,2 1-42,2-1-2,5 2-1,3-2-3,0 1-1,4 2 4,-1 3 0,-1 0-7,-2 0 7,0 9 0,2 6-2,-3 0-5,-5 4 2,-5-1 5,-3-2 0,-3 1-9,0-3 0,0 2-3,-9-2 4,0-4-17,-4-1 23,-1-3-4,1-2 6,2-2-6,1-2 7,0 0-1,-1 0 0,3 0 7,0-2-13,0-4 6,2 1-10,2-2 3,2 3-40,2 2 18,0-1-5,0 3-38,0 0 5</inkml:trace>
  <inkml:trace contextRef="#ctx0" brushRef="#br0" timeOffset="2946.7776">11255 1277 50,'0'0'134,"0"0"-47,0 0-12,0 0-34,0 0 2,0 0-43,-3-4-9,3 20 5,0 10-3,0 7 7,0 0 14,7 1-6,-2 1 3,-2-2-6,1-1-5,-1-3 5,0-4-4,-1 2-1,-2-4 0,0 2 4,0-1-3,0-1-1,0-1-12,0-2-20,0-5-39,0-4-3,0-4-7,0-6-41</inkml:trace>
  <inkml:trace contextRef="#ctx0" brushRef="#br0" timeOffset="4056.0953">11289 1501 53,'0'0'46,"0"0"25,0 0 9,0 0-34,0 0-17,0 0-28,3-57 10,3 45 12,0 1-13,0 4 24,3 3-23,-2 2-6,4 2-5,2 0-1,1 0-1,-1 2 1,-1 6-2,-1 5-1,-2-2 4,-2 0 0,-6 3 0,-1 1 8,0-2-8,0 5 0,-8-3-2,-4 1-12,-2-5 1,1-3-23,1-2 31,0-5-43,3-1 23,1 0 24,2 0-9,2 0 3,-2 0 8,5-3-1,1 3 11,0 0-11,0 0-1,0 0-14,3 0 15,10 0 2,0 0-1,4 0 0,-2 0 4,1-2-2,2-3 6,-2-1 6,1-2-11,1-1 5,-1-2-5,0-3-1,-1-2 9,-1-5-12,0-2 16,-4-1-2,-1-5-2,-1-1 23,-5-5-15,1-1-3,-5-2 1,0-1-17,0 2 15,0-1 3,0 5-8,-5 1 18,-1 6-28,2 4-1,1 5 0,0 7 9,2 4-9,-1 4 13,1 2-13,-1 0 0,-1 8-16,0 20 16,2 15 0,-2 6-3,1 6 3,2 0 0,0 0 0,0-6-4,0-4 7,2-6-3,5-6 0,2-4-3,3-5-1,2-4 4,5-5 0,2-6-10,9-3 14,1-6-4,2 0 0,1 0-9,2-12 2,-3-6 4,-2-3-14,-1-5 9,-5-3-18,-4-1-9,-5 0 17,-5 3-11,-8 4 29,-3 9 3,0 4 2,0 8 60,0 2-35,-1 0-21,-4 7-9,-1 19-15,4 5 15,2 4 0,0-2 0,0-3 4,0-6-3,10-1-1,-1-2 0,2 1 4,0-2-7,-2-2 3,7-7-19,1-8-31,2-3 22,2 0-74,-5-10-154</inkml:trace>
  <inkml:trace contextRef="#ctx0" brushRef="#br0" timeOffset="4306.0816">11961 1139 382,'0'0'97,"0"0"-74,0 0-12,0 0-8,0 0-3,0 0-30,-6 0-48,6 0-57,1 0 9,5 0 5</inkml:trace>
  <inkml:trace contextRef="#ctx0" brushRef="#br0" timeOffset="5060.6909">12596 1381 144,'0'0'19,"0"0"7,0 0 53,0 0-34,0 0-2,-83-47 10,66 46-28,-1-1 10,2 2-21,-7 0 2,3 2 1,-2 11-12,3 2-5,0 6 0,1 5 3,0 1-1,6 3-1,0 0 3,8 1 17,2-5-20,2-2 4,0-4-5,5-1 2,9-5 3,5-2-1,7-6-4,6-4 13,8-2-7,3 0-1,1-14-5,-1-2-13,-4 1-20,-7 1-59,-6 2-67,-11 1-52</inkml:trace>
  <inkml:trace contextRef="#ctx0" brushRef="#br0" timeOffset="6517.7639">12927 1411 114,'0'0'89,"0"0"-23,0 0-24,0 0 13,0 0-24,0 0-24,-47-44 47,36 41-45,3 0 36,-2 3-22,1 0-17,-1 0-3,-4 5-3,4 10 0,-3 1-2,5 4 2,-1 1 0,6 0 0,0-2-10,3-2 6,0 0 4,0-5 0,0-2-10,3 0 6,6-6 3,0-4-1,4 0-1,2 0-3,3-2 6,0-8-13,-1-4 13,-1-1-29,-6 0 28,1 1-5,-2 1 9,-3 1-4,-2 3 1,-4 3 0,2 4 7,-2 2-3,1 0-8,2 0-6,3 8 0,0 4 8,3 0 2,0-2 0,0 0 1,6-3 1,0 1-2,1-4 0,2-2 4,3-2-6,-3 0 3,3 0-1,1-2 6,0-11 0,0-6-6,-2-2 0,-2-4 3,-6-2-3,-1-6 0,-4-3 0,-6-6 11,-1-3-3,0 1-5,0 3 13,-1 5-13,-4 4 47,-3 10-35,0 1 15,1 8 33,-2 6-49,3 3-4,6 4-10,-2 0 6,2 0-16,0 19 5,0 14 5,0 15-2,0 5 6,5 1-4,8-3 0,1-4 1,2-5-4,1-7 3,0-5 0,4-6-3,-3-4 5,3-6-2,1-1 0,-1-6 1,0-1-3,3-4 2,-1-2-14,0 0-7,4-2-37,-3-13 13,3-3-4,-6-7-13,0-4 33,-5-1 5,-7-2-29,-3 2 47,-4 6 6,-2 6 5,0 6 35,0 7 35,0 4 24,0 1-50,0 0-46,0 15-3,0 7-11,0 4 8,0-1 3,0-2 0,4-2-1,6-3 1,1-1 0,-1-5-1,2-1 1,-1-4-1,-1-1-3,2-4-40,0-2-25,3 0-100,0-11-89</inkml:trace>
  <inkml:trace contextRef="#ctx0" brushRef="#br0" timeOffset="6752.1259">13714 1123 409,'0'0'102,"0"0"-66,0 0-18,0 0-18,0 0-17,0 0-76,-9-19-47,9 16-32</inkml:trace>
  <inkml:trace contextRef="#ctx0" brushRef="#br0" timeOffset="7095.8586">13039 1239 66,'0'0'162,"0"0"-102,0 0-15,0 0 42,0 0-87,0 0 7,12 0-13,15 0 13,6 0 15,6 0-6,4 0 0,6 0 20,3-4-32,-1-3-2,3 5-2,-1-1-50,-5 1-30,-3 1-84,-12-1-54</inkml:trace>
  <inkml:trace contextRef="#ctx0" brushRef="#br0" timeOffset="8779.9652">14092 1194 19,'0'0'34,"0"0"19,0 0 7,0 0-44,0 0 3,0 0 5,-49-5-4,39 5-9,-1 2-10,2 7 15,-1 5-9,0 4 2,2 7 17,-1 4-26,4 1 30,0-2-12,2 0-13,1-6 10,2-2-15,0-3 1,0-4-2,9-3-8,0 0 9,3-6 0,4-1 8,1-3 30,2 0-11,2 0-7,-1-7 2,0-4-16,1 0-2,-3 2-4,0-4 2,-4-1 5,-1-1-4,-3 0 1,-5 1 6,-2 0-1,-3 0-8,0-2 0,0 0 7,-2 1-5,-5 1 1,-1 0-4,-3 3 3,2 1 3,1 0-6,-4 6 0,5-2 0,1 2-1,1 1 5,2-1-4,3 3 0,0 1-1,0 0-2,0 0-5,0 0-19,2-1 27,11 1 1,5 0 0,0 0-1,4 0-1,1 6 0,0 6-2,2 3-4,-3 2 7,-1 2 0,-3-1 0,-5 0 2,-1 0-2,-4-2 0,-3 0-1,-5-1 5,0-3 3,0-2-7,0-1 1,0-5-1,0-3 5,0-1-5,0 0 0,0 0 3,3 0 15,-1-5-15,2-14 14,2-8-17,2-7 2,5 3-9,-1 1 7,4 4 0,1 5-10,-1 5 10,1 5 0,1 5 0,-2 6 7,1 0-14,0 4 5,-2 16 2,0 3 2,0 1 0,-3 1-2,1-1 0,-3 2 3,-1-3-3,-1-1 0,3-2-9,4-2-6,1-4-89,3-4-55,1-7-81</inkml:trace>
  <inkml:trace contextRef="#ctx0" brushRef="#br0" timeOffset="10631.532">16078 1081 61,'0'0'70,"0"0"6,0 0 3,0 0-29,0 0-8,0 0-13,-69-16 7,58 16-1,-1 0-20,0 6-10,-2 7 3,2 5-8,1 8 0,0 6-1,2 1 7,3 0-6,4-4 0,2-3 5,0 0-2,0-3-3,11-2 0,4-6-11,6-3 14,0-5-3,-2-2 0,5-5 2,-2 0 9,4 0-11,-4-6 0,2-7 21,-2-3-21,-4-2 0,-7-1-3,-4-4 14,-2-1-11,-4-1 2,-1-3-2,0 1 0,0 1 4,-6 3-10,-1 3 4,-1 3 2,1 7-2,-1 2 5,4 2-3,1 6 11,1 0-6,1 0-10,1 0 5,0 0-23,0 0 22,0 0-11,0 9 12,7-1-7,1-1-6,2-1 12,1-1-2,1-4 3,2-1 2,0 0-2,2 0 0,-1 0 0,3-3 7,0-9-7,3-7 0,1-2 1,-3-5 11,-2-4-10,-1-6 3,-5-3 3,-2-2-2,-4-4-6,-5 6 0,0 1 0,0 2 28,0 9-21,0 6 1,-2 4 17,-1 7-24,0 5 23,3 4-5,-1 1-12,1 0-14,0 0 7,-2 19-5,1 17-10,-1 14 22,-1 10-8,0 5 1,1 1 0,-1 2 30,1 0-29,-1-1 11,1 4-3,-1-5 6,2-2-5,-2-5-10,1-5 5,1-5 5,1-2-8,0-6-2,0-1 0,0 0 3,0-4-3,4 6 0,1-5 3,-2-7 3,0-4-6,1-13 0,-1-5-2,-2-2 0,3-5-11,-1 1 13,-2-2-1,2-3-13,2-14 14,-1-8-18,2-4-5,-5-2-59,-1-1 61,0 0-14,0 2 25,-1 5-6,-6 2 14,1 3 2,1 1 0,2-1 3,3 1-5,0 1 2,0 1 0,3 1-7,9 4-3,4 0 10,1 1-3,5 4-1,4-1-1,-1 2 5,2 3 0,-5 0-5,2 1-38,1-1-47,-2 0 3,-2 2-65</inkml:trace>
  <inkml:trace contextRef="#ctx0" brushRef="#br0" timeOffset="11428.3771">17870 889 214,'0'0'48,"0"0"36,0 0 4,0 0-8,0 0 14,0 0-52,-13-13-41,9 39-1,3 8 4,-1 9-2,2-6 7,0 1-1,-1-2 0,1-3-8,0 1 0,0-5 0,0-1 5,0-4-10,0-3-15,0-3-67,0-4-3,1-7-56,-1-3-51</inkml:trace>
  <inkml:trace contextRef="#ctx0" brushRef="#br0" timeOffset="11912.7264">17748 918 128,'0'0'66,"0"0"2,0-102 20,0 72-40,8 0 13,6 8-24,2 4-35,4 4 14,5 5-6,5 6-10,4 3 15,5 12-13,6 20 4,1 8 0,5 8-4,-5 5-4,-1-2 1,-8 2 1,-10-2-1,-6-4 3,-12-2-2,-6 0 10,-3-1-10,-6 0 0,-18-2 5,-9-5 2,-6-4 12,-5-4-12,-3-5 21,0-3-8,5-6-13,4-6 11,4-4-14,6-5-1,1 0 10,2-5-13,2-8 0,2-4-1,1-3-21,2 4-12,6-1-38,3 2-33,7 3-35,2 1-60</inkml:trace>
  <inkml:trace contextRef="#ctx0" brushRef="#br0" timeOffset="13874.3103">18424 1385 16,'0'0'75,"0"0"-75,0 0 4,0 0 7,0 0 25,0 0-4,41 30 31,-26-28-33,1-1 16,1-1 7,1 0-42,-1 0 28,3 0-19,-1 0-14,0-6 10,0-3-9,-4-3-4,1-3 14,-2-3-10,-3-4-7,-1-2 0,-4-5 9,-3 2-7,0-1-2,-3 3 2,0 6 1,0 5 1,0 5-4,-8 5 0,-1 2 2,-3 2-3,2 0 1,-2 0 0,-2 6 0,2 14 0,-1 5-1,1 5 1,4 2-3,4 2-5,2-3 8,2-2 0,0-4-2,5-4-10,7-5 11,4-4-4,-1-2-1,3-3 6,-1-4 6,4-3-5,2 0 6,2 0-4,1 0-3,3-10 0,-1-5 3,-1-4 2,-2-3-5,-4-1-8,-3-3 7,0 3-14,-6 0 15,0 5 0,-2 1 0,-2 5 5,-5 5-1,-3 1 14,0 4 20,0 2-32,0 0-6,0 0 0,0 12-7,0 5 1,-2 2 6,2 1 0,0-1-5,0-2 2,0 0 1,2-4 0,5-2 1,5-2 0,-2-3 1,7-3 0,1-2 4,3-1-2,1 0-2,-1 0 0,0-4 5,1-7 3,-4-2-6,0-2-1,-4-2 5,-4-1 0,-6 1-6,-2 1 0,-2 1 2,0 1 7,0 1-6,0-1-1,0 5 4,-2 2-1,1 4-5,-1 3 8,2 0-4,-1 0-8,-2 4-8,-1 13 12,2 6-2,1 2-4,1 0 6,0 1-2,0-5 2,0-2-2,7-5 2,0-2 0,2-3 0,0-3-4,3-3 4,3 0 0,6-3 1,3 0 11,-3 0-9,-2 0-3,-5-1 6,-1-6 5,-2 0-8,0 0 1,-2-2-3,-4 0 19,-2 0-17,-2-2-3,1 2 11,-1-3-1,1 1 9,1 1-19,-2-5 4,5-2-3,-1-2-1,-2-2 0,1-2-1,-1-1 1,-1 0 0,1-3 0,-3 0 1,0-3 0,0 0 2,0 0-3,0-4 0,0 0 6,0 1-6,0 4 1,-2 6-1,1 5 50,1 6-45,-2 5 21,2 2-8,-1 5 2,1 0-29,0 11 9,0 25 0,0 15-18,0 11 20,7 3-2,2-5 0,0-8 1,2-3-1,3-12 0,0-5 0,5-6-4,-1-7 4,1-4 0,7-6 0,2-5-18,5-4 11,4 0-6,1 0-70,2-10 5,-6-8-92,-6-3-59</inkml:trace>
  <inkml:trace contextRef="#ctx0" brushRef="#br0" timeOffset="14202.4153">19343 1107 226,'0'0'60,"0"0"-44,0 0 32,0 0-11,0 0-2,0 0-16,101-29-17,-55 22 31,-1-2-31,4-2 1,-1 4-1,-2-1-2,-7 3-20,-6 5-53,-8 0-99,-9 0-33</inkml:trace>
  <inkml:trace contextRef="#ctx0" brushRef="#br0" timeOffset="15916.9738">19149 1108 16,'0'0'47,"0"0"-7,0 0 0,0 0-10,0 0 13,0 0-14,-2 0 6,2 0 11,0 0-45,0 0 3,0 0-4,0 0-4,0 0-2,0 0 2,0 0-17,0 0 20,0 0 2,6 3-3,6 3 2,4-1 0,3-2 5,3 1-3,2-1 2,-1 0-5,-1 1 4,1-3-6,-2 1-3,-1-1-43,-3 0-13,-3-1-39</inkml:trace>
  <inkml:trace contextRef="#ctx0" brushRef="#br0" timeOffset="16959.7091">20145 1121 75,'0'0'101,"0"0"-63,0 0 52,0 0-36,0 0-27,0 0-6,-40-52-14,27 46-4,-1 3 9,-1 0 6,0 0 6,-2 3-15,1 0-5,-1 0 6,0 0-9,-2 0-1,-1 8 0,1 2-2,3 4 2,4-4-3,1 5-1,4 2-6,2-1 9,2 5-1,3-1-3,0-3-3,0 1 3,6-3-6,6-2 11,0 1-4,3 0 4,0-4 0,1 2-2,2 0 7,-1-3-7,-2 2 2,1-4 0,-2 0 1,-1 0 0,-3-1-1,-2-1 0,-2 2-6,-2-4-8,-3 0-7,-1 1 4,0-1 16,0 2-17,-11-1 18,-4-1 0,-8 2 6,1-2-11,-1-2 5,1-1-15,0 0 13,4 0-58,3 0 23,3 0-22,2-4-80</inkml:trace>
  <inkml:trace contextRef="#ctx0" brushRef="#br0" timeOffset="18006.53">20378 1194 31,'0'0'33,"0"0"9,0 0 60,0 0-44,0 0-7,0 0-13,-73-26-24,59 26 47,1 0-24,0 10-15,0 5-6,0 4-16,6 5 0,1 0-2,4 0-7,2-4 1,0-2 8,2-1 0,8-7-8,6 1 5,3-5 3,3-3-1,3-3 15,2 0-8,-3 0-2,2-11-2,-4-1 5,0 0 4,-1-3-22,1-2 5,-1-2 6,0-2 13,-4-5-12,-4 1 5,-1-5 11,-6-2-17,-2-1 0,-2-3-6,-2 0 6,0 1-4,0 3 4,0 5 0,-6 3-3,0 3 7,-2 6-4,1 4 0,6 8 10,1 3-10,0 0 0,-2 0-3,1 24-5,-2 12-1,1 12 9,1-1 0,-1-1 0,2-1 2,0-6-1,0-3 5,0-3 1,0-6 3,0-4-11,0-4 1,0-3 0,0-5 3,0 0-2,0-2-1,2-1 3,1-4 0,-2-2-3,1-1 0,-2-1 1,1 0 9,4 0 10,3-3 13,4-15-17,6-6-15,2-1-2,2-1-8,-1 7-46,-6 9 53,-3 4-11,-2 6 10,-1 0-13,3 6 8,-1 15 5,-2 6 2,0-1 1,1 0 1,-1-4-1,2-2 0,0-2-1,0-2 4,-2 4-6,-2-3-20,1-6-178,-1-3 153,2-8-79,3 0 62</inkml:trace>
  <inkml:trace contextRef="#ctx0" brushRef="#br0" timeOffset="18381.5127">21176 989 252,'0'0'0,"0"0"-5,0 0 5,0 0 0,0 0 2,0 0-2,3 58 0,-3-39 5,-5 2-2,-2 0-3,-2 3-2,2-1-55,-1-5-81</inkml:trace>
  <inkml:trace contextRef="#ctx0" brushRef="#br0" timeOffset="20654.8704">21658 1373 44,'0'0'43,"0"0"-37,0 0-2,0 0 6,0 0 26,0 0-6,-1 8 3,1-7 5,0-1-9,0 2 23,0 1-41,4-3 4,5 0-6,0 0 6,5 0 1,-3 0 0,3-2-14,2-8 19,-4-1-16,4-2-5,-4-4 0,-1-2 17,-1-4-17,-2-1 0,-1-2 0,-4-1-5,0 1 5,-1 2 0,-2 2-6,0 7 15,0 3-5,0 6-4,0 1 5,0 4 22,0 1-27,0 0-8,0 7-9,4 16 5,10 4 11,2 1 1,0 3 0,2-5 1,-3 2-1,0-5 0,-3-4-1,-3-2 6,-2-4-8,-2-1 3,-5-1 0,0-1-17,0-1 12,-13-1-1,-2-2-2,-9 0-76,-1 0-2,-1-3-72</inkml:trace>
  <inkml:trace contextRef="#ctx0" brushRef="#br0" timeOffset="21498.5821">22883 771 154,'0'0'79,"0"0"-14,0 0-5,0 0-23,0 0-34,0 0-3,-25 83 22,16-40-6,0 3 28,0-4-25,0 0 2,-2-1 12,1-1-27,1-2-6,3 0 0,-2-5 3,1-4 1,3-2-4,-1-5 0,2-4 0,2-5 0,1-3-21,0-5-38,0-3-74,0-2 0,0 0-21</inkml:trace>
  <inkml:trace contextRef="#ctx0" brushRef="#br0" timeOffset="21869.9671">22850 904 13,'0'0'78,"0"0"11,9-88-26,-4 64-8,0 3-4,0 6-9,-2 4 28,0 6-31,-3 3 1,0 2 17,0 0-57,3 0-1,3 11-16,6 20 14,1 13 3,-1 8 3,0 3 6,0-2 24,0-6-30,-3 0 3,3-3-6,-2-3 5,-2-8-4,-1-2 1,-4-7 1,2-2-3,-2-6 2,-2-4-6,5-6-5,-4-1-35,-1-1 13,-1-2-70,0-2-58,0 0-8</inkml:trace>
  <inkml:trace contextRef="#ctx0" brushRef="#br0" timeOffset="22088.7053">22868 1135 201,'0'0'116,"0"0"-63,0 0 5,0 0-10,0 0-48,0 0 0,6-10 4,12 6 7,3-1-22,3 0-16,1 4-95,-2-1-12</inkml:trace>
  <inkml:trace contextRef="#ctx0" brushRef="#br0" timeOffset="22682.4274">23202 1315 20,'0'0'0,"0"0"54,0 0 29,0 0-29,0 0 11,0 0-28,24 7 14,-11-7-14,4 0-30,1-4 37,1-7-30,4-4-5,-1-3 23,2-6-26,0-6-6,-2-8 0,2-5 11,-2-6-10,-1-4-1,2-4 0,-6-3-17,-3-3 24,-6 1-7,-2 5 0,-4 7-2,-2 8-2,0 7 4,0 7 0,-8 9 30,-2 5-16,3 8 28,0 6-41,-1 0 6,-4 3-14,-4 25-2,-5 16 9,-2 19 5,6 13-5,3 5 0,5 0 0,5-9 5,4-9-5,0-11 0,2-9 5,14-7-6,4-5 1,2-9 0,1-5-2,1-5-12,6-6 1,6-6-48,4 0 4,5-3-85</inkml:trace>
  <inkml:trace contextRef="#ctx0" brushRef="#br0" timeOffset="23584.5345">24029 1080 17,'0'0'67,"0"0"-29,0 0-15,0 0 32,0 0-16,0 0-33,-42-54 30,29 52-35,-4 2 11,-2 0 0,-2 2-7,-6 11-1,-1 7-4,2 5 0,4 4 17,4 1-10,3-2-3,5 0 9,2-4-6,4-6-5,4 0 4,0-6 1,0-3-6,6-3 2,9-3 0,5-3 12,4 0-8,2-3-6,1-14-1,-2-1-1,-3-3 1,-5-2 0,-4 1 1,-5 2 7,-2 2 2,-5 3-8,-1 8 25,0 3 6,0 4 31,0 0-15,0 0-28,0 2-21,0 21-34,0 7 34,0 6 0,0 2 1,-1 1 4,-4 3 5,-1 2 1,-1-1 2,-5-1-5,-2-3-6,-2-2-2,1-4 0,-1-5 7,2-6-6,2-8 2,3-3-3,5-5 6,2-3-6,2-1 0,0-2 2,0 0 8,0-11-5,18-14-5,8-7-1,12-4-43,6-2 0,-1 0-10,3 1 4,-4-1 8,-3 4-49,-7 2-58,-3 3-19</inkml:trace>
  <inkml:trace contextRef="#ctx0" brushRef="#br0" timeOffset="24334.0051">24384 1096 63,'0'0'50,"0"0"-18,0 0-20,0 0 23,-85 61-11,74-29-5,3 2 25,2 0 9,4-5-34,2-3 7,0-5-18,5-5-8,11-3 0,6-3 12,4-6 5,4-2-2,1-2-1,2 0 13,-5-11-27,-6-4 0,-4-1-2,-9-4 22,-6-2-15,-3-1 1,0-6-4,-1 4 17,-10 1-12,1 4-7,2 5 29,1 4-19,2 4 30,4 2-24,1 2-15,0 0-1,6 0-12,18-2 4,7 1 5,3 1-37,4 0 28,1 3-16,-2-3 9,1 3 5,0 0 6,-2-1-13,-2 1-7,-1 0-52,-5 0-42,-4-2-67</inkml:trace>
  <inkml:trace contextRef="#ctx0" brushRef="#br0" timeOffset="27374.4797">10027 1828 36,'0'0'9,"0"0"5,0 0-4,0 0-6,0 0 2,0 0 1,27 0 26,-17 0 20,-2 0-20,1 0 12,1 0-12,-4 0-24,6 0 12,0-2-10,1 1-10,2-1 1,3 1 2,0 1-4,-1 0 0,2-2 0,-1 1-1,4-1 2,5-2-1,4-1 1,8-1 4,6 0-5,0 0 0,2 3 1,-5 1-3,-1 1 2,-3 0 0,-2 1-3,-2 0 4,1 0-1,1 0 0,2 0 0,1 0 0,0 0 0,0 0 0,-1 0 0,-2 0 3,-3 0-3,0-2 0,-2 1 0,2-1-1,4 1 1,4-6 0,5 4 1,0 0 0,0-1-1,-2 1 0,-1-1 0,0 0 0,-1 1 0,0 0 0,-3 1 0,1-1 2,3 0-3,2 3 1,4-4 0,3 1-2,1 2 2,2-4 0,-2 3 1,-1 0-1,-1 1 0,0 1 0,1 0 0,-7 0-2,-3 0 2,-2 0 0,-1 1-3,-2 2 3,1 0-1,3-3-1,1 0 2,0 0-2,4 0 2,-1 1 0,1-1-1,-3 0 2,3 2-2,-1-1 0,1-1-2,1 3 0,2-1 3,6 1 0,1-1-2,3-1 1,1 1 1,1 2-2,2-1 2,1-2-4,3 3 4,1-4 0,1 0-2,0 1 4,-3-1-2,-5 2 0,-5-1 0,-5 2-3,-1 1 3,-6 1 0,-4 0 0,-2-2-1,-3 1 1,-3-1 0,-1 0-15,0 2 9,-1-4-1,-3 2 5,-1 0-2,-6-1-3,-3 1 5,-8-2-5,-3 2-37,-5 2-5,-1-2-8,0 3 10</inkml:trace>
  <inkml:trace contextRef="#ctx0" brushRef="#br0" timeOffset="31144.7346">14406 1801 6,'0'0'31,"0"0"4,0 0-29,0 0-2,0 0 1,0 0-3,46 0-2,-44 0 0,-1 0 0,-1 0 2,0 0 0,0 0 0,0 0 14,0 0-16,0 0 13,0 0-11,0 0 1,0 0 2,0 0-3,0 0-2,0 0 0,0 0 9,0 0 1,0 0-1,0 0 0,0 0 16,0 0-25,0 0-1,0 0-1,0 0-17,3 0 19,3 0 5,0 0-4,3 0 10,4 0-3,4 1-5,3-1 11,4 0-3,4 0 15,0 0-12,2-3-7,-1-3 22,1 3-29,2 0 12,-6 1-12,3 1 8,-1 1-8,2 0 0,3 0 0,1 0 7,-1 0-5,0 0-2,1 0 0,-2 0 3,0 0-3,1 0 0,-6 0 0,3 0 2,0 0-1,-1 1-1,3-1 0,-1 0 7,-1 0-9,1 0 2,-1 0 0,0 0 10,-2 0-8,1 2-2,-1-1 0,5 3 0,3 0 0,7-1 0,-1 0 1,1 0-2,2-2 3,-1 1-2,7 0 0,4-2 5,5 0-6,1 0 2,3 0-1,0 0 15,-1 0-11,-2 0-4,-3 0 0,0 0 7,-2 0-6,-2 0-1,-2 0 0,-2 0 5,-2 0-3,0 0-2,-3 0 0,2 0 3,-2 0-6,4 0 3,-1 0 0,4 0 2,2 0 2,3 1-4,-2 3 0,5-4 4,3 1-4,1 0 0,0-1 0,1 0 2,-2 0 1,-2 0-3,-1 0 0,-3 0 3,2 2-6,1-2 3,0 0 0,4 0 2,2 0-1,3 0-1,0 0 0,-3 0 3,-4 0-5,0 0 2,0 0 0,4 0-1,1 0 4,1 0-3,-2 0 0,-3 0 2,-4 0-3,-3-2 1,-4-2 0,-1 2 0,-1 1 1,-5-1-1,-3 2 0,-2 0 1,-4-2-3,-3 2 2,3 0 0,0-1 2,0 1-2,0 0 0,-3 0 0,2 0 1,-9 0-4,-6 0 3,-1 0 0,-8 0 0,2 0 1,-4 0-1,-3 0 0,2 0 0,-1 0-1,-2 0 1,1 0 0,1 0 1,3 0 1,2-1-2,-1 1 0,2-3 0,-1 1-1,-3-1 1,6-1 0,-1 0 0,6 3 2,9-2-3,5 0 1,4-1 0,1-1-1,0 3 1,-3-1 0,-1 2-2,-3 1 2,0-2 0,-1 2-1,4 0-1,0 0-1,7 0 4,1 0-1,5 0 0,0 0 2,2 0-2,2 0 0,1 0 0,2 0-1,2 0 1,-1 0 0,4 0 0,-3 0 1,-3 0-2,-1 0 1,-1 0 0,2 0-3,0 0 4,3 0-1,2 0 1,1 0 0,0 0-2,1 0 1,-2 0 0,3 0 0,-3 0 0,-1 0 0,-4 0 0,-2 0 2,-2 0-3,-2 0 1,1 0 0,4 0-1,3-1 3,2 0-2,0 1 0,2-2-1,-4 1 0,4-1 1,1-1 0,2 2 0,-1-1 1,3-1-1,-6 0 0,-1 1 0,-1 1 0,-4 0 0,0 1 1,1-2-2,-2 1 1,-1 1 0,-1-2 0,2 1 1,0-1-2,3-1 1,3 3 0,1 0-2,4 0 2,1 0 0,0 0-1,4 0 2,0-2-1,4 1 0,0 1 0,-2-2-1,1 1 2,-1 1-1,-1 0 0,1 0 1,2-2-2,-5 1 1,2 0 0,-2-1 0,1 1 0,-1-1 0,0 0-1,2-1 3,-3 2-4,4-1 2,-2-1 0,1 0-4,0 3 4,-5 0 0,-3 0-1,-4 0 0,-2 0 0,-1-1 1,-5 1 0,-3 0-2,-7 0 2,-6 0 0,-8 0-1,-7 0 1,-8 0-3,-3 0 3,-6 0 0,-1 0-12,0 0-2,0 0-4,0 0-20,0 0-48,-9 0 62,-4 3-77</inkml:trace>
  <inkml:trace contextRef="#ctx0" brushRef="#br0" timeOffset="33219.4594">24988 1298 87,'0'0'110,"0"0"-37,0 0 71,0 0-86,0 0-4,0 0 14,3-15-53,-3 13 27,0 2-19,0-1-22,0 1 9,0 0-10,0 0-19,0 0-44,3 0-108,-2 0-54</inkml:trace>
  <inkml:trace contextRef="#ctx0" brushRef="#br0" timeOffset="52551.4636">4683 2838 20,'0'0'37,"0"0"-14,0 0 21,0 0-5,0 0-13,0 0 2,0 0-21,0 0 26,-15 27 3,8-9-9,-4 9-1,-1 7-22,-3 5 6,-3 7-7,2 1 0,1-4-3,-3 4 0,7-3 5,0-1-6,-1 1 2,-3-5-1,6-5 0,-2-3-13,1-5-20,1-3-25,3-5-16,3-3 6,-2-4-21</inkml:trace>
  <inkml:trace contextRef="#ctx0" brushRef="#br0" timeOffset="53035.814">4705 2788 37,'0'0'98,"0"0"-74,0 0 16,0 0 16,0 0-56,0 0 0,33 44 5,-18-7 18,1 7 43,-2 3-57,2-4 28,-5 1-6,2-6-28,-4-1 15,0 1-18,3-1 5,-6-1 1,0-1-4,-3-1-2,0-6 0,-3 1 8,0-4-18,0-4 10,0-1-56,0-5-13,0-3-60,0-3-33</inkml:trace>
  <inkml:trace contextRef="#ctx0" brushRef="#br0" timeOffset="53357.3189">4647 3202 283,'0'0'74,"0"0"-25,0 0 13,0 0-42,0 0-1,0 0-19,34-15 0,-10 14-4,1 1 2,-5 0-53,5 0-40,-4 0-44,-7 3-67</inkml:trace>
  <inkml:trace contextRef="#ctx0" brushRef="#br0" timeOffset="54931.5978">5048 3483 32,'0'0'32,"0"0"-32,0 0 0,0 0 34,0 0 0,0 0-2,55 42 22,-41-42-24,-1 0 15,-1 0-17,-1 0-22,2-1 14,-2-11 5,2 0-16,-4-5 12,3-2-19,1-4 7,-1-7-6,-1-6 1,-1-5-4,-1-1 0,-1-4 2,-2 1 2,-1-1-4,-2 0 0,-1 0 0,-2 1-3,0-3 3,0 0-4,0 0 0,0 1 2,0 6 3,0 7-1,0 4 16,-5 7-13,-2 5 14,3 8-5,-2 5 8,3 4 26,-2 1-45,-1 3 2,-1 22-6,2 17 2,2 12 1,3 7 0,0 4 7,0-4 12,0-3-14,2-4-5,4-6 0,7 2 8,-1-5-14,4-2 6,3-5 0,3-6-6,3-6 7,2-6-1,0-4 0,0-5-25,1-3 16,1-4-8,-1-2-23,-1-2 12,-2 0-27,-3 0-3,-5-6-5,-1-6-35,-1-3 44,-3-2 12,-6-2 30,-3-1-8,-3-1 11,0-1 9,0 2 29,0 3-18,0 6 27,-3 4 28,3 4-11,0 3 19,-2 0-74,2 13 0,0 7-10,0 3 19,0-2-9,0-1 0,5-2 2,4-2 0,3 0 0,0 1-2,0 0 0,6-3 2,-5-1-3,2-3 1,-1-2-16,-1 0-41,0-8-82</inkml:trace>
  <inkml:trace contextRef="#ctx0" brushRef="#br0" timeOffset="55244.0813">5705 3031 379,'0'0'89,"0"0"-17,0 0 25,0 0-50,0 0-5,0 0-42,-9 0 15,9 0-20,0 0 5,0 0-36,0 0-32,0 0-132,4 0-33,1 0 34</inkml:trace>
  <inkml:trace contextRef="#ctx0" brushRef="#br0" timeOffset="55994.0476">6196 3199 162,'0'0'66,"0"0"-28,0 0 24,0 0-14,0 0-42,0 0 20,-66-44-5,55 44-9,-3 0 5,-3 0-16,1 11 2,-1 6-3,-2 5 0,5 8-2,0 5 3,3-1-1,1 6 4,10-6-4,0-4 0,0-1-2,4-7-1,11-3-5,4-4 14,3-5-6,1-4 4,3-3 4,-3-3-8,3 0 0,-2 0 3,4-9 2,-1-8-4,3 1 1,-2-5-2,2-3-5,-3-5-3,-2-2 6,-5-3 4,-7 0 2,-7 1-3,-3 2-1,-3 6 5,0 6 2,-3 5-7,-8 5 11,-3 8-4,-3 1 10,2 0-12,2 18-3,-2 7-4,6 3 2,1 6 0,3-5 0,5 3-3,0-4 0,4-1 3,11-3 0,4-7-3,1-1 2,8-4 0,-1 0 1,9-6-21,-2-3-10,5-1 10,-3-2-138,-2 0-22</inkml:trace>
  <inkml:trace contextRef="#ctx0" brushRef="#br0" timeOffset="57986.7325">27080 2654 23,'0'0'47,"0"0"33,0 0 18,0 0-34,0 0 3,0 0-1,0-24-25,1 23 20,-1 1-46,0 0-3,0 0-10,0 0-1,0 0-2,0 0-6,0 5-16,0 18 19,0 7 6,0 4-2,0 5 3,0-2 5,0 3-11,0-3 3,-3-4 0,0-1-1,0-2 1,0-6-23,-1 3-5,-1-3-51,1-1-8,0-4-35,1-6-62</inkml:trace>
  <inkml:trace contextRef="#ctx0" brushRef="#br0" timeOffset="58803.4017">27092 2582 11,'0'0'43,"0"0"35,0 0-24,0 0 17,0 0-15,0 0-18,22-75 17,-9 64-52,3-3 5,3 6-3,-1 0 12,3 3-13,1 5-4,-1 0 0,0 0-9,1 15 5,-4 4 3,-1 3-5,-3 4 5,-2 1 1,-6 0 0,-4-1 4,-2-4-7,-3 2 3,-15-1-13,-11-2 12,-2-2-7,0 1 8,1-5 0,3-3 1,6-3 3,8-5-4,4 0 0,8-3 0,1-1-9,0 0 9,3 0 0,14-8 1,6 4-9,3 1 3,0 3 5,1 0 0,3 0-15,0 10 14,1 5 1,-3 2 0,-2-2-4,-7 5 4,-6-2 0,-7 2-1,-3-1-4,-3-2 5,0 1 0,-3 0 6,-13-2 3,-8 4-9,-4-2 0,-4-2 1,0-2 16,-1-2-17,4-6 0,6-1 3,6-5-4,4 0 1,2 0-34,2-9-72,0-6-143</inkml:trace>
  <inkml:trace contextRef="#ctx0" brushRef="#br0" timeOffset="60045.2326">27766 2881 36,'0'0'50,"0"0"-18,0 0 11,0 0 58,0 0-88,0 0 39,-46-25-28,38 25-19,-5 3-5,0 14-7,-4 5 7,2 3 0,2 1 2,1-2-6,4 0 4,5-1 0,3-4-2,0-2-7,0-2 4,0-5 0,11-2 0,4-2 5,0-2 10,4-4-4,-1 0-5,3 0 6,0-3-7,-2-10-12,2-5 2,-2-2 7,-7-1 6,-3 2 1,-4-1 2,-5 2 1,0 3-7,0 2 18,0 2-18,0 2 32,-1 3 0,-3 3-15,1 0-1,2 1-12,-1 1-4,2 1 0,0-2-1,0 2-7,0 0-3,0 0-12,3 0-8,8 0 15,2 0 15,1 0-3,0 0 4,2 0 1,0 0-1,-1 0 3,1-1-7,1-10 3,2-3 1,-3-2 0,1-3 2,-2-4 7,-2-3-8,-2-5 9,-3 2 20,2 1-28,-3-1 22,-1 2-4,1 0-20,-5 3 41,-2 4-38,0 7 5,0 5 11,0 5-16,0 3 24,0 0-27,0 0-23,0 13 18,0 13-3,-3 13 8,-3 3 0,0 7 2,0 0-2,1-3 0,4-3 1,1-3-1,0-7 0,0-2 0,1-2 0,10-5-3,2 0 1,1-3-6,2-3 8,-1-4 9,1-5-9,-2-6 0,1-3 0,0 0 0,1 0-11,-2-8-2,-2-7-2,-4-1 14,-1-2 1,-1-2 0,-5 2-2,1 3 1,-1 2 1,2 6 0,-1 1 3,2 0-7,0 2 4,2-1-5,5 1 2,8-3-9,6 2 12,11-3 0,5-1-3,5 0-12,-1-2 13,-2 3-20,-1 1-21,-11 1-117,-9 4 6</inkml:trace>
  <inkml:trace contextRef="#ctx0" brushRef="#br0" timeOffset="85082.8865">1229 4192 126,'0'0'63,"0"0"-29,0 0 42,0 0-44,0 0-20,0 0 9,-11-4-4,7 4 8,0 0-23,-2 0-1,-5 3-2,-5 12-3,1 8 3,-6 2-1,0 7 2,-3 4-4,0 6 5,-1 11-1,3 10 0,-1 4 3,4 3-3,-2-2 0,6-6 1,5-1-6,4-1 5,6-5 0,0-6-3,0-5-7,6-8 9,10-3-4,8-7-13,4-2 11,8-8 13,6-4-6,4-6 0,2-6-34,1 0-15,-1 0-86</inkml:trace>
  <inkml:trace contextRef="#ctx0" brushRef="#br0" timeOffset="86160.9574">1426 4324 73,'0'0'86,"0"0"-23,0 0 27,0 0 13,0 0-70,0 0-33,0-4-1,0 11-14,0 13 15,0 11 7,0 8-5,7 9 5,-4 2-3,0 0-4,0 2 0,0-9-2,-1-2 2,1-3 0,1-2 0,-2-3 4,1-1 0,4-7-4,-4-4 0,3-4-17,0-4 12,2-1 9,2-2-4,2-3 6,6-5 2,0-2-6,10 0 12,-4-5-9,6-6 9,-2 1-12,2-1-1,-2 3-1,-5 3-10,-2 3-52,-5 2-51,-4 0-21,-3 0-29</inkml:trace>
  <inkml:trace contextRef="#ctx0" brushRef="#br0" timeOffset="87297.5935">1897 4814 41,'0'0'46,"0"0"-30,0 0-16,0 0 32,0 0 0,0 0 13,26 24-29,-19-22 3,1 1 4,-1-2-20,6-1 20,1 0-14,4 0-6,0-9 13,1-1-14,3-4-2,-5 0 0,-2 1 7,-6 0-7,-3 0 6,-3 5-5,-2 0 19,-1 2-15,0 3 0,0 1-4,0 1 10,0 1 3,0 0-14,0 0-7,0 9 5,0 9 2,0 4 0,0 1-3,0 1-4,0-3 2,8-3 5,2-1-8,-1-5-3,0-1 5,3-4 6,0-4 0,3-2-16,0-1 0,1 0-56,4 0-35,-4-11-29</inkml:trace>
  <inkml:trace contextRef="#ctx0" brushRef="#br0" timeOffset="87563.2011">2157 4561 129,'0'0'194,"0"0"-190,0 0 0,0 0-4,0 0-30,0 0-158</inkml:trace>
  <inkml:trace contextRef="#ctx0" brushRef="#br0" timeOffset="89099.5824">2351 4697 131,'0'0'97,"0"0"-16,0 0-32,0 0-45,0 0-4,0 0-18,-3 2 12,3 8 4,3 1 4,4 5 3,-1 2-4,2 1 7,1 1 4,1-2-7,-1-1-4,0 1-1,1-3 0,-2 0 4,1-2-4,2 1 0,-3-4-2,1 1-1,-1-5-4,-2-2 0,1-2-21,2-2 24,-3 0-19,0 0 22,0 0 1,-2 0-4,-2 0 4,1-8 3,0-2-2,-3-3 6,0-1-7,0-3-5,0 2-4,0-3 6,0 2 3,0 2-2,0 2 7,0 3-4,0 1 0,0 4 0,0-1 2,0 3-1,0 2-4,0-3 2,0 3-28,6-2 15,10 2 8,1 0 5,-1 0 0,-1 0 0,3 0 0,-3 0-2,4 0-3,-2 0 5,2 0 4,-3 0-3,1 0 5,-1 0-6,-1-3 0,0 0 0,0-3-11,0 2 10,0-4-20,3-3 21,-3 2-5,-2 0-12,-7 2 1,2 0 16,-8 3 10,0-3 34,0 0-27,0 3-3,-5-2 4,-4 3-14,-1 0-2,1 3-2,0 0-5,-3 0-3,0 0 6,1 3 2,0 10-2,2 4 2,-2 1-1,1 2 0,7-2 2,1 1-6,2 0 5,0-3 0,0-1-5,8-5-5,2 0 10,1-3 13,-1-3-13,2-2 14,0-2-8,7 0-6,-2 0 6,5-7 4,5-7-20,0-4 10,4 0 0,-4-2-2,-6-2-22,-5-2 17,-2 3 1,-4-2 0,1 5 6,-5 6 0,-3 2 0,-3 3 43,0 4-22,0 2 34,0 1-16,0 0-31,3 0-16,-2 3-6,9 9 14,-2 0-6,7 3 8,1-1-2,-5-2 0,7 0 4,-5 0-4,2 0 0,-3-2 1,-2 1 0,-2-2-1,-2 0 0,-3 3 0,-2-1-1,-1-1 0,0 2 1,0-2 0,-12 4-3,-4 0-63,-1-1-24,-3-1-113</inkml:trace>
  <inkml:trace contextRef="#ctx0" brushRef="#br0" timeOffset="90477.5289">3907 4841 106,'0'0'14,"0"0"-3,0 0-6,0 0 27,0 0-8,0 0 4,0 0-6,18 44 11,-8-44 9,-1 0-32,2 0 2,7-6-4,-1-9-3,3-3 2,-1-3-7,-2 1-33,-1 1 9,-5-2-10,-5 3 33,-5 2-3,-1 4 8,0 5 6,0 2 7,0 0-4,0 5 20,0 0-33,-1 0-7,-1 16 6,1 3 1,1 4-4,0-2 6,0 3-2,0-6 0,0 0-4,0-3 2,7-4-5,-1-2-3,3-3 4,3-3 10,1-3-4,1 0 8,4 0-6,-2-5-4,2-2-11,1-5-25,-2-2 14,4 0-8,-1-2 31,-3 3-4,-1 1-2,-4 1 7,-4 6 6,-2 2 13,1 3 19,1 0-37,2 0 5,2 0 11,-3 8-15,3 4 3,-2 3-5,-2 0 2,-2-2 13,-5 0-4,-1-4-5,2 0 12,-2-2-14,0-1 3,0-4-7,0 0 1,0-2 19,0 0-13,0 0 9,0 0 33,0-2-26,1-13-19,1-2-4,5-2-22,-1-1 21,5 2-22,1 0 5,1 6 1,-1 0-38,3 4 39,-3 5 10,1 3-7,1 0 12,2 0 1,-4 11 1,3 1 13,1 1-12,2 3 10,2-1-6,2-2 30,0-1-16,-2-1-20,2-4 6,-1-3-6,-3-2-32,-2-2-23,-4 0-67,-4 0-46</inkml:trace>
  <inkml:trace contextRef="#ctx0" brushRef="#br0" timeOffset="90899.3815">4114 4498 492,'0'0'117,"0"0"-76,0 0 25,0 0-61,0 0-2,0 0-3,-1-6-100,-2 6-58,2 5-123</inkml:trace>
  <inkml:trace contextRef="#ctx0" brushRef="#br0" timeOffset="92674.1352">5814 4205 113,'0'0'72,"0"0"13,0 0-4,0 0-15,0 0-66,0 0-8,0 21 8,0 6 8,0 7-5,-5 7 16,2 5-17,-6 6 5,0 2-7,-1-3 18,-5-4-25,6-2 7,-3-3 0,2-1 3,1-2-3,-3-5-1,3-1-36,3-4-64,0-6-16,1-7-34</inkml:trace>
  <inkml:trace contextRef="#ctx0" brushRef="#br0" timeOffset="93095.9933">5820 4255 150,'0'0'176,"0"0"-133,0 0-37,0 0-6,0 0-11,0 0 11,45 51 21,-25-22-19,-2 4 46,5 5-28,-4-2-1,0-1 14,-2-2-28,-1-3-5,-2 0 0,-1 0 10,-4-1-12,0-2 2,-1 0 0,-1-1 8,-3-1-8,1-1-8,-2-1-89,-2-10-75,-1-3-45</inkml:trace>
  <inkml:trace contextRef="#ctx0" brushRef="#br0" timeOffset="93345.9797">5830 4606 245,'0'0'127,"0"0"-118,0 0-3,0 0-12,0 0-9,0 0 15,45-6 9,-17 6-3,5 0-9,0 0 3,0 5-47,-5-1-41,-3 0-71</inkml:trace>
  <inkml:trace contextRef="#ctx0" brushRef="#br0" timeOffset="95259.7717">6257 4614 122,'0'0'100,"0"0"-52,0 0-22,0 0 37,0 0-30,0 0-10,16-39 36,-11 36-40,-1 0 9,2 3-28,6 0 11,0 0-16,3 7 5,3 10 0,-2 3 4,-2-2 0,-2 1-4,-2-1 0,-7 2-3,0-1 3,-3-1 0,0 0 6,0 0-16,0-3 10,0-2-8,0-3 7,0-5-5,0-4 6,0 1 5,0-2-5,0 0 35,0 0-32,0-5 2,0-11-5,0-2-1,0-3-4,9-2 5,1 5 0,-1-2 1,0 5-1,-1 4 0,2 1 0,1 9-14,1 1 6,1 0 8,2 3 0,0 8-2,-2 3 4,-4 0-2,0-1 0,-4-1 0,-2 1-5,-2-5 5,-1 3 0,0-4 5,0-1 2,0-1-7,0-5 0,0 0 7,0 0-4,0 0-2,0 0 0,2-12 2,2-8-1,2 1-2,1-4 0,1 4-3,3 1-3,0 2 6,0 6 0,-2-1-4,3 6 4,-2 1 0,2 3-3,0 1-12,5 0 13,-1 6 2,-1 6 0,1 0-1,-4-1 3,3-3-2,-3 2 0,0-3-2,0-1 0,-3-1 2,1-4 0,1 1 3,-1-2 3,3 0-6,-2 0 0,4-5 4,-3-5-4,-5-1 0,-2-2 0,-2 2 9,-3-1-1,0-1-8,0 0 0,0 0 6,0 4-5,0 5-1,0 4 0,0 0-1,0 0-2,0 0-5,4 1-4,8 8 5,0 4 5,1-1 3,-2 2-1,-2 1 0,1 0-1,-2 2 1,1-6 0,1 5 1,-1-3-1,-4 1 0,-4-2 1,-1-3-4,0 0 2,0-2-3,0 3 3,-6-3-9,-6-1 1,-1 0-3,-2-3-55,-3 1-20,-1-1-48,2-1-64</inkml:trace>
  <inkml:trace contextRef="#ctx0" brushRef="#br0" timeOffset="95980.5059">7110 4283 216,'0'0'59,"0"0"0,0 0 11,0 0 31,0 0-59,0 0-36,-3-14-6,3 43-5,3 13-8,2 15 17,-5 4-4,0-3 16,0-2-4,0-8 3,0-6-12,0 0 0,0-4 3,3-7-6,6-2 0,4-6-2,4-7-4,0-5 6,7-10 0,1-1 1,4 0-13,1-9-10,5-7-31,-5-2-25,-7-2-67,1-1 18</inkml:trace>
  <inkml:trace contextRef="#ctx0" brushRef="#br0" timeOffset="96277.3674">7019 4554 224,'0'0'62,"0"0"-62,0 0-16,0 0 16,0 0 6,88 1 5,-49-7-5,7-3-4,-4 0-2,0 1 12,-1 3-11,-6 2-2,-2 1-44,-8 2-98</inkml:trace>
  <inkml:trace contextRef="#ctx0" brushRef="#br0" timeOffset="97523.7001">7447 4677 110,'0'0'4,"0"0"39,0 0 17,0 0-3,0 0-5,0 0-36,14 56 17,-8-50 18,7-5-16,-1 1 11,3-2-25,-1 0-7,2 0-3,-3 0 1,2-6-11,2-6 0,-4-5 11,-1-1-11,-4-1-1,-4-4-7,-4 2-5,0 0-4,0 1 13,-9 4 3,-3 2-2,-4 2-3,2 5 9,-1 5-4,3 2 0,-1 0-1,1 0-3,4 17-5,1 8 5,1 4-1,5 4 5,-1 2 0,2-4-2,0 1 4,0-3-3,2-4 1,8-3 0,-1-3-2,9-4 2,-3-5 0,4-4 11,1-1-10,-1-5-1,6 0 0,-2 0 3,7-13 1,1-5-4,-1-1 0,0-4-3,-8 0 3,-3-3-8,-8 0-11,-5 1 19,-3-1 9,-3 2-8,0 0-1,0 4 1,-5 1-1,-2 2-2,-4 5-8,1 3 7,1 0 3,1 6 0,2 0 5,-1 1 1,4 2-2,2 0-6,-1 0 2,2 0-13,0 0 9,0 0-16,6 2 20,9 6 11,5 0-9,3 0 12,3 0-8,2-3-2,-1 4 3,-2-2-5,-2 2-2,-7 4 0,-1 2 5,-2 4-5,-7-1 0,-1 0 3,-2 1 16,0-2-14,0 1 1,4-5-6,-2 1 3,1-3-3,3-3 0,1 0 0,2-2-5,6-3 5,0-3-10,6 0-34,1 0-54,-1-4-43,-3-11-93</inkml:trace>
  <inkml:trace contextRef="#ctx0" brushRef="#br0" timeOffset="98586.145">8518 4582 153,'0'0'113,"0"0"-49,0 0-17,0 0 35,0 0-48,0 0-18,-31-61 17,16 55-29,0-1 3,-4 4-7,-3 3 3,2 0-3,1 0 0,-2 3 0,4 10-7,0 6 7,2 4 0,-2 4-1,8 6-5,0 0 3,2 0 3,6-2 0,1-1-4,0-7 3,0-2-4,7-5 1,2-6-1,1-2 0,5-4 5,-3-4 0,4 0 5,1-4 2,2-13-7,-2-2 0,2-7 4,-4-6 1,0-4-5,-4-2 0,-4-5 8,0-2-4,-4-2-4,0-4 5,-3 0-5,0 1 32,0 4-1,0 8 1,0 9 7,0 8-34,-1 9 25,-2 6-20,0 6-10,3 0 1,-3 19-1,-1 27 0,4 18-9,0 12 14,0-1-7,0-9 2,10-7-4,3-9-9,7-8 13,-1-3-36,7-9-3,0-6-34,4-6-6,-3-7-61,3-8-40</inkml:trace>
  <inkml:trace contextRef="#ctx0" brushRef="#br0" timeOffset="100051.5698">8987 4614 111,'0'0'74,"0"0"1,0 0 16,0 0-5,0 0-56,0 0 17,-70-42-32,49 42 14,2 0-25,-1 12 2,4 3-8,1 3 2,2 2 0,2 0-6,3 0 6,1 0 0,4-1-4,0-1 3,2 0 1,1-1 0,0-2-2,0-2-10,0 0 12,7-3 0,3-4-7,1 0 7,1-6 0,6 0 0,-3 0 1,3-6 0,-1-8-1,-3-4 0,1-3-4,-3-1-22,0-2 19,-2-1-17,-2 3 22,-4 2-10,-1 4 20,-3 4-8,0 6 39,0 0-35,0 4 36,0 2-40,0 0 6,0 6-23,0 12 11,0 3 6,0 2 0,0-2 0,5-1-3,2-4 3,-3-1 0,4-2-8,0-5 8,-1 0 0,3-6-5,-1-2 10,2 0-5,2 0 0,-1-10 2,3-3-3,-3-3 2,-1 0-1,0 0 0,-2 2 8,-1 1-13,7 0 5,-5 6 0,3 3-4,-2 4 4,0 0 0,2 0-3,-4 9-1,0 4 4,-6 0 0,0 1 1,4 1 1,-5 1-1,-2 0-1,0 2 0,1-2 3,-1 1-4,2-2 1,1-3 0,-3 0 3,0-1-1,0-4-2,0-2 0,0-4 5,0-1-5,0 0 5,1 0-2,-1 0 40,3-4-42,-1-13 0,2-4-1,5 1-6,0-3 2,6 2 4,-2 4 0,-4 3-10,2 3 11,-2 4-1,0 1 0,0 3-8,2 3 6,-3 0 2,4 0 0,-3 0-5,-2 2 8,-2 3-3,-2 5 0,-2-4 2,-1 3-4,0-2 2,0-1 0,0 1 16,0-3-6,0-1-10,0-2 0,0 1 14,0-2-9,0 0 1,0 0 4,2-6 23,4-9-33,9-5-2,-2-1-2,5 2-50,-1 2 51,-1 3-12,-1 10 15,-2 1-13,1 3 8,2 0 4,-5 0 0,3 9-6,-3 4 3,-2 3 4,4 0 0,-2-2 0,-1-2 0,2-1 0,0-4 0,1-3 0,1-2-16,-2-2 15,4 0-67,-4 0-18,1 0-42,0-10-1</inkml:trace>
  <inkml:trace contextRef="#ctx0" brushRef="#br0" timeOffset="100407.852">9791 4119 455,'0'0'54,"0"0"-19,0 0-35,0 0-26,0 0 26,0 0 1,55 104 22,-35-58 9,2 4-31,-1 4 5,-1-1 9,-3 1 4,-3-6 9,-4-6-27,-7 2 5,-3 1 1,0 8-2,-3 6-5,-13-1 0,-4 1-46,-7-9-2,-4-8-9,-3-3 1,-5-6-27,-3-6-125</inkml:trace>
  <inkml:trace contextRef="#ctx0" brushRef="#br0" timeOffset="102373.235">25431 3703 54,'0'0'74,"0"0"-15,0 0 15,0 0 15,0 0-5,0 0-6,6-42-46,-6 42 12,0 0-16,0 0-23,-7 5 18,-8 20-21,-9 14 5,-3 14-7,-7 10 5,1 7-5,2 0 0,1 2 4,6-4-9,6-6 5,9-6 0,9-8 0,1-6-4,25-5 1,13-3-5,7-8 16,9-3 0,6-12-8,7-7-26,3-4-9,-1 0-74,-1-6-37,-8-6-42</inkml:trace>
  <inkml:trace contextRef="#ctx0" brushRef="#br0" timeOffset="103076.3254">26119 3882 135,'0'0'28,"0"0"54,0 0 17,0 0-24,0 0 7,0 0-35,-14-39-19,13 39 20,1 0-43,0 0 0,0 0-5,-2 11-41,0 19 41,-6 12 0,1 5 2,-4 2 4,-1-2 1,3-3-7,0-5 0,1-8 1,3-3-4,4-7 3,1-5 0,0-1-7,0-4 4,7-2 3,6-3-4,8-2 6,3-4-2,9 2 0,4-1 2,-1-1 2,4 2-3,-2-1-1,2-1 0,-3 0-28,-4 2 10,-3-2-30,-5 0-35,-5 0 8,-3 0-75,-4 0 4</inkml:trace>
  <inkml:trace contextRef="#ctx0" brushRef="#br0" timeOffset="103784.393">26660 4194 61,'0'0'61,"0"0"9,0 0-45,0 0 2,0 0-27,0 0 4,0 7 14,0-5-9,10-2 39,0 0-16,3 0-9,2 0 25,3 0-29,-3-8-12,3-2 1,-3-1-3,-3 1-5,-3-1 0,-3-1 3,-2 3 2,-2 0-5,-2 2 0,0 4-1,0 1 3,0 2-6,0 0 0,0 5-21,0 13 21,-3 4 4,-2 4 0,2-3 0,2-1 2,-1-2-4,2-1-2,0-5-8,3-4 5,12-1 2,-1-4-30,6-3-14,0-2-87,1 0 6</inkml:trace>
  <inkml:trace contextRef="#ctx0" brushRef="#br0" timeOffset="104018.7572">26828 3992 314,'0'0'42,"0"0"-34,0 0 11,0 0-19,0 0-23,0 0-19,-12-6-54,12 6-9,0 0 45,10 0 12</inkml:trace>
  <inkml:trace contextRef="#ctx0" brushRef="#br0" timeOffset="105834.294">27011 4074 9,'0'0'98,"0"0"-38,0 0-11,0 0 17,0 0-60,0 0 1,-1 0-14,1 1 12,0 8-5,0 2 30,0 2-30,0 4 30,1-1-14,4 1-6,2-2 0,0-1-2,-2-1-8,1-4 0,0 3 3,0-1-5,1-1 2,-1-2 0,0-1-1,0-1-1,3-3 2,-4 0 0,1-3 0,-3 0-4,1 0 4,2 0 0,1 0 19,2-7-19,4-7-8,-2-1-12,1 0-7,-3-2 23,0 3-7,-1-6 11,-2 4-2,-2 0 0,1 2-1,-1 7 2,0 0 2,-2 0 0,-1 3 2,1 3-1,-1-1-2,2-1-7,2 2 0,1-1-3,4 2 9,-1 0-9,0 0 10,3 0 0,-1 0-3,-1 0 1,2 2 2,0 2 0,4-1 1,1-3-2,4 2 1,-2-2 0,2 0 0,0 0 5,2 0-5,2 0 4,2 0-3,-2 0 13,-3-3-12,-5-3 1,-3 1-3,-6 2 8,-2-1-8,-4-1 4,-2-1 0,0 0 18,0 0-13,0 1-6,0 1-4,-6 2 16,-5 2-18,-2 0 3,-1 0-7,-2 8 4,2 7 3,0 1 0,2 4-3,2 1 1,2 0 0,3-3-1,4 0-4,1-4 4,0 0-7,0-4 10,6-1-4,5-3 6,2-2-2,4 1 0,0-5 0,4 0 13,2 0-11,4 0 5,3-10 0,0-1 0,-3-2-5,-3-4-2,-3-2 0,-2-4 0,-1 0 5,0 2-4,-5 1-1,-2 4-3,-2 4 3,-5 1 0,-1 5 0,-3 3 14,0 1 5,0 2-5,0 0-4,0 0-10,0 0-3,0 1-23,3 16 26,5 2-6,-1 2 9,2 0-3,-1-1 0,-2-1 4,0-2-5,1-2 1,0-2 0,1 1 0,0-3 0,-4-2 0,-3-2 0,-1 1-50,0 0 31,-13 2-27,-4-1-41,-3-3-30</inkml:trace>
  <inkml:trace contextRef="#ctx0" brushRef="#br0" timeOffset="107518.6131">28691 4169 129,'0'0'28,"0"0"-21,0 0 3,0 0 7,0 0-3,0 0-6,-6 19 27,6-19-14,0 2 10,0-1 6,7 0-15,3 1 1,2-2-1,4 0-18,-1 0 22,4-4-26,0-6 7,-2-1-1,-1-2 3,-2-2-9,-2 2 0,-3-1 2,-2 2 8,-4 2-10,-1 3 1,-1 3 5,-1 4-1,0 0-5,0 0 0,0 0 0,0 0-8,0 0-5,0 11 13,0 4-9,-3 4 14,-1 1-8,1-2 3,0-2 0,1-1 1,1-1-1,1 0 0,0-3 0,0-1-4,0-1 3,0-4-13,6 2 7,7-3 4,2-2 6,2-2-3,0 0 0,0 0-14,1 0-4,-5-5 6,4-3-20,-1 0 28,-1-2 4,1-1 0,-1 0-1,0 1-3,-1 3 4,-4 3-3,2-1 6,-5 5-7,-1 0 4,1 0-1,0 0-4,-1 2-7,1 7 11,2 1 1,0 1 0,0 4 0,-3-3 1,-1 2-1,-4-4 0,1-2 3,-2 1-3,0-3 0,0-1 0,0-1 2,0-3-2,0-1 0,0 2 0,0-2 13,1 0-9,-1 0 6,0-2 21,2-8-5,3-5-21,1-3-5,3-2 0,8 1-30,-2-2 25,7 3-4,-4 4 9,0 2-11,-4 7 14,-3 4-3,0 1 0,0 0-3,-2 9 2,5 6 1,-1 1 0,-1 1 24,2-2-24,-2-3 0,0 0-3,2-1 14,0-4-12,1-1 1,0 0 0,-2-2 5,4 0-5,-1-4-39,-1 0-37,4 0-99,-2 0 71</inkml:trace>
  <inkml:trace contextRef="#ctx0" brushRef="#br0" timeOffset="107862.3495">28939 3902 321,'0'0'34,"0"0"-25,0 0 1,0 0-10,0 0 9,0 0-23,-24-8-19,24 8-141,10 0 71,8 0 44</inkml:trace>
  <inkml:trace contextRef="#ctx0" brushRef="#br0" timeOffset="108608.7037">30225 3714 68,'0'0'41,"0"0"25,0 0 29,0 0-31,0 0-15,0 0-44,-21 4-3,12 25-2,2 12 1,-4 8 18,-1 4 12,2-2-30,-1-3 7,1-4-8,2-5 2,2-3-1,3-6-1,2-4 0,1-3-1,-2-4-5,2-4-33,0-3-30,0-3-19,0-4-57</inkml:trace>
  <inkml:trace contextRef="#ctx0" brushRef="#br0" timeOffset="109269.3074">30114 3782 138,'0'0'5,"0"0"18,0 0 6,0 0 30,26-84 8,-14 71-38,4 3 15,1 2 3,2 2-39,1 4 22,2 2-30,5 7 6,-2 17-2,-1 9 1,-3 5-5,-8 1 0,-4 0 4,-4-3-7,-5-3 3,-2 0 0,-19-1 3,-7-2-2,-1-5-1,-5-2 0,3-5-16,5-5 11,7-3 5,7-6-15,3-1-5,6-3 14,3 0 6,0 0-1,0-6-26,0-2 27,8 2 0,5 2 0,-1 4-11,4 0 13,1 0-2,2 2 0,2 11 6,2 2-6,-1 1 0,-1 3 2,-2-1 16,-4 1-10,-3-1-8,-7-1 0,-5-3 12,0 0-17,-2 0 10,-14 1-2,-10-1 16,-2-1-9,-2-2-10,2-5 0,-1-2-28,3-1-1,1-3-49,5 0-10,4-1 6,8-12-80</inkml:trace>
  <inkml:trace contextRef="#ctx0" brushRef="#br0" timeOffset="110698.8363">30671 4081 17,'0'0'44,"0"0"26,0 0 5,0 0-29,0 0-40,0 0 18,-38-7-19,27 22 2,-1 3 12,1 4-1,-1 2 9,3-4-1,3-2-19,3-3-7,-1 0 0,4-3-2,0-3 2,0-1 2,3-3 1,4 2 0,4-6 8,5-1-11,2 0 0,3 0 2,1 0 10,0-8-12,0-5 0,-2 0-1,-3-1-6,-2-1 6,-6 2-2,-5-1 6,0 2 0,-4 0-2,0 4 1,0-1 0,0 3 0,0 0-3,0 2 1,-2 1 0,-1 0 5,1 3 4,1-2-2,-1 2 16,2-1-21,0 1-4,0-2-3,0 2-20,0 0 19,0 0-30,2 0 36,6 0-10,0 0 16,1 0-12,2 2 6,0-2 0,3 0 10,1 0-9,-3 0-1,3 0 2,0-5 2,-3-1-4,1 0 0,-4 0 0,-1 3 6,-4 0-3,-1 3 3,0-1-1,0 1-5,-2 0-1,4 0 0,-2 0-8,1 0 7,-1 0 2,1 0 0,0 7-1,0 5 0,4 5 1,1 2 0,4 4 0,1-2 1,-1 0-1,0-3 2,-4-3 9,-1 0-9,-1-3-2,-1-3 0,-4 0 5,-2-3 0,0 0-5,0-1 0,-5 1 22,-9 0-22,-2-3 13,-1 0-8,0-3 2,-1 0-1,3 0-6,0 0 0,5 0 0,1 0-11,5 0-26,2 0 4,2 0 12,0 0 12,0 0-53,0 0 33,10 0 20,8-3 15,6 0-6,5-2 0,0-1 2,1 0-1,-2-3 2,-2 2-3,-2-2 0,1-2 10,-2-1 18,-1-4 8,-4-2-7,0-5 45,-2-3-62,1-4 6,-2-4 0,-2-2-11,-1-5 19,1 2-17,-5 1 3,-2 5 61,-5 8-56,-1 3 37,0 7-19,0 6-32,0 5 36,0 4-38,0 0 10,-1 2-22,-5 30-7,-3 15 18,-3 11 0,3 8 7,4-9-8,4-6 1,1-7 0,0-10-6,1-2 6,11-5 0,8-3 0,1-1-12,4-8-1,3-4-2,2-8-30,3-3 18,2 0-95,-1-11-63,-4-12-84</inkml:trace>
  <inkml:trace contextRef="#ctx0" brushRef="#br0" timeOffset="110995.6958">31029 4064 134,'0'0'0,"0"0"-4,0 0 4,0 0 70,0 0-2,0 0 0,84 21 39,-37-21-72,10 0 2,5 0-36,6 0 18,-4-6-19,-6 2 0,-8-4-29,-9 5-11,-11 2-101,-10-1-40</inkml:trace>
  <inkml:trace contextRef="#ctx0" brushRef="#br0" timeOffset="112257.6564">31775 4135 67,'0'0'36,"0"0"-2,0 0 2,0 0-1,0 0-27,0 0-5,-88 9 15,77 8-12,1 5 27,1 3 27,1-3-36,4-1 12,1-1-36,3-2-8,0-1 8,0-3 2,7 0-1,3-3 5,2-1 4,2-4-10,3-1 6,4-5-5,-1 0 22,3 0-23,-1 0 6,-1-11 0,0-4 0,-6 0-7,-4-4 1,-3 0 0,-8 1-6,0-1 6,0-4-11,-5 5 11,-4-1-28,-2 2 17,5 6 9,-1 2 4,2 3 4,4 3-2,-2-1 8,3 2-5,0 1-1,0-1-12,0 2 3,3-3 3,11 3-5,3 0 5,2 0 0,0 5-3,-2 9-6,2 2 2,1 0 4,1 2 3,-3-3 9,-8 2-9,-1 0 0,-4-4 0,-2 0 1,2 1-1,0-1 0,0-5 2,-2 1 15,-2-2-13,-1-3-4,0-3 0,2-1 7,-2 0-7,4 0 0,-2 0 0,1 0 37,1 0-35,0-5 31,7-9-18,7-4-1,0-2-21,3 2 7,-3 5-15,-2 5 7,-1 5-17,-2 2 25,-2 1 0,0 0-9,0 0 0,-2 12 7,4-1 2,-1 3 5,-1-2-5,1 0 0,-3 1-1,0 0-7,1 0 5,1 2-11,-1 1 4,-1-3-1,0-1-74,-1-1 3,-2-1 0,2-2-61</inkml:trace>
  <inkml:trace contextRef="#ctx0" brushRef="#br0" timeOffset="112988.8941">32725 3641 56,'0'0'44,"0"0"18,0 0 12,0 0 22,0 0-31,0 0-4,-1-21-28,1 21-30,0 0 1,0 17-4,6 7 0,6 15 1,-2 9-1,4 10 0,-4 2-3,3-2 6,-2 0-1,-2-7 0,1-2-2,-4 0 0,-3-4-1,-3-3 0,0-3 1,-16-4 0,-7 0 6,-14-1-2,-8 5-2,-11-1-4,-16 6 0,-8-4-42,-3-1-100,-3-5 94,2-9 12,7-7-128</inkml:trace>
  <inkml:trace contextRef="#ctx0" brushRef="#br0" timeOffset="128545.2814">3140 6168 120,'0'0'36,"0"0"33,0 0-24,0 0 57,0 0-33,0 0-61,0 0 56,0 0-11,-34-47-36,28 41 31,0-2-41,0-1-7,0 0 0,0 2 7,1-4-7,-5-1 0,3 0 1,-7-2 23,4 3-16,-2-3-8,-2 1 0,-2 0 2,-2 1-10,0-3 8,-1 5 0,2-1-1,-2 2 2,1 3-1,0 0 0,-1 4-22,-1 2 16,-2 0 3,4 0-9,0 8 1,2 7-19,2 3 30,-2 4-15,4 7 28,6 3-19,0 4 6,5 4 0,1 0-7,0 2 0,13-3 6,9-3-3,1-2-19,10-2 17,4-3 0,5-2-33,7-3 26,-1 1-34,4 0 20,-6-2 24,-6 0 1,-7-2-2,-3 0 4,-12 4 0,-3-6 0,-8 4-2,-5-2-6,-2 0 2,0 0 6,-14-1 4,-8-1 2,-3-5-1,-7-1-1,-2-1 11,-9-4-15,-2-5 5,3-3 2,-4 0 7,4 0-7,5-3 1,1-12 3,5 3-11,7-2-5,0-1 1,8 3-70,4 0 13,4 3-96</inkml:trace>
  <inkml:trace contextRef="#ctx0" brushRef="#br0" timeOffset="130296.6041">3309 6580 16,'0'0'150,"0"0"-150,0 0-3,0 0 3,0 0 23,0 0 1,24 27 21,-11-20-26,-1-2 26,3-1-25,0-2-16,1-1 12,1-1 0,0 0-16,-3 0 12,4 0-4,-5-5 6,-2-5 3,4-2-7,-5-3 20,-1-1-22,-3-1-6,-3 0 5,-3 1 5,0 3 7,0-1-13,-3 3-1,-7 5 22,-1 2-24,-1 2-3,2 2 0,-1 0 1,-1 0-1,-1 6 0,1 11 6,-1 1-13,4 6 7,1 5 0,5 0-1,3 3-9,0-3 6,0-2 4,3-4 0,6-7-11,4 1 11,1-4-8,7-4 6,0-3-17,4-3 19,2-3 0,4 0 5,2-7 14,-3-11-16,4-3-3,-1-6 0,0 1 11,-3-6-14,0-1 6,-8-1-3,-1-4 11,-6 0-6,-9-1-5,1-1 0,-4-1 13,-3-3 8,0-1-1,0-1-3,0-1 14,0 2-27,-3 4-4,-4 3 0,-2 8 11,0 6-15,-3 7 4,0 6 0,4 4-3,4 4 3,-3 3-2,1 0-3,-2 20 5,-1 16-4,2 14 4,1 12 0,3 7-8,3 0 12,0-3-4,0-4 0,0-11-10,9-5 5,7-7 5,2-10 0,3-1-12,4-7-1,2-6 8,0-5 3,1-5 1,-1-5 1,4 0 0,1 0-7,-1-13 1,2-5-56,-2-4 9,-4-2 9,-6-2-4,-3 3 32,-12-3-4,-3 2 20,-3 3 25,-3 2-21,-12 9 4,-3 6 29,-1 4 2,2 0-14,-2 3-17,5 16 0,1 8-8,6 5-5,2-1 4,5 1-4,0-5-5,0-1 0,14-3 5,5-5-4,5-3 1,4-7-83,3-2-38,2-6-72</inkml:trace>
  <inkml:trace contextRef="#ctx0" brushRef="#br0" timeOffset="131165.1112">4699 6438 186,'0'0'119,"0"0"-91,0 0 49,0 0 11,-79-24-84,64 23 2,-1-2 0,1 3 5,-3 0 12,2 0-18,-1 8 1,-2 8-6,5 3-1,0 5-1,3 2-3,5 2 0,4 0 0,2-1 5,0-2 0,0-4-3,5-4-10,9-5-3,5-9 10,0 1 5,4-2 1,2-2 1,2 0 7,0-5 12,-2-10-19,-2-1 2,-3-2-3,-2-2 1,-1 1 15,-3-6-12,-3 0 2,-2-2 6,0-5-7,-5-1-5,1-2 0,-2-1 1,-2 0-7,1-3 6,-2-2 0,0 4-1,0-1-6,0 5 7,0 3 0,-3-1 0,-2 5 28,1 5-22,-1 7 18,1 4-5,3 4-12,-1 4 16,-1 2-18,3 0 3,0 0-16,0 6-7,0 24-5,10 17 9,4 13 22,2 6-10,-2 1-1,1-3 4,-2-7-2,1-4 1,0-9-3,-2-8 0,3-6-16,0-9 3,0-4-26,0-7-18,3-7 34,-2-3-65,4 0-43,-4-1 24</inkml:trace>
  <inkml:trace contextRef="#ctx0" brushRef="#br0" timeOffset="131540.0943">4468 6295 389,'0'0'9,"0"0"-6,0 0-3,109 0 0,-54-6 15,8-2-14,4-3-1,-3 1 0,-10 2-1,-2 1-21,-6 3-73,-10 2 51,-3 1-120</inkml:trace>
  <inkml:trace contextRef="#ctx0" brushRef="#br0" timeOffset="132964.9246">6124 6471 106,'0'0'72,"0"0"5,0 0-9,0 0-2,0 0-25,0 0-21,-13-36 12,13 24-26,0-1 5,0-3 9,0 3-13,0 0-6,5 2 8,1 2-9,-1 1 0,1 4-4,0 1 3,3 3-6,1 0-9,4 0 14,4 6 3,1 10-1,-4 2 0,4 8 1,-5-2-2,-5 2 0,-2-1 1,1-4 6,-7 2-6,1-5 0,-2-3-11,0-1 5,0-2-4,0-5-6,0-2-18,0-4 20,0-1 2,0 0 12,-2 0 0,1-6-28,-2-8 7,3-5 17,0-5 3,0-5-12,0-2 13,9 0-18,4 2 15,-1 3-7,6 2 10,-3 3 0,-3 7 3,4 4 26,-5 4-23,-1 4-6,-1 2 0,3 0-19,1 9 19,-2 12 0,-2 3 1,-2 4 4,-2-1-4,-1-2-1,-1 1 1,2-6 8,-1-1-9,2-4 0,1-3 0,-2-3-3,4-1 3,-1-3 0,3-2-10,0-3 20,2 0-16,2 0 6,3 0-53,0-7 38,0-7-50,-3-2 2,3-2 20,-5 0-13,-1-3 23,-3-2 24</inkml:trace>
  <inkml:trace contextRef="#ctx0" brushRef="#br0" timeOffset="133402.4036">6673 6336 7,'0'0'32,"0"0"-26,-28 81 16,23-49 11,5-2-27,0-2 32,0-2-10,5-5 0,4-2 4,3-3-28,4-6 5,-1-1-9,4-6 7,4-3 11,3 0-9,-1-1 19,0-14-2,2 0-26,-8-3-7,-1 0-32,-5 0-16,-8-2 27,-5-1 16,0 0 12,-5-4 8,-11 3-8,-2-1 0,-3 4-3,-3 2 9,3 5-6,-1 6 14,6 2 35,7 2 21,1 1-47,5 1 13,3 0-36,0 0-19,3 0-4,14 7 22,2-4 1,9 4 6,1-6-4,0-1 0,3 0-2,-1 0 13,0 0-16,-2 0 3,-4 0-59,-1 0-70</inkml:trace>
  <inkml:trace contextRef="#ctx0" brushRef="#br0" timeOffset="133664.9192">7298 6616 195,'0'0'404,"0"0"-375,0 0-21,0 0-1,0 0-7,0 0-61,8-17-107,-5 13-116</inkml:trace>
  <inkml:trace contextRef="#ctx0" brushRef="#br0" timeOffset="135161.7954">7780 6313 13,'0'0'75,"0"0"-8,0 0-18,0 0 18,0 0-2,0 0-39,-9-53 34,9 43-42,0-1 17,3 3 14,4-2-46,1 2 26,1-2-19,3 4-8,1 4 12,1 0-11,7 2-3,-4 0 0,2 9-9,1 12 8,-2 3 1,-1 3 0,0 3 7,-6-1-7,0-1 0,-8 0 0,-3-2-5,0 2-6,-11-3 6,-4-1 5,-3-1-15,-1-4 9,7-4-3,3-4 4,0-5-6,5-3 11,4-3 0,0 0 0,0 0 1,0-6-1,0-9 0,3-6-1,11-4 1,0-7 0,10-2 0,-2-2 1,5-3-5,-3 0 5,6-2-1,-3 2 0,-5 8 13,-3 5-10,-10 9 6,-3 7 0,-4 7 43,-2 3-40,0 0 13,0 0-25,0 20-7,-2 10 7,-7 7 0,-4 2 2,5-2-1,1-1 5,2-1-6,4-4 0,1-2-6,0-4-1,6-4 7,6-3 0,7-4-3,0-4 3,3-3-5,3-6-19,2-1-64,1 0-20,-1-3-147</inkml:trace>
  <inkml:trace contextRef="#ctx0" brushRef="#br0" timeOffset="141430.3456">9159 6390 120,'0'0'115,"0"0"-93,0 0 33,0 0 1,0 0-18,0 0-25,0 0-3,0 3-7,0-3-3,0 0 4,0 0 9,0 0-12,4 0 14,0 0 12,1 0-23,4 0 35,-1-4-6,0-4-25,1-2 18,-1-4-20,1 0-6,3-4 0,-2-6 9,2 0-11,-3-5 2,-3-1 0,3-1-5,0-5 5,-3 0 0,-2 3-1,-2-1 1,-1 4 0,-1 2 0,0 2 0,0 2 2,0 4 2,0 6-4,0 1 0,0 3 17,0 4-8,-3 3 1,2 1-8,-1 2 39,1 0-41,-1 0 0,1 0 0,-1 0-12,-2 12 12,-2 12 0,2 10 8,-4 8-10,5 7 3,3 8-1,0 5 0,0 4 17,0 2-14,3-4 4,3-1-5,-4-5 17,-2-1-15,0 1-4,0-7 0,0 0 9,0-1-12,0 1 3,0 6 0,1-2-1,4-2 1,0-6 0,1-9 0,0-4 3,0-6-6,-1-10 3,2-4 0,-2-9-9,-1 0 4,-2-5-5,1 0 2,-2 0 8,1-14 5,-2-6-3,0-6 0,0-5 6,0-4-7,-8-2-1,-1-5 0,-1 0-24,1 1 15,1 5 7,-2 6 2,-2 6-7,3 4 11,-4 3-4,2 6 0,4 0 1,-2 1-1,6-1 0,3 5 4,0-5-8,0 3 4,3-2-2,15 0 1,1 1-20,1-1 17,3 2 4,0-1 0,2 0 2,-2 0 0,0-4-2,3 2 0,-1-4 1,-2 2-3,-1-2 2,-3-1 0,-4 1 4,0-2 0,-3 2-4,-4-2 0,0 3 4,-6-1-4,-2-1 3,0 3-1,-3-4 4,-7 1 0,-1 0-6,0 0 0,0 2 1,0 3-4,2 0 3,2 2 0,-1 1-4,4 4 4,-1 4 0,4 0-3,-1 0 6,2 0-4,-1 0 1,1 0 0,0 0-4,0 0-11,0 0-16,1 0 17,10 0 4,1 0 7,4 0 4,5 0-1,2 0 4,3 0-2,3 0-2,1-3 0,-1 2 0,0 1-2,-4 0 2,-4 10 0,-2 11 2,-4 5 3,-4 2-5,-4 5 0,-2-2 1,0-6 9,1-4-10,-1-3 3,4-2-3,0-3 0,3-1-3,-2-2 3,4-3-2,-1-6-11,-1-1 13,3 0-46,0 0-26,1-4-115,2-9-43</inkml:trace>
  <inkml:trace contextRef="#ctx0" brushRef="#br0" timeOffset="142633.4108">10227 6300 78,'0'0'81,"0"0"-9,0 0 27,0 0-15,0 0-45,0 0-1,-64-30-36,55 30 5,-3 0-7,3 3 0,1 12 11,1 4-9,0 4-1,4-1 7,1 1-1,2-2-7,0 0 0,0-6 7,0-1 3,3-4-10,6-2 0,0-2-1,1-3-4,2-2 5,6-1 2,1 0 2,1 0 8,1-8-10,-3-2-1,-5-2-1,-4 0-15,-2 0 15,-5-1 0,1 0 0,-3-2 3,0 4-1,0-3-2,0 5 0,0 1 7,0 1-10,-3 1 3,-4 0-3,4 0-9,0 1 11,1-1 0,2 0-3,0 2-30,0-3 25,0 2 1,2-1 8,5 1-10,3 2 10,0 3-5,4 0 4,1 5-10,0 9 11,-1 3 3,-4 1-2,-1 0 30,-3 0-29,-3-1 1,3-2-3,-6-2 16,2 0-16,-2-3 0,0-1 2,0-3 4,0-1-6,1-2 0,1-3-1,-1 0 3,-1 0-2,0 0 0,2 0 3,3-8 13,4-7-16,0-3-5,2 2-1,5 0-43,-4 6 34,3 2 0,-3 4 15,0 3-3,0 1 3,0 0 0,4 0-1,-1 5-3,0 6 4,-3-1 0,-2 3 1,-1-5-1,-3 3 2,-3-4-2,-1 3 0,-2-1 2,0-4-2,0-1 0,0-3 6,0-1 8,0 0-6,0 0 9,0 0 20,0-15-20,0-3-18,3-6 1,6 0 0,1 3-10,6 1-20,1 5 12,-1 6 4,-1 6 2,2 3 4,-5 0 8,4 0 0,-4 11-6,3 1 9,-3 0-3,-2 1 0,-2 1 3,4 1-4,-3 0 1,-3 0 0,-2 1-9,0 1-6,1-2-28,-1-1-22,4-4-136</inkml:trace>
  <inkml:trace contextRef="#ctx0" brushRef="#br0" timeOffset="143505.767">11510 5902 55,'0'0'46,"0"0"27,0 0-16,0 0-11,0 0 3,0 0-16,-82-18 0,70 23-16,-4 14-13,3 8-4,0 12 1,3 10 4,1 5 26,-3 5 27,6-2-25,1-3 20,2-4-47,3-7 11,0-5-17,0-8-2,6-4-6,5-5 8,8-5 0,2-8-6,0-5 5,4-3 1,4-2 2,1-14 10,1-9 2,0-1-10,-1-6 3,-5 1 2,-4-3-1,-7-1-8,-8-2 0,-3-2 1,-3-3 16,0 0-13,-11 0-2,-8 1 10,4 5-10,-4 5-2,2 9 0,1 5-6,2 10-3,-1 6 3,0 1-36,-2 7-28,1 12-72,0 4-45</inkml:trace>
  <inkml:trace contextRef="#ctx0" brushRef="#br0" timeOffset="145808.5388">12408 6452 312,'0'0'76,"0"0"-28,0 0 5,0 0-28,0 0-25,0 0-3,0 0-8,0 0 6,5 0 5,5 0 1,5 0 3,0-3-4,4-7 9,2 2-2,-3-3-7,0 2 0,-5-2 5,-1 0-8,-3-3 6,-3-1 1,0-5-4,-3-1-3,1-4 3,1-7-14,-2-1-14,0-6 28,2 0-12,-1-4 12,-1 3-1,-1-1 1,-2 2 0,0 3-1,0 0 4,0 1 6,0 4-1,0 2-5,0 3 10,0 8-6,0 6-1,0 6 18,0 6 20,0 0 8,0 0-52,0 8 0,-3 18-8,-2 14 5,2 10 2,3 4 1,0 4 0,0 1 9,0-2-3,0-2 1,0-7 1,5-7-4,4-5-6,2-6 2,3-3-5,2-4 1,-2-5 4,2-3 0,-2-4 0,-3-4 0,1-4-3,-1-3-3,2 0 6,1 0 12,2-10-12,1-6-7,2-4 6,2-2-60,-2-1 28,-3 1-3,-5 1 23,-5 4 13,-3 6 2,-3 6 10,0 2 35,0 3-16,0 0-11,0 0-20,-3 15-6,-6 4 3,3 4 3,1 2 0,1-2-2,4-1 6,0 0-6,0-4 2,0-4-8,3-1 2,6-6 6,8-2-2,-1-5-3,2 0 10,-3 0-2,-3-11-3,1-1-34,-4-3 24,-3 0-22,-1-1 16,-5-3 5,0 1 15,0 0-4,-8 2 9,-1 2-9,1 5 41,-3 0-7,3 1-15,2 1-5,2 3-7,2 0-9,2 4 2,0-1-3,0-2-9,6 0-1,11-1 13,8-1 0,0-1-3,2 1 3,-3-3 0,-1 1-32,0 0 15,-2-1-119,-3 2-11,-6 0-84</inkml:trace>
  <inkml:trace contextRef="#ctx0" brushRef="#br0" timeOffset="146140.1679">12369 6054 112,'0'0'151,"0"0"-151,0 0 0,0 0 44,0 0-6,109 0 2,-61-1-17,1-8-3,2 0 0,2 0-13,-3-2-7,-1 1 0,-4 2-22,-2 1-40,-10 1-85,-6 3-60</inkml:trace>
  <inkml:trace contextRef="#ctx0" brushRef="#br0" timeOffset="147093.243">13500 5780 98,'0'0'56,"0"0"1,0 0 21,0 0-31,13-81 11,1 64-24,5 2-17,2 2 16,3 2 14,2 6-34,-1 5 4,0 0-17,-1 18 4,-3 16 4,-3 10-1,-8 7-2,-5 0 5,-5 0-2,0 2-8,-8-1 0,-12 0-10,-9-4 9,-2-4-19,-2-7 20,-1-1-7,1-4-11,5-7 17,2 0 0,11-9 1,6-5-3,5-2 3,4-4-5,0-1 5,7-3-28,14-1 28,13 0 13,5 0-13,5-5 18,2-6-14,-1-1-2,-1 3-1,-5 1-1,-5 2-26,-5 4-67,-7 1-82,-5-1-21</inkml:trace>
  <inkml:trace contextRef="#ctx0" brushRef="#br0" timeOffset="148059.3402">13910 5577 91,'0'0'63,"0"0"8,0 0 17,0 0-23,0 0 16,0 0-58,8-65-4,-4 59-19,2 5 14,-1 0-14,4 1 0,1 0 3,4 0-10,2 10 8,0 9-1,-2 1 0,-4 3 2,1-2-2,-5-1 0,0-2 6,-3-4-13,-3-3 7,1-2 0,-1-1-2,0-5 9,0 1 1,0-4-8,0 0 0,0 0 25,0-2-20,0-13-3,2-3 0,-1-4 18,2-4-21,4 4 1,-1 4 0,2 3-3,1 1 3,1 5 0,1 1-2,1 4-7,3 4 0,-2 0 9,2 1 0,5 13-11,-4 3 14,2 2-3,-6 4 0,-2 1-26,-4 0 24,-3 3-27,-3 3-43,0-4-28,0-1-80</inkml:trace>
  <inkml:trace contextRef="#ctx0" brushRef="#br0" timeOffset="153581.3541">14623 6107 86,'0'0'82,"0"0"1,0 0-4,0 0 23,0 0-67,0 0 3,0 0-38,0 0 6,0 0-14,4 1 4,15 2 4,5 2 9,9-5-4,7 0-5,2 0 0,4 0-15,-4-3 8,-5-3-42,-4 2-59,-6 1 30,-4 1-64,-7 1 28</inkml:trace>
  <inkml:trace contextRef="#ctx0" brushRef="#br0" timeOffset="154492.6558">15298 5703 41,'0'0'70,"0"0"4,0 0 24,0 0-42,0 0 26,0 0-36,0-11-22,0 11 24,0 0-20,0 0-8,0 0 4,0 0-17,0 0-8,0-2 1,0 2-20,0 0 16,0 0 4,0 15 0,0-4 0,0 2 3,-2 0-4,2 3 1,0-1 0,0 5-1,0 3 1,0 3 0,0 10 1,0 0-1,6 3-1,0-2 0,-1-1 2,-2-1-2,2-4 1,-3-4 0,1-1 1,0-3 1,2-1-4,-2-4 1,1-2 1,-1-1-1,-1-1 1,-1-1-6,1-5-13,-1 1-47,3-3-11,-1-4-29,0-1-62</inkml:trace>
  <inkml:trace contextRef="#ctx0" brushRef="#br0" timeOffset="179212.7721">2751 7190 106,'0'0'76,"0"0"-25,0 0 17,0 0-11,0 0-5,0 0-47,0 0 8,0 0 1,-9-4 0,1 8 8,-3 13-22,-3 7 0,-1 11-2,-1 9 4,-2 7-2,3 7 0,0 4 3,3 0-5,3 1 2,4-4 0,4-5-7,1-3 5,0-4 0,0-5-1,12-4-17,9-7 16,3-4-30,6-3 34,-2-1 0,2-4-32,3-2-41,-2-9-40,-1-4-50</inkml:trace>
  <inkml:trace contextRef="#ctx0" brushRef="#br0" timeOffset="180118.977">3294 7346 63,'0'0'91,"0"0"-29,0 0 4,0 0-25,0 0-1,0 0-28,0-2-11,0 2-1,7 0-7,11 0 4,6 0 3,6 0 0,1 0 0,2-1 0,0-10 0,-5 2-2,-1 3-2,-3 2-48,-6 2-24,-5 1-36,-4-3 10</inkml:trace>
  <inkml:trace contextRef="#ctx0" brushRef="#br0" timeOffset="180415.8337">3461 7334 32,'0'0'38,"0"0"51,0 0-42,-6 95-1,6-63-11,0 2 10,0-4-39,8-3 26,0-2-32,0 0 8,-4-4-2,-1 1-3,-3-2 0,0 1-3,0 0-3,0 0-56,-6 1-56,-3-5-74</inkml:trace>
  <inkml:trace contextRef="#ctx0" brushRef="#br0" timeOffset="180650.1949">3392 7796 117,'0'0'7,"0"0"10,0 0 39,0 0-10,0 0-14,0 0-7,66 16-21,-44-12 11,-4-3-15,0-1 0,0 3-33,0-3-34,1 0-26,-1 0-27</inkml:trace>
  <inkml:trace contextRef="#ctx0" brushRef="#br0" timeOffset="181849.6603">3609 7624 110,'0'0'19,"0"0"11,0 0 31,0 0-33,0 0-5,0 0 14,0-29-30,0 26 25,0 2-26,6 1-3,4 0-6,-1 0 2,5 0 1,-1 9 0,-3 0 3,2 3-2,-3-3-1,-3 0 0,0 2 2,-3-4-2,3 1 0,-5-1-5,-1 0 17,0-1-13,0-1 2,0-3 5,0-2 1,0 0-2,2 0-5,-1 0 0,1 0 1,1 0-1,6-13 5,0-2-3,3-1-1,-2 2 4,-2 3-6,2 3 1,-1 1 0,0 2 0,1 2 0,1 2 0,3 1-2,2 0-1,-4 0 2,4 6 1,-1 6-2,-3-2 2,0 1 0,1 1 3,-5-1-3,1-3-1,-3 3-2,-3-2-40,4 2-41,1-4-17,-4-1-38</inkml:trace>
  <inkml:trace contextRef="#ctx0" brushRef="#br0" timeOffset="182689.9715">4993 7341 144,'0'0'142,"0"0"-51,0 0 6,0 0-19,0 0-30,0 0-48,-4 11-7,4 14-9,0 7 32,0 1-15,3 3 13,0-3-14,-2-1 23,-1-3-19,0-2-4,0-2 0,0-1 6,0 0-20,0 1 14,0-4-93,-3-3-43,3-9-98</inkml:trace>
  <inkml:trace contextRef="#ctx0" brushRef="#br0" timeOffset="183143.0718">4908 7298 134,'0'0'2,"0"0"23,0 0-2,0 0 49,0 0-28,88-49-31,-61 54 10,3 16-23,1 6 14,-1 5 27,1 1-35,-2 1 32,-6 0-23,-3-1-12,-5-3 23,-5-1-22,-2 0-4,-4 0 0,-1 3 13,-3-4-16,0-1 6,-10-1 1,-7 0 11,-5-4-6,0-2-8,-1-4 9,1-7 0,1-1 11,1-4-14,1-4-7,-3 0 13,4 0-12,-3-7-2,3-4-53,5-4-68,2 2-28,1 1-44</inkml:trace>
  <inkml:trace contextRef="#ctx0" brushRef="#br0" timeOffset="184850.5492">5465 7651 36,'0'0'156,"0"0"-98,0 0-7,0 0-15,0 0-17,0 0-19,0 0-17,0 0 16,5 0 1,6 3 1,1 0 29,1 1-25,-2 0 5,2-4 0,-1 0 4,2 0-14,-1 0 5,-1 0-4,3 0 35,-2 0-30,-1-4 6,-1-4-2,-2-1 0,-3 1-10,-1 1 6,0-1-4,-4-1 26,-1-1-23,0-1 4,0-1 0,0 0 6,0 3-7,-6 0-8,-2 1 4,0 4-5,2 1 1,0 3 0,-1 0-3,-1 0 6,1 0-7,-1 4 4,-5 7 0,4 3-2,0 4 2,0 1 0,3 2-2,3 2-4,0-3 1,3-1 5,0-1 0,0-5-10,2 2 6,7-4 4,1-2-6,2 2-9,0-7 9,3 0 6,0 0 0,1-4-2,1 0 2,2 0 0,5 0-3,-2 0 9,2-8-19,0-1 4,1 0-75,-4 2 46,2-3-11,-4 3-10,-1-2-2,-3 0-52,-3 0 25</inkml:trace>
  <inkml:trace contextRef="#ctx0" brushRef="#br0" timeOffset="185995.641">5973 7538 113,'0'0'31,"0"0"69,0 0-16,0 0-66,0 0-18,0 0-6,-9 8 6,8 5 10,1 1-7,0 1-3,0-1 4,0 1 4,0 0 4,3 0-7,1-5-4,2 1-2,2 0 3,-1-4-4,2 0-1,-1-3-2,2-3-10,2-1 25,0 0-10,1 0 10,-1 0-10,2 0-1,1-5-1,-2-2-14,-1 0 14,-3-3-9,2 2 11,-4 1-11,-3 0 11,-1-2 0,0 1 0,-1-1 8,1-1-15,0-1 10,0-1-3,0-2 0,1 4-3,-4-1 3,0 4 0,0 2 3,0 1 31,0 2-7,0-1 12,0 3-13,0 0-19,0 0-2,0 0-5,0 0-2,0 0-9,0 0 11,0 3 0,0 2-6,0 1 0,0 0 5,0-3-1,0 1 0,0 0 2,0-3 0,0 2 1,0-3-1,0 0 4,0 0-5,0 0 1,0 2-22,0 1 13,0-2-55,0-1 8,0 0 26,0 0-4,0 0 34,0 1-1,-4-1 3,1 0-1,0 0-1,1 0-2,-1 2-16,0 4-13,3 3 21,-1 0-7,1 2 0,0-1 12,0 1 5,0 2 0,7-2-5,1-1 0,2-1 4,1 1-2,-1-2 3,0 3 7,1-4-4,-3-2 3,2-3 2,-1-1 16,-2-1-13,5 0-6,-3 0 10,0 0 14,3-1-7,-3-7-2,3-2-14,0 0-6,1 0-30,-2-2-39,4 1 24,-5 5-37</inkml:trace>
  <inkml:trace contextRef="#ctx0" brushRef="#br0" timeOffset="186526.8643">6481 7264 271,'0'0'54,"0"0"3,0 0 10,0 0-43,0 0-24,0 0 5,-2 39-5,1-7 0,-1 6 5,1 3-5,1-2 6,0 0-3,0-4 24,0-6-25,0-1-2,3-6 0,5-1 0,0-3-5,6-2 5,-1-3 0,0-2 4,2-1 1,-3-2-10,4-3 3,-2-3-106,5-2 13,-1 0-154</inkml:trace>
  <inkml:trace contextRef="#ctx0" brushRef="#br0" timeOffset="188320.0473">6327 7506 78,'0'0'29,"0"0"42,0 0-29,0 0-31,0 0 1,0 0-7,0 0 14,27 3 73,-12-3-66,1 0 11,5 0-13,3 0-8,1 0 2,1 0-13,-4 0-5,-1 0 0,-3 0 0,-3 2-9,-2 3 9,-1-2-39,-3 1-3,2 1-68,-3-2-47</inkml:trace>
  <inkml:trace contextRef="#ctx0" brushRef="#br0" timeOffset="189956.9933">6876 7546 62,'0'0'116,"0"0"-27,0 0-62,0 0 57,0 0-30,0 0-31,-21-3 20,14 3-23,-2 0 23,0 0-43,-6 0 13,3 0-21,-3 0 8,3 0-5,3 0-18,-1 3 17,2 0-7,-1 1-30,-4 4 40,7-5 3,0 0 6,1-1-2,5-2-6,-1 4 2,1 4-13,0 1 4,0 1-14,3 2 17,7 2 0,7-4 6,1 2 12,7-1-12,0-1 0,4 0-6,-7-3 21,-1 2-19,0-1 4,-5 3 0,-2 0 4,-5-2-4,-1 0-2,-5-3-9,-1 6-38,-2-1 32,0-1-7,-6-2 24,-7-2 0,2 1-18,-4-2 17,3-1 1,-1-2-2,-2-2-2,-1 0 4,-1 0-4,-2 0-105,7-2-65</inkml:trace>
  <inkml:trace contextRef="#ctx0" brushRef="#br0" timeOffset="192121.608">7262 7572 188,'0'0'79,"0"0"3,0 0-14,0 0-19,0 0 37,0 0-82,-3-13 15,2 13 15,-1 0-26,1 0 45,-3 0-27,1-1-20,-5 1 9,2 0-11,-3 0-4,-4 0 0,-1 0-6,-1 0 1,-1 0 5,-2 0 0,4 0-9,0 5 9,5-2-1,-2 1-2,4-1-8,2 3 7,-1 5 4,2 1 0,2 4-16,2 2 15,0 0 1,0 2-7,0-4-2,9 0 5,-1-1 4,7-4 0,1 0-9,-1-5 10,7-1-1,-1-4 0,2-1-1,2 0-4,2 0 5,-3-10 0,0-3-2,-2-1-7,-3-3 6,-1-4-5,-3 0-6,-1-4 12,-2-1 2,-2-1 0,-4-5-11,0-3-2,-3 2-8,-3 0-14,0 4 5,0 6 30,0 0 0,-6 4 2,0 0 34,0 7-18,1 3-18,3 5 3,0 2 8,2 2 13,0 0-13,-1 0-9,1 0-4,0 6-35,0 18 11,0 8 23,7 6-13,-3-3 16,-2-1 16,4-4-10,-3-3 2,2-2-8,-4-3 0,2-3 0,-1-1 4,-2 0-12,0-4 8,0 1 0,0-5 8,0 0-4,0-5-4,0-2 0,0 2-4,0-3 4,0-2 0,0 3 2,0-3 3,0 0 0,0 0-5,4 0 0,0-10 8,2-3-9,2-2 1,-2 1-5,4-1 3,-2 3-24,-1 3 26,-1 2 0,1 2-4,1 2 2,-2 3 2,6-1 0,1 1-6,-2 0-7,2 6 10,-1 7 0,-1-2-10,2-1 11,-4 1 2,2-4 0,-3 2-7,1-1-16,2-2-36,1 0-51,-2-5-99</inkml:trace>
  <inkml:trace contextRef="#ctx0" brushRef="#br0" timeOffset="192777.8238">7864 7303 161,'0'0'127,"0"0"-75,0 0-41,0 0-9,0 0-2,0 0-7,-2 52 7,2-30 0,0 2 3,0-1-3,-4-2-2,1 5-6,-2-2-43,-4-2-88</inkml:trace>
  <inkml:trace contextRef="#ctx0" brushRef="#br0" timeOffset="193814.722">8151 7666 36,'0'0'51,"0"0"-37,0 0 45,0 0-28,0 0 1,0 0 13,47-9-37,-34-1 9,-1-1-9,2-4 5,-4-1-6,4-4-5,-4-1 1,-3-2 5,-1 1-3,-4 2-5,-1 4 1,1 4 11,-2 2 17,0 3 7,0 4-19,1 3 2,-1 0-19,2 0-3,1 0-4,9 3-26,1 12 26,6 5 7,0 2 0,-2-1 1,1 0 3,-4-1-4,-2-2 2,-1 0 12,-3-1-21,-5-2 7,0 0 0,-3 0 4,0-3-2,0 2 11,-9-1-13,-2-2-8,0-1 1,2-2-51,-6-2-124,4-4 1</inkml:trace>
  <inkml:trace contextRef="#ctx0" brushRef="#br0" timeOffset="196501.9117">10131 7576 219,'0'0'55,"0"0"10,0 0-23,0 0 3,0 0-23,0 0 17,-16-59 10,12 51-26,-2 0 8,-2 0-25,2-1 21,-1 3-22,-2-3 6,1 5-18,-1-1 7,-1-1 0,2 5-11,1-4 13,-1 4-2,3 1 0,-6 0 9,5 0-17,-4 0 8,1 0 0,0 9-11,1 6 2,1 2 2,1-1 7,1 5 0,5-1-7,0-1 7,0-1 0,0 2-3,0-7-9,6 2 6,8-2 6,-1-5 0,2 0 8,0-5-5,3-1-3,-3-2 0,3 0-1,-3 0 1,1-2 3,1-9 3,0-1 2,0-3-5,-2 0-3,-2-2 0,-3 2 10,-2 1-10,0-1 0,-4-1 0,1 4 7,0-2-3,0 3-4,-4 0 0,-1 2 4,0 3-5,0 2 1,0 2 0,0 2 19,0 0-19,0 0-10,0 5-12,3 11 5,3 1 17,-1 1 0,1-2 2,1 1 2,-1-3-3,2-3-1,-2-1 0,4-5-24,-1 0 17,3-2 3,4-3-9,-4 0 10,5 0-30,-2 0 24,-2-1 5,1-6-8,-1-1 8,-3-3 4,-1-3 0,3 0 7,-4-4-2,1-3-5,-2-4 0,2-5 8,-3-3 3,-3-5-7,3-4 15,-3 0-4,2-3-15,-5 4 0,0 7 13,0 2-12,0 5 39,-9 4-18,-1 2 1,3 3 0,-2 5-21,3 4-2,0 6 0,2 0-10,-5 3 7,6 0 3,-2 7 0,-1 22-7,0 9 10,3 7-3,2 3 0,1 4-14,0 3 14,0-4 0,1-2 7,8-8-12,-1-6 5,5-6 0,1-5 0,0-3-10,3-6 4,4-4 6,-6-1-18,4-6-18,0-1 20,1 0-3,7-1-3,1-2 13,2 0-5,-3 0-13,-3-2-65,-3-4 52,-5-1-74,1-3-85</inkml:trace>
  <inkml:trace contextRef="#ctx0" brushRef="#br0" timeOffset="197329.9898">11034 7433 98,'0'0'112,"0"0"24,0 0-62,0 0 50,0 0-119,0 0 38,-61-37-40,47 37 12,0 0-15,-3 2 0,4 9-10,-1-2 10,2 6-8,2 0-7,5 3 15,1-5-4,4 1 0,0 0-23,0-5 9,0 2 16,1-6-48,7 0 43,2-1-36,1 0-54,-1-4 85,2 0-59,-6 0 7,5 0 64,-5 0 0,-1-8 3,0 2 20,-2-2-2,-2 5 46,1-1-21,-1 2-28,-1 1 56,0 1-38,0 0-30,2 0-6,2 0-20,4 12 10,1 3 7,-2 3-6,-1 5 8,-1 2 1,-4 3 4,-1 4-4,0 2 0,0 3 7,-7 1-7,-8-1-11,-5 1-60,0-5 45,1-4-17,2-5 43,5-6 7,0-9 14,6-4-14,1-5 11,2 0 15,3 0-4,0-8-27,0-10 14,0-11-4,8 4-12,8-8 0,2 1-1,3-1-12,6 1 0,-2 2 8,-2 6-25,1 7-47,-5 2-11,-4 5-74</inkml:trace>
  <inkml:trace contextRef="#ctx0" brushRef="#br0" timeOffset="197970.5864">11273 7472 68,'0'0'83,"0"0"-39,0 0 47,0 0-44,0 0-14,0 0-18,-52 84-13,50-63 32,2-3-29,0 0-4,0-4-1,2-2-2,5-4 2,2-2 0,0-3 0,0-2-8,4-1 27,-1 0-17,1 0 0,0 0-2,-3-6-9,0-6-15,-1 2 24,-3-4-2,-4-2 4,1-1-2,-3 2 0,0-1 5,0 3-5,-6 2 8,1 0 6,1 2-1,1 3-10,3 0-3,0 3 2,0 0 8,0 2-20,6 1 4,6 0 6,7 0-7,0 0 7,0 0 0,1 0-1,1 0 4,0 0-10,0 0 7,-2 0-43,-4 0-40,2 0-140</inkml:trace>
  <inkml:trace contextRef="#ctx0" brushRef="#br0" timeOffset="198927.9615">11917 7555 175,'0'0'210,"0"0"-120,0 0-66,0 0 1,0 0-25,0 0-9,0 0 9,0 9-1,0 3 1,0 3 6,-1 2 3,-8-1-9,0 4 0,-2-2-23,-1 2 9,-1 1-65,-1-5-67,1 1 20</inkml:trace>
  <inkml:trace contextRef="#ctx0" brushRef="#br0" timeOffset="201318.6712">12425 7397 23,'0'0'140,"0"0"-79,0 0 35,0 0-29,0 0-18,0 0 17,0 0-61,-3-29 19,3 19-10,0 1-11,1 3 19,6 0-17,-1 0-5,0-1 0,0 3 6,-1 1-11,5 3 5,1 0 0,1 0-2,1 5 2,4 7 0,-1 3-2,-4 3 5,1 0-4,-5-2 1,-2-2 0,-2 0 1,-2-4 0,-2 1-1,0-3 0,0-3 1,0-2-1,0-1 2,0-2 1,0 0 14,0 0-9,0 0-8,0 0 0,0 0 17,0 0-13,0 0 14,0-8-15,0-10 10,0-3-13,5-3 0,3 3-4,0 1-8,2 4 8,2 4 4,-3 1 0,0 5-10,0 3 10,0 3-3,1 0 2,2 3-12,-1 9 12,-2 3 1,2 2 0,-3 1 1,1-3-1,-3 1 0,1-2-1,1 1 5,-4-1-4,2-1 0,-1 1 0,-1-2-2,-1 1 7,-2-1-5,1 0 0,1 0-7,0-2-6,2-4-8,-2-4-66,3 0 44,2-2-90,3 0-22</inkml:trace>
  <inkml:trace contextRef="#ctx0" brushRef="#br0" timeOffset="201678.0254">12994 7267 258,'0'0'130,"0"0"-66,0 0-36,0 0 18,0 0-46,0 0 2,26 0 4,-5 0-6,1-3 0,3 1 0,1 2 1,-1 0-8,-5 0 7,-3 0-49,-5 0-6,-1 0-62,-10 5-71</inkml:trace>
  <inkml:trace contextRef="#ctx0" brushRef="#br0" timeOffset="201928.0131">13015 7460 260,'0'0'0,"0"0"0,0 0 22,0 0 15,0 0-6,0 0-11,102 3-15,-79-3 26,-1-5-31,-3 1 1,2 1-4,-2 2-30,-1-1-38,0 1-36,-3 1-86</inkml:trace>
  <inkml:trace contextRef="#ctx0" brushRef="#br0" timeOffset="202427.9867">13733 7129 342,'0'0'74,"0"0"-43,0 0 74,0 0-32,0 0-48,0 0-19,0-10-5,0 10-2,0 0-2,0 0-23,1 11 26,4 17 9,-1 8 10,-2 6 8,1 3-14,-1-2-12,-2 3-1,2-8 10,0-4-4,1-4-6,-2-3 0,-1 2 0,0-1-10,0-3-56,0-3 3,0-10-48,0-3 0,0-6-74</inkml:trace>
  <inkml:trace contextRef="#ctx0" brushRef="#br0" timeOffset="205249.2691">14497 6911 105,'0'0'88,"0"0"-68,0 0 44,0 0 27,0 0-68,0 0-20,0-10-3,0 24 0,10 10 21,2 5 11,5 9-14,-4 0 11,2 1-25,-2 4 13,-1 0-13,-1 3-1,-5-2 11,-2-1-12,-4 1 1,0-4 1,0 0 9,-4-5-16,-11-1 3,-8 2-24,-3 0-40,-6 2-34,-5 5-63,-5-4 25,-3-4 64</inkml:trace>
  <inkml:trace contextRef="#ctx0" brushRef="#br0" timeOffset="207261.9056">3380 8418 87,'0'0'107,"0"0"-51,0 0-30,0 0 6,0 0-32,0 0 1,24 0 45,-4 0-4,-1 0-10,6 0-1,-2 0-19,7 0 3,-2-5-15,5-1 4,0 0-10,-3 2 6,-4 2-75,-3 1-48,-10 1-91</inkml:trace>
  <inkml:trace contextRef="#ctx0" brushRef="#br0" timeOffset="207634.2899">3579 8397 131,'0'0'136,"0"0"-57,0 0-16,0 0-22,0 0-41,0 0 10,-3 70-5,3-35 18,0 2-11,0-1 28,0 2-21,0-2-2,0-2-4,0-2-5,-2-3-9,1-3 1,-1-1 0,1 0-11,-2-2 7,-2 0-36,-2-4-26,-2 0-28,3-3-21,-2-5-25</inkml:trace>
  <inkml:trace contextRef="#ctx0" brushRef="#br0" timeOffset="207946.7739">3422 8925 160,'0'0'108,"0"0"-63,0 0 2,0 0-35,0 0-9,0 0 3,36-2-3,-9 2 4,1 0 18,-1 0-12,4-4 12,-1-2-23,0-1 1,1 0-3,1 1-46,-1 1-61,3 1-56,-2 1 83,-7-1 34</inkml:trace>
  <inkml:trace contextRef="#ctx0" brushRef="#br0" timeOffset="209147.2406">3982 8717 4,'0'0'44,"0"0"31,0 0-20,0 0-23,0 0-19,0 0 30,49-13 2,-40 13-26,-3 3 6,4 7-2,1 2-17,-2 0 27,-1 3-16,3-3-16,-5 3 39,0-1-35,3-2-4,-8 2-1,2-3 14,0 1-10,-3-2-4,0-2 1,2 0 6,-2 0-6,0-3-1,0-2 0,1-1 0,-1-2-5,0 0 5,2 0 0,-1 0 2,1 0 1,1-5-3,0-8 0,7-5-1,-1-5 0,0 1 1,6 1 0,-3-2-4,3 7-2,-2 2 5,-2 5-2,4 3-4,-6 1 0,4 5 7,-4 0 0,5 0-12,2 0 12,-1 5 0,1 5 0,-2 3-3,0 0 0,-6 1 3,3-1 0,-3-1 0,0-1 3,-2-2-3,-2-1 0,1 0-44,2 0-41,-4-4-88,6-4 12</inkml:trace>
  <inkml:trace contextRef="#ctx0" brushRef="#br0" timeOffset="212423.5285">5984 8354 149,'0'0'107,"0"0"-10,0 0 9,0 0 12,0 0-60,0 0-21,0-21-35,0 21 4,0 2-12,7 16-3,4 10 9,-4 10 10,2 1 3,-2 2-9,-2 1-4,-2-6 2,-3-4-3,0-1 4,0-1-2,0-4-1,0 0-15,0-5-36,0-3 2,0-2-59,0-5-15,3-4-8,0-4-72</inkml:trace>
  <inkml:trace contextRef="#ctx0" brushRef="#br0" timeOffset="212970.3788">5866 8267 55,'0'0'92,"0"0"-6,0 0-36,0 0 10,0 0-18,0 0-20,94-68 11,-67 68-33,8 2 28,0 18-2,2 3-18,-1 9 11,1 2-1,-4 1-16,-1 0 30,-4 0-24,-4-1-8,-4 0 20,-6 3-17,-2-4 14,-8 2-17,-4 1 2,0 0 16,-4 1-18,-14-2 0,-4-5 0,-2-3 22,3-6-23,-3-6 2,3-1 15,0-7 16,3-1-31,-1-4 17,1-2-18,2 0-1,-1-9-10,1-6-10,4-5-25,0 1 1,3-2-52,3 2-4,3 6-63</inkml:trace>
  <inkml:trace contextRef="#ctx0" brushRef="#br0" timeOffset="213532.8465">6511 8345 129,'0'0'79,"0"0"-6,0 0 20,0 0-28,0 0-36,0 0-29,-5 0 0,21 0-6,4 0 14,11 0-8,1 0 10,-1 0 1,9 0 4,-3-4-7,2-2-7,-1 4 6,-7-3-7,-3 3-10,-7 2-43,-3 0-53,-9 0-33,-6 0-44</inkml:trace>
  <inkml:trace contextRef="#ctx0" brushRef="#br0" timeOffset="213936.4866">6737 8335 79,'0'0'119,"0"0"-57,0 0-62,0 0 3,0 0-3,0 0 18,20 91 5,-9-60 7,0-1-19,0-2 20,-3-4-15,-2 2-12,-1-3 22,-1-1-20,-4 1-4,0-2 11,0-2-11,0 1-2,-7-4 1,-7 0 11,1-3 4,-2-2 3,0-2 6,3-3 26,-4-5-43,1-1 9,-3 0-17,4 0 6,-2 0 0,4-4-6,-1-7-9,2 2 1,2 0-75,-1-1-3,6 3-38,-1-1-112</inkml:trace>
  <inkml:trace contextRef="#ctx0" brushRef="#br0" timeOffset="215682.8316">7531 8589 25,'0'0'34,"0"0"30,0 0-1,0 0 13,0 0-42,0 0 22,-82-48-36,66 45 24,-1 1-11,1 2-30,-1 0 1,1 0-4,2 11-3,1 4 3,1 4 3,4 6-1,1-3-4,4 4 9,3-1-2,0 0 6,0-4-7,0-3 24,7-3-28,4-5 0,1-2-5,4-3 8,1-4-3,2-1 0,3 0 4,-2-5 4,1-8-7,-2-4-1,-4-1 0,-2 0-3,-2 1 3,-5 4 1,-1 1 3,-4 1 45,1 4-45,-1 4 8,-1 2 9,0 1-16,0 0-5,3 0 0,1 0-9,2 5-9,2 4 19,-2 0-1,7-1 0,-4 1 1,3-5-2,0 1 1,3-4 0,1-1 1,1 0 1,2 0-2,-1-1 0,-3-8 4,3-3-4,-3-3 0,1-5 1,-4-1 2,0-2-2,-2 0-1,-2-5 0,-2 0 9,-1-4-9,0 1 3,-5-4 1,0-1 27,0 1-17,0-1-12,-4 3 16,-2 3-5,0 2 0,-2 3-11,1 7 0,0 3 36,2 7-32,2 8 11,0 0-17,0 0-8,-1 21 8,-5 14 0,3 10 13,0 11-12,3-2 0,3 2-1,0-3 0,0-7 3,3-2-3,6-10 0,10-5 2,0-5-12,3-4 10,1-6-15,1-4-1,1-2-64,7-4 17,4-3-16,1-1 0,-1 0-279</inkml:trace>
  <inkml:trace contextRef="#ctx0" brushRef="#br0" timeOffset="216976.5435">8247 8505 150,'0'0'72,"0"0"-6,0 0-5,0 0 14,0 0-40,0 0-20,-28-61 30,23 57 2,-1 1-9,-4 2 15,1 1-51,-4 0-4,-4 7-19,-1 14 21,0 5 12,-1 4-12,2 4 0,1-3 5,5-6-5,3-4-7,5-5 6,1-3-13,2-1 10,0-3 4,5-3-4,8-3-1,2-2-16,1-1 11,1 0-1,4-3 0,-2-7 8,-2-2 4,-3 1-1,-2-1 6,-4 2 6,-4 2 4,-4-1 16,3 6-16,-3 3 49,0 0-43,0 0-22,6 12 0,2 8-16,-1 5 16,3 2 0,-2 5 3,-5 1 0,3 2 1,-6-1 1,0 2 5,-3 1 1,-11-1-13,-2 2 2,-6-1 0,4-1-14,-3-6-7,4-9 21,7-10-6,6-7 18,2-4-12,1 0 12,1-8-11,0-15 20,4-6-21,15-3 2,5-5-2,2-5 1,7-2-3,1 1 0,0 4-8,2 1-2,0 7 12,-3 5-31,-8 8 5,-3 4-70,-5 7-8,-4 2-71,-2-1-108</inkml:trace>
  <inkml:trace contextRef="#ctx0" brushRef="#br0" timeOffset="217632.7611">8641 8523 112,'0'0'85,"0"0"-7,0 0-11,0 0 4,0 0-41,0 0-12,-85 51 12,76-27-14,3-1 2,2 3 6,2-3-21,2-3 6,0-2-9,0-6 4,9-3-7,4-3 3,-1-1 0,0-2-1,2-3 13,-2 0-12,4 0 6,-4 0 2,3-7-16,-3-4 3,-2-5-6,-1 0 7,-4-1-26,-4-2 28,-1 0 2,0 0 0,0 3-2,-9 1 6,-4 2-4,2 6 0,1 4-1,0 3-9,4 0 10,1 0 0,5 0-9,0 0-2,0 9 1,11-3 4,5 0-7,2-3 12,6-3 1,1 0 0,3 0-7,1 0 7,-3-4-22,-2 0-53,-7 1-2,-5 0-26,1 3-26</inkml:trace>
  <inkml:trace contextRef="#ctx0" brushRef="#br0" timeOffset="220174.312">10318 8541 57,'0'0'90,"0"0"-37,0 0 24,0 0-43,0 0-7,4-77-9,4 70-14,4-3 25,-3 7-4,0 0-6,1 3 7,-1 0-23,3 11 2,3 10 17,0 2-16,0 1 1,-2-2-1,-3-2 0,-4-4 2,-4 1-5,-2-5-3,0-2 0,0 1 21,0-3-16,0-2 9,-2-3-11,-1 0 44,2-3-46,1 0 18,0 0 5,0 0-13,0 0-4,0-10-7,0-4 9,0-7-7,0-5-2,4-1 0,10-2 0,4 7 1,0 1-5,1 1 4,-1 6 0,-3 4-3,1 6 3,-2 4 0,4 0-7,0 0 4,1 4 1,-4 9 2,1 2 0,-4 4-6,0 2 8,-1-2-2,-4 2 0,2 0-1,-5-3-18,-1 0 15,2-1-36,-5-3 30,5-2-64,-1-2-4,2-4-16,3-1-111</inkml:trace>
  <inkml:trace contextRef="#ctx0" brushRef="#br0" timeOffset="220993.8488">11095 8326 111,'0'0'57,"0"0"11,0 0 13,0 0-34,0 0 10,0 0-57,-4-2-2,4 2 0,4 2 2,12 11 0,1 2 38,5 0-34,5 2 32,3 1-16,3-2-10,1 0 26,1-3-29,-1 0-1,-3 1-6,-1-3 12,-3-4-4,-3 1-8,-4-4 0,-3 4 2,-4-1 2,-5-1-4,-4 0 0,-4 0 1,0 2-1,0 2 0,-7 3 14,-11 2 29,-6-1-34,-4 3 4,-5 3-13,-1-2 1,-2 0-1,-3 0 1,5-3-1,1 2 0,3-4-17,5-1 17,2-6-8,8 0-17,4-1 1,5-2-46,4 1 1,2-1-17,0-3-115</inkml:trace>
  <inkml:trace contextRef="#ctx0" brushRef="#br0" timeOffset="221603.1925">11969 8231 261,'0'0'90,"0"0"-21,0 0-1,0 0 11,0 0-43,0 0-36,-8 15-15,8 10 12,0 13 6,0 4 10,0 2 4,0 4-1,0-3-1,0-4-14,0-7-1,0-3 0,0-4 3,0-3-8,0-4 5,0-4-12,0-4-6,3-1-74,4-6-18,-4 1-114</inkml:trace>
  <inkml:trace contextRef="#ctx0" brushRef="#br0" timeOffset="222202.9396">12419 8589 526,'0'0'53,"0"0"-53,0 0-33,0 0-57,0 0-171</inkml:trace>
  <inkml:trace contextRef="#ctx0" brushRef="#br0" timeOffset="230438.711">2688 7834 25,'0'0'31,"0"0"0,0 0 18,0 0-25,0 0-2,0 0 16,0 0-22,0 0 11,0 0 3,0 0-11,0 0 7,0 0-21,0 11 2,0 7 24,-3 1-31,0 3 10,0 4-4,0 5-2,0 7 22,3 11-18,0 11 0,0 3 3,0 6-4,0-3-7,5 0 0,4 1 5,1-4-5,2-2 1,2-9 6,3-4-7,4-7-4,0-4 1,6-7 3,0-3 0,1-1-4,2-2 4,-2-5-87,2 1-1,-3-1-90</inkml:trace>
  <inkml:trace contextRef="#ctx0" brushRef="#br0" timeOffset="232028.7778">14464 7690 19,'0'0'88,"0"0"-42,0 0 23,0 0-12,0 0 3,0 0 17,0 0-46,1-11 11,-1 11-7,0 0-30,0 0-3,2 1-2,1 12 0,1 12-7,1 11 18,-2 6-11,-2 7 28,-1 3-22,0-3 29,0 1-23,0-5-11,-10 3 13,-6 4-14,-6-7-1,-1 1-6,-9-4-19,1-2 4,-3-3-18,-8 2-4,0-3 23,0 3-41,2-4 57,6-9 2,14-7-25,6-5-19,3-5-55,3 0-121</inkml:trace>
  <inkml:trace contextRef="#ctx0" brushRef="#br0" timeOffset="242882.4152">1393 6386 23,'0'0'30,"0"0"16,0 0 12,0 0-17,0 0-36,0 0 30,0 0 1,0 0 3,0-5-3,0 2-16,0 1-4,0-1 7,0 2-18,0 1 6,0 0 4,0 0-14,0 0 28,0 0-24,0 0-3,0 0-4,0 6-12,3 12 14,3 3 0,-2 1 7,1 1-7,-2 2 1,-3-2 1,3 0-2,-3 3-1,0-2-7,0-2-21,0 2-43,0 0 13,0-2-91</inkml:trace>
  <inkml:trace contextRef="#ctx0" brushRef="#br0" timeOffset="243148.026">1682 6605 305,'0'0'110,"0"0"-108,0 0 30,0 0-32,0 0-68,0 0-90,-52 38-65</inkml:trace>
  <inkml:trace contextRef="#ctx0" brushRef="#br0" timeOffset="268974.926">1256 10057 68,'0'0'52,"0"0"-6,0 0 56,0 0-12,0 0-26,0 0-11,18-64-27,-15 57 26,4 1-16,-4 0-32,0-3 34,3 3-24,0 0 0,3-2-7,0 2-2,6-2-5,1 0 0,1 3 1,4 0-2,-4 1 3,3 1-2,1 2 0,-2 1 1,4 0-4,-4 4 3,5 13-4,-6 5-4,-2 4 8,-5 4 0,-5 2-2,-2 2-12,-4 0 3,0 1-20,-16 4-4,-5-1 24,-2-2-69,-2 1 80,6-14-8,2-2 8,4-4 0,1-9 0,2 1 8,5-5-2,2-4 1,3 2 26,0-2 28,0 0-42,0 0 1,0 0-5,0 0-14,3-2 11,9-5-11,4-4 2,5 1 0,3 0 0,0 2-4,3 0 1,7 1 0,3-1-2,-1 0 2,0 4-11,-2 0-34,-7 2-55,-9 2-25,-9 0-2,-6 2-55</inkml:trace>
  <inkml:trace contextRef="#ctx0" brushRef="#br0" timeOffset="269224.912">2112 10294 116,'0'0'318,"0"0"-256,0 0 45,0 0-61,0 0-46,0 0-31,0 0-104,0 2-96</inkml:trace>
  <inkml:trace contextRef="#ctx0" brushRef="#br0" timeOffset="270334.2304">3065 9842 217,'0'0'95,"0"0"-7,0 0 53,0 0-74,0 0-20,0 0-47,0 5-26,0 18 26,2 6 1,2 8 7,1-2 24,-2 2-29,0-1-3,3-1 0,-3 0 13,0-5-19,3-1 6,-5-1 0,2-5-2,2 0-54,-5-2-15,3-10-43,0 3-28,0-7 1</inkml:trace>
  <inkml:trace contextRef="#ctx0" brushRef="#br0" timeOffset="271022.7115">3088 9897 95,'0'0'100,"0"0"-19,0 0-5,0-80 9,0 62-63,3 2 24,6 1-24,1 4-17,-2 2 26,2 3-20,-4 6-6,3 0-5,3 0-2,6 8 1,1 7 1,1 6-1,1 3 1,-2 3 0,-1-1 2,1 0-5,-5 2 3,2-3 0,-7 1-9,-1-4-1,-4-4 6,2-1-8,-3-8 12,-2 0-3,1-3-9,-2-4-5,3-1 9,-3-1-12,0 0 17,3 0 6,0-5-3,6-13 0,0-6 4,0-4-4,3-2 0,3-4 0,0 0-1,1 4 4,5-3-3,-2 9 0,-1 7-3,-3 4 3,-2 8 0,-2 3 3,1 2-5,3 2 5,0 19-3,3 2 6,-5 4 5,-1 5-9,-6-5 7,0 7-4,-6-2 21,0-2-26,0-2 0,0 0 10,0-3-10,0 1 0,0-2-1,-3 0-19,0-2-31,0-1-12,3-5-48,0-3-20,0-5-47</inkml:trace>
  <inkml:trace contextRef="#ctx0" brushRef="#br0" timeOffset="272520.1508">4059 10046 184,'0'0'84,"0"0"-37,0 0 23,0 0-9,0 0-31,0 0-10,-52-41-11,40 37 31,0 1-32,-1 2 16,-2 1 12,1 0-34,-2 0-1,1 0-1,-3 3-3,5 7-21,-2 3 23,3 3 1,1 3 8,3 1-8,5 1-6,3 1 1,0-1 9,0-3-16,0-2 12,1-6 0,11 2-1,0-4-23,4-4 12,1-2 4,2-2 0,3 0-2,-4 0-6,3-6 5,-4-2-16,-1-2-10,-2-2 27,-3-2 1,-2 1 9,-1 2 5,-5 2-4,0 0 8,1 4 27,-4 1-24,0-1 21,0 2 6,0-1-31,0 2 12,0 1-20,0 1 3,0 0-3,0 0-9,0 0-4,6 0-6,0 0 15,3 0 0,1 0 4,1 6 0,-2 1 0,4-1 5,-2 2-6,1-2 1,4-1 0,-4-4-3,3 0 5,-3-1-2,6 0 0,-3 0-13,-2-1 7,4-7-5,-4 2 11,-4 0-3,0 0 3,-4 0 0,0 2-3,-2 1 10,-1 1-7,-1 2 0,1-1 1,-1 1-3,1-2 2,-1 2 0,-1 0-2,3 0-10,0 0 4,-1 0 5,4 6 3,1 1 3,2 2-2,-3-2-1,2 0 0,2 0 1,-4-5-1,6 1 0,1-1 2,4-2-4,1 0 16,2 0-14,0 0 1,1-10 18,-3-3-15,3-2 2,-1-1-4,-1-4 26,-2-3-21,-3 1-7,-1 0 1,-5-1 16,-4-1 17,-4-2 3,0 2-11,0-3 13,-4-2-29,-10 4-6,1-3 6,-1 2 9,-2 2-15,7 1-4,-2 2 0,1 3 2,3 3-2,2 0 0,2 7-1,0 5 12,0 3-11,-1 0 0,4 0 1,0 0-13,0 0 7,0 3 0,0 13-3,0 14 3,0 9 5,4 7 0,5 4 3,0-1-3,-1 1 1,0-8-1,0-4 0,1-6 3,1-8-3,-1-3 0,3-3 0,3-3-11,3-3 11,6-3 0,4-5-5,1-2 11,-1-2-10,2 0 4,-5 0-28,-1-2 6,-6-3-54,0 0 1,-9 0-57,-5-1-128</inkml:trace>
  <inkml:trace contextRef="#ctx0" brushRef="#br0" timeOffset="272910.7559">4350 9804 542,'0'0'85,"0"0"-75,0 0 6,0 0-32,0 0-7,0 0-149,18-10-132</inkml:trace>
  <inkml:trace contextRef="#ctx0" brushRef="#br0" timeOffset="273798.7391">5103 9995 339,'0'0'30,"0"0"56,0 0-45,0 0 10,0 0-51,0 0 13,-23-51-12,12 45 4,-2 1-5,1 5 7,-1 0-7,-1 0-18,-1 0 11,2 2 6,-1 7 1,2 3 2,5 4 7,1-1-15,3 5 6,3-1-5,0-1-3,0 5 4,6 0 4,9-2 0,4 3 1,5-4-2,1-4 2,-2-3-1,4-2 0,-5 1 4,-4 0-2,-2-3 1,-5 1-3,-4-3 0,-4 2 0,-3-5-1,0 4-2,0-4-16,0-1 19,-10 2 19,-4-4-6,-2-1-4,-2 0-9,0 0-17,-4 0-44,7-3 3,-3-4-65,3-4-90</inkml:trace>
  <inkml:trace contextRef="#ctx0" brushRef="#br0" timeOffset="275765.1044">4910 10215 49,'0'0'55,"0"0"-14,0 0 8,0 0-24,0 0 33,0 0-23,-12-11 3,12 8 10,0 3-6,0 0 26,0 0-35,0 0-21,0 0-4,0 0-8,0 0-5,0 0 4,0 0-22,0 0 20,4 9 3,8 1 0,0 4-7,6-3 7,0 1 0,1-5-1,2-1 7,0 0-6,-2 0 0,-2-2 1,2 1 2,-4-2-3,-3-1 0,0 1-37,0-2-57,-3 1-21,0-2-52</inkml:trace>
  <inkml:trace contextRef="#ctx0" brushRef="#br0" timeOffset="277215.0575">6111 9951 50,'0'0'70,"0"0"16,0 0 32,0 0-58,0 0-14,0 0 12,-5-30-34,5 24-10,0-1 1,0 2-15,6 1 31,3-4-26,-3 2 3,6 2-6,1-1 0,-1 3-4,3 2 2,2 0-2,-1 0-2,-1 10 4,0 5 0,-3-2 0,0 3 6,-2 0-11,-2-1 5,-2 6-2,-3-3-6,-3 3 8,0-3-3,0 2-7,-9-2 7,-2 1-8,-2 0 4,5-6-16,-1-3 7,3-1 5,1-4 22,3-3-21,2-2 15,0 0-5,0 0 0,0 0-3,0 0 3,0 0 9,0-5-7,0-7-2,7 0-1,2-5 1,3 2 0,3-3 1,-1-1-2,2-4 1,-1-3 0,6-2 1,-3 4 5,1-1-6,-4 6 0,-6 1 0,-3 6 5,0 3 0,-4 2 11,-2 2 33,0 2-42,0 0 19,0 3-8,0 0-17,0 0 17,0 0-18,-5 6 0,-1 10 2,-2 10 0,0 2-4,2 3-2,3-1 4,1-4-8,2-5 14,0-5-6,0-1 0,5-3-8,6-3 8,3 0 0,0-6-18,2 0-10,-1-2-72,4-1-32,-1 0-65</inkml:trace>
  <inkml:trace contextRef="#ctx0" brushRef="#br0" timeOffset="278602.5119">7629 10141 109,'0'0'54,"0"0"-11,0 0-16,0 0 6,0 0-1,0 0 7,20 12 2,-10-12 14,2 0-41,0-4 5,6-4-11,-2-4-4,1-3 27,1-5-29,-5-4 14,3-3 2,-5-1-11,3-6 13,-1 0-20,-6-4 3,1-1 10,-5 3-9,-3 1-4,0 1 12,0 2-6,0 2 20,-3 0-6,-3 6-17,1 3 32,1 6-27,2 1-8,2 7 9,0 4 6,-1 3 5,1 0-20,0 0 1,0 0-12,0 18-9,0 10 20,0 8 0,7 2 3,1 7-3,-2 5 0,-2-4 5,-1 3-7,2-7 5,-1-3-3,1-4 0,1-4 9,2-4-12,0-3 3,1-4 0,0-2-4,3-4 6,0-4-2,3-2 0,0-2-2,4-3-2,-2-3 4,3 0 0,-2 0-14,2-2 13,-1-7-17,-2-3 9,2-2-52,-3-4 50,-2 1-17,-5 1 19,-2 3-10,-3-1 20,-2 2-1,-2 2 0,0 4 11,0 2-7,0 3 8,-5 1-6,0 0-6,-1 0 16,0 11-16,1 1 0,2 2-2,2 0-2,1-2 4,0 0 0,0 0-7,1-3 7,7-1 0,1-4 0,-1-1 2,0 0-2,-2-1 0,3-1 0,1-1 0,-1 0 0,2 0-5,2-1-22,-4-8-50,-1-3 41,-5 0 5,-2-2 22,-1 0-6,0 3 24,0-1-9,-7-1 20,1 2-20,0 0 35,1 4-15,-2 2-14,7 2 1,-3 1 5,3 2-7,0-1-5,0-2-8,3 0 5,13 0 3,-2-2 0,-1 2 0,5-3 0,0 1-20,-3-2-25,1 0-70,-2 1-70</inkml:trace>
  <inkml:trace contextRef="#ctx0" brushRef="#br0" timeOffset="279018.0593">7479 9868 282,'0'0'84,"0"0"-75,0 0-1,0 0 7,86-8 34,-36-3 3,6-1-42,8-3 19,2 0-28,0-2 14,2 3-24,-4 3 9,-3 1-53,-11 8-11,-10 2-122,-16 0-56</inkml:trace>
  <inkml:trace contextRef="#ctx0" brushRef="#br0" timeOffset="279846.14">9138 9724 167,'0'0'107,"0"0"3,0 0 6,0 0 4,0 0-32,0 0-88,-2 2-6,2 20-8,0 11 14,0 8 34,5-3-19,-2 1 3,0-5-8,0-1-4,0-2-6,0-5 0,0 3-18,-2-5 17,-1-1-37,0-2-33,3-6-37,-2-3-56,-1-6-65</inkml:trace>
  <inkml:trace contextRef="#ctx0" brushRef="#br0" timeOffset="280606.9767">9126 9744 114,'0'0'85,"0"0"-5,0 0 9,0 0 3,0 0-6,13-92-83,-2 75 13,6 3 0,3 4-15,5 1 40,1 3-22,2 5-10,-1 1 3,-2 0-3,-2 13-9,-1 8 0,-6 3 2,-4 5 3,-7 2-5,-5 4 0,0 1 3,-11 0-3,-11 0-25,-5-4 9,-1-2-48,0-9 64,8-6 0,4-7 11,10-5-12,3-2 1,3-1-6,0 0-1,0-4-6,3-5 10,9 1-11,2 1 14,3 4-15,2 3 8,4 0 7,-2 0-1,4 10 2,0 4 8,-2-2 4,-5 0-1,1 2-5,-5-1-2,-3 3-8,-5 2 3,-4 2 0,-2-1 10,0 2-10,-15 1 0,-6-3 20,-1 3-14,-5-8-6,6-3 21,0-4-20,0-5 46,0-1-23,2-1-19,0 0-5,2-7 0,4-7-13,4-2-29,4-2-34,5 3-6,0-2-15,0 5-94</inkml:trace>
  <inkml:trace contextRef="#ctx0" brushRef="#br0" timeOffset="281846.3239">9851 9960 150,'0'0'131,"0"0"-23,0 0 14,0 0-97,0 0 1,0 0 4,-72-24-29,59 24 9,-1 0-7,-5 5 7,4 10-12,-4 5 13,1 2-11,7 1 0,5-2-4,2 0 3,4-3 1,0-2 0,0 1-11,0-4 12,9-1-1,1-2 0,4-3 0,-1-3-2,2-2 2,2-2 0,0 0 7,3 0-4,5-7-3,-1-10 0,-2-4-14,-4 1 13,-3 1-20,-7 2 21,-5 0-13,-3 2 18,0 1-5,0-1 0,-8 2 15,-1 5-5,0 1-5,0 4 0,3 2 2,0 1-7,2 0-8,3 0 6,1 0-24,0 0 16,0 0-35,0 1 35,7 6-4,3 0 18,1-1-4,5 0 0,-4-3 3,3-3-3,-3 0 0,3 0 1,0 0 10,-2-8-3,4-3-2,-1-5-6,-1-3 13,3-4-13,-3-4 0,3-6 0,-2-2 18,2-1-13,-3 0 10,-5 1 14,-7 4-9,-1 3 38,-2 7-29,0 7-19,0 3 13,-2 7-13,1 2-10,-1 2 0,1 3-22,-2 24 22,-1 12 0,1 11 6,1 4-5,2-1 4,0-2-5,0-5 0,0-5 6,0-6-8,0-5 2,12-4 0,-2-2-4,1-5 4,4-1 0,-3-3 0,1-4 6,-4-4-9,0-5 3,1-2 0,-4 0-13,2 0 11,-4 0 1,-1-7-2,-1-6-14,-2-2 5,0-5 12,0-1-16,0-1 9,-6 3-20,-2 3 27,5 5-3,0 6 7,0-1-4,3 3 2,0 3-1,0-1 7,0-1-8,5-1 0,13-3-9,12-3 9,3-3 0,5 2 0,-1-1 1,-1 2-5,-3-1 4,-3 6-8,-8 1-15,-5 2-59,-5 1 32,-9 0-63,0 0-54</inkml:trace>
  <inkml:trace contextRef="#ctx0" brushRef="#br0" timeOffset="292488.4688">22532 10219 62,'0'0'47,"0"0"5,0 0-16,0 0 30,0 0-10,0 0-30,0 0 12,0-31-5,0 26 11,5-1 12,-2 3-40,1 0 29,1-1-32,1-1-8,3 0 8,0 0-10,1-2-3,3 1 0,0 1 9,-3-2-9,2 3 0,-2-1 0,3 2 7,-2 3-4,0 0-3,0 0 0,-2 0-1,2 0-1,-2 0 2,-5 6 0,-2 4-13,-2 3 6,0 5 7,-10 0-6,-7-1 33,-2-2-34,2-3 7,1-2 0,4-1-1,0-1 1,3-4 0,4-2 0,2-2-9,3 0-1,0 0 10,0 0-24,0 0 22,0 0-18,8 0 20,5 0-3,1 0 9,2 1-9,-2 9 3,3-2 0,-2 2 0,-2 0 5,1 1-5,-5 0 0,-3 2 3,0-3-4,-4 3 1,-2 3 0,0-1 18,-9 0-11,-6 1 10,-4-1 6,-3-2-20,2-5 34,-1-1-22,4-6-12,1 2 27,2-3-24,0 0-6,2 0 0,2-1-11,0-9 1,4 2 7,2-5-56,-1 5 11,1-3-70,0 2-27,1 3-154</inkml:trace>
  <inkml:trace contextRef="#ctx0" brushRef="#br0" timeOffset="292747.48">22917 10457 306,'0'0'282,"0"0"-241,0 0 30,0 0-68,0 0-3,0 0-17,0 0-110,-3 2-24,3-1-90</inkml:trace>
  <inkml:trace contextRef="#ctx0" brushRef="#br0" timeOffset="297848.8932">24261 9953 6,'0'0'56,"0"0"-36,0 0 33,0 0-9,0 0-1,0 0 24,-46-57-39,34 50 5,-1 3-11,3-2-17,-3-2 18,0 4-20,-2-2 0,0 0 0,-3 0 4,-1 2-7,-3-1 27,-1 0-1,-2 1 12,-4 1-13,3-1-1,-3 4 2,3 0 0,-1 0-19,-2 13-7,2 3 2,0 9 2,5 5 3,0 6-1,7 4 4,2 5 1,5 4-11,7-3 4,1 0 6,0-3-10,16-8 0,8-5 0,9-4-2,13-7 5,7-4-3,7-7 0,3-5 4,-2-3-16,-6 0-7,-2 0-92,-9-5 51,-8 1-148,-8-4-56</inkml:trace>
  <inkml:trace contextRef="#ctx0" brushRef="#br0" timeOffset="299317.8858">24634 10152 18,'0'0'60,"0"0"34,0 0-23,0 0-13,0 0 13,0 0-29,-74-41 6,59 41-16,1-2-1,1 2 0,0 0-18,-4 0-10,5 9-3,-4 8-2,1 4-5,2 0 7,-1 4 0,1-2 2,4-1 0,3-3-2,3-4 0,3-2-11,0 0 9,0-2 2,0 0 0,0-5 0,7-1 0,4-4 0,4-1-1,1 0 3,4 0-17,2 0 15,0-5-21,-1-6 17,1-3-30,-1 0 22,0-1 11,-1-3-12,-1 2 11,-2-1 2,-7 5 0,-1 5 20,-6 2-6,-2 2 46,-1 1 25,0 2-68,0 0 15,0 0-32,0 2-3,0 9-13,0 5 19,0 2-3,0-3 0,3 2-1,5-5-6,4 0 7,-2-3 0,1-1 3,0-2-1,2-2-2,-1-1 0,4-3 4,6 0-4,1 0 0,5-7 1,0-6 4,2-2-4,0-3-1,-2-4 0,-2-4 8,-3 1-8,-4-6 0,-3 2 3,-6-5 12,-1 2-3,-3 0-6,-4 2 0,-2-1 11,0 3-3,0 1-6,-2 1 3,-7 4 11,2 1-11,-1 4-11,2 6 0,-1 5 19,4 5-19,2 1 0,-1 0 2,-1 4-17,-5 21 6,-1 12 9,1 11 0,2 2 5,4-1-11,2-2 6,0-6 0,2-6-2,11-7 2,1-3-20,2-2 0,0-5-48,4-1-7,2-6-42,7-4-82,0-1 52,1-6-7</inkml:trace>
  <inkml:trace contextRef="#ctx0" brushRef="#br0" timeOffset="301139.3165">25451 10132 128,'0'0'47,"0"0"17,0 0 2,0 0 0,0 0-13,0 0-44,-18-47 23,12 44-4,-3-1-26,1 1 54,1 1-56,-2 1 24,-1 1-24,0 0-14,-2 0 14,-2 9-1,-1 4 14,-3 8-17,0 3 4,3 4 0,-1 0-2,4 1 5,1-4-3,1-1 0,4-4-8,3-3 5,3-2 3,0-4 0,0 2-4,1-4 8,10-5-4,4-4 0,5 0 3,3 0-4,4 0 1,0 0 0,-1-9-3,1-3-1,-3 0 1,-4-3-13,-1 5-11,-4-1 26,1 0-14,-2 2 15,-1-3-4,-1 2 5,1 2-1,-2-1 0,-2 0 2,-1 3-2,-3 0 1,-3-1 16,-1 3 40,1 0-54,-1 1 17,1 2-10,-1 1-6,-1-3 20,2 1-10,-1-1 3,-1 1 12,0 2-20,0-1-9,0-1 0,2 2 10,-2 0 3,0 0-13,0 0 0,0 0-4,1 13-14,1 5 18,1 0 0,-2 3 6,2-2-5,2-2-1,-1 0 0,4-4-1,-1-1 4,5-3-3,-5-4 0,4-1 3,1-1-5,0-1 3,1-2-1,5 0 6,3 0-2,-1-8-5,3-5 1,1-1 0,-6-4 0,3 0 0,-5-3 0,-5-1 2,-2 3 3,-3 2-5,-2 4 0,-2 1 3,-2 5 2,0 2-3,0 2 4,0 1 3,0 2-3,0 0-12,0 0 1,0 7-12,0 12 16,-6 2 2,4 3 1,-1-1-2,2-5 2,1 0-2,0-4 0,0-4-5,6 1 4,7-5 1,4-2 0,5-1 1,5-3 7,3 0-8,1 0 0,0-7 3,1-7-1,-4-1 0,-1-3-2,-6-2 3,0-2 1,-1-5-4,-3-2 0,-1-4 4,-1-3-3,-4-2 0,-4-1-1,-4 0 3,-3 0 0,0 1-3,0 3 0,0 1 3,-4 5 18,-5 4-18,-2 7 4,5 7 16,0 7-20,0 4-6,-1 4 2,-5 28-5,-2 16 1,-3 13 6,3 6-1,4-1 6,5-3-6,5-9 0,0-8 0,6-7-8,11-9-1,2-4-25,4-4-25,2-1-18,2-9-16,-2-3-22,0-9-124</inkml:trace>
  <inkml:trace contextRef="#ctx0" brushRef="#br0" timeOffset="302652.6359">26522 10178 129,'0'0'59,"0"0"14,0 0 47,0 0-41,0 0-15,0 0-13,0-29-4,0 22-39,-3 3 6,-2 1 2,-2 2-3,-2-2-9,-1 3-4,-3 0 0,-1 0-14,-3 0 33,-1 3-12,2 12-1,-2 1-6,3 3-1,6-1-3,0-1 3,5-2-8,-1-2 9,4-2 0,1 0 0,0-2-6,0-3 6,3 0-2,4-5 2,4 1 5,3-2-5,3 0 0,2 0 0,2-9 0,-3-5 0,-2-1 0,-2 0 0,-3 2 2,-3 1 0,-2-1-1,-1 8 3,-4 2 7,-1 3-4,0 0-7,0 0-1,0 0-2,0 7-16,3 5 19,0 0 1,2-1 4,1 1-5,1-3 0,-1-2 0,3 2-6,3-4 6,-1-1 0,3-2-1,0-2-13,2 0 7,-1 0-9,0-6-3,0-6 12,1-3 8,-2-3-1,-2-6 0,0-1 7,-2-3-7,-1-4 18,1 1-17,-2-4 34,-3 2-35,1 1 14,-5 1 8,2 4-19,0 1 23,-2 6-25,-1 5 0,0 7 24,0 6-16,0 2-6,0 0-3,0 0-10,0 17 5,-1 12 2,-5 10 3,0 7 2,2-1-1,-3-2-1,4 0 0,3-4 1,0-6-1,0-6 0,0-1 0,5-5-2,6-2 2,6-2 0,1-5 0,6-1 1,2-4-2,-3-2 1,1-4 0,2-1 2,-2 0 2,1-1-4,-4-7 0,-5 1-1,0-4-2,-3 1 3,-3-6 0,2 0-5,-5-2 5,1-1 0,-1 3-3,-4 0-5,-1 2 5,-2 2 3,0 2 0,0 5-1,0 0 1,-3 5 0,-6 0 0,3 0-19,-3 0 14,1 13 5,0 5 0,2 3-7,3 1 7,3 1 0,0-2-1,0-3 2,7-2-4,8 0 3,1-6 0,4-1 2,2-3-1,1-3-1,3-3 0,3 0-18,-4 0-9,-1-6-67,-5-9-49,-4 0-74</inkml:trace>
  <inkml:trace contextRef="#ctx0" brushRef="#br0" timeOffset="303121.363">26419 10037 118,'0'0'64,"0"0"-5,0 0 55,0 0-60,0 0-20,0 0-18,42-4-3,-8 4 36,9 7 4,7-3-41,6 1 10,5-5-16,1 0-6,-3 0 0,-2 0-72,-11-3-34,-9-1-95</inkml:trace>
  <inkml:trace contextRef="#ctx0" brushRef="#br0" timeOffset="306068.7788">27914 10204 258,'0'0'100,"0"0"-100,0 0 0,0 0 10,0 0-8,0 0 0,6 9 9,-3-6-7,0 0 9,-2-2-5,2-1-7,0 2 25,0-2-16,0 2 5,0-2 24,0 0-38,4 0 23,-2 0 8,4 0-15,0-8 23,4-4-23,-1 0-5,3-4-8,-3-1 3,3-3-7,-1-2 0,-1-2 2,2-2 13,-2-2-12,4-1 4,-4-5 5,0-1-5,-2-1-7,-3-2 0,-1 2 1,-1-1 7,-2 3-1,-1 6 2,-1-3 17,-2 7-21,0 6 4,0 6 7,0 6-11,0 6 20,0 0-23,0 0 2,0 0-8,0 11-16,-6 19 16,1 15-5,-5 14 18,1 7-1,0 6-4,-4 2 9,2-7 0,-1 2 0,2-9-12,-2-3-1,-1-1 10,2-5 5,2 0-14,0-3-1,0-1 0,3-5 7,3-5-8,2 1 1,1-8 0,0-4-2,0-4 2,0-2 0,0-2 0,0-4 4,3-6-7,-2-3 3,1-5-7,1 0-10,3 0 15,4-10 2,1-11 0,-1-8-14,0-2 9,-5-7-11,-5 0-6,0 2 12,0 0-5,0 7 15,-2 2 0,-4 0 9,1 10-9,2 4 7,3 3-6,0 3 11,3-2-12,23-3 0,7 2-1,7-2-11,2 1 10,-4 3-23,-4 0-45,-3-2-25,-5 2-78,-7-3-99</inkml:trace>
  <inkml:trace contextRef="#ctx0" brushRef="#br0" timeOffset="306600.0015">28722 9659 225,'0'0'80,"0"0"34,0 0-42,0 0-5,0 0-26,0 0-32,-83 44 19,59-2-28,0 12 12,2 5 39,-1 3-41,4-1 5,5-2-15,5-3 12,5-8-15,4-6 3,0-9 0,17-5-4,2-6 7,0-4-3,2-6 0,1-1-26,1-6 7,2-5-31,4 0-74,-1 0-14,-1-1-176</inkml:trace>
  <inkml:trace contextRef="#ctx0" brushRef="#br0" timeOffset="307508.1984">28783 10075 24,'0'0'88,"0"0"-18,0 0 8,0 0 5,0 0-30,0 0 39,-4-57-41,4 50-17,0 4 34,0-4-67,10-2 14,7 1-15,2 0 14,4 0-14,-5 3 0,-2 1 3,-4 4-4,-2 0 1,-1 0 0,2 10-1,-3 5-4,-1 2 4,-4 1 1,-3 0 0,0-1 7,0 1-7,0-3 0,-2 0-4,-6 0 13,-3-3-9,2 0 0,-1 0 0,2-6 9,2 2-8,5-5-1,1 0 0,0-2-1,0-1-4,0 0 5,0 0 0,0 0-3,0 0 8,3 0-5,13-11 0,3-3 9,5-6-12,-2-1 3,4-5 0,0-2 4,0-1-1,1-1-3,-3 0 0,-6 4 2,-2 5-5,-7 8 3,-6 5 0,-3 5 16,0 3-4,0 0-24,-3 0 10,-10 18 2,-7 11 0,1 2 0,1 7 0,6-5 0,5-1 5,5-5-10,2-5 2,0-1 3,3-4-8,11-3 8,-1-2-39,2-5 1,3-3-89,0-4-13,-1 0-59</inkml:trace>
  <inkml:trace contextRef="#ctx0" brushRef="#br0" timeOffset="307976.9246">29431 9676 249,'0'0'84,"0"0"41,0 0-17,0 0-50,0 0-34,0 0-24,-19 6-11,23 15 8,14 13 3,-1 9 9,2 5 3,-5 3-5,-1-3 11,-4-6-12,0-3-6,-2 0 0,-3-5 10,-2-2-11,-2-3 1,0-4 0,-12 2 4,-15-2 5,-14 4-18,-7 2-2,-6 0-61,-1-1 48,-2 0-65,-1-7-59,-1-1-169</inkml:trace>
  <inkml:trace contextRef="#ctx0" brushRef="#br0" timeOffset="318687.063">30216 10008 0,'0'0'31,"0"0"24,0 0-28,0 0 30,0 0-46,0 0 11,0 0-3,-34-27-13,26 25 21,-2-1 7,-1 1-10,2-3 13,-4 5-27,2-1-1,-1 1-9,-1 0 7,1 0-15,0 0 8,-3 0 0,1 3-3,-2 2 3,0 0 0,1 1-2,-1 5-1,1-1 3,3 3 0,-3 3 2,1 2-7,3 3 6,0-1-1,3 1 0,3-7-11,5 0 10,0-2 1,0-4 0,0 1-2,0-2 14,8 0-11,-1-1 13,2-2-11,2-3 19,0-1-4,3 0-12,2 0 24,-1 0-21,0 0-8,0-2-1,4-6 10,0 0-6,2-2-4,0-1 1,-2 0 7,-2-2-4,-4 1-4,-1-1 0,-3-1 7,-3 2-7,0 0 1,-1 3 2,-4 3 39,1 0-40,-2 3 4,0 1 7,0 2-1,0 0-11,0 0-1,0 0 0,0 0-9,0 0-11,0 8 20,1 4 0,4 0 1,-2-3-1,1 0 0,3 0 0,1-4 7,-1 2-5,3-2-2,1-2 0,0 0 6,3-1-6,0-2 1,0 0-1,2 0 7,2 0-4,1-5-3,-1-7 0,-1 0-2,-1 0 1,-6 0 1,1 4 0,-4 1-1,-1 2 6,-1 2-5,-1 2 0,-1 1-10,4 0 3,-1 0 7,1 0 0,0 7-1,-1 5 2,0-2-1,-2 1 0,-1 3 4,-1-2-10,-2-1 6,0 2 0,0-4 4,0-2-4,0 0 0,0-6-3,0-1 13,0 0-10,0 0 2,0 0-1,0 0 34,0 0-34,0 0 31,1-11-30,7-2 19,1-5-21,6 0 0,2 1 0,2 1-2,0 4 4,-4 1-2,-2 5 0,-5 3-6,-2 3-3,-2 0 9,6 0 0,1 0-12,-2 6 12,-1 5 0,0-1 0,-2 2-3,2 2-3,-2-1 6,-2 1-17,4-1 14,-4 0-49,5-2-6,6 3-19,-1-5 13,3-3-81,5-3-62</inkml:trace>
  <inkml:trace contextRef="#ctx0" brushRef="#br0" timeOffset="319370.9264">31066 10082 12,'0'0'80,"0"0"10,0 0-16,0 0-4,0 0-51,0 0 14,-33-31 9,20 26-13,1 2 35,-3 3-24,3 0-17,-4 0-10,-1 0-13,1 8 0,-2 5-1,0 6 1,3 1 4,0 3-2,6-2 6,5-3-8,2-2-1,2-3 0,0-3-2,0-1 3,8-2 0,1 0 2,4-1-1,1-6 9,2 0-3,1 0-7,3-2 0,1-9 3,0-3 0,2-3-3,-3-2 5,-3-4-5,1-1 6,-5-2-6,0-4 0,-3 0 4,-4-2 15,-3 1-13,-3 1 3,0-1 16,0 3-13,0 1 10,-5 4-6,1 8-9,1 6 34,-1 6-25,4 2-2,-1 1-14,-1 0-7,-1 15-7,-2 18 12,-1 9 2,3 5 1,1 1-1,2-4 0,0-4 0,6-8-1,12-6 0,3-4-16,8-4-41,3-3 38,4-5-71,-3-2-96,-5-6-3,-7-2-48</inkml:trace>
  <inkml:trace contextRef="#ctx0" brushRef="#br0" timeOffset="322990.6716">23256 11485 41,'0'0'19,"0"0"41,0 0-7,0 0-19,0 0 7,0 0-23,6 15-4,0-12 26,-2-1-40,1-2 22,2 0-2,2 0-5,2 0 30,-2 0-30,-2 0-11,1 0 22,2 0-19,-1-6-7,-1-1 0,2 2 13,-3-3-12,1-1-1,-2-2 1,-1 0 13,0-2-6,0 0-8,-4-1 0,2-1 11,-1-2 2,-2-1-10,0 2-1,0 0 6,0-1-4,0 2-4,-2 0 0,-2 3 6,-2 1-6,-3 2 4,1 3-3,-1 3-1,-1 2 3,0 1-3,-1 0 0,-1 0 4,5 0-5,2 0 1,1 4 0,2 4-3,1-1 3,1 1-8,0 0 6,0-3-10,0 1 12,9-1 0,5-3 0,0-1 5,5-1 1,1 0-6,2 0 0,3 0 4,4-3-4,2-5 0,-1 0 0,-2 0 11,-2-1-1,-4 3-10,-4-1 0,-6 5 6,-3 2-9,-2 0 3,-1 0 0,-1 0-4,-1 0 4,1 1 0,-2 9 0,1 3 3,-1 3-3,-3 4 1,0 4 2,0 0 12,0-1-7,0-4 1,-1-2-2,1-2 3,0-2-8,0 0-2,7 0 1,8-4 5,6 0-1,0-1-5,-2-4 0,2-1 7,0-3-5,0 0-2,1 0 1,2-2 9,-2-5-8,-3-2-2,0 0 0,-3-5 7,-1-1-6,-1-1 0,-1-2 4,-1 0 3,-4-2 1,-4 2-9,0 2 0,-4-1 9,0 5-8,0 3 3,0 3 6,-4 1 32,-2 2-42,-3 3-8,0 0 6,-3 0 4,2 10-6,-1 6 4,1 8 0,4 0-8,3 0 6,3 0 2,0-4-1,0 1 1,0-5-3,9-2 3,1-3 0,1-7 2,1 0-1,5-2-1,4-2 0,2 0 4,1 0 0,-1-5-4,1-8 1,-1-5 0,2-3 4,2-3-7,-2-3 2,-2-1-6,-5 0 6,-2-1 0,-7 0 0,-3-1 0,-4 1 2,-2 0-2,0 2 0,0 0 1,-3 4 4,-2 5 3,0 0 2,1 11 5,1 4-3,1 0-8,1 3-4,1 0 11,0 0-17,0 0 6,0 18 0,-3 13-11,0 11 11,2 8 0,-1 3 1,1 3 8,1-4 17,-2-1-15,-1-3 1,2-5 10,-1-4-16,1-6-6,-1-6 0,2 0 2,0-3-5,0-1 3,0 2 0,-1-5-3,1-3-24,-2-6 6,1-3-6,1-5-37,0-2-19,0-1-107,0-1-1</inkml:trace>
  <inkml:trace contextRef="#ctx0" brushRef="#br0" timeOffset="324643.855">24300 11362 34,'0'0'51,"0"0"24,0 0 21,0 0-27,0 0 2,0 0-32,3-38 0,11 29 21,-2 2-33,5-1 4,3 2-14,2 2-15,2 2 21,-3 2-23,2 0 2,-4 0-2,-4 2 2,-2 6-4,-2 2 2,-5 0-4,-3 2-5,-3 2 10,0 2-1,0 3 4,-14 3 0,-7-4-8,-2-2-15,-2-1-9,3-4 26,1-1-7,6-2 7,2-3-6,6-4 3,2-1 5,2 0 0,3 0-1,0 0 1,0 0 0,0-1 0,6-6 0,-1 3 2,-1 1-2,-1 0 0,3 2 2,1-1-2,4 2 0,2 0 0,-1 0 3,2 0 2,2 0-5,-1 0 0,3 0 0,0 0 9,0 0-5,2 0-3,0 0 0,2 0 6,1-5-9,-1 1 2,1-2 0,-3 2 2,0-3-2,-2 0 0,-2 0 4,-2-3-2,0 3-2,-2-3 0,3 2 0,-1-3 9,-2-4-6,1-1 6,-2-1 20,3-4-28,-2-3 10,0 0-11,-1-5 2,-5 0 2,0 4-3,-5 1 0,1 0 2,-2 0 1,0 0-4,0-2 0,0 0 0,0 4 7,0 1-5,0 4 4,0 4 12,0 2-10,-2 4-8,1 3 4,1 3-2,-2 1 16,1 0-18,-5 1-11,-2 17 9,-1 12 4,2 6-2,1 6 0,3 4 0,-2 0 1,5-1 0,-1-2 1,1-10-4,0-3 1,0-4-1,7-6 2,5-2 0,3-5-2,-1-4 2,3-3 0,2-1 1,0-4 6,0-1-8,-1 0 1,0 0 0,2-3 2,-3-7-2,-3-4 0,-1 2-1,-5 0-3,-2-2 4,-2 3 0,0 0 0,-2 0 3,-2 5-3,0 3 0,0 2 0,0 1 5,0 0-10,0 0 0,0 9-4,0 7 2,0 7 7,0-5 0,0 3 0,3-5 6,8-2-6,1 0 0,2-5 0,3 2 1,-1-7-1,-2-1-19,-1-2-34,-1-1-43,-2 0-12,-2 0-96</inkml:trace>
  <inkml:trace contextRef="#ctx0" brushRef="#br0" timeOffset="324940.7094">25166 11167 307,'0'0'122,"0"0"7,0 0-12,0 0-91,0 0-3,0 0-23,-6-10-24,6 10 9,0 0-115,0 0-17,0 0-42,0-1-30</inkml:trace>
  <inkml:trace contextRef="#ctx0" brushRef="#br0" timeOffset="326064.3532">25251 11345 225,'0'0'67,"0"0"0,0 0-18,0 0-44,0 0-10,0 0-12,-3 6 17,3 0 9,4-1-8,5-2 21,3 0 13,0-3-30,4 0 37,2 0-27,2 0-10,-4 0 11,3 0-11,-3-3-5,-2-5 0,-3 2 5,-1 0-7,-2-2 2,-4 0 0,-4 0 12,0-2-4,0 0-8,0 2 0,-1 0 20,-8 0-20,-3 3 0,1 0 1,1 2-3,0 3 0,2 0 2,-3 0 0,1 1-6,0 14 1,-2 5 5,-2 4 0,4 2-1,0 0 1,4 2 0,3-4-4,3-3 17,0-2-13,0-5 0,4-2 0,6-3 17,4-4-3,1-3-14,1-2 0,5 0 17,6 0-13,4-2-4,2-9 1,0-4 4,-3-1-4,-4-2-1,-3-2 0,-1-2-3,-2 0 3,-5 1 0,-4 2 0,-5 5 2,-1 5 2,-3 3-4,-2 4 0,0 2 13,0 0-20,0 0 7,1 0-6,7 8-9,2 7 20,-1 3-5,0 0 0,3 0 10,0-4-10,1-1 3,2-3-2,-6-3 9,-3 1-7,0-4-3,-5-1 0,-1 1-17,0 2 17,-5 1 0,-11-2-1,-1 0-15,-3 0-53,-1-4-9,2-1-52,-1 0-178</inkml:trace>
  <inkml:trace contextRef="#ctx0" brushRef="#br0" timeOffset="327233.0816">26459 11040 193,'0'0'115,"0"0"10,0 0-40,0 0 12,0 0-52,0 0-27,-6-11 5,6 11-22,0 0-2,0 18-6,0 8 7,-1 7 0,1 3 7,-2 1 1,2 3 35,-3-3-41,2 1 23,-1-2-23,-2-6 18,1-3-23,-2-1 3,1-7 0,-1 1 3,1-6 2,-1-6-5,1-1 0,1-6-1,2 1-2,1-2 3,0 0 0,0 0-1,0 0 6,0 0-5,0-11 0,0-4-19,0-3 9,0 0 5,10 0 5,2 0-12,3 3 7,0 2 4,1 3-1,-2 2-4,2 5 1,-3 3 5,4 0 0,-2 0-8,1 14 5,-2 1 3,-2-2-3,-5 3 7,-1-3-11,-3 3 7,-2 0 0,-1-1-2,0-4-2,0-1 4,-9 1-3,-5-6 6,-2 0 3,0 0 7,1-5-8,0 0 2,3 0 0,-2 0-7,3-3 0,0-5-34,0-1 2,5 0-41,1 0-64,2 0-51</inkml:trace>
  <inkml:trace contextRef="#ctx0" brushRef="#br0" timeOffset="328458.3576">26992 11273 166,'0'0'79,"0"0"28,0 0-13,0 0-38,0 0-10,0 0-36,-30-21-8,24 16 31,-1 2-16,-3-1-13,-3 2-4,0-1 2,-5 3-7,0 0-10,-3 0 15,-1 0 11,1 3-11,-2 12 0,1 4-7,2 4 4,1 3 3,5 1-3,3 0-2,5-3 2,4-4 3,2-2 0,0-7-5,0-1-2,0-2 7,3-4 0,3-1 0,4-2 2,1-1-2,6 0 4,5-1-4,5-11 0,0-6-5,-1-3-10,-3 6 11,-4-2 2,-6 2 4,-3 3 0,-6 3 23,1 5-11,-5 4 27,1 0-29,1 0 0,1 1-24,3 13 1,1 2 11,1 2 6,-1 0-2,1-1-5,0-2 1,0-1 0,1-4-14,3-1 5,1-3-48,5-3-5,-1-2-65,2-1-23,1 0-57</inkml:trace>
  <inkml:trace contextRef="#ctx0" brushRef="#br0" timeOffset="329527.8274">27439 11340 82,'0'0'116,"0"0"-58,0 0 43,0 0-24,0 0-63,0 0-14,-17-28 7,6 28-6,-1 0 30,-3 0-30,0 3 46,-3 9-26,3 5-17,1 2-4,3-1 0,1 3 5,4-1-12,4-4 7,2-4 0,0-1 0,5-1 0,13 0 0,1-3 0,3-3 2,4-4 12,1 0-13,2 0 3,1 0-1,2-10 2,2-5-5,3-3 0,-1-2 1,-2-2 3,-8-1-2,-7-3-1,-5 0 11,-1-3-2,-6-1-10,-4-1 8,-1 3-6,-2-1 40,0 2-27,0 2 5,-6 5 5,-5 4-24,5 5 11,-1 8-4,3 2-1,1 1 5,1 0-12,-3 0-2,1 19-8,-5 15 11,0 6-1,0 5 4,2 0 3,-1 1 16,4-6-17,-1-2 1,2-7 2,2-6-3,-1-4-6,2-6 0,0-4 1,0-1-2,0-3 1,0-7 0,0 3 0,2-2 5,-2-1-5,0 0 0,0 0 0,1 0 8,4-1-7,2-9-1,4-7 0,-2-5-4,-2-1-6,3-3 1,1-1-9,0 0 12,3 3-2,0 3 8,-1 7-3,-2 7-4,-2 4 5,-2-2 0,5 4-6,-3 1 0,3 0 8,-3 1-27,-3 10 12,-2-2-35,-4 3 22,0 0-15,-6 0-29,-11 1 10,2-3 6,1-6 52,5-1 2,2 1 4,2-1 28,4-1 13,-1 3-22,2 1-13,0 6-7,0 1 20,14 2 25,3 1-26,2-5 32,1 1-28,3-2-19,-1-2 38,4 5-31,6 0-3,0 2 5,1-1-11,-3-2-1,-13-3-2,-5 0-44,-2-3 16,-5-3-60,-2-2-18,0-1 1,-3 0-89</inkml:trace>
  <inkml:trace contextRef="#ctx0" brushRef="#br0" timeOffset="332710.9592">29128 11332 43,'0'0'194,"0"0"-93,0 0-2,0 0-1,0 0-56,0 0 30,0-6-34,0 6-22,0 0-5,0 0-11,0 3 0,0 15-12,0 6 20,0 1-10,0-2 2,0 0 0,0-4 0,3-1 0,6 0 0,1-3 0,-1-3-14,4-3 6,0-1 4,3-5-15,1 1 13,2-4-21,2 0 10,0 0 12,6-1-54,-3-13 44,-2 1 1,2-5 14,-3-3 0,-5 3 8,2-2-8,-7 2 14,-2 3-1,-1 0 8,-2 4 2,-1 3-4,-2 4 36,-2 3-41,-1 1 23,2 0-37,-2 0 16,0 0-29,0 0 13,1 0 0,2 8-3,2 6 3,-3 0 0,5-1 0,-1 1 2,1-2-4,6 0 2,-5-3 0,3 1-7,2 0 7,-4-5-17,3 2 2,3-4-46,-3-2 39,2-1-13,-1 0-12,-3 0 40,2 0-21,-3-8 28,0-2 0,0-5 2,-3 0-2,0 0 1,-2-5 10,-1 7 36,-1 1-35,-2 0 25,0 4 6,0 1-42,0-1 45,0 3-29,0 0-1,0 2 14,0 1-20,0 1-7,0 1-3,0 0 7,0 0-17,0 0 10,1-2 0,11 2-10,3 0 14,3 0-4,2 0 0,0 0-2,2 0 0,-2 0 2,1-2 0,3-1-9,1 0 2,3 1 7,-3-1-1,-5-2 1,-8 2-4,-6 1 4,-3 1 0,-3 1 22,0 0-16,0 0 8,0 0-14,0 0-17,-5 12 17,-2 6 0,1 2 3,2-2-1,4-2-2,0-2 0,0-5 0,0 1-2,6 1 0,5-2 2,0-1 0,4 0 1,3-3 1,4-2-2,2 0 0,2-3 5,0 0-8,3-12 3,2-6 0,0-6 7,-1-3-3,-3-5-4,-5-4 0,-3-2 4,-5-2-5,-3-2 1,-5 1 0,1 0 9,-4 4 1,-2 5-10,-1 8 7,2 10 3,-2 7 16,0 5-17,0 2 1,0 0-10,0 12-13,0 22 12,-6 12-5,-1 7 10,1-2-4,3-4 0,1-7 1,2-4-3,0-5 5,0-4-3,9-6 0,3-2 0,3-2-8,6-2 8,1-3 0,1-4-4,4-5-13,-1-3 11,3 0 2,-2-3-5,-1-15 3,0-5 6,-7-7 0,-1-5 1,-1-3 2,-7 2-3,-1 0 0,-5 2 3,-4 3 0,0 6-2,0 7 5,0 6 27,0 7-31,0 4 3,0 1-5,0 0-8,0 11 1,-3 17-3,-3 8 10,0 5 5,-1-1-5,1-4 0,0-2 0,1-5 2,2-2-2,2-6 0,-5-5 0,3-6 0,2-2 0,1-3 0,0-5-3,0 0-10,0 0 3,0 0 10,7-11 0,10-4-4,0-1-28,0 2 12,-4 5 10,-1 4 3,-1 4 0,4 1 7,1 0 0,3 1-4,-1 12 2,-1 0 1,-3-3 0,0 3 0,1-3-1,0-1 2,-1-4-21,0 2 4,0-4-51,-1 0 14,-1-1 7,-4-1-173,-1-1-30</inkml:trace>
  <inkml:trace contextRef="#ctx0" brushRef="#br0" timeOffset="333226.5568">29994 11179 159,'0'0'179,"0"0"-127,0 0-32,0 0-11,0 0 21,0 0 42,94 17-17,-41-13 25,8-2-69,3-1 9,2-1-20,-6 0 7,-5 0-1,-9 0-6,-3 0-35,-8-1-44,-8-2-113,-11-1-115</inkml:trace>
  <inkml:trace contextRef="#ctx0" brushRef="#br0" timeOffset="333489.5586">29959 11026 574,'0'0'40,"0"0"-4,0 0-36,0 0-4,0 0-83,0 0-180,-3 3-3</inkml:trace>
  <inkml:trace contextRef="#ctx0" brushRef="#br0" timeOffset="334433.6195">31615 10937 220,'0'0'48,"0"0"61,0 0-45,0 0-10,0 0 6,0 0-60,-61 29 0,43 8 17,-4 8-15,4 4 18,2 0 0,5-5-19,6-2 28,5-6-29,0-4 0,5-3-1,10-4 4,4-5-3,5-4 0,-4-5 0,4-5 10,1-3-9,-1-3 8,-2 0 7,1-4-4,-3-12-11,0-2-1,-5-3 8,-6-4 8,-3-4-14,-6-3 4,0-1-2,0-1 5,0-1-10,-15 3 1,-3 1-5,0 2-4,-3 6-9,4 5-15,1 8-17,3 7-54,3 1-26,3 1-115</inkml:trace>
  <inkml:trace contextRef="#ctx0" brushRef="#br0" timeOffset="334917.9704">32223 10844 60,'0'0'79,"0"0"21,0 0 0,0 0 7,0 0-18,0 0 26,40-59-53,-40 59-48,0 9-14,-9 23 3,-11 20-3,-8 15 0,-6 7 13,-5 2-13,-1 0 0,-1-7 7,0-3-1,-3-3 3,-5-3-9,-2-1 0,-1-5-2,9-4 2,6-5 0,13-4 2,6-2-16,7-9-26,5-9 0,2-5-55,4-6-54,0-7-6,0-3-79</inkml:trace>
  <inkml:trace contextRef="#ctx0" brushRef="#br0" timeOffset="335347.3455">32513 11175 288,'0'0'131,"0"0"-37,0 0-15,0 0-7,0 0-72,0 0-9,-4 46-5,-8-5 28,2-2-12,0 0-2,2-3 7,5-2-5,0-2-1,1-4-2,2-3-28,0 0-77,0-4-3,0-3-110</inkml:trace>
  <inkml:trace contextRef="#ctx0" brushRef="#br0" timeOffset="335566.3309">32728 11597 649,'0'0'22,"0"0"15,0 0-37,0 0-7,0 0-12,0 0-90,0 0-23,-3 0-5,-1 0-51</inkml:trace>
  <inkml:trace contextRef="#ctx0" brushRef="#br0" timeOffset="360869.3734">22609 12831 20,'0'0'21,"0"0"-8,0 0 0,0 0 2,0 0 17,0 0-5,0 0 2,0 0 14,64-59-31,-51 44 4,0-4-10,5 0-3,-4-3 18,0 1-10,-1-4 20,-3-3 8,0-4 4,-4-2 14,2-2-8,-3 0-36,1 0 24,-1 1-12,-2-1 6,-1 2 13,-2 3-35,0 1 18,0 3-5,0 3-21,0-1 36,0 3-36,0 4 7,0 4-1,0 5 9,0 4-14,0 1 9,0 4-8,0 0 23,0 0-26,0 0 0,0 0 0,0 0-7,0 0 5,0 2-5,0 21 7,0 8-5,0 13 7,3 10-2,3 5 2,1 8 11,-2 7-13,-1 6 0,-2 4 2,-2 1 6,0 0-8,0 1 0,0-2-1,0-3 19,0-5-12,0-5 13,0-7-13,0-4 2,0-4-8,0-7 0,0-6-2,0-2 5,1-7-3,-1-5 0,3-8 2,-1-9-14,-1-6 12,1-3-8,-2-3 6,0 0-7,0 0 9,0 0 0,0-10 8,1-10-8,2-4 1,0-2-1,0-2 0,-1-1-12,-2-2 2,0-4 3,0 0 5,0 0-18,-2 4 8,-4 2 12,-1 2-3,-1 6 5,-1 3-2,3 0 0,2 3 0,-1-3 14,4 1-8,-1-1-6,2 2 0,0-1 5,9-4-9,14 2 4,5-3 0,8 0-4,4 1 4,2 3-5,4 1-2,-1 4-59,-5 3 6,-6 6-111,-10 4-49</inkml:trace>
  <inkml:trace contextRef="#ctx0" brushRef="#br0" timeOffset="361588.0819">23384 12333 250,'0'0'67,"0"0"10,0 0-6,0 0 0,0 0-13,0 0-24,0-43 38,0 43-61,0 0-1,-3 0-10,-4 17 0,-4 16-4,-2 14 4,-2 10 0,-3 9 16,1 2-9,0-3-7,5-5 0,5-9 20,7-7-28,0-4 8,11-6 0,13-3-13,5-4 4,8-7-5,5-2-14,5-7-49,3-6 42,-4-5-122,-3 0-146</inkml:trace>
  <inkml:trace contextRef="#ctx0" brushRef="#br0" timeOffset="362944.2923">23680 12635 22,'0'0'39,"0"0"-3,0 0 9,0 0-3,0 0 11,0 0-2,-26-21-15,25 16-7,-1 1-16,2 1-1,0-2 27,0-1-37,0 0 16,0-3-18,3 0 10,6 0-7,3 0 6,0-1-7,3 1 42,-1 0-42,3 1 11,-3 4-13,0 1 7,-1 3-13,-1 0 6,4 0 0,-2 11 3,0 5 1,0 2-4,-2 3 0,-3 1 3,-3 3-5,-2-3 2,-4 4 0,0-4-2,0-3 2,0 3 0,-7-1-3,-5-5-6,-3 1 8,4-3-22,1-6 23,4 0 0,3-3 3,2-4-3,1 1 0,0-2-6,0 0 6,0 0 1,0-11 9,0-4-7,6-4 0,5-2-3,1-2 0,0 0-2,2 1 1,-2 1 1,-2 1 0,0 3 0,-2 1 5,-3 3-5,0 2 0,-3 0 4,-2 5-4,0 3 13,0 3 12,0 0 33,0 0-44,0 0-14,0 2-6,0 16 4,0 6-1,0 3 6,-4 1-3,4-2 0,0-2 4,0-3-4,0 0 0,0-2 0,0-4-3,7 0 3,-1-5-5,0 1-8,3-4-59,3-4-22,4-3-55,5 0-65</inkml:trace>
  <inkml:trace contextRef="#ctx0" brushRef="#br0" timeOffset="363381.7694">24242 12301 315,'0'0'121,"0"0"-101,0 0-11,0 0 2,0 0-2,48 95 74,-33-50-41,1 3-11,-4 0 3,-1-4-25,-3-2-11,-3-3 2,-5-4 0,0-2 4,0 0-2,-8-1-2,-11-1 0,-6 1-15,-2-4 11,0-3-63,3-1-43,-1-5 8,-4-2-131</inkml:trace>
  <inkml:trace contextRef="#ctx0" brushRef="#br0" timeOffset="364651.7504">24678 12738 18,'0'0'42,"0"0"1,0 0 7,0 0-22,0 0 4,0 0 3,0 0-16,0 0 23,0 0-17,0 0-7,1 0-5,10-2-10,2-3-3,6-2 0,8-4 0,5-1 3,5-1 0,6-3 10,8-3 8,6-1-20,4-2 13,1-1-5,4 1-4,0-1 6,-2 1-11,-3 0 1,2 0 15,0 2-8,1 2-3,-3 2 9,-7 2-12,-14 5 10,-12 0-12,-6 1 0,-9 5 2,-6 1 2,-4 0-4,-3 2 0,0 0-11,0 0 4,-2 0-53,-9 0-65,0 0-55</inkml:trace>
  <inkml:trace contextRef="#ctx0" brushRef="#br0" timeOffset="365594.7216">26426 12271 7,'0'0'25,"0"0"50,0 0-1,0 0-16,0 0-20,0 0-11,-70-48-18,52 48 34,2 0-3,-2 0-28,0 0 28,2 5-40,-2 8 0,1 5 5,-2 3-2,2 7 13,0 4-14,0 1 2,5 0 5,5-1-3,4-5-6,3 0 0,0-6 8,1-3-10,14-3 2,5-4 0,2-2 7,6-5-5,2-2-4,4-2-68,-1 0-71,-3 0-34</inkml:trace>
  <inkml:trace contextRef="#ctx0" brushRef="#br0" timeOffset="366282.1891">26783 12320 79,'0'0'31,"0"0"65,0 0-52,0 0 15,0 0-22,0 0-19,-81-18-3,72 18 8,-2 0-23,2 10 40,-2 4-40,2 3 0,0 7-1,2 0 7,1 2 5,3-1-10,3-2 9,0-2-14,0-3 4,3-3 0,7-4-11,2-4 29,1 1-20,1-4 2,2-2 0,1-2 3,4 0-3,2-5-5,1-7 2,-1-3-42,-4 0 42,-1-3-4,-4-3 7,-5 2 5,-1-1 0,-8 0-5,0 2 1,0 2 15,0 1-6,-4 2-1,-6 6-9,2 1 18,2 1-16,0 4-4,3-1-17,3 2-92,0 0-55</inkml:trace>
  <inkml:trace contextRef="#ctx0" brushRef="#br0" timeOffset="366700.9444">27105 12295 103,'0'0'83,"0"0"-17,0 0 6,0 0-68,0 0 14,0 0-5,-22 28-10,19-7-3,1 2 0,-1 1 9,2 0-12,-1 2 3,1-4-15,1 0-19,0-3-40,0-4-35,0-3-8</inkml:trace>
  <inkml:trace contextRef="#ctx0" brushRef="#br0" timeOffset="367169.6699">27089 12289 50,'0'0'84,"0"0"-1,0 0 21,0 0-27,0 0-66,0 0 27,9-32-27,-6 32-6,4 17-10,3 5 2,3 4 3,0 3 0,2-2 15,0-5-12,3-1 3,2-3-3,-1-4 9,0 0-8,-1-3-4,3-1 0,-5-2 8,-1-1-8,0-3 0,-6-2 0,0-2 8,-3 0 5,4 0 0,-1-3 32,0-10-27,1-3 41,-2-4-44,0-2-14,-1-1 20,-1-2-14,0 0-7,-5 0 0,2 1 5,-1 3-14,-2 3 9,0 6-40,0 6-11,0 4-91,0 2-50</inkml:trace>
  <inkml:trace contextRef="#ctx0" brushRef="#br0" timeOffset="368052.3462">27781 12304 28,'0'0'156,"0"0"-116,0 0 22,0 0 60,0 0-96,0 0 5,6-61-17,-6 50-11,0 2 46,-4 0-7,-7 2-23,-1 2 9,-3 2-28,-3 3 0,0 0-5,-4 0 12,3 0-7,1 5 5,1 6-4,7 2-2,4 4-6,1 4 2,5 3 0,0 2-1,5 1 4,10 0 2,7-3 0,2 0 0,1-4 4,-1-1-4,-1-2 0,-4 0-7,-5-4-2,-5-1 9,-4-1 0,-5-1-10,0 1 13,0-2-3,-10 1 0,-2-4 4,-3-1 1,-1-2-2,-5-3-3,1 0 0,-1 0-23,1 0 17,2-3 0,1-8-93,4 2 67,4 0-71,6 0-13,3 2-50</inkml:trace>
  <inkml:trace contextRef="#ctx0" brushRef="#br0" timeOffset="368526.5956">28014 12266 184,'0'0'101,"0"0"-22,0 0-24,0 0-46,0 0 9,0 0-8,45 0 14,-11 0 11,3 0-28,6 0 17,-2 0-24,-2-4 0,1-1 5,-6-1-3,-3 0-4,-4 2-30,-4-2-61,-7 1 12,-5 2-45,-4 0-17</inkml:trace>
  <inkml:trace contextRef="#ctx0" brushRef="#br0" timeOffset="368792.2139">28166 12262 97,'0'0'35,"0"0"43,0 0-9,0 0-20,0 95-12,0-67 11,0-2-45,0-2 14,0 0-17,0-3 10,0-2-19,0-1 9,0-2-52,0-1-28,0-5-71,3-2 0</inkml:trace>
  <inkml:trace contextRef="#ctx0" brushRef="#br0" timeOffset="369708.6349">28584 12217 214,'0'0'103,"0"0"-39,0 0-3,0 0-61,0 0 7,0 0 3,-12 60-2,2-33 13,2 0 27,-3 0-29,-2 0 7,3 0-18,-3-3-1,2-1 13,2-1-15,1-4-5,2-1 0,2-3-5,1-5-18,1-3-26,2-3-34,0-3 50,0 0-37,0 0 23,0 0 13,0-13-42,12-3-6,-1-4 29,4-5-3</inkml:trace>
  <inkml:trace contextRef="#ctx0" brushRef="#br0" timeOffset="369961.1368">28600 12274 35,'0'0'83,"0"0"32,0 0-25,0 0-10,0 0 10,0 0-44,9-41-17,-6 41-29,5 3-8,3 17 8,1 5 16,3 7 11,-1-2-5,-2 0-15,1-2-7,-1 0 0,0-1 4,-3-3-1,-3-1-3,-2-5 2,-2-2-4,-1 0 2,-1-5-51,0 0-26,0-8-17,0 0-25,-6-3-122</inkml:trace>
  <inkml:trace contextRef="#ctx0" brushRef="#br0" timeOffset="370257.9967">28558 12428 22,'0'0'103,"0"0"2,0 0-22,0 0-11,0 0-17,0 0-30,39-17 11,-24 14-13,4 3-12,1 0-5,1 0-1,1 0-10,-4 0-24,0 0-67,-3 0-24,-5 0-104</inkml:trace>
  <inkml:trace contextRef="#ctx0" brushRef="#br0" timeOffset="370648.5993">29007 12221 324,'0'0'121,"0"0"-114,0 0 3,0 0 13,0 0-14,93-3-3,-59 2 14,-1 1-16,-2 0 0,-2 0-4,-4 0-9,-1 0 8,-1 0-70,-3 0-19,-4 1-11,-3 2-46,-9-1 38</inkml:trace>
  <inkml:trace contextRef="#ctx0" brushRef="#br0" timeOffset="370929.8331">29175 12269 208,'0'0'49,"0"0"-20,0 0 43,0 0-4,-3 77-47,3-54-16,0-1 10,0-1-8,-2 2-5,1-5 1,-2 0 3,-2 0-8,0-6 2,1 3-30,0-3-16,2-5-49,2 1-58,0-6 30</inkml:trace>
  <inkml:trace contextRef="#ctx0" brushRef="#br0" timeOffset="372849.0171">29224 12305 24,'0'0'148,"0"0"-106,0 0-1,0 0-9,0 0 17,0 0-27,0-1-20,3 1 42,3 0-33,4 0-6,2 3 9,3 13-11,6 7 21,1 1-2,2 6-2,0-2 23,0-3-43,-3 0 7,-2-5-7,-1-2 7,-2-4-7,-4-4 0,-1 1 0,-1-4 0,-1-1 1,-1-3-1,-4 0 0,-1-3 7,-1 0-7,-2 2 0,2-2 2,0 0 49,1-3-23,0-14 3,2 0-15,-1-4-3,2-1 3,4-2-16,-4-6 4,2-2-7,-1 1 7,-2-1-4,1 4 0,-6 2 3,0 5-3,0 4 0,0 5-14,0 8 14,0 2-66,0 2-85,1 0-99</inkml:trace>
  <inkml:trace contextRef="#ctx0" brushRef="#br0" timeOffset="373315.6371">29768 12259 224,'0'0'164,"0"0"-126,0 0-22,0 0 25,0 0-35,0 0 24,108-6-15,-74 6-14,-1 0 15,3 0-16,-2 0 0,0 3 0,-4 0-17,-7-2-3,-4 1-29,-7-1-48,-2 2-34,-5-3-56</inkml:trace>
  <inkml:trace contextRef="#ctx0" brushRef="#br0" timeOffset="373576.7669">29970 12272 203,'0'0'64,"0"0"-19,0 0-26,0 0-3,0 0 26,-22 77-18,12-48 52,4 2-38,-1-2-10,0-2-6,1-1-7,0-4-13,1-1-2,0-3-1,2-1-9,-2-5-57,3-2-27,-1 0-49,3-7-66</inkml:trace>
  <inkml:trace contextRef="#ctx0" brushRef="#br0" timeOffset="375391.7649">27692 13025 105,'0'0'121,"0"0"-89,0 0 60,0 0-61,0 0-8,0 0-14,-8-5-5,3 5-4,1 0 15,-5 8-10,2 7 18,-1 0-15,2 4-8,2-1 4,-1 0 7,5 1-6,0-4-5,0-1 6,0-1-9,5-3 5,1-1-2,3-2 0,-2-3 14,3-3-10,-1-1 0,4 0 6,-2 0 28,1-7-33,5-5-1,-2-2-4,-3-2 1,1-1-4,-7 2 3,-1-1 0,-2 2 6,-3 1-3,0 1-3,0 2 0,0 3 14,-2 4-14,-2 2 8,2-1-6,1 2 16,1 0-18,0 0-3,0 0 2,0 0-30,0 0 26,0 0 5,4 2 0,2 0-4,4 0 13,1-2-9,1 0 0,3 0 8,0 0-9,-2-7 1,-1-3 0,0-2-1,-3 0 3,0-3-2,-3-2 0,0-2 9,-3-4-9,-3 1 0,0-2 1,0 6 43,0 0-41,-6 1 19,0 3-21,1 4 17,2 2-14,0 5 0,2 3 4,1 0 16,0 0-22,0 0-2,0-1 0,0 1-19,0 0 10,0 0-3,0 0 12,10 8-10,7 2 10,-1 1 0,5 1 0,0 1 2,-2 3-6,2-2 4,-3 3 0,-3 1 3,-4 1-3,0 6 0,-6 2-1,-4-2 4,-1 4 2,0-2 12,0-1-5,-4-4 19,1-2-28,3-4-3,0-4 0,0-4-3,9-2-2,13-3 5,14-3 0,11 0-11,11 0-10,9-14 20,3-5-58,-3-4-127,-6-4-115</inkml:trace>
  <inkml:trace contextRef="#ctx0" brushRef="#br0" timeOffset="376554.875">24609 12828 167,'0'0'131,"0"0"-48,0 0-32,0 0 5,0 0-44,0 0-5,0 0-2,6 0-5,0 13 0,6 7 34,2 7-31,3 6 2,6 3-5,1 9 4,3 2-6,4 1 4,3 0 7,6 3 23,1-1-23,4 3-9,2-4 3,4 0 4,0-4 4,-1-5-10,-2-2-1,-2-1 5,-1-2-5,0-1 0,-5 2 0,-1-8 2,-2-4-3,-6-1 2,-2-8-1,-7-2 2,-2-4 1,-8-2-6,-5-6-7,-6 1-46,-1-1 42,0-1-36,0 1 7,0-1-16,-10 0-129</inkml:trace>
  <inkml:trace contextRef="#ctx0" brushRef="#br0" timeOffset="377398.5793">26186 13565 75,'0'0'239,"0"0"-129,0 0-36,0 0-23,0 0-51,0 0-3,0 47 3,0-14 24,0 6-13,0 2 19,-4-3-12,-4-1-3,2-4-4,-1-3-6,1-4-5,1-5 0,1-2-23,1-2-17,1-4-44,1-5-38,1-2-7,0-6-72</inkml:trace>
  <inkml:trace contextRef="#ctx0" brushRef="#br0" timeOffset="378011.4514">26170 13585 89,'0'0'55,"0"0"29,0 0 8,0 0-37,0 0-20,0 0 16,40-77 1,-24 72-12,2 1 17,2 4-50,-4 0 8,2 9-15,-4 9 10,-1 2 1,-3 2-9,-4-1 0,-4 2 1,-2 1 3,0-3-12,-3 0-1,-9-3 3,-3-3-17,2-4 13,2-2 8,1-5 0,5-2 10,5-2-10,0 0 0,0 0 4,0 0 8,8-5-12,8-2 4,1 5-8,2 2-4,2 0 8,-5 0-3,3 14 0,-3 1 1,-3 3 2,-6 1 0,-4-1-1,-3 2 1,0-1 0,0 0 0,-12-1 5,-7-2-4,-2 1 8,-1-7 6,-4 3 6,1-5-17,3-3-4,4-5 0,0 0 6,6 0-23,-1-3 9,4-6-69,6-5-22,3 1-73,0-1-85</inkml:trace>
  <inkml:trace contextRef="#ctx0" brushRef="#br0" timeOffset="378839.5365">26657 13580 250,'0'0'102,"0"0"15,0 0-19,0 0-48,0 0-50,0 0 7,-1 36-7,-6-3 5,1 2 4,-2 0-9,2-4 15,-4-2-11,2-4 21,1-2-22,2-4-1,-2-5 0,6-3 2,-1-5-4,1-2 0,-1-4-1,2 0-4,0 0 8,0 0-3,0-7 12,2-13-4,9-7-9,1-3 1,2-4 0,-1 0 1,-4 4 0,4 3 0,-3 3-1,0 3 3,3 3-3,-1 4 0,-1 6 6,-1 4-8,1 4 2,-2 0 0,2 9-3,-1 14 2,-3 7 1,-4 5 9,-3-3-4,0 0 21,0 0-20,0-4-4,0-2 0,0-2 4,0-4-6,3-5 0,-3 0-23,0-6 21,0-4-48,0-3-57,0-2-13,0 0-88,0-4-53</inkml:trace>
  <inkml:trace contextRef="#ctx0" brushRef="#br0" timeOffset="379027.0267">26662 13807 293,'0'0'174,"0"0"-96,0 0-28,0 0-50,0 0 0,0 0 9,54-18-9,-26 14-3,4 0-50,2-1-69,-2 0-19,1 1-65</inkml:trace>
  <inkml:trace contextRef="#ctx0" brushRef="#br0" timeOffset="379602.5198">27022 13609 312,'0'0'164,"0"0"-95,0 0 29,0 0-55,0 0-43,0 0 0,0 24 3,0 3-3,-6 3 0,0 1 18,0-3-18,-2 2 8,2-3-7,2-1 39,-1-4-34,5-2-6,0-4 0,0-2 0,0-2 0,8 0 0,10-3 0,4-3 1,5-3 3,10-3-4,5 0 0,7 0 12,2 0-29,1-7 17,-4-1-41,-11 2-2,-6 0-130,-11 3-1,-5-3-109</inkml:trace>
  <inkml:trace contextRef="#ctx0" brushRef="#br0" timeOffset="380539.9695">27759 13624 98,'0'0'59,"0"0"79,0 0 3,0 0-45,0 0 23,0 0-66,-15-15-51,12 21-2,-3 18-7,0 9 7,-3 5 0,1-1 16,-1-2-16,-1-3 4,3-5 3,-1-3-1,-1-3-1,3-2-5,0-5 0,2-4 1,1-2-8,3-5 7,0-3-21,0 0 20,0 0-51,0-3 25,6-14 15,6-4-48,1-4 28,1-4-13,-1-2 45,-1-2-16,-1 1 16,0-1 0,0 1-2,-1 2 13,2 6 1,-4 6 14,-1 6-11,-4 7 46,-3 4-33,4 1 7,-4 0-23,5 0-3,4 15-9,2 7 15,2 9-5,-3-2 17,2 2-13,-6-1-7,0-3-7,-1-3 12,-1-2-12,1-2 0,0 0 1,-2-4-4,2 0 3,-4-3-29,-1-1-20,0-5-69,0-2 38,0-2-66,0-3-50</inkml:trace>
  <inkml:trace contextRef="#ctx0" brushRef="#br0" timeOffset="380743.0839">27778 13821 157,'0'0'129,"0"0"-59,0 0-62,0 0 19,0 0-22,0 0 7,67-33-5,-48 30-7,-3 2-11,3-1-10,2 1-80,-3-2-64</inkml:trace>
  <inkml:trace contextRef="#ctx0" brushRef="#br0" timeOffset="381506.0825">28286 13621 216,'0'0'34,"0"0"43,0 0-36,0 0 23,0 0-51,0 0 7,-11-2-20,8 25 5,0 5 5,-2 6 26,1-1-14,-2-3 26,2-5-41,1-2-1,0-5-6,0-3 10,0-3-11,1-3 1,0-2 0,2-5 5,0-2 0,0 0-5,0 0 3,0 0 11,0-9 1,0-9-15,0-3 3,0-5 0,0-4-2,7-1-1,0-2 0,-1 1 3,1 6-3,-4 7 0,0 4 0,0 6 3,-1 6 0,-2 3-3,3 0 0,0 2-24,5 16 24,2 8 0,2 5 0,-1 0 8,0-1 4,1-3-12,3 1 0,-2-6 11,2-2-13,-1-4 2,-1-2 0,-2-2 8,-1-3-2,-1-3-6,-3-3 0,-2-3 0,1 0 0,-1 0 0,3 0 25,3-7 42,0-9-65,2-2 15,1-4-17,-3 1 8,-1-4-1,-1 0-7,-3 0 0,1-1-6,-2 3 1,-2 3-17,1 4-14,0 3-34,0 3 2,1 3-67,1 3-41,1-1-111</inkml:trace>
  <inkml:trace contextRef="#ctx0" brushRef="#br0" timeOffset="382146.6793">29065 13610 143,'0'0'48,"0"0"67,0 0-29,0 0-45,0 0 20,-95-36-36,70 36-24,-2 0-2,-4 14 6,-1 6-5,1 5 0,4 4 4,2 3-1,4 3-2,6-1 18,7-3 22,8-2-33,0-4 2,8-2-9,16-5 10,7-3-8,6-4-1,8-8 9,0-3-11,-2 0-17,2 0-48,-3-2-57,-3-7-51,-2-4-8</inkml:trace>
  <inkml:trace contextRef="#ctx0" brushRef="#br0" timeOffset="382494.7666">29274 13613 286,'0'0'95,"0"0"-93,0 0 36,0 0-20,0 0-3,0 0 4,-17 81 15,12-50 12,0-1 28,1-3-71,0-2 22,2-4-25,2 2 4,0-3-3,0-2-1,0-2-22,0-6-20,0-3-51,0-3-8,0-4-44,0 0-93</inkml:trace>
  <inkml:trace contextRef="#ctx0" brushRef="#br0" timeOffset="382744.753">29302 13630 197,'0'0'97,"0"0"-25,0 0-22,0 0-1,0 0-47,0 0 11,98-75-12,-76 72 9,-2 1-9,-4 2 0,-3 0-1,-2 0 0,1 0-65,-6 5-23,-3 5-32,-3 2-36</inkml:trace>
  <inkml:trace contextRef="#ctx0" brushRef="#br0" timeOffset="382963.4923">29310 13753 68,'0'0'113,"0"0"-13,0 0-11,0 0-6,81 0-12,-56 0-41,1 0 2,-3 0-31,-3 0-1,-4 0-1,-5 0-116,-3 0-22,-8 2-56</inkml:trace>
  <inkml:trace contextRef="#ctx0" brushRef="#br0" timeOffset="383213.4785">29231 13898 36,'0'0'24,"0"0"36,0 0 26,0 0-25,0 0-2,0 0-32,100 3 1,-63-3-8,-1-3-18,2-3 25,-1 1-27,-4 4 2,1-2-2,-2-2-30,-6 4-55,-3-4-64</inkml:trace>
  <inkml:trace contextRef="#ctx0" brushRef="#br0" timeOffset="383572.8349">29920 13606 186,'0'0'82,"0"0"-52,0 0 22,0 0 15,0 0-24,0 0-33,0 28 14,0 0 61,-5 0-22,0 1-42,1-4 9,1-1-30,1-1 6,1 0-2,-1-4-4,2-1-21,-2-4-26,1-3-54,1-4-14,-2-4-25,1-2-70</inkml:trace>
  <inkml:trace contextRef="#ctx0" brushRef="#br0" timeOffset="384001.7271">29825 13511 340,'0'0'18,"0"0"-13,0 0 54,98-4 10,-65 8-42,0 13 10,0 2 22,-3 5-51,-2 0 5,-5 2-13,-3-2 7,-3 0 17,-5 0-8,-2 0-3,-1-1 1,-4-3-6,-4-2-8,-1-2 0,0 0 2,-1-1 2,-11-1 10,-2 1-2,-3-2 27,-5 1-36,-6-1 19,-5-2-22,-3 0 5,-5-2-1,-3-3-4,-2 0-13,0-4 5,-6-2-54,0 0 7,-1 0-109,0-5-67</inkml:trace>
  <inkml:trace contextRef="#ctx0" brushRef="#br0" timeOffset="393008.3949">1824 14945 112,'0'0'62,"0"0"-20,0 0-6,0 0 17,0 0-32,0 0-4,0 0 19,-12 92-30,12-71 5,5 2 0,4-2 5,4-2-11,2 1 2,-2-3-6,-2-2 5,3-3-5,-1-3-1,-1 0 0,4-3 0,-1-2-4,0-1 4,0-3-20,4 0 2,-2 0-11,7-10 23,-2-2-4,2-5-6,-6-2 13,1-2 4,-5-3-1,-3 4 22,-6 1-6,-2-1 6,-3 6 21,0 1-17,0 2 39,0 7-32,0 1 20,0 3 24,0 0-60,0 0 0,0 0-17,0 13-21,3 8 21,6 5 0,-2 0 2,-2-3 4,1-2-4,-2 2-2,-1-2 0,2 4 7,-5-2-9,0 1 2,0 1 0,0-3-6,0 1-87,-2-4-37,-5 0-120</inkml:trace>
  <inkml:trace contextRef="#ctx0" brushRef="#br0" timeOffset="393242.7563">2460 15389 485,'0'0'109,"0"0"9,0 0-57,0 0-24,0 0-37,0 0 2,0 0-5,0 0-70,1-7-88,2-5-204</inkml:trace>
  <inkml:trace contextRef="#ctx0" brushRef="#br0" timeOffset="410621.7936">3813 14685 67,'0'0'136,"0"0"-60,0 0-4,0 0 6,0 0-20,0 0-26,0 0 25,0 0-23,0 0-7,0 0 15,0 0-37,0 0-5,0 10-11,-2 13 11,-4 10 22,-2 8-20,-1 4-2,-2 2 6,1 2-6,2-2-2,1-2 1,1-4 2,3-7-5,-1-2 6,-1-6-4,5-5-1,-3-2-59,3-2 2,0-2-16,0-5-26,0 0 4,0-9-53,0-1 7</inkml:trace>
  <inkml:trace contextRef="#ctx0" brushRef="#br0" timeOffset="411103.541">3833 14656 32,'0'0'59,"0"0"30,0 0 33,0 0-23,0 0-14,0 0-37,2-5-22,0 5-19,4 11-4,1 14-3,7 8 30,1 6-12,4 3 8,-4 3-8,4 0-9,-2-1 12,-4-3-14,1-2-7,-5-5 0,1 2 1,-4-5 3,-3-1-2,3-2-2,-6-5 0,0-1-3,0-4-16,0-1-35,0-3-22,0-4-61,0-2 53,-3-4-83</inkml:trace>
  <inkml:trace contextRef="#ctx0" brushRef="#br0" timeOffset="411431.651">3837 15075 263,'0'0'70,"0"0"-46,0 0-11,0 0-1,0 0-12,0 0 2,49-18 17,-28 14-19,0 2 1,-5 0-1,2 2-80,-4 0-99</inkml:trace>
  <inkml:trace contextRef="#ctx0" brushRef="#br0" timeOffset="412717.178">4286 15201 61,'0'0'45,"0"0"-26,0 0 0,0 0 24,0 0-17,0 0-20,18 0 20,-12 0-1,-2 0 20,1 0-4,1 0-8,1 0 27,2 0-26,0 0-9,3-1 22,0-7-39,4-1 14,-2-3-17,-2 0 12,4-3-14,-4-3 1,0-1-4,-3-3 36,-3-2-31,6-1 0,-5-4 2,-1-4 8,-1 1-15,-2-1 0,-3-1 0,0 2 3,3 0-2,-3 4-1,0 1 0,0 1 8,0 2-8,0 3 0,-8 5 6,2 0-5,0 8 2,2 3-3,-2 2 2,0 3 6,3 0-16,3 0 1,-3 0 7,0 15 0,0 12 0,3 10 0,0 9-3,0 2 0,0 3 3,6-3 0,5-2 1,-1-6-1,0-4 0,1-4 0,-1-6-2,5-7-18,0-4 18,0-4-34,1-4 19,-1-2 10,0-1-27,2-2 14,-1-2-5,-4 0-32,7 0 46,-2-3-32,1-9 11,-2 0 27,-1-3-59,-3-2 21,3-1 24,-6 1 0,-3 2 18,-3 2 1,0 1 0,-3 1 18,0 4 1,0 1 24,0 1 8,0 3-10,0 1 37,0 1-41,0 0-7,0 0-30,0 0-25,0 11 25,0 2 0,0 4 15,4-4-15,2 1 0,2-2 0,-2-3-9,0-2 10,1 0-1,-1-1 0,3-2-4,2-1-4,2-3-42,2 0-26,3 0-10,-2 0-25</inkml:trace>
  <inkml:trace contextRef="#ctx0" brushRef="#br0" timeOffset="412982.7866">4884 14857 186,'0'0'309,"0"0"-249,0 0 33,0 0-52,0 0-41,0 0 0,-24-21-34,24 21-61,0 0-77,0-2-172</inkml:trace>
  <inkml:trace contextRef="#ctx0" brushRef="#br0" timeOffset="413912.637">5193 14923 109,'0'0'64,"0"0"42,0 0-13,0 0-11,0 0-5,0 0-74,-70-2 43,55 11-30,2 2-4,1 4 8,-2 2-20,4 4 13,1 0-30,1 3 17,5-2 0,3 4-1,0-2-15,0-4 11,0-2 5,8-7 0,2 2-15,2-6 8,5-2 7,0-2 0,0-3 1,2 0-10,2 0 9,-1-9-6,2 0-2,-3-2-2,-2-1-3,-1-1 0,1-5-27,-1-1 27,-1-2-7,3 0 6,-5 0 7,-1 3-14,-1 2 21,-7 2-3,-1 5 12,-3 1-8,0 5 25,0-1 19,0 3 30,-7-1-49,-1 2 4,-2 0-17,4 0 4,-3 2-18,-3 11 1,3 5 0,3 3-8,3 0 6,0 3 2,3-3-1,0-3-15,0-1 14,3-6-5,11-1 7,0-4-9,3-5 8,4-1 1,2 0 0,4 0-18,-1 0-23,2-7-39,-1 0-14,-5-3-66</inkml:trace>
  <inkml:trace contextRef="#ctx0" brushRef="#br0" timeOffset="415628.622">6431 15036 111,'0'0'57,"0"0"-49,0 0-8,0 0 35,0 0-14,0 0 20,0 0 4,44 0 3,-33 0-14,0 0-34,4-9 14,1 1-2,2-4-9,-1-3 21,2 0-22,-1-1 5,0-3 4,-3-2-4,1-1-7,-5-2 0,-4-3 3,-1-2 10,-5-1-8,-1-5 1,0 2-1,0 2-2,0 2-3,-3 0 5,-4 8-3,0 5 57,1 5-26,0 5 2,1 2 9,1 4-38,1 0 26,3 0-32,-3 7-17,3 16 17,0 13 8,0 11-6,0 7 10,10 0 2,-2-3-14,-1-3 0,-1-7 8,-1-3 7,2-8-11,-1-2-4,-3-5 3,0-5-2,0-3-1,0-5 0,-1-2-2,-1-3-6,1-4 8,-2-1-3,1 0-7,-1 0 0,0 0 10,0-8 0,3-8 1,-2-2-6,2 2 5,2-1 0,1 0-5,3 2-10,4 0 12,1 3-6,2 0-9,-4 5 14,4 2 4,-1 3 0,3 2-3,0 0-5,3 8 3,-2 4 3,-2 4-1,-1 0-13,-1 0 12,0 1-28,-6-2 16,3 0-69,0-3-16,-5-3-3,4-3-71</inkml:trace>
  <inkml:trace contextRef="#ctx0" brushRef="#br0" timeOffset="416566.067">7397 14958 72,'0'0'134,"0"0"-70,0 0 31,0 0-39,0 0-10,0 0 0,-38-46-8,29 39 5,-2 0 11,0 0-31,0 3 2,-2 1-10,1 3-5,-4 0-10,4 0 5,-3 0-10,3 9 5,0 4 0,0 5 1,3 2 2,3 4 2,3-1-5,3-2-11,0-3 3,0-5 5,6-1-18,5-1 18,2-3-28,-1-3 21,3-3 2,0-1-23,0-1 14,0 0-18,-2-6-12,0-6 43,1-3-23,-1-1 21,-2-2-2,-2 1 4,-2 1 4,-1 3 0,-4 5 0,-2 2 12,0 4-7,0 0 14,0 2 5,0 0-24,0 0-54,1 5 53,5 4-1,2 0 1,2 0 2,-1-5-1,2 4 0,0-3 0,1-4-1,-1 2-2,4-3-10,-3 0 10,1 0-6,-1 0 9,4 0-4,-2-4 0,2-7 4,-2-4 0,-4 4 1,-3-2 4,-1 1 2,-4 3 10,1-1 4,-3 3-18,0 3 24,0 1 28,0 1-25,0 2-2,0 0 0,0 0-10,0 0-18,0 3-34,3 8 31,3 2 3,0-1 0,1-1 7,-1-1-5,0 1-2,0-2 0,-4 0-33,4 0 6,-6-1 1,0 4-28,0 0 35,-6 0-36,-5 1-1,-6 1-58,0-2-63</inkml:trace>
  <inkml:trace contextRef="#ctx0" brushRef="#br0" timeOffset="420949.2077">8706 15049 55,'0'0'15,"0"0"25,0 0 29,0 0-13,0 0-2,0 0-9,62 25-20,-49-25 26,2 0 0,-3 0-30,7-8 22,-4-3-9,3-1-11,-3-1 12,-2-2-35,-2-2 17,3 2-9,-3-3-4,0-2 25,-5-2-22,1-3 3,-1-3 5,-3-2-7,-1-2-5,-1-1-3,-1-3 9,0 0-5,0 0-3,0 3 0,0-1-1,0 6 1,0 1-1,0 4 0,-3 5 0,-1 7 0,-1 3 2,1 5-2,1 1 12,-2 2-12,2 0-2,2 0-2,1 0 2,0 14-5,0 14 7,0 13 0,0 5 4,0 1 1,3 3-5,1 1 0,1-2 0,2-5-1,-1-5 1,0-1 0,0-4 0,0-4 0,4-5 0,3-5-2,0-3 2,-1-4-1,0-3 1,1-5 0,-1-1-2,3-2-3,0-2 5,4 0 0,1-11-2,5-8-1,2-4 3,0-1 0,0 0-3,-4 1-8,-4 2 9,-5 6-2,-6 4 4,-5-2 3,-2 8-3,-1-2 1,0 5 4,0 2-5,0 0-7,-3 0-4,-1 0 4,-1 11 4,4 6 0,-1 1 3,2 3 0,0-3 3,0-1-4,0-3 1,2-3-4,5 0-4,4-4 8,2-2 0,1-4-4,2-1-21,1 0 17,3 0 7,0-4-8,1-4-8,-5-2-3,-2 1 3,-7 0 11,0 0-23,-5-3 20,-2-2-2,0 2 6,0-1 0,-3 0 5,-9 3 0,3-1-1,0 5-5,-1 0 1,2 5-3,4-1 8,1 2 15,3 0-11,0 0-4,0 0 0,0 0-14,1 0 14,11 0 0,3 0 0,2 0 6,2-6-3,-1-3-3,3 0 0,-2 2-29,-2-1-29,-3 1-61,0 1-47</inkml:trace>
  <inkml:trace contextRef="#ctx0" brushRef="#br0" timeOffset="421464.8073">8692 14772 218,'0'0'159,"0"0"-86,0 0 6,0 0-7,0 0-23,0 0-43,55-19-2,-25 14 18,6 1-19,4 1 2,0 3-5,-1 0 0,-2 0-6,-1 0-25,-6 0-45,4 0-14,-4 0-80,-6 3-59</inkml:trace>
  <inkml:trace contextRef="#ctx0" brushRef="#br0" timeOffset="422306.4078">9260 14894 1,'0'0'91,"0"0"-38,0 0 32,0 0-6,0 0-68,0 0 0,17-7-11,-6 7 15,1 0-2,-1 0-2,4 0 13,0 0-9,1 0-15,4 0 0,3 0-15,3 0-91,-1 0-15</inkml:trace>
  <inkml:trace contextRef="#ctx0" brushRef="#br0" timeOffset="432011.469">10985 14798 142,'0'0'108,"0"0"-40,0 0 29,0 0-53,0 0-10,0 0 4,0 0-8,-23-34-22,17 29 0,0 2 10,-1-2 30,1 1-41,-3 1 2,3-2-3,-6 0-4,2 1-2,-5-2 0,4 2 4,-2 0-2,0 2-2,-1 2 1,-1 0-3,3 0-1,0 0 1,-1 0 1,2 0 1,-2 0 5,1 4-5,3 5 0,-3 0-2,2 3 3,-1 5-2,1 3 1,1 1-7,3 0 5,1 1 2,5-1 0,0 0-2,0-3 0,2-1-1,5-5 0,2 1 1,3-1-2,0-2 4,0-3 0,3-5-6,-3-1-3,3-1 5,-2 0-4,4 0 8,-1-9-6,5-6 6,0-3 0,-2-2 5,1-1-5,-4 0 0,-1 2-1,-4-4 3,0 0 3,0-2-5,-2 0 2,1-3 5,-2 0-2,-2-3-5,-3-1 0,0 1 1,-3 3 18,0-1-12,0 5 3,0 0 4,0 3-5,-2 3-9,-4 0 12,2 3-9,-2-2 15,-3 3-11,6 1-6,-2 4 2,1 2 2,1 0-5,0 7 0,1-4 7,1 4 2,1-2-9,-2 0 1,2 2-1,0 0-9,0 0 1,0 2 0,-1 9 8,1 5 3,0 6-3,0 0 0,0 8 1,0 8 2,7 2-3,1 7 0,-1-2 0,2-1 1,-3-3-1,2-5 0,-1-3-1,5-4-2,-3-2 3,5-5 0,-1-2 0,-1-1-1,-3-4 1,6-3 0,-3-3-2,-1-3-12,0-3 6,1-1-4,1-2-10,1 0 22,2 0-16,1-8 3,2-7 3,3 2 1,-2-2 7,-2 1-3,-5 2 5,-3 0 1,-2 0 0,-3 2 1,-2-3 2,-2 3 0,-1 1-4,0 0 0,0 1 2,0 2-2,0 1 0,-1 1 0,-4 3 0,-1-1-9,0 2 0,0 0-4,0 0-8,2 0 19,-1 5-3,1 5 10,1 6-10,0-3 0,1 0 5,2 1 0,0-2 0,0 0-3,0 0 3,6-1 0,2 1-2,-1-3 3,2-2-2,-2-2-1,1-2 0,0-2-7,2-1 15,-1 0-6,3 0 2,3 0 4,1-4-12,7-10 1,-1-2 5,5-4 17,-6-2-16,-2-3 4,0 3-2,-5 1 2,-5-1-5,0 2 4,-6-1 1,-2 0 20,-1-2-14,0 2 2,0-6 8,0-2-13,0 1-9,0-7 1,0 7 0,0-3 13,0 6-12,-3 4-1,-4 0 9,1 3 0,0 3-9,-2 1 27,2 2-24,-2 4 18,2 3-16,1-2 1,5 7-4,-3 0-2,3 0-10,0 0 2,0 9-2,0 14 9,0 7 1,3 9 0,5 2 0,-2 2 3,1 4-3,-3 0 0,2-7 0,-1 1-2,-1-5 3,1-7-1,1-1 0,-2-2-15,2-5 5,0-1 2,-1-5-4,2-2 5,0-2-7,6-2 12,3-2-7,5-2-2,3-3 9,1-2 2,5 0 0,0 0 0,1 0 1,2-4-1,-8-3 0,0-2-1,-8-2 1,-2 2-1,-5-1 4,-2-2-3,-5-2 2,4 1 0,-5-3 1,-2 1-1,0-1-4,0 2 1,0 1-3,-6 4 2,3-1 4,-2 5-1,-1 2 0,0 0 7,2 1-8,-2 2 0,3 0 1,2 0-8,-1 0 7,-1 11 0,2 5-1,1 1-4,0 1 4,0-1 1,0-3 0,6 0-3,2-3 3,0-1 0,2-2-1,-2-1-3,4-2 4,-6-3 0,3 0-1,2-2-4,-3 0 9,4 0-4,1 0 0,-1-6-7,3-3 6,0 0-1,3-3 4,-4-1-11,-4-1 12,-1-1-3,-3 2 1,-3-1 2,0 0-4,-3 2 1,0-1 0,0 0 3,0 5-3,0-2 0,0 3 0,-6 0 1,0 0-2,0 0 1,-1 3 0,4-1 3,1 2 2,1 1-5,1 2 11,0 0-2,0-1-9,0 1 0,0 0 0,0 0-3,0 0 3,0 0 0,0 0-2,4 0-6,11 0 7,0 3 1,4 1 0,-1 4 3,0 1-3,-2-1 0,-1 5 0,0 1 9,-1 1-9,-1-2 0,0 2 3,-2 2 8,-3-4-8,0 1-3,-2-2 0,2 2 8,1-2-10,3-1 2,0-1 0,4-7-3,1 0 5,5-3-2,5 0 0,-1 0-9,3-3-9,-2-6-29,-3 0-72,-3 0-5,-11 1-89</inkml:trace>
  <inkml:trace contextRef="#ctx0" brushRef="#br0" timeOffset="432683.3087">11252 14693 39,'0'0'64,"0"0"-17,0 0 44,88 1-57,-55 2 35,1-2-3,3-1-37,2 0-1,0 0-26,1 0-1,0-3-2,-2-1-103,-7 0-35,-7 4-73</inkml:trace>
  <inkml:trace contextRef="#ctx0" brushRef="#br0" timeOffset="435755.939">12578 14724 122,'0'0'83,"0"0"-36,0 0 31,0 0-20,0 0-17,0 0 31,6-22-71,-3 17 17,-2 5 9,1-3-22,1 2 25,6-1-24,-3-1-5,4 3 9,-2 0-3,1 0-7,3 0 17,-2 3-8,2 11 7,0 2-11,-1 5 2,-1 1 12,2-3-14,-6 2-5,0-4 0,-3 1 4,0-3-4,1-3 0,-2 0 0,-1-5-1,-1-1 2,2-1-1,-2-3 0,0-2 6,0 0-4,0 0 1,1 0-2,-1 0 23,0 0-17,2-11-1,-2-3-6,3-4 9,3-1-14,-2-3 5,5 1 0,0 5-7,2 1 9,0 3-2,1 1 0,0 5-6,0 3 2,0 3 4,3 0 0,-1 0-7,3 0 7,-3 9 0,2 0-2,-2 2 1,-4-1-4,3-1 5,-8-1 0,0-1-4,-5 3 4,0-5 0,0 3-1,0-2 1,0-4-12,0-2 17,0 1-5,0-1 13,0 0-6,0 0-7,0 0 0,0-6-10,0-6 4,3-2 4,8-5-15,1 4 13,2 1-20,1 5 18,-3 2 6,-2-1-16,-1 3 14,0 1 2,0 1 0,1 3-7,1 0 7,2 0-4,-1 2 1,-1 7-9,0 1 8,-1-1 4,-3 2 0,1-4 5,-1 1-4,-1-1-1,0-2 0,0 0 0,-3 0-4,4-2 4,-2 2 0,1-2-3,0-1 5,0-2-2,2 0 0,-2 0 3,4 0-3,-1 0 2,2-7-1,1-4 11,3-5-9,-1 0-3,-1-1 0,-4 2 6,-3 3-6,-3 3 0,-1 2 2,-2 4 10,0 0-3,0 3-9,0-2 18,0 2-10,0 0-8,0 0 0,-5 0 0,2 9-9,0 5 5,3 1 4,0 3-4,0-3 7,0 0-3,0-1 0,0-4 0,6 1-1,-1-3 2,2-1-1,2-4 0,-2 0-8,4-2 8,1-1 0,-2 0-19,2 0 4,1 0-4,1 0 9,-1-6-8,1-5 3,-2-1 14,0 1 1,-3-5 0,1 1 0,-1 2 1,0 1-1,4-1 0,-2 5 2,-2 2-5,-3 1 3,0 5 0,-3 0 20,1 0-10,2 0 0,0 6-10,2 2 10,-1 1-6,-1 0-4,2 1 0,-2 1 1,-2-1 5,2 1-6,-5 1 0,-1-3 1,0 0 9,0-2-10,0-2 0,0-4-1,0 1 5,0-2-4,0 0 7,0 0-3,0 0 25,0-5-5,2-8-22,1-2 0,3-3-2,0 1 0,3 3-1,-3 3 0,3 2-4,0 1 5,1 0 0,-1 3-3,-1 2 4,-1 1-2,0 2 0,1 0-7,-1 0 1,3 0 7,-2 9 0,1 2-11,0-3 8,3 2 3,0-4 0,0 3 0,1-2-1,-2-1 1,-1-1 0,-1 0 0,-1-3 0,-4 1 0,1 0 0,0-1-2,0-2-2,1 0 4,0 0 0,-1 0 4,3 0 2,-2 0-6,3-6 0,-1-5 1,5-1 1,-4 0-2,0-5 0,1 3 5,-5-4-2,4 1-3,-4 3 0,-2 2 0,0 2-3,-3 4 6,0 1-2,0 4 1,0 1-2,0 0-9,0-2 5,-5 2-4,1 0-2,-1 14 10,2 6 0,3-2-4,0 0-3,0 0 7,0-5 0,5-2-10,7-1 3,1-4 8,0 0-1,4-3 0,-1-3-18,5 0-7,-2 0-14,1 0-68,1-1-112</inkml:trace>
  <inkml:trace contextRef="#ctx0" brushRef="#br0" timeOffset="436362.6784">13322 14527 465,'0'0'51,"0"0"-5,0 0-34,0 0-12,0 0-20,0 0-98,-11 0-81,11 0-38</inkml:trace>
  <inkml:trace contextRef="#ctx0" brushRef="#br0" timeOffset="445083.7017">3295 15980 3,'0'0'95,"0"0"-55,0 0 8,0 0 4,0 0-22,0 0 7,0 0 30,0 33-32,0-12 34,0 3-18,0 4-19,5 3 8,1 3-26,1 2-4,-1 0-3,3-3-3,-3-2-8,0-4 2,0-2 2,-2 0-11,1 0 4,-2 0-43,0-4 2,0-3-51,2-4-32,-4-11-28</inkml:trace>
  <inkml:trace contextRef="#ctx0" brushRef="#br0" timeOffset="445931.4677">3309 15987 87,'0'0'83,"0"0"-1,0 0-23,0 0 2,0 0-61,0 0 26,4-45-16,2 37-9,8 4 31,0 1-23,6 3-4,7 0 15,3 7-14,1 8 8,0 0-14,-2 6 4,-7 0-8,-5 0 4,-6 4 0,-5-4-1,-6 3-7,0 1-4,-3 1-6,-13 1 18,1-4-9,-1-5 9,4-4 0,1-4-7,1-6 9,5 0-2,2-4 5,0 0-4,2 0 18,1 0-18,0 0 0,0 0 4,0 0-5,0 0-5,6 0-11,10 3 12,7 4 4,-1 1 0,5-1 0,-5 0 18,-2 3-11,-4 0 2,-1-1-7,-5 3 4,-1 0 2,-4 3-7,-4 8 4,-1-4 9,0 5-14,-6 1 0,-6 0 10,-4-1-4,2-4 4,0-2-9,-3-7 5,1-3 8,-2-2-7,0-2-3,2-4-4,-1 0 5,1 0 1,4-10-4,-3-9-2,3 4 0,6 0-32,1 0-35,2 3-58,3 3-119</inkml:trace>
  <inkml:trace contextRef="#ctx0" brushRef="#br0" timeOffset="448426.0012">6020 16235 34,'0'0'145,"0"0"-75,0 0 20,0 0 5,0 0-44,0 0 24,-66-37-38,51 32 11,-1 4-8,-1 1-22,-2 0-2,2 0-16,-2 0-4,7 10 0,-3 5 7,0 3-3,5 8 0,5 1-4,1 1 4,4 2 0,0-8 0,0-1 1,3-3-1,13 0 0,2-6-1,6-3-6,4-5 7,2-4 0,3 0-4,0 0-7,1-2-75,-1-7-30,0-1-75</inkml:trace>
  <inkml:trace contextRef="#ctx0" brushRef="#br0" timeOffset="449966.1977">6193 15954 79,'0'0'71,"0"0"45,0 0-25,0 0-21,0 0-32,0 0-8,-3-13 27,1 13-29,2 0 7,0 0 7,0 0-33,0 0 9,0 0-18,0 5-3,0 16 0,0 10 6,9 6-2,-1 3-1,2 0 12,-4-1-12,3 0 0,0-2 0,-5-5 6,1 0-6,-1-5 0,-1 0 0,-1-4 2,1-1-3,-3-1 1,0-4 0,3 0 0,0-10 0,-3-2 0,4-2 0,-1-3-4,-3 0 4,0 0 0,0 0 2,0 0 13,3-14-14,-1-7-1,1-3 0,0-2 0,1 2 0,1 2 0,2 4 0,-1 2-3,0 8 5,0 0-2,2 3 0,0 4-5,3 1 2,1 0 3,7 0 0,0 0-4,1 3 6,2 6-2,-4 1 0,-1 3 13,-3-1-13,-6 1 0,1 1 1,-3 1 2,0 0-3,-3 1 0,-2-1-2,-1 2 1,2-3-3,-2-1-31,1-5-81,4-1 8,1-6-104,3-1-31</inkml:trace>
  <inkml:trace contextRef="#ctx0" brushRef="#br0" timeOffset="451509.8937">6849 16237 53,'0'0'95,"0"0"-21,0 0 15,0 0-6,0 0-47,0 0-1,-65-2-33,60 16-2,-1-1 0,6 5 6,-3 4 0,3-4 11,0 3-10,0-2 25,0-1-18,0-3-3,0-2-5,0-3 7,0-2-16,9-1 3,-1-3 0,2-2-4,0-2 4,1 0 0,4 0-2,-2 0 2,2-9-5,0 0-5,-2-6 10,-1 0-9,-4 1 1,-1-2 8,-4 3-2,0-4 12,-1 2-10,-2-1 0,0 2 0,0 3 7,0 2-4,-2 1-3,-4 4 19,-1 0-19,1 0 32,-2 3-31,4-2 0,1 3 36,0 0-33,3 0-4,0 0 0,0 0-6,0 0 1,0 0-9,0 4 14,3 4-2,4-1 3,2-2-1,-1-2 0,4-1 1,-2-1-1,-1-1 0,6 0 0,-1 0 11,0 0-11,0 0 0,1-3-1,-2-3 5,3-4-4,1-1 0,2-4 0,-2 0 2,2-2 3,-3 1-5,-5 0 0,0 3 10,-3 4-11,-2 3 1,-3 3 0,-3 3-9,2 0 9,-1 0-4,2 0 3,2 2-12,1 11 13,-2 3 0,5 1 3,-3 3 5,-1-2-3,1 0-5,-3-1 0,2-1 5,0-1-6,-2-2 1,-3 4 0,0-3 7,0 1-5,0-2-2,0 0 0,-3-3 2,-5-4-8,0-1 6,-1-3 0,-2 0-11,-1-1 7,2-1 4,-2 0 0,0 0 10,1 0 11,1 0-5,4 0-12,2 0 16,1-3-15,1 3-5,2 0 0,0-1-3,0 0-4,0-1 7,3-1 0,8-2 0,2 4 0,5-1 0,0 2-2,1-1-1,1-1-8,2-2 10,2 0-6,1 0-7,1 0 4,2-2 10,0 0-3,1-3 0,-4 0-1,0-1 4,-1 0 0,-6 1-1,-2 0 1,-5-2-2,-3 1-3,-4 2 4,-1 0 1,-3-2 0,0 2 5,0-6 11,0 2-14,-3 1-2,-6-1 6,0 3 3,1-2-9,-3 6 0,2 0 6,-2 4-9,1 1 18,1 0-15,0 0 0,0 10 0,0 7-4,6 4 4,0 1 0,3 1-9,0-2 10,0-1-1,9-4 0,4-3 11,1 1-14,2-5 3,1-1 0,2-4-8,2-4 8,1 0-53,7 0 10,-1 0-93,3-7-18,-1-4 31</inkml:trace>
  <inkml:trace contextRef="#ctx0" brushRef="#br0" timeOffset="452978.1836">8477 16272 119,'0'0'100,"0"0"-58,0 0 25,0 0-19,0 0-45,0 0 13,-3 2-16,3 0 0,1 1 54,4-2-41,2 3-3,2-1-10,3-3 8,3 0-7,2 0 4,3-2-3,1-7 23,0-5-19,0 1-6,-6-3 0,0-1 12,-6-1-12,-3-2 1,-2-2 1,-1-4 24,-3-3-17,0-1-9,0-3 0,0-1 8,0 2-8,0 1 0,0 3 2,0 7 23,-3 0-19,-7 3 1,5 5 21,-2 2-25,2 4 15,2 3-2,2 3-2,-2 1-2,3 0-12,0 0 0,0 0-8,0 15 4,0 11 4,0 9 0,0 8 5,10 5 30,-1 6-30,-1 1 15,2 3-4,-1-4-2,-1-1-9,-1 0-5,2-7 0,-6 3 6,3-2-3,-3 2-3,2-1 0,-1 0 0,2-7 0,-3-3 0,1-7 0,1-5-7,-2-5 7,1-5-5,-2-4 0,1-4-28,1-4 31,-4-1-11,3-3-1,-3 2 7,0-2-12,0 0 19,0 0-5,0 0 6,0-8-5,2-7 4,1-4 0,0-5-7,0-2 0,0 0 7,-3 1 0,0-4-6,0 5 5,-3-1 1,-5 2 0,-5 5 1,5 3 11,-1 0-7,-1 3 0,4-2 9,0 2-5,3 0-1,3 3-1,0-3-6,0-1-1,11 0 0,3-2 0,3 4-2,2 0 2,2 2 0,0 0-7,4-3-10,2 1-66,0 2-35,4 0-83</inkml:trace>
  <inkml:trace contextRef="#ctx0" brushRef="#br0" timeOffset="453815.7837">9192 15808 123,'0'0'110,"0"0"-42,0 0 51,0 0-66,0 0 25,0 0-68,-96 15 45,78 3-50,0 8 15,5 9-4,-2 7-1,3 5-10,-1 0 5,4 0 4,1-3-5,8-2-9,0-6 6,0-5-3,8-3 0,8-9-3,0-1 0,7-6-3,0-4-2,6-2 5,4-3-14,-1-3-16,4 0-98,0 0-27,-3-2-137</inkml:trace>
  <inkml:trace contextRef="#ctx0" brushRef="#br0" timeOffset="454761.1745">9260 16127 76,'0'0'97,"0"0"-18,0 0 7,0 0-16,0 0-33,0 0-9,-2-47-7,2 42 0,0-3 8,6-1-22,5 1 7,4 1 28,0-1-35,1 4 0,4 0-7,-1 2 10,5 0-10,0 2 0,1 0 0,-1 0 11,-2 8 0,-5 2-11,1 2 0,-6 0 5,-2 6-8,-4 0 3,-3 0 0,-3 2-6,0 0-2,0-2-5,0-2 9,-8-1-32,0-4 36,2-5 0,4 0 1,1-4 6,1-2-1,0 0-6,0 0 0,0 0 6,0 0 4,0-11-3,0-7-3,0-5-4,10-2 2,2-4-1,3 1-1,1 0 0,-2 3 0,-1 2 0,-1 5 3,-4 3 4,-5 8 6,-3 5-10,0 2 20,0 0-3,0 0-20,-2 0-4,-5 7 4,1 11 3,0 7-1,1 2-2,-2 3 0,7-3-1,0 0-4,0-5 5,0-2 0,0-3-3,13-5-8,1-2-4,0-2 7,3-4-29,-1-1-3,1-3-35,5 0-22,2 0-69</inkml:trace>
  <inkml:trace contextRef="#ctx0" brushRef="#br0" timeOffset="455171.9293">9891 15811 225,'0'0'113,"0"0"-16,0 0 10,0 0-10,0 0-97,0 0-11,6 24 10,9 2 2,6 2 15,-5 3-14,2-5 0,0 5 5,-3-3-7,-1 2 0,-3 0 0,-3-1-11,-5-2 6,-3 2-12,0-2 9,0 0 8,-9-3-47,-6-1 16,0-4-31,-1-4-61,-1-3 9,1-3-53</inkml:trace>
  <inkml:trace contextRef="#ctx0" brushRef="#br0" timeOffset="456544.261">10650 16053 76,'0'0'80,"0"0"32,0 0-42,0 0-7,0 0-16,0 0-36,-74-33 9,56 33-18,3 0 3,2 0 0,-2 0-3,6 5-2,-2 7-1,1 3-3,1 6-1,3 2 5,3 0 0,3 4 4,0-4 1,0-3-5,0-1 0,3-5-10,6-2 4,3-3 6,3-3 0,1-4-1,1-2 1,0 0 0,0 0 0,2 0 0,-5-10-7,4-3 1,-3-3-6,-2-3 9,-1 1 6,0 2 1,-6 2-4,-2 2 7,-1 3 5,-3 3 0,0 0-8,0 6 26,0 0-23,0 0 7,0 0-14,0 7-24,5 6 22,1 0 2,4-2 0,-1 1-2,3-3 3,0-2-1,2 0 0,2-5-6,-1-2 2,0 0 4,1 0 0,0-1-3,3-9 3,-2-3-8,-3-5-2,4 2 10,-8-2-4,-1 4 6,-5 2-2,-2 3 18,-2 3-15,0 3 23,0-2-7,0 5-19,3 0 12,3 0-12,0 7 0,6 3-2,0 1 4,1-1-2,-1 1 0,-3-3 3,-1 3-5,-1 1 2,-4-3 0,-3 3-11,0 0-12,0 0 1,0 0-39,-6-1 23,-6 3-49,0-4-10,-1 2-36</inkml:trace>
  <inkml:trace contextRef="#ctx0" brushRef="#br0" timeOffset="457341.0942">11617 15856 217,'0'0'151,"0"0"-131,0 0 26,0 0 32,-12 89-50,12-62 4,0-3-8,0 0-19,0 0 26,0-1-26,2-2-4,-1 0 4,1 0-5,-1-1-1,1 1-26,-2-3-68,0-5 4,0-1-65,0-6-17</inkml:trace>
  <inkml:trace contextRef="#ctx0" brushRef="#br0" timeOffset="458025.9685">11583 15822 57,'0'0'52,"0"0"46,0 0-41,0 0 39,0 0-61,0 0 7,16-82 8,-5 82-21,4 0 8,6 0 5,4 5-1,3 10-15,-1 6-19,-6 3-6,0 1-1,-5 1 7,-7-2-7,-3-1 5,-6-3-5,0-1-10,-7 1-5,-9-1-15,-3-1 25,2-1-3,2-7-10,1-2 14,7-5 8,-2-3 1,4 0 2,1 0-7,3 0 0,1 0 6,0-3 1,0 0-7,14-1 0,7 3-11,3 1 14,5 0-3,2 0 0,0 5 1,1 4 7,-6 0 1,-5-1-9,-7 0 4,-1 5-2,-7 0-2,-3 3 0,-3 1 0,0-1 1,-6 3-1,-7-4 3,-4 0 11,-5 0-7,0-2-7,-3-2 0,-1-4 0,0-2 3,3-4-3,-1-1-6,4 0-12,-1 0-34,6-7-21,2-5-45,4-5-98</inkml:trace>
  <inkml:trace contextRef="#ctx0" brushRef="#br0" timeOffset="459648.7444">12196 16068 34,'0'0'94,"0"0"-9,0 0-18,0 0 42,0 0-88,0 0 28,0-25 0,0 20-23,-4 2 26,-4 0-6,1-3-42,-1 2-2,-1 2-2,-1-2 5,-2 1-5,0 1 0,-1 2 6,1 0-6,-3 0-3,3 0-6,-2 0 9,1 8-2,1 7-11,2 3 19,2 3-6,4 0 0,-1-1-3,5-2 0,0-4 3,0 0-9,0-2 0,8-2 9,3-1 0,0-2 0,4-4-1,0 0 1,-2-2 0,2-1-17,0 0 12,1 0 5,0-6 0,0-6-5,-3-1-9,1-1 14,-7-1 0,-1 0 3,-3 2 0,0 2-3,-3 5 6,0 3 20,0 3-15,0 0 10,0 0-21,0 0-1,2 7-9,3 7 10,1 0 1,4-1-1,-1-2-6,2-3 6,3 0-1,2-2-3,1-4 2,2-2 3,3 0-1,-1 0 4,2-3-1,-1-6-3,-1 0 0,-2-5 1,-1-2 6,-3-6 2,-3-2-7,0-2 19,-1-5-18,-4 0 15,2-1-6,-3 0-10,-5-1 28,-1 2-18,0 0 2,0 2 2,-1 0-11,-10 5-2,0 0-2,0 6 9,3 5 7,0 8-8,3 2-5,1 3-4,2 0-10,-1 1 1,-3 19 2,-1 10 7,1 7 5,1 6-5,4-1 0,1 1 0,0-1 3,0-3-4,1-2 1,10-7-2,2-6 1,1-4 1,2-2-7,6-5 4,-1-4-46,2-2-8,2-2-50,0-5-102,-2 0-136</inkml:trace>
  <inkml:trace contextRef="#ctx0" brushRef="#br0" timeOffset="461115.2744">12861 16026 13,'0'0'91,"0"0"-34,0 0 7,0 0-18,0 0 25,0 0-11,-94-27-27,77 27 14,-1 0-11,4 0-34,2 0 32,1 3-32,3 3-2,-1 3 0,2 0-2,2 3 1,-1 0-7,2 2 5,-2 2 3,1 0 0,1 0 2,1-3-4,3-2-1,0-1-2,0-2 2,0-1 1,0-2-2,0-2 4,10-3 0,1 0-5,1 0 5,1 0 0,2-1-1,3-8 2,-3-4-6,3 2 2,-5-5 3,-1 3-6,-1-2 5,-4 2 1,-1 0 0,-3 5 1,-2 1-1,1 4 3,-2 3 0,0 0 25,0 0-17,0 0-11,0 0-5,0 0-2,0 3 7,0 6 0,0 2 0,4-1-1,1 1 2,2-2-2,2 0 1,-1 1 0,2-4-4,-1-1 5,1-3-1,0-1 0,-1-1-1,1 0 1,-1 0 0,0 0-5,4 0 5,-2-4 6,-1-11-3,2 2 3,0 0 3,1 1-3,-1 3-3,-1 0 5,2 3-8,-2 3 2,-2 1 0,4 2-2,1 0 2,-3 0-2,3 8 4,-5 2 5,0 1 1,-2-1-6,-1 3 3,-1-3-7,-1-1 4,-1-3-4,-2-1 0,-1-2 3,0 0-2,0-3-1,2 0 3,-1 0 4,1 0 3,-1 0-9,1 0 22,-2-3-1,6-10 41,0-2-55,2-3-6,0 3-2,1 2 0,-1 2-1,4 5 0,-5 2 1,1-1-2,-1 4 2,3 1 0,1 0-3,0 0-6,0 3 9,-2 7-4,2 3 4,1-3-5,1 2 5,0 0 0,1-3 0,-1 0-3,-2-3-22,-1 0-12,1-5-37,-2 2 7,1-1-72,2 0-50,-3-2 30</inkml:trace>
  <inkml:trace contextRef="#ctx0" brushRef="#br0" timeOffset="462130.8546">13755 15925 69,'0'0'53,"0"0"57,0 0-35,0 0-5,0 0-27,0 0-33,-91-21-5,72 21 29,-2 0-33,3 6 10,0 0 2,5 3-9,-2 0 11,6 2-4,0 7-4,-1-3-7,4 5 7,1 1-7,4-2 0,1 2 3,0-1 0,3-2-2,10 0 2,0-6 18,5-1-15,0-4 2,4-4-8,1-3 7,1 0 5,1 0-11,2 0 11,0-8-12,-2 0 13,-2-2-13,1 0 0,-1-2 6,0 0-3,-4-1-1,1-1 0,-8 2-4,-1 0-7,-5 2 9,-3 0-3,0 2 7,-1 1 0,-2 0-4,0 0 2,0 3 3,0 1 1,-2 2-12,-7 1 2,2 0 0,-5 0-12,5 0 23,-3 8-7,2 8 0,2-1-12,1 3 10,2 0-5,3 0-21,0-3 17,0 0-8,2-1 12,7-4 2,1 1-38,1-1 20,-1-5-19,3-1-27,1-4-8,1 0-15,1 0-24</inkml:trace>
  <inkml:trace contextRef="#ctx0" brushRef="#br0" timeOffset="462799.5964">14341 15993 211,'0'0'78,"0"0"18,0 0-12,0 0-31,0 0-22,0 0 3,-75-24-11,64 24-23,-1 0 0,-1 1-1,-1 12 6,-1 2-9,3 1 4,-1 2 0,4 0 0,3-1-1,3-2 1,1 0 0,2-5-9,0-3 3,0-3 2,5-1 4,6-2-4,-2-1 8,2 0-4,1 0 5,0-8 3,0-5 2,-1 0-7,-1 0-1,-1-7 29,-1-1-27,2-5 10,-3-4 20,1-2-33,-4 1 29,-2 1-24,-2-1 1,0 7 11,0 1-16,-6 2 5,-3 3 2,-1 4-4,2 5 28,4 4-28,-1 3-1,2 2-4,3 0-9,0 20-4,0 9 12,0 10 2,1 3 2,4-1-3,0-4 1,2-3 0,6-8-1,1-3-1,5-3-9,2-7-57,0 0 7,3-6-34,-3-6-66,-2 1-65</inkml:trace>
  <inkml:trace contextRef="#ctx0" brushRef="#br0" timeOffset="463462.5316">14937 15594 160,'0'0'120,"0"0"-8,0 0 2,0 0 1,0 0-67,0 0-16,-18-4-27,9 13 1,-3 18 4,-3 9-6,0 11 6,-3 2 0,0 2-7,-4 1-3,-2-3 3,-3 1 2,-1-1 6,-2-1-11,-1-2 1,1-3-2,-4 2 0,-2-5-8,0-1-24,-1 3-4,1-4 7,4-2-60,6-6-107,2-9 102,5-6-83</inkml:trace>
  <inkml:trace contextRef="#ctx0" brushRef="#br0" timeOffset="465594.2798">15386 15778 155,'0'0'90,"0"0"-10,0 0-1,0 0-9,0 0-42,0 0 10,-29-62-18,21 55 3,-3 2 17,1 0-34,-4 2-5,-2 3-1,-2 0 0,-4 0-8,-2 14 16,-5 7-8,-2 3 0,-2 3 1,2 3-7,-1 2 6,7 6 0,1 1 5,8 2-5,6-2 1,4-3 3,6-3-3,0-2-1,0-3 0,15-7-1,4-3 1,5-8 1,2-4 0,6-6 0,1 0-1,3-4-39,-2-10-81,-4 1-99</inkml:trace>
  <inkml:trace contextRef="#ctx0" brushRef="#br0" timeOffset="467699.4743">15613 15925 44,'0'0'51,"0"0"48,0 0-36,0 0-5,0 0 6,0 0-35,-49-37 9,37 37-16,-1-2-11,-1 2-1,2 0 23,-3 0-30,3 11-3,0 1 7,2 4-7,0 3 3,3-3-2,0 4 3,4-2 1,3-2-5,0 1 0,0-5 3,1-3-2,9-2 2,3 1-2,0-4-1,5-2 2,3-2-2,1 0 0,2 0 1,0-5 3,-2-5-4,-2-1 0,-4-1-4,-2-3-10,-3 0 14,-3-3-1,-4 1-6,-1 1 5,-1 1 2,-2 3 0,0 0 2,0 0 2,0 0-8,0 1 4,3 5-7,3 3 1,1 2 6,2 1 0,6 0-3,0 7 6,1 8 17,-2 3-10,0-3-7,-4 2 13,-1-4-14,-3 2-1,-3 0 7,-2-1 0,-1 0-8,0-2 5,0 0-4,0-5 10,-3-1-10,2-3 5,1-3 1,0 0-3,0 0-4,0-1 12,0-13 8,1-2-9,9-5-11,3 0 0,0 3-1,3 2-2,-2 4 2,-1 6 1,1 3-6,-1 3-4,-1 0 9,3 0-21,-2 3 9,4 5 2,-2 1 11,1-3 0,-2 2 2,-2-3-1,-1 1-1,0 1 0,-2-3 2,0 0 2,-3-2-4,0 1 0,-2-3 0,1 0-1,-1 0 1,-3 0 0,1 0 3,-1 0 8,1 0-5,1 0 16,2-6-16,-2-5 11,0 1-17,0-2 3,0-1 4,1-2-2,0 1-6,-1 2 1,0 4 0,-1 5 0,-1 2 0,1-1 0,-1 2 0,4 0-14,1 0 11,3 0 1,-3 2 4,1 2 1,-1 4-3,1-2 0,2 1 3,-1-1 0,1-1-3,0-1 0,-5 1 1,1-2-1,-2-2 0,-2-1 0,1 0-1,-2 2 3,0-2-2,0 2 0,0-2-2,0 3-5,0 2 14,0 4-1,0 2 0,0-2-4,0 0-4,0-3 2,0 2-2,0-2-1,0 1 3,0-1 0,0 0-3,0 0-4,0-3-2,-5 0-8,1-1 4,-1-1 8,-2-1 8,3 2-3,1-2 2,-3 0 6,1 0-8,-1 0 0,-3 0 2,3 0 8,0 0-10,2 0 0,2 0 0,1 0 0,1 0-1,0 0-13,0 0-12,0 0 26,1-3-19,8-2 19,4 0-9,0 0 12,0-3-3,3 2 0,0-4 2,1-1-4,1-4 2,-1-5 0,0 2 4,0-4 4,2-2-8,1-6 29,1-3-1,-2-3 6,-4-2-26,-3 3 14,-3 0 34,-3 3-41,-3 3 7,-3 3 9,0 7-18,0 5 26,0 7-16,0 2 14,0 5-3,0 0-34,0 0 0,0 18-14,0 14 1,0 13 8,0 6 5,0 0 0,0-4 0,0-7-2,3-6 1,4-8-8,5-1-19,3-5 25,4-7-10,5-1 8,0-8-13,-1-4-25,3 0 9,1-1-46,-3-8-70,-2 1-11,-5 1-43</inkml:trace>
  <inkml:trace contextRef="#ctx0" brushRef="#br0" timeOffset="468027.5811">16324 15740 249,'0'0'83,"0"0"-71,0 0-1,0 0 37,0 0 56,0 0-42,96 6-20,-57-6 7,7 0-44,0-3 10,0-9-15,-4 6-3,-3 5-7,-8 1-61,-7 0-33,-4 0-30,-10 6-49</inkml:trace>
  <inkml:trace contextRef="#ctx0" brushRef="#br0" timeOffset="469817.7697">16930 15832 195,'0'0'67,"0"0"40,0 0-33,0 0-16,0 0-5,0 0-38,-48-42 4,42 41-6,2-1-13,-4 2 14,-2 0-14,0 0 0,-5 0-2,1 10 3,-2 7-4,2 2 3,-1 4 0,4 0 10,2-2-4,4-3 2,3-2-5,2-1-3,0-2-1,0-3-2,5-2 0,6-3-4,5-2 8,4-3-1,2 0 0,1 0 0,3-3-3,-3-5-19,-4-5-12,-2 0 29,-4 0 10,-3 2-5,-1 0 14,-5 5-2,-2 2-1,-2 0 6,0 4-3,0 0 18,0 0-18,0 0-14,1 0 0,2 0-43,2 4 41,1 3 2,3 0 0,-3 0 1,0-4 0,0 1-1,1 0 0,3-4 1,1 0-3,4 0-2,0 0-8,3 0 6,-2-4 7,3-7-1,0-2 1,0 1 1,-5 0-2,-1 3 6,-4 3-3,-3 5 27,1 1-17,1 0-10,-1 0 2,4 0-1,2 9-4,-3-2 0,1 0 2,-4 3-6,-2 0 4,-4 1-1,1-1-1,-2 1 4,0-5 0,0 0-2,0-3 0,0-1 4,0-2-4,0 0 0,0 0-1,3 0 2,3-3-1,2-10 0,5-5 8,0-1-2,3 1-6,0-1 0,-3 9 0,-3 1 1,-2 5-2,0 4 1,-1 0-10,0 0 5,2 4 1,1 7 4,-1 2-9,1-1 11,-2 1-4,1-2 2,-1 0 0,-1-2 0,7-1 0,-2-4 0,5-1-2,0 0 5,-1-3-4,1 0 1,-1 0 0,2 0-1,-5-2 2,4-5-1,-5-2 15,-3-1-12,-2-3 3,-3 0 7,1-4-11,-3-4 17,-1-3-9,1-6-5,-2-3 13,1-2-11,1-6 3,1-1-10,-2 6 2,2 1 10,-3 7-3,0 9 7,0 2 21,0 8-26,0 6 16,0 3-7,0 0-13,0 12-14,0 16-6,0 15 13,0 6 1,0 4 3,0-3-7,0-6 3,0-8 0,3-7 3,6-5-3,-2-2-7,4-4 2,1-8-41,4-2 10,5-7-17,3-1-5,2 0 4,-1-1-155,-3-9-40</inkml:trace>
  <inkml:trace contextRef="#ctx0" brushRef="#br0" timeOffset="470192.7478">17350 15740 226,'0'0'170,"0"0"-78,0 0-1,0 0-11,0 0-49,0 0-27,46-15 12,-12 7-14,5 3 9,1-1-1,-1 1-10,1 2 0,-1 1 0,1 1-11,-3 1 1,-1 0-33,-6 0-22,-3 0-19,-9 0-64,-6 0 1,-6 0-65</inkml:trace>
  <inkml:trace contextRef="#ctx0" brushRef="#br0" timeOffset="481461.8972">3992 16241 49,'0'0'101,"0"0"-48,0 0 12,0 0-24,0 0-4,0 0-11,-40-1-14,35 1 27,2 0-7,-3 0-31,0 4 25,-1 4-14,1 1-8,0 4 11,0 3-13,1 2 1,1 4-2,0-2 6,2 2-6,2-1-1,0-1 5,0 1-5,0-2 0,7-3 2,1 0-11,1-2 11,4-2-4,-1 1-3,-1-4 5,2-2 2,-1-2-2,1-3 0,-2-1 3,1-1-3,1 0 0,-1 0 1,-1 0-1,4-4 0,-3-5 13,1-7-10,-4 5 21,0-4-24,-2-2 16,-4 1-12,-1-2 3,-2 1-10,0 2 3,0-2 0,0 4-1,-12 1 13,0 0-12,1 3 0,-2-1 2,3 2 6,-2 0-8,3 3 3,1 1 4,2 1-7,0 2-5,2-1 5,1 1 0,0-1 5,3 2 1,0-1-5,0 1-1,0 0-17,0 0 6,0 0-1,0 0-3,0 0 11,0 0 5,8 0-1,-1 0 2,2 0-1,0 0-2,4 0-1,2 0 2,1-7-1,1-1 5,1-5-4,-3 1 3,4-1-3,-4-2-1,0-2-1,2-1-13,-3 0 13,0 0 4,-1 0-1,-2 0 13,-2-3-8,-2 1-5,-4-4 9,0 3 2,-3 2 9,0 1-19,0 4 29,-5 2-3,-5 3-17,1 2 12,0 2-16,-1 0 2,7 2 4,0 2-6,1 1 0,2 0-7,0 0-16,0 11 3,0 14 7,0 10 6,2 4 6,8 4-6,2-1 0,0 4 0,3-1 2,2-2-4,-3 0 2,0-7 0,-4-2-5,-1-2 8,-1-1-3,-2-8 0,2-3 0,0-4-4,-2-9-3,3 1-20,-2-3 25,2-5-32,2 3-11,-1-3 17,5-3-21,1-12-11,-2-5 15,-2 2 12,0 0 26,-6 2-5,-3 2 12,-3 0 10,0 3-6,0 0 6,-5 1 9,-4-1-3,-2 5 27,3 2-2,-1 0 1,4 3 13,0-1-35,5 1-6,0-1-14,0 2-12,0 0 11,2-1-36,12-5 25,4 0-1,1 1 11,2 1-20,3-1 2,-1 1-71,3-3 14,3 2-45,2-1-34</inkml:trace>
  <inkml:trace contextRef="#ctx0" brushRef="#br0" timeOffset="486109.8679">3046 17337 45,'0'0'67,"0"0"2,0 0 46,0 0-40,0 0-29,0 0 3,0 0-2,0-15 5,0 15-27,0-3 2,0 3 9,0 0-34,0 0 12,0 0-14,0 0 4,0 0-14,0 0 10,0 0-28,0 11 28,0 0 7,-3 7-4,3 2-3,0 0 0,0 1-3,0 0 3,5-1 0,2-1-1,3-1-8,1-3-5,4-1-5,0-4-13,0-2 28,1-4-1,-1-2 5,0-2-5,-3 0 3,4 0 0,-7 0-1,2 0-1,-1-5 0,1-5 4,-1 1 0,0-6 4,-2 0-2,-2 3-2,-3-5 0,2 6 3,-5 3 1,0-3-2,0 4 5,0 1 10,0-1-13,0 4-4,0 3 0,-2 0 2,-1 0 21,3 0-19,0 0-4,0 0-1,0 0-32,0 10 33,0 3-2,6-1 8,1 2-6,-1-1 0,2 2 0,-2-1 0,4-2 3,1-3-3,-2-2 0,2 1 0,-3-2-3,1 0 3,3 0 0,-2-1-3,-1-3 5,3 0-2,0-2 0,0 0 0,3 0-2,-3-6 2,6-3 0,-6 0 3,1 0-2,-2 0-1,-4 3 0,-1-5 1,-2-1-1,-2-1 0,-2-2 1,0 2 4,0 2 0,0 0-5,0 2 0,-2-2 4,-5 3 6,0 0-10,-1-1 0,2 5 15,-4-1-12,4 2 11,1 1-14,-1-1 7,5 2-4,-1-1-1,2 1 2,0 1-8,0 0-4,0 0-4,0 0-12,0 0-6,11 0 30,-2 0 0,4 0 0,-2 0-3,-2 0 4,1 4-1,-1-4 0,2 2-1,-1-1-6,0-1 7,1 0 0,-4 0-6,4 0-6,-7 0 3,1 0 7,-1 0-9,-2 0 10,0 0 2,0-1-1,-1-2 24,2 0-17,-1 0 7,1 0-11,-3-1 3,3 3 3,0 1-9,-3 0 2,0 0 13,0 0-9,0 0-3,0 0 4,0 0 1,0 0-11,0 0 3,0 0-12,0 5 11,0 8-4,0 4 5,0 2 0,0 0 7,3 0-10,0-1 5,2-1-2,-1-4 0,0-1 2,1-3-6,1-4 4,0 2-4,0-4-3,1 0 8,1 2-1,-1-5 0,1 0-1,0 0-1,3 0-4,0 0-9,2-9 15,2-6 0,3-3 0,-2-3 0,-1-2 2,2 0-2,-3 0 0,0-3 1,1-1-1,-2 0 0,-4-2 0,-3 1 44,-3-3-37,-3 1 16,0 0-14,0 5-9,0 2 31,0 4-2,0 2 0,-8 0 13,1 4-35,1 2 14,2 5-17,-1 3 6,4 2-1,-1 1-9,2-2 0,0 2 5,0 0-5,0 0-3,0 6-16,0 13 0,9 8 12,2 1 11,-3 5-4,-3-5 2,1 1 1,0-2-3,0-6 0,0 4-10,1-7 0,-1 0 9,2-1 1,-1-3-10,-1 1-1,0-1 11,-1-2 0,-2 0-12,0-3 2,0-1 10,1-1-9,-1-3 2,1-1-12,1-1 4,1-2 5,0 0-29,3 0 24,-3 0 7,3 0 8,0 0-6,4 0 4,-1-3 2,0-3 0,-3-1 3,0-3-5,0 3 2,-3 1 0,-2 0 1,1 3 4,-2 0-5,0-1 0,-2-1 7,1-3 9,-1-1-10,4-4-2,-1-4 5,-1-1-7,3 1-2,-3-1 0,-1 2 2,-1-1-2,-1 3 1,0-3 0,0 3 3,0-1-1,0 2-3,0-2 0,0-2 11,0 5-8,0 0 3,0 4-4,-1 5 38,-1 0-32,1 2 15,1 1-21,-2-2 2,-1 2 13,3 0-13,0-1-3,0 1 6,0 0-4,0 0-3,0 0 0,0 0 6,0 0-11,0 0 5,0 1-17,0 13 14,0 7 4,0 3-1,0 5 0,0-1 1,0-2-4,0 0 5,0-4-2,0-2 2,0-2 1,0-3-3,0-1 0,0 2 1,0-4-4,0 0 3,0 0 0,0 2-14,0-1 9,0 1 2,0-2 3,0-2-14,0-4 9,0-1 5,0-5 0,0 0-5,0 0 5,0 0 0,0 0 0,0 0-15,0 0 10,0 0 5,0 0 0,0-3-1,0-11 1,0-1 0,0-2-1,5 7-23,-2 1 22,-2 4-18,1 5 3,-1 0 14,4 0-20,2 0-5,0 0-26,-2 0 3,4 6 44,-4 1-1,2 1 8,-3 2-6,2-1-1,0 3-5,-3-2 11,2 1-8,2-4 5,-4 1 4,5-2-21,-1-5-10,3 1-24,1-2 42,3 0 3,0 0 1,3 0 8,4 0 2,-2 0 3,-7 0-4,-3 0-10,0 0-12,0 0-85,0 0-63</inkml:trace>
  <inkml:trace contextRef="#ctx0" brushRef="#br0" timeOffset="486810.3593">3749 17330 93,'0'0'70,"0"0"62,0 0-25,0 0-53,0 0 6,0 0-8,0 0-7,-3 0 19,3 0-42,0 0-11,0 0-11,0 0-37,13 0 36,11 0-1,6 0 2,7 0 18,2 0-17,4-11 14,-1-2-15,-3 2-9,-3 2-21,-6 0-41,-5 3-35,-1 1-40,-8 2-74</inkml:trace>
  <inkml:trace contextRef="#ctx0" brushRef="#br0" timeOffset="487138.4616">3622 17242 365,'0'0'96,"0"0"-41,0 0 31,0 0-4,0 0-82,0 0-7,-4 0-48,4 0-117,0-1-196</inkml:trace>
  <inkml:trace contextRef="#ctx0" brushRef="#br0" timeOffset="488839.0222">4167 17459 49,'0'0'75,"0"0"9,0 0 2,0 0-44,0 0 4,0 0-19,0-3-12,0 3-3,0 0-12,0 0 0,0 3 4,0 9 6,-2-1-4,2 2-6,-1-1 2,1-1-5,0-1 8,0 3-5,0 0 0,0-1 1,0 3-7,0-1-40,0-1-51,0-2-52</inkml:trace>
  <inkml:trace contextRef="#ctx0" brushRef="#br0" timeOffset="491926.7285">5685 17552 150,'0'0'43,"0"0"-8,0 0 36,0 0-32,0 0-24,0 0-9,9 0 58,0 0-15,-1 0-36,7 0 13,-2 0-24,2 0-1,3-3 19,0-1-5,1-2-10,5-3-1,0-5 3,4-2 5,1-2-10,-4-3 6,0 1 11,-7 0-11,-1 1-7,-4-1 11,-1-4-10,-3-1 18,0-4-2,4-4-14,-4 0 5,-1-2-5,-5-1-4,0 0 0,-3-3 9,0 3-9,0 0 11,0 1-9,0 6 28,-8 2-26,-2 5 4,-2 2-8,3 7 10,0 1-12,1 4 2,1 5 0,3-1 8,1 4-8,0 0-9,1 0 9,1 3-10,1 21 10,0 12 0,0 10 0,0 6-1,0-1 6,4-2-5,4 0 0,-2-2 1,2 1-2,-3-6 1,1-3 0,3-6-2,1-6 2,2-6-6,-1-3-3,5-4-22,-4-4 29,3-1-13,3-4 15,1-1-15,2-4 15,-1 0 0,-1 0-2,3 0-17,-2-4 8,2-10 11,2-3 0,-3-2-7,-3 1-20,-2-3 3,-1-1 14,-3 3-8,-5-1 18,-2 4 4,-5 1-3,0 2 13,0 2-12,0 2-1,-8 5 2,0 0 13,-3 4-16,4 0 0,-5 0 0,4 5 25,2 10-22,0 6-3,3 2 0,3 1 0,0-2-7,0-1 7,3-3 0,8-3-4,2-4 6,2-2-2,0-5 0,0-1-4,3-3-8,0 0 7,1 0-41,1 0-4,-1 0-86,2 0 14,4 0 11,-1 0-14</inkml:trace>
  <inkml:trace contextRef="#ctx0" brushRef="#br0" timeOffset="493978.1668">6855 17277 109,'0'0'54,"0"0"45,0 0 2,0 0-21,0 0-42,0 0 9,-48-33-47,36 27 25,-1 2-2,-2-1-17,-3 3 9,0 2 5,-3 0-20,2 0 0,2 5-1,1 7-8,4 0 9,-1 5 0,4 4-11,1 4 11,4 1 0,2-2-4,2 0 8,0-5-10,0 0 6,2-6 0,7 0-4,3 0 4,1-4 0,2-3-5,3-3 11,-1-3-6,3 0 0,-2 0 6,3-2 3,0-10-5,3-8-4,-3-1 0,-2 2 4,-1-1-4,-6 2 0,3 0 0,-8 0 7,-4 5 1,-1-1-8,-2 8 44,0 1-41,0 4 19,0 1 6,0 0-8,0 0-20,1 0-3,4 5-5,1 8 0,4 2 10,2-3-3,-3 0 1,3-2 0,-3 0-1,3-2 1,0-1 0,0-1-1,1-5 1,-1 1-1,0-2 1,3 0 0,-1 0-2,2 0 2,-1-6-1,3-4-5,-5-3 2,-1 1-2,-6 2 6,0-5 0,0 1 1,1-1 2,-2 0-3,-2 0 0,-2 3 2,1 3-3,-2 1 1,0 5 0,0 0 3,0 3-1,0 0-2,0 0 0,3 0-8,4 6 6,2 8 2,5 1 0,-2 2 5,-1-2-5,0-2 0,4 2 0,-3 0 9,-3-1-4,1-2-5,-4-1 1,0-1-2,-3 1 1,-1-1 0,-2 1-4,0-3 4,0 3-2,-3-2 2,-5-4 0,-2 1 15,2-2-15,2-3 0,3 1 0,-1-2 15,4 0-14,-2 0 2,2 0 4,0 0 18,0 0-20,0 0-5,0 0 0,0 0-14,0 0 7,0 0 0,12-3 7,6-3 2,2-3-2,2-3 0,2-3 0,1-3 1,1 1-14,1-1 13,-2-2-2,-1 1-13,-5-2 11,-7-3 4,3 0 0,-5-2 9,-2-4-9,-1-3 9,-2-3 2,2-5 26,-2 1-33,-4 2 12,-1 5 15,0 6-28,0 5 28,0 5-11,0 6-10,-1 7 29,-1 4-36,-1 0 8,3 0-11,0 15-41,0 20 28,0 14 13,0 9 0,5 0-4,2-4 8,-1-6-4,4-7 0,1-10-7,1-6-2,6-11-8,0-3-20,3-5 31,4-6-53,2 0-1,4-4-39,-1-10-38,1-7 18,-7-1-232</inkml:trace>
  <inkml:trace contextRef="#ctx0" brushRef="#br0" timeOffset="494343.77">7416 17143 247,'0'0'54,"0"0"-54,0 0 0,0 0 44,0 0 73,105-3-78,-58-9 21,6-3-35,-1-1-11,-3 0 8,-6 4-22,-7 5-12,-3 4-56,-8 3-59,-4 0-38,-7 0-63</inkml:trace>
  <inkml:trace contextRef="#ctx0" brushRef="#br0" timeOffset="496074.2254">7282 17188 13,'0'0'61,"0"0"1,0 0 3,0 0-17,0 0 12,0 0-29,-14-9 4,10 8 3,1 1-5,0-2-18,3 2-15,-2 0 11,2 0-7,0-1 3,0 1-2,0 0 19,0 0-18,0 0-4,0 0-1,0 0 6,0 0 5,0 0-7,0-3-4,0 3-2,0 0-9,3-2 0,9 2 6,6-2 3,0-1 1,3 3 0,3-1 7,-3 0 6,3 1-7,-5 0-6,-2-2 0,-1 2 6,-1-1-11,1-1 5,-4 1-12,-2 1 1,-2 0-77,-2 0 24,2 0-16,-1 0-56,-3 0-20</inkml:trace>
  <inkml:trace contextRef="#ctx0" brushRef="#br0" timeOffset="498416.2468">9050 17164 75,'0'0'60,"0"0"42,0 0-16,0 0-58,0 0-13,0 0 35,0-35-42,0 28 24,0-2 6,3 0-8,3-2 8,1 1-26,5 1 23,-3 0-19,3 3-13,1 0 5,-2 2-2,2 4-6,2 0 0,3 2-3,-3 12 0,1 4 3,-4 1 0,-1 2 8,-1-1-8,-2 0 0,-4-2-5,-2 0-9,-2 1 4,0 1 10,0-1-11,-2 0 8,-5-3-6,2-4-11,-1-3-11,-1-3 31,7-6 0,0 1 0,0-1 0,0 0-9,0 0 12,0-1-3,0-12 0,10-5 3,2-7-1,3 0-2,0-5 0,3 0 6,-2-1-6,4 3 0,-1-1-5,2 7 15,-3 2-13,-3 5 6,-6 8-3,-2-1 1,-4 7 3,-3 1-5,2 0 1,-1 0-21,1 9 19,2 6-1,1 3 3,-2 2 5,0 1 1,-3 4-6,2-3 0,1 6 9,-1-7-10,1-2 1,3 0 0,3-6-1,3-1 2,-3-3-1,1-3 0,2 0 1,-1-5-5,1 2 4,1-1 0,1-2 6,-1 0-2,-1 0-4,1 0 0,1 0 0,1 0 0,-2-2 0,2-4 3,1 1-7,-2-6 8,1-1-4,-2-2 0,3-2-2,-3-2 2,0 1 2,-4 2 1,-3-1 16,-2 5-19,-2 2 0,-2 3 3,0 3 4,0 1 7,0 2-3,0-1-8,-6 1-6,-2 0-1,-2 11-1,-2 13 5,3 0-2,0 1 0,3-1 2,3-2 0,3-3-5,0-2 5,0-3-2,3-1 2,9-4-10,-3-3 6,6 0 4,-3-5 0,0-1-4,3 0 4,-3 0 0,2-3 0,0-9-12,1-1 1,-3-2-15,-2 1 24,-1-3-5,-3-1 4,-4 2 3,-2-1 0,0 1 9,0 1-8,-12 1 8,3 1 5,0 3 13,-3 3-20,5-1-7,-1 5 11,5 0 5,0 2 2,3 0-17,0 1 2,0 0-6,0 0-23,6 0 11,9 0 8,6 0 8,1 0-1,2 0 0,0 0 3,1-2 1,-1-4-4,0 1-13,-2 4-50,-4-2-52,2 1-70</inkml:trace>
  <inkml:trace contextRef="#ctx0" brushRef="#br0" timeOffset="498838.0988">10206 17336 263,'0'0'292,"0"0"-219,0 0 10,0 0 7,0 0-71,0 0-19,-4 0 4,4 0-4,0 0-27,0 0-44,0 0-110,0 0-90</inkml:trace>
  <inkml:trace contextRef="#ctx0" brushRef="#br0" timeOffset="500567.1388">10770 17161 141,'0'0'83,"0"0"-15,0 0 24,0 0-1,0 0-79,0 0 30,-29-25-36,25 23 42,-3 2-35,1 0-1,0 0-2,-3 5-10,0 8-3,1 7 1,4 1-3,1 1 5,1 1 0,2-4 1,0-2-6,0 0 7,0-4-2,6-1 0,2-1-2,2-5-3,-2-2 5,-1-1 0,2-3-5,0 0 6,5 0-1,0 0 1,0-9 6,2-3-7,-2-5 0,0-1 0,-3 2 5,-2 0 1,-3-1-6,-6 0 1,0 1 8,0-1-3,-3 4-6,-6 1 0,1 4 6,-2 2-6,1 2 0,3 2-1,2 1 3,1-1-2,3 2 0,0 0 1,0 0-5,0 0 2,0 0-9,0 0 3,0 0-18,0 0 22,4 0 4,5 0 0,4-1-1,-2-4 6,6-4-5,-1-2 0,-1 1 6,1-4 10,-2 1-11,-1-2 3,-2-3 30,-1-5-19,-3 0 8,-1 1-9,-3 2-18,-3 1 24,0 2-16,0 2 4,0 3 9,0 3-14,0 4-7,0 3 2,0 2 10,0 0-4,0 0-8,0 0 0,0 0 2,0 0-2,0 0-4,0 5 0,0 10-3,0 6 3,2 10 5,1 2-1,0 6 8,0 5-5,1-2-3,-1 4 0,0 0 5,0 0-2,-1 1-3,-1-5 0,1 0 8,-1-1-7,1-5-1,-1-1 0,1-5 1,1 0-1,-2 3 0,2 3 0,-1 0-6,-2 3 9,2-4-3,0 0 0,1-4-6,0-2 1,0-5 5,0-3 0,-3-8-6,6-3 4,-3-4-3,0-2-4,-1-4-7,-1 0 10,-1 0 6,0 0 0,0 0 13,0 0-8,0 0-3,0 0 0,0-6 9,0-2-15,0 0 4,0-3 0,0-5-8,0-7 5,0-6-3,0-4 2,0-2-33,0 1 26,0 5-29,-4 8-15,-4 3 16,-3 4-13,0 4 41,3-1 9,2 4 4,2 1 9,1-2 2,1 3-8,2-3 20,0-1-18,0 0 10,11-2-17,4 2 1,6-1-5,2-1 4,4-1 0,0 0 2,0 2-2,-3-2-58,3 1-35,-5 2-109</inkml:trace>
  <inkml:trace contextRef="#ctx0" brushRef="#br0" timeOffset="502680.6054">11898 17239 124,'0'0'76,"0"0"-3,0 0 29,0 0-49,0 0-26,0 0 25,-28-74-31,19 63 6,-1 0 18,1 1-22,-2 2 34,-1 1-47,-5 0-3,1 3 4,1 1-8,1 3-3,0 0 0,0 0-14,1 3 11,-1 8-9,4 5 12,1 5 0,3 5-5,3 2 3,0 1-1,3-2 4,0-3-5,0-4 4,3-4 0,3-1-5,4-4 0,-2-4 5,2-1-1,-2-2-1,7-4 2,-2 0 0,5 0 0,3-4 4,0-9 2,3-7-6,-1-2 0,1-1 9,-3-4-9,0 2 0,-2 0 0,-5 6 19,-2 4-14,-2 3-4,-7 6-1,0 1 10,-3 5 1,0 0 0,0 0 4,0 0 14,0 0-29,0 5-5,5 13-4,1 3 16,3 4-11,-3 1 4,0 4 0,-2-1 0,-1 1 8,0 0-8,-3 0 0,0 3 4,0-3-6,0 0 2,0-1 0,0-5 2,0-1 0,0-4-2,0 2 0,0-7 1,0-4-2,0-7 1,0-3 0,0 0-4,0 0-11,0 0 15,0 0-4,0 0 5,0 0-1,0 0 0,0 0 3,0 0 5,0 0-1,0 0-7,0-7 0,10-4 6,1-4-8,4-3 2,1 2 0,2-12 2,-1 0 1,0-6-3,0-5 0,-2 3 3,-2-1-6,1 1 3,-7 6 0,-2-2 5,-2 6-2,-2 4-3,1 4 0,-2 0 4,0 4-4,0 2 0,0 1 0,0 6 10,0 0-3,0 2-7,0 1 0,0 2 11,0 0-11,0 0 2,0 0-2,0 0 5,0 0-3,0 0-2,0 0 0,0 0-2,0 0 1,0 0 1,0 0 0,0 0 4,0 0 4,0 0-8,0 0 0,0 0 2,0 0-3,0 0 1,0 0 0,0 0-9,0 0 3,0 14 6,1 3-2,7 5 6,-1 2-5,-1 0 1,3 2 0,3-4 1,-2-1 2,1-1-3,1-9 0,0-1-5,0-4 2,-1-1 3,0-5 0,-2 0-6,3 0 3,0 0 1,1-3 0,1-8 0,-4-1 0,3-1 2,-3-4 0,0-1 2,-1-2 1,-2-1-3,1 0 0,-2 2 1,0-2-2,-3 4 1,-3 5 0,0 3 4,0 8 6,0-1-10,0 2 20,0 0-16,0 0 2,0 0-6,0 0 0,0 6-12,0 9 10,0 2 2,0-1 0,0-2-3,3-1-1,6-1 4,-2 2 0,3-5 0,0 0 0,0-2-2,5-2 1,0-2-10,9-3 3,6 0 8,4 0 0,3-8-6,2-3 0,-8 0-25,-3 1-1,-6 0-72,-5 0-61,-6-1-144</inkml:trace>
  <inkml:trace contextRef="#ctx0" brushRef="#br0" timeOffset="507072.8336">12821 17291 0,'0'0'34,"0"0"1,0 0-28,0 0 14,0 0 5,0 0 26,0 0 4,14-3-25,-11-1 0,0 3-12,3-2-8,-2-1 26,2-1-26,1 0-10,-2 1 15,1-1-15,-1 0 5,2-2-3,2 0 7,-2-2 4,1 0 0,2 0-13,-4 0 9,0 0-7,0 1-3,-3 1 11,-1-1-2,-2 1 15,0-1-2,0-1-16,0 2 8,0-1-10,0 0-4,-3 3 0,-2-2 14,-2 1-14,1 1 13,-6 0-10,1 2 1,1 1-4,-2 2 0,0 0-15,0 0 16,0 0-7,2 0 6,-1 7 0,4-2 1,-1 4-1,2-1 0,-1-1-7,4 4 10,2 1-10,1 3 7,0 3 0,0 3-5,1-1 7,9-1-2,-1 2 0,0-4 3,2 0-3,-2-1 0,-2-2 0,1-1-2,-1-2 2,2-5 0,0 0-1,0-1-8,6-1 8,-3-4 1,7 0 0,0 0-7,3 0 18,3-6-11,-3-3 0,3-2 4,-3 1-12,-2-1 8,1-1 0,-4 0 9,-3-1-9,0-2-5,-1-1-6,-1 0 3,-3-1 8,3 2 0,-4-3 0,-4 2 9,-1-2-7,-3 0-2,0 0 0,0 1 13,0 3-9,0 3-2,-6-2 3,-3 4 20,-1 0-20,1 2-3,0-1-2,-3 5-3,2-1 3,0 2 0,2 2 3,2-1-9,3 1 6,-2 0 0,5 0-2,0 7-1,0 4 0,0 2 3,0-2 0,5 1-7,4 0 11,4-1-4,-1-3 0,4 2-7,1-6 3,5-1 4,2-3 0,3 0 7,1 0-1,2 0-6,3 0 0,-2 0 13,0-6-11,-1-2-2,-7 2 0,2 3 5,-7 3-5,-3 0 0,-2 0 0,-2 3-6,-2 10 5,-2-2 1,-1 6 0,-1 1-4,1 0 12,-2 0-8,1 0 0,2-2 3,-1 0-6,2-4 3,-1-3 0,3 0-4,1-5 5,-1 0-1,7-4 0,-1 0 4,7 0 4,-1-11 4,3-4 11,-2-5 11,1-1-32,-4-4 0,-5 4 0,-1-4 11,-5 4-10,-3 3-2,-3 4 1,-3 4 33,0 6-34,0 2 25,0 2 35,0 0-61,0 0 0,-6 5 1,3 9-1,1 2 5,2 4-5,0-1 0,0 1-3,0-4 5,5-3-4,2 1 2,3-2 0,0-3-9,0-1 9,3-5-25,2 0-5,8-3-39,5 0-8,2-1-47,0-12-61</inkml:trace>
  <inkml:trace contextRef="#ctx0" brushRef="#br0" timeOffset="507416.5625">13940 16899 375,'0'0'46,"0"0"-11,0 0 14,0 0-49,0 0-5,0 0-10,-19 0-98,19 0-66</inkml:trace>
  <inkml:trace contextRef="#ctx0" brushRef="#br0" timeOffset="508826.3335">14064 17165 28,'0'0'28,"0"0"4,0 0 72,0 0-1,0 0-60,0 0-21,67 0 10,-55-1-14,-2-2 2,3-1-2,-4 1-13,1-1 21,-3 1-9,-1-2 6,0-3 18,2 0-33,-1 0 13,-2 0-16,1 0 0,-3-1 10,-2 2-14,-1 0 6,0-2 5,0 2-11,-1 3-2,-10 1-3,-2 0-5,1 1 4,0 2-21,-1 0 13,2 0 4,-2 0-30,1 5-4,3 2 29,-3 5 14,6 3 14,1 2-12,2 2 1,3 1 0,0-1 1,0 1-4,0-1 5,5 0 3,4-1 22,3-2-17,-2-2-1,5-4-4,0 0 0,3-3-8,1-4 0,4-2 0,2-1 5,3 0-5,2-8-1,6-6-3,-2-6-26,-1 1 13,-1-2-15,-7 0 28,-4-2 4,-5 1-3,-1 1 3,-1-2 0,-4 2 3,-1 2-3,-3 3 0,-3 3 3,0 2 3,-3 5 7,0 3 7,0 3 14,0 0-1,0 0-10,1 2-23,4 11 0,1 7 1,3-1 2,1 1-2,1 1 0,2-1 3,-1-4-6,-3 0 2,3 1 0,-5-3 0,-2-2 0,-2 1-29,-3-1-7,0-1-25,-2 1-6,-10 0 2,-4-2-55,-2 1 15,-4-2 16</inkml:trace>
  <inkml:trace contextRef="#ctx0" brushRef="#br0" timeOffset="510489.9464">15319 17196 42,'0'0'42,"0"0"34,0 0 11,0 0-23,0 0 13,0 0-28,68 4-17,-57-4 4,3-10-15,0-4-15,1-1 22,3-3-28,-3 0 7,3-2 3,-2-2-5,-2-1 0,-4 1 2,0-6 5,-5 0 32,1-5-23,-3-2 1,-1 0 11,-2 0-28,0 0 8,0-1-7,0 4-2,-2-1 15,-2 2-4,4 3-10,-5 3 8,3 4-8,1 4-5,-2 10 0,3 1 6,0 4-4,-2 2-2,1 0 0,1 3-3,0 21-10,0 13 13,0 7 0,0 8 3,3 0-1,1 2-2,3-1 0,-3-1 4,1-5-4,3-3-1,3-11 0,1-2 2,3-7-3,0-5 2,2-2 0,-1-6-5,1-1-1,-3-6 5,1 2-12,-3-4-7,1-1 16,-1-1-7,0 0-11,3 0 19,-2-5-24,2-5 7,-3-2 10,0-5-9,-3 1 15,-1-4-1,-2-1 5,-3 5-2,-2 2 3,-1 3-1,0 9 0,0 2 1,0 0 29,0 0-30,-1 0 0,-2 10 1,0 7 0,3 1-2,0 1 1,0-1-3,0 0 2,0-1 2,3-2-1,0-1 3,1-3 0,-1-1-5,0-4 2,1-3-22,4-3 3,4 0-8,0 0 7,3-11 14,1-5-37,-4-4-3,-2 1 4,-7-1 22,-3-1 18,0 0 4,-3-2-2,-11 4 15,0-1-10,-2 7 38,4 2 8,0 2-16,4 4 39,5 1-21,2 4-17,1-2-21,0 2-15,0-1-9,9-8 5,13 4 4,4-2-1,3-1 1,3 2-21,-3-2 0,1-2-55,-6 3-45,-6 3-49,-3-1-96</inkml:trace>
  <inkml:trace contextRef="#ctx0" brushRef="#br0" timeOffset="510911.7964">15266 16857 141,'0'0'129,"0"0"-72,0 0 44,0 0-23,0 0-14,0 0-24,101-25 12,-69 25-33,1 0-13,0 0-1,0 0-5,1 5-36,6 2 7,-2 0-66,-1-1-16,0-1-36,-4-2-93</inkml:trace>
  <inkml:trace contextRef="#ctx0" brushRef="#br0" timeOffset="511628.0683">16760 16649 97,'0'0'148,"0"0"-23,0 0 0,0 0-34,0 0-6,0 0-85,-15 7-8,15 22 7,0 7 2,0 3 5,0 1-1,1-1 1,4 1 15,-5 0-14,0-1-3,0-3-4,0-3 3,-3-4-3,-2-4 0,2-2-6,-1-5-18,3-4-91,1-6-10,0-3-91</inkml:trace>
  <inkml:trace contextRef="#ctx0" brushRef="#br0" timeOffset="512378.0273">16715 16677 106,'0'0'67,"0"0"4,0 0 21,0 0-33,0 0-24,9-90 4,-1 80-14,3-1 3,3 4 6,4 4-17,0 2 28,7 1-26,-3 0 4,1 10 16,-4 11-35,-1 3-1,-3 6-3,-3-6 8,-3 2-7,-1-3-1,-5 1 0,-3-2 6,0 2-6,0 2-2,-16-2 1,-3 0-11,-3-2-1,-1 0-10,1-6-9,4-4-2,8-4-1,1-7 14,3-1 14,0 0 8,5 0-1,1 0 11,0 0 13,0 0 2,0 0-26,7 0 0,9 0-2,10 0-2,2 2 4,3 7 7,1 1 7,-3 2 6,0 4-13,-4-1-6,-2 1-1,-3-1-10,-6 1 9,-5 1-30,-6 1 1,-3-1 29,0 3-18,-15-4 19,-3-1-1,-4 0 8,-5-4 1,2-4 6,-5-1 11,1-4 6,1-2-31,-1 0 0,4 0 0,6-11-1,7-3-1,6-2-66,6-3-52,0 1-82</inkml:trace>
  <inkml:trace contextRef="#ctx0" brushRef="#br0" timeOffset="513938.3476">17370 16872 104,'0'0'72,"0"0"27,0 0-40,0 0 3,0 0-11,0 0-23,-53-4 23,45 4-35,-1 6 3,-1 6-5,2 4-4,1 2-6,-2 4-4,0 0 1,1 3 3,4 6-1,1-3-3,1 3 0,2-6 10,0-3-6,0-4-1,6-2-1,2-4 10,2-2-12,-2-4 0,2-1 0,3-5 0,3 0 0,1 0 8,3 0-7,-1-11 0,-2-4 17,-1-2-16,-4-2-2,0 1 4,-6-2-4,-3 1 0,-3 1 1,0 0 6,0 0-4,-2 0-3,-7 0 0,-1 2 5,1 4-8,2 5 3,2 4 0,0 0 2,3 3-2,0 0 0,2 0-5,0 0-23,0 2 28,0 8 0,0 2 0,6-3-5,2-1 5,-1-3 0,2 0 0,1-2-4,2-3-1,5 0 5,-2 0 0,4-6 6,-1-9-4,4-3-2,-2-5 0,-2-2 8,-2-6-8,-5 2 0,-2-5 4,-1 3 23,-5-1-20,0-1 16,-3 1 7,0 2-30,0 2 34,0 3-26,0 4-6,-3 3 13,0 8-9,2 1-6,-1 7 0,1 2 7,1 0-18,0 0 11,0 17-2,1 16-13,8 11 17,0 7-2,-4 1 0,-2 1 8,0 2-10,-3-4 2,0-3 0,0-5 3,0-5-3,4-8 0,-1-3 0,2-4-3,1-2-2,1-3 5,2-3 0,0-1-11,-1-7 11,-2-1 0,-1-1-4,1-5-16,0 0 19,2 0-22,0 0 15,0-10 1,0-1 1,-2-4 6,0-3 0,-3 1 2,1 2-2,-4-2 0,0 4 0,0 2 8,0 2-3,0 5-5,0-1 6,3 1 7,3 1-17,5 0 4,6-2 0,7-1-12,2-1 8,5-4-22,5 1-35,1-1-45,3 4 21,-1-1-86,-7 5-98</inkml:trace>
  <inkml:trace contextRef="#ctx0" brushRef="#br0" timeOffset="515388.3794">18234 17283 105,'0'0'37,"0"0"-24,0 0 35,0 0-25,0 0-23,0 0 0,-3-5 0,3 3-12,2-1-65,-1-2-60</inkml:trace>
  <inkml:trace contextRef="#ctx0" brushRef="#br0" timeOffset="845930.5328">11329 9897 45,'0'0'59,"0"0"-3,0 0 40,0 0-33,0 0-22,0 0 46,0 0-85,6-27 27,-6 25 14,0 0-33,0-1 25,0 0-35,0-2 7,0 3 8,0-1-7,0-1-8,0 0 0,-3-1 6,-1 0-8,-1-1 2,-2 0 0,1 0 0,2 0 1,-1 2-1,-1 1 0,-3-2-9,2 2 9,-1 2 0,1-2 5,-2 3-32,0 0 45,-5 0-29,3 0 11,0 0 0,-1 9-10,0 1 10,0 6 0,3 2-21,2 6 22,5-1-1,1 3 0,-1-2-2,2-4 2,0-2 0,0-3 1,2-3-18,4-1 16,0-4 1,3-3 0,-3 1 10,1-3-16,5-2 6,-1 0 0,2 0 10,5 0-4,-2-12-6,-1-2 0,-3-1 10,0-1-15,-3-4 5,0 0 0,0 2-8,-3 2 11,-3 2-3,-2 4 0,-1 5 5,0 2-6,2 1 1,-2 2 0,0 0 11,0 0-4,0 0-7,0 0 0,0 0-23,0 6 18,4 9 5,1 1 0,4 0 0,-2-2 4,-1-1-4,2-2 0,0-4 2,0-1-8,-2-1 6,2-1 0,3-4 2,1 0 3,6 0-5,-1-2 0,2-14 11,2 0-16,-8-1 5,-2-1 0,1 0 5,-6 2 0,-3-2-5,1 5 0,-1 4 5,-1 5-5,1 4 0,-3 0 3,4 0-9,2 4 1,5 11 5,-2 2 0,2-2 8,-2 0-11,0-2 3,2 0 0,-1-3 3,-1-1 3,0 0-6,0 0 0,-1 0 5,-2 2-9,-2-1 4,-4 1 0,0 0-7,0-4 7,0 0-3,-4 3-1,-12-5-23,-3 2 19,-6-3-52,2-2 16,-2-1-47,1-1-92</inkml:trace>
  <inkml:trace contextRef="#ctx0" brushRef="#br0" timeOffset="847209.118">12308 9878 73,'0'0'63,"0"0"1,0 0-3,0 0 17,0 0-2,0 0-57,0 0 25,-6-49 23,6 44-66,0-3 23,0 0-24,0 1 7,6-1-10,3 2 11,3 2-8,1-1 0,1 2 1,1 3-9,-5 0 8,4 5-5,-1 11-5,-1 4 13,0-1-3,-5 2 0,-4-1 5,-1 0-10,-2-3 5,0 0 0,0-3-11,0-4 21,-5-1-10,2-3 4,0-1 5,3-3-11,0-2 2,-1 0 0,1 0 15,0 0-11,0-13 7,0-3-11,0-7-4,7-1 0,1 0 4,5-2-10,-1 5 1,-1 5 12,-1 4-3,-1 4 0,0 5-4,1 3 2,1 0-4,-1 0 5,4 15-12,-1 4 19,-2 2-6,-1-2 0,-4 1 6,-1-1-10,2-2 4,-3 1 0,-1 0 0,2-3 1,-1 0-1,1-4 0,1-3 4,-3 0-9,4-3-11,-2-2-48,-1-2 48,1-1-51,-1 0-6,4 0-26,2 0-78</inkml:trace>
  <inkml:trace contextRef="#ctx0" brushRef="#br0" timeOffset="848675.5406">12848 9882 45,'0'0'108,"0"0"-39,0 0 21,0 0 31,0 0-67,0 0 18,-3 0-31,3 0-37,0 0 40,0 0-44,8 0 0,8 0 1,6 0 7,4 0-9,-2 0 1,7 0 0,-3 0-3,2 0 6,-1 0-3,-7 0 0,-1 0-39,-6 0-27,-3 0-53,-2 0-56,-4 2 4</inkml:trace>
  <inkml:trace contextRef="#ctx0" brushRef="#br0" timeOffset="849378.628">13603 9509 34,'0'0'72,"0"0"-33,0 0 14,0 0 75,0 0-59,0 0-9,-2-26-21,1 25-30,1 1 53,0 0-37,0-2-5,0 2-20,0 0-7,0 2-3,0 20-2,0 10 12,0 6 0,0 5 0,0-1 0,0-1 1,0-4 9,0-2-14,-2-3 4,2-4 0,0-2-2,0-3 8,0-2-6,0-3 0,0 0 1,0-3-2,0 1 1,0-4-4,-2-1-18,0-3-9,2-3-23,0-2 1,0-3-102,0 0-17</inkml:trace>
  <inkml:trace contextRef="#ctx0" brushRef="#br0" timeOffset="850991.8804">13563 9835 44,'0'0'26,"0"0"41,0 0 12,0 0 3,0 0 4,0 0-78,31-84 40,-16 78-23,0 1-21,6 2 34,0 3-34,-3 0 3,-2 0-7,2 13 2,-5 5-2,1-2 0,-2 4 2,-5 0-6,-4-2 6,-3 1-2,0-1 0,0-1 0,-13-1 0,-1-4 0,-1 3 8,-1-1-4,1-2-4,-4 2 0,1-6-10,1-3 9,4-2-1,4-3-2,0 0 4,4 0-4,-3-2 4,2-4 0,1-1-2,2 1 5,2-2-3,1 2 0,0 0 0,0 1-7,0 1 7,0 0 0,9 1 0,2 1-2,5 1-3,1 1 5,0 0 0,4 0-2,-5 0 6,5 0-4,0 0 0,-1 3 9,-1 0-12,0-3 3,-2 0 0,0 0-4,-3 0 9,1 0-5,-3 0 0,1 0 6,-4-10-6,-1 2 0,-4-3 2,1 1 21,-1-1-22,-3-1 14,1 1 0,-2 1-1,1-1-14,-1 2 0,0 0 3,0 4 14,0 1-13,0 1-2,0 3 17,0 0-19,0 0-1,0 0-17,0 8 18,0 5-8,3-1 9,0 1-1,5-2 0,-4 0 7,3 0-8,0-1 1,0 1 0,1-4-4,3 2 7,2-3-3,-1-1 0,-1-2 3,1-3-5,2 0 2,-1 0 0,1 0-1,2-5 2,-2-9-1,-1 1 5,-3-3 5,2-5-10,-3-4 0,-1-4 1,1-3-5,-4-3 7,1 0-3,-1 0 0,-2 0 9,3-1-12,-1 4 3,0 2 0,-2 6 1,-1 8 3,-2 3 1,1 7 27,-1 5-18,0-1-12,0 2-2,0 0-13,0 6-5,3 18 17,-1 12 1,4 5 0,-5 2 10,-1-2-11,3-5 1,-1-4 0,-1-5-1,3-3 1,3-4 0,-1 0 1,1-4 6,2-1-7,-3-1 0,3-4 1,-3-1-6,0-2 7,4 1-2,-2-5 0,1-3 9,4 0-9,-2 0 0,-1-1 0,6-10-1,-2-1 1,1-4 0,0-5-4,-2 1-30,-1 1 26,2 0-14,-1 3 14,-5 0 2,-4 3 6,1 7 0,-4 0 1,3 3 21,-1 2-22,-3 1 0,2 0-1,1 0-15,7 0 17,1 9-1,-1 3 0,2-2 9,1 1-9,0-1 0,-3-2 2,2 1-5,-5 0 4,-1-2-1,-1 1 5,-1-3 10,-4-1-15,2-4 0,-2 3 3,0-2-13,0 2 10,0 2 0,-8 1 7,-4-2 19,-7 2-35,-1-2 9,-2-1-78,-3 0 47,1 0-59,0-1-58,-1 1 2</inkml:trace>
  <inkml:trace contextRef="#ctx0" brushRef="#br0" timeOffset="851616.8538">13984 9708 92,'0'0'62,"0"0"-57,0 0 61,0 0-25,0 0-9,0 0 6,55 0-37,-30 0 47,5 0-20,0 0-6,1 0-2,0 0-8,2 0-12,-5 0 0,1 0 2,-5 0-6,-3 0 4,-1 0-9,-4 0 6,-5 0-69,-2 0 17,-3 0-33,-4 0-86</inkml:trace>
  <inkml:trace contextRef="#ctx0" brushRef="#br0" timeOffset="852091.0964">14000 9553 245,'0'0'50,"0"0"-7,0 0 33,0 0 3,0 0 25,0 0-87,9-18 11,-9 18-29,0 0 1,0 0-14,0 0 12,0 0-148,0 1-36,0 9 27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3:22:22.4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3065 781 76,'0'0'17,"0"0"16,0 0 25,0 0-25,0 0 7,0 0 4,0 0-30,-8-15 45,6 14-42,2-3 5,0 2 15,0 2-26,0-1 1,0 1-12,0 0-1,0 0-13,0 0 5,10 0 9,13 0 6,7 0 2,7-3-8,3 0 0,-2-2 4,-1 0-9,2 1 5,-2-2 0,-4 6-3,-5 0-1,0 0-11,-5 0-31,-1 0-25,-4 0 25,-3 2-58,-4 2-2</inkml:trace>
  <inkml:trace contextRef="#ctx0" brushRef="#br0" timeOffset="366.1459">3303 742 6,'0'0'101,"0"0"-90,0 0 44,0 0-24,0 0-19,0 0-14,-8 29 4,4 4-1,-1 5 37,1 4-38,0 0 16,-1-1-11,5 0 6,-3-2 11,3-5-19,0 2-1,0-4 1,0-2 1,0-2-4,0 0 0,0-1-3,0-2-10,0-2-19,0-5-29,0-6-44</inkml:trace>
  <inkml:trace contextRef="#ctx0" brushRef="#br0" timeOffset="678.6293">3101 1251 95,'0'0'56,"0"0"-56,0 0 0,0 0 0,0 0 11,0 0-11,94 14 0,-64-10 6,1 1 2,2-2-6,0 1-1,0-1 2,0-1 2,-3 1-5,-5-1 0,-1-1-5,-6 1-4,1-1-29,-5 2-9,-4-3-17</inkml:trace>
  <inkml:trace contextRef="#ctx0" brushRef="#br0" timeOffset="1553.585">3701 1095 45,'0'0'78,"0"0"-64,0 0 55,0 0 1,0 0-38,0 0 18,0-15-32,0 15-5,0 0-13,8 1-7,2 11 7,-1 6 0,2-1 5,-3 1-10,0-1 5,-4-1 0,-1-2 3,-1-1 3,-2-2-6,0-4 0,0-3-1,0 1-2,0-3 3,0-2 0,0 0 28,0 0-23,0 0 9,0-12-14,0-9 8,3-6-11,4-1 3,4 6 0,-2 2-2,1 5 6,-3 6-4,-2 1 0,1 6 2,2 2-12,2 0 10,2 0 0,4 0-5,1 10 9,-3 4-4,0 1 0,-2 3-4,1 0 3,-1 1 1,0 0 0,-1-4 1,-2 0 3,1-2-4,-4-1 0,3 0-92,0-3 9,0-3-40</inkml:trace>
  <inkml:trace contextRef="#ctx0" brushRef="#br0" timeOffset="5022.8336">6097 1084 107,'0'0'32,"0"0"35,0 0-12,0 0-1,0 0 8,0 0-56,-9-25 30,2 21-6,1 1-29,-2 2 12,-4 0-13,-1 1 0,-2 0-3,-1 0 15,-1 0-12,4 7 0,-1 5 0,1 3-10,1 5 10,4-1 0,0 1-8,3 0 12,4-1-4,1-2 0,0-4-11,0-1 6,0-3 5,6-1 0,5-3 0,3 0 4,4-5-4,0 0 0,4 0 9,-1 0-9,0-9 0,-3-6 0,-6-3-1,1 0 1,-4-2 0,-3 1 0,0 2 7,-3 3-7,-3 1 0,0 3 1,0 2 2,0 2-2,0 3-1,0 2 7,0 1 9,0 0-32,0 0 12,0 9 4,1 6-14,4 2 17,-2-3-3,6 0 0,3-2 2,-3-2-4,3 0 2,3-3 0,-3-2 0,4-4 3,-1-1-3,1 0 0,1 0 6,2-8-8,-2-5 2,-1-3 0,2-4-2,-5 0 5,-2 1-3,-4-1 0,-1 2 2,-3 3-3,-1 4 1,-2 6 0,0 3 6,0 2 3,1 0-9,-1 0 0,3 2-20,0 16 18,2 6 2,3 3 0,0 1 1,-2-1 1,2-2-2,-2-1 0,1-3 4,-3-2-6,-2-2 2,-1-3 0,-1-3-11,0 2 18,0-5-7,0 0 0,-4-3-6,-1-3-20,0 0 26,0-2 4,2 0 17,0 0-14,0 0-7,0 0 0,3 0 0,0 0-2,0 0-5,0-2 7,0-2 3,0-2-3,12-3 0,6-1-8,0-4 10,7 2-6,-1-3 4,1-2 0,-4-1 1,0-1 1,-3-4-2,0-1 0,-2 1 6,-5 1-8,2 1 2,-5 1 0,-4 4 1,-1 3 5,-1 5-6,-2 3 35,0 4-28,0 1 18,0-2-25,0 2-7,1 0-1,4 9-12,5 11 20,-1 1 0,3 1 5,-2-1-9,-1 0 4,-1-3 0,2 0 3,-2-1 1,-4-2-4,-1-1 3,-1-1 8,-2-2-15,0 1 4,0-2 0,-3 1 3,-11 1 4,1-1 2,-2-4-5,0-1-2,3-1-2,3-4 0,-1-1 12,4 0-24,4 0 12,1 0 0,1 0 0,0 0-13,0 0 13,0 0 0,0 0-5,7 0 4,6 0 2,4-6 2,1 1-3,0 0 5,0-1-5,4-2 0,-1-1 0,4-2-3,2-1 3,-3-1 0,-3-2 1,1-3 8,-2-2-11,-7 0 2,0 2 0,-5 3 7,-5 4-3,0 3 21,-3 2 31,0 3-50,0 1 25,0 2-18,0 0-5,0 0-16,0 0-4,0 8 12,0 11-11,0 4 19,0 1-13,0-3 5,0-3 0,9 0-5,3-3 7,0-3-2,1-1 0,1-2-2,0-2 1,0-2-14,0-3-53,2-2 31,-4 0-9,7-2-20,-1-10-33,-6-5-55</inkml:trace>
  <inkml:trace contextRef="#ctx0" brushRef="#br0" timeOffset="5257.1979">7025 925 287,'0'0'72,"0"0"-16,0 0 41,0 0-67,0 0-17,0 0-13,0 0-37,-3-7 10,3 7-60,0-1-56,2 0-51</inkml:trace>
  <inkml:trace contextRef="#ctx0" brushRef="#br0" timeOffset="6288.4026">7413 1059 0,'0'0'68,"0"0"-20,0 0 23,0 0-14,0 0-28,0 0 58,6-36-34,-6 29-7,0 4 33,0-1-69,-6 3-10,-9 1 0,0 0-3,-6 0 3,-1 0 14,2 5-7,-2 9-7,3 4-6,4 5 6,-1 2-7,5-1-2,3 1 9,5-4 0,3-3-2,0 0-9,0-3-5,5-2 16,9-2 0,5-4-2,8-2-10,4-5 12,8 0-19,1 0-24,0 0-121,-5-8-36</inkml:trace>
  <inkml:trace contextRef="#ctx0" brushRef="#br0" timeOffset="7207.1676">7847 1078 57,'0'0'81,"0"0"7,0 0 13,0 0-54,0 0-14,0 0-25,-41-21 19,27 21-16,-5 6-5,1 9-6,-5 3 0,0 2 1,4-2 2,5-2-3,5-2 0,4-2 0,5 0-17,0-3 13,0 1 2,0-3 2,6-1 3,3-2-1,6-2-2,-1-2 0,3 0 4,0 0-7,1-3 3,-2-6 0,-1-2 0,-3-1 2,0 0-2,-5 0 0,-1 2 5,-1 0-6,-2 3 1,-3 4 0,0 1 10,0 2 1,0 0-8,0 0-3,3 0-20,1 8 20,1 2 0,-1 0 2,2-3-8,2-1 7,2-1-1,2-2 1,0-3 8,4 0-9,2 0 0,0 0 0,3-8 2,-1-5 0,2-7-2,2-1 22,1-6-12,-1-6-10,-3-6 0,0-8 1,-6-4-5,-2-5 7,-7 5-3,-1 4 3,-5 7 9,0 9-12,0 6 33,-11 5-7,5 8 37,-1 8-19,2 2 8,4 2-44,-2 0-8,-2 6-4,-4 18-1,-3 15 5,2 10-2,4 7 2,6-1 0,0-1 0,0-4 7,4-7-16,10-4 9,2-5-50,2-3 45,0-4-56,3-1 5,-3-5 30,3-1-80,-1-8-55,-1-5-47</inkml:trace>
  <inkml:trace contextRef="#ctx0" brushRef="#br0" timeOffset="8000.8989">9338 1036 95,'0'0'112,"0"0"-62,0 0 46,0 0-28,0 0-55,0 0 53,-24-57-32,13 52-2,-2 4-32,-8 1-4,0 0 4,-4 9 0,2 7-3,1 6-3,1 0 6,6 4 0,-1-1-1,8 3-9,4-5 4,2 1-3,2-1 7,0-5-4,5-1 7,7-4-1,6-2 0,2-4-4,7-2 2,2-5-21,8 0-47,2 0 1,-2-2-46,-1-10-55</inkml:trace>
  <inkml:trace contextRef="#ctx0" brushRef="#br0" timeOffset="9365.1612">9741 1110 20,'0'0'47,"0"0"39,0 0-48,0 0 13,0 0-25,0 0 0,-8-48 8,-4 41 4,-4 6 2,-1-1-16,-1 1-11,-2 1-16,0 0 3,-1 0 0,-1 6 1,1 8-1,0 2 0,6 4-7,5-1 3,2 2-4,4-1 8,2-3-2,2-1-8,0-5 10,0-2 0,0-2-4,5-1 12,1-1-9,4-4 1,5-1 0,0 0-5,4 0 5,-1-1 0,2-9-11,-3-1-1,-1-3 10,-3 0 2,-3-2 0,-2 0 2,-5-1-2,6 0 0,-6 5 3,0 5 6,0 3-9,-3 0 0,0 4 4,0 0 9,0 0-13,0 0-1,0 14-16,0 1 13,0 2 4,0-1 0,0-1-1,3-3-3,4-1 4,3-4 0,-2 1 1,3-5 5,2-2-6,2-1 0,6 0 4,-2 0-7,2-8 3,1-8 0,-2-4 2,-1 1 5,-3-2-7,-5-2 0,0-1 3,-3 2-3,-2-1 0,-3 7 0,0 3 2,-1 6 10,-2 4-12,0 0 0,1 3 9,4 0-24,1 1 10,7 14 5,-1 2-1,1 1 7,-2 2-6,0-1 0,-1 1 4,-3 1-8,1-2 4,-2-1 0,-3-1-1,-3-2 6,0-1-9,0-2 4,0-3-15,-3-2 3,-6-1 8,-2-3 4,1 0-2,1-3 17,3 0-15,0 0 0,1 0 11,3 0-15,2 0 4,0 0 0,0 0-4,0 0-2,0 0 1,0 0-1,0 0 2,5 0 4,12 0 2,5 0-1,4-6 4,-1-1 0,-1-1-5,1-2 0,-1-4 4,0-1-8,-1-3 4,-1 0 0,-3-2 4,-4 1 3,-3-2-7,-3-2 0,-4 1 12,-4 2-10,-1 3 8,0 6 10,0 3 48,0 3-65,0 4 24,-3 1-27,-5 0 4,-2 3-18,-2 18 14,-1 3 0,-1 3-7,8-3 4,3-3 3,3-1 0,0-2-9,6-1 8,11-4 1,1-3 0,4 0-3,3-6-21,2-2-36,1 1-59,-5-3-73</inkml:trace>
  <inkml:trace contextRef="#ctx0" brushRef="#br0" timeOffset="9669.5443">10644 1223 204,'0'0'0,"0"0"1,0 0 32,0 0-29,0 0 15,0 0 13,14 37-31,-14-24 36,-3 0-37,-9 2 7,-9 2 11,-1 1-11,-3-2-14,-4 3-31,-2-6-124</inkml:trace>
  <inkml:trace contextRef="#ctx0" brushRef="#br0" timeOffset="39126.3309">5202 807 28,'0'0'58,"0"0"10,0 0-6,0 0 5,0 0-42,0 0 0,9-24 45,-9 18-53,3 2 35,-3-4 3,0-1-46,0 0 27,0-1-34,0-3 0,0 3 7,0-2 0,0 0-9,0 0 0,-3-2 10,-6 1 14,0-1-21,-4 3 1,-1 3-2,-4 0-2,2 1-7,-5 2 6,3 0-19,2 4 7,-2 1 13,1 0 0,-2 6 0,2 14 0,-3 13 0,-6 16 0,-2 17-6,-3 13 2,-2 4 4,3-5 0,5-11 1,8-9-1,14-10-1,3-9-4,3-7-8,17-8 11,10-6 2,4-6 0,6-6 3,6-6 4,2 0-14,-3-3-2,1-10-104,-3-3 18,-10 1-83</inkml:trace>
  <inkml:trace contextRef="#ctx0" brushRef="#br0" timeOffset="40120.083">5336 1255 66,'0'0'13,"0"0"-8,0 0 41,0 0-16,0 0-26,0 0 17,5 29-21,-5-27 2,4-1 27,-1-1-25,3 0 17,3 0 51,4 0-47,1 0 31,5-9-42,-1-3-6,3-4 22,-2-2-13,-2-3-17,5-6 3,-5-4 17,4-3-12,1-5-8,1-4 0,0-3 2,1-2 3,-3-2-5,-6-3 0,0 2 4,-5 3-10,-5 5 6,-2 6 0,0 7 7,-3 5 0,0 4-7,0 4 0,0 0 7,0 6-8,0 0 1,0 2 0,-5 4 8,-1 3 10,2 2-18,-8 0 0,-3 4 7,-4 22-15,-7 16 8,-1 16 0,0 10 1,5 7 0,3-1-1,7-5 0,9-10-1,3-11-3,0-6 4,9-7 0,12-5-5,5-5 9,6-5-4,2-5 0,-1-4-2,3-5-21,-2-2 8,-4-1-58,-5 0 24,-1 2-104,-9-4 2</inkml:trace>
  <inkml:trace contextRef="#ctx0" brushRef="#br0" timeOffset="52263.1405">8954 2263 26,'0'0'40,"0"0"-28,0 0 8,0 0 11,0 0 3,0 0 11,0 0-36,0-32 17,0 28 1,0-1-21,0 2 3,0 0-6,0 0 2,0 0 35,0 0-36,0 2 10,0-1 24,0 2-36,0 0 15,0 0-17,0 0 1,0 0-13,0 12 6,0 11 6,0 11 3,-10 10 0,-1 4 3,-1 6-6,-7 2 0,1-2 16,-1 0-13,-4-4-3,1-5 0,2-6 19,3-6-25,3-4 6,1-5 0,5-6-2,2-1 2,3-7-11,2-2-2,-1-5-72,2-3 8,0 0-31,0-9 7</inkml:trace>
  <inkml:trace contextRef="#ctx0" brushRef="#br0" timeOffset="52763.116">8963 2228 30,'0'0'67,"0"0"-30,0 0-15,0 0 17,0 0-1,0 0-33,18-39 2,-15 36-7,0 2 4,-3 1 26,0 0-14,0 0-3,0 0-13,3 0-2,5 12 1,-1 15 1,3 9 0,-1 12 33,-1 7-24,2 4 8,-5 1 6,1-4-12,-3-6-3,0-5-8,-2-5 8,1-2-1,-1-3-5,-1-5-2,0-3 1,0-3 3,0-3-8,0-3-11,0-4-69,0-5 48,0-8-53,0-1-61</inkml:trace>
  <inkml:trace contextRef="#ctx0" brushRef="#br0" timeOffset="53044.3504">8871 2651 43,'0'0'0,"0"0"6,0 0-5,0 0-1,0 0 0,103-10 3,-79 6-2,-4 1-1,-6 3 0,1 0-19,-6 0-15</inkml:trace>
  <inkml:trace contextRef="#ctx0" brushRef="#br0" timeOffset="53869.3413">9287 2823 98,'0'0'38,"0"0"-38,0 0 0,0 0 3,0 0 6,0 0-9,48-14 1,-34 1 9,0-5 15,2-3-20,-1-7 7,-1-2 13,1-4-15,-3-4 10,1-4-2,-2-2-4,-2-1-7,-4-1-4,-2-3-1,-1 6-2,-2 2 7,0 6-7,0 8 0,0 6 4,-6 8 55,-3 5-26,3 5-6,0 3-27,-2 1 15,-5 28-21,0 16 6,-4 15 0,2 9 0,4-1 0,0 2 6,8-9-6,3-6 8,0-7-14,0-9 6,6-8-1,9-3-6,0-7 9,4-6-2,1-3 0,4-6 5,4-6-14,3 0 5,4-12-37,-1-12 15,0-2-23,-4-2 39,-6-1-4,-5-1-12,-7-2 25,-3 5 1,-2 3 0,-4 6 3,-3 5-3,0 3 11,0 5 59,0 3-48,0 2-6,0 2-16,-1 16 0,-4 8-3,1 5 9,3 0-6,1-2 15,0-5-8,0-3-14,4-3 7,5-3 0,6-3 8,0-3-7,-2-3 1,2-1-2,-1-5-47,-1 0-75,-4-7-109</inkml:trace>
  <inkml:trace contextRef="#ctx0" brushRef="#br0" timeOffset="54134.9509">9702 2437 311,'0'0'40,"0"0"-28,0 0 47,0 0 7,0 0-42,0 0-24,0-27-4,0 27-43,1 0-75,8 0 11,3 0-17</inkml:trace>
  <inkml:trace contextRef="#ctx0" brushRef="#br0" timeOffset="54947.417">10064 2576 35,'0'0'39,"0"0"3,0 0 17,0 0-37,0 0 29,0 0-5,-18-44-40,14 38 52,-1 0-42,-2 2 0,-3 1-4,-1 1 6,-3 2-14,-2 0-4,-3 0-3,4 9-5,-4 10 8,2 8 0,-1 2-4,6 2 10,2-3-13,7-4 7,3-1-18,0-2 10,15-3 2,3-1 6,4-3-7,5-3 7,0-4 0,1 0 0,2-7 9,-3 0 2,-3 0-11,-2 0 8,-4 0 2,0-7 3,0-3-13,-2-3 0,2-3 1,1 0 2,-7-4-3,-1-1 0,1 0 8,-6-1-1,-2-1-7,-1 4 0,-3 2 6,0 3-3,0 6-2,0 1 32,-7 7 21,-2 0-54,-5 0 0,-1 18-4,1 7 17,0 1-23,6 2 10,7-3 0,1-2-9,0-2-2,9-6 11,13-3-1,4-3 1,4-6 2,3-3-2,-2 0-5,3 0-36,-7-4-127,-3-7-25</inkml:trace>
  <inkml:trace contextRef="#ctx0" brushRef="#br0" timeOffset="56769.2513">11796 2693 20,'0'0'173,"0"0"-173,0 0-9,0 0 9,0 0 0,0 0 11,44 29-11,-28-26 0,-2-2 3,3-1 28,1 0-29,-3 0 21,6 0-20,-3-7 17,4-5-18,1-5-2,-2-1 0,0-2 6,-7-1-2,-2 1-4,-4-3 0,-5 1 9,0 2-9,-3 2 0,0 6 1,0 1 11,0 3-6,0 4-6,0 3 0,0 1 17,0 0-4,0 0-13,0 0-10,0 0-6,0 11 9,0 4 7,7 2 0,7 1 4,3 2-5,2-1 1,0-2 0,-4 0 0,-2-2 2,-4-2-2,-3 2 0,-4 0 2,-2-1-14,0-1 12,-5 1-7,-7-4 4,-4 0-10,2-5 13,1 0 0,3-2-4,0-1 4,4-2 0,1 0 0,3 1-7,1-1 7,1 0 0,0 0-4,0 0-9,0 0 4,0 0 9,7 0 0,8 0 0,6 0 3,4-1-3,4-7 0,2-1 9,5 1-9,-2-2 0,0-2 1,-2-2 3,-3-2-1,-3-1-3,-5-2 0,-2-2 5,-4-2-5,-5 0 0,-3 2 0,-4 5 8,-3 2-3,0 3-5,0 6 11,-8 2-2,2 0 3,-3 3-8,-1 0-4,-2 13 0,-2 13-2,2 4 2,5 0-4,3 0 10,4-4-9,0-4 3,0-2 0,7-5 11,2-2-2,3-3-9,0-3 0,1-4 7,5-2-7,0-1 0,4 0 3,1-6 5,0-7-4,-3-4-4,-1-1 0,-4 0 10,0 2-10,-4 1 0,-1 1 0,0 5 25,-3 1-22,-1 7 10,0 1-13,1 0 6,0 0-11,2 3 5,-1 9 0,-1 0-4,-2 2 8,-2 0-4,-2 2 0,1-1 8,-2 0-14,0-2 6,0 1 0,0-3 27,0-4-27,0-3 0,0-2 11,0-2 5,0 0-13,0 0 7,0-4-2,3-15 6,11-6-14,3-3-27,1 7 21,-3 5-12,-3 6 16,-6 5 2,-2 4 0,2 1-4,0 0 6,4 0-2,1 0 0,0 9 3,-1 0-6,-1 0 3,-2 1 0,4-1-1,-4 2 1,2-1-1,2-1-12,2 2-83,1-2-2,3-3-48</inkml:trace>
  <inkml:trace contextRef="#ctx0" brushRef="#br0" timeOffset="57402.0713">13344 2623 150,'0'0'94,"0"0"-55,0 0 9,0 0 25,0 0-73,0 0 3,-53-49 23,40 49-19,-1 0-7,-3 0 0,-7 2 7,-6 13-12,4 6 8,-2 3-3,6 2 0,2 1-3,8-2 1,8-2 2,4-2-6,0-5-1,7-1 9,13-4-2,-4-5 5,5-3 3,1-3-8,1 0 0,1-7 0,-1-10 7,0-4-6,-5-4 22,-2-4-3,-4-4-8,-1-3 7,-3-7-19,0-5 12,0-3 10,-1-3-20,3-3 3,-2 3 24,-1 2-26,-2 10 38,2 12-14,-4 10-17,-3 10 61,0 5-32,0 5-10,0 0-29,0 22-23,-3 17 23,-9 16 0,3 9 2,5-4 1,4-4-3,0-9 0,0-7-1,10-7-40,4-6 29,-1-8-14,3-4-41,1-2 1,5-9-42,-2-4-107</inkml:trace>
  <inkml:trace contextRef="#ctx0" brushRef="#br0" timeOffset="59966.3568">15141 2482 20,'0'0'39,"0"0"-13,0 0 11,0 0-25,0 0 39,0 0-30,-3-32 6,3 27 33,0 0-60,0 0 25,0 0-22,0-1 10,0 0-7,0 0-6,5 0 0,2 0 11,2 0-2,1 1-13,-1 2 4,1 1 0,3 1-3,-3 0 3,4-1 0,2 1 9,1 1-5,1 0-5,-2 0 1,0 1-5,-1 13 2,-1 2 3,-4 2 0,-3 4 3,-2-3 9,-4 1-12,-1 1 0,0-3 5,0 0-8,0 3 3,-6-1 0,-5-1-2,-1 1 15,-5-2-13,2-2 0,-2-1-2,3-3 2,1-1 7,4-5-7,3 0 4,4-3 0,2-3-4,0 0 0,0 0 5,0 0 0,0 0-5,0-3 1,3-11 7,9-4 2,8-5-10,2-3 0,2-5 2,3-1-4,0-2 2,-2 2 0,-1 1 2,-5 2 3,1 3-5,-8 6 0,-4 2 8,-3 7-13,-4 5 10,-1 3 19,0 3 50,0 0-74,0 0-1,-1 12-23,-11 15 24,-3 6 6,-1 3-6,4-1 0,4-3 1,4-5 3,2-3-4,2-5 0,0-1-4,2-4-7,10-2 11,7-5 0,2 0-6,7-3-18,7-2 6,0-2-56,0 0-118,-6 0-5</inkml:trace>
  <inkml:trace contextRef="#ctx0" brushRef="#br0" timeOffset="62161.4303">17256 2481 122,'0'0'60,"0"0"-45,0 0-11,0 0-4,0 0 0,0 0 7,-2 16-4,2-11-3,2-2 0,2 0 14,2 0-14,0-1 0,0-1 0,4-1 36,3 0-27,4 0-2,2 0-1,2-6 17,-3-5-23,0 1 0,-3-3 1,0-1 6,-5-3-3,0 1-4,0-1 0,-3 1 3,1-1-3,-2 3 0,-2 3 0,-1 3-2,-3 4 4,0 1-2,0 1 2,0 2 18,0 0-36,0 0 16,0 3-6,0 14-10,-7 2 22,1 2-6,1-1 0,4-2 3,1-1-12,0-4 9,0-1 0,0-1 2,0-1 0,0-1-2,3-1 0,4-1 2,3-1-6,3-1 4,1-2 0,0 0 6,0-3-4,-1 0-2,-1 0 0,-1-2-2,0-8-3,1-1 5,0-3 0,0 0 0,0 0 6,-2 0-6,-1 4 0,-3 4 1,3 3-3,-4 1 2,2 2 0,1 0-17,2 0 19,0 11-2,1 2 0,-2 2-2,-2 1-1,-2-1 3,-4-4 0,1 2 1,-2-3 0,0-2-1,0-2 0,0 1 3,0-2-3,0-2 0,0-2 0,0 1 3,0-2 3,0 0-4,0 0 29,3-3-5,3-11-9,2-5-17,5-1 0,-3 0-1,2 5 6,-3 5-5,-1 1 0,-1 4 8,-1 3-11,0-1 3,1 3 0,2 0-10,3 0 10,-3 8 0,0 3-1,3-1 5,-3 1-6,-1-1 2,-1 1 0,-1 0-4,-3 1 8,3-1-4,-2 0 0,1-1-6,2-3-38,-1 0-20,-3-2-61,-1-3-15</inkml:trace>
  <inkml:trace contextRef="#ctx0" brushRef="#br0" timeOffset="62458.2884">17629 2221 420,'0'0'12,"0"0"-12,0 0 1,0 0 5,0 0-12,0 0-4,-10-15-130,10 15-14,0 0 41</inkml:trace>
  <inkml:trace contextRef="#ctx0" brushRef="#br0" timeOffset="63469.0537">19041 2373 60,'0'0'49,"0"0"-49,0 0-3,0 0 2,0 0 2,0 0 13,45 28-3,-27-25 14,1-3 20,-1 0-33,-1 0 10,-1 0-22,0-3 6,1-6 15,-2-1-17,4-2 9,-2-5-11,-3 1 5,-3-2-7,-3 0 0,-4 1 0,-4 2 14,0 1-11,0 1 6,-6 2-6,-6 5 10,-3 5-13,-4 1 0,-7 0 15,-2 4-16,-5 14 2,0 6 0,0 7-1,1 2-2,3 1-3,5-2 5,4 0 0,8-4-1,3-4 1,7-3-1,2-1-15,0-4 22,12-1-7,7-1 1,11-5 0,6-5 26,11-4-9,8 0-5,3 0-5,3-12-7,-3 0 0,-6-1-89,-10 4-113</inkml:trace>
  <inkml:trace contextRef="#ctx0" brushRef="#br0" timeOffset="64125.2709">19869 2332 119,'0'0'42,"0"0"5,0 0 3,0 0 31,0 0-78,0 0 0,-58-51 7,40 51 0,-4 3-16,-4 15 6,3 3 0,1 4-6,5 0 8,3-1-2,4-3 5,5-3-2,4 0-6,1-6-2,0 0 2,0-3-5,9-3 8,7-2 0,2-4 16,5 0-16,2-2 0,2-14-20,-2 0 20,-5-1-3,-4-2 6,-5 1 0,-1 0 6,-6 4 8,-1 3 14,-3 3-5,0 3 15,0 4 27,0 1-41,0 0-19,0 1-8,2 19-31,-1 4 31,5 1 0,0-1 0,4-2-3,4-3 3,4 1-1,3-4 0,3-2-67,1-3-30,-1-6-71,1-5-30</inkml:trace>
  <inkml:trace contextRef="#ctx0" brushRef="#br0" timeOffset="64926.6255">20360 2353 181,'0'0'136,"0"0"-110,0 0 12,0 0-9,0 0-10,0 0-20,-67 2 1,46 19 0,1 4-1,-3 4 7,0-1-7,5 1 1,2-3 0,7-4-13,7-2 13,2-5 0,0 0-16,11-5 27,10 0-11,0-6 0,7-2 3,2-2-1,3 0-2,-2-8 0,-1-8 0,0-5 7,0-4-7,0-5 0,0-3-2,-4-5-9,-2-2 11,-4-4 0,-3-1-5,-4 3 10,-3 1-5,-4 6 0,-3 6 3,1 4 53,1 4-12,-1 8-21,0 2 28,-2 7-39,-2 2-14,0 2 2,0 5-40,0 22 40,0 15-4,0 7 4,-9 6 12,3-2 6,0-6-17,0-3-1,5-8 6,-1-6 0,2-7-5,0-6-1,0-4 2,0-5 6,0-6-12,0 0 4,0-2 0,0 0 7,8-9-7,5-10-9,5-8 4,0-1-32,-5 3 35,4 2 2,-4 4 0,1 4-2,-2 7 2,0 2 0,-1 6 0,3 0-4,1 3 4,3 14-10,-2 1 10,-2 1-9,-2 1 14,1-2-5,-1 0 0,-2-3-6,1-3-22,-2 0-24,-2-3-47,4-1-6,-5-5-108</inkml:trace>
  <inkml:trace contextRef="#ctx0" brushRef="#br0" timeOffset="66927.6048">22146 2287 50,'0'0'48,"0"0"-7,0 0 36,0 0-51,0 0 11,0 0-7,0-44-19,0 41 39,0-1-26,0 2 1,2-3-8,5 1-11,5 0-6,1-1 0,2 4 1,3 1-10,-2 0 9,1 0 0,2 0-6,-1 9 7,-3 6-1,-1 3 0,-1 0 0,-4 2-5,-1-4 5,-1 2 0,-3-3 0,-2 2 4,-2-2-4,0-3 0,0 1-2,0 0-7,0-5 9,-2 0 0,1-3 3,-1-3 0,2 0-3,0-2 0,0 0 1,0 0-1,0 0 4,0-3-3,3-11 4,8-2-2,4-4-3,1-4 0,5 0 3,0 0-11,-2 3 8,-2 6 0,-4 3 2,2 5 5,-5 0-7,4 4 0,-1 3-4,1 0-3,-1 11 7,-1 10 0,-1 0-3,-3 1 8,1-1-5,-2-1 0,-3-2 3,2-3-11,-3-3 8,-3-4 0,1-2-3,-1-3 5,0-2-2,0-1 0,0 0 7,0 0-6,0 0 4,2 0-3,1-4 45,1-13-46,5-7-1,5 0 0,-1 0-11,3 5 5,-4 4 6,1 4 0,-2 5-4,0 3 8,2 3-4,-2 0 0,1 0-19,-1 10 15,0 5 4,-2 0 0,1 2-2,1 0 8,-1-1-6,1 1 0,-1-1-21,-2-1 19,0-2-57,-2 0-10,0-2 5,1-4-125</inkml:trace>
  <inkml:trace contextRef="#ctx0" brushRef="#br0" timeOffset="68170.44">23281 2293 103,'0'0'17,"0"0"68,0 0-45,0 0-31,0 0 29,0 0-38,-65-16 7,41 32-21,-1 5 24,-1 3-10,5 0 5,3-2 14,5-2-23,8-3 4,0-3 0,5-3-11,0-1 8,0-3 3,0-1 0,10-3-9,5-3 2,3 0 7,1 0 0,4-3-11,-4-9 13,-1-3-2,-3-2 0,-3 1 11,-2 1-11,-3 1 0,-1 2 1,-1 6 79,-3 2-79,-1 2 20,-1 1-17,0 1 19,0 0-19,0 0-4,0 0 0,3 8-29,0 6 32,4 1-3,-2 0 0,1-1 6,1 0-7,3-3 1,1 0 0,1-2 2,4-1 0,1-4-2,1-3 0,-1-1 12,0 0-12,-2 0 0,-2 0 0,1-3 4,1-9 3,1-1-7,1-3 0,-2-5 15,2-4-5,3-5-10,-1-3 1,4-3 0,-1-4 3,-5 1-4,0 2 0,-5 1 7,-3 4-7,-4 5 4,-5 7 25,0 10 61,0 4-62,0 4 14,0 2-42,0 8-36,0 19 21,-3 9 10,-5 5 5,4-1-5,1-1 9,3-2-4,0-3 0,0-3 1,7-4-7,8-5 6,0-4 0,4-4-4,4-2 4,-1-4 0,7-1-4,1-3-5,-2 0 7,0-4 2,-4 0 0,-2 0-1,-4-7 7,2-8-6,-2-3 0,1-6 13,0-3-13,-1-5 0,2-2 6,-4-2 9,0-2-7,-3 1-8,-2-6 0,-5-1 15,-3 1-15,0-2 0,-3 3 3,0 4 43,0 5-32,-3 7 16,-3 7-30,-1 6 26,1 6-39,3 7 13,-1 0 0,-6 12-33,-9 29 32,-8 17 1,2 13 0,2 2-2,9-6-11,8-3 13,6-9 0,0-4-1,13-7 8,8-8-7,3-9 0,3-7-68,4-7 26,2-6-68,0-7-65</inkml:trace>
  <inkml:trace contextRef="#ctx0" brushRef="#br0" timeOffset="68639.1629">23716 1906 342,'0'0'131,"0"0"-36,0 0-12,0 0-44,0 0 4,0 0-43,-2-16-4,2 16-10,0 0-126,0 0-5,0 0-136</inkml:trace>
  <inkml:trace contextRef="#ctx0" brushRef="#br0" timeOffset="69029.7649">24396 2532 153,'0'0'450,"0"0"-412,0 0-9,0 0-29,0 0 0,0 0-28,-14-15-32,14 14-95,0-2-15</inkml:trace>
  <inkml:trace contextRef="#ctx0" brushRef="#br0" timeOffset="79224.0536">13958 2490 41,'0'0'58,"0"0"-28,0 0 19,0 0-16,0 0-1,0 0 34,0 0-61,-1-16 33,-1 14-30,-1 1 11,2-1-4,-2 1-15,1-1 4,1 2-18,-2 0 18,1 0-4,-1 0 0,-4 0 3,2 0-3,-2 0 0,-1 0 7,0 5-11,-1 5 4,-1 4 0,3 2-3,0 2-6,1 1 6,3-3 3,3 0 0,0-2-10,0-2 13,0 0-3,0-1 0,1-3-2,8-1-2,4-3 4,1-2 0,1-1 3,-2-1-3,4 0 0,-4 0 0,2 0 12,-3 0-15,-3-4 3,-2 1 0,-2-4 13,-4 3-1,1-3-12,-1-3 0,-1 3 11,0-4-15,0 4 4,0-2 0,0 0-10,0 2 7,-3-3 3,-3 3-5,1-1-2,0 2-1,1 0 8,1 2 0,-2-1-12,5-1 12,-2 2 0,2 1-2,0-2-4,0 2 2,0-1 4,0-1 0,0-1-9,10 0 9,0 2 0,2-1-1,-2 0 1,1 5-4,-1 0 4,2 0 0,0 0-15,0 11 15,-1 1 0,0 0-1,-2 2 2,0 1-1,-1 0 0,-4 0 0,-1-2-10,-3 3 13,0-5-3,0 2 0,0-3 2,0 0-3,0 1 1,0-3 0,0-4 0,0-1 5,0-3-5,0 0 0,0 0 8,0 0-9,0 0 2,0 0 1,0-9 7,8-6-8,1-2-1,2 2 0,0-1 2,0 2-5,-1 4 3,0 2 0,-2 3-5,1 1 5,-3 4 0,-2 0-1,2 0-14,0 4 14,0 7 1,3 6 0,-6-1-7,5 1 9,-2-3-2,2 0 0,1-1 2,-1-3-5,4-1 3,-3-3 0,1-1-2,2-2 5,-3-2-3,5-1 0,0 0 6,-3 0-6,4-1 0,-6-13 0,-2-3 18,2-2-13,1-3-5,-2-4 0,-2-1 22,-1-3-14,-2 1-8,-2 2 5,-1 5 16,0 5-6,0 6-14,-3 5 65,-1 5-56,-1 1 24,1 0-34,-6 22 0,-1 13-1,0 4 1,5 0 0,6-6-3,0-4-3,8-5 4,11-3 2,5-3 0,4-4 0,5-5 4,2-3-8,3-6-36,3 0-113,-3 0-42</inkml:trace>
  <inkml:trace contextRef="#ctx0" brushRef="#br0" timeOffset="120723.0797">5475 4513 67,'0'0'49,"0"0"36,0 0-4,0 0-70,0 0 40,0 0-23,3-19-24,-3 12 35,0 2-28,0-3 6,0 0 21,0 1-30,0-2-8,0-1 0,0-3 3,-3-4-1,-3 1 2,-1-2-4,-1-2 9,-1 4-1,-1-2-8,1 4 0,-3 1 0,-1 3-7,2 0 7,-3 1 0,1 5-2,-2 0-8,2 4-1,1 0-25,-3 0 36,3 0 9,0 13-8,-3 5-1,6 6 0,-1 5-10,4 3 6,3 3 4,1 0-10,2-5 9,0-3 1,0-3 0,5-5-5,8 0 5,1-6 0,-1-2 0,2-3 1,1-6-4,2-2 3,3 0 0,0 0 0,0-13-8,3-4 6,-5-1-2,-4-3 4,-2 3-3,-5-2 9,-2 1-6,-6 4 0,0-1 8,0 3-11,0 6 3,0 1 0,0 4 14,0 2 12,0 0 5,0 0-31,0 6-11,-3 9 9,3 5 2,0 1-17,0-1 11,0-4 8,14-1-2,-1-3 2,-1-2 3,4 0-5,-4-4 0,4-2-2,1-2 0,2-2 3,1 0-1,4 0 0,-5-8-3,1-4-3,-3-3-11,-6 0 10,5-3 1,-4 0 7,0 0-1,0-2 2,-1 4 1,0 2-5,-2 5 2,-1 5 0,-1 1-6,-1 3 6,2 0 0,2 0-5,0 11-2,4 5 5,-2-1 2,1 0 0,-2 1-3,-5-1 5,1 2-2,-2-2 0,-5 0 3,1-3-9,-1-3 6,0-3 0,0-3 4,2-3-4,-2 0 0,1 0 9,1 0 8,2-3-16,5-16-1,3-7 8,5-3-28,0 4 18,1 4 2,-4 4-17,-4 7 18,0 4-1,-5 3 0,4 3-3,2 0-2,3 0 5,3 13 0,-1 4 1,-2 1 8,-1 0-11,-4 0 2,4 0 0,-2-2 3,-1 1-2,2-2-1,2-3 0,0-3-96,0-6-41</inkml:trace>
  <inkml:trace contextRef="#ctx0" brushRef="#br0" timeOffset="121315.6965">6475 4382 79,'0'0'53,"0"0"-36,0 0-7,0 0 29,0 0 21,0 0-55,-44-33 9,30 33-14,-3 14 6,2 7-6,0 4 0,-1 4 4,4-1 21,3-2-16,2-2-7,5-6-2,2-1-6,0-4 6,3-2-3,9-5 6,1-3-5,5-3 7,3 0-5,-3-6 0,1-11 7,-4-5-7,0-4 1,-4-4 7,-1-8 12,-1-4-6,-3-6 12,0-1 17,2 0-37,-5 7 31,-2 1-17,-1 7-15,0 2 57,0 8-36,0 9 1,0 7 33,0 8-46,0 0 26,0 0-40,0 10-25,0 17 18,0 10 10,0 8-3,7 5 0,4-2 4,1-2-9,7-2-24,0-3-76,3-5 39,-2-10-42,-2-10-87,0-8-7</inkml:trace>
  <inkml:trace contextRef="#ctx0" brushRef="#br0" timeOffset="135667.0245">7837 4272 4,'0'0'19,"0"0"24,0 0-23,0 0 6,0 0 6,0 0 6,0 0 28,-6-40-44,6 37 21,-2 0 19,2 1-59,-1 2 35,1-1-37,0 1 4,0 0 9,0 0-8,-2-2-6,2 2 0,0 0 3,0 0-13,0 0 9,0 0-6,0 0-14,0 9 24,-1 3-3,-1 1 0,2 3 4,0-2-14,0-1 10,0 2 0,0-1-13,0-1 13,0-1 0,6-1 0,2-3-21,2 2 16,1-3 3,-1-4 2,0 0-13,-2-3 13,4 0 0,0 0 0,0-7-2,1-2-2,-2-2 4,-1-1 0,-1 0-4,-3 1 7,-3 3-3,3-2 0,-6 4 4,0 1-5,0 0 1,0 3 0,0 1 0,0 1 4,0 0-4,0 0 0,0 0-35,5 8 32,-1 6 3,2 1 0,3 0-5,0-1 7,0-2-2,4-3 0,-2 0 1,2-4-3,-1-2 2,3-3 0,-3 0 0,0 0 5,3-5-5,-6-4 0,0-2 13,-1-2-13,-3 1 19,-2-3-3,0 3 31,-3 0-30,0-2-6,0 1-11,0-2 23,-6 1-25,3 2 2,-3 2 0,0 2-3,2 3 3,1 2 0,0 3-1,3 0-80,0 0-10,-2 0-100</inkml:trace>
  <inkml:trace contextRef="#ctx0" brushRef="#br0" timeOffset="135963.8858">8435 4394 191,'0'0'72,"0"0"-37,0 0 17,0 0 65,0 0-82,0 0-32,3 0-1,-3 0-2,3 0-39,2 0-54,1 0-120,1 0 105</inkml:trace>
  <inkml:trace contextRef="#ctx0" brushRef="#br0" timeOffset="136713.8463">8777 4427 193,'0'0'0,"0"0"-6,0 0-1,0 0-1,0 0 8,0 0 0,19 0 1,-10 0 17,2-4-9,-1-5-9,-1-2 7,-2-1 9,1 0-9,-1-3-5,1 0 1,-2-3 3,-2 1 0,-1 2-6,-3-1 0,0 1 9,0 1-10,0 0 1,-3 1 0,-4 1 2,-1 3-1,1 0-1,1 3 0,4 2 9,-1 0-13,2 1 4,1 2 0,0-1-8,0 2 5,3-3 3,10 3-1,4-2 2,0 0-3,0 1 2,2-3 0,2 1-3,-1 2 7,2-1-4,0 2 0,-2 0 3,2 0-6,-4 0 3,-3 11 0,-4 2-3,-3 5 5,-3 5-2,-2 3 5,-3 2 3,0 2 24,0-4-23,0 0 2,3-7 10,0-2-19,1-3-2,1-3 0,7-1 2,-2-3-2,5-4 0,5-3-7,2 0-8,3-5-173</inkml:trace>
  <inkml:trace contextRef="#ctx0" brushRef="#br0" timeOffset="136926.5162">9462 4364 314,'0'0'37,"0"0"-30,0 0-7,0 0 0,0 0-165</inkml:trace>
  <inkml:trace contextRef="#ctx0" brushRef="#br0" timeOffset="137398.1944">9772 3983 188,'0'0'75,"0"0"5,0 0-26,0 0 28,0 0-46,0 0 19,-9-64 35,9 64-87,0 0 14,-2 0-17,1 5-21,-4 19 18,-5 14 6,1 8-3,-3 0 11,-1-1-4,4-3-7,1-4 0,5-5 7,2-1-16,1-5 9,0-2 0,0-2-3,1-5 6,10-1-3,5-4 0,-1-7-32,7-1 27,-2-5-31,5 0-25,-7 0 28,0-3-86,-3-5 25,-5-2-26,-5 0-42</inkml:trace>
  <inkml:trace contextRef="#ctx0" brushRef="#br0" timeOffset="137741.9266">9494 4138 235,'0'0'111,"0"0"-73,0 0-25,0 0 38,0 0-44,0 0-7,57-13 0,-18 7 5,4-2-9,3 0 4,2 0 0,-3-2 0,4 3 7,-1 0-7,-7 2 0,-9 3-44,-10 2 31,-7 0-33,-4 0-27,0 2-16,-6 4-43</inkml:trace>
  <inkml:trace contextRef="#ctx0" brushRef="#br0" timeOffset="138007.539">10230 4396 500,'0'0'36,"0"0"-32,0 0 44,0 0-25,0 0-23,0 0-24,-6 0-100,3 1-27,-2 4-77</inkml:trace>
  <inkml:trace contextRef="#ctx0" brushRef="#br0" timeOffset="140833.1376">11477 3855 20,'0'0'72,"0"0"9,0 0 2,0 0-37,0 0 33,0 0-43,0-14 3,0 14-1,0 0-29,0 0-17,0 0 8,0 8-16,0 15 12,0 6 8,3 4-3,-2 4 5,1 1 4,1-2-11,-3 0 1,0-3 0,0 0 3,0-3-2,0-2-1,0 0 0,0-1-4,0-1-28,0-4-25,-5-5-42,1-4-1,-2-6-63</inkml:trace>
  <inkml:trace contextRef="#ctx0" brushRef="#br0" timeOffset="141712.1678">11498 3845 4,'0'0'21,"0"0"-2,0 0-19,0 0 18,0 0 13,0 0-19,61-55 49,-49 51-24,-3-2-18,5 1 20,2 2-23,-1 2 8,7 1-7,-1 0-5,1 4-10,-2 10 0,-2 3 7,-5 2 5,0-1-13,-5 2 15,-3-2-2,-5 2-13,0 1-1,-5 1 1,-10 0 4,-6-1 3,-1 1 5,-2-4-9,3-3 0,2-1 0,1-4-8,3-2-7,4-5 11,3-1 8,0-2-5,2 0-1,4 0-2,1 0-29,-1 0 26,2-5 1,0 0 1,0 0-11,0 1 8,5 0 4,6 4-6,2-2 5,2 2-4,1 0 5,1 0-1,2 7-8,-1 7 11,0 1-2,3 3 0,-3 3 0,-2-1-2,-4 1 2,-3-1 0,-3 1 0,-5 0 5,-1 0-5,0 1 0,-5-1 17,-9-1-17,0-1 1,-5-2 0,-2-3 13,0-1-2,-3-1-7,5-3-5,3-4 1,-1-4-1,7-1 0,-2 0 14,2-10-30,0-5 4,0-5-15,4 2 3,3-1-66,0 2 20,3 5-16,0 2-9</inkml:trace>
  <inkml:trace contextRef="#ctx0" brushRef="#br0" timeOffset="143495.59">12053 4121 57,'0'0'54,"0"0"32,0 0-40,0 0 24,0 0-45,0 0-24,-18-26 30,13 24-24,-2 1-7,-2 1 0,-1 0 2,-2 0-13,0 1-1,0 9 12,-1 6 2,2 0-2,-1 2 0,6 1-1,2-1 6,1 0-11,1-2 6,2 0 0,0-1-6,0-1 6,9-2 0,4-1 0,0 0 3,1-4-6,1-1 3,2-3 0,1-2 1,-1-1 3,0 0-4,-1 0 0,-2-7 1,-2-3-5,-3-1 4,-3-3 0,-3 1 5,-2-2-3,-1-1-2,0 0 0,0 1 6,0 0-9,-6 1 3,2 2 0,-1 2-2,1 2 6,2 2-4,-2 2 0,4 1 7,0 1-9,0 1 2,0 1 0,0 0-11,0 0 11,0 0 0,13 0-2,-1 0 4,3 0-2,0 0 0,4 0 0,4-2 2,-2-3 4,3 0-6,-1-3 0,0-1 13,-5-1-13,-1-1 6,-3-3 15,-1 1 27,-1-5-34,-1-1-3,2-4 9,-4-3 7,0-2-24,-4-3-3,2-2 2,-3 1-1,1 0 3,-3 1-4,-2 7 0,0 6 19,0 7-13,0 2 22,0 5-14,0 4 56,0 0-70,0 0 0,0 0 0,0 20-41,0 10 40,0 12 1,-2 3 0,-1 4-6,3-2 13,-2 2-7,1-3 0,-1-2 7,2-3-10,0-7 3,0-2 0,5-4-1,4-3 2,3-1-1,0-6 0,0-3-9,1-6-5,1-5 14,0-4 0,2 0-28,-3 0 26,-1-8 2,-3-6 0,0-2-15,-3 0 3,0 0 12,-5-1-7,-1 1-10,0 2-13,0 2 30,0 1 0,0 4 12,0 1-12,-1 3 14,1 0-14,0 3 16,0 0-16,0 0 0,0 0-3,1-2-24,18 0 22,6-2 5,1 3-16,0-1 5,-4 2-70,2 0 11,-8 0-55,-2 0-57</inkml:trace>
  <inkml:trace contextRef="#ctx0" brushRef="#br0" timeOffset="143933.068">13049 3934 175,'0'0'93,"0"0"-65,0 0 91,0 0-15,0 0-60,0 0-4,0 0-35,0-28-5,0 28 0,0 0-56,0 11 42,0 7 0,0 5 14,-1 1-23,-8-2-6,2 1 13,-1-1-21,1 0-62,-2-1 30,4-2-69</inkml:trace>
  <inkml:trace contextRef="#ctx0" brushRef="#br0" timeOffset="145602.3966">13239 4218 105,'0'0'103,"0"0"-53,0 0 77,0 0-86,0 0-32,0 0 26,0 0-33,0 0-2,0 0 0,0 0-14,0 0 6,0 0 8,5 3 0,5-1-1,2-1 7,1-1-6,4 0 0,-2 0-7,4 0 6,1-8 1,-1-2 0,-3-1-4,-1 1 4,0-2 0,-3-2 0,-3 2-6,0-3 2,-5-3 4,-1 2 0,-1-1 1,-1 2 2,1 5-3,-1 2 0,-1 3 9,2 4-9,-2 1 0,0 0 1,3 0-12,3 0 3,9 4 8,1 13-1,5-1 2,-2 3-1,-4-1 1,-1-2 4,-4-2 1,-4-2 0,0-1-6,-4-1 0,-2 1 7,0-1-11,0 2 4,-9 3 0,-8 0-17,-4 0-11,-4 2-88,-2-4-4,0-2-48</inkml:trace>
  <inkml:trace contextRef="#ctx0" brushRef="#br0" timeOffset="148674.0043">14443 4200 86,'0'0'101,"0"0"-101,0 0 2,0 0 13,0 0-11,0 0 1,15 3 23,-8-1-22,-1-2 15,0 0 4,2 0-14,4 0 23,3 0-19,4 0-13,3-4 19,1-3-16,2 0-5,-1-4 0,0 0 8,-5-2-8,2-2 0,-7-1 1,-3 2 6,-3-4 5,-3 0-12,-4-2 0,-1 2 6,0 2-12,0-1 6,-9 3 0,-3 1-7,-1 1 6,-1 3 1,1 1-6,-2 4-32,0 1 20,5 3 17,-3 0 1,2 0 7,3 0-6,2 0-1,2 3 0,2 1-40,2 0 35,0 3-2,0-3 7,0 1-5,9-1 11,5-1-6,2-1 0,1-2 7,3 0-11,6 0 4,0 0 0,1-4 0,1-1 6,0 0-6,-1-1 0,-2 3 2,-1 1-2,-6 2 0,0 0 0,-5 0-4,-1 0 6,-5 0-2,-1 0 0,-4 4 0,1 0-3,-1 2 3,0 1 0,-2 6 0,0-1 4,0 3-4,0 0 0,0 1 4,0 2-7,2 2 3,1-2 0,1-1-1,4-4 3,1-1-2,4-1 0,-1-4 2,3-1-2,-2-3 0,4 1 0,-1-3 11,2-1 0,-1 0-11,-1 0 0,-6-3 12,2-5-5,-3 0-7,-3-2 1,0-2 23,-1 0-11,0-5-13,-2 1 0,-1-1 3,-2 3-4,0 3 1,0 2 0,0 1 4,0 2-1,-7 2-3,1 3 11,1 1-11,-1 0 0,2 0 0,-2 4 12,-3 6-26,6 2 11,1 2-2,2-1-1,0 1 3,0-3-1,12 0 4,-1 0 0,1-2 2,4-1 3,1-2-5,3-2 0,3-2 6,2-2-6,1 0 0,-1 0 5,0-8-5,-3-4 5,-6-1-5,0-5 0,-4-3 12,0-2-13,-2-4 1,-4-3 0,-1-2 1,-4-1 2,-1 1-3,0 2 0,0 3 4,0 1-4,0 4 0,0 2 3,-1 4 59,-2 4-61,1 3 28,1 4-6,-1 4-15,2 1 52,0 0-60,0 0 8,0 13-28,0 17 4,0 14 16,0 7 3,3 7 12,2 0 38,-4 1-23,1-2-17,-2-2 28,0-5-33,0-1-8,0-4 0,0 0 12,-2-3-18,1-3 6,-1-7 0,1-6-4,1-7 4,0-6-19,0-3-12,0-8-103,0-2 35,0-5-19,0-21-190</inkml:trace>
  <inkml:trace contextRef="#ctx0" brushRef="#br0" timeOffset="150733.7469">15501 4021 101,'0'0'49,"0"0"26,0 0-14,0 0-61,0 0 70,13-77-70,2 67 4,1 3-1,3 2 2,0 3-5,2 2 0,-2 0 1,4 12-2,-3 3 1,0 3 0,-2-1 7,-3-2-3,0 0-4,-5-5 0,-4 1 10,-2-2-14,-4-2 4,0 2 0,-8 2 5,-14-1 0,-6 3 8,-3-3-13,-2 1 12,2-4-12,5-1 0,7-3 2,8-1 3,8-2 0,3 0-10,0 0 4,0 0-33,0 0 12,0 0 21,13 0 1,3 0-17,2 0 17,1-2 0,2-1-1,6 0 9,0-3-8,0-1 0,3-1 3,-2-2 9,2-1-4,0-4-8,1-2 0,5-4 18,-2-3-18,0-1 0,-2-4 0,-8 1 15,-5-3-4,-6-2-11,-2-1 0,-5-1 23,-3-3-20,-3 2 0,0 0 0,0 0 30,0 2-28,0 0-5,0 6 0,1 2 12,-1 9-15,0 4 3,0 7 0,0 4 82,0 2-77,0 0-10,0 11 0,0 17-21,-4 11 26,-1 9 0,-2 1 2,2 1-5,-1-1 7,3 0-4,-1-4 0,2-5 4,2-4-4,0-2 0,0-4 2,0-4-12,8-6 13,2-1-3,2-6 0,-1-4 0,1-2-13,-1-3 13,0-3 0,2-1-29,-2 0 33,3 0-4,0-6 0,3-9 2,1-1-5,-3-2 3,-1 2 0,-3 1-3,-1 5 7,-4 1-4,-3 3 0,-1 3 5,-1 3-6,-1 0 1,0 0 0,0 0 5,0 0 0,0 0-5,0 0 0,0 0-26,0 0 19,0 0 7,2 7 0,1 1-3,-2-2 6,2-2-3,0 1 0,0-1 4,1 0-6,-2-1 2,1-3 0,-2 1-3,3-1 10,-3 0-7,1 0 6,-1 0 17,1-3 6,-1-3-22,-1-2-3,0 1 6,0 0-4,0 2-6,0 2 0,0-2 12,0 4-14,0-1 2,0 2 0,0-2-2,0 2 4,0 0-2,0 0 0,0 0 15,0 0-15,0 0 0,0 0 8,0 0-9,0 0 1,0 0 0,0 0-3,0 0 0,0-1-1,0 1 4,0 0 0,0 0 3,0-2 3,0 2-6,0-1 0,0 0 9,0-1-9,-3 2 0,2 0 0,1 0-16,-2 0 11,2 0 5,0 0-1,0 0-32,-3 11 33,-3 7 0,-1 6 0,4-2-7,1 1 7,2-4 0,0-2-1,0-2 11,2-3-14,8-4 4,-2-4 0,1-2-1,1-2 6,2 0-5,0 0 0,1 0 14,-1-12-14,-3-3 0,1-3 1,-2-3 2,1-4 1,0 1-4,0-1 0,0 1 7,-1 1-9,-1 7 2,-3 5 0,-1 5-3,-3 5 20,0 1-17,0 0 0,0 3-13,3 16 8,-1 8 5,-2 8 0,0 2 27,0 5-11,0 2-16,4 3 0,4 1 27,2 2-27,-4 4 0,-3-2 0,-3 0 5,0-6 2,-3-5-7,-12-7 0,-3-5 4,-3-6-21,2-8 26,3-9-9,5-6 34,4 0-29,1-4-5,4-15 0,2-6 8,0-5-25,16-5 17,11 0 0,6 1-28,6-2 28,3 2-11,2 4 10,0 2-65,-4 5 43,2 2-38,-5 3-27,-2 2-18,-4 2-154</inkml:trace>
  <inkml:trace contextRef="#ctx0" brushRef="#br0" timeOffset="154109.7138">17437 4028 79,'0'0'60,"0"0"6,0 0 2,0 0 1,0 0 3,0 0-58,0 0 39,5-14-10,-5 14-29,0 0 24,0 0-38,0 0 0,0 0-1,0 8-23,-1 12 17,-12 2 7,-4 3-49,0-3 36,-5 2-37,-2 0 5,-3 4-92,-6-2-2</inkml:trace>
  <inkml:trace contextRef="#ctx0" brushRef="#br0" timeOffset="157307.4402">18498 3527 36,'0'0'17,"0"0"55,0 0 11,0 0-27,0 0 11,0 0-65,9-13 34,-9 11-2,0 2-27,0 0 16,0 5-23,0 19 0,0 12-13,-8 7 23,-8 4-10,1 2 0,-3-1 24,2-3-24,-3 0 6,-2-5-5,-3 3 3,3-4 6,-3-3-10,3-3 0,6-3 4,2-5-28,5-4 11,1-5-47,2-7 20,5-8-86,0-1-46</inkml:trace>
  <inkml:trace contextRef="#ctx0" brushRef="#br0" timeOffset="157735.3175">18603 3464 106,'0'0'29,"0"0"60,0 0-58,0 0 67,0 0-27,0 0-47,3-39-7,-3 39-17,1 0-7,2 13 5,3 13-2,3 9 4,1 7 7,1 4-6,2 1 14,1 0-9,1 1-6,-2 0 0,-1-1 12,0 1 1,0-3 0,-2-3-3,-2-3 21,-2-4-25,-3-2-6,-3-6 0,0-3 7,0-4-8,0-4 1,0-5-47,0-5-10,0-4-86,-3-2-45,-5 0 73</inkml:trace>
  <inkml:trace contextRef="#ctx0" brushRef="#br0" timeOffset="157985.3047">18510 3842 271,'0'0'44,"0"0"-44,0 0-10,0 0 10,0 0 16,0 0-3,93-1 9,-54 1-22,-1 0 2,-2 0-13,-5 0-10,-1 2-12,-9 1-11,-2 3-106,-9-1 51</inkml:trace>
  <inkml:trace contextRef="#ctx0" brushRef="#br0" timeOffset="158922.7548">19047 4137 95,'0'0'8,"0"0"-8,0 0 54,0 0-30,0 0 7,0 0-6,11 32-7,-1-31 45,6-1-31,-1 0 8,3 0-17,0 0-12,2-5 5,-3-8-15,1-4 4,0-1 17,-1-4-11,1-4-3,0-3-4,2-7 11,6-3-19,1-3 4,2-3 0,0-2-3,-5 1 5,0-3-2,-10 4 0,-5 0 6,-3 4-8,-4 6 2,-2 6 0,0 6 10,0 8-1,-2 6-9,-5 5 20,-1 4-3,-3 0-19,-8 14 2,-6 20 0,-3 12-20,1 8 22,6 5-2,8 0 0,4-4 14,6-2-29,3-8 15,0-4 0,3-6 5,10-5-4,8-6-1,4-3 0,5-6-39,4-6 14,4-6-21,-1-3-25,-1 0 32,-1-8-42,-6-10 20,-2-4 43,-3-2 7,-5-2 10,-4 1 2,-6 4 6,-5 2 68,-4 7-7,0 3 44,0 5-7,0 1-69,0 3-17,0 0-19,-1 7-21,-3 14 13,2 7 9,2-3-1,0-1 0,6-3 2,9-3-7,4-5 5,3-3-26,3-4 21,0-4-56,-1-2-61,-3 0-119</inkml:trace>
  <inkml:trace contextRef="#ctx0" brushRef="#br0" timeOffset="159154.5146">19729 3754 427,'0'0'46,"0"0"-21,0 0-14,0 0-22,0 0 11,0 0-117,33-19-42,-18 19-51</inkml:trace>
  <inkml:trace contextRef="#ctx0" brushRef="#br0" timeOffset="159888.8527">20148 3834 30,'0'0'105,"0"0"-80,0 0-1,0 0 22,0 0-21,0 0-25,-15-21 7,1 21-7,-5 15 0,-1 5-4,-1 4 1,4 0 2,1 2 1,5 0 2,2-1 2,4-1 9,5-2 2,0-2-8,0-2-7,13-1 0,5-6 1,4-1 5,5-6-4,3-4 3,3 0 0,0 0 1,1-10-6,-1-8 0,-2 0-6,-6-3 3,-2-1 6,-4-2 0,-5 0 10,-4-3-4,0 3 5,-7 1-14,-1 4 7,-2 7 20,0 4 7,0 5 12,-3 3 16,-10 0-60,-4 8-4,-2 11 2,2 6-8,2 1 5,6 2 3,8-3 0,1-4-7,0-2 12,13-3-10,8-4 5,1-3-19,3-5 9,3-4-36,2 0-53,1-1-132</inkml:trace>
  <inkml:trace contextRef="#ctx0" brushRef="#br0" timeOffset="167687.4792">21788 3777 0,'0'0'85,"0"0"-45,0 0 48,0 0-46,0 0 7,0 0-7,0 0-25,0-13 43,0 13-33,0 0 11,0 0-4,0 0-29,0 0-10,0 0-3,0 4 3,0 8-1,0 4 9,0-2-3,0 1 0,4-1 3,1-4-6,4 3 3,1-5 0,2 0-6,3-1 7,0-4-1,-1 2 0,2-2-12,0-3 6,2 2-7,-1-2-4,-1 0 6,1 0 1,-1-2 10,-3-7-12,2-2-1,-3-1 8,1 0 5,-4-1 0,-1 2-4,-2 1 7,-2 1-3,-2 1 1,-1 3 10,-1 1-11,0 2 17,0 1-13,0 0 18,2 1-22,-2 0 0,0 0-2,3 0-15,1 4 17,4 7 0,2-3 0,-1 2-3,2 0 3,2 1 0,-3-1-1,3 0 7,1-2-8,1-2 2,3-2 0,0-3-1,0-1 2,3 0-1,-5 0 0,4-3 8,-5-6-8,-1 0 0,-1-3 0,-5-2-2,-2-1 2,-1-3 0,-1 0-2,-2 2 6,-2 2-4,0 4 0,0 2 1,0 0 5,0 4-6,0 1 8,0-1 1,0 3 0,0-2-9,0 2 0,0-2-4,0 2-7,0-4 11,7 0 0,5 1-3,2-2 5,-1 3-2,0-2 0,1 2 0,-1 2-7,1-1 7,-1 1 0,-2 1-1,-4 0-1,-1 0 2,-2 0 0,2 7-7,-1 5 1,0 2 6,-1 2 0,-1 1 0,3-1 8,0-1-8,1 1 0,2-5 0,5 0-5,-1-4 5,3-2 0,3 0 4,0-5 5,0 0-9,2 0 0,0-2 7,0-9-7,-3 0 3,0-4 13,-2-3 31,2-6-29,0-5-15,0-6-3,1-3 5,-1-5-6,0-3 1,-4-3 0,-1 4 2,-6 1 6,-2 0-8,-4 2 0,-1 3 7,0 3-8,0 5 1,0 6 0,0 9 48,-3 7-41,0 6 26,2 3-28,-4 0 0,-1 27-10,-4 15-4,1 12 9,0 10-7,0-3 14,3 1-7,2-2 0,1-4 6,3-6-20,0-10 14,0-4 0,1-6 0,11-6 10,4-4-10,3-6 0,4-7-9,6-4-14,1-3 23,4 0 0,3-16-12,2-9 14,0-3-2,-7-7 0,-2-4-7,-6-3-2,-4-5 9,-4-1 0,-4 0 3,1-2 5,-4-1-8,-1 3 0,-4 3 2,-1 2-8,-3 9 6,0 8 0,0 10 52,-4 7-31,-2 6-8,-2 3-13,-2 10 10,-6 28-29,-4 18 19,4 12 0,5-2 0,7-2 3,4-2-3,0-9 0,13-6 3,4-10-12,2-8 9,2-7 0,-3-5-8,3-5-55,2-6 18,4-6-29,-1 0-109</inkml:trace>
  <inkml:trace contextRef="#ctx0" brushRef="#br0" timeOffset="168062.4611">22689 3365 486,'0'0'19,"0"0"-16,0 0 23,0 0-21,0 0-10,0 0-7,0 0-142,-13-2-10,13 8 9</inkml:trace>
  <inkml:trace contextRef="#ctx0" brushRef="#br0" timeOffset="171973.1223">24648 3612 11,'0'0'77,"0"0"-30,0 0 28,0 0-16,0 0-48,0 0 26,7-20-5,-7 15-22,2-2 39,-2 1-29,0-2 24,0 2 10,0 0-53,0-1 20,0-2-21,-2 1 6,-8 0-13,1 1 7,0-1 0,-4 2-6,-1 4-28,-1 2 25,-3 0 9,-2 2 0,-3 15-7,-1 6 15,0 1-8,0 2 0,4-1-3,3-1-4,4-3 6,4-3-22,7-3 21,2-1-44,0-4 46,0-1-2,14-3 9,4-1-7,5-4 0,1-1 0,2 0-12,-1 0 12,-1-4 0,-3-6 0,-3-3 10,0-1-10,-2-2 0,0 0 0,0 2 0,-5 0 2,-2 4-2,-3 2 2,-1 4 9,1 0-11,-5 1 7,1-1-3,-1 4 15,-1-1-19,0 1 0,2 0 0,-1 0-13,4 0 10,-1 5 3,2 2 0,-1 0-1,2 3 5,-1-2-4,2 2 2,-1 3 7,3 4-9,-1 4 0,0 2 0,0 2 20,-6 3-8,-1 0 4,-2 0 2,0 0-5,0-3-13,0-3 0,0-2 3,0-4-4,0 1 5,0-3-4,0-4 0,0 1 5,1-2-7,2-5 2,0 3 0,0-3-5,-1 0 5,1 1 0,0-2 0,-2 1 5,2-2-10,1-1 5,-2-1 0,1 0-17,0 0 19,1 0-2,1 0 0,-2 0 5,-1 0-5,-1 0 0,-1 0 2,2 0 5,2 0-3,0-3-2,1-4-2,1 1 5,0-1-8,0-7 3,3 0 0,0-4-1,1-3 3,5-3-2,-1-4 0,0-1-20,0-4 11,1 0 4,0-2 5,-1 0-9,2 0 11,-2 1-2,1 1 0,-3 1 1,0 3-6,-3 4 4,-3 5 1,-3 6 3,1 6 2,-4 2 1,0 5 23,0 1-20,0 0-15,0 0 6,0 1-34,2 17 22,2 6-4,1 5 16,-2 1-1,2-1 3,-2-4-4,0-1 2,0-6 0,2-3 0,0-3 1,-1-3-1,1-3 0,1-1 4,-2 0-5,4-1 1,1-3 0,0-1-1,4 0 3,4 0-2,-1 0 0,0-8 2,2-6-4,-3 0 2,3-3-9,-4 0 1,-1-5 8,-3 1 0,-2-1-1,2 1 4,-2 0-8,-1 3 5,-2 3 0,-4 1 3,-1 4-2,0 2-1,0 5 22,0 1-9,0 2-3,0 0-10,0 0-11,0 0 8,0 13-20,0 8 23,2 1-3,5 2 3,0-1-2,1-3 2,0-2 0,2-4-1,-3-1 1,4-1 0,-1-5 0,-1-1 5,2 0-5,2-4 0,-2 1 1,1-3 0,1 0 4,-3 0-5,4 0 13,-2-8 2,-2-5-8,3-5-7,0-3 2,0-4-12,-3-2 10,2-1 0,-1-1-8,-5 2-26,-2 3 30,-4 4 2,0 4 2,0 4 2,0 4 1,0 2-1,0 3-2,0 3 0,-3 0-7,0 0-19,-1 0 18,-1 18-3,-1 6 11,3 5 0,2 1-11,1 0 15,0-4-4,0-4 0,4-2 1,4-5 0,-1-3 0,2-3-1,-1-3 0,3-4 6,2-2-6,-2 0 29,4 0-15,2-7 44,1-7-50,4-3 7,6-4-3,-1-3-2,0 0-12,-7-3 2,-7-1 0,-4 3-8,-6 4 8,-3 1 0,0 5 0,0 5 16,0 2-16,0 4 0,0 2 3,-3 1 20,3 1-17,0 0-5,0 0-1,0 0-8,0-2 3,0 1-5,0 1 0,0 0-5,0 0 16,12 0-1,7 0 4,0 0 1,0 0-7,0 0 2,-3 0 0,2 0-6,-1 6 6,-1 6 0,-4 1 0,-2 5 0,-2 0-2,-2 2 0,-2-1 2,1 0-4,-3-3 5,0-4-1,1 1 1,0-3 8,2-3-11,-1 1 2,2-3-7,7-3-1,7-2 8,8 0 0,2 0-1,3-12-13,-5-6 0,-1-4-3,-2-4 9,-2 1 0,-5 2 10,-5 6-2,-5 4 31,-4 7-29,-4 2 55,0 3-6,0 1-36,0 0 11,0 0-26,0 0-13,0 10 9,2 4-22,-2 1 22,3 2 4,0-2 0,1-1-5,-1-3 7,1-1-2,-1-4 0,2-2 5,0-3-9,4-1 4,2 0 0,7 0 11,11-5-9,4-9-1,3 1-1,-1-2 9,-8 2-12,-5 2 3,-4 3 0,-7 5-5,-7 1 6,-1 2-1,-3 0 0,0 8-24,0 15 20,0 8-9,-4 8 13,-10 3 38,-7 2-2,-4 1-12,-3 2 2,1-2-5,0 2-21,-2 1 0,-3 3 7,-1-1-8,-4-4 10,4-8-9,8-11 4,6-10 7,6-8-11,9-6 0,4-3 0,0 0 11,0-5-7,13-19 0,15-9-4,14-6-56,9 0 8,3 3-18,1 2 32,-6 5 27,-3 0 7,-3 3 0,1 2-1,2 0-8,3 1-61,7 1-67,-3-1-146</inkml:trace>
  <inkml:trace contextRef="#ctx0" brushRef="#br0" timeOffset="172769.9564">27886 3113 314,'0'0'87,"0"0"-51,0 0 14,0 0-50,0 0 0,-2 86-4,-4-32 12,0 3 26,-3-5-19,0 0 3,3-2-9,0-5-9,3-4 0,0-4 8,0-4-2,2-4-11,1-3 5,0-7-78,0-5 49,0-6-58,0-3-63,7-5-12</inkml:trace>
  <inkml:trace contextRef="#ctx0" brushRef="#br0" timeOffset="173429.1879">27867 3112 200,'0'0'38,"0"0"25,0 0-36,0 0 67,0 0-53,0 0-11,13-86 36,-3 77-57,0-2-9,4 2 0,1 4 12,1 0-18,2 3 6,1 2 0,2 0-6,3 12 11,1 11-5,1 4 0,-7 7-3,-2 6-2,-11-1 5,-6 5 0,-2-4-11,-23-1-9,-8 1 20,-7-9-14,1-1 7,2-8 2,7-5 5,10-6 0,6-5 1,8-3 3,3-3-4,3 0 0,0 0-45,0 0 25,10 1-15,9 4 35,5 0-19,3 2 21,0 2-2,6 6 0,-5 3-1,2 3-3,-2 0 4,-2 2 0,-6 0 6,-6-4 0,-5-1-6,-6 0 0,-3-3 10,0 1-10,-16 1 8,-10 0-3,-4-1 15,-4 0 4,0-3-24,2-2 0,3-6-40,2 0-27,0-5-3,1 0-97,4 0 60</inkml:trace>
  <inkml:trace contextRef="#ctx0" brushRef="#br0" timeOffset="175129.9772">28319 3497 86,'0'0'81,"0"0"-32,0 0 71,0 0-84,0 0 9,0 0 5,0-12-43,0 12 66,0 0-71,-4 0 14,-6 0-20,-4 14 5,-5 5-1,0 4 0,2 1-3,2-2 3,5 1 0,2-2 0,5-3-13,3-1 13,0-2 0,6-2-1,12 2 5,5-4-8,5-2 4,2-5 0,1-4 8,0 0-8,-1 0 0,-1-7 0,-6-7-5,-3-1 5,-7-3 0,-2 0 0,-7-3-2,-4 0 5,0 1-3,0 1 0,-10 4-13,-1 0 3,-4 4 8,5 4 2,1 2 2,2 3-2,2 1 0,2 1-4,0 0 13,2 0-9,-1 0 0,2 0-10,0 0-6,0 0-14,0 0 30,5 0-5,7 0 23,7 0-18,6 0 0,6 0 6,4-2-1,1-8-1,-2-3-4,-3-3 0,-2-2 16,-4-1-16,-3-5 1,-4-2 6,2-4 48,-4-5-49,1-4-6,0-3 0,-2-6 13,2 1-18,-1 1 5,-3 7 0,-5 7 4,-2 8 11,-6 6-1,0 7 31,0 5-45,0 5 53,0 1-51,0 0 17,0 12-38,-1 26 8,-10 15 11,-1 15-1,2 5 8,1-3-7,0-5 0,6-6 0,0-7-6,3-5 7,0-3-1,0-7 0,1-5 2,7-5-2,2-7 0,-1-5 0,-1-7-19,0-1 14,0-5-18,1-2 22,0 0-45,1-9 39,-4-7-10,-1-3 14,-5-4-15,0 2 9,0 4 9,0 6-6,0 3 22,0 3 7,0 1-2,0 0-6,12-5-21,16 2 6,9 0 0,10-1-2,5 1-15,-1 0 2,1 0-13,-2 0-33,-6 0-13,-3 2-105,-12 0-81</inkml:trace>
  <inkml:trace contextRef="#ctx0" brushRef="#br0" timeOffset="192270.5873">30195 3086 10,'0'0'57,"0"0"-30,0 0 24,0 0-2,0 0-29,0 0 39,0 0-28,0 0-1,0 0-17,0 0-13,0 0-8,0 0-17,0 8 9,13 8 16,4 2 1,5 1 2,4-3-3,0 0 2,4 1-11,-2 1 0,-1-1 9,-2 1 2,-2 1 9,0-2-10,-1 0-1,-3-3 2,1 0-16,-7-2 14,-1-3 0,-3-3 4,-1-3-2,-2-3 0,-2 3-2,-3 0 2,-1 0-2,0-2 0,0 3 0,0-1 8,0 1-5,-1 5 1,-14 0 53,-7 2-49,-6 1 11,-7 0 14,-1 1-30,-3 1 27,0 0-28,0-1 5,3 0-7,0 0 3,1 0-6,6 2 3,2-1-18,9 0 10,7-1-66,5-1-2,5-3 47,1 0-91,0-3 14</inkml:trace>
  <inkml:trace contextRef="#ctx0" brushRef="#br0" timeOffset="192636.7957">30668 3607 130,'0'0'83,"0"0"-20,0 0 40,0 0-30,0 0 0,0 0-73,1 0 16,-2 5-16,-15 2 0,-10 4 14,-6 5-11,-7-1 4,1 1-7,1 1-19,-2-2 19,5 2-45,6-4-8,5 1 15,7-2-2,5 0-35,7-1-10,4-4-59</inkml:trace>
  <inkml:trace contextRef="#ctx0" brushRef="#br0" timeOffset="201512.3065">31030 2992 32,'0'0'65,"0"0"-28,0 0 46,0 0-46,0 0-24,0 0 22,0 0-18,-11-40 7,11 32 37,0 3-50,0-1 16,0-2-27,1 2 0,8-3 28,-2 0-24,5 0-4,3 1 0,2 0 8,4 1-9,2 0 1,-3 1 0,-1 3-1,-2 0 7,-4 1-6,1 2 0,-1 0 5,-1 0-10,-3 12 4,0 9-1,-6 8-5,-2 4 12,-1 7-5,0 6 2,-4 5 9,-8 3-11,3-1 0,0-4 0,-1-3-1,1-5 1,-5-4 0,-2 1-2,-2-4-2,-5-5 3,1-7-24,0-5 25,5-10 4,3-2-1,1 0 23,1-1-26,2-1 9,4-2-9,5-1 2,1 0 5,0 0 60,0 0-19,0 0 0,3-4-31,10-3-9,3-1-14,10 2 6,7 0 0,7 2-5,6-1 5,2 3 0,-5 2-1,-7 0-2,-11 0-25,-10 0-61,-7 0-31,-8 0-5,0 0-95</inkml:trace>
  <inkml:trace contextRef="#ctx0" brushRef="#br0" timeOffset="204188.1359">31541 2672 32,'0'0'34,"0"0"-8,0 0 46,0 0-47,0 0 15,0 0-14,0 0-25,0-27 37,0 23-19,1-1-18,2-1 42,3 2-38,3-3 2,-1 1-7,1 2 3,-2 1-6,-1 0 3,-2 3 0,-1-2-9,3 2 9,-1 0-2,4 5-3,0 10 3,-3 5 2,-2 2 0,-4 2 0,0 0 5,0-4-2,0-1-3,0-3 0,0-4 3,-3-1-3,0-3 0,0-3 1,0-2-1,3-2 9,0-1-9,0 1 0,0-1 20,0 0-6,0-5 1,6-13-10,3-2 22,6-2-21,-1-1-6,0 2 0,0 3 22,-1 4-11,-2 3-11,-4 6 8,-2 2 20,-2 1-24,-1 1-4,3 1 0,0 0-14,2 0 7,1 7 7,-1 7 0,-1 1-8,-2 3 8,2 0-1,-1 0-6,-2 1-62,-1-1 63,-2-1-18,1-2-26,-1 0 35,0-1-72,4-2-9,-4 0 4</inkml:trace>
  <inkml:trace contextRef="#ctx0" brushRef="#br0" timeOffset="207161.933">31116 3542 23,'0'0'21,"0"0"1,0 0 10,0 0-8,0 0-10,0 0-3,-39 1-5,34-1 8,2 2-8,0-2 19,0 2-25,3-1 0,-1-1 0,1 0 0,0 0 0,0 2 0,0-2-5,0 2 1,0-2 8,0 0-3,0 0 30,0 0-23,0 0 0,0 0-8,0 0 9,0 0 4,0 0-3,0 0-1,0 0 26,6 0-26,1 0 1,4 0-10,0 1 14,5 2-2,3 1-10,5 1 2,4 0 15,6-1-3,7 0-16,4 1 0,11-2 18,12-3-13,10 1-5,6-1 0,-5 0 9,0 0-1,-7 0-8,-8 0 0,-10 2-1,-19 0-12,-14 0 13,-16 1-46,-5 0 18,0 2-91,0 1 8,-12 0 80,-6-2-43</inkml:trace>
  <inkml:trace contextRef="#ctx0" brushRef="#br0" timeOffset="208680.4974">31201 3431 17,'0'0'1,"0"0"1,0 0 0,0 0 4,0 0-6,0 0 0,-16 9 1,15-8 18,-2-1-18,2 0 10,1 0 5,0 0-10,-2 0 1,2 0-7,0 0 2,0 2 6,0-2-6,0 0-2,0 0 9,0 0-5,0 0 11,0 0-1,0 0-2,0 0 30,0 0-42,6 0 0,6 0 0,6 0 0,3 0 3,9 0-3,6 0 6,7 0 35,3 0-33,5 0 1,-3 0-3,-2 0 6,-6 0-12,-5 0 0,-9 0 4,-6 0-9,-13 0 6,-4 0-1,-1 0 7,-2 0 6,0 0-13,0 0 0,0 0 2,0 0-13,0 0-8,-5 0 19,1 0 0,1 0-32,-2 0-38,3 0-28</inkml:trace>
  <inkml:trace contextRef="#ctx0" brushRef="#br0" timeOffset="209490.8411">31289 3862 34,'0'0'70,"0"0"-1,0 0-7,0 0 43,0 0-56,0 0-31,0-70 28,6 60-38,3 0 23,1 2-8,2 0-13,4-1-13,-2 1 3,7 1 0,-3 4-1,2 3 4,0 0-3,-2 3 0,0 13-11,-6 10 9,-1 4-4,-8 7 6,-3 0-7,-1 2 7,-18-1 0,-7-4 7,0-1 7,-6-2-13,4-7-1,4-2 14,1-4-34,4-4 31,7-4-11,1-2 2,6-5 12,5-2-19,0-1 5,0 0-16,0 0 14,18 0 4,11 0 5,13-2 2,10-8-3,5 1-7,0 0 1,-2 2-12,-3-2 4,-1 1-52,-8-1-61,-1 0-72</inkml:trace>
  <inkml:trace contextRef="#ctx0" brushRef="#br0" timeOffset="210084.5723">32327 3411 5,'0'0'144,"0"0"-94,0 0 7,0 0-46,0 0-11,0 0-19,0 0-5,31-1 24,-4 1 28,0 0-20,2 1-1,0 2 13,0 0-9,1-1-15,-4 1 4,-3-2-32,-7 1-44,-3-1-18</inkml:trace>
  <inkml:trace contextRef="#ctx0" brushRef="#br0" timeOffset="210584.5468">32458 3328 25,'0'0'68,"0"0"-29,0 0 27,0 0-7,0 0-40,0 0 32,-10-19-18,10 14 5,-2 4 27,0 0-65,0-2 37,1 1 4,-1 0-40,1 1 38,1 1-31,0 0 0,0 0-8,0 0-14,0 0 8,-2 18-13,-1 6 15,1 5-6,-1 2 10,3-2 0,0 1 0,0-2-2,0-2 2,0-3 0,3-1 2,-1 1-27,-1-4-5,-1-1-57,0-4-3,0-5-88</inkml:trace>
  <inkml:trace contextRef="#ctx0" brushRef="#br0" timeOffset="211006.3988">32860 3145 188,'0'0'112,"0"0"-92,0 0 102,0 0-25,0 0-51,0 0-37,0-8-9,1 8-4,1 5-9,2 14-4,-1 11 10,0 7 7,-1 3 0,0 5 1,-2-2 6,0-4-7,0-2 0,0-2 4,0-2-11,0-1 7,0-3-45,0-1-9,-11-3-92,-3-4-41</inkml:trace>
  <inkml:trace contextRef="#ctx0" brushRef="#br0" timeOffset="230956.7682">5617 5547 16,'0'0'47,"0"0"-1,0 0 29,0 0-61,0 0 13,0 0-11,0 0-10,0 0 54,0 0-42,-9-74-4,9 73 50,0-1-60,0 2 19,0 0-23,0 0 15,0 0-27,0 0 12,0 15 0,0 9-7,0 13 30,1 2-23,4 7 0,2 0 18,-4-1-13,0 0-5,3-3 0,-4-1 2,-1-2 4,-1-3-12,0-1-3,0-4-24,0-2 21,0-7-46,0-3-18,0-6 52,2-4-88,1-6-19</inkml:trace>
  <inkml:trace contextRef="#ctx0" brushRef="#br0" timeOffset="231703.794">5621 5595 24,'0'0'80,"0"0"-59,0 0 3,0-91 15,0 68-38,0-1 32,0 1-4,0 1-25,0 1 20,6 2-21,6 3 15,4 2 21,1 0-31,5-3-5,2 2 2,3 3 10,0 4 28,-2 8-43,2 0 3,-3 8 8,0 13-3,-3 3-8,-5 4 0,-5 1 17,-7 3-3,-4-1-14,0 3 0,-9 0 8,-16 2 1,-2 0-9,-6 0 0,-4-1-43,-2-6 33,0-5-45,8-8 30,4-5 11,8-9-49,5-2 50,4 0 11,7-5-23,1-4 25,2-2 0,0 0 0,0 4 8,5 0-2,8 0-6,2 3 0,3 4 11,6 0-11,0 0 2,4 3 2,2 9 38,0 8-41,1 2 23,-1 1-8,0 4-3,-3-1 4,-2-3-17,-4 3 0,-5 0 15,-1-1 0,-3 3-15,-1-1 0,-3-1 15,0 1-15,-5-2 0,3-3 1,-3-1 3,2-4-4,-1-3-26,2-4-3,0-4-68,0-4 10,0-2-50</inkml:trace>
  <inkml:trace contextRef="#ctx0" brushRef="#br0" timeOffset="232328.7635">6233 5935 60,'0'0'101,"0"0"-59,0 0-35,0 0 60,0 0-67,0 0 5,22-4-11,-7 4 10,2 0-4,2 0 0,-1 0 13,3-3 1,1-1 11,-1-1-10,0 0 12,3-1-18,-6 2-9,-2-1 0,-4-1 4,-2 2-6,-5-2 2,-5-2 0,0-2 24,0-1-13,0-3-11,-12 1 0,-4 1-4,-5 0-3,1 3 12,-2 1-5,3 5 15,-1 2-15,1 1-6,-2 0-10,1 11 32,1 10-16,0 4 0,8 2 1,4 0-15,5-1 12,2 0 2,0-5-4,12-2 21,9-2-21,6-4 4,3-2 0,3-2 6,1-6-1,0-1-5,-1-2 0,-3 0-13,-5 0 7,-4 0-71,-3 0-12,-2-2-32</inkml:trace>
  <inkml:trace contextRef="#ctx0" brushRef="#br0" timeOffset="233435.9755">6958 5839 107,'0'0'99,"0"0"-32,0 0-16,0 0 45,0 0-90,0 0 1,-55-60-7,43 53 6,-3 0-13,-2 1 7,1 3 0,1 3 3,-1 0-3,1 0 0,-3 0-18,3 0 29,0 6-16,6 6 5,3 2 0,3 1-19,-1 1 11,4 1 8,0 1-6,0-1 6,0-2-3,0 0 3,4-2 0,4 0-3,2-2 4,3 0-1,1-2 0,0 0 5,3-2-5,-3 0 0,7-6-7,-2-1-10,1 0-13,2 0 6,-3-8 20,-1-6-47,-3-4 46,0 0-9,-2 0 14,-4 2-10,-1 1 15,-1 6-5,-4 3 0,-3 3 14,0 2-3,0 1 5,0 0-14,0 0-4,6 0-3,2 4 5,-1 7 0,3 1 12,-2 0-12,6-3 0,0 0 2,1-3 8,5-1 1,-5-5-11,4 0 1,0 0 15,-2 0-12,2 0-4,-1-7 0,-3-3 9,0-4-3,-3-2-6,0-1 0,-3-4 13,3 1-17,-2 1 4,-2 4 0,0 3 1,-3 3 1,1 1-2,2 3 0,0 0 3,1 3-8,3 2 5,3 0 0,3 0 1,0 3 6,0 9-7,0 1 1,-6 0 15,4 0-19,-5 3 3,-1-4 0,-4-1 19,-3 2-8,-3-5-7,0 3 12,0 1-4,0 0-12,-5 2 0,-9-1 0,-3 2-6,-4-1-26,-1 0-36,1-4-11,0-4-85</inkml:trace>
  <inkml:trace contextRef="#ctx0" brushRef="#br0" timeOffset="234840.0569">7834 5667 51,'0'0'56,"0"0"5,0 0 22,0 0-21,0 0-42,0 0 24,-18-39-6,12 38-3,0-1 31,0 1-63,0 1-6,3 0-8,-5 0 11,0 7-18,2 13 17,-3 3 1,6 1-6,0 2-4,3 2 7,0 0 3,0-2 0,0 0-5,1-5 6,7-3-1,2-3 0,3-4 5,1 0-7,4-5 2,-3-3 0,1-1 3,-2-2 0,0 0 10,-3 0-5,4 0 6,-5-8-14,-1-2 0,-4-4 4,2-1 10,-7-1-11,0-4 0,0 2-2,0-2 5,-10 2-12,-2-1-5,0 2 5,0 1-11,3 1 14,3 0 3,-1 4-6,1 4 9,3 2-4,1 4 1,2-2 0,0-1-6,0 0 6,2-2 0,10 0-6,7-2-3,3 4 7,2 4 1,2 0 1,-1 0-8,2 12 8,0 4 0,-2 4-1,-4-1 10,-2 1-9,-4-2 0,-4 0 2,-2-1 10,-5-1-11,-1 1 9,-3-2 4,0-2 1,0-2-12,0-5-3,0-3 10,0-3-2,0 0-5,0 0 0,0 0 12,4 0 2,4-10-1,4-16-5,4-4 6,4-3-34,5 1 10,-1 5 7,-3 5-5,-5 3 2,1 9-2,-4 4 5,3 4-2,0 2-13,0 0 15,-3 14 0,2 4-2,-3 2 9,0-2-7,-2 1 0,1 0 2,0-5 1,-1 0-1,2-2-2,-3 0 0,4-3-63,-2-2-14,-1-5-59,-1-2-147</inkml:trace>
  <inkml:trace contextRef="#ctx0" brushRef="#br0" timeOffset="238507.3071">9021 5483 210,'0'0'110,"0"0"-3,0 0-28,0 0 0,0 0 15,0 0-91,0 0 25,-6-19-28,6 19 9,0 0-16,0 0 7,0 0 0,0 0-5,0 0-88,0 0-7,0 8 12,0 5-61,0 3-33</inkml:trace>
  <inkml:trace contextRef="#ctx0" brushRef="#br0" timeOffset="238741.6701">9084 5899 315,'0'0'25,"0"0"0,0 0 117,0 0-89,0 0-45,0 0-8,0 0-1,0 0-40,0 0-62,0 0-96</inkml:trace>
  <inkml:trace contextRef="#ctx0" brushRef="#br0" timeOffset="239101.0271">9476 5690 301,'0'0'116,"0"0"-73,0 0-11,0 0 20,0 0-52,0 0 0,20-9-17,8 9 12,10 0 5,3 0 0,4 0-26,-2 0 23,-4 1-21,-5 2-10,-5 2 7,-7 3-66,-5-3 28,-4 3-63</inkml:trace>
  <inkml:trace contextRef="#ctx0" brushRef="#br0" timeOffset="242111.2925">11440 5404 4,'0'0'53,"0"0"9,0 0 33,0 0-53,0 0 10,0 0 34,0 0-63,0-54 22,-3 45 4,-3 1-46,-2-2 52,-1-1-54,-2-1 1,0-1 16,0-4-6,-2 1-12,1-2 0,-1-2 13,1 2-15,0 1 2,-6 0 0,2 4 3,-2 1 2,-6 3-5,2 3 0,-1 3-27,1 3 27,-1 0 0,1 0 6,1 3-2,2 9 0,4 3-5,0 5 1,3 1-27,3 3 9,6 3 8,3 3 10,0 2-10,3-1 17,18 0-7,6-5 0,6 0-3,1 0-2,3-2 5,2 1 0,-3 1 1,1 2 3,-3 1-4,-4 1 0,-3 1 1,-5-2-4,-5 0 3,-5-2 0,-8-3 0,-4-1 3,0 0-3,-6-2 0,-12-3 7,-5 0-8,-4-5 2,-6-1-1,3-3 23,-3-4-14,0-5-9,1 0 0,-1 0 4,1-8-4,3-7 0,2-1 2,3-2-19,10 1-2,5 3 1,5 4-14,4 2-50,0 1 1,1-2-107</inkml:trace>
  <inkml:trace contextRef="#ctx0" brushRef="#br0" timeOffset="243460.6779">11602 5574 276,'0'0'75,"0"0"-75,0 0 0,0 0 0,0 0-4,0 0 7,15 2-3,3-2 0,2 0 1,2 0 11,-1 0-3,-3-2-9,7-8 0,-4-3 12,0-1-12,0-3 6,-5-1-1,1-4 21,-3-3-17,-6-2-9,-2 0 0,-1-2 7,-4 1-9,-1-1 2,0 4 0,0 1 2,-3 4 8,-4 5-10,-1 3 0,2 5 9,3 2-9,1 3 39,-2 2-9,4 0-30,-4 14 2,1 15-2,0 11 0,-2 5 14,2 2-3,2 0-10,1-4 1,0-1 29,0-1-22,0-2-9,0-3 0,0-5 11,1-6-16,-1-6 5,0-5 0,0-2 5,0-3-3,2-5-2,-2-2 0,1-2 3,1 0-3,-1 0 0,1 0 0,1-4 42,1-7-39,-1-4-3,6 0 0,-3 0 6,3-3-12,3-3 6,1 1 0,1-1-6,4 2 12,-5 2-6,-1 4 0,0 2-3,-4 4-6,-1 2 9,0 0 0,2 5-9,3 0 5,2 0 4,3 10-1,0 4-4,4 4 1,-3 4 4,1 0 0,2 1 1,-4-2 0,2-1-1,-4-4 0,4-3 5,-1-2-8,-1-2 3,2-3 0,-1-4-1,4-2 8,2 0-7,1-3 0,2-14-8,-1-7-1,1-5 9,-5-7 0,-3 2-18,-5-1 18,-5 4 0,-5 4 0,-4 2 6,0 9-6,0 7 0,-6 4 2,0 4 49,-3 1-51,2 1 0,-5 19-2,1 7 6,4 5-12,3 1 8,4-1 0,0-2-1,7-7 3,9-2-2,8-7 0,3-5-5,3-1-17,1-8 3,-1 0-79,0 0 15,-6 0-172</inkml:trace>
  <inkml:trace contextRef="#ctx0" brushRef="#br0" timeOffset="244919.247">13620 5398 39,'0'0'56,"0"0"-14,0 0 47,0 0-9,0 0-39,0 0 4,19-31-37,-13 28-8,1-2 0,2 5 10,2 0-16,2 0 6,2 0 0,2 11-4,-1 2 6,-4 2-2,1 1 0,-4 2 14,-3 1-14,-1-1 0,-2 0 5,-3 0 15,0 0-13,0 0-7,0-1 0,0-1 8,0-3-9,0-5 1,0-2 0,0-4 0,0-2 6,0 0-6,0 0 0,0 0 21,0-12-16,0-8-5,8-5 0,3 2-8,1 1 8,1 2 0,1 8 0,4 0-6,-5 3 2,2 4 4,-3 2 0,0 3-8,0 0 8,0 0 0,1 8-5,1 4 5,-1 0-2,-2 0 2,-2-2 0,-4 1-2,0-1 3,-4 0-1,-1-2 0,0 2-19,0-3 14,0 1 5,0-5 0,0-2 6,0-1 6,0 0-12,0 0 1,0-6 26,0-12-23,0-5-4,8-1 0,2-1-5,5 4 6,-3 4-1,3 7 0,-4 1-2,-1 6 1,3 3 1,-1 0 0,2 0-17,-2 12 17,-2 0 0,3 3 0,-3-2 8,-1 1-13,1 1 5,-6 0 0,2 2-11,0-1 7,-1 2-58,2-4-21,2-2-64,0-2-4</inkml:trace>
  <inkml:trace contextRef="#ctx0" brushRef="#br0" timeOffset="246213.4577">14568 5431 48,'0'0'81,"0"0"-46,0 0 0,0 0-21,0 0 3,0 0-11,-64-31 6,45 29 6,-2 2-18,-1 0 0,1 6-6,0 9 26,0 1-7,3 4-13,1 0 1,7-1 0,3-2 4,4-2-5,3-3 0,0-2 4,0 1-10,3-2 6,8-4 0,3-1-5,4-2 5,-2-2 0,4 0 0,-4 0 6,-1 0-9,-4-10 3,-1-1 0,0-3 4,1-4 1,2 0-5,-1-2 0,0 2 2,-2 1-4,0 6 2,-6 3 0,-1 4 0,-1 2 7,-2 2-7,0 0 13,0 0-8,0 2-10,0 11 1,0 4 4,0 1 7,0 0-3,3-2-4,4-2 0,-1-2 8,3-3-10,-2-3 2,4 0 0,-2-4 0,0-1 5,2-1-5,0 0 0,3 0 16,0-9-16,0-6 0,2 0 1,-4 0 4,-2 0 0,-2 3-5,-3 1 0,-2 4 19,-2 1-16,-1 1 6,0 4-2,0 1 19,0 0-26,0 0 0,0 0-1,0 4-13,0 10 12,0 0 2,3-1 0,0 0 5,4-2-1,2-2-4,2-1 0,4-4 6,-2-2-6,5-2 0,-3 0 2,3 0 1,-3-11 1,-2-1-4,1-2 0,-1-2 13,-4 1-14,-1 3 1,-4 2 0,-2 6 59,-2 3 4,0 1-21,0 0-37,0 0 0,0 9-10,0 10 1,0 10 4,-2 3 14,-4 2-9,-2 5-5,2 4 0,5 0 11,-2 1-11,3-1 0,0-4 0,0-4 0,0-2 7,-3-4-7,-3-6 0,0-5-7,0-9 5,3-5 2,2-4 0,-2 0 73,0-10-58,3-11-15,0-2 0,10 0 8,10-1-12,5 2 4,5-2 0,1 1-21,-1 0-10,0 4-14,-2 0 15,-2 3-62,-4 1 54,-1 2-55,0-1-71,-6 1-48</inkml:trace>
  <inkml:trace contextRef="#ctx0" brushRef="#br0" timeOffset="248116.9913">16039 5463 38,'0'0'119,"0"0"-109,0 0-20,0 0 10,0 0 0,0 0 4,17 1 9,-4 1-13,-1 1 8,1-2 5,0 1 5,-3-2 1,3 0-4,-2 0 18,2 0-24,-1 0-9,3 0 0,5-2 18,-1-4-18,-1-1 0,-2-2 1,-2 0 10,-3-2-5,-3-1-6,-2-1 0,-3-1 18,-1-1-18,-2 0 0,0 0 1,0 1 10,-8 2-4,-1 2-7,-3 2 0,0 2 19,-1 3-29,-1 2 10,2 1 0,-1 0 11,2 0-10,5 0-1,3 1 0,1 5-36,2 2 31,0-2-7,0 1 12,4-1 1,8-1 4,6-2-5,-2-3 0,7 0 6,-1 0-8,1 0 2,2 0 0,2-3 0,1-3 5,2-3-5,1 2 0,-1-2 4,-2 5-7,-8 1 3,-4 3 0,-7 0-3,-4 0 3,2 0 0,-4 9-1,-2 5 2,-1 0-4,2 2 3,0-1 0,-1 1-1,4 2 2,1 1-1,0-3 0,2 1 10,1-4-13,0-2 3,3 0 0,2-6 12,0 0 6,2-4-18,0-1 8,-1 0 14,4 0-10,-1-7-11,6-5 7,-3-5 1,-4 2-6,-3-3-3,-3 0 0,-4-3 21,-1-2-19,-5 2-2,-1 3 3,0 5 39,0 2-36,-7 5 39,-2 2 13,2 2-37,-1 2-21,0 0 0,1 3 6,0 14-29,2 6 23,5 2 0,0-1-3,0-1 2,0-2-1,14-2 2,8-2 0,5-5 2,4-3 3,7-3-5,-4-6 0,4 0-116,1 0 39,-6-3-122</inkml:trace>
  <inkml:trace contextRef="#ctx0" brushRef="#br0" timeOffset="249176.8365">17470 5222 148,'0'0'59,"0"0"41,0 0-71,0 0 4,0 0-30,0 0 25,-34-42-19,22 39-3,-1 1-4,-2 1 20,-5 1-16,-1 0-6,-3 0 0,-1 6 4,0 5-8,3 2 4,2 2 0,4 4-5,2 2 5,6 0 0,3 2 0,3-2 6,2-1-11,0-4 5,9-2 0,5-2-6,5-2 11,2-3-5,4-3 0,5-4 19,4 0-19,1 0 0,-1 0 1,0-4-6,-7-7 9,-3-1-4,-2 0 0,-4-5 2,-3 1-3,-1-1 1,-2 1 0,-3 4 2,-3 1 2,-3 4-4,-2 5 15,-1 1-11,0 1 76,0 0-65,0 0-1,0 10-28,4 8 3,1 3 11,1 0 0,1-3 5,4-1-6,1-2 1,1-1 0,4-4-14,-2 1 9,2-4-69,1-3 0,-3-2-115,-1-2-28</inkml:trace>
  <inkml:trace contextRef="#ctx0" brushRef="#br0" timeOffset="249449.4402">17679 5109 413,'0'0'66,"0"0"-45,0 0 67,0 0-79,0 0-9,0 0 0,-11-7-65,10 7 31,1 0-45,0 0-67,0 0-46</inkml:trace>
  <inkml:trace contextRef="#ctx0" brushRef="#br0" timeOffset="251001.8197">17584 5330 112,'0'0'0,"0"0"4,0 0-4,0 0 1,0 0-1,0 0 36,64 8-33,-48-8 22,-4 0 20,2 0-45,2 0 49,-4-3-30,1-4-4,-1-1 39,-4 2-47,0-1 7,0 0 3,-3-3-2,1-1 15,0-2-30,-2-2 7,-3 1 5,-1 0-8,0 1-4,0-1 0,0 1 13,0 3-16,-7 0 3,0 4 0,-1 3 21,-1 2-21,-3 1 0,-3 0 0,-4 0 5,1 6-9,0 3 4,2 3 0,2 2-6,4 1 6,0 1 0,2 0-6,3 4-2,2 1 1,3 0 7,0 2 0,0-2 6,0-3-3,3-3-3,6 0 0,3-3 3,-1 0-9,1-1 6,1-1 0,2-2-2,3-3 4,-1 0-2,0-1 0,-2-2 8,0-2-11,-1 0 3,0 0 0,2 0-3,0 0 8,-3-1-5,2-5 0,0-3 1,1 1-2,0-4 1,-2-2 0,-3 0-9,2-4 10,-4 0-1,2-2 0,0 4 2,-3 0-4,-4 4 2,-2 3 0,-1 2 8,-1 2 17,0 2-19,0 2 3,0-1 9,0 1 4,0 1-22,0 0 1,0 0-3,0 0 2,0 0-11,3 7 8,0 8-8,-1 3 11,4-1 0,1-2 0,1-2-2,4 0 3,-1-3-1,6-1 0,4-3 4,4-3-32,5-3 27,-2 0-140,-6 0-89</inkml:trace>
  <inkml:trace contextRef="#ctx0" brushRef="#br0" timeOffset="251251.8037">18100 5055 364,'0'0'23,"0"0"-23,0 0 20,0 0-38,0 0 18,0 0-132,-12-3-7,12 3 21</inkml:trace>
  <inkml:trace contextRef="#ctx0" brushRef="#br0" timeOffset="252264.8228">18231 5183 194,'0'0'67,"0"0"9,0 0-21,0 0-27,0 0-28,0 0-3,-8 6 3,10 10-4,4 2 6,3 0-4,-3-1 2,4-2 0,1-1-4,1-1 9,3 1-5,1-2 0,2-2 10,4 0-11,2-5 1,-3 0 0,0-2-1,-3-2 2,-6 1-1,-3-2 0,0 0-21,-3 0 10,-2 0 11,-1-11 0,-1-1 3,-2-1-2,0-2-1,0-3 0,-6 0 2,0-3-10,-1 1 8,4 2 0,-2 3-2,0 1 2,2 4 0,3 4 0,0 1 4,0 2-4,0 2 0,6 1 0,12 0-17,5 0 17,5 0 0,4 0-2,4 0 4,-1 0-6,1 0 4,-3 0 0,-4 0-2,-2 0 4,-4 0-2,-2-2 0,-7 2 5,-5-1-9,-3-2 4,-1 0 0,-3-3 10,-2 0-3,0 0-7,-4 0 3,-9 1 9,-3 2 4,-3 3-13,-4 0 9,-3 0 24,-2 14-31,0 10 8,1 3 5,7 4-9,4-2 27,10-2-36,6-3 1,0-3-18,9-3 28,12-3-11,6-2 0,3-6 13,4-4-32,2-3 19,0 0-73,-2 0-4,-1 0-115</inkml:trace>
  <inkml:trace contextRef="#ctx0" brushRef="#br0" timeOffset="253561.6312">19954 4996 16,'0'0'48,"0"0"25,0 0 14,0 0-43,11-80 48,0 64-44,2 0-13,0 0 42,0 4-61,0 2 11,3-3-27,2 5 17,3-2-18,1 6 1,0 4 0,-2 0-5,1 4 5,-1 16 0,-2 7-1,-1 6 10,-7 3-9,-5 3 0,-5 2 1,0 1 4,-12 1 2,-14-1-8,-6-2 1,-6-2-43,-3-3 40,0-4-13,1-1 32,5-6-22,7-3 11,6-6-5,10-2 0,5-5-3,4 0-17,3 0 20,0-3 0,1 0-12,18 0 25,8-4-13,11-1 14,5 0 9,5 0-12,0 0-11,-4-7 0,-7 5-5,-5 0-29,-10 2-19,-1 0-45,-6 0-97,-4 0 7</inkml:trace>
  <inkml:trace contextRef="#ctx0" brushRef="#br0" timeOffset="256562.5159">20561 4707 26,'0'0'78,"0"0"13,0 0-48,0 0 25,0 0-66,0 0 32,0 0-34,-1-45 23,1 39-17,4 0 1,4 0-7,0-1 20,5-1-11,0 0-9,3 3 0,0 0 7,-2 3-14,-2 2 7,1 0 0,0 4-1,-1 10 5,2 3-4,-3 2 0,-3-1 4,-2-1-11,-1-2 7,-2 1 0,-1-5 0,-2 1 6,0-3-6,0 1 0,0-5 4,0 0-20,0-2 16,0-1 0,0-1-6,0-1 6,0 0 0,3 0 0,4-12 20,4-11-27,4-4 7,7-4 0,5 0 1,0 2 6,-2 4-7,-2 6 0,-8 5 7,-4 7-8,0 1 1,-1 6 0,-1 0-2,0 0 3,-3 7-1,3 11 0,-4 3 0,-1-1-2,1 0 2,-1-1 0,5 1-9,3-1 9,2-1-35,2-1-34,-3-4-123</inkml:trace>
  <inkml:trace contextRef="#ctx0" brushRef="#br0" timeOffset="257522.6172">19791 5622 187,'0'0'23,"0"0"-21,0 0-2,0 0 12,0 0-7,0 0-3,55-4 22,-38 3 38,2-3-54,3 3 27,6-4-21,9 4-3,11-4 18,10-2-16,12-4-7,11-1 11,7-3-8,3-1-9,4 2 0,2 2 6,2 6-12,1 3 6,1 3 0,-9 0-4,-8 0 7,-14 9-6,-20 2-25,-19-4-42,-13 1 12,-14-2-35,-4-2 15,0 1 34,-16-2 44,-4 1 3,-2-1-3,-6 3-31,0 0-19</inkml:trace>
  <inkml:trace contextRef="#ctx0" brushRef="#br0" timeOffset="258479.4208">20302 5795 147,'0'0'8,"0"0"17,0 0 2,0 0-11,0 0-2,0 0-14,44-53 7,-30 43 31,2 0-38,4-2 22,4 1-7,3 2-11,1 1 33,-1 6-27,1 2-1,-4 0 8,0 1-7,-2 14-10,-7 3 0,-6 3 11,-4 6-7,-5 1-3,0 3 4,-3-2 13,-11 1-13,-1 0-5,-7-2 0,0 1 0,-7-1-18,1-1 18,-1-2 0,3-3-24,3-5 37,6-2-13,4-3 0,6-4 1,4-1 1,1-2-2,2-1 0,0 1-7,0-1 22,15 1-15,9-4 0,9-1 13,8 0-5,11 0-8,4-7 0,4-1 1,-4 0-1,-3 3-37,-7 0-97,-7-1-119</inkml:trace>
  <inkml:trace contextRef="#ctx0" brushRef="#br0" timeOffset="260252.4734">22838 4949 13,'0'0'47,"0"0"7,0 0 58,0 0-80,0 0 29,0 0-12,-21-47-32,15 43 41,2 3-51,-5-1 4,0 2-4,-3 0 1,-3 0-11,0 10 3,-3 6-3,1 4-5,1 2 8,0 5 0,1 3-6,0 3 13,3 5-7,5 0 0,2-1 5,5-1-3,0-2-2,0-1 0,5-4 0,8-1 5,7-5-5,2-4 0,2-4 1,3-6-3,1-3 2,2-6 0,-2 0 11,1 0 3,-3-6-14,-3-6 0,-4-4 6,-1-2 15,-1-4-16,-4-2-2,-2 0 26,-5-1-11,-3-4-17,-2-2 0,-1-3 16,0-1 1,0-1-13,0 3-4,-7 0 19,-1 3-14,-1 6-6,-1 5 0,1 6-16,-2 7 2,-1 5-40,5 1-21,1 0 11,6 4-140</inkml:trace>
  <inkml:trace contextRef="#ctx0" brushRef="#br0" timeOffset="262634.0008">23498 5173 92,'0'0'58,"0"0"-17,0 0-4,0 0 39,0 0-44,0 0-3,0 0 40,6-34-51,-6 31 4,0-1 19,0-1-37,-8 0 44,-1 1-48,-3 0 1,0 1-8,-1-1 7,1 4 0,-2-1 0,3 1 1,-1 0 2,2 0-3,2 0 0,2 5 0,1 6-20,4 5 11,1 3-11,0 1 16,0 1-5,9 1 9,6 2 0,3 1 2,2-3 4,4 1-6,-3-2 0,-1-3 2,-5-1-6,-2-4 4,-5 0 0,-5-2-1,-3-2 1,0 0 0,-5 0-7,-12 0 7,-5-1 10,-5-2-9,-1-3 0,1-1-1,0-2-2,1 0-28,1 0 4,3 0-58,6 0 7,8-5-81</inkml:trace>
  <inkml:trace contextRef="#ctx0" brushRef="#br0" timeOffset="273108.2316">25601 5127 20,'0'0'65,"0"0"-13,0 0 46,0 0-82,0 0 31,0 0-6,0 0-40,0-6 63,0 5-55,0-2 15,-1 0 26,-2 1-38,1 2-3,1-3-9,-2 1 28,0-1-25,-3 1-3,3-3 0,-1 2 3,1-2 3,-2 1-6,1 1 0,-1-1 5,-1-1-7,1-1 2,-2 0 0,0 2-13,-2-3 14,-2 4-1,1 0 0,1-1 5,-1 3-14,2-2 9,0 3 0,2 0 0,-1 0 7,-5 0-7,0 0 0,-3 8-11,3 5 9,-2 3 2,2 0 0,1 6-16,1-1 14,4 0 2,1-1-2,4-4 0,1-1-5,0-2 7,0 0 0,1-2-11,8 0 14,4-4-3,3-2 0,3-3 6,2-2-12,-3 0 6,2 0 0,-1 0-17,-2-8 17,-2-2 0,0-1-3,-1-1-10,-1-1 10,-2 0 3,-1 1 0,-1-1-3,-2 1 8,-2-2-5,-4 4 0,1-1 2,-2 4-4,0 1 2,0-1 0,0 4 18,0 1 0,0 0-18,0-1 0,0 3 21,0 0-10,0 0-11,0 0 0,0 0-14,0 2-4,0 10 18,1 1 0,4 2 1,1-1-5,1-4 4,1 1 0,-1-4-2,2 1 7,-5-3-5,6-3 0,-3 0 0,3-2-2,2 0 2,-1 0 0,4 0 0,0-2 3,1-7-3,-1-3 0,3-3 3,1 2-10,-2-1 7,0 3 0,-1 3-2,-3 1 6,-4 4-4,0 3 0,-1 0-12,-1 0 4,0 11 8,-2 3 0,1 0-1,0 0 7,-1 2-6,0-6 0,-2 2 3,-2-3-8,-1-1 5,0-3 0,0 1-10,0-2 10,0-3 0,0-1 0,0 0 6,0 0 3,0 0 6,0-12-12,0-5 12,2-4-10,9 2-5,2 2 0,0 4-11,2 4 8,-1 0 3,0 2 0,2 3-7,1 3 7,-2 1 0,3 0-3,-3 0-9,0 10 7,-1 2 5,-3-1 0,-2 0-10,-1 2-23,-2 0-30,0-1-34,0 1-78</inkml:trace>
  <inkml:trace contextRef="#ctx0" brushRef="#br0" timeOffset="273748.8216">26477 5085 56,'0'0'79,"0"0"-52,0 0 62,0 0-78,0 0-9,0 0-2,-52-3 6,34 14-6,3 2 4,-3 3 4,5 3 42,-2-1-38,6 1 1,3-2-13,3 0 3,3-4-7,0-2 5,0-1-1,0-4 5,7 0-1,2-3-4,5-3 0,1 0 13,2 0-13,3 0 0,-4-9 2,4-6 11,-5-5-3,2-3-10,-3-3 0,1-4 16,-3-4-9,-1-2-4,0-4 2,-3 0 22,-1 1-9,-4 3-18,-3 0 21,0 5-7,0 0 20,0 6-13,-1 7-3,-2 6 51,0 4-64,1 7 39,2 1-44,0 0-3,0 10-10,0 22-21,0 13 34,0 9-6,3 3 6,5-2-5,-1-6 2,-3-3-66,3-6 48,-1-4-81,0-7-52,2-10-98</inkml:trace>
  <inkml:trace contextRef="#ctx0" brushRef="#br0" timeOffset="331240.4634">19908 7097 42,'0'0'46,"0"0"50,0 0-47,0 0-8,0 0-10,0 0-13,0 0 22,0 0-35,-23-39 3,22 36-5,-1 0 6,1 0-12,1 2 3,0-3 0,-3-1 13,3-1-10,0 0 0,0-4 33,0 0-35,0-4 17,12-1-18,3 1 0,6-4-4,1 1 4,1 0 0,-1 2 0,-1 0 5,1 3-5,-1 0 0,2 0 0,2 2-4,2 4 6,-3 1-2,0 5 0,-2 0 0,-1 1-3,-5 16 3,1 4-2,-5 5-10,-2 4 18,0 3-6,-5 3 0,-5 3 8,0 2-11,-6 5 3,-16 4 0,-7 0-4,-8-1 11,-4 0 4,-5-6-11,1-2 10,1-6-18,5-7 8,3-2 0,6-6 11,5-4-7,7-3-4,6-3 0,6-6 5,6-2-12,0-1 2,0-1-5,11 0 7,16 0 6,7 0 1,8 0 0,7-3 7,5-3-13,5 0 2,4 1 0,0 1 3,-5 3-2,-12 1-1,-10 0 0,-12 0-53,-6 0 4,-6 4-19,-3 2-37,-2-2-8</inkml:trace>
  <inkml:trace contextRef="#ctx0" brushRef="#br0" timeOffset="332334.1543">20523 6693 43,'0'0'45,"0"0"2,0 0-6,0 0-38,0 0 23,0 0-9,5-46 13,2 42-12,0-2-5,2 1-10,4 1 9,1-1-2,1 3 1,3 0-9,0 2 0,0 0-1,-1 0 6,0 15-11,-4 1 4,-4 2 0,0 3 11,-6 0-10,-2 1 10,-1-1 9,0-6-8,0 0-12,0-3 0,0-5 5,0-1-1,0-2-1,0-4-3,0 0 4,0 0 13,0 0-17,0 0 0,0-13 11,10-9-11,3-5 2,2-3-2,2 1 0,-1 3-9,-1 5 6,1 5 3,-1 2 0,-2 5 0,-3 5 1,-3 1-1,0 3 0,1 0-9,2 0 8,0 13 0,0 2 1,-1 2-2,-3 0 5,1 1-3,0 1 0,1-1-3,1 2-5,4-2-18,1-2-39,1-2-3,-3-2-43,2-2-15</inkml:trace>
  <inkml:trace contextRef="#ctx0" brushRef="#br0" timeOffset="333331.0073">19765 7724 94,'0'0'31,"0"0"56,0 0-17,0 0-22,0 0-44,0 0-4,-3-2-1,4 2-8,10 0 9,6 3 15,9 3-2,10 0 24,12-1 11,10-2-38,6-3 1,6 0-11,3 0 2,2 0 5,-1 0-4,-2 0-1,1-2-2,2-2-13,-1-4-5,-6 1-4,-12 4-31,-13-2 21,-13 5-20,-13 0 19,-8 0 0,-4 0-54,-5 0 25,0 0-5</inkml:trace>
  <inkml:trace contextRef="#ctx0" brushRef="#br0" timeOffset="334235.2641">20147 7992 48,'0'0'63,"0"0"-1,0 0 12,0 0-3,0 0-26,0 0-12,4-64 19,10 55-42,1 0-9,7 3-1,5-1 4,4 2 2,2 4-5,1 1-1,-2 0 0,-6 18 10,-5 9-17,-6 6 7,-6 5 0,-3 3 14,-6-2-7,0-2 6,0-1 0,-13-3-9,-2-1-4,-6-4 0,-1-2-4,-4-2-1,1-3 5,2-1 0,4-5-9,9-7 4,5-1 0,4-4 5,1-3-5,0 1-5,0-1 10,10 0 0,15 0-7,10-1 14,7-10-7,8-1 0,2-1 1,8-1-3,0 2 2,-5 2 0,-1 1-2,-10-1-47,-8 5-40,-6 0-48,-6-1-60</inkml:trace>
  <inkml:trace contextRef="#ctx0" brushRef="#br0" timeOffset="335297.7087">21428 7634 18,'0'0'92,"0"0"-7,0 0-29,0 0 7,0 0-59,0 0 14,33-14-15,-16 12-2,2 2 5,5 0 5,3 0-3,2 0-8,6 0 0,-1 0 0,0 0 0,-1 0 0,-1 0-21,-4 0-19,-4 0-79,-5 0-27</inkml:trace>
  <inkml:trace contextRef="#ctx0" brushRef="#br0" timeOffset="335607.5956">21679 7493 89,'0'0'89,"0"0"-26,0 0-23,0 0-40,0 0 0,0 0 13,-16 66 2,13-43-9,3 0-6,0-4 4,0 1-3,0 0-1,0-2-5,0 0-30,0-2-89,0-3 13</inkml:trace>
  <inkml:trace contextRef="#ctx0" brushRef="#br0" timeOffset="336060.6977">22164 7298 137,'0'0'94,"0"0"-88,0 0 0,0 0 19,0 0 3,0 0 13,0 99-21,1-70-14,1-2 23,1-1-29,-2 2 3,1-3-3,-2 2 6,0-2-12,0-1-2,0-2-60,0-4 22,0-2-78,0-5-11</inkml:trace>
  <inkml:trace contextRef="#ctx0" brushRef="#br0" timeOffset="337152.3015">19469 6608 38,'0'0'47,"0"0"25,0 0-49,0 0 32,0 0-15,0 0-22,0 0 36,11-10-24,-11 10 2,0 0-32,-9 18 11,-6 12-11,-6 13 0,-4 9 4,0 6-2,0 5 1,0 3-3,0 1 16,-2 4-2,2 3-14,-1-1 0,4-1 8,-1-2 1,6-3-6,3 0-3,5-3 6,3 1 2,3 2-9,3-2 1,0 6 0,11 9-5,2 15 5,2 10 0,0 8-2,3 1 3,3-8-5,9-8 4,10-8-8,8-8-11,8-10 19,10-12-55,7-9-26,8-16-97</inkml:trace>
  <inkml:trace contextRef="#ctx0" brushRef="#br0" timeOffset="341209.5088">22747 6673 36,'0'0'52,"0"0"-20,0 0 81,0 0-35,0 0-7,0 0-14,0 0-41,12-47-12,-10 44 0,-1 2 16,-1 1-3,0 0-17,2 0 0,2 0-6,6 17 4,2 11 2,5 12 0,-1 15 9,1 9-9,-4 7 15,-1 2-15,-2 3 38,-4 1-22,-3 0-16,-3-3 0,0-5 19,-1 0-11,-17-3-8,-3-3 4,-6-1 9,-1-3-3,-5-2-10,-1-3 0,-1-3-3,-3-1-21,4-2 4,1 2-28,1-5 44,6-3-93,0-1 25,-1-2-42,0-5-27,3-6 51</inkml:trace>
  <inkml:trace contextRef="#ctx0" brushRef="#br0" timeOffset="342004.2512">23268 7417 160,'0'0'8,"0"0"68,0 0 4,0 0-57,0 0 9,0 0-32,37 0 0,-10 0 3,4 0 2,4-3-5,0-2 0,1 2-45,-3 1-43,-6 1-127</inkml:trace>
  <inkml:trace contextRef="#ctx0" brushRef="#br0" timeOffset="344923.7606">23990 7546 148,'0'0'37,"0"0"22,0 0-33,0 0-10,0 0-26,0 0 10,3 7 0,0-4-7,0 0 14,2 1-7,-1-1 0,2-2 13,1 2-3,4-1 14,4-1 0,-2-1 3,3 0-20,1 0-7,-1 0 0,-2-9 7,1 0-7,-5-1 0,1-5 0,0-2 6,0-1-2,-2-2-4,1-2 0,-4-2 11,0-2-14,2-1 3,-1-3 0,-2-3 4,-1-2 3,2-2-7,-1-1 0,2-1 12,-1 1-12,-3 5 0,1 1 3,0 8 32,-3 1-32,2 4 13,-1 5-16,-2 3 26,0 6-26,0 4 34,0 1-12,0 0 12,0 0-34,0 3-7,0 18 6,0 5-16,-2 11 16,1 2 1,-1 3 0,1 3-3,1-1 7,0 1-4,0-6 0,0-4 2,7-3-6,6-7 4,2-1 0,5-5-9,2-2 9,-1-5-1,1-2-10,-1-3-49,0-3 51,0-2-18,1-2 22,2 0-21,-3-3 14,3-14 7,1-5 2,-1-7-48,-3-4 47,0-3-15,-3 0 19,-3-3-16,-2-2 13,-1 0 3,-4 1-1,-1 2-11,0 4 10,-2 3 2,-1 6 0,-2 7 1,-2 5 19,0 6-17,0 6 68,0 1-70,0 0 7,0 15-8,0 10 0,0 12-3,-2 2 10,2 0-7,0 1 0,0-2 15,0-3-15,0-4 5,0-2 2,0-5 4,0-5-4,0-3-7,0-6 0,0-4 3,2-3-8,-1-1 5,3-2 0,-1 0-4,4 0 13,5-11-9,1-6 0,2-4 12,0-2-16,3 1 4,0 0 0,3 2-14,0 2 18,-3 4-4,-2 7 0,-2 4-3,0 3-4,0 0 7,1 7 0,1 11-13,2 2 19,-1 1-6,2 1 0,0-4 3,-1 1-7,3-4 4,-3-3 0,0-3-12,0-2-39,-2-3-2,0-3 2,0-1-108</inkml:trace>
  <inkml:trace contextRef="#ctx0" brushRef="#br0" timeOffset="345499.2535">24153 7228 68,'0'0'82,"0"0"-34,0 0 8,0 0-29,0 0-4,0 0-26,0 0 3,53-7 0,-18 1 19,11-5-6,11 1 6,8-1-19,1 0 16,-5 1-24,-10 3 8,-8 2-73,-13 2-23,-14 3-95</inkml:trace>
  <inkml:trace contextRef="#ctx0" brushRef="#br0" timeOffset="346808.9027">17361 7322 4,'0'0'62,"0"0"3,0 0 1,0 0 23,0 0-31,0 0-27,0-45 40,0 42-70,0 1 46,2 2-21,-2 0-4,0 0-22,0 0 0,0 5 0,0 11-21,0 7 21,0-1 0,0 1-2,-8-1-29,-1 1 24,2-2-52,1 0-40,-2-4 5,1-5-99</inkml:trace>
  <inkml:trace contextRef="#ctx0" brushRef="#br0" timeOffset="347058.8896">17558 7277 109,'0'0'134,"0"0"-97,0 0-19,0 0 1,0 0-3,0 0-16,0 45 6,-4-21 11,-8 2-34,-3-1 16,0 0-69,-3 0-36,0-3-47</inkml:trace>
  <inkml:trace contextRef="#ctx0" brushRef="#br0" timeOffset="347942.6663">14700 7331 117,'0'0'101,"0"0"-42,0 0 53,0 0-64,0 0-11,0 0-29,0 0 2,4-8-20,-4 8 8,0 9 0,0 6-21,0 2 23,0 1-8,-1 0-16,-5-1-53,1 1-3,-1-5-58</inkml:trace>
  <inkml:trace contextRef="#ctx0" brushRef="#br0" timeOffset="348181.0664">14852 7335 206,'0'0'58,"0"0"-53,0 0-10,0 0 1,0 0 4,0 0 7,3 53-6,-3-33-1,0 1 0,-3 1-4,-8 1-4,1-1-76,-3-2-53</inkml:trace>
  <inkml:trace contextRef="#ctx0" brushRef="#br0" timeOffset="352057.3906">26304 7383 85,'0'0'93,"0"0"-87,0 0 11,0 0 23,0 0-38,0 0 13,0 0-15,19 54 2,-11-48 20,1-2-19,1-3 21,1 1 32,-1-2-39,3 0 15,3 0-32,0 0 9,0-11 3,4-1-11,-1-4 3,2-5 4,0-2 0,0-6-8,1-4 0,-1-2 0,-2-4 2,-2-3-1,-2 1-1,-5 1 2,-4 2 5,-1 3-7,-4 1 0,-1 3 2,0-1 21,0 2-22,0 4 17,0 3-14,0 4 8,0 1-12,0 4 0,0 5 10,0 5 24,0 3-5,0 1-1,0 0-28,0 0-7,-1 8-1,-2 13-2,-3 2 10,1 1-2,1-3 6,1 0-4,1-2 0,1-3 2,1-3-2,-3-2 0,3-5 0,0-3-7,0-2 7,-2-1 0,2 0 0,0 0 10,0 0-10,0 0 0,0 0 5,0 0 20,0 0-21,0 0 8,0 0-9,0 0 8,0 0-11,0 0 0,0 0-1,0 0-24,0 14 25,-1 7 0,-1 11-4,-1 6 8,2 2-6,-1 5 2,2-1 0,0-2 0,0-1 2,0-7-2,0-1 0,3-5 1,8-4-3,-1-6 2,1-2 0,2-6-5,1-2 8,2-3-3,-3-5 0,5 0-5,-3 0 3,6-3 2,0-10 0,3-2-1,-2-2 1,-1-5 0,2-2-2,-1-4-19,-3-1 13,-4 1-13,-7 3 9,-4 6 4,-4 4 11,0 4-3,0 4 21,0 1-3,0 4-13,0 2-5,-2 0 6,2 0-24,-2 0 11,2 12 7,0 4-3,0 0 3,0-1-4,4 1 4,5-2 0,0 0-1,0-4 2,1-1-1,2 0 0,2-3-8,1-1 7,1-2-11,2-2 6,3-1-4,1 0 10,1 0 0,1-10-1,1-7-15,-1-2 13,2-6-10,-1 3-24,-2 2 30,-2 4-9,-4 6 16,-6 2-3,-3 3 9,0 5-9,-2 0 3,2 0 0,1 13 28,-3 5-8,-1 1-9,1 1 12,-5-2-10,2 0-15,-1-4 2,-1-1 0,-1-3 3,0-2 0,2-4-3,-2-2 0,0-2 4,0 0-5,0 0 1,1 0 0,1 0 15,-1-3-15,4-8 0,-1-1-5,1 0 7,0 0-4,0-1 2,3-1 0,2 0-6,5 0 6,0 0 0,3 0-1,-2 6 1,4-2-3,-1 6 3,-3 1 0,2 1-8,-3 2 8,0 0 0,-4 0-5,-4 11-2,2 2 7,-5 3 0,-1-1 0,0 1 0,-1 0 5,-1-1-5,-1 1 1,0-4 3,0-3-8,0 0-1,0-4 5,0-3-14,0 0 19,0-2-5,0 0 18,0 0-5,0-9-20,6-11 7,9-7-48,2-1 45,7 0-34,-2 7 20,-6 6 10,-2 6-2,-8 5 9,-3 2 4,0 2 1,1 0 14,5 0-16,3 0-3,2 4 0,3 7-1,-3 3 1,-1 0 0,-2 2 0,-1 2 6,-3-2-2,3 1 8,-4 0-5,0-2 2,1-3-9,-4-2 0,3-4 0,-2-1 0,4-3 4,4-2-4,1 0 10,6-7-1,4-11-11,1-1 2,-2-3 0,-4 1 0,-4 0 3,-5-1-3,-2-2 2,-3 1 5,-1 2-9,-1 6 2,-2 4 0,0 4 9,0 4 19,0 0 7,0 3-20,0 0-15,-6 2-2,-6 17-6,0 8 8,-3 5-5,6 1 10,6-1-3,3-6-2,0 0 3,0-4-7,9-6 4,6-3-53,2-3-2,2-6-35,-1-4-90</inkml:trace>
  <inkml:trace contextRef="#ctx0" brushRef="#br0" timeOffset="352724.4624">27102 6911 254,'0'0'39,"0"0"-24,0 0 39,0 0-40,0 0-6,0 0-8,0 0 6,-4-12-12,4 12 6,0 0-29,0 0 0,-2 0-83,-2 0-73</inkml:trace>
  <inkml:trace contextRef="#ctx0" brushRef="#br0" timeOffset="353329.7069">26298 7084 45,'0'0'35,"0"0"3,0 0-31,0 0 5,0 0-17,0 0 14,61-12-6,-26 7 45,5-1-34,9-1 41,2-1-24,0 1-25,-2 1 26,-3 1-30,-1 1-2,-6 2 0,-4 1-1,-3 1-30,-8 0-17,-5 0-54,-1 0 72,-2 1-26,1 2 1</inkml:trace>
  <inkml:trace contextRef="#ctx0" brushRef="#br0" timeOffset="355420.9578">29015 6755 48,'0'0'81,"0"0"-30,0 0 29,0 0-32,0 0-24,0 0 53,0 0-16,12-45-10,-12 45-12,0 0-33,0 0-12,0 0 5,3 8-22,0 16 16,0 14 14,-2 4 2,1 6 22,-2-1-20,3-2-11,0-3 0,-2-4 5,1-4-10,-1 1 5,-1-2 0,3-1 0,-1-2-31,-2-5-4,0-2-3,0-7-42,0-4 13,0-4-91</inkml:trace>
  <inkml:trace contextRef="#ctx0" brushRef="#br0" timeOffset="362703.7926">6794 9889 5,'0'0'38,"0"0"4,0 0 28,0 0-24,0 0-6,0 0-18,0 0-14,0-11 44,-7 7-17,2 0-14,-1 0 2,0-1-5,1 0-17,-3 1-1,-1-2 6,0 0 7,-3-2-13,4 0 0,-1 0 5,0-1 2,-4 3-7,1-1 0,-3 3-10,0 1-2,-4 3 12,1 0 0,-3 0 0,2 0 5,2 0-7,2 2 2,2 5-11,1 4 10,0 2 1,3 2 0,0 5-4,3 1 8,2 3-8,-1 2 2,5-1 2,0 0-7,0-1 7,0-3 0,0-3 1,8-2 4,5-2-5,-1-4 0,7-2 1,-1-4-6,5-4 5,2 0 0,0 0-1,1-1-13,2-10 9,-1-1-9,-2-3-10,-2-1 16,-4-2-3,-4-2 11,-1 2-7,-4 0 5,-4 0 1,-2 2 1,-4 5 0,0 0 1,0 4 1,0 2-2,0 0 26,0 5-23,0 0 32,-1 0-28,1 0 9,0 0-32,0 5 15,0 10 1,0 2 0,7-2 2,1 0-3,4-3 1,-2 0 0,0-2-5,1-2 5,0-2 0,2-2 0,-3-1 5,1-3-6,2 0 1,-1 0 0,3 0-2,-3 0 4,6-7-2,-5-4 0,2 1 7,3-4-9,0 3 2,0-3 0,3 0-3,-2 2 3,2 2 0,-3 2 0,-3 4 3,1 4-6,-2 0 2,-1 0 1,-1 9 1,-1 4-1,-1 2 21,-1 0-4,-3 0-6,-3-1-11,0-2 0,0-3 2,-3 0 2,1-1-2,1-4-1,-2-2 1,1-1 6,1-1-8,-2 0 0,0 0 2,1 0 16,1-14-18,2-5 0,4-2-10,-2 1 4,7 2 3,-2 5-1,0 1 1,0 3-4,0 2 7,0 2 0,3 2-1,2 1 2,1 2-5,0 0 3,-1 0 1,-2 8-1,-2 1 2,-4 1 6,4 2 6,-5-2-6,1 3-8,-2-3 1,-1 1 0,0-1-18,-2-2 16,3-2-32,3-5-16,0-1-96,-2 0-33</inkml:trace>
  <inkml:trace contextRef="#ctx0" brushRef="#br0" timeOffset="363585.5289">7910 9816 12,'0'0'97,"0"0"-92,0 0 49,0 0-14,0 0-30,-85-5 1,70 10-11,0 4 0,1 3 4,0 4 7,3 4-11,2 3 10,-1 2 5,2-1 25,2 0-34,3-3 0,3-4-6,0-2-1,0-3-1,0-4-2,9-3-18,2-1 22,5-4 14,-2 0 5,5 0 2,2-9-11,-2-8-7,4-3-3,-4-2 0,-4-3 7,3-5-3,-5-1-4,-2-2 4,4-2 1,-9-1-5,-2 0 0,-4-2 2,0 2 7,0 3-9,-3 3 32,-3 6 7,-1 6-32,2 7 24,1 7 31,-1 2-31,5 2 39,0 0-70,0 6 0,0 22-7,0 12-3,0 8 10,12 6 0,0-2 1,3-4-2,0-3 2,3-7-1,1-7 0,2-5-2,1-5-3,0-3 5,0-6-58,-1-3 29,0-4-61,-2-5 2,3 0-57</inkml:trace>
  <inkml:trace contextRef="#ctx0" brushRef="#br0" timeOffset="366292.4321">9269 9811 120,'0'0'55,"0"0"-55,0 0 0,0 0 13,0 0-3,0 0-7,30 20 20,-20-19 0,2-1 19,0 0-26,3 0 0,0 0-1,3-7-7,0-4-8,1-2 0,1-2 1,-4-2-1,2-5 0,-6-1 0,-3-4-2,-3-1 1,3-4-3,-3 2 4,-2 0 0,-1-2 1,0 2 3,-3 1-4,0 1 0,0 0 4,0 3-5,0 1 1,0 1 0,-1 4 6,1 4-1,-3 4 2,3 6 52,-2 4-23,2 1 19,0 0-55,0 7 2,0 18-6,0 11 4,0 11 0,0 4 37,0 3-37,2 1 43,-2-3-28,0-3-6,0 0 16,0-6-20,0-4 5,0-4-9,0-3 8,0-5-10,0-2 1,0-4 0,3-1-2,0-7 3,0 0-1,-2-5 0,3-3 6,-2-2-9,-2-3 3,1 0 0,1 0 3,1-1 0,3-16-3,3-4 0,1-5-3,1-1-5,1 0-9,3 0-17,0 4 32,1 1-27,-4 4 29,-2 4-11,-2 4 11,-2 0-2,-2 3 2,4 3 0,-1 0-12,2 4 12,0 0 0,6 0-7,0 7-2,3 8 6,-3 4 2,1 2 1,-4 1-3,1 0 3,1-2 0,2-1 0,-1-4 3,3-2-4,-3-2 1,3-2 0,-3-2-5,3-3 7,0-3-2,1-1 0,3 0 9,2-5-10,-4-12 1,1-1 0,-6 0-12,-2-3 12,-4 1 0,-4 1-6,-5 0-28,0 3 30,0 2-6,-2 4 4,-9 2-3,-3 3 11,3 4-2,1 1 0,-2 0 0,1 0-2,1 14 2,0 2 0,2 4-3,2 1 8,6-1-5,0-2 1,0-3 5,0-3-6,0-3 0,12-2 1,0-4-2,3-2 4,6-1 2,4 0-2,2-2 4,3-11-14,1-1 7,-4 0-9,-2-1-5,-2 0 14,-4 2 0,-1 0-2,-2 4 3,-5 3-3,-2 2 2,-6 1 0,4 3-3,-4 0 3,0 0 0,3 0-1,0 3 13,2 7-12,-1 5 9,-4 0-3,0 2 31,-3-2-27,0 2 0,0-4 0,0-1 0,0-3-14,0-4 4,0-2 0,0-3 3,0 0 0,0 0 1,0 0 7,3-3-4,0-12-14,5-8 4,0 1-25,3 0 25,-1 4-13,4 5 16,-4-1-1,1 4 2,2 2-5,-2 2 4,2 0-1,2 6-8,-3 0 9,4 0 0,-2 0-5,-1 11 21,-2 4-16,0 0 6,-2 0 0,0 0 14,-4 0-17,1-1-3,4-1 0,-4-2 5,3-1-12,4-2 7,0-3-49,4-2 32,3-3-76,1 0-67</inkml:trace>
  <inkml:trace contextRef="#ctx0" brushRef="#br0" timeOffset="367273.6611">11070 9692 9,'0'0'84,"0"0"-29,0 0-31,0 0-20,0 0 23,-81-5-24,59 12 13,0 2-16,2 4 9,2 4 35,3 3-38,-1 2 8,2 5-2,4 0-1,3 0-9,2-2-2,5-3 1,0-4-5,0-1 5,3-6-1,9 0 0,3-5 2,4-1-2,2-2 6,5-3 0,5 0 19,3 0-23,2-8-1,3-4-1,-5 2-1,-1-1-1,-5 2 0,-1-2 2,-3 1-12,-2-4 12,-1-2 0,-3-2-6,0-2-19,-4 1 22,-4 1 1,-7 0 2,-3 3 1,0 1 0,-5 0 17,-9 6 51,-2 1-51,-1 6 3,0 1-21,-2 0 10,0 9 12,2 9-20,4 3 1,4 4-3,7 3-11,2-4 8,0-2 3,9-1 0,12-5-4,4-4 8,7-6-4,2-5 0,8-1 0,4 0-15,2-6-28,-2-6-106</inkml:trace>
  <inkml:trace contextRef="#ctx0" brushRef="#br0" timeOffset="427627.9604">13607 9405 81,'0'0'87,"0"0"-1,0 0-26,0 0-10,0 0-8,0 0-5,0 0-10,0 0 4,0 0 13,0-27-35,0 20 9,0 2-9,0-4 2,0 0-11,-3-2 7,-1-1-4,-2 0 18,0-3 2,0 2-7,-3-4-8,-1-1-1,-1 3-7,1 0 0,-2 0 1,-3 1-2,3 0 2,-1 3-1,-2 1 0,-2 5-8,0 0 8,0 4-28,-2 1-8,-1 0 29,-1 1-9,2 12-7,1 4 14,2 4-6,1 3 15,3 2-9,3 2-13,4 3 9,5-3-6,0 7 18,0-2-5,5 3 3,10 2 3,0-2 0,4 1 0,1 1-1,5 1 1,5 2 0,1-2 0,0-1 4,1-4-7,-4 1 3,-3-3 0,-4-1 2,-3-2 0,-3-3-2,-6 2 0,-6-4 3,-3-2-3,0-4 2,-6-2 25,-15-1 23,-1-4-22,-8-3-5,-1-3 18,-4-5-38,0 0-3,-3 0 0,1-9 0,2-6-1,4 1-3,3-1-13,4 1 6,11 3-21,4 0-1,9-1-20,0 0-32,1-2-36,17-2-80</inkml:trace>
  <inkml:trace contextRef="#ctx0" brushRef="#br0" timeOffset="429046.6617">13657 9748 59,'0'0'104,"0"0"-91,0 0-2,0 0-3,0 0 7,0 0-3,19-1 13,-13 1 27,3 0-23,-3-2-25,0 1 20,2-4-6,-1 0 3,2 0 7,0-5-16,0-1 3,0-6-12,-2-1 0,1-3 10,-2-2-13,-2-3 1,0-3 4,-1-5-1,-3-5-4,0-1 0,0-2 1,0 4 1,0 6-2,0 10 1,0 6 4,0 8 3,0 5-8,0 3 35,0 0-26,0 4-9,0 24-12,0 16 12,0 9 25,3 2-18,0-2 18,2-5-6,-2-1-14,-1-3 21,-1-4-15,-1-2-2,0-5 1,0-4-6,0-3-4,0-5 0,0-2 1,0-4-2,0-2 1,0-3 0,0-7-2,0-2 2,0-1-5,0 0-9,0 0 10,0 0 1,0 0 3,0 0 0,0 0-2,0 0-15,0 0 6,0 0 1,0 0 9,0 0-3,0 0 4,0 0 0,0 0-4,0 4-15,0 3 19,2 0 0,-2-1-4,0 0 3,0 0 1,0-3 0,0-1-5,0-1 10,0-1-5,0 0 0,0 0 5,0 0 7,0 0-12,1 0 1,-1 0 14,2 0-10,-2 0-7,1-6 2,2-3-12,1-1 8,2-3-9,0-2 1,3 4 8,2-3-9,-1 4 13,-1 2-2,1 4-2,-2 1-4,3 3 8,-1 0 0,-1 0-7,1 0 4,2 7 3,0 2 0,0 1-1,0 3-1,-1-2 2,1 6 0,2-2 2,0-1 1,1-1-3,0-1 0,-1 1 2,0-3-4,2-2 2,-1-2 0,2-2-2,1-4 7,1 0-5,2-2 0,0-13 2,-3-7-2,1-5 0,-5-2 0,-5 1-2,-2 2-6,-6 2 8,-1 4-1,0 4 2,0 4-2,-8 2 1,0 6 0,-3 3-2,-2 1-3,3 0-18,-5 1 15,3 14 8,3 6 5,1 3-5,8 5 0,0-2 14,0 0-14,6-4 0,11-3-1,8-7 4,5-4 2,4-6-5,1-3-19,1 0-33,-1 0-100,-5-8-93</inkml:trace>
  <inkml:trace contextRef="#ctx0" brushRef="#br0" timeOffset="457320.856">15743 9766 97,'0'0'90,"0"0"-23,0 0 22,0 0-26,0 0-46,0 0 1,-6 0-18,6 0 0,0 0-5,0 0-3,0 0 8,0 6-2,0 0 4,4-1-7,7-2 5,-1 0 0,0-3 3,5 0 0,-1 0-3,2 0 0,-2-3 5,2-7-6,-3 0 2,1-2-1,1-5 7,-2-4-5,2-4-2,-3-2 0,0-2 0,-3-1-6,-3-1 6,-3-3 0,-2 1 4,-1 0-2,0 2-2,0 4 0,0-1 5,0 3-3,-7-2-2,-1 4 0,0 2 10,2 1 0,1 8-8,4 2 0,-1 7 10,1 3-6,1 0-6,-2 0 0,2 0-9,0 3 2,0 18 3,0 14 2,2 8 4,4 7 20,-2 2-4,5 0-16,-3-1 13,1-2-9,1-2-6,1-6 0,-3-3 6,-2-5-6,1-6 0,-4-3 3,1-8-2,-2-2-1,0-7 0,1-2-3,-1-4 3,0-1-8,2 0 5,-2 0 3,0 0 1,0 0 2,1-1-6,1-7-1,1-2-18,1-2 18,0 0 3,-1 0-1,2 0-8,-2-1 0,0 3 6,0 2-2,-1 3 7,-2 2-1,0 3 0,0 0 0,0 0-3,0 0 3,0 0-14,0 3-2,0 9 16,0-1 15,0 5-14,0-3 6,0 2 20,0-3-23,0 1 0,0-2-1,0 1 4,0-1-7,-3-2 0,1-1 2,2-4-3,-1-2 6,1-1-5,0-1 0,0 0 7,0 0-6,0 0 1,0 0 2,0 0 12,0-11-13,0-5-2,3-5-1,3-3-10,4 0 4,-1 1-9,0 5 4,1 3 7,1 1 5,-1 6-1,0 0 0,1 5-7,-2 3 6,3 0-4,-3 0 1,2 1 0,-1 9 5,0 0-1,1 2 0,2 2 2,1-1-4,3 3 2,-2 1 0,2 0 0,-2-2 3,1-2-3,-2-1 0,0-1-3,-2-3-24,3-4-34,-3 1 6,0-4-25,3-1-51</inkml:trace>
  <inkml:trace contextRef="#ctx0" brushRef="#br0" timeOffset="458164.5575">16629 9709 22,'0'0'53,"0"0"0,0 0 3,0 0 1,0 0-15,0 0-19,-46-30 9,35 30-1,0 0-31,-2 0 18,3 4-18,1 10 0,-3 2-5,4 3 5,2 2 0,2-1-5,1 0 9,3 0-8,0-4 4,0-3-6,0-2 5,0-3-6,10-2 6,-1-3-1,3-2-8,2-1 10,2 0 0,2-1 0,1-11-4,-2-1 2,-1-4-4,-4-1 0,-2-2-5,-2 2 11,-3 0 0,-2 4 2,-3 4 1,0 4 9,0 0 21,0 4 17,0 1-28,0 1 20,0 0-42,0 0-10,0 1 4,0 13 6,3 0 4,4-4-3,2-2 3,0-2-8,0-3 4,4-2-4,1-1 4,2 0 2,2 0 5,-2-3-6,0-8 6,0-5-7,-3-5 0,3-6 2,0 0-5,-2-1 5,-2 5-2,-4 6 1,-1 7 3,-5 3-4,-1 6 0,1 1 0,2 0 0,4 0 5,3 11-5,2 0 10,-1 4-3,2-1-3,-2 3-4,-1-1 6,-4-1 4,-1 0-10,-4-1 0,-2-1 0,0 2-13,0 2 13,-11 2 0,-8 0-40,-3-3 10,0 0-53,-1-5-26,-3-3-83</inkml:trace>
  <inkml:trace contextRef="#ctx0" brushRef="#br0" timeOffset="461151.9619">18243 9847 5,'0'0'17,"0"0"15,0 0-7,0 0 5,0 0-4,0 0-6,0 0 12,37 27-18,-28-27 5,2 0 5,-1 0-19,1 0 6,1 0-4,-1 0-4,3-4 12,-2-3-11,0-4 6,-2-1 11,-2-3-18,0-5 14,-1-2-12,-1-6 1,1-5-2,2-2-3,-2-5-1,-1-4 1,2-1 2,1-3-4,0-4 1,-3 2 0,-2 0 5,-4 6-4,0 8 5,0 4 40,0 6-33,-4 6 35,-1 4-35,2 4-9,0 6 19,2 1-15,1 3 13,-2 2-12,2 0-9,0 4-15,0 18 3,0 11 12,0 13 12,0 4-11,0 7 11,5 1 3,2-3-9,2-4-1,0-7-5,-1 0 2,-1-5-1,4-4-1,2-2 0,-1-6-1,4-3 6,1-3-9,-1-3 4,1-4-1,-1-5-2,-1-3 4,1-5-1,-1-1 0,3 0-3,1-3 1,3-13 0,-2-5-5,2-2 1,-3-1 4,-5 0 2,-3 0-3,-3-1-1,-1 2 2,-1 3 2,-5 7 0,2 5-2,-3 7 4,0 1 0,0 0-2,0 0-9,0 12-28,0 10 30,-4 6 14,1 0-4,3 1-3,0-1 17,0-1 5,3-2-18,4-6-4,2-4 0,5-2 0,-4-3-4,2-4 5,0-4-1,-1-2 0,2 0 6,-1 0-12,2-8 6,-1-7-6,-4-2 0,-3-1 6,-4-2 0,-2-2-1,0-2 5,0-4-7,-11 4 3,2 1 0,-3 4-1,3 6 4,0 4-3,0 2 17,2 3-16,4 1 15,3 2-12,0-1 2,0 1-12,0-1 6,0 1-14,11-6 13,7 0-7,8 0 4,-1-1 4,0 1 0,-1 2-10,0-1-9,0 3-31,-3-1 13,-2-1-38,-1 0-21,-7-1-52</inkml:trace>
  <inkml:trace contextRef="#ctx0" brushRef="#br0" timeOffset="461585.8354">18168 9579 109,'0'0'16,"0"0"33,94-23 15,-50 13-9,8 4-39,6-1-10,2-1 4,-4 4-10,-6 1 0,-7 3-2,-7 0-64,-5 0-44,-6 0-30</inkml:trace>
  <inkml:trace contextRef="#ctx0" brushRef="#br0" timeOffset="465571.604">20793 9514 19,'0'0'29,"0"0"15,0 0-12,0 0 19,0 0-44,0 0 0,0-27 30,0 22-19,0 0 14,0-1-1,0 0-21,-5 0 33,2 0-41,-3 0 8,-1 0 10,-4 2-12,-1-4 7,-2 1-10,-1 1-4,-3 1-1,1 5 12,1 0-30,-2 0 18,-6 0 0,2 11 5,-5 4-5,3 3-17,6 3 11,3 0 5,6 1 1,5 2-1,2 2-7,2-2 4,0 0-3,0-3 5,9-4-2,9-3 8,0-4-4,4-2 0,2-7 3,1-1-3,4 0 0,-3 0 1,-1-8 2,-1-3-3,-7-3 0,0-3 0,-6 2 3,0-3-5,-2-2 2,-3 1 0,1-1 5,-4 2-3,1 2-2,-4 4 5,0 3 1,0 2-2,0 2 9,0 2-13,0 0 16,0 1-14,0 2 4,0-2-2,0 2-1,0 0-6,0 0-1,0 13-3,0 8 7,3 7 5,1 5 1,1 8 12,1 3-13,4 4 15,-3-1 8,1-1-12,-2-4 5,0-1-5,-3-5-3,0-3-2,0-4-3,0-5-8,0-4 0,-2-4 0,1-3-1,-1-2 3,-1-2-2,0-3 0,2-1 0,-2-2 0,0-2 0,1-1 0,-1 0-5,2 0 9,-1 0-4,-1 0 7,3 0 0,1 0 0,3-4-7,0-10 5,4-1-4,2-6-1,1-2-12,2-5 6,0-7-31,4-4 26,-4-3-3,3-3-13,-2 4 18,-4 5-9,-4 3 18,-3 6-2,-5 0 3,-1 3-1,0 1 0,0-1 0,0 3-4,0 1 6,0 2-2,0 8 0,0 4 2,0 4-2,0 2 0,0 0 0,0 0-4,0 6-16,0 9 20,0 2 3,2 0-3,6-4-2,1 0 0,4 0-8,-1-3 5,0-1-35,3-2-24,-2-3-33,1-4-80</inkml:trace>
  <inkml:trace contextRef="#ctx0" brushRef="#br0" timeOffset="466873.9366">21025 9567 22,'0'0'20,"0"0"2,0 0 9,0 0-15,0 0 4,0 0-10,0 0 9,0 0 8,0 0-23,0 0 2,0 0-6,0 10 0,0 9 23,5 1-1,1 2-2,2 0-5,2-3-11,-1-3-4,1-2 0,4-4 1,-4 0-2,2-6 3,0 0-2,0-1 3,1-3 3,-1 0-6,4 0 0,1 0 2,1-4 10,-3-6-11,1-1 4,-4-1 10,-4 0-9,-1-2 13,-2-1-2,-4-1-17,1 1 14,-2-2-13,0 1 2,0 2-2,0 1 6,0 2-7,0 2 0,0 3 1,0 3 5,0 3 13,0 0 25,0 0-22,0 0-22,0 0-2,0 0-14,0 7 1,0 10 10,3 1 8,3 0-3,1-2 1,2 1 1,0-2-3,0-3 1,3-1 0,-3-2-1,0-3 1,-2 0 0,5-3 0,2-3 3,0 0-3,2 0 0,-2 0 3,-2-3-3,0-8 1,0-2-1,-3-4 6,0-1 0,-2 1-6,-1-1 0,-3 3 3,0 2-5,-1 1 3,-2 3-1,0 1 6,0 1 0,0-1-6,0-1 0,0 5 2,0-1-4,-2 4 2,2 1 0,-1 0 1,1 0-1,0 0-1,-2 0-9,2 0-14,0 9 22,0 6 2,0 1 0,0-1 2,3 0 2,4 1-4,-1-4 0,2-1-1,-2-1-2,0-1 3,0-4 0,-1-1-2,2-1 6,-1-3-4,-1 0 0,-1 0 2,-1 0-3,-1 0 2,-1 0 2,1 0 18,-2-5-16,0-1-10,2-1-6,-2 1-48,0-1-17,0 3-98</inkml:trace>
  <inkml:trace contextRef="#ctx0" brushRef="#br0" timeOffset="468637.0124">21544 9740 3,'0'0'45,"0"0"-4,0 0-12,0 0-10,0 0-14,0 0 13,-2 2 8,2-2-19,0 0 23,0 0-18,0 0-4,0 0-8,2 0 7,8 0-7,-1 0 2,7-8 1,1 3-1,2-5 3,-1 2 2,1-3-7,-1 1 8,-5 0-8,2 1 0,-4 0 3,-4-1 2,-1 0-2,-3 0 1,1-1 8,-4 3-10,0-3 7,0-1 0,0 1-6,-1-1 10,-8 2-10,0-1-1,0 2-2,-2 3 5,0 2-12,0 1 7,0 1-15,0 2-1,2 0 16,-1 0 5,-1 3-5,2 9-2,-1 2 2,2 2 0,2-1 0,2 3-4,1-1 4,3 1 0,0 2-3,0-2 9,0 0-12,0-1 6,7-4-1,4 0-4,2-2 5,1-1 0,2-2-3,-1-2 3,1-2 0,4-4-1,1 0 7,3 0-10,2 0 4,2 0 0,3-7 7,3-4-7,-1 0 8,-2-3-8,0-3 0,-1 1 0,-4-1 0,-2 1-4,-5-2 0,-2 0-7,-3 0 10,-3-3 1,-4-2-1,-1-1 0,-4 1 2,-2 1-1,0 2 2,-2 2 1,-7 3-3,-1 3 5,-1 0 2,0 1 14,-3 4-21,1 3 0,-1 2 4,2 2 3,-1 0-14,4 0 4,1 0 3,1 9-1,3 5 1,2 1-2,2 1-3,0-1 5,0-1-6,3-2 2,9-2-4,0-2 8,4-3 2,2-4 1,4-1-3,5 0 0,3 0 0,1-3 0,2-6 3,-1 3-1,-7 1-2,-2 2 0,-3 1 0,0 2 2,-5 0-3,-1 0 1,-2 8 0,-1 7-1,1 0 2,-5 2 0,1 2 0,-2 1 6,3 1 8,-2-3-2,2 0-12,1-1 19,-1-5-19,2-3-1,1-2 2,-2-3 0,2-3-2,3-1 0,-3 0-24,3 0-16,0-6-52,0-6-55</inkml:trace>
  <inkml:trace contextRef="#ctx0" brushRef="#br0" timeOffset="469680.7354">22552 9438 29,'0'0'55,"0"0"-17,0 0 7,0 0-24,0 0-9,0 0-12,0 0 1,-30 33 1,27-9 6,2 0 13,1 0 11,0-1-27,0-5-3,0-2-2,7-3 10,2-5-8,-2-1-2,2-4 0,1-2 31,1-1-26,4 0 12,3 0-13,3-11 2,0-5 1,0-2-7,-1-3 0,-3 1 5,-1 1-1,-7 2-4,-3 7 0,-1-1 8,-4 6-3,-1 3 40,0 0-32,0 2 15,2 0-28,0 7-12,3 15 12,0 8 3,-1 6 37,-1 3-20,-1 3-10,1 0 15,-2 2-18,1-2-6,-2-1-1,0 0 8,0-2 3,-5-3-11,-7-3 12,-1-6 4,-1-3-14,4-3-2,-5-4 0,4-5 2,1-6 7,3-6-4,2 0 18,1 0 15,4-6-37,0-11 12,0-4-13,7-8-17,14 0 11,4-5-20,5-1-20,3 4 18,1-2-66,5 1-20,0 2-37</inkml:trace>
  <inkml:trace contextRef="#ctx0" brushRef="#br0" timeOffset="472643.1718">24186 9022 63,'0'0'59,"0"0"12,0 0-44,0 0 10,0 0-20,0 0 13,8-33 13,-3 27-21,-1 1 17,2-5-19,5 0-2,2-4-8,5-1-7,9-1-3,0-1 0,6 2 8,1 1-9,0 1 1,0 4 0,-1 3 1,-1 3-1,-1 3 0,0 0 0,1 18-1,-1 11 1,-3 10 0,-5 7 1,-7 7 25,-8 4-12,-8 0 0,0 1-3,-9 0-11,-15-2 0,-4-6-3,-5-5 13,-6-6-20,-2-3 22,-2-8-6,4-5-6,2-5 5,4-7-5,3-5 0,5-2 3,9-2 3,7-2 7,6 0 19,3 0-6,0 0-26,0 0-4,12 0-17,16 0 21,14 0 4,3-5-2,8-2-1,7-4 3,4 2 1,3-4-6,1 1 1,-4 1-13,-8 2-50,-8 4-51,-11 2-58,-10 2-70</inkml:trace>
  <inkml:trace contextRef="#ctx0" brushRef="#br0" timeOffset="473549.3771">25018 8782 93,'0'0'71,"0"0"-4,0 0-28,0 0-4,0 0 6,0 0-38,10-36 5,-4 30 25,0-1-32,2 3 10,2 3-11,2 1 2,3 0-5,-2 4 6,1 13-3,-1 2 2,-4 2 7,0 0-2,-3-3-2,0-3 0,-1 1-2,-2-6-1,1-1-2,-2-2 2,-2 0 1,1-4-4,-1 0 1,2-3-22,-1 0 10,1 0 6,2 0 6,2-8 9,2-10-3,4-5-7,-1-2 1,1-1 0,2 5 0,-5 6 0,0 6 0,-5 3 2,-2 5 5,2 1-8,0 0 1,4 0-2,3 10 2,0 4 9,0 2 0,-1 1-5,-1 0 1,0-1-6,2-1 1,2 1 0,-1 1-10,3-2-20,-2 2-17,-1-2-76,-1-3-60</inkml:trace>
  <inkml:trace contextRef="#ctx0" brushRef="#br0" timeOffset="474639.9676">24362 9899 78,'0'0'32,"0"0"22,0 0 12,0 0-57,0 0 4,0 0-13,0 0 3,0 0-9,0 0 17,3-2-11,14 1 4,6-1 6,11 2 1,6-2 0,12-1-1,11-1 28,12-2-35,7-2 15,7 1-4,0 1-10,-1 0 9,-3 0-6,-4 0-4,-6-2 6,-6 2-7,-6-1-2,-8 1 0,-5 3-10,-8 0 4,-6 3-12,-9 0-3,-11 0-36,-11 0-88,-5 1-15</inkml:trace>
  <inkml:trace contextRef="#ctx0" brushRef="#br0" timeOffset="475561.7931">24990 10160 85,'0'0'38,"0"0"-1,0 0-13,0 0 22,0 0-19,85-66 2,-60 59-2,2 3-8,0 4 20,-2 0-36,-1 14 2,0 10 13,-6 8-15,-5 4 17,-5 0-20,-4 2 1,-4-1 6,0-1-3,-15 1-3,-7-1-2,-2-1-16,-3-4 2,-1-1 2,1-7 13,0-2 5,3-5-5,5-5 0,5-2 8,7-6-2,4-3-6,3 0 0,0 0 0,0 0-11,1 0 7,14 0 4,14 0 5,7 0 1,13 0 0,7-10 0,4-6-3,3 1 3,-2 2-6,-2 1-26,0 3-65,-5 3-39,-5 0 9</inkml:trace>
  <inkml:trace contextRef="#ctx0" brushRef="#br0" timeOffset="476261.7828">26176 9670 45,'0'0'40,"0"0"-21,0 0-10,0 0-4,0 0 0,0 0 40,68 3 22,-36-2 21,2 1-55,2-2-4,1 0-19,-1 0-7,0 0-3,-3-3 0,-4-1-15,-3 0-45,-7-1-40,-2 3-66</inkml:trace>
  <inkml:trace contextRef="#ctx0" brushRef="#br0" timeOffset="476574.2666">26362 9509 124,'0'0'20,"0"0"-14,0 0-6,0 76 37,0-41 18,0-2-52,0-3 9,0-4 14,0-3-26,0-7 12,0-1-12,0-5-10,0 1-2,0-3-45,6-2-24,6-3 5</inkml:trace>
  <inkml:trace contextRef="#ctx0" brushRef="#br0" timeOffset="477246.1053">26925 9215 219,'0'0'62,"0"0"-11,0 0-17,0 0-13,0 0-21,0 0-9,0 29 9,6 5 12,-2 10 30,-3-2 2,-1 0-38,0-4 11,0-5-13,2-3 1,1-2-10,2-5 3,-1 1-32,1 1-19,-1-4-62,-1-5-104</inkml:trace>
  <inkml:trace contextRef="#ctx0" brushRef="#br0" timeOffset="478235.1789">23998 8869 126,'0'0'170,"0"0"-164,0 0 3,0 0-2,0 0-7,0 0-9,0-6-5,0 6 8,-2 0 6,-6 0 15,-1 7-4,-7 11 5,-5 11-15,-3 9 5,-3 10 13,1 10-4,-1 15 2,3 14-14,4 14 15,3 6-18,3 4 0,-1-5 0,3-5 7,1-6-5,2-7-1,2 0 8,6-4-9,1-3-12,6-3 8,18-1-31,7 3 6,10 3 23,11-4 8,9-6-5,9-12-76,13-2 16,11-8-33</inkml:trace>
  <inkml:trace contextRef="#ctx0" brushRef="#br0" timeOffset="479161.5289">27237 8833 111,'0'0'1,"0"0"16,0 0-11,0 0 69,0 0-75,0 0-16,-9 26 16,28 14 13,4 11 19,3 5 0,3 9-23,-1 5 9,2 5-1,0 5-13,-4 9 10,-3 0-4,-8 0-6,-8-2 7,-7-8-7,0-9-4,-4-6 0,-14-10 2,-6-6-2,-6-8 1,-4-2 3,-7-5 4,-5-5-8,-3 2 0,0-5-2,-2-1-60,5-5-38,4-3 11,8-7-17</inkml:trace>
  <inkml:trace contextRef="#ctx0" brushRef="#br0" timeOffset="479817.7463">27738 9535 134,'0'0'85,"0"0"10,0 0-5,0 0-32,0 0-13,0 0-36,-15-14 6,15 12-15,0 1 5,0-1-3,13-4-2,7-1 0,5-2-4,8-2 4,3 2-34,0 1-16,1 4-67,-5 3-21,-5 1-12</inkml:trace>
  <inkml:trace contextRef="#ctx0" brushRef="#br0" timeOffset="481549.2346">28317 9592 44,'0'0'12,"0"0"4,0 0 48,0 0-51,0 0 49,0 0-23,22 31-16,-13-29 6,0-2-10,0 1 0,3-1 10,3 0-23,4 0 16,2-1-9,3-10-8,1-1 10,-3-3-11,0-1 2,0-4 6,-1-4-5,-2-5-5,5-3-2,-2-4 1,-3-4-2,0-4 1,-2-2 0,-4-3-5,-1 4 9,-1 3-5,-3 3 1,-1 7 0,-2 4 2,-3 3-1,-2 6-1,0 1 4,0 4 6,0-2-10,0 1 4,0 1 22,0 4-6,-2 7-20,2 3 5,0 0-5,0 12-43,0 18 30,0 12 13,0 4 3,-2 5 21,1 0-18,1-2 1,0-1-1,0-4 0,0-8-6,10-7 0,-1-7 0,2-1-3,0-6 3,0 2 0,1-5 0,1-2 4,1 0-4,2-4 0,-1-2 1,5-3-10,0-1 9,-2 0 0,3 0-4,-3 0 2,3-10 0,1-2-4,4-3 0,-4-5-5,2-4 0,-3-2-15,-4-6 20,-1-6-31,-3-1 19,0-2-2,-2 2-1,-2 4 20,-2 6 1,-2 4 0,-5 3 2,0 2 4,0 3-6,-2 3 7,-9 2 1,2-1 5,1 2-13,0 1 2,1 3 33,1 3-31,2 4 20,2 0-22,-1 0 2,0 8-4,0 12 0,-2 9 0,2 2 0,-2 8 6,-1 3-6,1 4 8,1 0-6,-1-2 24,0-5-23,2-6-2,1-4 4,-1-5 0,0-3-5,2-4 0,-2-7 4,3-4-6,0-4 2,0-2 0,0 0-3,0 0 3,0 0-12,0 0 9,0-11-2,3-7-6,6-5 11,2 1-11,4 1 9,2 3-32,-1 2 17,3 6 9,0-1-19,3-1 23,0 2-8,3 1 3,0 1 6,0 7-8,-1 1 5,-1 1 6,0 19-13,-4 2 7,1 4 6,-5-2 0,-5-3 0,-4-1 10,0-3-10,0-4 12,4-2-5,-2-4-8,2-2 1,5-2 0,3-2-6,5-1-19,2 0-101</inkml:trace>
  <inkml:trace contextRef="#ctx0" brushRef="#br0" timeOffset="482202.3472">28515 9166 97,'0'0'62,"0"0"-53,0 0-9,0 0-4,0 0 4,113-15 3,-68 15 10,3 0 51,-2 0-32,-1 0-7,-5 0-19,-2 0-4,-3 0-4,0 0-3,-4 0-75,-4 0-70</inkml:trace>
  <inkml:trace contextRef="#ctx0" brushRef="#br0" timeOffset="485555.0525">30402 9509 97,'0'0'52,"0"0"-38,0 0 12,0 0-12,0 0-14,0 0-4,-1 1 4,1 1 7,0 0 9,0-2-2,0 0-14,0 0-11,0 1 11,0 0 25,9-1 4,4 0 11,2 0-31,3 0 3,3-4-9,-2-5 4,5-5-1,0-1-6,-4-4 0,-1-1-7,-1-3 2,-3-1 0,-2 0 4,-2-4-4,-1-5 4,-2 1 1,0-3 0,-2 2-4,0 2 7,-4-3-3,-1 3 0,-1 1 7,0 0-7,0 1 0,-3 0 2,-4 4 14,1-2-15,-3 1 6,3-10 3,-1 2-6,2 3 45,2 7-43,3 15-5,-2 6 31,1 3-23,1 0-5,0 0 15,-2 0-15,2 0-8,-1 0 0,1 11 3,0 13-9,0 13 16,0 10-6,0 7 16,0 3-13,0-1 4,3-6-7,1-4 1,1-4-3,1-2 4,2-4-2,2-4 0,-3-6 4,2-3-5,0-2 1,0-4 0,2 1-4,2-3 4,1-3 0,-4-3-2,3-3 0,-2-3-2,2-3 3,2 0-3,1 0-4,4 0 8,-1 0-3,0 0-2,-2 0-5,-1 0 4,1-8 1,-1 0-1,2-3 2,2-4 8,-5 2-4,0-3 2,-5 2 4,-1 1-6,-2 1 0,-4 2 1,-1 1 9,-2 1 4,0-1-11,0 3 4,0-2 3,0 5-10,0 2 8,-2 1-2,1 0-1,-1 0-1,2 0-1,0 0-3,0 1-13,0 12 2,0 2 5,0 0 6,0-3-1,0 0 1,3-3 0,2 0 0,-1-2-4,4 2 3,1-1 1,0-2 0,1 2-6,2-4 6,0 0-9,0 1-10,0-4-43,0-1 59,1 0-18,1 0-8,2-1 29,1-9 0,0-1 3,2-4 0,0-2-2,3 2-2,-2 0 1,0 3 0,1 5-3,-4 1 3,-1 1 0,-4 5 0,-3 0-4,1 0 2,-2 0 2,-1 5 0,1 3-6,-2 0 8,-2 4-2,-1 2 33,0-1-2,-1 2-1,-2 0-23,0 1-2,1-3 9,-1 2-13,2-4 2,-1 1-3,1-5 2,-2-3-7,0-2 5,0-2-18,0 0 18,1 0 0,2 0 7,0 0 12,6-13-16,2-5-6,1-5 2,4 3-17,-1 1 18,1 2-14,-1 4 12,2 2-3,-4 1 4,0 5-1,-2 0 2,-2 2-5,-2 3 4,1 0 1,1 0 0,1 0-3,-2 2 8,-1 6-9,1-2 4,-1 4 0,-1-1 0,-2 2 3,2-1 2,-2-4-5,-4 2 0,0-2-2,0-2-4,0 1 4,0-3 2,0-2 6,0 1-1,1-1-5,1 0 3,2 0-6,3-3 5,5-12-2,6-9 17,0-3-17,4 0-5,1 4 3,-4 5-15,2 6 13,-2 1 4,1 1 0,2 2-10,-1 1 12,-3 4-2,-3 1 0,-3 2-1,-4 0-4,-1 9 1,-1 8 4,-2 1 21,1 0-14,-1 0 8,-1 0-6,0-3-4,3 0-5,-1-3 0,1 1 2,1-3-5,3-2 3,1-1-3,0-3-19,2-1-37,-3 1 0,-1-3-17,-2 1 12,-4-2 36,2 0 21,-2 0 7,0 0 1,-1 0 3,1-8-5,0 0 1,0-4 0,0-4 43,1-1 2,-3-2 4,1 2 6,-1 3-14,-1 2 7,0 2-14,0 1-23,0 0 15,0 1-7,0 1 4,0-2 5,0 0-24,0 0 10,0-1-14,0 5 6,0 0-5,0 5-1,0 0 0,-4 0-5,-6 0-54,-1 0 47,-4 10-13,3 13 7,2 6 15,1 3 3,6 0 0,3 0-6,0-5 7,0-4-1,10-3 0,7-6-8,5-3 8,3-4 2,7-2 1,-1-2-3,3-3-43,1 0-62,-2-1-25</inkml:trace>
  <inkml:trace contextRef="#ctx0" brushRef="#br0" timeOffset="486485.043">30911 9014 187,'0'0'31,"0"0"26,0 0 40,0 0-26,0 0-21,0 0-30,-12-11 7,12 11-20,0 0-2,0 0-5,0 0 0,0 0-24,0 0-36,0-2-48,0 2-33</inkml:trace>
  <inkml:trace contextRef="#ctx0" brushRef="#br0" timeOffset="486942.6658">30182 9116 6,'0'0'53,"0"0"-43,0 0 9,0 0 47,110-14 0,-70 13-36,5-1 14,7 2-8,2 0-11,1 0-12,2 0-9,-3 0-4,-2 0 0,-7 0-15,-8 0-35,-9 0-40,-4 0-48</inkml:trace>
  <inkml:trace contextRef="#ctx0" brushRef="#br0" timeOffset="488407.7498">32259 9414 64,'0'0'17,"0"0"14,0 0 48,0 0-28,0 0-51,0 0 12,-2 2-2,2-2-10,0 0 2,0 0-2,0 0 0,0 0 4,7 1 6,5 2 31,4-1-13,3-1-14,1-1 21,4 0-25,0 0-9,5 0 11,-1 0-11,0 0 7,1-6-8,-3-2 2,-2 0 2,-4-3-4,-4 1 0,-2-3-8,-1 1 8,-6-3 0,-1-1 0,-2-2 5,-4-5-5,0 2 1,0-2 2,0 0 5,0 5-6,-7 2-2,-2 1 0,-4 3-11,3 3 11,-3 4-9,2 5 9,0 0 3,-2 0 2,-1 7-5,-1 12 0,-1 9-5,2 9-2,1 0 7,7 2 0,3-5-6,3-6 4,0-4-5,8-7 2,14-2-9,5-6 14,7-3 6,2-3-5,3-3-1,2 0-31,0-3-21,-2-8-101</inkml:trace>
  <inkml:trace contextRef="#ctx0" brushRef="#br0" timeOffset="491574.1199">32224 9246 1,'0'0'27,"0"0"2,0 0 14,0 0-26,0 0-6,0 0-1,0 0 8,-4-7 26,1 6-22,0 1 1,1 0 1,-1 0-5,2-3-6,-3 3-13,1-2-8,-4 2-4,-2 0-21,2 0-20,-5 0 28,1 0-13,2 0-7,-4 3-33</inkml:trace>
  <inkml:trace contextRef="#ctx0" brushRef="#br0" timeOffset="495334.3621">6331 12301 188,'0'0'60,"0"0"-59,0 0-1,0 0 9,0 0 9,0 0 5,0 0-15,18 45 15,-10-39 11,-1 0-29,2 0 9,2 0-14,2-1 4,2-4-1,4-1 3,-2 0-7,5 0 1,-1-3-4,0-8-5,1 1 9,-2-4 0,2-4-6,-4-1 1,1-4 5,-2-4-13,2-1-11,-4-4 20,-3-2 6,-6-4-2,-6-3 0,0-4 8,0-2-8,0-4 0,0-2 2,0-1 16,-6-1-4,4 2 12,-1 6 26,2 7-45,-2 7 20,0 7 28,2 8-33,-2 4 10,1 8-10,1 3-15,1 1 15,-2 2-17,2 0-8,0 0 3,0 0-24,0 7-8,0 14 14,0 9 18,6 7 3,3 10 6,0 6-9,3 5 0,-2 1 4,2 0-5,-1-5 2,-1 0-1,2-2 5,-4-3-5,0-3 0,0-7 0,1-7 0,0-4-3,3-6 3,-3-4 0,0-2-4,1-5 6,-2-3-4,1-2-7,-3-3-11,2-3 12,0 0-12,4 0 1,4 0 15,5-12-5,0-4 6,3-6-2,-2 1-14,-2-5 8,4 0-11,-5 0 16,-2-1 2,-6 3-17,-3 4 19,-5 4-7,-2 7 9,-1 4 0,0 3 3,0 2-3,0 0-8,-6 3 7,-3 13-3,1 3-1,0 5 0,2 1 5,3 0 0,3-2-3,0-4-2,0-2 0,6-4 4,9-4-2,4-1 6,4-2-1,-1-5-1,-4-1 2,4 0 2,-5 0-5,2 0-2,-3-4-2,-5-5-7,1-3 11,-6-3-8,-2-3 5,-4-3-1,0 0-18,-11 0-10,-5 3 14,-1 1 18,3 5 6,-1 4 3,8 4 21,1 2-8,6 2 0,0 0-22,0 0-33,3 0 28,12 0 4,7 0 2,5 0-1,3-9 4,0-3 1,-2 0-8,-1 1 3,-6 1-19,-2 2-33,-7 1-95</inkml:trace>
  <inkml:trace contextRef="#ctx0" brushRef="#br0" timeOffset="495871.4703">6323 11954 99,'0'0'1,"0"0"-1,0 0 14,95-15 9,-58 12 21,5 0-13,7-1 21,12 0-10,3 0-24,-4 1-15,-1 3 1,-7 0-4,-8 0-8,-6 0-44,-7 10-82,-1-2 11</inkml:trace>
  <inkml:trace contextRef="#ctx0" brushRef="#br0" timeOffset="496690.9495">9087 11631 87,'0'0'102,"0"0"-2,0 0 3,0 0-26,0 0-7,0 0-26,0-9-44,0 24-3,0 18-4,0 11 14,3 4 26,-1 0-31,1-3 3,-3-1 4,1-5-2,-1-4-7,0-5 0,0-3-13,0-5-2,0 1-11,0-3-34,0-3 1,0-1-44,0-5-31,0-6-4</inkml:trace>
  <inkml:trace contextRef="#ctx0" brushRef="#br0" timeOffset="497409.6623">9087 11706 56,'0'0'32,"0"0"-8,0 0 15,-3-96 11,11 76 10,5 2-9,-1 3-39,4 2 24,-1 0-8,4 3-13,0 4 14,4 0-18,3 6-1,3 0 0,1 0-4,-1 15 0,-7 6-1,-7 2-4,-6 4 14,-6 3-11,-3 5 7,-4 5-11,-22 4-15,-8-2-3,-8 0-5,5-6-16,2-7 1,7-8 19,9-7-40,5-6 46,4-5 8,7-1 3,3-2 2,0 0 0,0 0-9,9-5 9,7 2-1,6 3-2,5 0 6,2 0-3,5 5 10,-4 9-8,-3-1 31,-2 1-20,-4 1 2,0-2 31,-6 3-40,-6-2 13,0 4 3,-9 5 1,0 1 9,-14 4-23,-12 3 7,-6-3-12,-1-3 10,1-4-12,2-8-2,0-4-28,7-4 22,-1-5 5,4 0-6,-1 0-6,6-5-23,0-11 17,3-4-16,6 1-43,6-1-34,0 3 12,0 2-1</inkml:trace>
  <inkml:trace contextRef="#ctx0" brushRef="#br0" timeOffset="498914.1755">9845 11991 78,'0'0'71,"0"0"44,0 0-64,0 0 10,0 0 10,0 0-71,-66-21 2,51 21-8,0 0 8,-1 12-2,2 4 15,1 9-14,4 1-2,2 6-3,-2 1 4,4-1 3,2-2 3,3-4 3,0-4-8,0-5-1,0-2 0,8-3-2,7-2 1,0-4 1,1-3 0,6-3-5,1 0 5,2 0 0,-1-15-4,-3-3-6,-5-3 6,-1-2-12,-6 1 10,-4-2 3,-4 3 3,-1 1 0,0 2 2,0 4 1,-4 4-3,-4 4 1,1 1 9,2 4 38,2 1-42,2-1-5,1 1-2,0 0-13,0 0-18,0 0-14,0 0 15,6 0 26,6 0-3,1 0 8,5 0 2,-3-3 3,4-3-5,2-5 0,2-4 1,2-3-2,2-3 2,-3-3-1,-5-3 0,-4-5 6,-1-3-6,-3-2 0,-5-1 2,-3 0 32,-3 1-15,0 4 14,0 4 1,0 7-23,-1 5 26,-2 7-4,0 5-32,0 3 47,1 2-28,2 8-20,-1 23-23,-2 18 20,3 10 2,0 4 1,0 1 0,0 0 1,3-3-1,4-2 0,2-5 4,-1-6 1,4-7-8,-2-8 3,5-6 0,0-6-2,-3-6 2,1-5 0,1-5-2,-2-5-18,0 0 7,0-3 6,1-16-4,2-7 2,1-3 9,-4-4-35,-1 1 31,-7 0-36,-4 5 19,0 4-2,-3 5-6,-10 6 19,1 5-19,3 3 29,3 3 22,3-1-12,3 2-1,0 0-9,0 0-27,0 0 27,5 0 0,12 0 0,6 0 7,6-3-1,7-4-6,0 1 0,5 0 2,-3 2-5,-2-1 3,-2 3-19,-2 1-45,-6-1-105</inkml:trace>
  <inkml:trace contextRef="#ctx0" brushRef="#br0" timeOffset="500747.7295">11978 12185 206,'0'0'106,"0"0"-103,0 0-3,0 0 11,0 0 22,0 0-15,0 0-8,-4 45-2,4-40-7,1-2 11,7-3 22,-2 1-6,4-1 1,2 0 1,0 0-23,3-9 17,2-4-15,-1-2-6,-1-4 14,3-2-17,-2-2 14,-4-5-7,-1-2-1,0-3-6,-3-2 0,-2 1 1,3-2 5,1-3-5,-1-4-1,3-2 0,0-1 4,-3-1-5,-1 5 1,-1 5 0,-3 9 2,-4 4-2,2 7 2,-2 7-1,0 2 9,0 5-10,0 2 7,0-1 0,0 2 10,0 0-17,0 0 0,0 0-2,0 12-24,0 17 26,0 8 0,0 13 0,0 6 1,0 1 1,4 1-2,2-8 0,0-3 3,5-5-5,-4-4 2,4-3 0,2-4-5,-1-2 7,4-2-2,-1-5 0,2-2-3,-2-2 1,1-6-4,-1-5-2,0-2-1,1-5 7,4 0 2,-4 0 0,2-9-8,3-5 7,-5-4-12,-1-1-6,-4 1 18,-4-2-5,-1 1 6,-3 1-1,-1 1-1,-2 5 0,0 5-3,0 4-4,-3 3 7,-5 0-33,-2 0 35,-2 13 0,6 3-1,1 3-2,2 0 3,3-2-2,0 0-5,0-6 1,3-1 6,5-3 0,4-1-4,-3-3 4,-2-3 0,5 0 5,0 0 3,4 0-8,1-11 3,-1 0-3,-2-2-24,-7 0 17,-5-2-21,-2 0-1,0 0 29,-3-1-16,-8 3 16,1 3-7,-2 2 16,3 3 2,3 2 28,1 2-18,3 1 24,2-1-43,0-1-2,0-4-14,13-2-17,9-2 30,2-1-26,3 1-13,-5 1 32,-4 2-59,-3 0 4,-4 1-34,-1 0-76</inkml:trace>
  <inkml:trace contextRef="#ctx0" brushRef="#br0" timeOffset="501166.4825">11864 11929 74,'0'0'12,"0"0"14,0 0 56,104-3-34,-62-5-39,10 0 6,7-3-12,3 2 20,-1 0-23,-9 3 2,-4 2-2,-8-1 0,-4 2-40,-6 1-57,-6 1-60</inkml:trace>
  <inkml:trace contextRef="#ctx0" brushRef="#br0" timeOffset="512814.2768">14461 11616 48,'0'0'55,"0"0"12,0 0 7,0 0-25,0 0 13,0 0-1,1-51-17,-1 42-4,-5 3-16,-4-2 15,-2 1-19,-2 2-11,-1 1-9,-2 2 0,-2 1 1,-3 1-12,-3 0 19,-7 0-8,-2 16 0,-6 7-7,2 8 7,-1 7-9,6 4 27,2 6-27,1 2 9,4 6 0,3 3-7,5 1 7,3 1-1,6 0-7,5-6 6,3-7 2,0-4 1,11-9 6,11-7-12,8-7 5,9-8 0,8-9-19,9-4-24,8 0 18,0-12-24,-2-5-30,-11-1-14,-12 0-81</inkml:trace>
  <inkml:trace contextRef="#ctx0" brushRef="#br0" timeOffset="513756.3733">15001 11661 129,'0'0'87,"0"0"-26,0 0 24,0 0-19,0 0-25,0 0-8,-43-24-13,34 24-20,-2 0 0,-1 6 0,-1 12-3,-2 7 6,-1 9 0,1 6-3,-2 9-6,4 2 6,0 2 0,1 2 0,4-2-6,5-5 13,3-3-6,0-7-1,0-7-8,17-5 7,5-7-2,5-6 0,2-8-1,3-5 8,1 0-3,1-11 3,0-9 3,1-4-9,-5-5 2,-7-1 0,-4-4 10,-8-2-10,-5-3 13,-1-4-7,-5 1 2,0 1-7,0-1-1,-12 5 0,-6 0 2,0 6 0,-3 7-2,2 6 0,2 6-34,1 4-10,4 5-32,0 3-129</inkml:trace>
  <inkml:trace contextRef="#ctx0" brushRef="#br0" timeOffset="514584.8589">15567 11652 86,'0'0'75,"0"0"-36,0 0 31,0 0-34,0 0-31,0 0 4,-14 65-1,13-22 36,1 4-10,-5-2-12,5-1 15,0-7-35,0 0 4,0-6-5,0-2 3,0-2-6,0-4 2,0-5-7,0-2 5,0-5-32,0-4-14,0-4-16,0-3-102,0 0 11</inkml:trace>
  <inkml:trace contextRef="#ctx0" brushRef="#br0" timeOffset="515112.9793">15586 11730 103,'0'0'73,"0"0"-10,0 0 0,0 0-8,0 0-30,0 0 13,-6-44-32,7 44-4,15 5 2,6 22 0,3 10 28,0 7 9,1 3-22,-1-3 2,5-3-19,-2-8-1,5-3-1,0-6 3,1-1-3,-1-2 0,-3-5 1,-4-4-3,-3-4 2,-5-4 0,-7-1 0,-4-1 2,-4-2-2,0 0 4,0 0-2,-2-8 82,1-11-42,-1-10-36,-1-4 2,0-5-3,0-6-8,0-2 3,0-5 0,0 0 0,0 2 3,0 6-3,0 8 0,0 7 5,-3 8-7,0 7 2,2 3-15,-2 6 10,3 2-41,0 2-28,0 0-42,4 0-108,5 3 56</inkml:trace>
  <inkml:trace contextRef="#ctx0" brushRef="#br0" timeOffset="515816.0653">16659 11604 7,'0'0'91,"0"0"19,0 0-13,0 0 2,0 0-49,0 0-42,-98-42 18,78 42 4,-7 0-29,-1 0 6,-4 13 5,-1 9-4,2 7-8,0 15 13,4 9-13,6 5 11,2 3 6,5-3 13,4-4-15,5-5-3,5-7-12,0-9-1,21-4-1,9-8-3,7-8-24,7-7 17,5-6 0,1 0 12,0-3-4,-1-11-21,-4 4-22,1-3-10,-6 1-44,-2 0-17,-7-2-88</inkml:trace>
  <inkml:trace contextRef="#ctx0" brushRef="#br0" timeOffset="516550.403">17188 11582 43,'0'0'81,"0"0"9,0 0 20,0 0-6,0 0-44,0 0 24,-12-20-49,12 20 2,-1 0-37,-2 3-3,-3 21 3,0 13 12,0 15-10,-2 2 12,4 2-10,-2-7-4,3-5 0,2-8 7,-2-6-10,3-6 3,0-4 0,0-2-3,0-3 3,4-3 0,9-1-2,2-4-14,8-1 8,7-1 8,5-2 0,6-3-3,5 0 9,-1 0-6,-1-5 0,-2 1-66,-4-1 15,-5 3-31,-5 1-69,-7-3-57</inkml:trace>
  <inkml:trace contextRef="#ctx0" brushRef="#br0" timeOffset="517454.5084">17795 11554 11,'0'0'74,"0"0"-6,0 0 3,0 0 11,0 0-12,0 0-1,-6-13-27,6 13-30,0 0-4,0 0-8,0 0-7,0 18-6,0 13 13,0 13 1,0 7 6,3 6-6,0-4 16,3-5-17,0-5 6,2-9-6,4-4 3,0-3-5,6-6 2,4-1-1,-1-4-4,6-5 5,0-4 0,1-5 4,2-2-1,1 0-3,0-12 0,1-4 0,-6-5 1,-6 0 3,-5-6-2,-3 1 6,-3-6 1,-3-1-9,0-5 0,-5-1 0,2 0 0,-1 2 2,-2 2-2,1 9 0,-1 3-2,0 5 1,5 4-37,-2 3-33,4 7-19,2 1-63,5 1-10</inkml:trace>
  <inkml:trace contextRef="#ctx0" brushRef="#br0" timeOffset="517954.4834">18673 11583 12,'0'0'130,"0"0"-39,0 0 22,0 0-14,0 0-74,0 0-25,0 27-7,0 12 7,0 7 40,0 0-30,0 1 3,-2-8-5,-1-5-6,2-3-2,-1-6 0,1-1-25,-2-3-17,0-3-48,1-4 7,1-3-45,-2-9-40</inkml:trace>
  <inkml:trace contextRef="#ctx0" brushRef="#br0" timeOffset="518404.9888">18538 11489 356,'0'0'4,"0"0"-4,0 0 0,115-61 0,-67 58 0,4 3 0,2 12 2,-3 17 2,-4 7 8,-8 6-8,-6 6 3,-9 3-2,-6 1-3,-6-3 19,-6-2-14,-6-4-2,0-5 6,0-2-6,-9-5 8,-12-5-13,-3-2 4,-4-1 8,-3-4-7,-4 1 3,-1-5-2,-3-4 3,0-2-18,-2-5 16,-1-4-7,2 0 0,0-4-4,2-12 4,7-3-3,6-2-32,5 0-1,7 0-39,5 4-28,7 3-78</inkml:trace>
  <inkml:trace contextRef="#ctx0" brushRef="#br0" timeOffset="519045.5789">19544 11589 107,'0'0'104,"0"0"15,0 0-6,0 0-73,0 0-28,0 0 1,-24 74 3,16-28 22,4 0-8,1-7-30,0-5 17,3-4-15,0-2 1,0-3-3,0-1 4,0-3-4,0 0 0,0-1 0,0-2-12,-1 0-8,-1-6-46,1-2 4,1-5-79,0-5-48</inkml:trace>
  <inkml:trace contextRef="#ctx0" brushRef="#br0" timeOffset="519342.4393">19596 11521 142,'0'0'57,"0"0"63,0 0-62,0 0-13,0 0-18,15-81-22,2 70 2,3 4-6,6-1-1,2 5 0,2 3 5,0 0-6,-1 0 1,0 6-3,-2 5-6,-3 3 2,-2 0-48,-3 3-1,-5-2-63,-6 2-32</inkml:trace>
  <inkml:trace contextRef="#ctx0" brushRef="#br0" timeOffset="519592.4258">19583 11804 60,'0'0'140,"0"0"-134,0 0-6,0 0 0,0 0 32,0 0 4,40 12-6,-15-12-4,5 2-17,-3-1-8,-3 4-1,-8 4-20,-2 1-65,-10 4-71</inkml:trace>
  <inkml:trace contextRef="#ctx0" brushRef="#br0" timeOffset="519824.1796">19532 12120 182,'0'0'47,"0"0"-20,0 0 9,0 0-28,0 0 19,0 0-26,82 0 24,-46 0-18,3 0-5,-1 0 11,-3 0-12,-2 0 5,-5 0-6,-4 0-76,-2 0-48,-7 0-51</inkml:trace>
  <inkml:trace contextRef="#ctx0" brushRef="#br0" timeOffset="522975.976">21663 11954 10,'0'0'162,"0"0"-152,0 0-10,0 0-6,0 0 6,0 0 2,0 28 4,5-25 21,1 0 6,2-2 15,1-1-7,1 0-27,1 0 20,2 0-18,4 0-12,2-4 18,-1-7-18,4-1 2,0 0-3,1-5 4,-2-1-7,-3-4 0,-2-5 3,-1-2 6,-1-4-8,-4-3 2,0-2 1,-4-4 2,-3 0-8,1 0 2,-4 1 0,0 4 11,0 3-10,1 5 9,-1 3 15,0 2-13,0 1 9,0 5 2,2 1-14,-2 6 15,1 3-11,-1 2 0,0 3 14,0 3-20,0 0 5,0 0-12,0 0 9,0 0-18,0 6 5,0 12-1,0 12 1,0 11 8,0 10 16,0 12-11,0 8-4,0 4 26,0 2-31,0-5 5,0-6 1,-1 1-3,-1-5-3,1-2 0,-1-5 2,2-2-3,0-6 2,0-7-1,0-2 1,0-2 3,0-3-7,0 2 3,0-2 0,0-3-2,0-3 2,-2-6 0,-5-2 2,1-5-1,0-5-1,5-2 0,1-6 4,0-1-11,0 0 7,0 0 0,0 0-3,0 0 1,0 0 2,0 0 0,0 0-2,0 0-2,0 0 4,0 0 0,0 0 1,0 0 1,0 0-4,0 0-1,0 0 2,0 0-6,0 0 7,0 0 0,0 0 0,0 0-5,0 0 2,0 0 1,0 0-2,0 0-1,0 0 7,0 0-2,0 0 0,0 0 1,0 0-2,0 0 1,0 0 0,0 0-1,0 0 1,0 0 0,0 0-4,10-1 6,-1-12-2,0 1 0,0-1 1,-2-2-7,-1-2 6,-1-3 0,-2-2-4,-3 0-8,0-4 1,0-1-19,0 0-7,0 1 32,0 3-11,-2 2 16,-7 3-6,0 1 2,-2 1-7,0 1 0,2 0 3,-3 1 4,3 1 4,2-2 0,-2 1 0,4 1 2,-1-1-5,3 5 3,0 2 0,2 2-5,1 2 8,0 0-3,0-1 0,4-1-10,17-3 10,7 0-4,8-5 0,3 3 2,5-1 2,-1 3-3,-1-2-18,-5 3-78,0-1-11,-10 1-69</inkml:trace>
  <inkml:trace contextRef="#ctx0" brushRef="#br0" timeOffset="523710.3247">22749 11339 143,'0'0'64,"0"0"-45,0 0 32,0 0-7,0 0-5,0 0-39,-81 8 0,63 26 8,0 12 31,1 8-18,-2 6 33,3 7-43,3 3-3,-1-6-7,10-9 10,4-15-17,0-8 6,18-8 0,7-6-11,8-3 3,3-5-7,2-2-6,4-2-65,0-4-4,-6-2-105</inkml:trace>
  <inkml:trace contextRef="#ctx0" brushRef="#br0" timeOffset="524675.9263">22975 11647 23,'0'0'21,"0"0"14,0 0 11,0 0-23,0 0 34,0 0-21,-17-46-8,17 38 3,0 1-27,0 0 16,0-1-14,7-1 1,0 1 7,1 1-7,1 1-5,3 0 21,3 0-23,4-2 4,2 2 6,2 3-10,2 3 7,0 0-7,-3 0 0,-3 14-2,-6 5 6,-4 8-4,-3 4 1,-5 3 8,-1 1-9,0-1 3,0-3 0,-6-6-3,-4-1 0,-3-4 0,2-6 5,-1 0-5,2-5 0,4-4 1,3-1 0,3-4-2,0 0-5,0 0-8,0 0 6,1-7 9,11-11-2,6-5-12,1-3 13,2-5 3,2 1-1,-6-1-2,2 3 3,-3 3 0,-1 0-3,-2 4 0,-5 6 2,-2 4 1,-3 4 1,-2 4-1,-1 2 32,0 1-18,0 0-13,0 0-4,-3 6 0,-6 13 8,0 10-3,0 4-4,3 2-1,5-1 2,1-3-9,0-6 7,0-1 0,3-6 4,11-2-4,8-2-1,5-6-8,5-5-89,4-3-18,3 0-38</inkml:trace>
  <inkml:trace contextRef="#ctx0" brushRef="#br0" timeOffset="525035.2828">23608 11342 357,'0'0'14,"0"0"23,0 0-2,0 0-22,0 0-13,0 0 0,23 21-1,-3 12 11,1 5-8,-4 2 10,-3 1-10,-6-2 12,-3 4-14,-4-3 0,-1-1 4,0 1-4,-1-4-13,-13 0-14,-8 0-26,-5-2 32,-6 2-17,-7-2-22,-6 0 25,-1-1-64,1-7-54</inkml:trace>
  <inkml:trace contextRef="#ctx0" brushRef="#br0" timeOffset="526579.9977">24473 11799 174,'0'0'30,"0"0"-27,0 0 23,0 0-24,0 0 0,0 0-2,-11 31 7,11-30-6,1-1 17,6 0-18,2 0 19,2 0-9,5 0-1,2-4 4,1-7-8,1-1-5,-2-3 0,3-3-7,-3-3 3,1 0 2,-4 1 2,-3 2-2,-5 3 6,-2 4-4,-1 3 0,-1 3 5,-3 3 0,0 2 15,0 0 8,0 0-19,0 0-9,0 5-20,0 8 16,0 7 4,0 0 6,0-2 0,0 0-4,0-4 9,2-4-8,1-1-3,1-3 0,2-1 3,2-4-7,5-1 4,1 0 0,6 0-4,6-13-8,-2-1 10,1-4 2,-1 0-26,-3 0 26,-3 0-4,-2 1 4,-4 2 2,-2 6 2,-5 4-4,-2 3 9,-3 2 14,0 0-8,1 0-15,2 0 0,3 5-6,2 8 12,4 2 8,-2-2 2,1 2-12,0-1 7,0-1-11,-2 1 0,-2-3 4,-1 0-3,-3 1-1,-1-2 0,-2 1-11,0 0-19,-2 1 3,-10-1 6,-4-2-41,-2-1-77,2-6 3</inkml:trace>
  <inkml:trace contextRef="#ctx0" brushRef="#br0" timeOffset="526876.8562">24758 11464 439,'0'0'4,"0"0"-2,0 0 14,0 0-15,0 0-1,0 0-29,-7-18-78,7 18 1,4 0-48</inkml:trace>
  <inkml:trace contextRef="#ctx0" brushRef="#br0" timeOffset="527564.323">26301 11235 229,'0'0'66,"0"0"-17,0 0-49,0 0 14,0 0-13,0 83 17,-3-43 12,-3-1-5,1-1-14,0-2 22,0-4-27,4-2-6,-2-1 5,1-4-1,1-1-8,-2-1 4,-2 0-34,2-4 7,-2-2-46,0-4-14,3-5-11,2-5-29</inkml:trace>
  <inkml:trace contextRef="#ctx0" brushRef="#br0" timeOffset="528201.3237">26250 11311 143,'0'0'10,"0"0"13,0 0 15,0 0 14,-6-87-31,16 69-20,6 0 5,1 4 7,2-2-5,1 6 11,0 1-3,-1 1 0,0 5 0,-2 3-15,1 0-2,-2 14-3,2 11 4,-6 6 4,-3 5-3,-8 2 0,-1-4-1,0-1-22,-14-3 9,-6-3-30,-5-4 39,-2-4-30,0-4 14,3-2 1,6-5 12,4-1-48,8-4 50,6-3-9,0 0-24,1 0-15,15 0 35,5 0 18,6 0 2,2 8-1,0 6 19,3 4-6,-2 2 15,-1 5 7,-2 3-23,-7-2-6,-6 0 10,-6-3-15,-5-4 11,-3-1 8,-1-1-17,-18-2 28,-9 0-7,-5-5-12,-4 1-12,-2-5-1,2-3-32,3-1-25,2-2-4,6 0 48,2-10-99</inkml:trace>
  <inkml:trace contextRef="#ctx0" brushRef="#br0" timeOffset="528982.5295">26996 11283 137,'0'0'66,"0"0"4,0 0-44,0 0-11,0 0-8,0 0-3,-52 89 46,33-48-31,-1-1 16,-2-1-11,1-4-15,3-5-5,3-3-4,0-1 0,-1-3-1,1-2-14,0-3-5,4-8-26,5-4-32,6-6-2,0 0-33</inkml:trace>
  <inkml:trace contextRef="#ctx0" brushRef="#br0" timeOffset="529323.6609">26969 11336 3,'0'0'56,"0"0"33,36-81-21,-25 63 24,-4 4-37,-3 5-1,-1 5-8,0 2-20,-3 2 20,0 0-37,2 0-4,3 0-10,1 15-8,0 13 13,1 4 18,-1 7-11,-2 2 10,1-2-17,1 1 1,1-3 1,-1-1 4,2-1-6,1-1 0,-3 0 0,1-2-7,-3-3 7,1-5-46,0-4 17,-1-8-55,1-5-14,-1-5-77</inkml:trace>
  <inkml:trace contextRef="#ctx0" brushRef="#br0" timeOffset="529620.5242">26898 11518 79,'0'0'22,"0"0"-18,0 0 7,85-18 8,-54 13-9,1 2-10,-3 0 8,-2 1-16,-5 0 5,-6 1-100</inkml:trace>
  <inkml:trace contextRef="#ctx0" brushRef="#br0" timeOffset="530042.376">27450 11264 256,'0'0'25,"0"0"45,0 0 5,0 0-8,0 0-44,0 0-23,0-18-9,0 39-7,0 10 16,0 7 38,0 2-22,-2 1-6,-4-3-4,2-2-1,1-4-5,3-5 0,0-3-3,0-3 0,4-3 3,12 0 0,7-6-2,10-5 7,10-5-8,4-2 3,2 0-32,-3 0-11,-4 0-44,-8 0-18,-7 0-13</inkml:trace>
  <inkml:trace contextRef="#ctx0" brushRef="#br0" timeOffset="530682.9672">28054 11226 98,'0'0'64,"0"0"30,0 0-10,0 0-11,0 0-73,0 0 6,-19 25-16,10 7 20,-2 4 18,-2 3-5,2-1-11,1-5 18,1-3-30,0-1 3,0-4-3,0 0-3,-1-1-16,1-3-26,-5 1-66,2-4-40</inkml:trace>
  <inkml:trace contextRef="#ctx0" brushRef="#br0" timeOffset="531055.348">28156 11149 93,'0'0'18,"0"0"65,0 0-54,0 0 17,0 0-23,0 0-16,0 0 0,41-57-6,-32 66-1,6 14 52,0 9-22,0 8 11,1 4-12,-1 1-28,0-1 17,-3-4-18,1-2 2,-2-3-2,-5-6 6,-1 2-12,-2-3 6,-2-1-54,2-4 15,-2-6-65,-1-6-48,0-6 21</inkml:trace>
  <inkml:trace contextRef="#ctx0" brushRef="#br0" timeOffset="531305.3355">28071 11437 214,'0'0'24,"0"0"-24,0 0 12,0 0-11,101-20 16,-61 14-16,-1 1-1,-6 0-15,-5-1-100</inkml:trace>
  <inkml:trace contextRef="#ctx0" brushRef="#br0" timeOffset="531702.6405">28676 11190 166,'0'0'54,"0"0"-24,0 0-30,0 0 8,0 0-8,0 98 23,-1-57-21,-4-2 22,1-6-1,-1-3-9,-2-5 1,2-2-14,1-3-1,1-2 0,0-4-66,-3 0-21,1-6-42</inkml:trace>
  <inkml:trace contextRef="#ctx0" brushRef="#br0" timeOffset="532218.2412">28694 11205 111,'0'0'84,"0"0"-31,0 0 16,0 0-43,0 0-26,0 0 0,27 30 6,-18 3 26,1 3-6,1-1-16,-1-3 1,2-1-11,1-5 1,1-2 2,-1-3-2,-1-5-1,1 3 0,-3-4 1,-1-5-3,-5-1 2,-1-6-9,0-1 7,-3-2 2,2 0 0,3 0 0,3 0 8,1-6-8,6-6 0,-5-4 1,1 0 4,-1-4 5,-2-4-1,-4-1 12,-1-4-15,2-2 12,-2-4-18,0 0 4,1 1 7,-4 1-10,1 2 4,-1 5-1,0 6-1,0 6-3,0 7 0,0 4-18,0 1-13,0 2-25,0 0-71,0 0-108</inkml:trace>
  <inkml:trace contextRef="#ctx0" brushRef="#br0" timeOffset="532864.5242">29643 11264 48,'0'0'84,"0"0"-8,0 0-10,0 0-1,0 0-33,-24-77 1,11 67 5,-2 0-7,-5 4-16,-2 3-5,-5 3 5,-4 0-12,-9 2-3,-5 16 0,0 9 0,-1 8 0,5 2 20,4 1-15,12-3-5,5-4 12,10-4-11,6-1-2,4-5 0,0-5-4,13 2-1,12-5 6,8-3-1,9-4-12,8-4-29,7-2-16,-1 0-32,-1 0-46,-6-3-56</inkml:trace>
  <inkml:trace contextRef="#ctx0" brushRef="#br0" timeOffset="533239.5031">29882 11133 128,'0'0'80,"0"0"-18,0 0 10,0 0-54,0 0-9,0 0-8,0 52 1,0-16 39,-2 5-18,-4-5-19,0-1 22,5-5-26,-1-6 1,2-1 4,0-4-3,0-2-2,0-2 0,0-2-25,0-2-17,0-4-44,2 1-12,2-6-31</inkml:trace>
  <inkml:trace contextRef="#ctx0" brushRef="#br0" timeOffset="533567.6121">29925 11142 104,'0'0'37,"0"0"11,0 0-17,0 0-6,0 0-2,0 0-18,30-84 8,-17 74 9,3 0-10,3 1 14,3-1-17,3 0-4,3 2-2,5 0 2,0 3-8,-6 4 3,-6 1-9,-8 0-4,-5 4-62,-7 10-23,-1 3-18</inkml:trace>
  <inkml:trace contextRef="#ctx0" brushRef="#br0" timeOffset="533786.3523">30001 11308 37,'0'0'23,"0"0"-14,0 0-9,80-2-3,-67 2-7,-9 0-34</inkml:trace>
  <inkml:trace contextRef="#ctx0" brushRef="#br0" timeOffset="534048.8634">29822 11553 32,'0'0'52,"0"0"-26,0 0 72,82-6-52,-52 3-33,3-2 6,1-1-17,0 0 4,1-1-6,-2 0-2,1 3-2,-2-2-36,-3 0-58,-7 0-52</inkml:trace>
  <inkml:trace contextRef="#ctx0" brushRef="#br0" timeOffset="534634.2394">30565 11157 148,'0'0'75,"0"0"2,0 0-1,0 0-36,0 0-32,0 0-8,-7-1-18,7 22 18,-3 7 2,-2 5 3,-1 2 14,1 0-17,2-3 5,-1-1-6,3-5 3,-1-1-8,2-4-21,-1-5-55,1-2 3,-2-3-38,1-8-18</inkml:trace>
  <inkml:trace contextRef="#ctx0" brushRef="#br0" timeOffset="535102.9685">30539 11115 94,'0'0'23,"0"0"14,0 0-2,50-80 18,-29 68-39,5 6 4,-4 3 2,1 3-12,1 0 16,0 8-22,4 10 4,2 8 15,-3 6-17,-3 6 5,-3 4-7,-7 3 6,-3-1 3,-6-2-11,-2-3 1,-3-3 4,0-3-5,0-4 0,-8-4 7,-1-2-2,-6-5 14,-1-3-19,-2-1 19,-6-2-27,-2-2 26,-6-1 7,-1-2-25,0-3-1,1-3-18,2-1 13,-3 0-18,3 0 20,0-5-31,0-5-12,4 0 11,3 1-47,2 0-58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3:32:38.5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3833 959 10,'0'0'60,"0"0"-11,0 0 49,0 0-21,0 0-34,0 0 14,0 0-23,0 0 13,-29-18-35,29 17 3,0 1-17,0-2 2,0 2-15,0 0-2,9 0-21,9 0 38,6 0 0,4 0 9,5 0-2,-2-3-7,4-1 0,-1-2 7,-4-1-7,1 3-3,-7 0-7,1 4-33,-7 0-1,-3 0-15,0 0 12,-3 0-30,-3 0-54</inkml:trace>
  <inkml:trace contextRef="#ctx0" brushRef="#br0" timeOffset="343.7319">3998 988 59,'0'0'103,"0"0"-84,0 0 23,0 0-4,0 0-31,0 0-7,-3 51 2,3-19 23,0 4 39,0 3-53,0 4 25,0 1-34,3-3 20,0 0-22,3-5 0,0-3 3,-1-2-4,2 1 1,-3-1-3,1 3-16,-4-1-59,-1 0-11,0-6 49,0-6-60</inkml:trace>
  <inkml:trace contextRef="#ctx0" brushRef="#br0" timeOffset="624.971">3885 1695 61,'0'0'57,"0"0"-57,0 0 0,0 0 55,0 0-8,108-18-25,-73 6-20,1 0 16,-5 2-19,3 0 1,-5 2-4,-4 3-1,3 2-56,2 0 6,-3 1-3</inkml:trace>
  <inkml:trace contextRef="#ctx0" brushRef="#br0" timeOffset="1390.5538">4426 1515 119,'0'0'29,"0"0"9,0 0-13,0 0-10,0 0 23,0 0-16,18-56-20,-11 51 23,4 5-24,-2 0 0,6 5 10,0 11-6,-2 4 16,2 0-10,-6-2-5,1-2 1,-5 0-6,1-2-1,-3-3 0,-3-4 0,3 0-2,-3-4 1,0-2 1,3-1 2,0 0-1,1 0 1,4-7 27,2-13-24,5-6-5,0-2 0,1 0 1,-2 7-2,1 5 3,-6 6-2,0 4 0,0 4-5,6 2 4,-2 0-4,2 3-1,3 7 3,-3 6 4,-3-3-1,1 5 0,1 0-8,-3 4-8,0 0 10,-2 2-7,3 1 4,-2 1-61,1-2-37,2-7 29</inkml:trace>
  <inkml:trace contextRef="#ctx0" brushRef="#br0" timeOffset="2519.0448">6636 968 23,'0'0'101,"0"0"-15,0 0-20,0 0 13,0 0 7,-34-81-77,20 63 6,2-1 23,-3 1-27,0 4 24,-1 0 12,-3 7-22,-1 1-1,2 1-20,0 3-4,0 2 0,-2 0-6,-3 22 0,-4 11 6,-3 7 0,2 10-9,7 5 2,3 3-4,5 5 5,4 2-8,4 1-1,2-1 15,3-8 0,0-7-14,0-9 9,15-10 5,14-8-3,5-5-6,12-6 5,2-8 4,3-4 0,1 0-2,-1-15 8,1-9-6,-3-3 0,-1-6 7,-5-3-7,-6-4 0,-4-3 2,-8-2 3,-8-3-4,-6 3-1,-11-1 0,0 4 9,-14 0-9,-10 3 0,-7 1 0,-2 4 6,-1-2-4,1 4-2,0 5 0,8 7-17,1 11 11,-1 9 2,3 0-58,0 20 4,3 5-64,5 6 31,7-3 48,5-1-42,2-1-3</inkml:trace>
  <inkml:trace contextRef="#ctx0" brushRef="#br0" timeOffset="2956.5184">6476 1200 256,'0'0'27,"0"0"-25,0 0-1,0 0-1,0 0-7,0 0 7,33 36 3,-14-6 14,-1 1 5,3 2-22,3-1 12,1 0-12,4 0 4,0-4 1,4-2-4,-1-2-1,-3-4 0,-3-4 0,-7-1-5,-2-5-65,-2-5-55,-2-5-8</inkml:trace>
  <inkml:trace contextRef="#ctx0" brushRef="#br0" timeOffset="3902.9958">7294 1246 57,'0'0'100,"0"0"-65,0 0 5,0 0 3,0 0-42,0 0-1,-42 40 0,36-11 0,0 4 9,3 0-8,3-4 6,0-4-4,0-4-3,0-4 0,14-4-3,0-5-1,3-4 4,4-3 4,1-1 3,3 0 11,2-16-12,-1-7-9,-1-4 3,-3-4-17,-5 0 12,-2 0 5,-9 6 0,-3 4 8,-3 4 5,0 6-5,0 7 56,0 4-23,0 0 41,0 0-82,0 11 1,0 7-18,0 6 10,0 0 1,6-2 6,7 1-5,-1-4-10,6-2 3,4-2-21,9-6 8,4-3-24,1-6-62,-5 0-125</inkml:trace>
  <inkml:trace contextRef="#ctx0" brushRef="#br0" timeOffset="6412.0804">7998 1286 0,'0'0'72,"0"0"-43,0 0 70,0 0-47,0 0 2,0 0 10,-24-35-53,19 29 38,-5 0-6,3 0-29,-1 3 26,-1 0-22,-3 0-16,0 2 5,2 1-6,-5 0-2,3 0-9,-1 0 10,-2 7-15,-2 8 27,2 8-12,-1 3 0,2 0-6,3 5-4,2-3 9,1-1-4,4-2-8,-1-4 8,5-3-5,0-3 0,0-5-12,0-2 22,11-4-4,-1-2-4,5-2 4,2 0 4,2-5 0,3-8-1,1-3-1,-1-2 1,2 0-3,-2-4 4,-5-1-1,-1 1 1,-7 1 0,0 3 0,-4 5 5,-4 5-5,-1 1 0,0 4 2,0 3 18,0 0 4,0 0-3,0 0-21,0 0 0,0 13-32,0 8 28,0 3 4,6-2 0,3-2 0,0-4 0,4-2 0,-1-4-1,-1-3 0,0-3 1,0-4-5,1 0 4,4 0 2,-2-12 1,5-6 6,-3-6-2,1-2-7,-1-3 1,1 3 0,-1 0 0,1 2 0,-1 6 0,-1 4 2,-3 5 3,-2 5-8,1 4 3,2 0-3,2 4-1,3 13 5,-1 2-1,-1 2 2,-1 0 12,-2-1-14,-1-2 0,0-3 2,-6 0 2,0-1-2,-6-2-2,3-1 14,-3-4-3,0-3-11,0-1 0,0-1 1,0-2 7,5 0 2,-2-6 1,4-11-3,0-4-5,4 0-6,-2 1 2,6 4 1,-3 1-7,1 3 7,1 0 0,2 4-3,-3 3-3,4 1 4,-4 4-7,3 0 1,1 0 2,2 2 6,-2 7 0,4-2 0,-5 1 4,-4-1-4,0 1 0,-2-3 2,-1 0-7,-3-2 5,-1-1 0,2-1 0,2-1 5,-1 0-5,1 0 0,1 0 4,-1-1-3,2-8-1,0-5 0,-2-1 7,-1-1-1,2-2-6,-4-2 0,-1-4 10,-2-1-10,-2-2 0,-1-2 3,0-1 5,0-3-4,0-2-4,0-4 0,0-5 3,0 5-4,0 2 1,0 5 0,0 6 23,0 4-14,0 2 8,-1 4 7,-7 3-11,2 5 22,-1 3-18,4 3-12,1 1 44,1 1-42,1 0-14,0 3 7,0 27-31,0 18 30,0 16 1,0 5 0,0-3 1,6-7 5,4-10-6,-1-6 0,3-12-2,1-4-2,1-4 4,1-5 0,-2-3-10,5-5-6,0-2-42,3-5 11,4-3-17,-1 0 7,-3-3-91,-5-8-147</inkml:trace>
  <inkml:trace contextRef="#ctx0" brushRef="#br0" timeOffset="6802.6853">8557 1098 179,'0'0'14,"0"0"1,0 0-15,0 0-3,0 0 3,0 0 36,93-11 48,-47 2-2,6-1-63,2-3 2,-3 5-21,-2-2 21,-3 2-21,-7 0 0,1 3-14,-5-1 10,-2 2-62,-5 4-11,-7 0-92</inkml:trace>
  <inkml:trace contextRef="#ctx0" brushRef="#br0" timeOffset="12463.9937">9306 1167 23,'0'0'46,"0"0"1,0 0 35,0 0-42,0 0 18,0 0-27,0 0-8,-9-6 41,9 6-57,-1 0 17,1 0-21,0 0 22,-2 0-26,2 0 1,0 0 0,0 0-12,0 0 12,0 0 0,0 4-7,0 6 8,0 3-1,0 1 0,0 1 1,0 0-4,0 3 4,8-2-1,-4-1 0,4 1-1,2-5-1,-4 0 2,5-2 0,-1-1-1,-1-4 1,6 0 0,1-2 0,-2-2 5,7 0-5,-4 0 0,-1-9 1,0-2 10,-1-2-7,-2-2-4,1 1 0,-4-2 9,0 3-9,-5-1 0,1-1 4,-1 1 2,-4 2-2,1 0-4,-2 5 2,0 1 4,0 2-6,0 3 6,0 1-6,0 0 52,0 0-48,0 0 5,0 0-9,0 14-32,0 4 32,0 0 0,0 1-1,0-2-11,0-4 14,0 2-2,4-4 0,3-4-2,-2-1 2,1-2 0,0-1-15,0-2 10,6-1-8,-2 0 4,1 0 6,2 0-14,-1-3 17,1-8 0,1 0 0,1-4-3,-2 1 3,-1-2 0,0 5 0,0 3 0,1 1-3,-2 5 3,-2-1-1,-2 2-8,2 1 9,-3 0 0,5 0-6,0 10 2,0 4 2,4 4 2,-5-3 0,1 0 3,-1-2-2,-2 0-1,-5-6 1,0 0 2,-2 0-3,-1-3 0,2-1-2,-2-3-5,0 0 12,1 0-5,-1 0 20,0 0-18,0-6 18,0-5-20,0-2 6,0 0-4,2-1-2,1-1 0,4 2 0,2 0 0,-1-1-2,1 4 0,1 4 1,-3 1-6,1 5 7,-2 0 0,4 0-4,-2 4-6,1 6 7,-3 1 3,1 1-9,-4 0 3,0-2 6,0 2 0,-3-3 0,0-1-5,0-2 4,0-3-16,3 1 17,-1 0 3,-2-4-2,1 0 0,1 0 22,1 0-21,2-15 40,4-6-42,0-4 2,6 4-4,-3 2 2,2 5 0,-1 2-2,1 5 3,2 0-3,-3 6 2,1 1-5,-2 0 2,1 0 3,-4 0 0,5 11-2,-4 2-1,-1 0 2,0-2 1,-3 1 0,4-1 2,-1-2-2,0 3 0,1-5-1,1-3 1,3-3-51,2-1-7,-1 0-64,3 0-36</inkml:trace>
  <inkml:trace contextRef="#ctx0" brushRef="#br0" timeOffset="26310.9732">12168 749 7,'0'0'38,"0"0"21,0 0 19,0 0-18,0 0 12,0 0-59,0 0 16,0 0 2,-28-46-22,23 43 30,-3 1-24,2-1-3,-4 1-2,3-1 0,-1 1-10,-2 2 0,1 0 5,-6 0-4,-3 0-1,-6 0 0,0 0 0,-3 0 5,-1 3-6,1-1 1,-1 3 0,0 0 1,4 1-1,0 5 0,1 1-4,3 6 4,0 8-1,4 7 1,1 13-9,6 10 9,3 3 16,4 2-11,2-8 10,0-5-12,0-5-6,11-11-1,8-3 4,6-6-3,7-8 4,4-6-1,7-5 0,5-4-35,3 0 7,4-14 2,-2-6-54,-5 2-11,-12 1-127</inkml:trace>
  <inkml:trace contextRef="#ctx0" brushRef="#br0" timeOffset="28548.5313">12453 1059 5,'0'0'6,"0"0"47,0 0-13,0 0-18,0 0 28,0 0-42,-28-12 11,22 12 10,-5 0-23,2 0 5,-1 1-11,1 8 0,0 2-8,0 1 5,3 3 3,0 1-1,1 2 5,2 0-4,3 2 0,0-1 0,0-2 0,0-2 0,8-3 0,1-1 0,6-4 10,-2 0 8,3-3 0,3-1-18,1-3 28,1 0-25,0 0 3,2 0 2,-4 0-1,-1-6-10,1-2 3,-5-1 0,-3 2 1,-1-2-1,-4 0 0,-3-2 1,-3 1 5,0-2-7,0-1 1,-11 3-43,-5-2 14,-1 0 14,1 1 15,4 2 4,1 0-2,4 4-2,3 1 0,2-2 1,2 3 7,0 2-6,0-2 6,0 1 18,0 2-24,0-1-3,0-1 1,10 2-3,4 0-3,4 0 6,0 6 0,1 6-1,-2 3 3,-3-1-2,0 3 0,-2-2 2,-3-1 2,0 1-3,-3-1 4,-1-2 0,-2 0-1,0-3-4,-1 2 0,3-2 3,-4-3-2,1 0-1,-1-5 0,-1 2 0,2-3 3,-1 0-3,1 0 0,1-1 3,4-12 6,0-4-7,2-3-2,-1 2 0,4 3 2,-3 0-2,1 2 0,2 0 0,-1 4-2,0 2 2,-2 5 0,0 2-2,-1 0-1,4 0 2,-5 2-3,2 5 3,-3 4-2,1 0 5,-4 0-2,2 3 2,-3-2 3,1 0-5,0 2 0,-2-4 1,-1-1-7,0 0 6,0-2 0,0-2-5,0-2 12,0 0-7,0-1 4,0-2-2,0 0 30,0 0 10,0-6-6,3-8-12,3-6-24,3-3 0,4-1-6,-1 1-4,0 7 8,-1 5 2,-1 2 0,-4 4-2,3 5 2,1 0-5,2 0-8,5 5 13,1 7 1,-1 1 1,-1 1-2,0 1 7,-6-3 8,-1 3-14,2-1-1,-4-4 6,2-1-1,-1-1-3,-1-4-2,-3-1 3,3-3-2,-1 0-1,3 0 0,4-7 4,-1-10 39,6-1-34,-5-2-5,0 1 3,-2-1 1,-5-2-8,0 1 0,0-5 4,-3 0-1,-2 1-2,1-3-1,-1 0 6,-1 1 3,0 3-9,0 5 3,0 2 5,0 4 60,0 2-58,-1 3 10,1 7 16,-2 1-29,2 0 2,-1 0-9,-1 0-19,2 12 11,0 18 7,0 12 1,0 7 20,0 0 2,0-1-18,0-1 7,0-2 6,0-3-1,0 2-13,0-2-3,0 3 16,0-1-10,0-6-6,0-4 0,0-4 2,0-6-5,-3-3 3,2-4 0,-3-5-2,1-3-10,1-1-27,2-6-24,0-2-107,0 0 126,0-16-135</inkml:trace>
  <inkml:trace contextRef="#ctx0" brushRef="#br0" timeOffset="31233.7989">13230 1128 32,'0'0'11,"0"0"38,0 0 27,0 0-44,0 0 22,0 0 1,61-57-44,-50 52 27,2 2-26,0 2-7,4 1 4,4 0-5,3 0-4,1 10 0,2 1 12,-3 2-12,-2 1 0,-3-1 2,-6-1 5,-6 2-1,-4 0-6,-3 1 0,0 0-2,0-1-11,-10-1 10,-8 0 3,-2 0 37,-4 0-37,2-1-10,2-3 0,3-3-28,5-3-11,3-3 48,3 0-1,3 0-7,0 0 14,1 0-5,-1 0 0,2 0-12,1 0 12,0 0 0,0-2 7,0 1 2,0 1-6,0-3 1,3 1-4,9 1-3,4-2 3,4 3 0,4 0 0,1-1 0,2-1 2,-1-1-2,3-5 15,-4 4-15,-1-2 15,0-3-15,-2 1 9,1-1-1,-4-1-7,-1 2 0,-4-2 10,-3-1-3,-2 2-3,-3-2 18,-1 0-10,-4-2 26,1 1-18,-2 1-1,0 3 0,0 2-17,0 3 3,0 1 5,0 1-7,0 1 13,0 0-11,0 0-2,0 0-4,0 0-14,0 0 6,0 7-12,0 7 18,0 1 1,0 0 1,0 0 0,0-3 0,3-2 0,3-2-3,0-2 2,3 0-1,0-1 1,2-2 2,2-3 0,0 0 4,-1 0-1,0 0-4,1-3 0,-2-5 2,2-1 0,2-3-1,3 0 0,-2-3-1,1 1 3,-7 2-3,1 1 0,-4 0 3,-4 3 1,-2 2-4,1 3 3,-2 3 16,0 0-12,0 0-11,0 0 4,0 0-31,0 2 31,0 8 7,-2 2-5,1 2-2,1-2 0,0-2-1,0 0 1,0-2-4,0 2 1,0-5 3,3 3 0,3-5 5,-1-1-4,2-2-1,5 0 0,1 0 1,4 0 21,-1-11-14,-3-6-2,0 3 12,0-3-10,-4-2-8,0 0 0,-3 0 5,3-7 3,-3 0-8,-2 3 0,-1-6 4,-1 0 6,-2 2-10,0-7 0,0 5 3,0 2-3,-2 3 0,-2 7 0,-1 2 15,2 6-2,2 4 3,-1 3-10,2 2 1,0 0 8,-1 0-15,1 2-7,0 16-7,0 13 8,0 5 6,0 5 0,0-2 4,0-3-9,1-3 5,4-3 0,-1-3 0,1-8 3,1-1-3,0-5 0,4-1-2,-2-3-2,2-2 4,0 1 0,1-2 2,-2-2 3,1-2-5,-1 1 0,0-3 1,3 0-6,2 0 5,-2 0 0,1-8 6,-3 1-3,4-4-3,-4 1 0,-1-4 0,0 0-3,-2 0 3,-2 0 0,0 1 2,-2 2 2,0 5-4,-3 0 0,0 3 3,0 3-9,0 0 6,0 0 0,0 0-15,0 2-8,0 6 23,0 8-3,0-1 7,0-2-6,0 0 2,0 1 0,0-3-1,1-4 1,4 1 0,0-4-1,0 0-1,1-1-1,1-3 3,1 0 0,4 0 13,-3 0-8,0-2-5,1-6 0,1-1 11,-2-1-13,2-1 2,0 2 0,-2 5-1,1-2 1,-4 1 0,-1 5 0,-1-1-4,1 1-2,0 0 6,0 1 0,1 10-9,-3 2 10,0 1-1,2 1 0,-1-3 5,0-3-7,-2-1 2,-1-3 0,1-2 0,-2 0 1,1 1-1,-1-4 0,0 0 4,0 0-4,0 0 0,0 0 2,2 0 18,1-7-16,3-8-4,1-3 0,2 2-16,-1 2 9,-1 4 7,1 2 0,2 1-8,1 0 8,1 2 0,1 2-3,-3-2-1,2 5-9,-3 0 13,0 0 0,0 8-23,0 2 23,-1 2 0,-1 0-5,-1-1 3,3 1 0,-3-3 2,0 1 0,-2-1-1,-2-1 1,3-1 0,-1 0-1,2-3 0,1-1-12,2-3-28,4 0-40,0 0-11,0-3-159</inkml:trace>
  <inkml:trace contextRef="#ctx0" brushRef="#br0" timeOffset="31688.2052">14400 843 193,'0'0'43,"0"0"-38,0 0-5,0 0 0,0 0-8,0 0 4,0 0-26,0-10-9,-3 10 5,3 0-69</inkml:trace>
  <inkml:trace contextRef="#ctx0" brushRef="#br0" timeOffset="32063.1889">13831 1021 20,'0'0'25,"0"0"17,82-23 60,-44 13-36,4-1-12,-1 2-29,-5 2-19,0 1 6,-8 1-11,-4 5 1,-1 0-2,0 0-27,1 0-47,-2-4-77</inkml:trace>
  <inkml:trace contextRef="#ctx0" brushRef="#br0" timeOffset="33338.9746">15078 1045 39,'0'0'80,"0"0"-15,0 0-7,0 0 17,0 0-67,0 0 30,-5-33-20,2 29-2,0-2 1,0-1-1,0 1-7,-2-1 30,1 1-35,-5 3-4,1 1 0,-4 1-12,-2 1-6,-3 0 9,-2 1 9,1 15 7,0-1-3,4 4-4,1-1 0,1 2-6,2-1-2,2-1 8,4-3 0,1-4-10,3-2 3,0-1 1,0-5 4,0-1-16,15-2 18,6 0 3,5 0 0,3-9 14,-4-3-14,-2 0-3,-4 1 0,-4 0 16,-8 3-7,-1-1 21,-3 5-12,-3 2 32,2 2-43,-2 0-7,1 0 0,1 15 6,-1 12-6,-1 15 28,0 8-14,0 6 35,-1 0-40,-8-1-6,0-1-3,-5 0 11,-1 4-11,-5-1 0,-6-3 2,-2-6 1,7-13-3,2-11 0,6-11-3,8-7 23,3-6-20,2 0 8,0-14 38,3-14-27,17-5-19,6-4 0,9-4-1,4 0-1,4 2 0,0 3 2,2 3-25,0 1 14,2 2-32,0 3-19,-1 5 12,-6 2-68,-4 5 28,-3 0-35,-3 2-73</inkml:trace>
  <inkml:trace contextRef="#ctx0" brushRef="#br0" timeOffset="34539.4467">16729 705 100,'0'0'53,"0"0"10,0 0 15,0 0-16,0 0-1,0 0-48,0 0 35,-36-84-13,17 73-28,-3 1 33,-1-1-20,0 5-4,-2 2-16,1 4-9,-1 0 5,1 0 4,0 1 0,6 9-2,0 4 2,3 0 0,2 7-5,2 1 1,5 5-3,5 5 1,1 3 6,0 2-6,9 1 6,9 1 0,4-6 0,2 0 3,1-4-3,1-5 0,-1 0 2,-1-3-4,0 0 2,0-3 0,-6 1 3,0-2-1,-8-3-2,-1-4 0,-8 4 0,-1-3 0,0-1 0,-4 4 1,-11-4 7,-9-2 8,-3-2-16,1-5 0,1-1 7,3 0-10,3 0 3,5-6-35,4 0 1,1 0-24,5-1-18,4-1-31,0-1-109</inkml:trace>
  <inkml:trace contextRef="#ctx0" brushRef="#br0" timeOffset="36033.0303">17127 928 107,'0'0'52,"0"0"-12,0 0 25,0 0-29,0 0-31,0 0 18,-49-67 23,35 61-44,1 5 39,-2 1-24,0 0-11,-3 0-5,-1 10 6,2 7-7,-2 4 0,2 2 1,1 2-8,4-2 7,5 4 0,0-3-9,3 0 24,3 0-15,1-5 0,0 1 5,0-6-15,5-2 10,8-3 0,3-5 6,7-2 0,2-2-6,3 0 14,2 0-7,1-5 18,-1-3-25,0-5 10,-2 3-6,1-4 3,-4 1-7,2-3 0,-2-2 24,-1-1-17,-2-4-7,-3 4 2,-5 1 1,-5 3-1,-4 0-2,-5 3 0,0 0 12,0 3-15,0 1 3,-6 3 0,-2 1-11,-2 3 2,1 1 9,-3 0 0,0 0-36,0 2 28,2 14-4,-1 3 12,1 8 1,1 1-1,2-2 0,4-2-2,3-1-7,0-6 4,0-3 5,0-1 0,3-7 1,5 0-1,1-5 0,2-1-1,4 0 10,3 0-9,4 0 0,0-3 1,2-6 7,-3-1-3,-1-2-5,-5 0 0,-2-2 5,-1 4-5,-3 0 0,0 0 2,-2 3-1,-1-1 4,-3-2-5,2 3 0,-1 1 6,-1 1-7,3-2 1,2 1 0,1-1-4,-1-1 4,0 4 0,-4-1 0,-1 4 1,-1 1-5,1 0 4,0 0 0,4 0-13,1 0 14,-2 3-1,1 5 0,2 1 2,-3 1-2,0 2 0,0 0 1,0 0 24,0 0-19,-2 0-6,-1-3 0,0 1 5,-1-3-9,-1-1 4,-1-1 0,2-1 7,-2-3-5,1 1-1,-1-2 2,2 0 3,-2 0-6,0 0 4,1 0 1,4-3 26,2-14-4,1-4-25,4-5-2,1 0-5,1 1 0,2 7-12,-3 3 7,0 6 6,-2 3 4,-2 5 0,-1 1-1,-3 0-13,1 10 9,1 8 1,-3 5 4,2-2-3,1-1 4,-1-4-1,2-1 2,1-1 1,1-4-6,1-2 3,-1-1-51,3-4 13,0-1-52,0-2-42,-1 0-60</inkml:trace>
  <inkml:trace contextRef="#ctx0" brushRef="#br0" timeOffset="37737.4883">18216 917 18,'0'0'60,"0"0"13,0 0-29,0 0 18,0 0-40,0 0 38,0 0-25,-15-51-27,9 42 4,-1 5-12,-4 1 0,1 3-4,-5 0-9,0 0 2,-4 3 7,2 5 4,-4 2 0,5 1 2,-2 4-2,3-1 0,2 4-1,2 5 1,1-2 6,2 4 13,2-2-19,2-5 21,2 0-22,2-7 1,0-2 0,0-3 1,0-2 3,8-2 2,4-1 35,3-1-26,3 0 19,4-1-28,2-11 4,1 0 5,0-2-11,-3-3-4,-3 3 5,-1-1 1,-5-1-6,-1 3 0,-3 3 1,-3-1-4,-1 3 3,-4 4 0,1 1-4,-2 1 8,1 0-4,-1 1 0,0 1-18,0 0 9,2 0-29,-1 1 25,2 9-8,2-1 23,0 2-2,0-3 0,2 6 3,1-2-7,4 0 4,-2-3 0,1-1 7,4-1-1,-3-1-6,4-1 0,4-4 6,0-1-5,6 0-1,-1 0 0,-1-6 11,0-3-8,-2-3-3,-3 0 0,-5-2 6,-2-2 0,-3-1-6,-2 2 0,1-6 7,-4 0-6,-1-5-1,-3 0 0,0 2 2,0 4-4,-6 5 2,-3 1 0,0 4-1,-1 2 1,1 2-3,3 3-2,-2 3-15,1 0 19,1 0 1,2 0 0,-1 2-4,0 8 7,2 1-6,3 1 3,0-3-17,0 1 17,0-1 0,7-3 1,5-1 10,5-5 0,5 0 10,4 0 9,6-5-24,1-4 22,-1-2-21,4 1-6,-5 1 27,-5 3-20,-5 5-8,-7 1 0,-6 0 3,-2 0-6,-3 10 3,2 5 0,-4 2-1,1 1 9,-2 3-8,1 0 17,-1 0 0,4 2 6,-2-2-23,1-3 7,0 0-6,0-5 3,1-2-4,1-2 0,1-1 2,-1-4-3,3-2 1,3-2 0,2 0 8,0 0-4,4-2-4,-4-9 0,1-2 5,2-2-5,-4-3 0,0-2 0,-3 1 2,-1-4-2,0 2 0,-5 6 0,0 3 1,0 5-1,-3 2 0,2 3 1,-2 1-8,0 1 7,0 0-12,0 9-12,0 9-5,0 5 29,0-4 0,0-1 2,0-3-3,4-3 1,-1-1 0,3-4-2,3-1-30,0-1 10,0-1-41,0-2-3,0-2 3,-3 0-82,0 0-39</inkml:trace>
  <inkml:trace contextRef="#ctx0" brushRef="#br0" timeOffset="38081.2197">19071 679 458,'0'0'14,"0"0"-5,0 0-9,0 0 14,0 0 12,0 0 0,-7 0-25,7 0-1,0 0 0,0 0-21,0 0-25,0 0-73,0 0-2,0 5 8</inkml:trace>
  <inkml:trace contextRef="#ctx0" brushRef="#br0" timeOffset="39250.3847">19374 788 26,'0'0'12,"0"0"14,0 0-11,0 0 4,0 0 17,0 0-6,0 0-3,-72-2 24,62 2-29,1 11 9,0 3-31,0 2 1,0 5-1,3 3 2,2 1-2,-1-2 22,0-2-21,4-3 15,-2-1 2,3-4-15,0 0 4,0-5-4,11 3-3,4-5 45,2-3-41,6-3 15,-1 0-9,1 0-8,2 0 20,-3-7-19,-4-3-2,0 2 1,-4-5 2,-1 1-4,-6-1 0,-2-5-6,-5 0-5,0-2 4,0 2-4,-3 0-2,-8 0-3,0 4 16,0 5-13,3 4 13,1 0 31,6 2-15,-1-2-5,2 4 17,0 1-28,0 0-10,0 0-9,13-2 13,6 2 4,4-1 4,6-4 10,-1 2-3,5-4-3,1-2-6,8 1 0,6-1-20,-3 0-11,-4 3-82,-8 2 21,-11 1 9,-7 1-28</inkml:trace>
  <inkml:trace contextRef="#ctx0" brushRef="#br0" timeOffset="39953.4728">19892 1034 44,'0'0'226,"0"0"-219,0 0 27,0 0 17,0 0-26,0 0-25,3 0-23,-3 10 23,0 0 5,-6 2 1,-8 5 21,-1 0-27,-7 0 5,-2 3-16,-6 0-76,-2-1-50,-1-1-29</inkml:trace>
  <inkml:trace contextRef="#ctx0" brushRef="#br0" timeOffset="48002.0109">6546 2365 28,'0'0'11,"0"0"9,0 0 1,0 0-19,0 0 7,0 0-8,0 0 0,-7-3 18,7 3-14,-2 0-3,2 0-2,-3 0-89</inkml:trace>
  <inkml:trace contextRef="#ctx0" brushRef="#br0" timeOffset="49155.099">6602 2260 103,'0'0'11,"0"0"57,0 0-2,0 0-10,0 0-7,0 0-39,0 0-7,-3-8-3,3 23 10,0 14-10,0 7 30,0 9-10,0 5 32,0 1-50,0-1 27,0-4-17,0-4 8,0-3-10,0-4-10,-5-1 1,2-5 5,0 2 1,0-3-7,0-1 0,0-4-5,0-5-9,0-4 14,3-6-65,0-2 26,0-4-80,4-2-54,4 0 90</inkml:trace>
  <inkml:trace contextRef="#ctx0" brushRef="#br0" timeOffset="49983.1798">6594 2350 12,'0'0'25,"0"0"19,0 0 37,0 0-29,0 0-18,0 0 32,0-73-41,0 60-7,0-1-12,11-2-6,0 3 0,3-1 6,2 0-6,1 4 0,2-1 2,2 5 10,0 4-6,1 2-6,2 0 0,3 11 18,-3 14 5,0 6-4,-2 5-14,-4 3 24,-6 3-20,-6 2-9,-6 1 0,0 0 8,-14-1-9,-11-4 1,-5-5 0,-3-5-6,2-7-8,3-6 14,2-5 0,10-6-23,1-5 2,6-1 18,0 0 6,3-3-9,3-7 6,3 1-15,0-4 10,0 3-29,9-1 24,9 4 0,7 3 7,5 4-10,3 0 13,3 1 0,0 14 16,-2 1-13,-4 4 9,-2-1-12,-7 4 6,-7 2 9,-6 0-15,-6-1 4,-2 3 11,0 0-12,-10-3-3,-7-1 0,-1-3 0,-3-6-4,-3-1 4,-4-6-38,1-1 38,-3-4 7,2-2 2,-2 0-9,5-3-15,2-9-5,4-4-40,7 1-7,2-1-82</inkml:trace>
  <inkml:trace contextRef="#ctx0" brushRef="#br0" timeOffset="55158.1375">7343 2567 11,'0'0'59,"0"0"-22,0 0 6,0 0 20,0 0-22,0 0 26,0 0-17,0-21 5,0 19-26,0 2 18,-1-1-33,-2 1 35,1 0-44,-4-2-2,3 2-3,-3 0-4,0 0 3,-3 0 0,-1 5 1,2 4-7,-2 3 7,1 3 0,0 4 0,-3 3 0,6 0-1,-3 1 1,6 1-5,0 0-2,3 0 9,0-3-2,0-1 0,0-2-5,3-2 5,6-3 0,0 0-10,1-3 1,-1-2 10,-1-4-1,2-1 0,1-3 3,-1 0-3,3 0 0,-2 0 6,1 0 25,1-6-1,-4-3-5,-1-3 19,-4-1-42,-1-3 16,0 0-18,-3-2 3,0-1 2,0-3-5,-3 0 0,-4-2-1,-2 1-12,0 1 3,0 2-16,2 5 20,-1 4 1,2 3 5,3 1 0,1 4-1,1 2 2,1 1-4,0 0 3,0 0-26,0 0 22,0 0-14,0 4 18,0 4-2,4-4-3,1 1 4,6-2-4,-1 0 2,0 0 1,1-3 4,2 0-1,-1 0 5,3 0 7,-3 0-13,6-6 8,-3-3-7,-3-5 28,3-2-17,-5-5 2,0-4 14,-2-3-19,-2-2-9,0-3 0,-4 3 3,-2 1-7,0 3 8,0 3-4,0 2 0,-3 0 8,-5 1-8,5 6 0,0 3 2,1 6-4,1 5 2,-1 0 0,2 0-13,0 4 0,0 22 11,0 8-1,0 9 6,0 5-7,0 5 4,5-1 0,1 0 0,0-4 6,2-8-6,0-2 0,0-9 1,1-1-6,1-5 5,1-4 0,1-1-5,1-1 3,2-6 1,1 0 1,1-6-2,4-3-5,-5-2 12,5 0-5,0 0 0,-3-1 11,4-11-11,-3-3 0,-2-6 5,-1-6-3,1-8-2,1-5 0,-5-4-2,-1 1 5,-6-3-6,0 7 3,-6 2-7,0 6-2,0 8 9,0 6 0,-3 6 10,0 5-4,3 3-6,0 3 0,0 0-7,0 2-2,0 19-7,0 9 16,0 8-4,0-1 8,0-1-4,0-4 0,0-7 0,0-2-4,0-3 4,3-2 0,0 0 1,-1-3 2,-1-2-3,1-4 0,-2-1 3,0-4-8,1-1 5,-1-3 0,2 0 13,-1 0-3,2 0-10,-2 0 5,-1 0 10,0 0 4,0 0-19,0 0 1,0 0-4,0 0 3,0 0-1,3 11 0,-1 4-14,1 4 15,0 3 0,-3-3 0,0-2 2,0-2 2,0-3-4,0-5 0,0-2 6,0-2-9,1-3 3,-1 0 0,0 0 17,2 0-1,-2 0-6,1-8 20,2-7-21,2-6 7,2-2-16,1-3 0,-1-2-11,-1 3 11,3 1 0,0 4 0,-3 4-24,5 5 17,-4 4 7,-3 5 0,2 1-16,3 1 13,6 0 3,3 0-2,0 10-10,3 5 9,-5 3 3,-1 0 0,2 0 3,-3-2 2,0-1-5,-2-4 0,1 0 4,-4-2-8,3-1 4,-1-1 0,-1-3-9,3-2 7,1-2-47,4 0-6,-3-6-91,1-9-11,-7-2-43</inkml:trace>
  <inkml:trace contextRef="#ctx0" brushRef="#br0" timeOffset="55814.3531">7325 2394 62,'0'0'111,"0"0"-71,0 0-29,0 0 0,0 0-7,0 0-4,48-2 30,-21 8-12,4-3 8,5-3-6,5 0-2,3 0 3,5-10-21,2-4 4,-2 2-4,0 0 5,-13 4-5,-5 7-34,-14 1-105,-5 0-46</inkml:trace>
  <inkml:trace contextRef="#ctx0" brushRef="#br0" timeOffset="57936.548">9752 2558 10,'0'0'27,"0"0"10,0 0 27,0 0-27,0 0 12,0 0 16,14-44-30,-14 38 20,0 0-19,-2 0-27,-7-1 12,-1-1-19,-2 1 4,1-3-6,-2 0 2,1-1-4,-1 4 1,-1-1-1,-2 4-1,4 1 3,-2 3 0,0 0-8,2 0 10,0 0-4,1 4-8,2 10 4,-1 4 2,4 3 4,0 4 0,3 3-4,0-1 4,3-2 0,0 0-5,0-3 5,0-2-4,6-4 4,3 1 0,3-6-5,-2-1 5,1-3 0,-1-2 0,1-2-3,-1-3-1,2 0 4,3 0 0,1 0 10,1-14 6,-1-1-16,-2-4 0,-1-2 12,-4-2-9,2 1 7,-3-1-9,-3 3 0,-1 6 4,-1 3-5,-1 6 0,-2 2 1,0 3-1,0 0 0,0 0-6,0 12 0,3 5-3,3 2 9,1-2 0,2 0-3,0-4 0,1-1 3,1-3 0,-3-3-3,1 0 7,1-4-4,0-1 0,1-1 5,4 0 2,0 0 12,-2-3 1,2-9 11,0-4-27,-3-2 15,-2-3-19,1-2 10,-5 2-6,-5 1-3,-1 2-1,0 0 6,0 3 8,-3 1-14,-3 3 0,-3 3 2,2 2-5,2 3 3,1 0 0,2 1 6,1 1-3,-1-1-3,2 2 0,0 0-3,0 0-9,0 0 12,0 0-20,0 0 19,5 0-18,4 0 19,7 0 0,1 0 2,2 0-8,5 0 8,-3 0-2,4 2 6,1-1-4,-4 4-2,0 2 0,-5 4-1,-4 1-3,-4 3 4,2 3 0,-4 2 1,0 1 4,-2 1-5,-4 1 0,1 0 4,-1-1-8,4-4 4,1 0 0,0-4-2,6-4 4,-3 1-2,4-6 0,-1-3 2,9-2-2,-2 0 13,8-6 0,0-15 34,6-6-40,-2-3-5,-4-6-2,0 0 12,-9-2-12,-8 3 0,-5 4 2,-5 7 10,0 7-7,-3 5-5,-12 8 3,0 4 18,-1 0-28,-1 7 7,2 20 0,5 5-14,2 4 18,1-1-4,7-4 0,0-5-1,9-3-3,7-7 4,2-3 0,0-2-14,3-5 11,3-2 3,4-4 0,8 0-69,0 0-42,-3-3-151</inkml:trace>
  <inkml:trace contextRef="#ctx0" brushRef="#br0" timeOffset="59790.4045">11884 2591 100,'0'0'0,"0"0"0,0 0 19,0 0-10,0 0 23,0 0 7,0 0-25,54 51 27,-42-49 1,2-2 1,2 0-4,2 0-35,1 0 28,7-10-19,-1-1-12,0-6 17,-2-1-17,-2-3 8,-1 0-4,-5-5 1,-1-1-7,-5-5 1,-2-1-17,-5 0 11,-2 1 6,0 7 0,-2 6-1,-10 3 4,-1 9-3,-2 4 0,0 3 2,0 0-12,0 18 10,2 8 0,2 2-2,1 5-1,8 2 1,2 0 2,0-6 0,0-1 0,5-4 2,7-7 1,0-1 7,-1-4-2,3-3-5,2 0-3,2-2 3,6-5-10,6-2 14,4 0 17,4 0-16,-2-10 1,-5-3-9,-3 0 0,-2-1 3,-6-2 0,-5-2-3,0 1 0,-4-1-1,-2-3-13,-2 3 11,-1-2 1,-3 4 2,0 1 1,-1 3 3,-2 1-1,0 1 2,0 4 8,0 1 1,1 0 15,1 3-25,-1-1 14,1 1-15,1 1 6,1-2-6,0-2 6,4 0-9,-1 3 0,1-3 0,2 2 3,-1 0 0,0 0-3,4 1 0,0 2 1,-2 0-2,3 0-2,-2 0 3,3 6-4,-3 8 6,1 3-2,-2 4 8,-4 3 6,-1 3-14,-3 3 0,-3 0 5,0 0 22,0-1-14,-9-4-3,0-1 7,0-2-9,0-6-8,0-3 0,3-2 2,0-3-1,3-4 0,2-2-1,1-2 6,0 0 4,0 0-10,0 0 0,0 0 7,0 0 4,0 0-11,0-6 3,0-5-6,0-2-15,6-4 18,7-1 0,5-4 1,0-4-5,1-1 4,1 0 0,-1-2-10,2 1-12,-2 0 17,-2 4-8,-2 5 11,-6 2-1,-3 7 4,-3 3-1,-3 4 3,0 3-3,0 0 0,0 0-7,0 0 15,0 0-19,0 2 18,-6 13-7,-3 6 0,-3 6-1,3 3 1,3 2 0,-2-2 1,3-1-2,2-5 2,3-2-1,0-4 0,0-2 0,10-6-3,3-2-2,7-4-4,2-4-2,7 0 11,5 0-7,4-6-66,0-5-146,-4-2-68</inkml:trace>
  <inkml:trace contextRef="#ctx0" brushRef="#br0" timeOffset="61227.8301">13394 2422 61,'0'0'51,"0"0"-2,0 0 29,0 0-16,0 0-7,0 0-14,3-56 18,-4 51-49,-4 0 23,-1 4-24,-4-1 10,-2 2-30,-4 0 11,-1 0 0,-2 6-13,1 6 6,-2 3 7,4 5-3,1 4-5,3 2 2,2 2 6,5 1 0,4-4-6,1-1 6,0-4 0,1-2 0,10-6-19,2-1 14,5-5 10,3-2-5,1-4 59,3 0-53,4 0 23,4-9-17,-1-7-3,1-4 7,-1-2-15,-3-5 3,1-2 7,-1-7-4,-5-3-7,-2-2 0,-4-1 5,-5 1-9,-2-1 4,-7 1 0,-2 2-9,-2 0 10,0 3-1,0 3 0,0 7 3,-3 8-3,0 11 0,-3 4 2,6 3 3,0 0-5,0 24-15,0 12 13,0 9-2,0 2 4,0-2 2,0-3 5,3-3 19,0-3-13,-2 0-13,1-3 0,-2-1 20,0-2-14,0-5-6,1 1 3,-1-1 2,2-3-2,1-1-3,-2-3 0,2-3 4,0-2-4,-1-2 0,-1-5 1,1-3-3,-2-3 6,1 0-4,1 0 0,2 0 13,3-7-8,3-12-5,2-4 9,2-3-10,0 0 1,1 1-1,-5 5-3,1 5-12,-1 1 14,2 6 2,1 0 0,1 5-12,2 3 8,-1 0 4,3 0-2,-3 9-3,3 6 5,-5 3 0,4-2 0,-4 4-3,2-3 4,-1 1-1,-2-2 0,1 1 6,-3-2-28,2 0 3,-1-2-75,-1 0-56,-1-6-140</inkml:trace>
  <inkml:trace contextRef="#ctx0" brushRef="#br0" timeOffset="62686.2085">14330 2410 49,'0'0'42,"0"0"28,0 0 16,0 0-31,0 0-13,0 0-16,-36-44-20,27 43-3,-4 1-3,-4 0 0,-2 3-10,-1 12 11,1 3-1,0 2 0,5 2-1,2 1 0,2 0-2,4-1 3,1-1-2,2-3 2,3-2 0,0-2-3,0-3-2,3-4 5,6 0-8,4-3 8,1-2 5,2-2-2,-1 0 1,2 0 0,-4 0 4,2-6-8,0-5 0,-1-3 3,-3 0 1,-3-2-3,-2-2 4,-3 2-4,-3 0 6,0 5-7,0 1 0,0 5 4,0 0 23,-2 2-9,1 1-7,-1 2-1,1 0-9,-1 0-2,-1 8-13,3 9 9,0-1-3,0 2 8,3-3 0,8-1-2,2-2 4,-1-5-2,3-2 0,-3-2 0,1-3 6,2 0-5,3 0 9,0-8-4,3-5 1,-3-4-9,3-3 2,-3 1 0,-2 1 5,0 5-1,-5 0-4,-2 8 6,0 2 5,-2 3-11,1 0 0,0 0-3,-1 8 3,0 8 1,-2 0 0,-1 1 7,-2-1 1,1 0-9,-3-2 0,3-3 0,-3-2 4,2-3-4,-2-3 0,0-2 3,0-1 4,0 0-7,2 0 0,-1 0 2,2-1 56,4-15 8,3-7-55,3-7-11,4-2-3,2 2-5,-2 3-23,-1 6 14,-4 7 15,-2 4 3,1 4-1,-2 3 0,6 3-10,0 0 6,2 1-3,0 10 2,-1 2-2,0 4 7,-2-2 0,0 1 2,2-1 2,-1-2-5,4-2 1,-1 0-20,0-4 3,0 0-92,-3-4-18,0-3-50</inkml:trace>
  <inkml:trace contextRef="#ctx0" brushRef="#br0" timeOffset="64576.1544">15293 2366 1,'0'0'87,"0"0"-58,0 0 84,0 0-17,0 0-32,0 0 31,-1-75-66,-8 68 12,2 0-16,-3 0-23,-1 3 22,-3 1-24,-2 1 0,-2 1-6,-3 1 2,-1 0 4,-1 0-1,-1 9-6,1 7-2,2 4 9,4 5 0,3 3-5,3 0 3,3 0 2,5-5 0,2-3-3,1-6-4,0-3 7,0-3 0,6-2-7,6-2-9,4-4 16,4 0-5,1 0 10,1-4-2,-2-10-3,-3 1 0,-1-3 0,-5-1 5,-2-1-5,-1 0 0,-1 1 7,-4 7-1,-2 3 3,-1 6 24,0 1 23,0 0-56,0 0-1,2 15-21,4 9 22,-2 7 1,4 2-1,-2 1 0,-2-1 0,1 2 7,-4-2-7,-1-3 0,0-1 5,0-2 17,0-3-21,-6 5 0,-12 2 11,0 1-3,-4-4-9,3-3 0,4-11 7,3-2-12,1-2 5,4-6 0,4-2 2,3-2 5,0 0-7,0 0 0,0 0 6,1-13-6,13-8 0,5-4 5,6-4-9,0 5 7,-2 0-3,3 3 0,1 3-4,-2-2-4,2-1 8,-2-1-20,7-4 17,-1 1-48,4-1 29,1 2-1,-3-2-13,-3 4 31,-5 1 5,-4 0 0,-1 3-2,-4-3 9,-1 1-7,-6 2 0,-4 3 5,-4 2-5,-1 5 3,0 2 1,0 2 51,0 3-55,0 1 21,-4 0-21,-4 0-14,0 8 6,-2 7 8,4 1 0,2 5-6,2-1 8,2-2-2,0 0 0,0-3-7,5 0 1,6-5 6,0-2 0,0-2-20,0-3 16,3-2 0,2-1 1,2 0-42,3 0 41,3-11-31,-3-6-25,3-2 47,-2-4-42,2 2 29,-6 1 8,0 5 2,-5 6 16,-4 5 6,-2 2 1,3 2 15,-1 0-13,4 0-9,0 12 5,1 2 10,-5-1-10,-2 1 4,-2-2-4,-2 1 16,1-2-12,-4-2-9,0 0 0,0-1 16,0-3-12,0 0-3,0-3 0,0-1 10,0-1-9,0 0-2,3-3 0,5-13-13,2-5 6,5-4-24,3 0-3,1 2 31,3 5-41,-2 4 44,-1 7-7,1 6 22,-2 1-15,-1 0 1,-1 1-1,-2 9 18,0 3-11,1-1-7,1 0 0,2 0 13,0-2-14,0 1 1,-4 1 0,-1 0 0,-4 2 1,-3-2-1,-2-1 0,0 2-75,-4-7-34</inkml:trace>
  <inkml:trace contextRef="#ctx0" brushRef="#br0" timeOffset="64919.8858">15708 2215 230,'0'0'11,"0"0"19,0 0-25,0 0 116,0 0-50,0 0-61,-6-5-15,6 5 5,0 0-23,0 0-14,0 0-67,0 0-48,0 0 6</inkml:trace>
  <inkml:trace contextRef="#ctx0" brushRef="#br0" timeOffset="66198.4682">16577 2250 98,'0'0'68,"0"0"-14,0 0 24,0 0-26,0 0 12,0 0-35,-11-29-26,6 24 32,-1 2-14,-5 0-16,-3 3 10,-2 0-15,1 0 0,-4 0-1,3 3-1,-1 9-3,-1 3 4,3 6-7,-1 6 2,1 2 6,2-1 0,3 0 0,6-3 0,2-4-4,2-3 2,0-4-4,0-4-2,3-2 8,8-3 0,1-5-4,3 0 5,4 0-1,3-10 18,-1-4-16,0-4 15,-5 0 4,-2-4 7,-2 4 5,-2 2-28,-2 2 17,-5 5-8,-2 4-8,-1 4 41,0 1-43,0 0-3,0 9-2,3 14-6,2 8 7,-1 4 0,-3 1 0,-1 1 6,0 0-4,0-1-2,0 2 0,0-1 6,-7 1-9,-6-3 3,-7-1 0,-1-4 12,-4 0-11,-2-1 6,2-7-5,4-8 9,9-7-11,8-7 19,2 0 0,2 0 35,0-11-54,6-12 3,18-10-14,12-6 14,9-3-7,5-1-30,2 4-27,-5 8 22,-6 3-41,-5 9 33,-5 4 4,-4 1-100,-5 1-112</inkml:trace>
  <inkml:trace contextRef="#ctx0" brushRef="#br0" timeOffset="67945.7018">18331 1903 69,'0'0'86,"0"0"-34,0 0 66,0 0-93,0 0 31,-18-78-25,9 70-26,0 2 19,-1 1-12,-5 4-7,-3 1 5,-9 0-8,-3 15-2,-4 8 0,1 1-1,2 6-5,4 6 6,5 8 0,5 6-2,7 0 8,4 2-6,6-9 0,0-7 11,6-4-14,16-5 3,9-7 0,5-4-2,3-5 22,4-4-20,-2-5 11,-2-2 6,-1 0 23,-1-3-8,1-14-20,-2-1 51,-5-3-63,-3-4 28,-5-4-8,-7-4-8,-6-5 27,-5-4-39,-5-2 1,0 0 7,-16 0-7,-6 1-1,0 3 0,-3 5 0,3 3-14,-1 2 14,1 5 0,2 4-16,4 3-22,0 4 19,5 7 16,-1 1-45,5 4 28,1 2-22,0 0-29,0 0 7,0 9-83,2 11-28</inkml:trace>
  <inkml:trace contextRef="#ctx0" brushRef="#br0" timeOffset="68358.8841">18103 1996 271,'0'0'52,"0"0"-5,0 0-30,0 0-7,0 0 9,0 0-14,89-4 3,-65 19 44,3 6-41,3 3-8,0 1 0,1 3 15,2-4-9,2-2-9,1-1 0,-1-1 2,-4-4 2,-7 0-4,-4-4 0,-4 0 5,-3-1-10,-1-1 5,-1-1-17,-4 1 3,2-2-92,3-2-6,-3-3-60</inkml:trace>
  <inkml:trace contextRef="#ctx0" brushRef="#br0" timeOffset="69093.2206">18807 2066 57,'0'0'102,"0"0"-47,0 0 25,0 0 26,0 0-27,0 0-6,0-23-64,0 23 9,0 0-18,0 0-16,0 5 14,0 13-10,0 9 12,0 1-5,0-1 5,1-1 0,7-3 0,1-4 7,3-1-9,-2-6 2,1-1 0,-1-5-1,1-2 8,-2-1-7,5-3 1,0 0 10,1 0 1,-2-1 18,0-11-18,-3-3 46,0-5-55,-4 1 12,0-1-3,-5 3 2,1 4-14,-2 3 17,0 3-8,0 4 17,0 2-26,1 1 0,2 0-2,5 0-16,3 7 10,2 10-12,3 2 20,2 3 3,-3-4 0,3-1-3,0 0 0,-3-3 0,2 0-2,-1-6-43,-3-2-32,-3 1 26,-2-6-49,0-1-21,0 0-18,0-3-59</inkml:trace>
  <inkml:trace contextRef="#ctx0" brushRef="#br0" timeOffset="69707.5846">19421 1722 124,'0'0'65,"0"0"21,0 0 17,0 0-19,0 0-15,0 0-26,-25-19-43,25 19-6,-3 22-16,3 12 17,-1 6 3,-2 5 4,3 1-2,0-3 13,0 2-2,0 1-11,0-4 0,0-3 1,0-6 2,0-6 0,0-3-3,0-5 2,0 0 3,0-6-5,0-5 0,0-1-24,0-2 5,0-2-70,0 1-24,0-1-1,0-1-8,3 1 24</inkml:trace>
  <inkml:trace contextRef="#ctx0" brushRef="#br0" timeOffset="71204.4158">19343 2174 154,'0'0'0,"0"0"6,0 0 8,0 0 57,0 0-47,20-90-14,-1 72-3,1 3-7,1-1 0,-1 8 0,-1 3 8,0 3-6,-1 2 6,3 0-8,-1 15 4,-1 6 8,-1 0 5,-5-1-17,-2 0 31,-6-1-31,-5 4 0,0 0 17,-8 1-8,-13-2 6,-6-1-15,2-3 8,-1-4-15,7-5 7,1-4-14,2-4 13,5-1-18,0 0 15,3 0-4,6-3-42,2-2 45,0-1-40,0 1 11,3 0 22,8 2 10,1 0-1,4 0 1,-1 0 2,4 2 3,3-3-1,1-1 6,2 1-2,1 0 1,2-1-7,2-1 0,1-1 2,-1-2 42,-2 0-29,-2 1-8,-4-3 8,-1 1-11,-2-2 21,-4 0-3,-1-3 10,-5 0 26,-3-3-24,-2 1-21,-1 1 1,-1 2-14,-2 1 0,0 0 4,1 8-3,-1 0-2,0 5 4,0 0-3,0 0 0,2 0-9,2 12-28,-1 3 27,3 3 10,0-1 15,2-1-15,0-2 0,1-2 1,2-3 2,-1 0-3,1 0 0,-2-3-1,0 0-3,1-2 6,-2-2-2,-1 1 0,2-3 10,-3 0-10,1 0 19,0 0 9,3 0 32,2-12-7,0-3-25,4-5-20,-1-5 1,1-4-12,-3-4 3,0-3 0,-3-5 0,1 0 2,2-1-1,-4 2 3,0 2-4,0 3-4,-3 7 0,-3 7-1,-2 6 5,-1 7 6,0 5 5,0 3 11,0 0-22,0 9-1,0 20-9,-6 10 10,-1 9-2,-2 2 2,5 2 0,2 0 0,2-4 5,0-6-5,0-8 0,0-3 1,2-7-4,4-3 3,-1-3 0,0-6 0,-1-3 3,2-3-7,1-4 4,-3-2-20,3 0 20,2 0 0,2 0 9,5-11 6,-1-6-5,1-4-11,4-5 1,-1-8-42,0-2 1,0 1-44,-3 6 39,-6 9 33,-2 8-10,-6 9 23,-1 1 12,-1 2-12,3 0 0,1 9-2,2 8 2,2 1 7,1 1 2,1 2-9,-1-1 0,0-2 4,1-4 11,-4-4-14,-3-2 5,0-1 11,-3-2-11,0 1-6,0 3 7,-4-1 2,-12 2 21,-5-1-30,-3 1-7,-2-2-20,0-2-118,-3-4-47,1-2-44</inkml:trace>
  <inkml:trace contextRef="#ctx0" brushRef="#br0" timeOffset="71679.4786">19942 1926 162,'0'0'106,"0"0"-85,0 0 35,0 0-46,0 0-8,0 0 19,102-25-16,-68 24 34,-1-2 13,1 0-32,-2 0 25,2-2-38,0 1-7,5-2 9,-2 0-2,-1-2-7,-6 2 0,-8 0-24,-7 3 17,-9 3-24,-3 0-53,-3 0-24,0 0-72</inkml:trace>
  <inkml:trace contextRef="#ctx0" brushRef="#br0" timeOffset="72054.4609">19921 1762 455,'0'0'83,"0"0"-51,0 0-26,0 0 24,0 0-30,0 0 0,5-21-13,-5 21-78,3 0-77,-2 1 1</inkml:trace>
  <inkml:trace contextRef="#ctx0" brushRef="#br0" timeOffset="83311.713">20921 2111 57,'0'0'168,"0"0"-72,0 0 38,0 0-28,0 0-33,0 0 0,0 0-68,0-9 16,0 9-21,0 0 12,0 0-19,0 0 7,0 0-30,0 0-35,3 3-181,4 4 66</inkml:trace>
  <inkml:trace contextRef="#ctx0" brushRef="#br0" timeOffset="87656.058">6630 3922 92,'0'0'122,"0"0"-67,0 0 19,0 0-17,0 0-43,0 0 26,0 0-15,-5 0-4,5 0-21,0 0-14,5 0 14,14 0 5,8-3 4,7 0-1,4-1-4,4 1-4,-1 0 3,-5 0 1,0 1-4,-8-3 0,-1 3-17,-6 1 1,-6 1-15,-6 0-81,-5 0 17,-4 0-39,0 5 23</inkml:trace>
  <inkml:trace contextRef="#ctx0" brushRef="#br0" timeOffset="88059.1763">6818 3912 92,'0'0'68,"0"0"8,0 0-37,0 0-27,0 0-12,0 0-12,0 20 12,0 3 17,0 5 19,7 4 13,-1 2-37,0 4 20,0 1-11,2 2-13,-1-2 24,-1-3-1,-3 0-2,0-6-20,-3 2 6,0-1-15,0 3 0,0 1 1,0 1 6,-3-2-5,-3-2-2,1-4 1,0-7 5,2-3-12,3-4-8,0-5-57,0-4 2,0-5-37,0 0-23,0-2 22</inkml:trace>
  <inkml:trace contextRef="#ctx0" brushRef="#br0" timeOffset="88418.5469">6630 4570 43,'0'0'123,"0"0"-86,0 0-28,0 0 7,0 0-14,0 0 51,36 12-37,-11-10 22,5-1 0,6-1-4,1 0 2,2 0-27,-5-3-4,0-4-5,-4-1 6,-3 2-6,-2 0 0,-8 5-73,-1 1-33,-5-2-42</inkml:trace>
  <inkml:trace contextRef="#ctx0" brushRef="#br0" timeOffset="89727.6677">7261 4453 9,'0'0'17,"0"0"33,0 0 16,0 0-11,0 0-16,0 0-5,40 52-5,-24-47 16,1-2-20,-1-3-6,-1 0 1,3 0-15,-3-2 54,3-11 0,-4-3-55,0-3 13,-2-4-7,-1-5-7,2 0 14,-5-4-14,-1 0 5,-4 1-8,0-4 11,-3 0-13,0-2 2,0-1 0,0 4 1,0 1 4,0 1-4,0 4-1,-3 2 7,-1 6-7,-1 5 13,2 3-12,-1 5 27,2 2-20,1 5 8,-1 0-10,2 0-5,0 0-2,0 3-7,0 21-3,0 13 7,0 9 5,0 7-1,0 4 6,0 2 7,5 2-13,2 1 0,1 1 7,0 1 12,-3-4-12,1 0-1,-1-7 1,-1-2 10,3-2-16,-1-1-1,-1 1 5,-1-3 1,1-3-3,-4-4-3,1-5 0,1-4 8,-3-4-8,4-7 0,-1-6 1,-3-6-6,3-4 5,-3-1 0,2-2 4,-2 0 9,0 0-13,0 0 0,0-8 4,0-6 0,0 0-4,0-6-7,-2-3 2,-1-3-46,0-2 28,-1-2-12,-2-2-18,-2 4 44,-1 2-18,1 2 27,0 3 0,2 3 1,1 3-1,1 0 0,2 1 4,2-1-5,0-1 1,3-4 0,13 1-17,7-3 11,4 1 3,1 6 2,1-1-24,-5 4 4,4 3-66,1-2-46,-4 2-24</inkml:trace>
  <inkml:trace contextRef="#ctx0" brushRef="#br0" timeOffset="90899.4844">9421 3971 176,'0'0'120,"0"0"-58,0 0 2,0 0-64,0 0 15,0 0-15,0 0 2,2 108 19,-1-67 17,1 0-29,-2-2-4,1-5-5,-1 0 9,0-4-10,0-3 1,0 1 0,0 0-2,0-3-34,0-4-67,0-3-9,0-7 0</inkml:trace>
  <inkml:trace contextRef="#ctx0" brushRef="#br0" timeOffset="91646.8508">9360 3956 13,'0'0'17,"0"0"65,0 0-47,0 0 43,0 0-47,42-83 8,-24 72 6,2 0-29,5 2 19,3 4-25,0 4 5,2 1-5,-2 3-10,1 12 0,-4 4 4,0 6 13,-8 1-17,-4 3 0,-8 3 12,-5 1-9,-2 2 8,-19-1-6,-5-2 16,-1-4-12,4-5-9,1-3 0,4-9-13,4-4 5,3-3-7,3-4 3,4 0 0,1 0-6,1 0 8,2-7-9,0 2 10,5 2 1,12 3 8,3 0 0,4 0-5,3 8 5,-1 5 0,0 2 0,-7 2 9,-1 2-10,-4 4 1,-7 1 0,0 5 11,-5-1 1,-2 4-12,0 3 0,-12-3 13,-4-2-10,-5-4 0,-1-10-2,0-5 28,2-5-29,-4-4 19,3-2-1,-6 0-11,0-5 15,0-9-22,2-4 0,3-1 6,5-2-6,4-2-16,5 5-25,5 0-46,3 5 32,0 2-79,0 5-33</inkml:trace>
  <inkml:trace contextRef="#ctx0" brushRef="#br0" timeOffset="93159.7">10097 4194 87,'0'0'72,"0"0"19,0 0 14,0 0-54,0 0-4,0 0 5,-12-41-46,6 41 42,-1 0-48,-4 0 3,-5 5-9,-1 11 6,-2 5 0,5 7 0,1-1-1,3 1 0,-2 2 1,9-1 0,1-2-7,2-2 7,0-5 0,0-3 0,2-3-7,10-4 2,-3-2 5,3-4 0,1-3-13,5-1 20,3 0-7,6-15 0,-2-4 16,-4-4-16,-2 2 0,-8-1 0,-1 1 8,-5-1 0,-5 3-8,0 3 0,0 0 7,0 5-8,-5 4 1,-1 1 0,-1 3-6,2 0 7,4 1-1,-1 2 0,2 0-4,0 0-8,0 0-5,0 0-10,8 2 6,7 3 22,-3-2-1,4 0 0,2-3 5,3 0-5,0 0 0,-3 0 0,-1-10-1,0-1 8,-1-3-7,-2-3 0,1-4 12,-5-3-8,3-1 3,-5-4 3,3-1 19,-5 1-14,-3 3-9,-1-2 12,-2 6-2,0 2-1,0 5-15,0 5 0,-4 7 17,3 1-17,-2 2 0,0 0 0,-2 18-19,-1 14 18,3 8 1,0 5 0,1 5-7,2-3 10,0-1-3,0-5 0,0-3 4,6-5-8,2-2 4,6-2 0,0-4-7,3-2 7,2-5 0,0-3 0,1-6-2,1-2 1,0-7 1,-3 0 0,-2 0-7,-2-10 7,-4-5 0,-7-4-6,-3-2 6,0-1-14,-5 4 14,-8 4 0,-1 0-1,1 2 3,4 3-2,5 3 0,2 1 1,2 2-9,0-1 8,15 0 0,9-3-24,3 1 21,4-1-20,-1 2-11,1-1-43,1 2 31,-4 1-35,3-2 6,-2 3-65</inkml:trace>
  <inkml:trace contextRef="#ctx0" brushRef="#br0" timeOffset="94175.2699">11602 4263 285,'0'0'161,"0"0"-161,0 0 8,0 0 1,0 0-9,0 0-4,6 2 3,-1-1-14,4 1 15,1-2 0,2 0 6,0 0 1,3 0-4,0-10 6,3-3-9,3-2 17,-5-3-17,0 1 0,-5 1 3,-5 4 4,-3 1-7,-3 4 0,0 2-6,0 2 20,0 3-14,0 0 0,0 0 4,0 3-15,0 14 6,0 7 5,0 0 0,0 0 1,0-2-1,0-2 0,2-3 1,2-2-1,3-3 3,1-3-3,1-3 0,6-5-11,-2-1 5,0 0 5,4 0 1,2-3 8,-2-7-5,5-2-3,-3-2 0,0-2 11,-3 1-12,-4 3 1,-2 3 0,-4 2 7,-3 4 7,2 1-14,1-1 0,2 3-8,3 0 7,1 0-4,3 0 5,-2 3 6,4 5 1,-1 2-7,2-2 0,-4 5 12,0-4-8,-6 0-4,-2 1 0,-5-2 5,-1 1 0,0-1-5,0 0 2,-13 0-2,-5-2-8,-3-2-70,-1-2-55,-4-2 10</inkml:trace>
  <inkml:trace contextRef="#ctx0" brushRef="#br0" timeOffset="94391.4109">11731 4037 345,'0'0'90,"0"0"-44,0 0-41,0 0-10,0 0-4,0 0-110,3-7 45,9 7-44</inkml:trace>
  <inkml:trace contextRef="#ctx0" brushRef="#br0" timeOffset="95313.237">13378 4126 69,'0'0'70,"0"0"20,0 0-8,0 0-62,0 0 30,0 0-10,-94-72-31,80 67 26,0 5-34,-3 0 7,1 0-8,-4 12-2,1 8-1,4 7 3,-1 5 0,6 1-1,0 2 5,4-3-1,6 2 10,0-4-2,0-2-12,12-5 1,8-5 0,6-4 1,6-4 5,1-5-6,1-4 0,6-1 10,-3 0-26,-1-3-29,-6-6-153,-5 0-40</inkml:trace>
  <inkml:trace contextRef="#ctx0" brushRef="#br0" timeOffset="96491.7184">13831 4144 97,'0'0'97,"0"0"-21,0 0-10,0 0 31,0 0-61,0 0-16,-29-52 12,16 49-29,0 1 17,-2 2-20,-4 0 0,-1 0-8,1 9 10,-2 8-2,3 7 0,0 6-4,3 3 1,-1 3 3,5-1 0,3-3-7,3-4 7,5-6 0,0-2 0,0-4-10,7-3 9,4-6-3,4-2-3,4-5 6,4 0 2,2-4 0,1-12 3,2-5 4,-1-5-9,-3 1 1,-5-2 0,-6 3 7,-5 1-3,-5 4-4,-3 3 7,0 8 6,0 1-10,0 7 46,0 0-45,0 0-8,0 11-7,-2 9 11,1 2-4,1-2-1,0-2 3,1-3 0,11 0 1,0-5-8,3-1 9,2-2 0,0-6-2,3-1 6,5 0-4,5-1 0,3-12 2,0-5 0,-2 0 4,-4-2-6,-3-2 6,-2-3 6,-5-6-12,-3-3 7,-2-5-4,-6-5 18,-1-1-15,-5 0-4,0-2 7,0 4-4,-6-1-5,-5 5 0,-2 3 2,1 5 1,0 9 3,0 7-6,0 8 2,-1 7 1,-1 0-6,1 20 2,-2 22-6,3 16-6,2 6 16,7 4-3,3-5 0,0-6 2,10-7-4,7-7 2,5-7 0,2-8-4,0-2 4,4-8-13,5-3-21,4-7-81,2-5-60,-3-3-125</inkml:trace>
  <inkml:trace contextRef="#ctx0" brushRef="#br0" timeOffset="98409.0658">14623 4053 43,'0'0'54,"0"0"-4,0 0 22,0 0-11,0 0-8,0 0-29,-20-38 14,11 33 7,0 5-42,-5 0 7,1 0-10,-3 0 1,-3 4-8,0 9 9,-2 3-2,3 4 1,2 1 2,2 3-4,3 2 1,3 1 0,2-1 3,5-4 0,1-1-3,0-3 0,0-1-9,3-4 9,7-1 0,8-3 1,0-1 8,4-4-7,7-1 3,-1-3 3,2 0-1,0 0-7,-2-3 0,-1-1 1,-6-2-5,0-2 4,-1 0 0,0-6 0,2-2 5,-1 1-5,-4-2 0,-1-3 3,-4 0 2,-2-1-3,-4 3 5,-3 3 12,-1 3-16,-2 3 22,0 3-5,0 3-15,0 3 31,0 0-31,0 0-4,0 0-1,0 4-31,0 14 30,0 4 1,0 0 0,0-2-5,0-2 8,0-2-3,6-2 0,3-2-3,1-3 0,1-3 2,2-1 0,2-4-10,6-1 17,0 0-6,6 0 0,-3-4-18,-2-10 18,-2-1-11,-6 0-2,-5-3 10,0 0 6,-5-2-2,-1 1 5,-1 4 8,-2 1-12,0 5 19,0 3-10,0 3 44,0 3-33,0 0-17,0 0-5,0 4-28,0 15 18,5 2 4,1 1 6,0-2 3,2-4-2,1 1-1,-1-5 0,5-2-2,1 0-2,5-4 3,4-2 1,5-3 0,2-1 5,1 0-5,-1-3 0,-3-8 5,0-7-5,-5 0 0,-4-7 2,0-3 8,-5-2-8,-3-5 9,-2-1 2,-3-1 1,-5-3-11,0 1 9,0 0-10,0 0 30,-5-2-25,-4 4 7,-1 1-14,2 5 11,1 9-12,2 6 1,1 9 0,3 6 0,-1 1 0,0 0 0,1 24-3,-2 16-17,-2 16 20,2 6 0,0-2 3,3-3-7,0-6 8,0-6-4,0-6 0,12-5 0,5-7-6,1-4 6,3-5-23,2-5 19,4-4-64,3-3-20,1-3-102,-5-3-138</inkml:trace>
  <inkml:trace contextRef="#ctx0" brushRef="#br0" timeOffset="100586.3497">16017 4051 10,'0'0'40,"0"0"9,0 0 13,0 0-30,0 0-6,0 0 7,-50-47-4,37 41 13,-2 2-23,-2-3 20,-4 5-23,0-3-12,-2 4-4,1 1 0,0 0 0,1 0-1,-2 4 2,0 7-1,4 2 0,3 4-5,4 2 4,6 5-5,1 4 4,3 0-2,2 0 6,0-3-2,0-4 0,7-3 0,5-4-3,2-3 2,2-3-6,3-3-3,2-4 16,5-1-6,-1 0 2,2-4 17,-2-10-19,-2-1 0,-1-1 3,-3-2 11,-5 0-14,-5 1 11,0 2 18,-6 6-27,-2 2 14,-1 5 4,0 2-13,0 0 27,0 0-34,0 0-5,0 1 2,0 10-4,2-1 7,7 4 0,2-4-5,3 2-3,5-2 8,1-3 0,2-4-3,2-3 10,-3 0-9,1 0 2,1 0 0,-1-9 2,1-5 1,-1-2-3,0-4 5,-5 1 0,-4-5-5,-2-2 0,-5-3 6,-2-2-3,0-2 7,-4 0 4,0-2 3,0-1-14,0 0 0,0 1-3,0 2 0,0 3 4,0 7-3,0 6 23,0 7 31,0 7-46,-1 2 23,1 1-32,-3 0-5,3 7 2,0 18-8,0 12 11,0 6 2,0 3 3,0-1-8,0 0 3,7-4 0,2-5-3,0-5 5,3-5-2,-1-5 0,-1-3-1,3-6 0,0-3-1,1-3-24,0-4 18,4-2-8,-2 0 11,2 0-2,-4-6-1,-1-3 8,-4-3 0,0 1 1,-3-3 7,0 1-4,-2-2-1,-1 0-1,-1 1 4,-1 1-6,-1 2 0,0 4 6,0 2-6,0 3 0,0 2 6,0 0-6,0 0-13,0 14 1,0 3 10,3 2 2,0 0 0,5-1 0,-1-3 0,2-2 0,3-1 2,0-3-5,1-3 3,4-3-6,-4-1 5,3-2 2,0 0-1,0 0 5,0-8 3,1-4-14,-2-2 6,1 1 0,-2-3 14,0 1-12,1 2-2,-4 7 0,-2 4-3,-2 2-2,-1 0 2,6 0-14,2 0 12,-1 10 7,3 1-2,-3 0 0,-6 1 3,-1 1-3,-2-3 0,-1 2 2,0-5-6,-1 1 6,-2-2-2,0 0 0,0-1 6,0 0-6,0-3 0,0 0 0,0-2 4,0 0-2,0 0 3,0 0 9,3 0-4,0-9-11,5-9 1,2-2-1,3-1-14,3 1 10,-2 4 3,-1 5-10,-5 6 6,-2 2 4,2 3 2,3 0-16,3 0 8,2 0 1,-1 7 7,0 5-1,-2 0 6,0 0-5,-2 0 0,0-3 1,2 0-2,-1-1 1,3-2 0,-2-2 0,3-2-9,0-2-22,1 0-48,-2 0-76,2 0-23</inkml:trace>
  <inkml:trace contextRef="#ctx0" brushRef="#br0" timeOffset="101193.107">16617 3729 233,'0'0'148,"0"0"-69,0 0-38,0 0 11,0 0-52,0 0-7,-6-4-17,6 4-81,0 0-16,0 0 36,0 5-13,-2 4-14</inkml:trace>
  <inkml:trace contextRef="#ctx0" brushRef="#br0" timeOffset="101540.3295">16086 3873 113,'0'0'65,"0"0"-40,0 0-14,0 0 20,97-11-13,-53 6 43,4-1-28,0 3-31,-3 0 15,-4 3-15,-6 0-2,-1 0 0,-1 0-85,-3 0-47</inkml:trace>
  <inkml:trace contextRef="#ctx0" brushRef="#br0" timeOffset="103158.6434">17715 3958 6,'0'0'97,"0"0"-39,0 0 3,0 0 24,0 0-36,0 0 16,0-10-4,0 7-57,0-1 44,0-2-42,0 0-1,-5 0 19,2 2-24,-3-3 5,0 3 0,-2-2 2,-1 2-10,-4-1 3,2 2 0,-3 1-2,-2 1 4,1 1-2,-3 0 0,3 0-6,-1 0 6,1 6-1,0 6-2,3 5-5,0 2 9,5 4-1,2-1 0,4 1-10,1-2 9,0-2-2,0-1 3,1-4-7,7-3 7,0-3 0,1-3-3,-1-2 0,7-3-1,1 0 1,8 0 3,3-10 8,-2-6-7,-2-2 2,-2-1 0,-5-1 6,-4 2-9,-3 3 0,-3 2 4,-2 7 6,-2 2-5,-2 4 2,0 0-7,1 0-6,1 22-3,-1 8 9,-1 7 0,0 10 1,0 0 3,0 2-4,0 1 3,-3 2 7,-9 1-10,0 0 4,-4-1-3,1-9 20,0-5-18,0-10-1,1-7-2,0-4 9,2-7-9,-3-2 0,4-5 0,0-3 11,5 0-11,6-6 14,0-15-14,0-6-7,14-6 7,11-4 0,10-3 1,6-2-8,0 3 7,2 5-7,-2 6-46,-5 4-76,1 2-27,-4 3-60</inkml:trace>
  <inkml:trace contextRef="#ctx0" brushRef="#br0" timeOffset="104998.6986">17146 4123 11,'0'0'31,"0"0"6,0 0 4,0 0-39,0 0 0,0 0 6,19 0-5,0 0 32,3 0 7,5-4-6,4-2-2,2-5-9,0 2 8,0 1-20,-2 0-8,-6 2-5,-3 2 0,-3 1-25,-7 2-10,-2 1-44,-4 0-40</inkml:trace>
  <inkml:trace contextRef="#ctx0" brushRef="#br0" timeOffset="125591.2773">19447 3842 191,'0'0'91,"0"0"5,0 0-13,0 0 2,0 0-70,0 0 1,0 0-16,0 0-11,-6-6-2,6 6 13,0 1 0,0 8-12,0 2 18,5-1-6,0-2 0,0 1-2,1-3-2,-2-3 4,3 0 0,0-3-3,0 0-1,2 0 4,2 0 0,5-11 8,3-5 6,1-4-11,2-2-3,2-7 1,-1-2 5,0-6-6,3-2 0,-1-4 1,-1-3-8,-3 3 10,-2-2-3,-5 3 2,-6 4 5,-3-1-7,-3 6 0,-2-1 2,0 1 42,0 3-31,0 3 4,1 3 10,1 4-13,1 7-14,-3 4 0,1 6 6,-1 2-8,0 1 2,0 0 0,0 2-3,0 21-25,3 13 28,0 17 0,0 7 3,0 11-2,3 12 3,0 4-4,-3 6 11,-2-1 2,-1-6-13,0-5 0,0-4 6,0-5 0,-3-4-6,3-5 0,0-2 0,0 0 9,5-4-12,4-4 3,1-6 0,-1-8-2,-1-9 2,-2-9 0,-2-9-4,-1-6-23,-2-6 1,-1 0 18,0-9 8,0-17 26,0-10-26,0-5 0,-4-5 0,-3 1 3,1 1-3,1 5 0,-1 6-1,3 4-3,-1 2 4,1 5 0,0 2 6,2 2 3,-1 2-9,2 2 0,0-3-12,0 2 3,16-3 8,11-2-11,9-1 8,3 3-43,3 4 16,-1 0-19,-5 8-65,-3-1 6,-3 5-75</inkml:trace>
  <inkml:trace contextRef="#ctx0" brushRef="#br0" timeOffset="126096.2675">20489 3251 120,'0'0'27,"0"0"37,0 0 21,0 0-35,0 0-4,0 0-23,-59 11-22,46 30 10,-5 15-4,3 12 11,0 12 50,3 2-62,6 1 42,6-11-29,0-9-6,5-10-11,17-11 6,5-6-8,5-6 0,7-7-13,3-7 2,3-4-16,1-6-60,-3-4-49,-2-2-115</inkml:trace>
  <inkml:trace contextRef="#ctx0" brushRef="#br0" timeOffset="126986.847">20829 3601 35,'0'0'41,"0"0"13,0 0-18,0 0-32,0 0 17,0 0-18,61-62 17,-39 58 32,0 2-38,0 2 23,-2 0-37,0 6 10,-5 14-10,-2 4 7,-4 3 1,-5 1 3,0 0-1,-4-1-10,0-2 0,0 0 0,-11-1 3,-5-1 0,-1-2 4,-2-2-4,4-4-3,2-5 0,6-3 0,4-5 8,2 0-14,1-2 7,0 0-1,0 0 0,9-12 8,12-8-10,2-5 2,3-1 0,1-4 6,0 0-4,-3-2-2,1-1 0,-3 3 10,-4 4-10,-5 8 0,-5 9 0,-6 6 35,-2 3 25,0 0-12,0 0-48,0 12 0,-5 14 0,-7 5 0,3 4 2,2 0-6,4-5 5,3-3-1,0-3 0,0-5-7,12-2 4,4-2-35,5-3-39,4-5 56,5-5-58,3-2-71</inkml:trace>
  <inkml:trace contextRef="#ctx0" brushRef="#br0" timeOffset="127314.9529">21479 3303 365,'0'0'16,"0"0"24,0 0 48,0 0-71,0 0-7,0 0-20,27 59 20,-3-13 5,1 7-1,-1 1-14,-6 2 29,-2 0-26,-5-4 1,-5-4 3,-6-3 2,0-3-9,0-5 0,-17-3 3,-7-2-8,-7-4 7,-3-4-4,-4-2-10,0-4-66,1-8-60,1-5-106</inkml:trace>
  <inkml:trace contextRef="#ctx0" brushRef="#br0" timeOffset="128452.4341">22913 3716 5,'0'0'82,"0"0"36,0 0-42,0 0-5,0 0 10,0 0-41,0-13-25,0 13 4,0 0-19,0 13-2,0 10-10,1 6 20,4 1-8,-1-3 0,2 0 2,2-3 3,-1-2-4,4-4-1,-1-4 0,0-1 4,1-6-5,-1-2 1,5-4-6,5-1 3,2 0 3,2-8-15,1-10-11,-1-3-45,-3-3 18,-9 1 0,-4 0 25,-7 2 26,-1 1 4,0 4-2,-4 1 29,-6 4-9,3 3-1,1 3 0,2 1-10,4 3 38,0 1-47,0 0-2,0 0-4,6 0-4,8 0 10,6 0 0,4-2 1,6-1 1,4-1-2,0 2 4,-3 1 7,-6 1-4,-3 0-7,-6 0 0,-5 3-5,-2 9 5,-5 3 0,-2 3 1,-2 3 9,0 0-7,0-3-3,0 0 0,0-4 4,0 0-16,0-4 12,7 1-31,8-4-18,4-1-40,2-4-11,2-2-39</inkml:trace>
  <inkml:trace contextRef="#ctx0" brushRef="#br0" timeOffset="128718.0354">23378 3527 454,'0'0'9,"0"0"9,0 0 16,0 0-30,0 0-8,0 0-32,-12-7-163,26 7 112,2 5-77</inkml:trace>
  <inkml:trace contextRef="#ctx0" brushRef="#br0" timeOffset="129324.7803">23802 3777 57,'0'0'30,"0"0"30,0 0-6,0 0-19,0 0 17,0 0-25,-55-63-16,40 63-9,-5 0 8,-2 15-11,1 6 1,-1 3 0,3 0-4,5-3 4,4 1 0,4-6 1,6-3 4,0-1-6,0-4 1,0 0-5,6-3 4,5-2 1,3-3 0,2 0 6,4 0 0,1-15-7,-1-1 1,-3-2 0,-4 3 6,-5 4-2,-5 5 34,-3 5 63,0 1-21,0 0-49,0 0-31,3 13-21,3 4 20,6 1 1,1 0 0,5-2-5,2-2-30,3-2 5,3-3-32,0-3-61,-2-5-12,-4-1-56</inkml:trace>
  <inkml:trace contextRef="#ctx0" brushRef="#br0" timeOffset="130543.4685">24949 3253 30,'0'0'42,"0"0"37,0 0-8,0 0 28,0 0-6,0 0-58,5-46 27,-5 43-19,0 3-25,0 0 24,0 0-34,0 0 1,0 0-9,0 0-8,0 0 5,0 6-11,-2 12 11,-2 8-1,-2 11 5,1 6-1,1 6 0,0 5 0,1 2 0,1-2 0,2 1 0,0-3-5,0-8 5,13-4 0,4-7-5,8-6 1,5-6 1,0-6-3,1-4 12,-3-7 1,4-2-7,1-2 2,4 0 10,3-9-6,-1-6-6,-5-3 0,-2-5 1,-7-4 11,-5-7-12,-4-6 13,-3-5 1,-4-2 3,-3-1-17,-3 0 0,-3 3 4,0 1 18,0 5-15,0 4 4,0 5 20,0 5-19,0 5-11,0 8-1,0 5-2,0 5-17,0 2-9,2 0-104,10 0-138,2 0 28</inkml:trace>
  <inkml:trace contextRef="#ctx0" brushRef="#br0" timeOffset="131770.5135">25743 3697 92,'0'0'105,"0"0"-103,0 0-2,0 0 2,0 0-2,0 0 0,0 49 2,3-45 15,0 0-13,2-1 7,1-1 4,2-2-5,4 0-1,3 0 17,2 0-3,2-9 5,1-6-9,0-5 8,3-2-11,-5-4 3,3-4-16,-2-3-3,-4-3 3,1 1-3,-5 2 4,-4 3 1,-1 4 5,-3 2 3,-3 6 18,0 3 5,0 5-12,0 5 20,0 3-15,0 2-3,0 0-26,0 0-4,0 8-17,0 16-1,0 14 22,0 12-1,0 8 2,0 4-1,0 1 0,-10-1 8,1-4-8,0 0 0,1-7 1,4-5 6,2 2-7,1-8 0,1 1-1,0-5 12,0-5-13,6-2 2,4-4 0,-1 0-2,-1-4 4,2-7-2,-4-3 0,-2-6-29,1-4 13,-2-1-13,3 0 29,1-9 9,1-10-6,1-4-1,-3-4-2,1-3-18,-5-3 11,-2-1-15,0 1-2,0 3 22,0 8 4,0 4 9,-6 4 51,3 7-14,1 2-1,2 0-38,0 3-6,0-4-6,5-2 2,20-1-10,10-5-2,8 3-85,3-2 13,0 0-62,-8 3-141</inkml:trace>
  <inkml:trace contextRef="#ctx0" brushRef="#br0" timeOffset="138559.2158">27095 3741 11,'0'0'64,"0"0"-14,0 0-7,0 0 5,0 0-21,0 0 3,0 0 20,0 0-34,0 0 16,0 0-22,0 0-6,0 0-8,0 7-2,0 7 6,0 4-1,0 2 8,-10 1-10,-6 1 3,-1 1-18,-6-1-35,-7 1-93</inkml:trace>
  <inkml:trace contextRef="#ctx0" brushRef="#br0" timeOffset="140517.3578">7097 5487 41,'0'0'68,"0"0"17,0 0-38,0 0 1,0 0-10,0 0-34,0 0-4,0 3 12,0 19-12,0 14 19,-3 13-17,0 11 38,-2 5-16,-2 6-22,-2-4 22,-3-3-20,0-4 1,0-4 1,0-6 0,-3-3-6,0-5 0,5-5 3,-3-6-18,5-5 6,2-7-54,3-5-5,3-9 19,0-5-53,0 0-36</inkml:trace>
  <inkml:trace contextRef="#ctx0" brushRef="#br0" timeOffset="141001.7104">7158 5519 12,'0'0'12,"0"0"50,0 0-11,0 0 24,0 0-21,0 0-28,7-21 8,-5 21-34,4 0-1,3 16 1,4 13 12,5 14 0,0 14 22,3 8-25,-2 3 18,1-5-19,-4-7-3,2-3 10,-3-6-14,0-1 4,-3-3 31,-2-2-26,-1-5-10,-1-1 0,-2-4 2,-3-2 3,0-5-2,-1-4 0,-2-7-3,0-4-32,0-6-83,0-3-56,0 0 31</inkml:trace>
  <inkml:trace contextRef="#ctx0" brushRef="#br0" timeOffset="141267.3196">7167 6062 321,'0'0'67,"0"0"-58,0 0 16,0 0-8,0 0-2,0 0-15,42-22 0,-23 20 0,-1 0-7,4 1 1,2-1-58,-3 2-30,0 0-17,0 0-25</inkml:trace>
  <inkml:trace contextRef="#ctx0" brushRef="#br0" timeOffset="142288.4154">7604 6177 271,'0'0'6,"0"0"-1,0 0-5,0 0 7,0 0 13,0 0-12,37 41-5,-29-41 19,4 0-9,0 0 4,1 0 5,-1-10 25,3-8-10,1-4-36,-5-1 18,2-7 4,-4-2-19,-1-6 39,3-2-35,-3-1-2,-2-3-6,-1 1-14,-5-2-35,0 1 35,0 2 11,-11-1-4,0 4 13,0 2-6,0 5 0,-2 5 5,4 6-9,1 6 4,1 8 0,1 4 6,3 3-3,2 0-2,-2 1-1,-2 23-7,2 15 7,0 17 0,3 4 0,0 3-6,3-1 6,9-6 0,0-7 0,1-5 3,4-5-4,1-6 1,4-4-3,3-5-2,4-4 5,-1-5 0,-1-6-4,0-5 4,1-2-1,-4-2-31,3 0-49,-3-8 68,-8-6-55,-1-2 41,-6-4 24,0-4 6,-2 0 16,-2 1-19,-2 1 8,-2 4 10,-1 6 7,0 5 7,0 4 9,0 3-10,0 0-12,0 0-19,2 14-6,1 4 6,3 5 2,4-5 1,-1 0-3,3-3 0,3-2-3,-3-2-29,3-3 0,1-3 16,-1-3-45,3-2-28,-3 0-13</inkml:trace>
  <inkml:trace contextRef="#ctx0" brushRef="#br0" timeOffset="142554.024">8079 5800 396,'0'0'122,"0"0"-36,0 0-56,0 0-1,0 0-29,0 0-13,-3-9-36,3 9-107,4 0-47,8 0 122</inkml:trace>
  <inkml:trace contextRef="#ctx0" brushRef="#br0" timeOffset="143270.1353">8632 5871 63,'0'0'60,"0"0"-32,0 0 39,0 0 14,0 0-79,0 0 10,-58-36-12,46 36 4,-3 0 17,-3 0-20,2 12-1,1 6 1,0 6 2,3 6-3,3 1 0,4 3 2,5-5 16,0 0-4,0-6 1,9-4-9,8-3-6,5-6 0,2-4-1,1-3 2,-1-3 17,0 0-17,2 0 3,-3-3 5,-2-10-2,0-6-14,-3 0-13,-3-4 8,-3 1 5,-5-1 14,-1 0-4,-4 4 18,-2 2-20,0 4 37,0 4 3,0 1 13,-3 6-6,0 0-31,1 2-4,1 0-13,-1 0-11,1 7 2,-2 11 5,3 5 1,0-1-1,0 1 4,0-3 0,7-4-2,2-2-3,0-2 1,5-3 4,-2-2 0,1-3-4,2-4 4,3 0-14,0 0-8,1 0-85,0-10-65,-3-2-101</inkml:trace>
  <inkml:trace contextRef="#ctx0" brushRef="#br0" timeOffset="144876.6167">8819 6097 19,'0'0'19,"0"0"15,0 0-5,0 0 6,0 0-7,0 0-10,0 0 17,77-11-24,-65 2 13,0-2 7,-2 1-28,-1-4 12,0-1-3,-4 0-11,-1-2 27,-4 1 2,0-2 2,0 2-13,0-2-12,0 2-7,-4 2 0,-8 4 4,1 1 3,-1 2-5,-4 1-2,5 1 0,-2 5 4,1 0-9,-1 0 5,1 2-1,-2 13-4,0 4 5,1 4 0,5 3 0,2-1-2,3 2 1,3 0 1,0-1 0,0-2 3,0-3-3,9-6 0,4-1-1,8-5-5,0-5 6,6-2 0,6-2 3,1 0-13,4-13 8,1-2-90,-3-1-64</inkml:trace>
  <inkml:trace contextRef="#ctx0" brushRef="#br0" timeOffset="147752.8759">10006 5800 6,'0'0'74,"0"0"7,0 0 6,0 0-16,0 0-27,0 0 13,0-7-16,0 7-40,0 0-2,0 8-15,0 10 16,0 5 7,0 1-6,0-1 4,8-1-1,-1-2 2,2-1-7,1-3 1,-1-1 0,5-4-1,-2 0 1,2-5 0,0-2 1,2-2 0,-1-2-1,3 0 0,-3 0 2,1-4 3,-2-8-4,-1-2-1,-4-1 4,0-5 3,-4 1-8,1 1 1,1 0 0,-4 1-4,-1 5 8,-2 2-3,0 4 1,0 4 9,0 1-8,0 1-3,0 0 8,0 0-16,0 0-7,0 10 15,3 5-8,3-1 8,0-1-1,5 1 1,-3 0 0,4-3-5,0-1 9,0-2-4,4 0 0,-2-3-2,3-4 1,-3-1 1,1 0 0,-3 0-2,-3 0 5,4 0-3,-1-4 0,-3-7 9,1-4-9,-2 0 0,-2 0 1,-3-3 7,-1 0-4,-2-2-3,0 2-1,0 1 2,0 6-3,0 1 1,-2 5 0,-2 0 12,-1 3-11,5 1 0,0 1-1,0 0-5,0 0-2,0 6-9,0 6 15,8 0-6,2-1 9,0-4-2,2-1 0,0-1-2,-1-2 2,2-3 0,2 0 0,-1 0 0,0 0 0,-3 0 0,2-5 0,-2-1 5,-1-3-6,3 1 1,-2 0 0,-2 1-1,-2 1 2,-4 5-1,-3 1 3,0 0-2,0 0-2,2 0-9,-1 1-6,4 10 11,-1 1 7,4 3-2,1 0 0,-3 0 5,3-1-8,-2-4 3,3 1 0,-2-2-4,4 0 5,-2-1-1,-2-3 0,-1 0 3,1-2-7,1-3 4,0 0 0,4 0 6,5-11-6,3-7 3,-2-1 0,2-8-2,1-5-1,-2-6 0,-1-5 3,-1-4 5,-4-2-6,-5 2 4,-1 2 3,-5 1 5,-1 4-14,-2 0 0,0 3 5,0 2 26,-2 0-6,-6 7-5,-1 2 17,1 6-28,1 5-9,-2 7 0,7 5 1,-1 3-6,2 0 5,-5 8-1,0 23-7,-3 12-1,2 10 5,2 3 3,2 3 1,3 1-3,0-2 6,0-5-3,0-6 0,12-10-3,4-6 0,-2-9 3,5-5-2,-4-4-6,3-2 8,1-3 0,2-3 3,6-3-3,2-2 0,3 0 0,3-10 3,2-9 2,3-8-3,-7-6 0,3-11-2,-6-4 5,-5-6-10,-3 1-3,-10 6 2,-4 7 0,-8 3 12,0 6-6,-5 1 21,-12 5-19,-3 5 16,2 5-18,2 4 10,-1 6 0,4 5-10,1 0 0,3 13 0,1 20-18,-2 11 18,6 8-3,4 6 3,0-3-5,0 1 10,4-6-4,11-8-1,3-8 0,-2-7-5,4-7 5,-5-4-35,1-3 17,-4-6-65,-4-3-51,-1-4-8,-4 0-66</inkml:trace>
  <inkml:trace contextRef="#ctx0" brushRef="#br0" timeOffset="148183.2555">10695 5499 299,'0'0'75,"0"0"0,0 0-17,0 0 3,0 0-22,0 0-39,0 0-67,0-12-82,0 12-117</inkml:trace>
  <inkml:trace contextRef="#ctx0" brushRef="#br0" timeOffset="149617.7675">12800 5672 19,'0'0'62,"0"0"-9,0 0-7,0 0 28,0 0-27,0 0-11,-44-74-7,32 68-21,-5 1 14,2 4-22,-1 1 10,1 0-12,-1 0 4,1 0-2,-3 15 0,3 6-6,0 5 3,1 3 2,4 2 0,3-1-5,2-1 6,4-3 0,1-4-1,0-2-4,0-4 4,10-1-5,3-4-2,1-5 3,2-2 7,1-4-2,1 0 0,-2 0-40,2-6 14,0-9 8,-2-1 0,-5-2 13,4-2 9,-6 3-4,-5 1 4,2 2 3,-3 5-7,-2 2 9,-1 5-5,0 2 40,0 0-23,0 0-21,0 2-8,3 10-7,2 3 14,3 0 1,1 0 0,1-2-1,2 0 5,0-3-3,0-2 0,1-4 5,2-2-6,3-2 0,0 0 0,4 0-1,2-2 1,0-7 0,1-3-5,-2-2 15,-4-1-16,-2-4 6,-7-2 0,-1-1 17,-6 0-12,-2 3 27,-1 3 30,0 5-45,0 3 30,0 5-7,0 1-19,0 1 4,0 1-25,2 0-12,10 9 8,6 7-3,5 0 3,0 0 4,-2-1 0,-2 2 0,-7-2 1,-1-2-1,-3 3 0,-3-5-1,-5 1 0,0 1 1,0-2-23,-12 0 21,-4 0-55,-4-2-63,1-2-38</inkml:trace>
  <inkml:trace contextRef="#ctx0" brushRef="#br0" timeOffset="151099.4648">13623 5645 38,'0'0'47,"0"0"13,0 0 30,0 0-18,0 0-27,0 0-39,-36-32 2,25 32-4,-2 0-2,-1 2 0,-2 10-2,3 6 1,0 3-2,3 3 1,1 2 0,5-1 1,1 3-1,3-2 0,0 0 4,0-2 2,12-3-6,4-3 0,4-3 3,3-4-1,3-5-2,2-3 1,0-2 5,1-1 0,-5 0-8,3-1 2,-4-10 0,1-2-11,-2-4 10,-2-3 1,-1-2 0,-7 0 5,-1-2-9,-7-2 4,-4-1 0,0-2 10,0 3-10,0 4 3,-7 2 1,-4 7 11,1 5-14,-3 2-1,5 5 9,2-1-9,1 2 0,4 0 0,-4 15-6,3 11-6,0 4 11,2 0 1,0-3-4,0-3-3,6-3 7,6 0 0,3-7-1,6-2 2,4-5-1,2-2 0,0-2 5,0-3 2,-3 0-4,1 0-1,0-8 3,-1-5 6,-3-3-11,0-2 0,-5-5 7,-4-4 4,-4-2-10,-5-2 6,-3 0 0,0 7 6,0 3-9,-11 8 10,-1 1-11,2 4 43,1 2-35,3 2-3,1 2 10,2 2-15,3 0-5,-1-1 2,1 1-13,0 0 5,0 0-13,0 0 15,4 3-10,4 3 19,3 1-6,2-1 3,2 1 0,1 0 2,1-1-1,4 0-1,1 1 0,1 1 3,2 2-3,-1 1 0,-1 4 0,0 6-2,-5 2 2,-2 2 0,-4 1 0,-1-2 6,-1-2-10,0-1 4,-1-3 0,0-1-1,-1-3 1,-1-4 0,4-2 0,0-1 2,5-5-2,0-1 0,-1-1 5,9 0 15,-2-7-19,3-7 3,-4-4 0,-1-2-4,-3-1 0,-3 2-35,-2 1-25,1 0-55,-2 1-70,-5 7 17</inkml:trace>
  <inkml:trace contextRef="#ctx0" brushRef="#br0" timeOffset="151786.9268">14682 5255 267,'0'0'33,"0"0"31,0 0 18,0 0-17,0 0-10,0 0 9,0 0-60,-20-74 11,20 74-15,0 15-21,0 20 13,5 13 9,1 9-1,1 5 0,-1 0 7,-1-2-8,1-4 1,1-7 0,2-8-3,3-6 4,3-5-1,1-5 0,5-2-1,3-5 1,0-7 0,4-5-20,2-6 12,0 0-44,1-2-37,-4-15-57,-5-6-140</inkml:trace>
  <inkml:trace contextRef="#ctx0" brushRef="#br0" timeOffset="152083.7875">14392 5494 353,'0'0'28,"0"0"-28,0 0 0,0 0 23,0 0 7,100 0-19,-53 0-1,9 0-9,7-7 3,3-4 3,-2 2-7,-5 4-9,-8 0-10,-9 3-57,-9 2-101</inkml:trace>
  <inkml:trace contextRef="#ctx0" brushRef="#br0" timeOffset="153831.2183">15365 5490 117,'0'0'93,"0"0"-11,0 0-24,0 0-7,0 0-48,0 0 12,-44-28-15,31 28 0,1 0-4,-2 1 4,-3 12 0,-1 9-6,-1 3 6,2 5-2,0 4 2,3 1 0,3-4 1,4-6-1,4-5 0,3-5-4,0-2 1,0-2 2,0-4-2,3 0-3,7-6 6,3-1 0,4 0 0,1 0-1,3-10 6,0-4-10,-3-1 5,-2-3 0,-5-2 6,-2-1-4,1-3 1,-2 3 2,-2 1 8,-2 4-15,-1 4 2,-1 2 0,-1 3 31,-1 3-14,0 2 10,0 2 43,0 0-64,0 0-6,0 2-14,0 9 9,0 7 1,4 0 4,1-1 0,1 3 0,0-2 1,2-3-5,0-1 4,0-4 0,4-4-6,1-3 9,4 0-3,0-3 2,-1 0 2,3 0-8,-4-9 4,1-4-5,-1-2-3,-3-3 8,-3-1 0,-3-2 0,-1 2 8,-1 4-8,-4 2 0,0 8 2,0 2 14,0 3 24,0 0-19,0 0-21,0 0-15,0 13 4,0 5 9,0 2 2,0 1-6,0-3 6,0-3 0,4 1-4,2-5 6,2-4-6,5-2 4,4-3 0,0-2-2,5 0 2,1 0 0,-2-5 0,0-5-1,-1-4-3,-3-4 4,3 1 0,-1-1-2,-1 3 2,-3 3 0,-3 5 0,0 3 3,-2 3-6,2 1 3,-3 0-12,3 8 9,0 8 4,-1 2-1,-1 2 0,0-2 4,-1-3-4,-3-3 0,-1-2 0,-2-2-2,-1 0 2,0-3 0,-2-1 2,0-4 4,0 0-6,2 0 0,-2 0 3,0 0 14,3-9-13,0-10-3,3-2-2,1-1 3,5-4-4,2 4-1,3 0-20,3 6 18,-1 4-1,-1 4 6,-1 7-2,0 1-4,-2 0 5,0 0-3,-3 9 0,2 1-2,-1 4 6,-1 0 0,3 1 0,-3-2 3,-1-1-5,-1 2 2,-3-1-15,-1 0-3,-1-1-36,-1-2-9,0-2 6,-1-1-72,-1-4-19</inkml:trace>
  <inkml:trace contextRef="#ctx0" brushRef="#br0" timeOffset="154174.8657">15659 5398 32,'0'0'471,"0"0"-412,0 0-11,0 0-38,0 0-20,0 0-4,0 0-109,6-13 58,6 13-61,-5 0-57</inkml:trace>
  <inkml:trace contextRef="#ctx0" brushRef="#br0" timeOffset="164268.4855">17806 5506 78,'0'0'120,"0"0"-96,0 0 43,0 0-20,0 0-37,0 0 4,0 0-10,0 0-4,0 0 0,0 0 4,0 0-13,0 0 9,0 0 0,1 0 3,11 0 5,3 0 3,0 0-10,2-5 14,0-3-15,0 0 0,-1-1 3,-1-1-12,0 1 3,-3-2-27,-1 0 6,-4 0 13,-1 0 9,-3 2 5,-2 1 0,-1 4 14,0 0-9,0 4 23,0 0 16,0 0-34,0 0-2,0 0-8,0 3 0,-6 12-15,2 4 15,-1 1 0,1 1-3,3-2 7,1-2-7,0-2 3,0-2 0,0 0-11,3-6 11,5-1 0,1-1-2,2-5 0,4 0-6,0 0-2,3 0 10,-2-8 0,5-5-16,-3-1 13,1-1-15,-1 0 26,-3 2-11,1 2 3,-5 2 0,1 4 3,-5 0-3,1 4 0,-1 1-4,5 0-5,2 0 9,0 8 0,0 4 1,-2 1 12,0 3-8,-3 0 0,1-3 5,-2 1 3,-2-2-9,-3-1-4,0-1 0,-3-4 3,0-2 1,0 0-4,0-3 6,0 1 8,0-2-8,0 0 4,0 0-4,0 0 49,0-12-55,4-6-13,5-3 11,3-5-37,6 3 34,-2 4-11,3 4 16,-3 3 5,0 4 0,-4 3-5,0 2 0,0 3-9,1 0 8,2 3-2,0 10 3,0-1 10,-5 0-4,4 1-6,-4 0 0,-1 0 5,3 1-6,-3-6 1,0 3 0,0-4-12,3 0-8,0-6-69,3-1-54</inkml:trace>
  <inkml:trace contextRef="#ctx0" brushRef="#br0" timeOffset="164571.0442">18079 5280 452,'0'0'21,"0"0"9,0 0 2,0 0-26,0 0-12,0 0-8,-19-11-129,29 11 22,5 0 70,3 1-106</inkml:trace>
  <inkml:trace contextRef="#ctx0" brushRef="#br0" timeOffset="167326.7652">19935 5455 269,'0'0'16,"0"0"-16,0 0 0,0 0 0,0 0 2,0 0 7,67 3-4,-49-3 9,0-1-1,-2-8-3,2 0-10,-1-2 0,0 1 2,-1-2 0,-2 1-1,-3 1-1,-2-3 3,-2 1 8,-4 2-11,0-1 7,-3 4-2,2 1 36,-2 3 11,0 0-21,0 3 3,0 0-30,0 0-3,0 0-1,0 1-25,4 17 17,2 10 8,1 6 1,-1 7 19,-3 2-16,0 4 17,-3 0-17,2 4-1,-2-1 22,0-2-23,0-6 1,-3-3 0,-8-4 2,-5-1-5,-2-2 0,0-2 2,-3 0 5,-2 0-4,3-4-3,-1-7 0,6-7-8,7-8 8,0-4 3,5 0 1,0-2 43,1-16-40,2-5-7,0-5 2,9-7-1,11-3-2,1-5 0,4-2-10,2-1 5,1 4-1,1 2 7,-1 6-5,0 5-1,-1 3 2,-3 3-7,2 3-10,-3 2 12,1 2 0,-2 0 1,-2-1 0,-1-1-23,-4 3 31,2 1-19,-7 4 6,-4 2 8,0 2 8,-5 2-3,-1 1 15,0-2-7,0 2-6,0-3-2,0-1 1,0-3 5,0 3-5,0-1 8,0 5 21,0 0-25,0 3 19,0-1 7,0 1-26,0-1 28,0 1-30,0 0 3,0 0-6,0 0 6,0 0-12,0 0 3,0 1-15,0 11 12,0 8 9,0 2-3,0 1 0,0-2-2,0-2 0,3 1 2,6-5-2,4 0-3,0-5 5,3-2 0,7-2-8,2-6-6,5 0 0,-5 0-19,2 0-10,-1-3 36,-4-8-36,2 1 9,-9-1 26,-1-1-31,-5-1 34,-4-1 0,-2-2 5,-1 1 6,-2-2-6,0-1 5,0 3 11,0 0-10,0 6 8,0 3 4,0 4-4,0 2 48,0 0-38,0 0-19,0 0-5,0 0-13,0 2 8,0 7-5,4 5 6,2 0 1,1 0 3,2-2 0,1 0 0,1-2 2,1-3-7,1-1 4,1-1 1,2-2 3,1-3-1,1 0-2,2 0 1,2 0 1,-3-8-4,-1-1 1,-5-2 1,-2-1 1,-5 0 1,-1-3 1,-3 0 2,-1 0 2,1 0-7,-2 1 0,0 4 0,0-1 7,0 4-6,0 2 15,0 2 19,0 3-31,0 0 5,0 0-9,0 0-22,1 9 21,7 10-7,3 3 8,3 0 0,1-1 2,3 0-4,0-1 2,-5-2 0,0-1-2,-2-2 2,0 0 0,-4-3 3,2-3 1,-3 0-4,-3-1 0,0-4 0,-1 2-7,-2-3 7,0 2 0,0 1 10,-13-3-2,-3-1-7,0 3-1,1-5 4,3 2 2,-1-2-4,5 0-2,2 0 0,2 0 8,2 0-13,2 0 5,0 0-22,0 0 22,0 0-28,0 0 5,0 0 14,0 0-52,11-3 46,5-3 6,-1 1 2,4 2-1,-2-3 8,4 2 0,-2-2 0,4-2-1,-3 1 1,1-1 0,0-3 0,0-1 0,-2-1 0,-4-2 0,1 0 1,-3-5 6,-3-1-8,-1-3 1,-5-1 0,-1-4 21,-1-3 5,-1 1-5,-1-4 10,0-1-22,0 3 14,0 1 1,0 5-3,0 3 25,-3 6-39,0 6 14,2 4 11,-1 7-24,2 1-2,0 0-6,0 0-16,0 15 12,0 18-7,0 14 11,5 10-4,-4 3 11,-1 0-9,0-3 2,5-8 0,3-10 1,6-8 1,4-6-2,3-4 0,3-8-20,-3-2-23,4-6-36,-1-3 17,3-2-14,-5-6-135</inkml:trace>
  <inkml:trace contextRef="#ctx0" brushRef="#br0" timeOffset="167764.2423">21163 5321 78,'0'0'155,"0"0"-111,0 0-13,0 0-1,0 0-18,0 0 36,92-16-22,-50 8-7,1-1 31,5-2-31,4 1-3,0 1-12,-4-1 0,-3 3-4,-11 2 0,-7 2-40,-6 3-19,-9 0-53,-6 0-35,-6 0-21</inkml:trace>
  <inkml:trace contextRef="#ctx0" brushRef="#br0" timeOffset="168684.1974">20156 5129 34,'0'0'36,"0"0"25,0 0 12,0 0-3,0 0-17,0 0 12,-2 0 24,2 0-42,0 0 17,0 0-50,0 0-6,0 0-1,0 0-7,0 0-6,0 0 1,0 0-89,0 0-27,0 0-25,4 0 21</inkml:trace>
  <inkml:trace contextRef="#ctx0" brushRef="#br0" timeOffset="169778.1397">22950 4804 160,'0'0'78,"0"0"3,0 0 2,0 0-22,0 0-37,0 0-24,5 6-7,-2 24 7,-1 9 9,1 5 13,-3 2-12,2-2 0,2 0-10,1-4 0,1-1 4,2-2-4,-3-3 3,-2-1-3,-3-3 0,0-4-2,0-2-20,0-5-68,0-4-58,0-4-34</inkml:trace>
  <inkml:trace contextRef="#ctx0" brushRef="#br0" timeOffset="174026.2613">24208 5154 20,'0'0'89,"0"0"-20,0 0 4,0 0 6,0 0-28,0 0 0,0 0-30,-14-58 7,7 47 18,3 2-28,-1 1 2,0 2-10,2 1-8,0 1 23,0 3-24,-2-1 5,0 2-6,-4 0-6,-3 0 4,-1 0-2,-1 10-3,0 3-3,0 7 10,-1 2 0,3 2-3,2 0 1,2-1 1,5-4-4,2-2 4,1-1-9,0-3 10,0-5 0,1 2-4,5-6-3,2-1 6,-1-2-1,4-1-7,0 0 2,3 0 7,4-5 0,-2-8 3,2-2 4,-1-2-7,-3 0 0,0-1 1,-4 0 5,-2 1-4,-2 5 3,-3 2-1,-2 7 10,-1 1-12,0 1 6,0 1 1,0 0-8,0 0-1,0 0-2,0 0-5,2 13-6,-2 8 11,1 3 2,-1 2 0,2 1 0,-2-1 0,0 1 0,0-3 3,0 0 3,0 0-7,0 0 1,0 0 0,0 3 2,0 0-2,3 2 3,1 1 1,1-3 2,-4 0-8,-1-3 2,0-1 0,0-1 1,0 0 0,0-6-1,0-2 0,0-7 10,0-2-13,0-1 3,0-2 0,0-1 0,0-1 1,0 0-1,0 0 0,0 0 10,0 0-10,0 0 0,0 0 0,0 0 18,0 0-4,3-1 16,5-7-13,2-2-9,5-6-8,-1 0 0,2-7 2,3-2-2,1-5 0,5-2 0,-3 0 0,-2 3-38,-1 1 30,-7 6-1,0 1-2,-3-3 6,-1-1 5,2 0 0,-3-2 0,1 3-1,-2-2 1,1-1 0,-2 3 0,-2 3-2,0 1 5,-3 4 0,0 1-3,0 1 13,0 0-13,0 4 0,0-1 2,0 4 1,0 3 2,0 2-1,0 0 7,0 2-3,0 0-10,0 0 2,0 0 0,0 0-10,0 0 10,0 0 0,0 0-2,0 5-21,0 8 22,3 9 1,3-1 0,-2 2-1,5-2 4,-2-2-3,1-1 0,0-1 3,2-3-6,0-1 3,1-3 0,2 1-4,2-4 6,4-2-2,2-1 0,0-2-1,3-2 0,-2 0-9,0 0 6,-2 0-7,-2 0 12,-1 0-1,0-7 0,0-6-2,2-1 0,1-2 0,-4-4-14,-3 1 8,-1-1 3,-4 1 5,-3 1-3,-4 4 7,-1 3-4,0 4 0,0 3 0,0-1 17,0 3-13,0 2 6,0 0-9,0 0 1,0 0-4,0 0-6,0 0-16,0 2 21,0 12 0,4 1 3,4 2 0,-1-3 2,-1 3-4,2-4 2,2 1 0,1-2-4,-1-1 5,7-3-1,-4 0 0,3-1 5,-1-2-5,0 0 0,0-2 0,-2 0-4,1-2 8,1 1-4,0-2 0,1 0 4,1 0-4,-3 0 0,-1-5 0,0-1 1,-3-2-1,2 1 0,2-4 2,-4 0 4,3 0-9,-4-3 3,-1 3 0,-2-2 3,-1 1-2,-1 0-1,-1 1 2,-2 0 6,2-1-10,-3 1 2,0-1 0,0 1 3,0 1-3,0-1 0,0 1 0,0-1 4,0-1-5,0 0 1,-3 0-6,-5 1-3,-1-2-4,-1 3 8,3 2-1,-3 4-10,2 1 13,-1 1-4,0 2-4,5 0 0,-2 0 11,1 2 0,2 9-6,0 5-10,3 2 13,0 1-4,0 2 5,0 0-5,2-1 7,7-1 0,0-1-3,3-1 0,1-3-1,2-1 4,-1-1 0,0-2 1,0-3 1,1 0-2,-3 0 0,-2-3 3,2 0-3,-5 1 0,3-4 0,0 1 6,-1 0-2,3-2-2,0 0 6,0 0 2,-2 0-10,0 0 0,-1 0 2,-1 0 3,0-2-1,-1-4-4,0 0 10,2-3-2,0-1-8,0-4 0,0-1 5,0-2-3,0-1 0,-5 0-2,-1 2 3,-3-1 3,0 3-6,0-1 0,-1 4 1,-8-2 7,0 3-6,2 1-2,2 1 0,1 4-3,1-1 2,1 3-15,1 1-2,-1 1 11,2 0 3,0 0 4,0 0 0,0 0-32,0 6 32,0 3-2,0-1-3,9 1 2,2-2 4,3 1-1,2-3 0,1-4 3,3 0-3,2 1 0,3-2 0,-1 0 16,-1 0-10,-1 0 2,-3 0-2,-3 0 3,-2-2-9,-3 1 0,-1 1 0,-1 0-2,-3 0 2,0 0 0,2 0-1,-1 7 2,-1 3-4,0 0 3,-1 4 0,1 1 3,-2 0 1,0 0-4,1 1 0,-1-1 3,1 1-6,1 0 3,-3-4 0,-2 0 0,3-2 3,-2-3-3,3-1 0,-1-4 1,1 0-1,2-1 0,1-1 0,2 0 6,2 0-5,3-8 3,0-6 1,1-3 3,1-2-8,0-2 0,0-2 1,-2-1-1,-3 2 1,-2 2-1,-2 4 0,-4 2 7,-2 3-9,-1 4 2,-1 1 0,0 3 7,0 2-6,0-1 7,0 2 10,0 0-15,0 0-6,0 0-13,2 2-4,-1 11 18,2 3 3,-1 1-1,-1-2 0,2 0 6,1-5-8,1 1 2,-2-3 0,0-2-4,2 0 4,-2-3 0,1 0 0,3-2 4,-1 2-5,0-2 1,5-1 0,4 0 1,4 0 1,8 0 3,0 0 3,1 0-2,-4-5-6,-2-4 0,-2 0 1,-2-5 2,-3-2 0,1-4-2,-5-1 3,-1 0 1,-4 4-5,-3 4 0,-3 5 0,0 5 14,0 2 18,0 1-10,0 0-21,0 0-1,0 0-4,0 4-16,0 13 12,0 8 5,0 5 6,0 4 0,-5 3 40,-5 3-43,-1 0 23,1 1-20,1 2 4,5 3 10,2 2-16,-1 0 4,0 0-4,-3-3 5,-3-4-6,-3-4 0,-5-4 0,-3-10 9,-5-5-7,-1-9 4,3-4-2,1-5 6,6 0-10,6-2 0,2-12 9,7-2 7,1-5-13,1-3 3,20-5 7,9-1-5,6 0-11,7 0 3,0 3 0,3 0-17,-4 4 11,-3 4-37,-6 2-20,-3 3-53,-6 6-16,-7 0-97</inkml:trace>
  <inkml:trace contextRef="#ctx0" brushRef="#br0" timeOffset="174354.3671">27026 5257 552,'0'0'79,"0"0"-33,0 0 11,0 0-53,0 0-8,0 0-4,6-20-63,-6 20 10,0 0-93,-9 0-114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3:36:52.8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2867 783 9,'0'0'8,"0"0"4,0 0-3,102 0-4,-80 0 3,0 0-8,-5-2 0,-1 0 3,-4 2-2,-2 0-2,-2 0-14,-5 0-24</inkml:trace>
  <inkml:trace contextRef="#ctx0" brushRef="#br0" timeOffset="459.6046">2921 737 55,'0'0'46,"0"0"10,0 0-39,0 0-12,0 0-5,0 0 37,0 106 24,0-62-11,0-2-37,0-1 16,0-2-3,0-1-25,-3-5 5,0 0-6,0-3 4,0 2-2,3-2-2,-1-2 0,1-2 2,0-4 1,0-1-6,0-1 3,0-5-9,-5-4-35,5-5 0,-6-3-44,3-3-59</inkml:trace>
  <inkml:trace contextRef="#ctx0" brushRef="#br0" timeOffset="1106.6538">2772 776 22,'0'0'41,"0"0"6,0 0 34,0 0-25,0 0-7,0 0-19,0-8-30,4 6-20,8 2 16,3 0 4,7-4 21,1-2-13,7 0-1,0-3 19,-2 5-24,0 1-2,-7-2-7,-2 5 7,-4 0-10,-4 0-33,-1 3-49,-7 9-11</inkml:trace>
  <inkml:trace contextRef="#ctx0" brushRef="#br0" timeOffset="1950.3599">2770 1426 50,'0'0'51,"0"0"4,0 0 0,0 0-49,0 0 5,0 0-11,6-20 1,-1 14 3,-2 2-2,2 1 4,-2 0 8,-1 1-12,-1 1 8,-1-1-8,2 2 3,-2-1 1,3 1-6,6 0 0,6 0-1,3 0 10,6 0-9,1 0 14,3 0-11,-1 0 22,-3 0-22,0 0 3,-5 0-5,-2 0 2,-4 0-6,-2 0 1,-2 1-9,-2 1-14,-4-1-60,3 1-18,-3-2 3</inkml:trace>
  <inkml:trace contextRef="#ctx0" brushRef="#br0" timeOffset="2807.5331">3197 1153 84,'0'0'59,"0"0"-43,0 0 38,0 0-6,0 0-26,0 0 4,25-24-26,-13 24 0,2 0-7,2 10 14,-2 6-7,0 0 2,-3 1 1,-1-2-3,-4-1 0,2-1 1,-5 1 3,-2-2-2,-1 0 5,0-2 5,0-1-6,0-1-2,0-4-4,0-2 7,0-2-1,0 0-3,0 0 23,0 0 52,0-9-29,0-10-46,0-6-3,8-2-6,8 2 4,2 2 2,-2 5 0,-1 6-1,-1 4 3,-1 7-6,-1 1 0,0 0-14,3 0 15,-5 9 3,1 5 0,-4 0 0,-1 3 5,0 0-5,-3 1 0,0-3 0,-1 0-10,1-2 3,1-1-30,0-1-4,-1-2-105,-1-6-63</inkml:trace>
  <inkml:trace contextRef="#ctx0" brushRef="#br0" timeOffset="7316.8533">5593 661 1,'0'0'94,"0"0"-44,0 0-8,0 0 16,0 0-49,0 0-9,0 0-7,0 6 7,4 14 40,1 7 10,-1 8-16,2 7 24,-1 1-46,2-1 2,-7 0-10,3-4 6,0-3-10,-3-3 0,2-7 1,-2-1-1,0-5 0,0 0-21,0-6-25,0-2-43,0-6-49,-5-5-31</inkml:trace>
  <inkml:trace contextRef="#ctx0" brushRef="#br0" timeOffset="7894.9489">5496 670 0,'0'0'48,"0"0"-12,0 0 24,0 0-22,101-51-16,-71 50-2,0 1 5,1 0 3,2 8-13,0 13 17,3 9-17,-2 2-8,-1 8-1,-5-1-6,-2 5 8,-6-2 3,-6-2-8,-3 1 1,-4-5 6,-6-1-3,-1-1-5,0-3-2,-11 3 1,-9-2 16,-5-4-2,-4-1-3,-2-4 25,0-3-24,-2-7 11,1-4-13,1-5-7,1-4 33,2 0-32,-2 0-3,3-8-2,2-6-8,5-3 3,3 1-11,3-1-51,4 4 31,7-1-58,3 3 1,0 3-81</inkml:trace>
  <inkml:trace contextRef="#ctx0" brushRef="#br0" timeOffset="8551.1638">6191 639 84,'0'0'54,"0"0"-26,0 0-15,0 0-12,0 0 12,0 0 16,85 4-14,-52 0 16,4 0-1,4 0-5,0-2 1,1-1-19,-3-1 11,-2 0-18,-7 2 2,-9-1-4,-2 1 2,-8 1-12,-5-2-30,-6 4-59,0 0-81</inkml:trace>
  <inkml:trace contextRef="#ctx0" brushRef="#br0" timeOffset="8970.9175">6420 682 63,'0'0'129,"0"0"-120,0 0-9,0 0 2,0 0-2,0 0 29,22 68-23,-9-37 42,2 6-14,-4 0-27,-1 3 23,-1-3-4,-6 1-5,3-2-1,-4-1-17,-2-4-3,0-3 13,0-2-11,0-2 6,0-1-2,-2-2-4,-7-4-2,0-2 14,0-5-3,0-2-1,0-2-9,0-3 29,-3-3-22,3 0 8,-1 0 2,-5-11-18,4-3-3,-2-2-8,1 0-45,0 1-4,0 1-10,3 2-38,0 3 26</inkml:trace>
  <inkml:trace contextRef="#ctx0" brushRef="#br0" timeOffset="11531.2685">7917 929 23,'0'0'38,"0"0"25,0 0 31,0 0-73,0 0 34,0 0 2,0 0-12,-39-83 2,28 70-20,0 2 1,-1 2-28,-3 2 5,2 2 0,-5 2-5,4 0 5,0 3-11,-1 0 23,-2 0-17,2 2 0,-4 12 10,4 2-19,0 2 9,5 6 0,2 2 0,4 2-16,4 1 9,0-1 5,0 0-6,0-3 1,12-4-2,0-4 9,2-2-6,2-5 6,-2-2 0,1-4 4,2-2 4,-2-2-4,1 0-2,-1 0 3,1-8-5,-2-7 2,-1-3-4,-1-3 2,-3 0 0,0-1 2,-5-3 1,1 6-3,-5 2 0,3 5 4,-3 6-6,0 2 2,0 4 0,0-2 21,0 2-21,0 0-23,3 6 13,2 11 3,2-1 7,2-1 0,0 0 2,0-2-9,3-2 12,0-3-5,1-2 2,-1-2 1,2-1-3,0 0 0,0-3 0,4 0 6,-2 0-4,-1-6 3,6-9 9,-6-4-8,-3-4 9,6-4-5,-6-7-7,-2-8 13,-1-5-14,-3-1 1,-1 3-1,-4 2 8,-1 6-10,0 5 21,0 0-20,-6 6 33,-3 0-31,3 3-1,0 6 7,0 3 1,0 4-10,0 6 0,3 3 2,-1 1 16,2 0-18,-1 0-2,-4 19-4,4 13 1,-3 9 5,3 5 0,-3 5-5,3 2 3,3 2 4,0 0 0,0-5-2,1-8-4,10-6 1,1-6-4,6-8 3,2-2-4,3-7 13,4-3-5,1-3 0,4-5-28,-1-2-26,-1 0-62,-2 0-92,-3 0-18</inkml:trace>
  <inkml:trace contextRef="#ctx0" brushRef="#br0" timeOffset="12380.5499">8665 829 135,'0'0'76,"0"0"13,0 0-18,0 0-10,0 0-50,0 0-5,-64-27-2,49 27 9,-5 0-10,2 2 0,-1 13-3,1 5-5,3 2 4,-1 6 1,8-1 0,2 1 4,2-4-4,4-1 2,0-4-2,0-6-11,7-2 10,7-1 0,5-6 2,2-1 19,-1-3-18,3 0 3,0-4-5,-3-12 0,-1-2 0,-6 0 0,-3 0 1,-2-2 5,-5 4-5,0 1 3,-3 7 16,0 3 2,0 2 16,0 3-9,0 0-19,0 0-10,0 1-16,7 20-16,-2 4 27,1 7 10,-3 5-2,-3 0 0,0 5-3,0 3 17,0 2-14,0 2 4,-11 7 11,-7-1-9,-1-7-9,-2-7 0,5-13 2,4-8 3,1-5-5,2-8 4,6-6 12,2-1-15,1 0 12,0-18-13,0-8 0,4-9-6,19-6 6,5-2-9,5-4 8,1 0-34,1 4 12,-6 5-16,-3 9-30,-7 7-1,-7 5-45,-4 6-58</inkml:trace>
  <inkml:trace contextRef="#ctx0" brushRef="#br0" timeOffset="13239.8769">9063 774 125,'0'0'60,"0"0"-17,0 0-34,0 0 9,0 0-9,-70 98 26,64-62 2,0-1-21,4-7 6,2-2-20,0-5 0,0-3 20,8-3-19,6-6 2,2-1 26,2-5-15,4-3 30,-3 0-23,1 0-20,1-14 17,-5-1-20,-2-4 6,-7-4-1,-4 0-1,-3-1-8,0 0 4,-10-1-11,-8-1-4,4 3 21,-2 7-6,4 4 2,6 6 11,4 4-11,2 1 31,0 1-33,0 0-6,2 0-20,19 0 26,6 0 9,7 0-6,2 0-3,1-2 0,-1-2-13,1-1 7,-2 4-62,-2 1-39,-8 0-20,-1 0-84</inkml:trace>
  <inkml:trace contextRef="#ctx0" brushRef="#br0" timeOffset="14120.3551">9657 1000 344,'0'0'45,"0"0"-45,0 0-1,0 0-4,0 0 5,0 0 5,-26 52-5,12-31 0,-1 6-1,-2-4-28,4 1-24,-2 0-77</inkml:trace>
  <inkml:trace contextRef="#ctx0" brushRef="#br0" timeOffset="18222.761">9879 383 7,'0'0'10,"0"0"-8,0 0 32,0 0-12,-76 96 2,57-55 18,-1 3-22,1 5 14,1 7-17,3 6 10,0 7 11,6 3-35,0-1 11,6-9-14,3-5 4,0-8-7,0-7 3,17-4-1,8-6-10,9-7 5,7-4 5,5-6 0,6-2 1,3-8 1,2-5-1,-6 0 0,-2 0-78,-10-15-120</inkml:trace>
  <inkml:trace contextRef="#ctx0" brushRef="#br0" timeOffset="21812.8275">10783 905 87,'0'0'75,"0"0"-26,0 0 0,0 0-46,0 0-3,0 0 0,0 0 0,2 23 30,-1-8-29,1 1 14,5 2-3,-2 0-9,1-1 12,0-3-15,3-1 3,2-1 2,-3-1 3,6-5-8,-1-2 0,0-3 7,4-1-6,-1 0 0,-1 0-1,3 0 0,-3-7 1,-3-5-1,0-1 0,-3-2 5,-2-2-6,-2 0 1,0 4 0,-3 2 8,-1 4-2,-1 3 44,0 2-5,0 2-12,0 0-33,0 0-2,3 4-24,2 8 17,3 4 15,1-1-6,-1-2 0,1 1 3,-1-2-3,4-2 0,-3-1 0,-2-3 3,1 0 3,0-1-6,0-2 0,3-3 4,0 0 1,0 0-5,-2 0 2,1-7 8,-1-3-3,-1-2-7,-2-3 0,-1 2 4,-3-1-3,-1-1-1,-1 3 0,0-2 13,0 3-5,0 4-8,0 1 5,0 3-4,0 0 36,0 3-31,0 0-5,0 0-1,0 0-6,3 0-3,8 0 9,4-2-1,0 1-3,1-2 4,1-1 0,2-2 4,5-6 1,3-3-5,1-8 0,1-3 5,-7-2-3,-7-2-2,3-2 2,-8-1 19,0-2-19,-7 4 6,-3 0-8,0 8 9,0 3 3,0 6 13,-4 6-1,1 3 36,0 5-48,2 0-8,1 2-4,0 20-27,0 11 27,0 11 0,-2 7 0,2 2 9,0-1-1,0-2-8,0-5 0,0-7 11,0-5-15,0-6 4,0-4 0,0-4 1,0-5 5,0-4-6,0-4 0,0 0 3,0-3-6,0-1 3,0-2 0,0 0 13,0 0 0,0 0-12,0-2-1,0-14 12,2-7-12,3-4 0,1-3-1,2-2-7,3 4-17,0 4 10,0 4 11,-2 7-3,4 5 0,-4 3 7,4 5 0,-2 0-7,6 11-3,-1 9 10,-1 2 0,1 0-8,-1 1 5,0-2 3,4-1 0,-2 0 3,2-4-2,-2-1-1,2-3 0,0 0 4,-1-3-8,3-3 4,-3-5 0,3-1 1,-2 0 7,-2 0-8,1-13 0,-5-5 8,-3-5-11,-2-1 3,-5-2 0,-3 3 4,0 0-4,0 5 0,-3 5-1,0 5-5,-2 3-7,0 4 10,0 1 3,-1 0-8,2 8 12,-2 10-4,4 6 0,2 1-10,0-1 0,0-1 10,0-4 0,11-4-5,5-1 6,4-5-1,0-1 0,3-5 5,-1-3 4,4 0-9,0 0 4,3-9 6,-4-3-3,0-2-7,-5-4 0,-4-3 11,-4-4-9,-4-5-2,-3 2 0,-5-1 3,0 3-2,0 5-1,-2 4 0,-6 3-4,1 8 4,-1 3 0,-2 1 3,7 2 9,-2-2-10,4 2-3,-1-2 1,2 1-10,0 1-3,0 0 6,0 0-2,8 9-5,10-2 19,0 0-5,1-4 0,2 1 10,0 0-11,-2 1 1,2 1 0,-4 0 2,-1 0 3,-3 0-5,2-3 0,-3 1 1,-1 2-6,-3 4 5,0 2 0,-2 2-10,-3 3 10,-1 3 0,-1-1 0,-1 2 10,2 0-6,2-1-4,-1-2 0,1-1 14,4-2-11,7 0-3,4-3 0,10-3 9,0-3-1,7-5-8,-1-1 1,3 0 14,-2-16-10,-2-7-5,-1-5 0,-6-3 8,-7 0-8,-6 1 0,-8 3 1,-6 4 9,0 5-6,0 6-4,0 4 0,-6 7 14,-3 1-23,-4 5 9,-2 17 0,-1 8 5,2 0-4,8 0-1,6-4 0,0-5-13,15-1 9,9-5 4,3-5 0,4-4-6,-3-2 2,1-4-19,-7 0-16,-1 0-52,-2 0-29,3 0-60,7-5-135</inkml:trace>
  <inkml:trace contextRef="#ctx0" brushRef="#br0" timeOffset="23186.1498">13845 791 103,'0'0'47,"0"0"0,0 0 19,0 0-4,0 0-21,0 0 3,64-65-37,-51 58 34,5 1-21,-1 1-12,2 3 9,1 2-15,-1 0-2,-3 13 0,-2 2-17,-5 6 16,-1 1 2,-5 2 2,-1 4 27,-2-3-26,0-3-4,0 1 1,-6-6 19,-3-5-12,3-4-8,0-4 0,3-1 13,3-2 1,0-1-14,0 0 25,0-8-18,0-12 8,2-9-12,10-4 7,4 0-9,-1 3 0,3 5-1,-3 8 0,1 5 1,-2 4-6,2 6 5,2 2 0,1 0-19,1 10 19,-2 5 0,-2-1 0,-2 6-16,-1 0 15,-4-1 1,1 4-35,1-3 30,-1-4-53,1 0 29,0-5-24,0-2-87,1-3 24,3-3-51</inkml:trace>
  <inkml:trace contextRef="#ctx0" brushRef="#br0" timeOffset="23795.4941">14640 615 50,'0'0'111,"0"0"-5,0 0-9,0 0 0,0 0-64,0 0-21,0 0-24,9-11 6,1 11 6,8 4-9,2 7 9,4 3 0,2-1-1,1 2 12,3 1 6,0-3-12,1-1-2,2 0 32,1-2-32,2 0 11,-1-3-14,-1 1 14,-1-2-15,-5-2 1,-4 2 0,-8-1-2,-7-1 2,-6 2-5,-3 0 3,0 2-13,0 4 15,-6 3 18,-12 1 13,-5 5 9,-7 0-36,-1 2 3,-4 0-7,-2-1 9,-1 1-9,-1 1 0,3 0 1,1-3-2,5 0 1,6-4-36,5-1 3,4-2-38,8-4 22,7-1-43,0-6-53,0-3 0</inkml:trace>
  <inkml:trace contextRef="#ctx0" brushRef="#br0" timeOffset="24285.7197">15440 526 178,'0'0'83,"0"0"-30,0 0 25,0 0-1,0 0-43,0 0-24,11-24-10,-3 44 0,1 6 5,1 6-4,-2 4 27,-4 2-23,1-1-4,-1 3 21,4-1-22,-5-3 0,1-2 0,-2 0 6,-2-8-18,0-3-13,0-5-84,0-3 51,0-4-76,0-4-5</inkml:trace>
  <inkml:trace contextRef="#ctx0" brushRef="#br0" timeOffset="55328.8693">15881 265 23,'0'0'39,"0"0"-6,0 0 19,0 0-24,0 0 0,0 0 17,0 0-26,0 0 12,0-3-15,0 3-13,0 0 7,0 0-10,0 0 0,0 0-2,3 0-11,3 0 7,2 7 4,3 3-6,0 4 6,1-1 4,6 5-2,-3 2 0,7 5 3,2 5-3,0 3 3,3 5 0,-5 1 4,1 2-2,-3-1-4,-2 4 6,0 0 0,-3 1-7,-2 3 0,-5 0 1,-5 2 5,-3-1 5,0-3-11,-17-2 20,-6-5-12,-7-5 3,-5 1-11,-6-4 0,-4 1 0,-1-4 0,1 0-30,5-8-37,3-7-80</inkml:trace>
  <inkml:trace contextRef="#ctx0" brushRef="#br0" timeOffset="56717.3208">16618 1060 57,'0'0'66,"0"0"-9,0 0 20,0 0-38,0 0-11,0 0-22,2-5 3,-2 5 9,0 0-4,0 0-7,0 0-1,0 0-6,0 0 0,0 13 0,0 2 8,0 3-8,-7 4 0,-6 4 4,-2 1-15,-10 4 10,-3 3-76,-5-2-85</inkml:trace>
  <inkml:trace contextRef="#ctx0" brushRef="#br0" timeOffset="62102.4209">6403 2365 10,'0'0'35,"0"0"17,0 0 17,0 0-9,0 0-37,0 0-10,0 0 31,0-59-7,0 55-5,0 1-17,0 3-14,0 0 31,0 0-32,0 0-4,0 10-11,0 18 11,0 12-2,-5 15 7,-5 9-1,-2 4 12,-3-2-12,0-3 0,-1-1-11,-5-3 30,0-7-17,3-2-2,0-9 0,5-5-1,-2-5 2,4-3 4,0-6-5,3-5-40,2-9-6,5-4-33,1-4-43,0-2 22</inkml:trace>
  <inkml:trace contextRef="#ctx0" brushRef="#br0" timeOffset="62568.3548">6428 2295 38,'0'0'36,"0"0"-6,0 0 33,0 0-30,0 0-22,0 0-11,8-4-24,-1 29 24,5 11 13,0 9 18,0 8 9,3 4-30,-3-2 13,3-1-10,-2-2-11,-1-4 12,3-1 13,-4-4-6,0-2-8,-3-2-5,3-3-8,-3-3 0,-3-1 1,-2-4 4,-3-5-5,0-2 0,0-9-4,-3-5-43,-2-7-62,0 0-22</inkml:trace>
  <inkml:trace contextRef="#ctx0" brushRef="#br0" timeOffset="62818.3401">6352 2784 54,'0'0'10,"0"0"-10,0 0 17,0 0 11,96 8-12,-68-8-12,-4 2-2,0 0-2,-6 2-33,-2 1-22</inkml:trace>
  <inkml:trace contextRef="#ctx0" brushRef="#br0" timeOffset="63895.2774">6722 2973 34,'0'0'14,"0"0"-11,0 0 28,0 0-6,0 0 0,0 0-10,66 30 8,-48-30 10,-3 0-5,4 0 15,2-6 15,-3-6-48,0-3 13,-3-1-13,4-2-9,-7-5 27,0-3-16,-3-3-1,0-6-3,-2-4-6,1 0-2,-5-5 0,3-2 2,-3-1-11,0-2 11,1 0-2,-4 2 0,0 5-9,0 3 8,0 9-11,-9 5 10,0 10-2,2 6 6,-2 5-2,-3 4 3,1 0-3,0 20-3,0 17-3,2 14 12,2 10-12,7 2 8,0-3-2,0-4 0,0-7 1,10-6-3,4-6-1,3-6 0,3-1-9,4-5 23,1-4-11,2-4 4,3-7 4,-2-4-8,2-4 0,-2-2 7,-5 0 7,1-3-13,-5-10 3,-2 0 5,0-5-2,-3-2-7,-2-4 0,-2-1 0,-4-1-1,0 2 3,0 4-2,-6 5 0,0 6 13,0 5-13,0 4 36,0 0-35,0 0-1,0 10-14,0 10 14,1 3 0,4-1 3,1-4-4,3 0 1,1-5-7,-1 0 0,2-3 3,2-2 4,-1-2 0,3-3-14,-3-2-13,6-1-39,-2 0-48,-1-1-22</inkml:trace>
  <inkml:trace contextRef="#ctx0" brushRef="#br0" timeOffset="64129.6358">7343 2544 328,'0'0'34,"0"0"-13,0 0-2,0 0-19,0 0-21,0 0-132,-3-7-41</inkml:trace>
  <inkml:trace contextRef="#ctx0" brushRef="#br0" timeOffset="64988.9652">7729 2648 42,'0'0'57,"0"0"-6,0 0-4,0 0-39,0 0-3,0 0-5,-68-17 1,53 17-1,0 8 0,0 5-5,0 6 11,6 8 4,-3 3-8,5 2 2,4-1-3,3-4 2,0-4-3,0-2 3,12-3-2,4-1 12,4-4-10,3-2 12,1-4 19,3-4-11,1-3 4,2 0-13,0 0-4,-4-10-2,-1-7-1,-1-3-7,-4-2 0,-3-2 0,-4 0 7,-2-1-4,-7 2-1,-1 0 10,-3 4-4,0 2-8,0 8 20,-4 3-3,-4 3 26,1 3-24,-2 0-18,0 1-2,1 17 0,2 6 1,1 2 0,3 0-8,2-3-4,0-3 12,12 0-2,9-7-7,6-1 18,4-4-8,4-5-1,0-3-26,1 0-17,-2 0-87,-7 0-45</inkml:trace>
  <inkml:trace contextRef="#ctx0" brushRef="#br0" timeOffset="67689.4152">9705 2570 74,'0'0'60,"0"0"-14,0 0 30,0 0-24,0 0-37,0 0-15,-5-6 1,2 9-1,3 10 7,-1 5-5,1 3 24,0 2-21,0 1 3,0-1 2,4-2-5,4-5-10,5 0-1,-4-5 0,3 0 4,1-4 3,-2 0-1,-2-4 5,4-3 2,1 0-7,0 0 3,5-10 0,-2-6 13,0-2-15,1-3 3,-8 1 2,2 2 1,-6 0-7,-1 3 0,-4 4 5,-1 4 5,0 3 0,0 2 11,0 2-9,0 0-12,0 0-7,0 0-15,0 12 20,3 0-1,2 2 3,2-1 0,-1 1-2,1-2 7,-2-2-5,1-1 0,3-1-2,0-2-9,0 0 11,2-3 0,0-1 8,0-2-3,-1 0-5,-1 0 0,0 0 1,-3 0 10,4-10-9,-4 2 4,-1-5 15,-2 0-14,0-1-4,-2 1-3,-1 1 4,0 1 6,0 2-7,0 0 1,0 5 4,-3-1-4,2 2-4,-1 1 0,2 1 0,0 1 8,0 0-6,0-2-2,0 2 0,0-2 5,0 0-7,-1 1 2,-1 1 0,2 0 2,-1-2-1,1 2-1,0 0 0,0 0-13,-2 0 13,2 0-9,0 0 3,0 0-2,0 0 8,0 0-10,0 0 4,0 0-27,0 0 28,6 0 5,7 2 0,1-1 4,2 1-3,2-2 1,2 0-1,3 0 3,0 0-4,1 0 0,0 0 3,-8 0-2,-1 0 3,0 0-4,-3-5 0,-2 2 3,-2 0-4,-5 0 1,4 3 0,-7 0-1,0 0 1,0 0 0,0 0-4,0 4-12,0 10 13,0 5 2,0 1 1,-7 1 12,4 0-11,3-4 5,0 1-6,0-4-1,0-1 0,0-1-5,10-3 0,1-2 6,-1-2 1,5-4 5,3-1 22,4 0-27,2-7 17,1-10-6,-3-6-4,3-6 16,0-3-22,-1-5 6,1-5-7,-5-5 6,-2-1-7,-6-2 0,-2 2 0,-3 1 5,-5 2-5,1 3 0,-3 1-1,0 5 4,0 7-3,-9 7 0,0 8 4,3 8-4,2 5 0,1 1 0,-2 4-2,-1 25-11,-1 15 10,2 11-3,2 8 6,3 5-5,0 0 8,0-5-3,0-6 6,5-7 2,5-9-6,4-9-2,0-6-8,5-5 2,4-5 6,3-6 0,2-7 13,0-3-4,2-1-8,4-22-1,2-7 7,0-8 6,0-5-11,-3-9 0,-5-2-1,-7-5 1,-1-1-4,-4 0-9,-6 0 7,-5 3-6,-1 2 3,-4 7 7,0 9-4,-7 11 10,-2 9-10,0 12 4,0 6-11,2 1 11,-4 28-6,0 19 6,1 19-8,3 7 0,4 2 6,3-2 2,0-5 0,3-6 7,10-12-7,5-11 0,4-10-1,-2-6-13,4-8 1,-4-3-46,-1-6-21,-3-4 5,-4-2-59,0-5-39</inkml:trace>
  <inkml:trace contextRef="#ctx0" brushRef="#br0" timeOffset="68236.2644">10348 2303 72,'0'0'230,"0"0"-140,0 0-9,0 0 19,0 0-76,0 0-8,0 0-16,-11-8-40,11 8-66,0 0-130</inkml:trace>
  <inkml:trace contextRef="#ctx0" brushRef="#br0" timeOffset="71513.2263">13408 2406 103,'0'0'59,"0"0"-10,0 0 32,0 0-48,0 0-19,0 0 22,0-29-23,0 23 27,0-2 11,0 4-37,-5-3 19,-1 0-28,-1 2 8,-1-3-10,-2 0 3,-1 1-6,2-1 0,-5 2 1,0 2-4,-2 1 6,2 2-2,-4 1-1,5 0-9,-5 0 9,4 0 0,1 6-11,4-1 10,5 6 1,1 1-9,3 1 3,0 4-25,0 1 25,10 2-8,8-1 1,2 2 10,5-1 6,3-1 1,-1 1-2,4 0 4,-1-2-6,1 0 0,-2 1 1,-2 2-4,-8 2 7,-4 1-4,-6 0 5,-6-1 0,-3-2-5,0-3 0,-9-3 3,-9-3 1,-4-3-3,-5-2 12,-5-4 3,1-3-12,-2 0 8,-2-1-9,2-9 1,3-3 6,2 3-7,4-1-3,4 2 0,5 2-4,4 1-13,3 1-42,5 2-61,3 1-53</inkml:trace>
  <inkml:trace contextRef="#ctx0" brushRef="#br0" timeOffset="73067.5947">13909 2475 76,'0'0'90,"0"0"6,0 0-39,0 0-13,0 0-1,0 0 7,-33-75-44,18 73-3,0 2-3,-4 0 0,-2 0 9,1 16-5,1 2-4,4 3 0,2 1-8,2 3 7,4 0-2,0 0 3,5-4-7,2 0 7,0-4-6,0-2 2,12-2-22,3-3 26,4-3 0,-2-2 5,2-5-1,-2 0-3,-1 0-2,-1-9 1,-2-7-8,-2-2 8,-5-1 0,-1 1 0,-3-2 16,-2 4-13,1 1 10,-1 4 18,0 2-30,0 1 16,0 4-8,0 0-8,0 4 13,0 0-14,0 0-5,0 0 0,0 13-15,0 3 20,5 2 0,1-1 1,3-2-3,1-1 2,-2-1 0,-1 0 0,1-3 4,1-2-8,-2-3 1,1 0 3,-1-5-4,2 0 11,2 0-7,-1 0 4,3-10 6,1-8-10,-2-3 0,0-3 0,-3-1 1,2 5 0,-3 4-1,-2 6 0,-1 4 5,-2 4-9,-2 2 4,3 0-20,1 8 18,1 8-4,1 4 6,-2 1 0,4 0 5,-3 0-5,1 0 0,2-3 1,1-1-2,0-4 5,-1-1-4,4-1 0,-3-4 0,4-2 0,1-2 0,-2-3 0,2 0 7,-4 0-1,-1-5-6,-4-5 9,-3-4 0,-2-3-9,-1-1 0,0-1 1,0 1-7,0 0 6,0 2 0,0 0-1,0 4-1,0 2 2,0-1 0,0 4-4,0 0-6,5 3-1,-2 1 11,3 2-2,1 1-10,1 0 12,2 0-7,5 0 7,2 0-6,2 4 9,5-1-3,-6-2 0,2-1 8,-1 0-12,1 0 4,1 0 0,-1 0 12,1 0-9,1 0 9,2 0 0,-2 0-5,4-3-7,2-4 0,0-2 0,-4 1 6,-6 0-4,-5-2-2,-8 3 14,-4-1-9,-1 1 31,0-2-9,0 3-20,-1 3-1,-10 1-6,-6 2 0,-3 0-1,-1 11-5,-1 8 0,1 9 6,3 1 0,5 3-7,4 2 7,7-5-3,2-1 3,0-6-24,12-4 18,11-1-6,5-7 12,3-4 12,5-4-2,3-2-10,2 0 0,1 0-48,-1-5-70,-3-8-91</inkml:trace>
  <inkml:trace contextRef="#ctx0" brushRef="#br0" timeOffset="80174.8364">16596 2386 123,'0'0'52,"0"0"-47,0 0 27,0 0-28,0 0-4,0 0-4,0 0 3,17 0 1,-9 0 0,3 0 3,-2 0 16,2 0-15,2 0-2,1-2-2,0-5 4,2-2-8,-1 0 7,-3-3-3,-3 0 2,-3-3 11,-1-4-13,-2-4 0,3-3 5,1-2-1,-1-4-4,0-4 1,-2 0 9,-1 0 2,-1 1-8,-2 2 21,0 3 2,0 4 13,0 4-21,0 5 6,0 5 29,0 4-41,0 4 12,0 3-12,0 1-2,0 0-14,0 0 3,0 12-7,0 15-12,6 12 28,3 11-9,-3 3 6,0 5 2,-3-4 22,0-6-23,0-7-4,-2-5 13,3-5-11,-2-3-5,-1-3 0,6-1 2,-4-4-4,1-2 2,-1-4 0,-3-2 1,2-2 6,-2-3-7,0 0 0,0-4 2,0-2-2,0-1 0,0 0 5,0 0 23,0 0-16,0 0-8,0 0-3,0 0 13,0 0-3,0-4-11,0-4 0,0-1-8,-2-3 8,1-3-3,1-5 3,0-2-24,0-1 16,14-1-28,0 6-1,2 3 35,-4 6-34,-1 3 34,-3 4 1,2 2-14,2 0 7,4 0 8,1 10 0,0 3-4,2 2 9,-2 0-5,1 2 0,-3 0 1,4-3-6,-2 0 5,4-3 0,-1-1 0,0-4 5,2-1-5,1-1 0,-1-4 0,-4 0-2,0 0 2,-2 0 0,0-7 4,1-8 3,-2-2-7,-3-1 0,0-2 8,-8-1-5,-2 3-3,-2 0 0,0 4 5,0 3 2,-10 4-7,0 3 0,0 1-10,1 3 7,0 0 3,2 0 0,2 1-7,0 14 7,2 4 0,3-1 0,0-2-16,0 1 6,6-2 3,5-2 7,5-2-10,1-2 23,5-3-13,3 0 18,1-4-11,0-2 10,-1 0-17,0 0 0,0-3 10,-1-10-3,-3-3-7,-1-2 0,-7-3 7,-1-3-3,-8 0-3,-4-1 4,0 3-4,0 1 2,-6 4-3,-7 4 0,3 4 7,-5 3-7,4 0 1,1 2 2,0 3-3,3-1 2,6 2-3,1-1 1,0 1-36,0 0 6,0 0-44,5 0 34,12 0 30,4 0 16,5 0-6,4 0 0,-1 1 11,-2 7-9,-3 3 7,-5 2-6,-2 2 8,-3 3-1,-3 4-10,0 3 11,-4 2 1,-3 2 11,-2-2-10,-1 0-9,2-4 6,3-2-8,4-6-2,1-4 0,4-1 2,6-7-2,3-3 0,1 0-7,1-2 2,-1-10-121,-1-5-78</inkml:trace>
  <inkml:trace contextRef="#ctx0" brushRef="#br0" timeOffset="82266.5899">19469 1856 4,'0'0'62,"0"0"-4,0 0 32,0 0-28,0 0-8,0 0-8,0 0 0,-7-64 26,1 56-50,0 1-7,-1-1-6,-1 2-4,-1 0-10,-3 2 5,-4 4-8,-5 0 8,-4 0 9,-7 4-8,1 14-1,0 5-3,1 5-4,6 8 6,3 6-4,5 7-2,4 8 7,4 5 0,3-1-3,4-2 1,1-9 0,0-7-2,8-7-16,10-5 18,9-6 4,5-5-1,7-7 6,6-7 4,4-6-5,0 0 13,2-10-16,-6-12 29,-5-1-17,-3-8 5,-5-4 34,-6-6-52,-4-6 12,-8 1-14,-6-7 10,-8 0-2,0 2-8,-9 1 2,-11 7 6,-2 4-8,1 5 0,-4 6 0,-1 3-13,-2 4 3,-3 11-78,-4 7-48,-2 3 20,-3 8-130</inkml:trace>
  <inkml:trace contextRef="#ctx0" brushRef="#br0" timeOffset="82657.1948">19258 2051 173,'0'0'59,"0"0"-40,0 0-19,0 0-2,0 0-12,0 0 9,62 74 5,-39-43 5,-1 2 8,3 0 10,-1-1-17,2-2-2,0-2-4,3 0 0,-2-5 18,-1-2-18,0-1 0,-5-5-1,0-1-33,-2-5-22,-6-3-47,-3-1-2</inkml:trace>
  <inkml:trace contextRef="#ctx0" brushRef="#br0" timeOffset="99706.0711">19980 2146 42,'0'0'61,"0"0"8,0 0-16,0 0-20,0 0 34,0 0-35,0-14 8,0 14 13,0 0-34,0 0 14,0 0-4,0 0-20,0 0 20,0 0-29,0 0 0,0 0-3,0 0-18,0 0 11,0 9 10,0 4 0,0 1-1,0 4 1,0 0 0,0 3-3,6 0-2,1 2 4,1-2 1,2 0-1,-3-3-4,3-2 5,-2-2 0,1-2-3,2-3-17,0-3 12,0-1-2,1-4-1,1-1 3,3 0 3,-2 0 5,1-4-1,3-8-3,-1-3 4,-1-2 0,-4 0 0,0 1 3,-6 0-2,-2 1 2,1-1 2,-5 2 0,1 0-6,-1-1 1,0 1 0,0 2 2,0 2-2,0 2 2,0 2 1,0 4 4,0 1-11,0 1 4,0 0-3,0 0-8,0 0 9,0 0-5,0 0 4,0 12-10,5 1 12,-1 2 1,2 1 0,0 0-1,-1 3 2,-2-1-1,3 0 0,2-2 0,3 0 0,0-1 0,2-2 1,-1-3-1,-2-2 3,2-2-3,-1-3 2,0-1 2,0 0-6,1-2 2,1 0 0,1 0 6,-1 0-6,1-6 5,-2-4-1,1-4 3,-1-2-7,3-3 0,-3 0 0,-2-1 7,2 1-5,-4 1-2,-4 1 1,-1 2 6,-3 0-8,0 0 1,0 1 0,0 2 8,0 2-4,-3 1 3,0 3-6,0 0 3,-1 3-7,-1 0 3,-1 0-21,-1 3 21,1-2-16,1 2 16,-2 0-11,1 0 9,0 0-4,3 0 1,2 0 3,-3 8-9,3 7 11,-2 3 0,3 0-4,0 1-3,0-1 6,0 0-1,0 1 2,1-3-6,4 0 6,3-1 0,0-2-4,3-1 4,5-2 0,4-2 0,3-1 0,4 0 17,0-3-16,0-1 7,-3-1-4,-2-2 3,1 0-7,-4 0 0,2 0 4,-2-5 13,-1-4-11,-1-3 14,-2-2 4,-1-1-21,-3 0 11,1-3 3,-6 0-16,-2 0 27,-2-1-21,-2-1-1,0-1-1,0 1-2,0 1-3,-8 1 0,0 2 3,0 0 4,0 4-4,2 2 1,-1 2-4,3 2-2,1 3 1,0 3-12,1 0 11,1 0-1,1 0 3,0 0 0,0 0 0,0 2-23,0 5 19,0 1-12,3-1 2,7-1 10,3-1 8,4-2-1,5 0 4,2-3 0,3 1-7,-2-1 0,-2 0 2,-1 3-4,-1 2 2,-3 1 0,0 3 0,-6 3-7,1 1 7,-4 1-4,0 1 4,1 0 0,-4 2 1,2-2-1,-2-1 3,4 0 0,-1-2-4,0-3 1,3 0 0,-1-1 2,1-4 1,2 1-2,2-2 2,0 0 2,-1 0-10,3 1 1,-5-1-55,2 3-15,-1 1-72,-3-3-45</inkml:trace>
  <inkml:trace contextRef="#ctx0" brushRef="#br0" timeOffset="100731.3983">21494 2118 111,'0'0'113,"0"0"-20,0 0-18,0 0 8,0 0-42,0 0-18,-3-9-23,0 9-5,0 14-10,-3 6 15,3 5-1,3-3-8,0-1 9,0 0 0,2-3-1,8-2 0,0-2-1,1-6 2,1 2 0,0-5 9,3-2-5,0-3 2,1 0 8,-3 0-5,5-7-7,-4-7-2,4-4 5,-5-1 7,-4-1-10,0 2 2,-6 0 26,-2 1-28,-1 6 19,0 1 12,0 6-28,0 2 26,0 2-19,0 0-6,0 0-6,0 14-41,0 13 41,0 11-1,0 4 1,0 5 1,0 2 2,0 2-2,0 2-2,-1-2 7,-8-2-6,-1-7 0,-1-2-1,-2-5 1,-1-5 2,1-6 1,-2-6 2,4-6 7,1-4-17,1-7 5,3-1 0,2 0 25,-1-9-24,5-11 2,0-6-6,0-4 12,15-2-9,9-3 0,6 0 0,6-1-1,3 1 1,7 4 0,0 2-3,2 5-27,-3 3-19,-4 5-47,-8 4-53,-9 6-5,-6 3-70</inkml:trace>
  <inkml:trace contextRef="#ctx0" brushRef="#br0" timeOffset="102510.4553">22680 2216 104,'0'0'96,"0"0"-96,0 0-1,0 0-5,0 0 6,0 0 0,13 2 1,-7-1 5,4-1 4,0 0-8,0 0 5,4 0-3,1-1 16,-2-9-15,2 3 3,-4-2 5,0-1-8,-5-1 15,-1-1 4,-2-1 9,0 0 6,-2-2-25,2 2-3,-1 2-3,-1 2 1,1 3-9,-2 4 5,0 2 1,0 0 30,0 0-36,0 0-9,0 5-1,0 13-1,0 5 11,0 1-4,0 0 9,0-2 1,0-2-6,0-5 0,1 0-2,4-3 7,-1-1-6,2 1 1,2-5-4,3-1 4,1-1 0,4-5 2,3 0 5,0 0 2,-1-5-11,1-5 2,-2-5 0,-1-1 5,-2 3-4,-2 0-1,-5 0 4,-1 5 3,0-2-7,0 6 0,-2 0 0,1 1-4,1 3 4,2 0 0,3 0-5,0 7-12,-1 5 14,-1 0-10,-4 0 9,-2 2 3,0-1 2,-2 1 0,1-2-1,-1 0 6,-1-3-12,0 0-1,0-5 7,0-2 6,0-2-5,0 0 16,0 0 13,0 0-6,5-5 48,0-11-42,1-5-17,5-3-10,4-2-3,1 2 0,5 1-3,-1 4 2,-1 7-2,-1 3 3,-3 6-7,1 3-4,1 0 7,2 1 4,-2 12-3,-1 0-7,-3 3 9,1 2-6,-4 0 7,-1 0-2,4-1 2,0 0 0,0 0 0,2-4-60,1-3-16,-1-5-24,1-4-18,-4-1-38</inkml:trace>
  <inkml:trace contextRef="#ctx0" brushRef="#br0" timeOffset="102838.562">22930 1877 548,'0'0'55,"0"0"-45,0 0 32,0 0-38,0 0-4,0 0-3,-7-13-113,7 13-62,0 0-54</inkml:trace>
  <inkml:trace contextRef="#ctx0" brushRef="#br0" timeOffset="105216.3054">24722 2088 36,'0'0'50,"0"0"7,0 0 3,0 0 5,0 0-22,0 0 8,-4-32-9,4 27 22,0-5-56,0 3 8,0-3-16,0-1 3,7 2 11,1 0-14,3 2 2,2-3 2,0 4 1,4 5-10,-1 1 5,2 0-9,0 10 1,-2 7 8,1 1 0,-5 3-4,-2 1-1,-1 1 3,-3-5 2,0 0 0,-3-1 0,-1-5 0,-2-2 0,0-2-1,0-2-11,0 0 12,0-1 0,0-2 1,0-3 10,-2 1-5,2-1 2,-1 0 17,1 0-25,0-7-17,0-10-18,0-7 9,6-5 11,10-1-21,3-3 15,4 6 14,-3 3 1,-1 7 6,-5 9 0,0-1 1,2 9 12,-1 0-13,1 0 0,1 16-2,-2 3-3,-3 2 5,1 0 0,-4 2 0,-1-2 5,-1 1-4,-1-3 0,-3 1-1,0-2-13,-2-2-41,1-3 14,3 0-59,-2-6-71</inkml:trace>
  <inkml:trace contextRef="#ctx0" brushRef="#br0" timeOffset="105513.1658">25376 2052 203,'0'0'166,"0"0"-103,0 0-28,0 0-24,0 0 2,0 0-13,80-17 0,-55 17-3,-6 0-53,-6 0-25,-1 2-22,-3 4-7,0 2 11</inkml:trace>
  <inkml:trace contextRef="#ctx0" brushRef="#br0" timeOffset="106787.7528">26265 1554 44,'0'0'90,"0"0"-14,0 0 6,0 0-9,0 0-11,0 0-23,-3-33-29,-5 31 19,-3 2-29,-4 0 0,-6 0 3,-4 9-3,-4 11-3,0 8 1,-3 10-2,-1 9 0,1 5 8,2 7-4,4 2 10,10 2 5,6-5-18,8-3 3,2-9-1,3-8-5,21-6 11,4-6-5,8-6 0,4-5 17,4-8-17,2-5 0,0-2 0,5-2 17,-5-16-12,-1-4 3,-7-5 20,-5-4-1,-7-1 33,-8-11-29,-2-2-19,-7-4 20,-3-2-32,-6 4 7,0-1-6,0 3-1,-12 1-1,-6 3 0,0 2 1,-6 3 3,2 6-3,1 2-5,0 9-13,-1 7-57,-3 9-6,-8 3-59,-8 9-25,-5 15-9</inkml:trace>
  <inkml:trace contextRef="#ctx0" brushRef="#br0" timeOffset="107178.3522">26056 1805 225,'0'0'24,"0"0"-19,0 0-2,0 0 1,93 32-4,-63 1 1,-2 6 4,-1 5 13,-2 1 4,-4-3-1,2 0-11,-1-3-1,-1-1-9,0-4 0,-1-2 3,0-5 3,-2-1-6,0-6-16,-3-9-26,2-3-78,0-8 49,2 0-7</inkml:trace>
  <inkml:trace contextRef="#ctx0" brushRef="#br0" timeOffset="108056.408">26770 1927 107,'0'0'140,"0"0"-78,0 0-46,0 0-13,0 0-3,0 0-28,6 38 27,-5-15 1,3-1 0,1-1 6,-2-1-4,1-2-2,2-2 0,-1-4 0,1-1-1,1-5 1,-1-2 0,5-2 1,5-2-1,1 0 0,3-3-1,4-15-19,-4-2 10,-1 2-17,-7-5 27,-3 5 0,-5 4 1,-4 0 28,0 5 44,0 4-37,0 2 24,0 3-26,0 0-34,0 0-1,0 14-40,0 6 41,3 1-4,2 1 5,2-4-2,2-3-2,5 2-10,6-5 9,7-1-61,6-7 56,5-3-78</inkml:trace>
  <inkml:trace contextRef="#ctx0" brushRef="#br0" timeOffset="108556.3818">27414 1615 223,'0'0'69,"0"0"35,0 0-13,0 0-11,0 0-80,0 0-21,0 23 4,0 15 3,-1 10 14,-1 5 0,-3 1 1,1-2 31,-2 0-22,-3-6-3,5-5-2,-1-4 4,1-3-11,1-7 2,1-3 0,-1-6-1,2-6 1,-2-3-52,2-6-53,-1-3-122,2 0 46</inkml:trace>
  <inkml:trace contextRef="#ctx0" brushRef="#br0" timeOffset="109722.094">27362 2028 163,'0'0'81,"0"0"-6,0 0-9,0 0-22,0 0-21,0 0-19,0 0 31,74-77-32,-55 70 3,-3 1-6,3 3 1,-1 3-3,1 0-2,5 3-3,-3 15-3,0 4 10,-3 2 0,-8 4-3,-5-2-5,-5 2 2,0-1 3,-2-3 3,-14-2 12,-5-2-9,-4-5 5,-2-1-8,-1-5-34,2-5 33,7-2-21,1-2 19,6 0 1,3 0 4,5-10 0,1 3-2,3 1-9,0 3 9,0 3 25,0 0-19,1 0-12,14 0 7,4 0-1,7 0 3,2 0 2,2 0-5,1 0 0,1 0 0,2 0 0,-1 0 4,5 0-4,-5 0 0,-3-3 6,-3-7-9,-8-3 3,-1-2 0,-4-1 13,-4-1 0,-1-2 20,-5 2 4,-2 1-5,-2 2-4,0 4-3,0 3-11,0 4 17,0 3-24,0 0-7,0 0-9,0 11-48,0 9 51,0 2 5,0 2 1,0-1-5,5-1 5,4-2 0,1-2 0,3-2 5,2-2-9,0-5 4,1-1 0,1-4 11,2-4-9,4 0 3,-2 0 8,4-15-4,-1-5-9,-2-2 0,-2-6 8,-4-6 7,-2-5-9,-4-3 0,2-9 5,-5-2 2,-2 1-14,-2-1 1,-1 8 0,-2 6 0,0 6 6,0 8 3,0 7 20,0 8-19,0 5 4,0 5-14,0 0-15,0 21 9,0 18-21,0 17 27,0 12-3,0 3 13,0-5-12,10-6 2,2-10 0,2-8-3,2-8 4,0-5-1,2-8 0,3-6-13,1-7-19,4-7-10,4-1-59,1-4-97</inkml:trace>
  <inkml:trace contextRef="#ctx0" brushRef="#br0" timeOffset="110081.4497">28000 1932 222,'0'0'278,"0"0"-278,0 0-5,0 0 5,0 0 10,0 0-6,108 0-4,-59-6 3,2-1 13,-2 0-13,-4-2-2,-8 4-2,-1 0 1,-2 0-6,-1 2-98,-9-2-42,-8 2-45</inkml:trace>
  <inkml:trace contextRef="#ctx0" brushRef="#br0" timeOffset="110362.6858">27878 1748 450,'0'0'59,"0"0"-34,0 0 6,0 0-31,0 0-16,0 0-125,-4-17-108,4 17 90</inkml:trace>
  <inkml:trace contextRef="#ctx0" brushRef="#br0" timeOffset="111798.4013">29225 1528 81,'0'0'151,"0"0"-43,0 0-7,0 0-8,0 0-58,0 0-28,0-4-14,0 4 0,0 0-9,0 0 16,0 12-17,3 1 15,3 3 2,4 0-15,4 2 12,4 0-44,3-3-33,-2-3-32,-2-6-103</inkml:trace>
  <inkml:trace contextRef="#ctx0" brushRef="#br0" timeOffset="112220.2553">29698 1565 268,'0'0'75,"0"0"-5,0 0-70,0 0-23,0 0 20,0 0 6,-4 103 17,1-70 16,1 2-36,-1-1 12,3 1-12,0 1 3,0-1-10,0 0 7,0-6-20,0-3-36,0-4-36,0-8-32</inkml:trace>
  <inkml:trace contextRef="#ctx0" brushRef="#br0" timeOffset="112702.4967">29677 1569 304,'0'0'17,"0"0"70,0 0-40,0 0 17,0 0-39,0 0-20,30-70-5,-10 70 0,3 0 0,4 4-3,3 19-15,0 8 12,0 6 3,-1 4 3,0 1-3,-5-1 6,-2 0-3,-3-4 0,-8 1 5,-6-2-14,-5-2 9,0 0-3,-6-2 3,-18-7 7,-7-3 8,-10-2 0,-2-8-4,-2-3 11,5-8-22,5-1 6,4 0-11,4-6 5,3-9-47,5-1-30,6-2-111,8 2-83</inkml:trace>
  <inkml:trace contextRef="#ctx0" brushRef="#br0" timeOffset="113921.1967">30280 1849 132,'0'0'36,"0"0"2,0 0 33,0 0-33,0 0-3,0 0-6,8-45 12,-8 40-11,0-1-22,-11 3 2,-1 1-3,-6 2-3,-1 0-5,-2 0 1,0 7 0,3 6-3,3 7 1,3-1-2,4 4 0,1 1 1,6-3-12,1 0 11,0-3 0,0-2-2,8-5-6,3 0 12,3-7 0,5-1 5,3-3-17,1 0-8,1-3 0,-4-10 16,-4 0 6,-5-4-2,-3-1 5,-2 2 3,-3 6 46,0 2-40,-1 7 25,-2 1 0,0 0-39,0 0-2,0 0-33,1 9-17,2 6 37,3-1 15,0-2 0,3-2-3,1-2 8,5-2-5,0-2 0,4-1 0,2-3 5,3 0 1,-3 0-6,1 0 0,-2-10 8,-7-7-8,1-2 7,-1-7 11,-4-4 54,0-6-54,-3-2 0,0-3 15,0-2-31,2-1 7,0-3-9,1 3 0,-1 2 5,-1 5-1,3 7-4,-8 9 23,-1 9-17,-1 6 33,0 6-35,0 0-2,0 22-4,-1 24-37,-11 13 39,0 6-1,6 2 15,3-5-14,3-2 0,0-3 0,3-4-9,11-5 13,2-9-4,2-7 0,7-8-15,4-8 5,4-5-31,-1-10-28,3-1-22,-2-10-205</inkml:trace>
  <inkml:trace contextRef="#ctx0" brushRef="#br0" timeOffset="114270.2808">30437 1692 110,'0'0'300,"0"0"-223,0 0-69,0 0 46,0 0-48,0 0 12,79-6-18,-39 1 0,5-2 0,3 4-4,1 0 4,-3 0-9,3 0-35,-2 2-90,-6 1-18,-6 0-66</inkml:trace>
  <inkml:trace contextRef="#ctx0" brushRef="#br0" timeOffset="114904.2728">31114 1933 82,'0'0'84,"0"0"-27,0 0 22,0 0-22,-9-84-42,0 72 51,-4 0-11,1 4-26,-3 2-7,0 5-20,-1 1-2,-2 0 0,-3 15-17,3 4 17,0 5 0,6-1 7,2-3-20,5-1 12,5-2-11,0-3 7,0 2-28,11-5 28,6-3 3,4-3 2,3-4-24,2-1 14,-6 0 10,0-6-5,-8-2 18,-6 3-7,0 0 40,-5 4 1,-1 1 19,2 0-66,-2 0-9,4 0-9,0 11 12,4-1-1,0-2 7,3 2-54,3-1 36,5-2-47,4-1-50,2-3-39</inkml:trace>
  <inkml:trace contextRef="#ctx0" brushRef="#br0" timeOffset="115482.3688">31812 1438 130,'0'0'119,"0"0"-63,0 0 46,0 0-89,0 0 0,0 0-26,0 3-7,0 8 20,0 1 0,0 1 4,-3 2-2,-1 2-2,-2 0-9,-3 1-20,0-2-136</inkml:trace>
  <inkml:trace contextRef="#ctx0" brushRef="#br0" timeOffset="119226.5186">31669 1439 39,'0'0'87,"0"0"11,0 0-10,0 0-19,0 0-36,0 0 38,0 0-25,9-8-16,-9 8-25,0 0-5,0 0-7,0 0-5,0 11 6,1 4-1,-1 3 7,0 3-16,0 0-6,-7 4-91,-8-2-23,-6-4-74</inkml:trace>
  <inkml:trace contextRef="#ctx0" brushRef="#br0" timeOffset="120631.0921">29019 1516 53,'0'0'54,"0"0"-1,0 0 5,0 0-46,0 0-12,0 0 0,4 0 9,0 10 4,-1 0 8,0 3-15,0 3 27,1 0-26,1 2 1,2 2 1,6-1 0,3-1-9,4 2 0,4-2-24,3-2 5,-1-1-20,0-1-32,-2-4-116</inkml:trace>
  <inkml:trace contextRef="#ctx0" brushRef="#br0" timeOffset="125531.4304">32226 2045 59,'0'0'127,"0"0"-114,0 0 33,0 0-21,0 0-7,0 0-18,0 0 4,4 0-10,-3 0 16,2 0-2,2 0 24,1 0-22,3 0 12,1 0-9,2 0-10,2 0 22,1 0-15,0 0-1,-1 0 9,-1-7-9,1-3 2,-2-5-9,3-2 4,-1-2 9,-4-2-12,2 3-2,-3-2-1,-1 0 6,-3 2-9,-5-1 3,0-1-3,0 4-8,0 1 11,-5 4 0,-6 0 0,0 4-2,-2 1 2,3 3 0,-4 1 1,1 2-9,-2 0 10,1 0-2,2 0 4,2 2 0,6 3-8,-1-2 4,4 1-12,1-1 5,0-2-1,0 3-15,0-4 21,3 3 2,10 0 3,5-3-3,6 0 5,4 0 13,3 0-16,-4 0 1,1 0-2,-3-5 3,-5 2-4,1 0 0,-4 0 0,-4 2 7,-7 1-7,-3 0 0,-1 0-1,-2 0-14,1 4 2,-1 10 9,0 5 4,0 5 5,0 2-4,-1 1 1,-5 2 7,3-1-4,1 1-5,2-5 0,0-1 3,0-2-7,9-6 11,3 0-7,3-8 8,0-4 1,7 0-18,-1-3-36,4 0-107,4 0-111</inkml:trace>
  <inkml:trace contextRef="#ctx0" brushRef="#br0" timeOffset="126113.9739">32833 1942 111,'0'0'92,"0"0"-46,0 0-14,0 0-18,0 0-11,0 0 19,53 0 42,-36 0-32,2 0-18,-3 0 1,-3 0-8,-1-4-7,-1-4 0,-3 0 2,1-2 10,-3-1-11,-2 3 11,1-5 12,-5 3-18,0-1 39,0 2-45,0 0 12,-3 1-12,-6 1 0,1 4 0,-5 3-3,-3 0 3,-7 0-1,-1 18-12,3 5 11,1 4-7,6 0 9,6 2 0,1-5-4,7-2-14,0-1 5,0-1-11,3-2 24,11-4 1,2-4 2,6-5 5,7-5-8,-2 0-30,-2 0-132,-5-5-137</inkml:trace>
  <inkml:trace contextRef="#ctx0" brushRef="#br0" timeOffset="126919.8434">33344 1914 92,'0'0'114,"0"0"-32,0 0 34,0 0-87,0 0 26,0 0-37,-59-52-9,56 51-9,-4 1 1,-3 0-3,0 0-4,-8 0-9,1 11 7,3 3 4,2 0 4,4 1-2,4 2-15,0-5 16,4 3-18,0-2 4,0-2 5,3-2 6,2-2 4,4-2-7,3-3-3,8-2 9,3 0 2,-3 0 3,-4-5 16,-4-5-16,-6-1 6,6 2 23,-4 1-32,-4 2 38,1 3-1,-5 0-18,0 3 39,0 0-35,0 0-24,0 0-3,0 15-66,0 12 67,0 10-5,-6 3 14,-3 4 8,-6-4-15,-2-2 0,0-2-1,-3-1 12,-2-2-9,2-2-2,1-2 5,-1-1-2,4-5-2,1-2-1,-1-6 7,7-5 0,3-6-2,0-4-5,6 0 2,0 0 26,0 0-23,0-9 5,15-9-10,9-5-12,13-1-26,12 0-73,5 0-85,-3-3-121</inkml:trace>
  <inkml:trace contextRef="#ctx0" brushRef="#br0" timeOffset="127185.4459">33701 2206 547,'0'0'96,"0"0"-17,0 0-39,0 0-30,0 0-20,0 0-43,2-8-102,-2 8-198</inkml:trace>
  <inkml:trace contextRef="#ctx0" brushRef="#br0" timeOffset="211476.5437">17542 3896 12,'0'0'36,"0"0"7,0 0 0,0 0 16,0 0-10,0 0-4,0 0 2,0-27 0,0 24-28,0-1 9,0-1-28,0-1 8,0 0-11,-2-2 5,-3-1-2,0 0 0,-1-1 8,-2-3-8,1 0 0,-3-1 5,-1 2 0,-1-1-4,-1-2-1,-2 1 0,-2 1-21,0 1 20,-1 1-15,0 1 16,0 2-8,0 3 8,3 3 0,0 0-11,1 2 10,1 0 0,1 0 1,-1 6 0,1 9-7,0 5 6,2 2 1,4 2 0,3 2-11,1 1 9,2-1 2,0-2 0,0-2-17,12-2 7,6-2 10,1-1 0,-1-4 8,5-1-10,-1-3 2,1-1-2,0-4-5,0-1-20,-4-3 12,0 0 8,-1 0-30,-3-2 31,0-9 5,-1-3 1,0-3 1,-2-1 3,-1 0-4,-2 2 0,-5-2 7,-2 3-7,-1 0 0,-1 2 1,0 2 12,0 0-4,0 4 16,0 2-2,0 2-8,0 3 37,0 0-29,0 0-17,0 0-12,0 0-14,0 9 20,2 4-7,2 2 11,1 1-5,-1-2 1,1-1 0,2 0-4,-1-2 6,5-1-2,0-4 0,0-1 4,0-3-4,2-2 0,2 0 0,3 0 4,0 0 0,1-2-4,-1-9 0,0-1 11,-4 0-12,3 0 1,-1 2 0,-4 0 1,2 3 1,-4 1-2,-2 3 0,1 0-8,-1 3 3,0 0 5,0 0 0,-1 9-7,2 6 6,-2 0 1,-1 3 0,-1-1 4,-2-2-7,1-1 3,-1-4 0,-1-2 3,-2-4-3,1-1 0,1-3-2,-2 0 7,1 0 12,-1 0 12,2 0 27,2-12-13,1-8-37,5-2-6,2-2 0,0 2-21,1 2 16,-2 5 5,-2 4 0,4 2-3,-2 3 3,2 3-2,2 3 1,1 0-16,1 0 8,-1 11 9,-2-1 0,0 2-9,-1 0 9,0 2-40,-1 1 1,1-3-23,4 0 15,-1-3-57,2-3-55</inkml:trace>
  <inkml:trace contextRef="#ctx0" brushRef="#br0" timeOffset="212098.913">18643 3694 79,'0'0'6,"0"0"39,0 0 1,0 0-36,0 0 48,-94-3-14,73 6-14,-3 10 16,0 1-41,4 3 1,3 4-6,4-2 10,7 3-12,1-3 2,5-1 0,0-3-5,0-1 2,8-4 3,5-2 0,0-2-1,4-3 1,-1-3 7,2 0-3,0 0 11,0 0-5,0-11-10,-2-2 18,-1-5-14,-1-3 45,-5-5-22,-1-3-4,-2-2 12,-3-4-22,-1-2-2,-2-5-11,0-4 13,0 3-13,0-1 12,0 5-6,0 6 16,-2 4-14,1 8 11,-1 8-15,1 5 15,-1 8-20,1 0 1,1 15-25,-2 24 14,2 20-1,0 7 12,0 0 0,0-6 15,9-8-35,11-10 20,1-6-51,6-9 15,1-6-127,-3-7-28</inkml:trace>
  <inkml:trace contextRef="#ctx0" brushRef="#br0" timeOffset="239845.5359">7300 5445 41,'0'0'34,"0"0"48,0 0-36,0 0 2,0 0-17,0 0-13,0 0 14,0 0 11,0 0-14,-5-38 34,1 32-48,-1-2 16,-2 3-2,1-1-26,-2-2 1,-1 4-4,-2-4 0,-3 2 28,1 0-28,-1 2 0,-2-1 6,1 2-4,-1 1-4,2 2-7,-1 0 9,2 0 1,-1 0-1,1 0 0,-1 10-3,0 1-1,0 7 2,-1 5-1,3 3 2,0 2-10,3 4 11,3-1 0,3 2 0,3-2-5,0-3 4,0-4-3,0-1-16,9-6 19,3-4-21,0-2-2,4-4 20,1-4-13,7-3 17,-2 0 0,5-7 0,2-10-4,-3-3 4,0-3-8,-4-2 8,-1-1-20,-3 3 19,-6 2-5,0 1 6,-8 5 3,-2 0-1,-2 5-1,0 2 13,0 3-5,0 2 13,0 2-5,0 1-3,0 0 10,0 0-24,0 1-18,0 16 16,4 4-7,9 1 7,-2-1 2,8-2-1,-2-4-4,2-2 5,2-2-7,0-2-14,1-2-42,2-2-2,-3-1-37,0-2 34</inkml:trace>
  <inkml:trace contextRef="#ctx0" brushRef="#br0" timeOffset="240843.7086">8813 5311 135,'0'0'100,"0"0"-16,0 0-44,0 0-15,0 0 23,0 0-34,-54-47 20,42 42-32,1 0 14,-2 0 14,1 2-24,-1 0-8,-1 3 2,2 0-1,-3 0-8,5 0 12,-2 0-3,5 0 0,2 6-9,5 4 7,0 4-14,0 4 4,0 5 6,14 1 8,3 2-2,4-1 0,2-2 1,2-1-5,0-1 4,-1-1 0,-2-2 6,-5 1-4,-1 1-2,-7-2 0,-4-1-1,-2-2 1,-3-3 0,0 0 1,-6-3 10,-12 0 0,0-3 1,-6-3 8,2-3-12,1 0-3,-3 0-5,6-9 1,2-2-11,1 4-19,9-1-15,0 2-13,4 0-88,2-1-69</inkml:trace>
  <inkml:trace contextRef="#ctx0" brushRef="#br0" timeOffset="241374.9286">9029 5375 238,'0'0'82,"0"0"15,0 0-75,0 0-22,0 0-7,0 0 7,-5 47 24,5-26-20,0-1 4,0 0-8,5-2 8,-2 0-16,0-2 8,7 0-12,-4 1-1,0-5-65,2-5-52,-1-3 27</inkml:trace>
  <inkml:trace contextRef="#ctx0" brushRef="#br0" timeOffset="241624.9148">9032 5217 340,'0'0'37,"0"0"7,0 0-44,0 0 0,0 0-79,0 0-139,15-7 128</inkml:trace>
  <inkml:trace contextRef="#ctx0" brushRef="#br0" timeOffset="242481.6483">9164 5398 0,'0'0'80,"0"0"-37,0 0 18,0 0-19,0 0 28,0 0-41,-5-34-20,5 34 6,13-2-14,4 2-1,3 0 0,1 6-6,-1 8 5,-1 2 1,-1-1-7,-3 2 7,-3-1 3,-3 0-3,-3-3 0,-3-1-3,-2-1 3,-1-4 1,0 0 9,0-4-7,0-1-1,2-2-2,-1 0 5,1 0 2,1 0-7,-2-9 6,6-9 6,-1-3-16,-1 0 4,6 3 0,-3 2-1,3 3-1,-1 3-3,4 1 4,-1 4 1,3 2-6,1 3 6,2 0 0,-4 3-1,2 9-9,-4-1 10,3 1 0,-2 0 0,1-1-1,-3 3 1,1 0 0,1-1 0,-2 1-1,4-3-28,-2-1-89,0-4-80</inkml:trace>
  <inkml:trace contextRef="#ctx0" brushRef="#br0" timeOffset="243980.2601">9995 5413 122,'0'0'109,"0"0"-35,0 0 2,0 0-7,0 0-66,0 0 22,0-21-18,0 17 3,0-1 30,-5 0-40,-3 1 5,-2 0-5,-2-2 9,-2 1-12,-2 3 3,1 2 0,0 0-6,0 0 7,-1 2-1,2 10 0,2 2-10,2 2 8,6-1 2,2 0 0,2-1-13,0-6-4,5 2 9,8-3 6,0-4 4,5 0-1,2-3-1,2 0 3,-1-3-6,-3-7 3,1-2 0,-4 1-3,-3 2 17,-6 6-14,-3 2 0,-3 1 2,2 0-6,1 15 10,3 10-6,-1 9 14,-2 3-3,-3 5 5,0 5-16,0 0 3,0 1 6,-6-3-3,-5-4-6,-2-2 0,0-5 3,3-2-4,1-8 1,0-8-20,6-6 13,1-7-46,1-2 53,1-1 6,0 0 0,0-3 13,0-11-2,0-2-14,15-4 2,1-2-4,5-2-1,4 0 0,-2-2 4,5-1-5,-1 0 1,1-2 0,1-3-3,-1 3 4,5-3-1,-5-1 0,2 0 1,-2-2-2,-2-1 1,0 0 0,-1-3 0,-3-2 5,-3-1-5,-7 0 0,-4 4 4,-5 2-4,-3 6 20,0 3-13,-9 3 56,-5 3-58,1 4 19,-1 4-23,1 3 19,1 4-25,1 4 5,-2 2 0,3 0-9,-1 12 9,-4 19 0,5 9-3,0 11 0,5 1 1,5-1 2,0-2 0,0-6-13,10-5 13,7-6 0,2-6-9,1-2 9,-1-6-2,6-4 2,-5-5 0,5-6 6,1-3-3,2 0-3,0-9 0,-1-9-14,0-3 4,-9-3-8,-2-2 18,-8 1-15,-4-1 17,-4 2-2,0 6 0,0 5 15,-3 7-3,-1 4 18,-1 2-20,1 0-10,-5 15 7,6 9-7,-2 5 0,5 1-5,0-5-5,2-2 10,16-5 0,3-3-20,4-6 20,2-4-35,3-5 8,1 0-73,-1-4-66,-6-10-129</inkml:trace>
  <inkml:trace contextRef="#ctx0" brushRef="#br0" timeOffset="245587.4463">12080 5023 29,'0'0'53,"0"0"39,0 0-61,0 0 30,0 0-39,-84-43 13,65 40 2,-2 1-33,1 2 32,0 0-7,-3 0-15,0 16-14,-2 9 0,0 5 5,1 9 0,7 1 3,5 4-8,4 0 0,6-3 14,2-2-20,0-3 6,2-3 0,16-4-13,9-6 22,9-5-9,4-4 3,0-5 5,4-6 22,0-3-27,1 0 0,3-9 36,-2-12-31,2-4-6,-6-4 4,-5-3 13,-10-1-9,-5 0 22,-7-2-7,-8-1 45,-5 0-70,-2-1 24,0-1-24,-16 4 15,-7 3-19,-5 4 4,-4 6 0,-4 6-12,-5 6-4,-1 9-43,-1 0-46,4 15-63,0 9 0</inkml:trace>
  <inkml:trace contextRef="#ctx0" brushRef="#br0" timeOffset="245915.5548">11829 5225 239,'0'0'35,"0"0"-34,0 0 64,0 0-59,99-5 8,-69 22 15,-1 1-18,3 2 22,-4 2-33,3 1 4,1 3-1,2-2 6,-1-2-9,0-1 0,-2-2-17,-4 0 15,1-4-47,-4-3-27,-3-3 12,-3-5-78</inkml:trace>
  <inkml:trace contextRef="#ctx0" brushRef="#br0" timeOffset="246462.4015">12562 5142 162,'0'0'111,"0"0"-2,0 0-3,0 0-60,0 0 22,0 0-59,-21-24-9,21 42-1,0 12-10,-2 8 11,2-1 0,0-2 2,0-2-7,12-6 5,3-3 0,1-4-9,3-5 15,0-3-6,-1-3 0,4-4 1,-1-5-1,3 0 3,0 0-1,1-14 13,-1-2-7,1-5-8,-2-3 0,-2-4 8,-5 0-6,-5-3-2,-5 2 2,-5 1 2,-1 4 3,0 5-7,0 3 0,-3 8-20,-1 2 18,-1 4-42,3 2-39,1 0-74,1 0-150</inkml:trace>
  <inkml:trace contextRef="#ctx0" brushRef="#br0" timeOffset="246850.9057">13123 5075 256,'0'0'83,"0"0"44,0 0-62,0 0-2,0 0-63,0 0-13,-5 11 11,5 17-5,0 3 7,0 2 7,0 1 0,0-5-7,0 0 0,0-2 6,0-1-12,0-3 6,0-2 0,0-3-4,0-3 4,0-3-24,0-2-26,0-4-77,0-3 3,3-3-92</inkml:trace>
  <inkml:trace contextRef="#ctx0" brushRef="#br0" timeOffset="247444.6249">13123 5122 41,'0'0'38,"0"0"55,0 0-5,0 0-14,0 0-7,4-78-16,9 70-41,1 0 6,4 3-16,-2 4 0,5 1 7,0 0-7,-1 15 0,-3 1-2,-2 4 1,-3-2-5,-7 2 6,-5-1 0,0 1 7,-6-1 1,-14-1-8,1-3 0,4-2 2,4-6-8,4-2 6,7-4 0,0-1 5,0 0-5,0 0 0,0 0-11,7 0 13,2 0-12,5 0 10,4 2 0,3 8-11,0 4 12,1 1-1,0 4 0,-4-2 0,-1-1-5,-5 1 5,-9-2 0,-3 2-3,0-2 18,-11 1-15,-5-1 10,-2-4-5,-1-1 23,-1-2-5,-1-5-15,-1-2 8,0-1-16,0 0-52,0 0-97,3-9-131</inkml:trace>
  <inkml:trace contextRef="#ctx0" brushRef="#br0" timeOffset="248022.7221">13630 5046 288,'0'0'87,"0"0"12,0 0-10,0 0-31,0 0-26,0 0-32,-6-9-2,12 8-7,13 1 9,7-4 6,-1 4-6,6-3 0,-1 2 3,-3 1 2,0 0-10,-5 0-19,-2 0-74,-8 0 2,-1 0-26,-6 0-11,-5 0 22</inkml:trace>
  <inkml:trace contextRef="#ctx0" brushRef="#br0" timeOffset="248239.8498">13761 5032 20,'0'0'91,"0"0"24,0 0-49,0 0-11,0 0-30,0 0 16,-30 75 6,30-44-21,0-1 3,0-2 1,0-1-28,0-1 24,3 0-26,-1 1 3,1 0 1,-2 0 6,1-3-10,-1-1 0,-1-7-77,0-3-45,0-3-94</inkml:trace>
  <inkml:trace contextRef="#ctx0" brushRef="#br0" timeOffset="248442.975">13642 5443 87,'0'0'227,"0"0"-210,0 0-5,0 0 5,0 0-1,0 0 22,97-15-33,-58 11 2,1-1-7,-3 2 8,-2 3-12,-4 0 4,-3 0-14,-1 0-27,-5 0-108,-4 0-5</inkml:trace>
  <inkml:trace contextRef="#ctx0" brushRef="#br0" timeOffset="249261.7606">14204 5086 94,'0'0'101,"0"0"-32,0 0 30,0 0-26,0 0 16,0 0-39,-16-8-32,16 8-18,0 0-45,6 0 45,12 0-3,10 0 14,11 0 14,7-2-13,6-4-4,3-2-5,-2 1 1,-2 1-8,-6 1-5,-9 2-105,-10 3-58,-5 0-52</inkml:trace>
  <inkml:trace contextRef="#ctx0" brushRef="#br0" timeOffset="249605.4916">14429 5062 308,'0'0'64,"0"0"-64,0 0 0,0 0 15,0 0 5,6 97-11,1-70 10,-3 2-12,1-1 6,-2 1-8,0-1 2,1 1-7,-4-1 0,1 0 1,-1-4 6,0-5-7,0-1-1,2-4-10,1-2-75,0-4-23,3-7-70</inkml:trace>
  <inkml:trace contextRef="#ctx0" brushRef="#br0" timeOffset="251516.5781">15774 5284 238,'0'0'24,"0"0"-17,0 0 4,0 0-5,0 0 16,0 0-12,0 0-2,76 52 18,-57-50-22,2-2 4,-2 0-8,0 0 0,1 0 12,1-5-9,2-7 3,-1-2 24,-3-5-28,-2 1 18,-4 2-7,-5-4-9,-4 2 23,-4 0-1,0 0-4,0 0 7,0 1-21,-6-1-8,-4 2 0,2 1 0,-1 2 0,-1 5 0,-2 3 1,-2 2-2,1 1 1,1 2 0,2 0-6,2 0 13,4 0-18,1 0 11,3 0 0,0 5-4,0 1-16,1 0 4,16 0 12,5-5 4,7-1 12,4 0-10,5 0 4,-2-1-4,-2-5 6,-1 2-8,-5 2 0,-2 1 0,-5 1-1,-2 0 1,-3 1 0,-4 11 0,-3 3-10,0 3 8,-4 3 1,-1 3 2,-1 1 14,0-1-14,2-1 8,1 0-7,1-4 7,4 1-9,1-5 0,4 0 1,2-1 5,4-5-3,5-5-2,1-2-1,2-2-34,-1 0-59,-3-12-127</inkml:trace>
  <inkml:trace contextRef="#ctx0" brushRef="#br0" timeOffset="252100.0882">16691 5156 119,'0'0'22,"0"0"-16,0 0 28,0 0 17,0 0-40,0 0 4,17 25 14,-5-23-8,3-2 24,3 0-24,1 0-1,-1 0 12,1-2-28,-1-4 22,0-1-9,-3-1-17,0-1 30,-5-1-27,-1-1 5,-3 1 12,-6-3-12,0 2 6,0-3-14,0 3 2,-11 2 6,-2 4-8,-3 3 0,-5 2 3,-3 0 8,-1 0-11,-3 5 0,5 8-4,1 5 0,4 3 4,7 2 0,4-1-4,5-1-6,2-1 7,0-2-8,2-1-2,10-6 13,4 2 0,5-6 0,2-1 7,6-3 0,7-3-7,-1 0 0,2 0-19,-6 0-12,-4 0-60,-3 0-47,-5 0-18</inkml:trace>
  <inkml:trace contextRef="#ctx0" brushRef="#br0" timeOffset="252836.4405">17515 5153 194,'0'0'47,"0"0"21,0 0 10,0 0-26,0 0 5,0 0-53,-60-49 7,44 48-3,1 1 13,-4 0-15,0 0-6,-3 6 1,0 9 0,0 3 0,3 2-1,5-2 0,5-2-4,4-2 1,5-4-10,0 1-17,0-5 13,12-2-10,4-2 2,7-2 24,-1 0-27,2-3 25,3-10 2,-5-4 2,-4 2 1,-3 3 0,-7 3 11,-4 4 71,-4 4-8,0 1 21,0 0-73,0 3-24,0 18 0,-1 9 6,-5 7-2,-2 2-3,0 2 7,3-2-12,0-4 4,1 0 0,-1 0-1,-2-4 2,-2-2-1,-1 1 0,-4-6-4,2-3 4,3-4 0,1-9 2,3-5 4,3-3-5,2 0 15,0-1 15,0-16-23,0-8-6,11-9-2,8-2-28,8 1 10,6-1-39,0 5-12,3 4 14,1 3-99,-3 4 9,-4 4-79</inkml:trace>
  <inkml:trace contextRef="#ctx0" brushRef="#br0" timeOffset="253076.832">17815 5309 593,'0'0'115,"0"0"-105,0 0 12,0 0-22,0 0-4,0 0-30,10-7-139,-10 7-25,0 0-103</inkml:trace>
  <inkml:trace contextRef="#ctx0" brushRef="#br0" timeOffset="283225.8855">18962 5196 99,'0'0'14,"0"0"-5,0 0 8,0 0-12,0 0-6,0 0 1,0 2 0,0-2 17,3 0-4,2 0-2,1 0 10,3 0-18,2 0 21,3 0-9,1-7-8,1-3 6,1 0-13,-4-1 2,2-1-2,-3-1 0,-3-1 0,0 2 0,-5 0 5,-1 4 4,-1 2-3,-2 1 22,0 2 26,0-1-44,0 3 26,0-1-21,0 1-7,0 1 2,0 0-10,0 0-10,0 0 6,0 0-37,0 8 41,3 0 0,-2 5 0,1-3 2,1 2-1,0 0-1,4 0 0,-1-1 5,2-1-6,1 0 1,2-3 0,0-3 5,1-1-5,3-1 1,-2-2-3,4 0-3,-2 0 2,1 0-25,-2-6-17,-1-4 45,-1-1-17,-1-1 17,0-2 1,-2 0 5,1 1-6,-1-2 0,0 2 2,-1 3-1,-1 1 2,-1 5 0,-1-1 13,-1 5-9,2 0-8,3 0 1,2 0 0,1 9 9,4 4 2,-2-2 11,3 3 0,1-2-22,2 0 16,-3-1 11,-5-3-25,-4 3 10,-5-1-12,-3 3 0,0-1 2,-8 0 4,-10-1-12,-5-1-33,-4-5-59,1-2-18,-2-3-80</inkml:trace>
  <inkml:trace contextRef="#ctx0" brushRef="#br0" timeOffset="283460.245">19204 4916 372,'0'0'55,"0"0"-6,0 0-32,0 0-16,0 0-2,0 0-98,-12-4-188</inkml:trace>
  <inkml:trace contextRef="#ctx0" brushRef="#br0" timeOffset="285854.606">21219 5018 101,'0'0'73,"0"0"38,0 0-32,0 0-26,0 0 13,0 0-38,0 0 40,-10-40-27,3 32-38,-1 0 15,1-2-16,-3 2-2,0 0 0,1 0 5,0 1-5,-4 1 0,2 1 1,1 2-4,-2 1 12,5 0-9,-6 2 0,2 0-6,-3 0 6,-2 0 0,1 12 2,0 4-17,0 7 15,0 4 0,2 1-4,0 2 6,3-4-9,3-2 7,4-1 0,3-3-14,0-4 9,0-2 1,7-3 1,8-4-47,0-1 46,6-5 4,0-1 0,5 0-1,0-1 1,1-12 0,-2-4-6,-3 0 8,-5-1-2,-3 1 0,-4 2 0,-2 2 11,-2 4 4,-3 3-3,-3 2 7,1 2 2,-1 2 0,0 0-21,0 0 7,0 0-17,3 0-3,4 13-5,1 10 17,0 3-9,-4 2 9,2 4 1,-5 1 0,2 3 12,-1 0 2,-2 3-1,0 0-13,-2 2 23,-17 1-23,-6 0 1,-4-2 4,0-3 3,3-4-4,4-7-4,4-8 0,7-9 10,5-8-10,-1-1 1,4-6 7,3-16-8,0-5-7,0-9 7,18 1 0,2 2 7,3 0-7,4 3 0,3-2 2,3 1-6,7 0 7,3-4-3,6 4 0,2 0 1,0 2-4,-6 5 3,-5 3 0,-9 4-3,-7 4 6,-5 1-3,-2-1 0,-4 3 4,-1 1-6,-1 0 2,-4 3 0,-4 1 2,-1 1 22,-2 1-24,0 0 23,0 0-14,0 1 23,0 1-30,0 1-2,0 0 9,0 0-9,0 0 0,0 0-1,0 13-10,0 5 8,0 2 3,0-2 0,0-1-10,3-2 11,8 0-2,8-5-1,4-2-58,7-5 46,6-3-100,-2 0-79,2-2-57</inkml:trace>
  <inkml:trace contextRef="#ctx0" brushRef="#br0" timeOffset="286112.6288">21648 4847 445,'0'0'43,"0"0"-16,0 0 46,0 0-71,0 0-4,0 0-9,-10-3-105,10 8-21,0 5 8,0-1-41</inkml:trace>
  <inkml:trace contextRef="#ctx0" brushRef="#br0" timeOffset="287628.1783">21986 4918 266,'0'0'80,"0"0"-12,0 0-24,0 0 0,0 0-44,0 0-15,0 0 11,-4 30-5,4-9 9,0 3 0,1-1-1,8 0-2,2-1 3,1-1 0,-3-1 0,4-4 8,-1-2-8,3-1 0,1-2 3,2-1-4,-4-2 1,-1-2 0,0-5-1,0-1 5,0 0-8,-3 0 0,-1-4-13,0-10 14,-1-2 3,-7-4 0,-1-1 3,0-2 1,0 1-4,0 2 0,0 4-1,0 2 0,0 2 1,0 3 0,0 3 1,0 0 4,0 0-5,11 1 0,5 3-17,9-1 9,5 3 8,4 0 0,4 0-7,-2 0 13,1 0-6,0 0 0,-1 3 2,-5-2-8,-5 2 6,-4-3-9,-4 0 4,-4 0-15,-3 0 20,-5 0 0,-4-4 8,-2-2 56,0-4-38,0 5-23,-13-3 22,0 2-17,0 2-8,-5-1 0,2 5 0,-2 0-8,0 0 8,1 10 0,1 8-4,3 3 1,5 4 3,1-2-1,7-1-16,0-1 6,0-3 11,12-1 0,3-2 3,4-6 4,3-2-7,1-4 0,2-3-11,-1 0 5,1 0-14,-2-1 5,-1-10 5,-3-1 6,0-1 4,-3 2 0,-4-1 5,0 2 8,-3 0 11,-2 1-4,5-1 17,-2 1-33,3 1 6,0-1-10,2 3 4,0 3-9,-2 0 5,2 3 0,-3 0-1,-1 0-5,2 6 6,-4 6-5,0 2-9,-2 1 8,-2 0 6,-2-2 0,-3 0 5,0-5 3,0 0-8,0-5 0,0-1 5,0-2 10,0 0 2,0 0 5,1 0 39,1 0-35,-1-11 6,5-7-32,0-2-13,6-1 5,2 3 8,0 2 0,1 2-6,2 2 10,-2 5-4,2 2 0,-1 5-12,3 0 0,1 2 11,0 11 1,1 3-6,-4 2-4,-3 1 9,-2 0 1,-1-2-5,-2 0-5,-3-4 10,0-3-52,2-3-3,-2-4-65,2-2 63,1-1-47,7 0-87</inkml:trace>
  <inkml:trace contextRef="#ctx0" brushRef="#br0" timeOffset="288897.348">24029 5002 125,'0'0'383,"0"0"-371,0 0-3,0 0-9,0 0-8,0 0 5,-6 27-6,6-19 9,1-2-4,10-2 17,2-1-13,2-3 0,4 0 2,1 0 12,-2 0-12,3-7 2,-5-8 7,3-6-2,-2-5-9,-2-3 0,-3 0 6,-2-3 4,-4-1-6,-1-2-2,-2-2 25,-3-1-26,0 0 17,0 1-11,0-1-4,1 3 17,-1 4-15,0 4-5,0 7 15,0 8-4,0 6 3,0 4-14,0 1 13,0 1-12,0 0-1,0 12-1,0 21-18,0 11 21,0 10-2,0 3 0,-1 0 0,1-3 4,0-4-4,0-7 4,0-6-2,7-2 0,8-7-4,0-2 2,4-7 0,2-5-1,4-5 1,4-6 0,1-3-1,1 0-13,-1-14 6,-5-4-7,-4 2 5,-4-4 8,-7 2 2,-2-2 0,-4 4 8,-2 3 5,-2 2-13,0 7 22,0 2-14,0 2 9,0 0-17,0 2 0,0 14-10,-2 4 9,2 1-4,0-2 4,0-1-6,0-2-2,9-3 9,4-4 0,-1-2-3,3-4-18,2-3 21,2 0-9,3-1-22,-1-13 31,-1-2-33,-3-2 26,-6-2-2,-6-1 4,-5-1 5,0-1 0,-5 2-9,-11 3 8,-1 3 2,1 4 10,4 1 33,3 5-40,3 1 15,3 2-19,3 2 2,0-1-12,0-1-16,10-1-19,14-3 39,12-3-32,4 0-15,2 2-37,-3-1-30,-8 3-15,-4 1 17</inkml:trace>
  <inkml:trace contextRef="#ctx0" brushRef="#br0" timeOffset="289281.8539">23975 4701 49,'0'0'82,"0"0"-53,0 0 22,0 0 23,0 0-34,0 0 14,76-20-36,-51 17 19,10 2 25,2 0-53,8 1 15,0 0-24,4 0 9,-3 0-22,2 0 3,-3 0-81,-5 0-76,-4 1-90</inkml:trace>
  <inkml:trace contextRef="#ctx0" brushRef="#br0" timeOffset="290031.8163">24702 4835 9,'0'0'55,"0"0"-14,0 0 14,0 0-16,0 0 14,0 0-13,1-2-27,-1 2-10,0 0-3,0 0 0,-1 7-1,-7 3 1,-1 4-39,-4 1-23,-1-2-50</inkml:trace>
  <inkml:trace contextRef="#ctx0" brushRef="#br0" timeOffset="290842.1758">25851 4487 200,'0'0'98,"0"0"47,0 0-68,0 0-43,0 0-34,0 0-35,-2 60 35,-2-16 40,-2 3-16,-1 0 27,3-1-47,-2-1-4,3-3 0,2-2 17,-1-3-23,1-2 6,-1-2-57,-1-3 54,2-5-101,-1-9-35,2-7-53</inkml:trace>
  <inkml:trace contextRef="#ctx0" brushRef="#br0" timeOffset="291549.7041">25839 4498 199,'0'0'106,"0"0"-21,0 0-46,19-86 31,-4 65-53,6 0-17,-2 3 22,5 3-13,-2 6-9,5 6 0,1 3 4,4 9-10,1 17 6,-2 6 0,-7 7-17,-8 1 9,-8 0 8,-8 0-4,0-3 9,-21 1 3,-12-4-1,-9 0-5,-1-6-2,0-5-24,9-7 24,7-4-5,10-7 9,7-4-4,1-1 0,7 0 0,2-4-4,0-6 10,2 0-6,13 2 0,3 1-6,3 6-2,2 1 8,3 0 0,-2 6-10,4 12 8,-1 5 2,0 2 0,-2 4-6,-3-1 5,-7 1 1,-6 0 0,-4-4 7,-5 1-5,0-2-2,-18-3 22,-7 0-16,-4-3 29,-4-3-22,1-3-12,-1-4 14,1-4-5,1-4-10,3 0 0,2 0-59,4-14 34,-1-2-10,6-2-48,3 2 28,4 0-67,5 1 47,1 0-54</inkml:trace>
  <inkml:trace contextRef="#ctx0" brushRef="#br0" timeOffset="293019.3936">26562 4814 184,'0'0'65,"0"0"43,0 0-10,0 0-21,0 0-5,0 0-69,0 0-6,-19 0 3,2 21 0,1 6 0,-2 0 0,4-1 0,4-3-5,4-2-4,3-3 9,3-2-1,0-2-15,0-2 11,9-3 5,3-1-27,0-5 21,4-3-43,2 0 13,5 0 6,0-11-21,0-4 47,-5-3-23,-3-4 27,-8 1 6,-2-1 8,-5 1-12,0 0 16,0 3-15,-8 1 33,-4 7-14,2 0-18,1 6 21,0 1-25,5 3 0,2 0-3,2 0 16,0 0-26,0 0 13,0 0-20,0 0-3,2 0-4,8 5 27,2 0 0,6-3 9,0 0-6,4-2-3,0 0 0,4-5 7,4-12-1,0-4-6,1-4 0,-1-2 4,-5-3 7,-3-4 17,-4 0 22,-7-2 13,-1 1-54,-5 1 16,-4 2 1,-1 2-26,0 6 42,0 8-26,0 11-13,-1 0 21,-2 5-19,1 0-10,-2 12 1,-2 26-7,-2 13 8,-1 9 3,3 6 0,2-1-2,2 0 11,2-3-10,0-5 1,0-6 0,2-4 17,5-8-17,4-7 0,-1-5 5,2-8-3,3-5-4,0-10-18,1-4-9,1 0 25,1-6 6,-3-10-2,1-7 6,-4-1 2,-2-2-8,-4 2 0,-1 2 7,-2 4 31,1 3-30,1 4-3,2 2 1,2 3-6,5 0 0,10 0-2,7 0-4,8 0-12,5-2 9,1 6-36,-2-3-1,-5 2-40,-5 3 15,-5 0-35,-6 0-35,-7 0-34</inkml:trace>
  <inkml:trace contextRef="#ctx0" brushRef="#br0" timeOffset="294915.4399">28623 4924 153,'0'0'127,"0"0"-114,0 0-1,0 0 9,0 0 34,0 0-45,0 28 0,0-21 10,0-1-19,0-1 12,7 0-13,-1 0 4,3-2 13,2-2-15,6-1 2,2 0 22,1 0-22,2-3 13,1-11 19,-4-4-35,1-3 30,-3-2-20,-2-3-2,-1-6 7,-2-1-4,0-3-12,-1-5 0,0 2 7,-2-4-4,1-1-1,1-3-2,-1 1 2,1 2 2,-2 6-4,-3 10 0,-2 7 0,-2 8 29,-2 7-15,0 5 22,0 1-26,0 0-10,0 6-3,0 21-14,0 11 17,-3 11-2,-3 4 8,0 2-6,1-1 0,2-4 1,3 1-3,0-8 2,0-4 0,5-4-6,5-5 7,2-4-1,3-4 0,0-4 1,3-4-3,1-4 2,1-6-20,4-2 15,-1-2-2,1 0 7,-3-6-7,-5-11-20,-2-2 20,-4-2-20,-2-2-15,-4 4 38,-2 2-12,-2 5 16,0 6 19,0 2-18,0 4 59,-5 0-60,-1 0 11,-5 18-14,0 4 3,5 2 0,1-1-3,5 0-21,0-4 16,0-1 2,8-1 6,3-5 1,0-1-1,3-6 0,2-3-3,1-2-27,3 0 29,0-4-2,1-10-4,-3-3 3,-3-1 5,-6-5-1,-1 0 5,-5-3 5,-3 0-11,0 2 1,0 2 0,-6 5 35,-8 0 4,2 5-8,2 4-6,5 2-16,2 1-10,1 5 1,2-2-4,0 2-6,0 0-13,0 0-41,0 0 26,14 2 17,5 4 16,5-3 5,6-1 0,3-2-13,1 0-8,0 0-41,-2 0 1,-4 0-36,-7 0 2,-6-6-55</inkml:trace>
  <inkml:trace contextRef="#ctx0" brushRef="#br0" timeOffset="295290.4161">28627 4644 74,'0'0'58,"81"-17"-5,-28 8 61,7 4-41,6 0-41,2 2-32,-2 3 16,-6 0-32,-8 0 12,-13 0-146,-8 0-63</inkml:trace>
  <inkml:trace contextRef="#ctx0" brushRef="#br0" timeOffset="296881.9813">30672 4709 120,'0'0'60,"0"0"64,0 0-46,0 0-24,0 0 18,-28-83-52,14 68 18,-2 0-9,0 4-21,-1 4 20,1 1-28,1 6 3,3 0-15,-4 0 14,1 6-2,0 9 0,4 6-23,5 3 12,4 5 9,2 2-1,0 2-13,10 1 10,7 0 6,5-2 0,2-1 4,1-4-6,-1-3 2,0-1 0,-5-2 0,-2-3 4,-4 0-4,-6-3 0,-2-3-3,-5-1-7,0-5 15,-6 1-5,-13-1 24,-4-1-13,-5 0-20,-1-3 9,3 0 0,-3-2 15,5 0-15,3 0-14,4 0-7,4-3-106,3-5 68,7-1-89,3-3-85</inkml:trace>
  <inkml:trace contextRef="#ctx0" brushRef="#br0" timeOffset="297395.5673">30954 4459 59,'0'0'138,"0"0"-34,0 0 29,0 0-39,0 0-2,0 0-48,8-71-7,-8 71-22,0 0-14,0 0-2,0 20-21,0 17-6,0 13 28,0 6 0,0 1 1,0 2 9,-8-2-2,2-2-9,2-5 1,1-5 0,3-3 3,0-7 0,0-3-3,0-7 0,7-5 2,2-5-4,3-5-1,2-2-55,3-5 37,5-3-10,3 0-32,3-2-55,-1-13-125</inkml:trace>
  <inkml:trace contextRef="#ctx0" brushRef="#br0" timeOffset="297661.1775">30795 4817 89,'0'0'34,"0"0"-34,0 0 34,116 0 23,-71 0-47,4 0-6,1 0-4,0 0-3,-2 0-30,-8 0-45</inkml:trace>
  <inkml:trace contextRef="#ctx0" brushRef="#br0" timeOffset="299206.3769">31444 4815 135,'0'0'90,"0"0"36,0 0-3,0 0-73,0 0-20,0 0-30,-44-28 4,30 34-11,-6 15 7,4 5 0,-2 2-5,3 1 5,6-3-4,3-2 2,6-4-12,0 0 6,0-3 3,9-3 5,6-6 1,1 0 14,5-3-18,2-5 3,0 0-6,3 0-3,-5-8 6,-3-5 3,-3-3-9,-5 0 15,-3-3-6,-5 4 0,-2-1 0,0 1 4,0 1 1,-12 4 9,0-1-2,3 2-1,0 3-9,3 0 0,0 5 1,5 1 14,-1 0-17,2 0 0,0 0-7,0 0-20,0 0-7,5 0 12,5 3 22,5 0 11,4 0-8,1-2 0,5-1 2,1 0 2,-1 0-7,3-3 0,-4-7 1,-1-2 10,0-4-8,-2-2 27,-3-1 17,-3-4-40,-6 1 21,0 0-6,-6 0-21,-2 4 32,-1 2-23,0 3 10,0 5-9,0-2-1,0 5-10,0 3 0,-1 1 0,-2 1 4,3 0-4,-1 0 0,1 0-3,0 0-42,0 10 23,0 6 10,1 2 12,11 1-5,-2-1 7,5 1-2,-1-1 0,-1 1 6,-1-1-10,-1 0 4,0-2 0,-5 2-4,2-1 9,-5-2-5,0 1 0,-3 1-3,0-2 1,2 0-17,-2 0 17,0 0-10,0-1 14,0-1-2,0-2 0,0-2-13,5-2 9,1-1 1,6-1 3,3 0 3,5-2 3,3-2-4,3 0 8,4-1 3,-1 0-13,3 0 0,1-10 3,-4-7 5,4-4-3,-1-3-5,-7-3 0,-5 0 2,-7 1-2,-10 1 0,-3-1 1,0 2 6,-6 4 5,-6 4 1,3 6-2,1 3 1,2 6-15,-2 1 3,0 9 0,-4 16-16,0 6 16,8 2 0,2-6-1,2 0-16,2-5 17,15 0 0,10-6 4,8-2-12,5-4-8,8-4-74,-3-6-82,-5 0-130</inkml:trace>
  <inkml:trace contextRef="#ctx0" brushRef="#br0" timeOffset="305432.373">7317 6640 63,'0'0'113,"0"0"-46,0 0 21,0 0-16,0 0-42,0 0 42,0 0-15,2-18-39,-2 18 24,0 0-42,0 4-18,0 22-3,0 15 21,0 14 16,-3 7-13,-10 6 8,1-5-1,-3-8-8,4-3-2,2-12 0,1-3-85,0-6 6,2-2 21,0-7 17,-1-5 38,4-10-139,1-5-72</inkml:trace>
  <inkml:trace contextRef="#ctx0" brushRef="#br0" timeOffset="305791.7291">7367 6593 4,'0'0'77,"0"0"-14,0 0 41,37-77-37,-33 76-7,-4 1 18,0 0-66,5 18-12,1 12 0,6 12 8,1 10 54,1 1-42,-1 5 0,1-4-1,-1-4-11,-1-7-6,-3-5-2,0-3 9,0-6-1,-3 2-8,-2-6 0,-1-1-1,-3-4-5,0-5-60,0-4-75,0-8-59,-6-3-7</inkml:trace>
  <inkml:trace contextRef="#ctx0" brushRef="#br0" timeOffset="305994.8452">7334 6941 251,'0'0'17,"0"0"-10,0 0-7,0 0 0,100-17 2,-70 16 0,3 1-2,-2 0-30,-4 0-69</inkml:trace>
  <inkml:trace contextRef="#ctx0" brushRef="#br0" timeOffset="306961.4436">7773 6924 324,'0'0'48,"0"0"54,0 0-48,0 0-16,0 0-38,0 0-19,11-6 18,3 26 1,1 2-5,-5 3-5,-2 0 14,-2-1-4,3 0 0,-8-4 9,1-2-14,-1-3 5,-1-3 0,2-5 2,-2 0 1,0-4-3,0-2 0,1-1-6,4 0 0,2-14-14,3-12-16,1-3 30,4-3-17,-3 2 13,0 6 7,1 3-4,-1 5 7,-3 8 0,3 2 0,2 4-10,0 2 10,3 0 0,-1 9 0,1 6 3,-4 2-3,1 2 2,-3 1 8,1 1 26,2-1-35,1-2 25,0-2-19,-2-2 7,2-2-15,0-4 1,-2-5 0,-1-3 21,3 0-12,0-3-5,-6-14 1,5-2 14,-3-7-18,-2-1-1,0-2 2,0-1 11,-1 3-8,-2 6-5,0 6 0,-3 7 13,-3 5-11,3 3-2,4 0-10,2 0 0,5 14-13,0 4 23,-2-1-1,0-1 12,-1 0-14,-4-2 3,-2 0 0,-2-1-11,-3-1 14,0 0-3,0 2 0,-6-1 17,-9 1-5,-6 1 3,3-2-13,0-2 11,3-4-13,5 0-21,-2-4-29,0 0-58,3-1 3,0-2-113</inkml:trace>
  <inkml:trace contextRef="#ctx0" brushRef="#br0" timeOffset="308661.8792">8690 6933 143,'0'0'70,"0"0"-4,0 0 11,0 0-52,0 0-19,0 0-6,-6 6-8,6 11 8,0 4 11,0 1 14,2 1 32,4 0-53,4-2 18,-3-1-22,1-2 13,4-3-16,0-1 3,0-3 0,1-4 11,1-2-5,2-5-6,-1 0 0,0 0-13,-2-9 2,1-6 11,-1-2 0,-4-1-8,-1-1 11,-4-1-3,-3 1 0,-1 1 7,0 4-9,0 5 2,0 3 0,0 3 54,0 0-32,0 2 1,0 1-23,0 0-41,0 0 37,0 11 1,6 6 3,-1-3 3,4-1 2,3 1-5,-2-3 0,1-1 5,5 1-11,-2-4 6,2 1 0,-1-2 8,-2-2-2,-1-1-6,-4-2 0,-1-1 1,-2 0-3,-2 0 4,-2 0-1,1-4 19,-2-10-12,0-2-8,0 0 0,0-3 5,0 1-12,0 0 7,0 0 0,0 3-4,0 5 9,0 0-5,0 6 0,0 0-14,3 1 5,4 3 6,5-2 3,0 2-8,4 0 14,1 0-6,2 0 0,-1 0 0,3 0-5,-2 0 5,-1 0 0,-1 2-2,-4-1 7,2-1-5,-6 2 0,0-2 1,0 0-6,-5 0 5,-1 0 0,2 0 11,-4 0-1,-1-10-10,0-1 0,0-3 10,0 0-13,-3 2 3,-4 3 0,-3 2-10,2 2 12,2 2-2,1 3 0,-2 0-11,0 0 6,-1 14 5,-1 8 0,-1 1-5,5 3 6,1-1-1,4-4 0,0 0-23,3-4 20,12-2-1,-2-3 4,3-5 1,1-1 7,1-3-8,0-1 0,3-2 7,7 0-3,8 0-4,6-11 0,4-5 21,-4-5-12,-2-3-9,-7-4 0,-5 3 5,-8-4-3,-6 4-2,-6 4 4,-8 1 10,0 3-6,0 6-8,-8 1 36,-6 3-34,0 4 25,1 1-27,2 2 7,4 0-7,2 0 10,2 0-10,3 0 0,0 0-26,0 0 23,0 0-28,17 0 31,8 0 12,6 0-4,7 0-8,1 0 0,-4 0 1,1 0-2,-8 7 1,-5 8 0,-4-2-1,-5 3-11,-4 4 12,-4 0-1,-1 2 8,-5 1-4,1-3 3,-1-3-4,2 0-2,1-3-2,0-2-17,2-1-34,0 0-27,4 0 33,3 1-57,9-2-52,7 1-50</inkml:trace>
  <inkml:trace contextRef="#ctx0" brushRef="#br0" timeOffset="309939.9479">11331 6759 105,'0'0'109,"0"0"-3,0 0-56,0 0-7,0 0 22,-96 7-41,80 17 2,1 3 14,0 4-36,5-3 16,2-3-16,4 0 6,2-4-13,2-1 3,0-4 0,0-3-2,11 1 10,1-2-15,4-3 7,2-3 0,4-6 23,4 0-23,-1 0 4,0-10 4,-4-5 3,-1-2-11,-8-3 0,-4 1 2,-5-2 11,-3-2-11,0 1-1,-1 1-1,-14 3-7,0 1 7,-3 5 0,5 2 3,1 2 10,3 3 0,3 1-5,1 4-1,5 0-3,0 0-8,0 0-2,0 0-31,2 0 34,12 10 3,5 0 1,2-5 7,3-2 0,1-1-9,-3-2 1,-2 0 0,2 0 4,-1-5-2,-3-5-2,1-6 2,-5-4 7,-1 1-9,-5-3 0,-5 3 4,-3-2 9,0 1-12,-2-1-1,-10 4 2,-1 3 6,-2 1-8,0 4 0,3 1 4,1 3 10,3 2-11,0 0 0,4 1-3,2 2 2,2 0-6,0 0 2,0 0-26,0 0 22,6 6-16,12 5 22,0-1 0,3 4 3,3-1-4,-5 4 1,4 1 0,-1 0-4,-4 4 6,1 3-2,-5 0 0,-4 5-2,-1 0 1,-3-1 1,0 0 0,1-5 0,-1-2 1,2-1 5,1-6 1,7-1 0,3-5-7,7-4 0,7-5 4,8 0 6,6-8-10,7-12-13,1-4-25,1-4-151,-6 2-60</inkml:trace>
  <inkml:trace contextRef="#ctx0" brushRef="#br0" timeOffset="310689.9108">12850 6453 78,'0'0'88,"0"0"32,0 0 9,0 0-38,0 0 23,0 0-69,0-19-13,0 19-32,0 15-24,0 12 23,0 12 1,0 8 0,0 4 29,0 3-26,0 2-3,0-1 0,0-2 8,0-8-9,10-7 1,-1-10 0,5-5-1,2-7 6,5-2-5,4-8 0,5-3 9,3-3-27,8 0 6,1-5-34,-3-13-36,-6-3-119,-6 0-53</inkml:trace>
  <inkml:trace contextRef="#ctx0" brushRef="#br0" timeOffset="311002.395">12644 6745 428,'0'0'44,"0"0"-16,0 0-15,0 0-8,85-48 9,-41 37-8,4 1-6,3 2 0,-3 5 0,-5 2-19,-6 1 15,-2 0-91,-5 0 15,-5 3-44,-6 5-68</inkml:trace>
  <inkml:trace contextRef="#ctx0" brushRef="#br0" timeOffset="312039.0977">13567 6700 200,'0'0'49,"0"0"4,0 0 2,0 0-12,0 0 26,0 0-68,-71-71 15,44 71 6,-3 0-6,-1 14-16,1 10 0,4 6 0,2 6-3,5-1 4,7-4-1,6-2 0,6-8-7,0-1-7,0-4 14,8-2 0,5-5-12,3-3 24,4-5-12,2-1 0,4 0-1,0-3-10,1-12 11,-1 0 0,-7-3 2,-1 2 3,-7-1-5,-4 2 0,-1 4 12,-6 4 7,0 3 31,0 2 11,0 2-19,0 0-42,1 0-10,4 6-5,2 8 4,4 2 9,1-1 2,0-3 0,-2 0 0,5-4 4,-3-1-4,6-4 0,0 0 5,1-3-11,3 0 6,-3 0 0,1-13 3,-3-3 4,-4-2-7,-5-3 0,-5 0 9,-3-2-13,0-7 4,-5 4 0,-8 2 5,-4 1-1,4 7-4,-2 2 0,6 5 0,0 3-2,3 1 2,2 4 0,2 1 7,1 0-7,1 0-2,0 0 1,4 0-27,19 0 27,5 0 1,5 0 0,0 9 1,-4 4-1,0 4 0,-4 3-1,-3 3-5,-4 3 6,-3 4 7,-4 2-4,-2-5 13,-1 0-8,0-4-8,0-8 0,-1-2 2,3-4-5,2-4 3,6-5 0,3 0-7,6 0-40,1-14-39,2-1-130,-3-1-44</inkml:trace>
  <inkml:trace contextRef="#ctx0" brushRef="#br0" timeOffset="313544.5777">14503 6715 51,'0'0'109,"0"0"-6,0 0-8,0 0 5,0 0-11,1-86-64,-7 78 34,-7 3-27,1 3-22,-6 2 2,-5 0-5,-5 3-6,0 14-1,-4 7 1,4 3-1,3 3 0,4 3 7,6-1-8,7-2 1,3-3 0,5-6 0,0-3-11,1-6 11,16-3 0,3-5 0,6-4 0,1 0 4,3-2-4,1-15 2,-6-3 5,-2-1-7,-7 3 0,-4 3 2,-6 6 8,-5 5 14,1 1 5,-2 3 2,0 0-31,0 16-4,0 10-3,0 12 7,0 1 5,0 3-5,-8 3 1,1 3-1,-5 2 4,0 1-4,-4-1 0,-1-2 0,-2-5-1,1-3 1,-3-9 0,3-8-1,5-9 4,4-10-3,0-4 0,4 0 12,1-9-24,1-7 16,3-3-4,0 1 3,0 0 3,1-1-6,17-2 0,5-3 5,11-4-12,9-3 9,7-2-2,5-2 0,4 2-3,3 2 3,0 3-10,-5 5 1,-7 4 5,-9 5 6,-10 1-2,-6 2 0,-5 3 4,-2-3-4,-9 1 0,3-4 3,-8-1 1,-2-2-2,-2 2-2,0-3 0,-2 3 0,-9 1 0,-5 1 0,-1 5-11,0 4 11,-1-1 0,2 5 0,1 0 0,1 0-9,4 7 6,3 11 2,4 1-13,3 4-1,0-4 14,7 2 1,12-3-4,5-2 9,3-3-7,3-3 2,3-4 0,1-2 3,-1-3-3,-2-1 2,-3 0 1,-1-3 4,-2-13-7,-2-7 0,0-6 4,-1-8 27,-3-5-25,1-4-2,-4 0 0,-2 4 1,-7 0-5,-2-1 0,-4 1 3,-1 3-6,0 1 7,0 10-4,0 8 4,0 11 17,0 6-20,0 3-1,0 6-9,0 27 3,0 16 10,-1 11-4,-2 4 6,3 3 7,0-7-14,0-4 1,4-9 0,9-9 0,2-7 0,2-9 0,-1-10 0,7-4-16,0-8-8,7 0-18,1-20-72,1-9-76,-10 1-225</inkml:trace>
  <inkml:trace contextRef="#ctx0" brushRef="#br0" timeOffset="313872.6863">15065 6640 222,'0'0'110,"0"0"39,0 0-74,0 0-34,0 0-41,0 0 0,36-1 11,1-6-1,3 1-1,5 1-1,5-5 0,-4 1-8,3 2 0,-5 1 3,-5 0-19,-1 1 16,-8 2-45,-7 1-67,-4 2-46,-6 0-23</inkml:trace>
  <inkml:trace contextRef="#ctx0" brushRef="#br0" timeOffset="314729.41">12557 6217 255,'0'0'60,"0"0"-55,0 0-5,0 0 0,0 0 5,0 0-5,12 39 14,-9-27-11,3 0-2,1-1 1,-2-1-2,3-2-8,-1-4-93,3-2-109</inkml:trace>
  <inkml:trace contextRef="#ctx0" brushRef="#br0" timeOffset="314948.1497">12711 6203 208,'0'0'174,"0"0"-142,0 0-32,0 0-5,0 0 4,0 0 2,16 39-2,-7-25 1,-1-2-56,1 0-51,-2 0-58</inkml:trace>
  <inkml:trace contextRef="#ctx0" brushRef="#br0" timeOffset="315854.3527">16139 6229 48,'0'0'137,"0"0"-17,0 0 4,0 0 30,0 0-103,0 0-27,0-6-24,0 6-2,-1 11 2,-8 3 0,0 3 2,2 1-9,-2-1-30,-1 1-79,0-2-71,1-2-81</inkml:trace>
  <inkml:trace contextRef="#ctx0" brushRef="#br0" timeOffset="316070.9963">16230 6256 150,'0'0'157,"0"0"-157,0 0-8,0 0 5,0 0 5,0 0-6,13 56 4,-13-38-24,0-2-34,-4-1-97</inkml:trace>
  <inkml:trace contextRef="#ctx0" brushRef="#br0" timeOffset="323436.7936">5272 9084 62,'0'0'113,"0"0"-50,0 0 27,0 0-18,0 0-25,0 0 14,0 0-28,-6-15-23,6 15 8,-1 0-18,1 5-33,0 16 28,0 9 5,0 8 9,0 7-9,0 3 8,0-1 4,0-1-7,-3-5-5,1-5 0,-1-3-4,3-3-5,-3-3-34,-1 0-57,1 1 18,-2-4 43,-1-5 32,3-4-38,2-5-84,-2-5 28</inkml:trace>
  <inkml:trace contextRef="#ctx0" brushRef="#br0" timeOffset="324440.7522">5186 9048 22,'0'0'69,"0"0"27,0 0-15,10-90-38,-4 70 38,0 1-28,5 2-20,2 0 28,-1 2-54,6 2 6,0 4-13,4 4 14,6 5-17,5 0 6,3 14-2,4 7 35,-4 3-24,-3 1-12,-11 2 0,-4 1-12,-10 2 12,-8 0 0,0 2 4,-15-1 20,-15 1-19,-6 0 1,-4-4-6,1-5-50,8-7 44,4-5-24,6-7 30,3-4-8,7 0 11,3 0-3,5 0 0,1-4 11,2 0-11,0 0 0,5 0 8,14 1-18,6 3 17,5 0-7,0 7 0,7 10 12,1 1 1,-2 6-13,2 2 15,1 2-15,-3 0 17,-2 0-17,-4-2 0,-5-1 6,-1 0-6,-4-2 0,-4-2 2,3-4 1,-5-5-2,2-3-1,-2-6 0,1-3-28,1 0 28,2 0 0,-2-13 0,2-4 2,-1-3 3,2-2-5,-4-1 0,3-3 10,-3 1-12,0 0 2,-3-2 0,-2 5 12,-6 1-3,-2 1-9,-2 1 0,0 4 14,-8 3-24,-8 3 10,1 4 0,-1 3 14,-2 2-13,3 0-1,0 11 0,6 14-8,5 3-3,4 4 11,0-1 0,0-3 15,9-5-9,7-3-6,5-3 0,0-5 10,3-1-12,1-3 2,5-3-6,1-5-4,0 0-118,1 0-65,-7-11-150</inkml:trace>
  <inkml:trace contextRef="#ctx0" brushRef="#br0" timeOffset="325096.9664">6646 9239 14,'0'0'117,"0"0"-47,0 0 5,0 0 20,0 0-64,0 0 25,-46-63-29,31 61-17,-1 2 30,-1 0-23,-2 0-15,-2 14 9,-2 4-6,3 6-5,2 6 0,4 5 7,7 1-7,2-1 11,4-5-9,1-3-4,0-3-5,15-6 7,7-1-4,2-8 16,3-5-5,3-4-7,7 0-29,3-3-59,2-10-104,1 0-73</inkml:trace>
  <inkml:trace contextRef="#ctx0" brushRef="#br0" timeOffset="326338.3134">7091 9319 75,'0'0'85,"0"0"-9,0 0 27,0 0-47,0 0-11,0 0 15,-25-73-42,14 66 36,-3 6-16,-3 1-33,-4 0 18,1 0-16,-5 12 1,6 7-8,-1 5 6,7 5-8,-1 3 2,7-5-9,1 0 3,3-5 6,3-4 0,0-1-10,0-3-8,9-6 15,3 0 2,3-6 1,6-2-11,1 0 11,5-8-11,-2-10 9,2-2-37,-1-2 17,-6 2 21,-6 4 2,-4 4 1,-5 6-1,-4 4 16,-1 2 62,0 0-67,0 0-11,0 0-1,2 5-21,1 8 18,1 5 5,5-3-2,1-2 0,1-2-7,4-1 7,-3-3 0,4-3-2,-1-2-1,4-2 6,3 0-2,1 0 2,3-12 4,-1-6-7,-4-3 0,1-1 1,-4-5 5,-3-2-6,0-3 8,-3-9 19,-1-2-17,-1-3-8,-3 0 0,1 1 5,-2 1 15,-2 0-21,-4 7 5,0 0 8,0 8-4,0 3-10,-7 6 8,1 9-4,1 4 22,2 4-25,0 3 2,2 0-3,-4 7-17,-3 19 17,-3 16-2,3 11 4,0 3-5,5 1 3,3-1 0,0 1 0,0-1-2,1-7-1,9-7 3,1-8-3,4-9-2,-2-5 7,1-7-2,2-3 0,-1-6-4,3-2 4,4-2 0,2 0 6,-3-2 1,0-12-6,1-2-1,-4-7 6,0-4 2,0-7-8,0-7 0,3-4 5,-3-3-2,1-1-3,-2 0 0,-4 2 0,-7 6-8,0 7 5,-6 5 3,0 5 0,0 11 0,0 4 4,-3 7 3,0 2-2,-5 0-1,-5 26-5,-2 13 1,-1 10-5,4 7 3,3 1 2,3-1 0,3-2-1,3-2 3,0-10-4,7-11-6,7-5-3,5-9-1,2-6-25,6-1-44,1-9 14,1 1-186</inkml:trace>
  <inkml:trace contextRef="#ctx0" brushRef="#br0" timeOffset="327735.631">9650 9409 150,'0'0'73,"0"0"-4,0 0-31,0 0-8,0 0-30,0 0 0,-3-1 6,10 9-1,5 0 2,0-2 18,3-2-22,1-3 6,2-1 5,6 0 3,0-3 12,1-10-22,-1-1 4,1-7 3,-5-2-5,1-2-9,-5-7 4,-4-1-2,-4-3 30,-4-2-20,2-3-4,-2-1-1,1-3-1,1-3-6,0-1 0,1-3 0,-2 7 1,-2 3 1,0 7 1,-3 8 19,0 6-12,0 7 22,0 6-25,0 6-6,0 2 18,0 0-19,0 25 0,0 16-13,0 13 23,0 9-10,3 3 0,4-6 4,3-4 10,1-6-13,8-3 0,1-5-1,4-4 3,1-6-4,3-8 1,-1-8 0,-3-6 4,3-5-2,0-5-1,-2 0 1,0-6 4,-3-9-6,0-6 0,-4-4 0,-2-6-3,2-3 3,-6-4 0,3-2-5,-5-3-26,1 0 18,-1-4-7,-2-3-6,-1 2 19,-2 3 3,-4 7 4,-1 9 4,0 8 11,0 8 1,-6 7 19,3 6-24,2 0 8,-1 8-19,2 22 0,-1 16-10,1 9 23,0 2-13,0 0 0,0-3 0,0-1 12,0-5-12,0-3 0,0-4 1,0-9 4,0-4-6,0-8 1,0-10 0,0-2-2,0-7 5,0-1-3,0 0 14,0 0-4,3-12-7,1-15-3,4-9-24,5-3 24,2 1-32,4 5 10,2 6 14,-1 6-27,-1 8 34,2 6-2,0 7-9,1 0 5,2 7 5,3 9 2,-3 5 2,4 2 3,-4 1-8,0-2 3,-5-1-1,-1-1-4,-2-2 5,-2-4-17,-2-2-59,1-5-75,-2-3-34</inkml:trace>
  <inkml:trace contextRef="#ctx0" brushRef="#br0" timeOffset="328864.5972">11264 9167 10,'0'0'45,"0"0"11,0 0-7,0 0 5,0 0-14,-96-44 18,77 44-30,-2 0-17,3 8-11,2 10 0,1 3 0,1 6 4,5 2-1,2-2-2,5-2-1,2-3-3,0-3 2,0-6-12,11-2 10,1-4 3,6-3 0,1-4 5,1 0-5,2 0-8,0-6-10,-2-8-17,-1-4-3,-4-2 34,-3-2 4,-3 1 2,-6 4 11,0 4-9,-3 5 56,0 5 11,0 3-14,0 0-22,0 0-35,0 18 0,0 3-1,0 2 4,9-4-8,1-4 3,2-4 2,3-2-4,7-3 9,1-1-5,4-5 2,1 0 8,3 0-12,-2-14 2,-4-5 0,0-9 0,-5-2 3,-1-2-3,-4 0 0,-3-1 9,-1-2-9,-4 0 10,-1 1 5,-6-6 54,0 5-47,0 0 10,0 4 6,0 6-32,-7 6 25,4 5-11,1 7-17,1 4 29,1 3-32,0 0 0,0 7-1,3 20-21,10 14 20,0 7 2,2 2 0,2 0 1,0-1 0,3-6-1,2 1 0,2-6 4,0-5-6,-3-6 2,3-9-6,0-6-5,-1-8-68,2-4-25,-2 0-44,-2-16-95</inkml:trace>
  <inkml:trace contextRef="#ctx0" brushRef="#br0" timeOffset="329286.4516">11432 9048 161,'0'0'90,"0"0"-15,0 0-55,0 0 29,0 0-28,0 0 0,73-15 35,-47 14-44,5-2 4,5-1-13,1 0 18,2 0-21,0-1 0,2-1-25,-2 4 3,-6-1-93,-6 2 39,-9 1-72</inkml:trace>
  <inkml:trace contextRef="#ctx0" brushRef="#br0" timeOffset="330005.1633">9839 8920 70,'0'0'78,"0"0"32,0 0-37,0 0-21,0 0-22,0 0-30,-1-4-7,18 4-1,12 0 16,7 0 26,8 0-13,10 0-20,4 0 7,2-5-8,-2-1-4,-4 2-104,-9-1-99</inkml:trace>
  <inkml:trace contextRef="#ctx0" brushRef="#br0" timeOffset="331984.9456">13438 9137 64,'0'0'59,"0"0"-44,0 0 41,0 0-26,0 0 6,0 0-26,88-32 3,-75 25 37,-3 0-33,-1-3 21,2 0-19,-2-1-6,1-1-6,0 0-7,-2 1 0,-2 1 0,-1 1 12,-4 3-12,-1 2 3,0 2 0,0 2 72,0 0-42,-3 0-11,-3 0-22,-2 13-1,-2 7 0,4 1 0,2 0-4,2 1 4,2-3 2,0-2-1,0-1 1,3-1 4,5-4-5,3-3 0,0-1 7,0-6-2,3-1-2,1 0-1,2-1-2,-2-11 0,1-4 0,-4 1-8,0 1-1,-3 0 5,1 3 4,-1 0 0,-3 4 0,0 4 4,-1 2-8,1 1 2,2 0-21,3 6 14,-2 6 9,0 0 0,0 1 0,-3 1 4,-2 0-8,-1-2 4,0-3-4,-1-2 1,1-2 3,-3-2 0,3-2-3,-2-1 9,1 0-6,-1 0 0,1 0 7,2-8 16,2-6-23,5-4 1,2-2 0,1 5 4,-1 3-5,-6 3 0,1 4 2,4 2 30,-2 3-32,5 0 1,2 0-3,-4 0 2,-1 11 0,-3-1-5,0 2-1,1 1 5,1 0 1,1-1 0,-1 0 0,-1-3-69,-3-1-54,0-2-6,-1-3-114</inkml:trace>
  <inkml:trace contextRef="#ctx0" brushRef="#br0" timeOffset="332281.8039">13728 8812 454,'0'0'44,"0"0"24,0 0-60,0 0-1,0 0-7,0 0-159,0-9-62,15 19 49</inkml:trace>
  <inkml:trace contextRef="#ctx0" brushRef="#br0" timeOffset="332892.7664">12875 9298 289,'0'0'115,"0"0"-97,0 0 23,0 0 3,0 0-40,0 0 17,28 5-21,-25 14 2,-3 4-4,0 2 12,-1 6-4,-17 0-6,0 2-61,-6 0-45,0-3-105</inkml:trace>
  <inkml:trace contextRef="#ctx0" brushRef="#br0" timeOffset="333591.873">15359 8651 280,'0'0'129,"0"0"-25,0 0-79,0 0-25,0 0 15,0 0 7,4 103 40,-4-57-58,0-4 18,0-3-22,0-1 7,0-5-8,0-2 1,-1-3-48,-1-4-33,1-3-95,-1-3-12</inkml:trace>
  <inkml:trace contextRef="#ctx0" brushRef="#br0" timeOffset="334076.223">15237 8642 131,'0'0'51,"0"0"14,0 0 20,0 0-33,0 0-9,65-82-21,-35 75-11,6 7-11,6 0 0,7 4 5,3 17 12,-2 7-17,-4 6 6,-7 4 9,-8 4-6,-7 0 13,-9 0-10,-7 2-2,-8 0 1,0-2 2,-7-1-3,-9-4-5,-10-4 15,-2-3-18,-8-3-2,-6-1 5,-2-5 19,-1-1-22,3-7 6,3-5-1,2-7 0,4-1-11,3 0 4,4-11-13,0-5 6,6 0-29,0-2-15,5 0 3,3 1-93,4 2-26,7 0-36</inkml:trace>
  <inkml:trace contextRef="#ctx0" brushRef="#br0" timeOffset="335824.635">15909 8958 116,'0'0'116,"0"0"-116,0 0 0,0 0 32,0 0 19,0 0-8,54 27-4,-33-24-21,-2-3 27,1 0-33,2 0-1,1 0 2,-1 0-2,2 0-9,-2-6 0,-1-1 2,-4-1 17,-4 0-6,-4 1 9,-4-1 26,-4 2-39,-1-3 15,0 0-26,0-2 8,-3-2-11,-9 2 3,-6-2-7,-2 4 6,-3 3-45,-6 3 40,0 3-18,-3 0 24,1 6-3,3 11 3,4 5 0,5 5-6,7 4-1,2-3 6,6-1-6,4-3 7,0-1-4,0-5 5,7-2-1,10-5 0,10-2 4,4-5-4,11-4 0,3 0 5,2 0-1,0 0-1,-4 0-3,-3-4 3,-5-2 3,-7 1-8,-4-2 2,-5-4 0,-3-1 8,-2-3-5,-1-2-1,-4-2 2,0-1 6,-2 1-10,-2 4 0,-2 2 0,-1 2 7,-2 6 5,0 3 28,0 2-6,0 0-32,0 0-4,-2 13 2,-5 6 0,1 4-3,4-2 6,2 0-3,0-3 0,0-1 1,2-1-8,8-2 7,2 0 0,6-4 0,0-2 6,3-1-5,-1-4-1,2-3 7,0 0-10,-3 0 3,-4-3 0,-1-7 7,-2-4-4,-3-1-1,-2-3 3,0-3-1,3-2-4,-3-1 0,2 1 0,-2 4-3,-4 4 3,-1 4 0,-2 7 12,0 2-1,0 2 1,0 0-12,0 0-11,0 9 1,1 9 14,2 3-4,3-1 0,5-2 5,1-2-6,1 0 1,2-4 0,-1-2-4,2-1 11,2-3-7,1-4 0,3-2 9,5 0-11,-1 0 2,1-11 0,-3-4 4,-2-3 1,-2-3-5,-1-5 23,-3-3-18,-1-6 8,-3-4-13,1-3 6,-2-4-6,-1 1 3,-1 2-3,-6 1 0,-1 2 9,-2 7-9,0 6 0,0 11 0,0 8 30,0 6-28,0 2 5,0 14-7,0 24-23,0 14 23,0 10 0,-3 0 1,3-2 2,0-4-1,0-8-2,13-8 0,5-7 6,3-7-6,3-8 0,3-4-8,3-7-6,1-7-9,0 0-11,2 0 3,-1-13-79,0-4-22,-2-2-53,-3-1-2</inkml:trace>
  <inkml:trace contextRef="#ctx0" brushRef="#br0" timeOffset="336168.3674">16802 8810 409,'0'0'72,"0"0"-54,0 0-18,0 0 6,0 0 1,0 0 37,115 0-37,-65-1 4,1-4-11,1-1 7,2-1-11,1-1 4,3 1 0,-4 1-12,-3 1-25,-9 2-45,-12 3-34,-10 0-27,-10 0-41</inkml:trace>
  <inkml:trace contextRef="#ctx0" brushRef="#br0" timeOffset="336993.8514">17815 8866 87,'0'0'119,"0"0"-51,0 0 26,0 0-8,0 0-42,0 0-3,-14-42-34,2 36 6,-2 1-13,-5 4 14,-3 1-22,-3 0 8,0 0 0,-2 6-4,4 6 2,4 1-4,4 3 6,6-1 0,5-1-17,2 3 12,2 1 5,0 0 0,8 0-4,11 1-2,3-1 9,4 0-3,2-2 11,-1 1-8,-2-3-3,-3 3 0,-5 0 2,-2-2-6,-8 0 4,-4-2 0,-3 1-10,0-2 12,-12 1-2,-13 0 4,-5-3 17,-1-2-19,-2-4-2,-1-2 0,2-2-10,1 0-32,4-2-59,8-10-66,5-1-68</inkml:trace>
  <inkml:trace contextRef="#ctx0" brushRef="#br0" timeOffset="338132.4633">18098 8859 223,'0'0'44,"0"0"26,0 0 28,0 0-61,0 0 37,0 0-74,-71-35 9,50 44-12,1 12 5,3 5-2,2 3 0,2 2 16,5-1-16,8-4 0,0-3 3,0-3-9,7-3 12,13-4-6,5-2 0,5-5 19,6-3-19,1-3 0,4 0 0,0 0-6,-4-6 7,-4-8-1,-6 1 0,-3-5 8,-5-5-8,-5-1 0,-2-3 4,-4-5 3,-2 1-7,-1-3 0,-1 0-2,-1-2 8,-1 1-6,-2 1 0,0 2 0,0 6 1,0 7 9,0 6-10,0 9 64,0 4-54,-2 0 47,1 0-57,-1 20 2,1 13-26,-1 12 34,1 5-10,-1-2 0,-1-1 22,-1-4-17,1-5-5,1-5 1,2-5-5,0-5 9,0-5-5,0-6 0,0-4 3,0-5-10,0-3 7,0 0 0,5-2-9,7-16 13,7-5-4,2-2 0,0 3 0,0 4 0,-6 4 0,0 7 0,0 3-6,3 4 6,7 0 0,5 4-1,2 6 2,3 4-5,-1-1 4,2-1 0,-3 2-14,-3-2 10,-3-1-25,-7 5 4,-5-3-67,-4 2 57,-2 2-46,-5-2-5,-1 0 17,0-3-49,-3-3-34</inkml:trace>
  <inkml:trace contextRef="#ctx0" brushRef="#br0" timeOffset="339482.4597">19725 8830 139,'0'0'127,"0"0"-37,0 0 42,0 0-101,0 0 3,0 0-28,0 0 11,-90-32-24,71 32 7,-1 15 0,1 6-8,-4 4 13,4 0-5,4 0 0,3 2-8,6-4-4,6 0 12,0-4 0,0-5-11,9 0 11,6-5-3,3-4-1,2 0-57,2-5 49,2 0-21,5-5 0,1-9 26,-3-6-11,-3 0 18,-6 1 0,-6 1 8,-7 2 28,-3 5 18,-2 5 9,0 3 33,0 1-58,0 2 2,0 0-40,0 0-32,0 2 30,5 9 2,2 3 0,4-1-10,2-3 10,2-1 0,7-3 0,2-2 4,3-1-7,3-3 3,-4 0 0,0 0 0,0 0 4,-4 0-4,-1-6 0,1-9 13,1-6-13,0-4 5,0-9-4,1-6 16,1-5-14,-1-5-3,-6-3 0,-2 1 3,-7 1-4,-7 2 1,-2 4 0,0 7 14,-9 9 4,-3 8-4,-2 10 4,4 7 2,-3 4-13,-4 7-7,-5 26 0,-2 17-12,1 10 19,6 5-7,4-1 0,5-4-6,5-1 2,3-8 4,0-4 0,4-4-2,16-9 2,2-6 0,8-4-3,3-7-52,5-8 13,1-4-79,1-5-170</inkml:trace>
  <inkml:trace contextRef="#ctx0" brushRef="#br0" timeOffset="340489.4342">20539 8733 92,'0'0'74,"0"0"43,0 0-41,0 0 19,0 0-10,0 0-65,-6-40 65,-7 40-85,-2 0 5,-8 11 3,0 11-5,-3 3-3,4 3 0,2-3-1,5-2-5,4-2 6,3-3 0,5-1-16,3-5 10,0-2 3,0-2-3,0-4-40,9-2 39,7-2-22,4 0 18,4-8 2,0-8-20,-2-4 19,-2 2 8,-4-1 2,-7-1 0,0 4 1,-5 0 2,-3 7 48,-1 6-27,0 3 46,0 0-64,0 0-6,0 20 0,-5 10-3,-1 8 13,1 4-14,1 4 9,-1 2-5,-1 1 13,-2 2 1,-3 0 3,-4 2-17,2-4 0,-4-4 8,-1-5-2,-1-9-6,1-7 0,-1-7 10,6-8-11,3-4 1,3-5 0,2 0 21,4-14-14,1-13-7,0-6 0,4-7 5,20-4-6,6-4 1,9 1 0,4 6 0,6 5 0,3 5-2,1 8-35,-1 3-120,-3 2-22,-9 1-187</inkml:trace>
  <inkml:trace contextRef="#ctx0" brushRef="#br0" timeOffset="341221.1562">21002 8800 168,'0'0'54,"0"0"6,0 0-35,0 0 18,0 0-34,-84 39 15,72-16 45,3-1-68,-1 0 29,5 1-21,4-5 12,1-1-23,0-2 2,0-5 0,7-1 5,8-3 3,0-1-8,4-3 0,2-2 1,-1 0-6,-1 0 5,-4-5 0,-2-5 0,-7-4 12,-3-1-12,-3-2 0,0-1 8,-10 0-8,-6 0 5,5 5-5,-1-1 21,5 4-12,2 3 17,2 4 2,3 2-15,0 1 34,0 0-47,2 0 0,22 0-18,8 0 24,10-2-12,7 2-10,4-3-78,4 2 1,-4-3-139</inkml:trace>
  <inkml:trace contextRef="#ctx0" brushRef="#br0" timeOffset="342727.613">22522 8743 206,'0'0'132,"0"0"-86,0 0 6,0 0-20,0 0-12,0 0-20,-23 21 0,19-4 4,1 2 20,3 1-13,0-1-10,0 2-1,0-3 12,0 0-20,2 0 8,9 0 0,0-3 3,5 0 6,-1-2-9,3-3 0,-3-2 15,3-4-9,2-3-3,0-1-2,1 0 16,3-7-17,-6-11-11,3-1 9,-3-4-11,-5 1 9,-4 1 4,-4 3 0,-5 2 14,0 5-5,0 4-9,0 5 64,0 1-47,0 1 29,0 0-46,0 1 0,0 11-17,0 4 17,0-3 0,0 0 0,0 0-5,4-1-1,8 1 6,0 1 0,3 0 0,0-3 3,0 0-3,-3-1 0,1 0 0,3-6-3,2-1 3,-3-3 0,3 0 2,-3 0 3,0 0-5,-3-9 0,-3-2 0,0 0-3,-3-3 3,0 0 0,-2-3 5,1-1-3,-1 2-2,-2-2 0,2 0 1,-1-1-5,0-1 4,2 0 0,2-1 1,1 0-1,3-2 0,3 2 0,4-1-21,0 2 12,3 2 9,-4 2 0,-3-1-7,-3 2 15,-4-1-8,-3-2 0,-1 1 11,-1-1-6,2 1 0,-1 2-3,0 2 27,0-1-14,-3 5-15,0 4 0,0 1 23,0 4-11,0-1-1,2 1-11,-2 0 9,0 0-9,0 0 0,0 0 0,1 0-24,7 0 17,1 12 7,3 2 0,-1 5 1,0-3-1,1 2 0,-5 0-1,1-1 7,-5-2-11,-3-2 5,0 0 0,0-6 8,0-2-6,0-2-2,0-3 0,0 0 18,0 0-10,1 0-8,1 0 1,-2 0 22,1-14-21,-1-4-2,2-2 0,1-1-36,1 0 33,-3 3-33,-1 0-13,0 4 25,0 3-66,0 3 42,0 4-13,0 1-14,0 3 42,0 0-74,0 0-131</inkml:trace>
  <inkml:trace contextRef="#ctx0" brushRef="#br0" timeOffset="345518.8799">22955 8728 114,'0'0'77,"0"0"8,0 0 14,0 0-83,0 0 9,0 0-5,0 0-11,0-5 47,0 0-43,0 2-9,0-3 37,0 1-30,0-3-11,0 0 0,0 1 5,0 1-6,0 0 1,-3 2 0,-2 0-12,-2 3 12,-1-1-14,-4 2 11,2 0-60,-3 0 59,4 8 4,-1 1 0,3 3-9,1 0 9,5 0 0,1 0-1,0-3-12,0 0 8,0-1 5,8-4 0,6-1-3,2-1 8,4-2-5,4 0 0,1 0 13,5-4-13,-2-3 0,2-2 2,-2-1-3,-1-3 7,-1 0-6,-2-2 6,-1-2 2,-2-2 13,0-1-21,-2-1 1,-5-1 9,-2-3-2,-3 1-8,-5 0 0,1-3 6,-1 1-7,-1 1 1,0 1 0,0 0 27,0 2-24,2 5 16,-1 0-13,-1 4 16,2 2-15,-4 5-7,1 5 0,-2-1 30,0 2-30,0 0 0,0 21-32,0 17 29,0 13 3,0 9 22,-2 1-6,-4 0 46,-1-2-55,5-3 3,1-5-10,1-6 20,0-5-21,0 0 1,0-4 0,4-1-1,1-6 4,-2-3-3,0-3 0,-3-5 7,0-8-12,0-2 5,0-7 0,0-1 5,0 0 5,0 0-10,0 0 0,3 0 22,2-12-31,4-9 9,5-6-14,7-3-3,6-6-48,1-1 17,2 1-7,-2 5-51,-1 4 62,-6 7 34,-3 7 10,-6 5 2,-2 5 13,-2 3-15,2 0 0,3 4 1,3 13-1,-2 3 6,0 1-1,-2 1 14,3 1-6,-2-5-13,3 0 0,0-6 9,3-1-9,0-4 0,2-2 3,1-5 13,1 0-10,-2 0-6,1-6 0,-1-8 11,-3-4-23,-5-3 12,-4-2-2,-4 0-13,-4-2-18,-1 3 25,0 2-4,0 4 15,-10 4-3,1 2 9,-3 7-6,3 3 15,1 0-18,1 7 0,-2 11-3,5 6-3,2 0 2,2 0 4,0-3 0,0-2-10,8-2 12,5 0-2,2-7 0,4-1 7,-1-1-7,5-5 4,-1-1-2,0-2 6,1 0-1,1 0-7,-2-2 0,-2-7 11,-3-3 7,0-2 8,-4-4 3,-1-3 5,1-3-24,-3-2-10,-6-1 0,-1 0 5,-3 3-5,0 4 0,0 2 1,-4 5 2,-3 1 6,3 1-9,1 5 0,1 2 12,1 3-18,1 1 6,-2 0-22,2 0 15,0 11-25,0 6 32,0 1 0,2 0-7,8 1 6,3 0 1,0-1 0,0-3-3,4 0 7,-5-3-4,4-1 0,-1-4 6,1-1-9,1-3 3,1-3 0,2 0 7,-3 0-1,4 0-6,-6 0 0,0 0 3,-3-3-4,1 0 1,0-2 0,-3 3-6,-3 0 6,-4 2 0,-3 0 0,1 0-6,1 0 3,1 0 3,-2 0 0,2 0-7,0 0 10,-1 0-3,-1 0 0,1 0-6,-1 0 6,2 2 0,0 2 0,0 0 17,-3-1-5,0 1-12,0-4 0,0 0 13,0 0-13,0 0 2,0 0 3,0 1 59,0-1-62,0 0 27,0 0-21,0 0 18,0 0-20,0 0-6,0 0 2,0 0-1,0 0 4,0 0-5,0 0 0,0 0 1,0 0-7,0 0 6,0 0 0,0 0-13,0 0 10,0 0-36,0 0-35,0 0-118,0 0-154</inkml:trace>
  <inkml:trace contextRef="#ctx0" brushRef="#br0" timeOffset="346183.1207">24487 8823 113,'0'0'123,"0"0"-19,0 0-10,0 0-10,0 0-84,0 0 10,4 2-25,-4 11 3,0 3 12,-6 2 0,-1 2 21,-2-1-21,3-1 0,5-1 3,1-2-9,0-3 7,4-2-1,6-2 0,2-2 8,0-3 3,2-2 5,1-1-8,4 0 53,0 0-57,1-4 18,2-5-19,2-4 19,-2-3-10,-1-2-2,0-3-10,0 0 22,0-3-17,0-2-5,0 1 0,-6-2 10,-1 0-11,-5 3 1,-2 3 0,-4 3-9,-3 5 10,0 6-1,0 6 0,-3 1-15,-10 1 15,-3 19 0,-3 6 8,1 6-14,6 0 13,5-1-7,5-2 0,2-5-4,2-3-5,15-3 9,7-2 0,4-8 0,8-2 0,9-6-61,13 0-39,5 0-140</inkml:trace>
  <inkml:trace contextRef="#ctx0" brushRef="#br0" timeOffset="387341.8683">26632 8681 14,'0'0'58,"0"0"-14,0 0 19,0 0-37,0 0-12,0 0 52,0 0-56,-3-34 20,3 27 17,0 0-44,0-1 11,6-1-12,3-1 13,3 0-6,2 2-8,1-3 0,-1 4 8,0 0-1,1 1-8,0 3 0,-1 2 8,2 1-10,-2 0 2,1 3 0,2 12-1,-4 6-2,-3 3 2,-4 5 1,-3-2-8,-3 0-5,0-1 21,0-2-8,-6-2 0,-4-2 10,-2-1-10,-1-2 0,-1-2 11,4-5-17,-2 0 6,5-5 0,0 0 5,3-3 6,1-1-11,3-1 0,0 0 9,0 0-2,0-9-7,0-8 0,7-2 0,7-4 3,5-1-3,4-3 0,-1 0-3,4 2-1,0-1 4,3 2 0,-4 3-2,-1 1 8,-9 5-6,-2 3 0,-7 4 4,-3 3 16,-1 2-12,-2 1 10,0 2 72,0 0-90,0 0 8,-5 9-8,-8 15-2,-2 6-3,-1 4 5,4-5 0,1-1-4,2-4 4,6-3 0,3 0-2,0-6-6,0-2 1,5-2 7,3-4-45,2 1 16,0-2-53,3-2 9,2 1-45,6-2-87</inkml:trace>
  <inkml:trace contextRef="#ctx0" brushRef="#br0" timeOffset="388348.8191">27853 8736 188,'0'0'67,"0"0"27,0 0-8,0 0-78,0 0 30,0 0-26,4-1 1,-4 1 9,0 0-15,1 0-7,-1 0 0,2 0-16,1 0 12,3 0 4,2-2 0,5-1 10,0-2-4,4-2-12,-2 0 2,-3 1-18,-2-2 15,-4 2-2,-1 2 9,-2-2-3,0 0 10,-3 1-7,0 3 0,0-1 12,0 3 10,0-2-2,0 2-6,0 0-7,0 0-7,0 0-16,0 15-2,-5 4 18,1 6 4,-1-4-4,3-2 0,1-2-8,1-2 10,0-3-2,0-2 0,1-2 6,7-4-12,1-1 6,6-3 0,2 0-7,5-3 7,1-12-7,6-6 6,4-3-24,0 0 24,-1-2 1,-3 2 0,-10 3 0,-4 5 8,-6 6-8,-2 3 33,-4 5-33,-1 2 63,-1 0-52,4 0 2,1 4-26,7 11 13,4 4 0,3-1 0,3 0 18,1-1-18,-2-2 0,-1-3 0,-4 0-1,-6-3 1,-5 2-8,-6-2 1,0 0-37,-4 0 40,-17-1-5,-3-1-34,-3-3 0,-1-2-67,4-2-61,0 0-7</inkml:trace>
  <inkml:trace contextRef="#ctx0" brushRef="#br0" timeOffset="388583.1791">28184 8483 25,'0'0'339,"0"0"-280,0 0 20,0 0-69,0 0 16,0 0-26,0-4-44,0 4-112,0 0-140</inkml:trace>
  <inkml:trace contextRef="#ctx0" brushRef="#br0" timeOffset="390113.0283">29473 8479 174,'0'0'107,"0"0"47,0 0-75,0 0 23,0 0-65,0 0-30,-51-24 33,47 24-36,-5 7 0,-6 13-4,-3 11-14,-6 5 9,0 3 3,8-3 2,1-3-2,7-4 2,7-6 0,1 0-1,0-5-6,4-3 5,11-1-1,2-7 3,3 1 2,4-7 5,5-1-6,2 0 3,2-16 4,0-4-8,-5-3 0,-5-2-2,-6 0-9,-3-4 11,-2 2-4,-9 0-4,-2 2-19,-1 6 16,0 1 3,-6 3 8,-6 0 20,2 3-15,2 1 14,0 2-2,5 5-11,3 1 4,0 0-10,0 1 8,0 0-17,0 2 9,0 0-17,0 0 13,13 0-29,7 0 33,3 2 0,4 0 0,-2-2-1,1 0 1,-4 0 0,4 0-1,-1-2 6,2-10-5,-1-7 0,0-2 2,-3-4 3,-1-3-2,-5-1-2,-4-2 2,-4-4 9,-1 2-12,-3-2 6,-2 4-2,0 4 27,-2 1-22,2 3 0,0 7-8,-1 1 9,0 7-10,-1 5 0,-1 2 2,0 1-6,0 0 4,0 6-11,0 26 7,2 14-9,-2 13 13,0 7 2,0 3-1,-2 5 35,-7-2-31,-2 0 18,0-2-3,0-7-13,0-3-7,0-4 0,3-4 0,2 0-2,0-6 4,1-1-2,0-4 1,-1-3 3,1-2-6,4-3 2,1 2 0,0-5-6,0-5 7,12-4-1,4-12 0,-1-6-15,5-3 8,-1-6 4,0-16 3,1-7-4,-5-1 5,-4 2-1,-1 0 0,-6 4 7,-2 2-9,-1 2 2,-1 2 0,0 2 17,0 2-15,3-1-1,4 2-1,1-3 3,4 3-7,3-1 4,1 1-6,5 2-11,3-1 16,4 3-16,2-1 13,4 0-65,5 3-11,-1-2-65,2 0-86</inkml:trace>
  <inkml:trace contextRef="#ctx0" brushRef="#br0" timeOffset="392360.808">5705 10811 55,'0'0'100,"0"0"-83,0 0 79,0 0 20,0 0-25,0 0 23,0 0-76,6-34 10,-6 29-48,0-3 19,0 0-7,-3 1-12,-6-1 0,-2 1-4,-2-4 17,-4 1-13,0-1 0,-3 1-5,1 2-2,0 2 7,-1 3 0,-1 3-9,-1 0-3,2 0 7,-5 11-9,7 1 0,3 2 2,5 2-4,5 7 16,5 5-14,0 8-4,5 6 18,14 4-6,5 0-3,3-2 5,-3-5 4,4-5 0,-1-3 2,0-3 2,1-2-4,-1 0 0,0-1 5,-9-1-10,-2-1 5,-8-4 0,-5 1 9,-3-2 6,0-2-15,-8-2 0,-11-3 23,-1-4-7,-5-4-13,-3-3-2,-4 0 11,1 0-10,-2-3-2,3-7 0,2-1-62,6-1 21,5 2-84,4-3-85</inkml:trace>
  <inkml:trace contextRef="#ctx0" brushRef="#br0" timeOffset="392845.1582">6102 10767 162,'0'0'94,"0"0"-90,0 0-4,0 0 0,0 0 14,0 0-9,0 0 8,98-3-7,-74 0 8,1 1-13,-4 2-1,-4-1 0,-3-1-14,-3 2-14,0 0-70,-4 0-32</inkml:trace>
  <inkml:trace contextRef="#ctx0" brushRef="#br0" timeOffset="393100.0038">6270 10752 25,'0'0'109,"0"0"-32,0 0 65,0 0-87,0 0-33,0 0 39,-18 66-46,18-30 24,0 2-3,0 0-32,0-2 25,0 0-22,0 2-4,0-4 7,0-1-7,0-2-3,0-6 0,0-3 2,0-1-18,-1-4-5,-7-2-66,0-4-6,-3-7-104,2-2-28</inkml:trace>
  <inkml:trace contextRef="#ctx0" brushRef="#br0" timeOffset="393280.8963">6155 11255 37,'0'0'127,"0"0"-28,0 0-4,0 0 3,0 0-56,0 0-35,-3 0-7,8 0-27,10 0 27,9 0 14,-2-3-6,5-3-2,-6-2-6,4 2-7,-4-2-6,1 4-118,-4 0-37</inkml:trace>
  <inkml:trace contextRef="#ctx0" brushRef="#br0" timeOffset="393733.9966">6579 10865 214,'0'0'119,"0"0"-33,0 0-49,0 0-7,0 0-30,0 0 0,-6 63 8,6-28-6,4 3 4,1-6 6,-2 1-4,0-2-8,-3-1 0,0 1 0,0-1 4,0-1-3,0-5-1,0-6 0,3-4-85,-3-7-1,0-5-35,0-2-42</inkml:trace>
  <inkml:trace contextRef="#ctx0" brushRef="#br0" timeOffset="394218.3434">6588 10943 100,'0'0'88,"0"0"-22,0 0 36,0 0-39,0 0-59,0 0-4,21-12 0,-3 32 11,4 2-9,0 4 12,-2-1-4,2 2-2,-1-1-8,0-3 4,0 1 0,-2-5 8,-4-1-8,-4-1-1,1-5 0,-5-2-1,-2-2-3,-1-5 1,0-1 0,-2-2 2,-2 0-1,1 0 16,-1 0 52,0-13-7,0-3-49,0-2-13,0-3 4,0 0 3,0-3-3,-5 0-4,0-2 3,2-2 3,0 0-8,2 1 2,-2 3 0,0 6-3,0 4 5,-2 4-4,5 4-1,0 1-87,0 1-43,0 0-107</inkml:trace>
  <inkml:trace contextRef="#ctx0" brushRef="#br0" timeOffset="395076.0716">7495 10796 38,'0'0'104,"0"0"-3,0 0 1,0 0-15,0 0-47,-85-56-18,64 54-14,-3 2 1,1 0-11,-2 3 2,-6 12 0,1 4-2,-1 2 2,1 4 0,2 5-2,4 5 0,8 4 0,7 5 2,6-1 0,3 1 12,0-5-12,0-6 5,13-5-5,5-7 9,6-3-9,1-3 0,-1-5 2,5-2 18,-1-4-14,-1-4 15,-2 0 0,2-1-9,-9-11-10,0-1-2,-9 2 3,-3 0 12,-4-1-13,-2 0 5,0-2-4,-10 3-3,-5-2 0,-1 3-6,2 2 8,0 1-14,3 1 12,3 1 0,5 1-3,2 1-2,1 0-1,0-4 3,6 2-4,9 2-5,6 0 12,4 3 0,-2 0-1,-1 3 8,-1 9-7,-6 2 0,1 2-2,-4-1-3,0 3 10,-6 0-5,-3 2 0,0-1 7,0-1-17,-3-1-11,0-5-70,3-3 2,0-6-71,4-3-69</inkml:trace>
  <inkml:trace contextRef="#ctx0" brushRef="#br0" timeOffset="395685.4142">7767 10835 56,'0'0'156,"0"0"-75,0 0 23,0 0 12,0 0-66,0 0-7,0-12-43,0 22-19,0 17 18,0 13 2,0 3 29,0 2-24,0-1 1,-3-7 7,1-3-13,2-9 2,0-4-3,0-4-4,0-2 4,6-3 0,6-2 1,-3 0-8,6-6 13,1-2-6,5-2 15,-3 0-7,3 0-8,3 0 0,-5 0-11,4-8 5,-3 3-68,-1 1-56,-2 0-115</inkml:trace>
  <inkml:trace contextRef="#ctx0" brushRef="#br0" timeOffset="396315.0993">8256 10812 74,'0'0'101,"0"0"4,0 0-11,0 0-58,0 0-32,0 0-2,0 55 25,9-16 38,0 1-38,-3-2 0,-2-3 1,1-6-17,-1 0-11,1-3 0,-1-4 2,-1-1-6,0-1 4,0-5-43,2-4-12,2-7-83,2-4-39</inkml:trace>
  <inkml:trace contextRef="#ctx0" brushRef="#br0" timeOffset="396605.3561">8277 10811 142,'0'0'47,"0"0"-14,0 0 44,0 0-50,0 0 13,0 0-34,81-62-6,-55 56 5,4 4-3,-3 1-2,1 1 0,-2 0-15,-4 0 6,-7 9-52,-3 4-2,-3 2-2,-6 4-70</inkml:trace>
  <inkml:trace contextRef="#ctx0" brushRef="#br0" timeOffset="396855.3428">8310 11002 210,'0'0'34,"0"0"-26,0 0 6,0 0-4,0 0 72,0 0-56,58 9 3,-33-5-27,-1 0 16,-3 0-21,-2 2 3,-5 3-14,-5 3-43,-9 2-76,0 4-45</inkml:trace>
  <inkml:trace contextRef="#ctx0" brushRef="#br0" timeOffset="397058.4578">8313 11235 100,'0'0'31,"0"0"-14,0 0 51,0 0-28,86 0 12,-50-4-26,-3-6-21,0 3 9,-5 1-10,-1 0-4,-5 4 0,1 1-77,-1 1-8,-3 0-41,-4 0 85</inkml:trace>
  <inkml:trace contextRef="#ctx0" brushRef="#br0" timeOffset="399494.6459">9909 10671 174,'0'0'70,"0"0"-13,0 0 7,0 0-47,0 0-2,0 0 5,-40-47-13,28 43-4,1 1 11,0 3-12,-3 0 23,1 0-25,-2 0 0,-3 10 0,4 6-1,-3 5-1,0 8 2,2 8-5,3 5 4,3 6 2,2 0 6,7 1 1,0-3 6,0-3-14,9-4 0,4-7 3,8-5 0,1-6 0,4-7-1,9-7 1,0-4 8,2-3-11,2 0 2,-3-13 3,2-6 18,-8-4-22,-4-2 15,-5 1 30,-5-4-30,-7-1 31,-3-2-11,-6-1-21,0-1 29,-6-2-37,-12 4-3,-7 2-4,-1 5-8,-2 3 8,-2 4-21,2 7-25,1 4 23,-1 6-74,-2 0-23,0 7-27,2 10-87</inkml:trace>
  <inkml:trace contextRef="#ctx0" brushRef="#br0" timeOffset="399805.0234">9727 10906 154,'0'0'49,"0"0"-19,0 0 23,88 19 16,-61 4-49,-3 2 37,1 4-28,-4-1-12,0 1-6,-5-2-9,4 0-2,-4-1 0,2-2 5,0-2-6,-2-1 1,-4-4-40,2-2-14,-4-4-64,2-7-17</inkml:trace>
  <inkml:trace contextRef="#ctx0" brushRef="#br0" timeOffset="400304.9979">10276 10766 243,'0'0'78,"0"0"-17,0 0 12,0 0-46,0 0-17,0 0-6,-40 57-2,40-16 3,0 1 14,0 0-12,0-5-7,3-3 0,7-6 0,1-4-1,3-6 1,0-4 0,4-4-6,1-4 20,4-3-14,5-3 0,0 0 5,1 0 9,-3-14-10,-4 1 0,-3-3 30,-4-4-22,-2-2 16,-2-6-28,0 0 22,-3-1-22,-2 1 0,-3 4-10,-3 2 10,0 8-75,0 1 16,0 8-60,-1 0-71</inkml:trace>
  <inkml:trace contextRef="#ctx0" brushRef="#br0" timeOffset="400914.3401">10782 10735 229,'0'0'89,"0"0"-9,0 0-42,0 0 22,0 0-60,0 0 0,-3 49 19,3-13 1,0 3 1,0 2-21,0-1 21,0-4-15,1-3-6,-1-1 0,2-5-6,-1-1 4,1-3-44,-1-2-17,-1-6-22,2-4 42,1-6-170</inkml:trace>
  <inkml:trace contextRef="#ctx0" brushRef="#br0" timeOffset="401505.9548">10816 10785 28,'0'0'106,"0"0"-18,0 0 13,0 0-39,0 0-30,33-90 7,-11 78-29,5 2-1,0 3-4,3 7 14,0 0-20,-1 9 1,-4 12 0,-6 6-12,-10 4 8,-6 3 4,-3 2 7,-8 2 3,-14-4-13,-1-3 3,-3-6 0,-1-5-18,5-5 19,2-5-1,8-4 0,5-6 10,4 0-10,3 0 0,0 0 12,0-4-21,9-2 9,8 1 0,6 4 0,-1 1-3,4 0 3,-4 6 0,2 9 0,-6 1 7,-2 4-7,-4 1 0,-3 1 2,-3 3 3,-3-1 30,-3 0-34,0 0 6,-12-3 13,-6-2-9,-4-2-11,0-3 0,0-7 20,0-2-17,1-5-3,-1 0-13,2 0 0,0-11-80,-1-3 12,10-2-12,4-2-119</inkml:trace>
  <inkml:trace contextRef="#ctx0" brushRef="#br0" timeOffset="401896.5628">11352 10735 304,'0'0'110,"0"0"-48,0 0-4,0 0-51,0 0 4,0 0-12,64-30 1,-43 26 0,4 2 1,-4 1-1,-3 1 0,-2 0-1,-5 0-80,1 0-31,-8 0-49,-2 3-30</inkml:trace>
  <inkml:trace contextRef="#ctx0" brushRef="#br0" timeOffset="402106.1468">11450 10737 87,'0'0'73,"0"0"11,0 0-22,0 0-3,-19 89 0,19-51 2,0-2-34,0-2-10,0 2-14,0-3 1,0 1-4,0-3 0,0-2 10,0-4-24,-6-2 14,-3-4-66,-3-4-60,0-4-97</inkml:trace>
  <inkml:trace contextRef="#ctx0" brushRef="#br0" timeOffset="402309.2596">11298 11195 110,'0'0'203,"0"0"-74,0 0-69,0 0-21,0 0-39,0 0 3,31-10 0,-1 7-3,3-1 1,6 0 4,-3-1-3,-2-1-2,-4 1 0,-3 3-86,-3 0 15,-2 1-56,-4 1-47</inkml:trace>
  <inkml:trace contextRef="#ctx0" brushRef="#br0" timeOffset="402957.876">11926 10707 69,'0'0'78,"0"0"-21,0 0-10,0 0-21,0 0-9,0 0-15,36-2 27,-2 2 38,3 0-37,7 0 9,3 0-30,3 0-1,-1 0 3,2-1-8,-8-4-1,-7 1-2,-8 1-106,-9 2-43,-8 1-62</inkml:trace>
  <inkml:trace contextRef="#ctx0" brushRef="#br0" timeOffset="403223.4855">12177 10726 128,'0'0'136,"0"0"-125,0 0 90,-3 83-21,3-46-27,0 0-10,0 2-37,0-1 26,3-2-30,-3-2-1,4-2 5,-4 1-4,2-1-4,-2-1-16,0-2 3,0-6-44,0-7-89,0-7-45</inkml:trace>
  <inkml:trace contextRef="#ctx0" brushRef="#br0" timeOffset="411090.2461">13209 11071 155,'0'0'175,"0"0"-130,0 0 33,0 0-4,0 0-26,0 0-30,0 0-7,0 0-12,0-6 1,0 6-23,0 0 22,0 3-4,0 12 5,-6 3 14,-7 5-10,-2-1-8,-4 3-17,2-1-53,-2 0 18,-2-2-96,3 1 30</inkml:trace>
  <inkml:trace contextRef="#ctx0" brushRef="#br0" timeOffset="412525.5735">13872 10803 175,'0'0'98,"0"0"4,0 0-25,0 0 15,0 0-92,0 0 17,-11 20-18,8 8 2,0 4 6,2-2 12,-1-1-11,2-2-8,0-3 0,0-3 0,0-3-1,2-2 1,4-2 0,1 0 2,3-3-2,-2-1 0,3-1 0,2-7 3,0 2 0,4-4 3,-1 0-6,0 0 0,1-6-7,-1-8 6,-1-2-5,0-4 0,-1-1 0,-4-2 9,0 2-3,-3 0 0,-4 0 5,1 4-6,-4 4 1,0 3 0,0 2 10,0 2-6,0 6 13,0-2 16,0 2-28,0 0 7,0 0-12,0 0-34,0 3 29,0 11 5,3 4 0,4-3 0,1 2-1,-1-4 1,4 2 0,4 2 1,1-3-1,2 0 4,0-3-3,-2 1-1,2-3 3,-1 0-3,2-3 0,2-1 2,0-4-5,1-1 3,-1 0 0,-4 0 1,-3-3 9,-3-7-10,-2-5 0,-3 0 7,0-5-7,-3 2 0,-3-3 0,0 1 3,0 2 3,0 2-6,-2 0 0,-5 3 5,2 2-9,1-1 4,2 3 0,1 0 0,1 2-1,0 2-1,0 1-5,0 4-27,12 0 22,4 0 9,3 0 3,1 2-7,2 5 9,4 0-2,0-2 0,3-1 2,2-2-9,2-2 7,1 0 0,2 0 4,0-4 1,0-4-5,-5-1 0,-4 3 2,-6-2-7,-8 2 5,-4-1 0,-4-2 14,-5-3 1,0 0-15,0-2 11,-5 2-6,-7 3 24,-3 2-24,-1 3-3,-4 4 15,0 0-14,-3 2-3,0 14 0,1 10 0,0 4-8,3 5 8,10 1 0,6-3-3,3-3 5,0-2-2,7-6 0,11-4-7,7-5 7,1-2 0,8-5 0,5-6-4,0 0-2,8 0-52,0-7-51,0-1-76,0-1-60</inkml:trace>
  <inkml:trace contextRef="#ctx0" brushRef="#br0" timeOffset="414263.1658">15960 10666 61,'0'0'95,"0"0"11,0 0-5,0 0-37,0 0-38,0 0-26,-9-3 0,8 9-1,-2 12 16,1 7-15,2 1 7,-1 2 1,1-1 21,0-2-22,0-4-4,0-1-3,6-2 8,3-5-11,3 1 3,1-5 0,1-1 8,4-5 0,1-2-3,-1-1 0,3 0 5,-5 0-11,2-8 1,0-3 0,-3-5 6,1-2 1,-2-3-7,0-2 0,-1-3 8,-3 1-8,2 0 0,-6 6 0,-2 2 4,-2 3-1,-2 7 2,0 1 54,0 3-33,0 1 17,0 2-26,0 0-16,0 0 7,0 0-8,0 5 0,0 11-6,0 5 3,1-1 1,5 3 2,2-5 0,-1 0 0,4-2 0,2-2 0,4-1 0,3-4 4,2-2-4,1-3 0,1-4-3,1 0-11,-2 0 11,-4-6-3,-1-8-2,-4-1-4,-3-3 10,0 0 2,-4-2 0,-2-1-3,0 2 5,-5 1-2,0 1 0,0 4 8,2-1-8,-2 7 0,2 1 1,-1 3 13,-1 3-5,3 0-3,3 0-6,6 0-14,6 10 10,3 8 4,-3 0 0,1 0-2,-4 2 2,0-4 0,-3 2 0,-3 1-7,-3 0 6,-5 2-12,-1 0 1,-1-1 4,-14-4 8,1-3 0,-2-3-3,3-5 14,1-2-11,3 0 0,4-3 2,1 0 12,2 0 1,2 0 3,0 0-18,0 0-7,0 1-2,0 1-6,5-2 8,10 0 7,9 0 0,3 0 11,2-2-8,4-10 3,3 0-8,0-3 2,2-2 0,-3-1-4,-2 0 8,-8-1-4,-4 0 0,-6 0 6,-8-2-6,-4 1 0,-3 1 0,0 1-1,-3 4 1,-10 2 0,-3 5 3,-1 2 6,-1 5-11,-1 0 2,1 6-3,0 16-1,6 1 4,2 7 0,8 1-6,2-1 5,0-2-3,20-1 4,3-5 0,4-4-4,7-7 7,4-5-3,2-4 0,6-2-85,-2 0-36,-1-12-86</inkml:trace>
  <inkml:trace contextRef="#ctx0" brushRef="#br0" timeOffset="415059.9993">17406 10702 79,'0'0'137,"0"0"-82,0 0 39,0 0-4,0 0-83,0 0 40,-72-36-45,50 36 1,-3 0 3,1 5 1,-2 10-7,3 6 0,0 2 0,7 3 20,2 2-15,7 0 8,5-2-13,2-4 2,3-2-2,17-4 0,1-2 5,7-3-4,2-5-1,3-3 2,1-3 4,2 0 3,-5-9-9,-1-8 0,-4-2 4,-6-4-5,-2-3 3,-6-1-1,-3-3 14,-3-5-4,-2 0-11,-2-6 0,-2-2 12,0 0-8,0-1 1,-6 2-3,-6 6 34,1 6-27,4 9 17,0 10-1,4 4-21,3 5 26,0 2-30,0 4-3,0 27-6,7 12-1,7 10 10,1 5 0,4-4 3,3-3-9,1-4 6,4-4 0,3-5-5,1-5-11,2-8-89,0-11-86,-5-11-216</inkml:trace>
  <inkml:trace contextRef="#ctx0" brushRef="#br0" timeOffset="424243.0482">7362 7708 53,'0'0'66,"0"0"-43,0 0 26,0 0-5,0 0-6,0 0-11,0 0-16,5-10-11,-5 10 3,0 6 11,0 12 23,1 9 17,-1 8-13,0 2 4,0 4-45,0 2 15,0 0-15,0-2 11,0-4-13,5 1 2,-1-4 0,2-1-7,-3-1 7,-1-3-11,-2-5-48,0-5-62,0-4 13,0-7-97</inkml:trace>
  <inkml:trace contextRef="#ctx0" brushRef="#br0" timeOffset="424802.4243">7422 7940 187,'0'0'41,"0"0"-34,0 0-7,0 0 3,0 0 7,0 0 4,0 0 1,88-7-6,-71 4 10,0 0-15,1-3-4,2 0 0,-1-2 9,1-1-10,-1 2 1,-3-1 0,-2-1 8,-4 0 0,-3 2 19,-4-4 21,-1 2-30,-2-5 26,0 1-29,0-2-12,0 1 23,0 4-19,0 1-7,0 3 32,-2 3-25,1 1 63,-1 2-29,2 0-37,0 0-4,0 11-33,0 13 33,0 9 6,0 2 5,2-1 5,-1 0-16,2 3 4,2 0-1,1 1 1,2 0-4,2-2 0,2-4-9,-3-4 4,3-4-65,-2-6-62,3-4-39,-2-11-114</inkml:trace>
  <inkml:trace contextRef="#ctx0" brushRef="#br0" timeOffset="425724.2508">7898 8092 217,'0'0'133,"0"0"-133,0 0-6,0 0 6,0 0 3,0 0 3,34 0 5,-19 0 2,3 0-11,0-3 9,1-3-6,-5-6 24,7 0-14,-8-1 2,-1-4 18,-3 2-32,-4 1 30,-1-2-24,-4 4-3,0-3 10,0 3-16,-3 3 1,-9 0-4,3 5 14,-4 3-11,-1 1 0,-1 0 6,0 1-7,-1 16 1,4 3 0,4 7-6,4 3-2,4-1 8,0-4-5,3-1 3,9-6-4,2-2 7,5-3-1,0-5 6,-1-3 3,3-3-9,-3 0 0,3-2 1,1 0-1,-1 0 0,2 0 0,-3-7 0,1 0 4,-1-4-4,-4 3 0,1-5 0,0 0 0,-3 1 2,-1-2-2,-2 4 0,-1-1 6,0 1-8,1 2 2,-2 2 0,1 5 0,-1-1 0,-3 2 0,3 0-2,-3 0-14,-1 12 11,-1 0 0,1 3 5,-1-3 10,-2 0-8,1-1 0,-1-2 2,0 0 2,-2-3-6,0 0 0,1-6 1,1 0-1,-2 0 3,1 0 4,1 0 25,1-3-32,0-12 12,0-6-12,5 0-5,0 3-4,3 0 9,-1 2 0,-1 5-1,2 0 2,-2 5-4,-2 3 1,5 1-7,-1 2-1,2 0 10,0 0 0,-2 10-3,5-2 0,-4 6 0,1 0-1,3-1-9,-2 4 6,0-4-52,-1 0-12,-1-3-7,-1-2-60,2-3-39</inkml:trace>
  <inkml:trace contextRef="#ctx0" brushRef="#br0" timeOffset="426394.5565">9005 7904 72,'0'0'75,"0"0"-5,0 0-45,0 0-6,0 0-19,0 0 6,-91 14 2,76 1-8,0 3 14,6 5 16,0 0-22,5 5 20,-1-1 7,5 0-24,0-3 27,0-3-37,6-3 4,6-6 4,4-4 0,0-2-9,0-6 0,2 0 7,1 0 2,2 0-8,-6-3 1,1-8 4,-2-1-1,-2-4-5,3-9 0,-3 1-1,4-3-4,5-3 5,0 5 0,1 1-1,-3 4-4,-11 3-1,-5 5-1,-3 5 7,0 4 31,0 0 16,0 3-21,-5 0 9,-5 0-26,-2 13-9,0 7 0,-3 9-5,3 3 0,5 0 5,4 1 0,3-7-7,0-7-11,7-2 18,7-10-8,5 1 17,5-6-9,2-2 0,2 0 0,6-2-21,-1-9-105,1 1-86,5-1-11</inkml:trace>
  <inkml:trace contextRef="#ctx0" brushRef="#br0" timeOffset="426675.7931">9703 8071 449,'0'0'0,"0"0"0,0 0 11,0 0-10,0 0 8,-22 89-9,8-66-22,-3-5 9,-3 0-108,-1-3-70</inkml:trace>
  <inkml:trace contextRef="#ctx0" brushRef="#br0" timeOffset="428017.3705">10407 7984 95,'0'0'36,"0"0"-26,0 0 2,0 0 42,0 0-43,0 0 18,60 6 7,-43-6-23,2-1 10,0-7-18,1 1-3,-1-4 10,-4 1-11,1-3-1,-2 1 0,-5 2 7,-3 1-7,-3 0 6,-3 1-6,0 2 33,0 0-31,0 5 20,-5-1 9,2 2-26,0 0 13,-1 0-18,1 6 7,-2 12-19,2 3 14,2 0-2,1-1 0,0-4 6,0 0-7,3-4 1,3-3 0,3-2-4,-2-2 5,1 1-1,1-5 5,2 1 4,3-2-11,1 0 2,0 0 0,0-2 2,-3-4 1,1 0-3,-4-1 0,2 1 6,-2-1-8,2 3 2,-2 1 0,3 0-2,-1 3 3,-1-1-1,0 1 0,-2 0-2,3 0-2,-4 5 3,0 3 0,-1 0-8,-1-1 9,-2-1 0,1-1-4,-2-2 8,1-2-4,-3-1 0,3 0 1,3 0 1,1 0-2,4-12 0,6-8-3,0-1-1,4 2-10,-3 4-3,-2 3 17,0 4 4,-5 3-4,7 4 16,-3 1-14,3 0 1,-2 0-6,0 6 1,-3 8 1,0-1-8,-3 1 10,1 1-1,-5-3 0,6 2 5,-5-3-9,-1 2 4,0 1-16,-2-5 10,-1 1-84,-3-3-52,0-2-29</inkml:trace>
  <inkml:trace contextRef="#ctx0" brushRef="#br0" timeOffset="428282.9813">10795 7742 567,'0'0'7,"0"0"-2,0 0-5,0 0-38,0 0-107,0 0-140</inkml:trace>
  <inkml:trace contextRef="#ctx0" brushRef="#br0" timeOffset="429256.9476">12450 8061 242,'0'0'12,"0"0"-12,0 0 0,0 0 12,0 0-10,0 0 3,41 33-4,-28-29 5,0-1 8,2-3-13,0 0 11,0 0 17,0-1-19,1-12 22,-2-4-32,0-3 9,-2-1-1,-1-3-7,-2-2 6,0-3 0,-2-3-1,0-2-6,-1-2 0,-4 4 6,-2-3 4,0 0 0,0 2 9,0 2 12,-2 0-28,-1 3 14,3 2-5,0 6-8,0 9 24,0 3-14,0 6 32,0 2-16,0 0-27,0 0-6,0 5-18,2 15-4,6 10 15,1 7 17,2 7-7,0 3 39,-2-1-34,3-1 7,-3-2-12,0-7 11,4-2-6,-1-2-5,6-7 0,1-2 8,4-5-8,2-6-7,5-9-38,0-3-52,1 0-14,0-4-82</inkml:trace>
  <inkml:trace contextRef="#ctx0" brushRef="#br0" timeOffset="430124.8087">13160 7873 55,'0'0'63,"0"0"-14,0 0 31,0 0-33,0 0-7,-88 1-19,75 16-7,-1 2-11,1 5 40,4 2-41,3-1 41,3 0-28,3-4-14,0-2-1,0-2-13,7-4 13,7-1 0,5-3 6,-2-2 5,2-6-10,2-1 5,-5 0-12,2-1-3,-3-15 2,-3-2 5,-3-4-6,-3-1 2,-5 1 6,-1 2 0,0 2 9,0 3 8,-3 4-11,-4 5 54,1 2-26,1 3 26,3-1-46,0 0-6,2 2-1,0 0-7,0 0-11,0 0-13,10 0-47,4 0 71,7 0 0,4 0 7,-1-6-10,3-1 6,-2-1-3,1-2 0,-4-3 5,-4 3-5,1-3 0,-4-3 3,0-2 66,-4-4-55,-4-4 8,2-4-19,-5-3 23,1-1-27,-2 0 1,-3-1 0,0 3 2,0 4 6,0 7-8,0 8 2,0 7 17,0 4 6,0 2-25,0 0 6,0 21-29,0 17 19,0 12 4,0 7 0,0 0 12,0-1-16,4-6 4,7-8 0,2-6-7,5-6 7,2-4 0,3-5 0,3-8 2,0-5-21,3-7-4,-2-1-52,-5 0-17,-4-10-185,-3-4 24</inkml:trace>
  <inkml:trace contextRef="#ctx0" brushRef="#br0" timeOffset="431015.3843">12569 7714 18,'0'0'76,"0"0"-9,0 0-18,100 0-4,-68 0 5,-1 0-28,4 0-2,-2 4-1,3-3-15,6 1 0,9-1-4,7 1 0,7-1 8,1-1-5,0 2-3,-6-1 0,-5 0 2,-6 4-6,-1-2 4,-5 0 0,0 0 0,-5-1 1,-1-2-1,-4 0 0,-5 0 4,-4 0-4,-6 0 0,-6 0 0,-3 0-11,-2 0 11,2 0-17,-3 0 9,-1 0-27,-2 0 0,0 0-37,-2 0-45</inkml:trace>
  <inkml:trace contextRef="#ctx0" brushRef="#br0" timeOffset="432284.0017">14179 7830 30,'0'0'81,"0"0"-5,0 0-5,0 0-52,0 0-1,0 0-17,-94-25-1,73 32 13,-3 4-10,2 0-2,2 3 12,3 0-7,2 3 7,4-1-6,4-1-1,2 0 11,2 0-17,3-1 0,0-5-1,0 0-16,0-2 17,8-4-7,4 0 15,7-3 6,3 0-14,1-6 4,1-5 4,-4-3-2,-6 2-6,-2 3 0,-8 3 8,-1 2 36,-3 4 6,0-1-2,0 1-26,0 0-22,0 0-11,3 0-12,2 1 23,4 9-3,1-3 3,2 3 0,6-5-7,0-3 9,6-2-2,1 0 0,2 0-2,0-7-7,0-6 9,0-2 0,0-5-6,1-3 12,-1-6-6,-4-4 0,-4-3 5,-2-2-4,-8-1 2,-1 3 18,-8 0 17,0 3-29,0 3 29,-8 6-11,-1 7-23,2 6 50,-2 8-42,3 3-3,-1 6 2,-3 22-10,-1 14-1,2 6 0,6 1-3,3 0-4,0-6 7,10-3-14,14-6 12,6-5-103,4-6 63,9-5-18,1-7-129,1-6-67</inkml:trace>
  <inkml:trace contextRef="#ctx0" brushRef="#br0" timeOffset="444604.8266">15222 7838 305,'0'0'112,"0"0"-27,0 0-25,0 0-2,0 0-58,0 0-16,3-1 9,-1 5-4,-2 8 11,0 3 0,0 6-12,-4 0-22,-6 5-53,-4 1-106,-7-1-48</inkml:trace>
  <inkml:trace contextRef="#ctx0" brushRef="#br0" timeOffset="446352.6338">16487 7656 68,'0'0'98,"0"0"-20,0 0-3,0 0-37,0 0-8,0 0-30,0 0 0,0 0-4,0 8 12,0 3 8,0 6 11,3-1-12,1 1 12,1 0-25,-1-1 6,2-2-1,0-2-4,1-2-3,0-2 0,-3 1 2,2-4-2,2-1 3,0-1-3,2-3 5,0 0 0,5 0-8,-2 0 3,4-2-3,-4-8-8,2-2 11,-1-2 0,-1 1-3,0-2 4,-2 1-2,-1 0 1,-2 1 0,-4 1 0,1 0 2,-1 2-2,-1-1 0,3 1 3,-3 2-6,0 3 3,-2 4 0,-1 1 26,2 0-1,-2 0-11,0 0-14,2 0-18,2 9 4,2 4 10,2 3 4,0 0-1,-2-1 2,3 0-1,2-3 2,-2 0 3,1 0-6,2-1 1,0-1 0,2 0-1,0-3 6,2 0-5,-2 0 0,0-5 7,-3-2-8,-1 0 1,-3 0 0,-2 0 6,2 0-6,-4-7 7,-2-5 4,1-2-4,-2-2-7,0-1 0,0 2 3,1 0-3,-1 3 3,2 2-3,-2 2 0,1 5 6,-1 1-6,2 1 4,-1 1-2,7 0 11,5 0-12,2 0-1,6 0 0,-3 0 2,4 0-3,1 0 1,7 0 0,5 0-3,7-2 6,7 0-3,-4-1 0,-2 1 2,-10-1-3,-6 0 1,-7 0 0,-6 0-3,-5 0 4,-1-1-1,-2 0 7,-5 1 9,-1-1-16,0-1 29,0-1-24,0-1 40,-11 1-45,-2 1 0,-1 2-2,-4 3 8,-2 0-7,-1 3 1,0 14-7,1 4 0,3 5 7,4-3 0,5 3 0,8-2-4,0-3 2,2-2-3,11-3 5,10-3-6,3 0 15,6-5-7,5-1-1,6-6-1,-1-1-10,-1 0-98,-2 0-48,-3-9-81</inkml:trace>
  <inkml:trace contextRef="#ctx0" brushRef="#br0" timeOffset="447261.6511">18042 7411 156,'0'0'75,"0"0"72,0 0-57,0 0-22,0 0 14,0 0-78,-12-26 10,12 26-14,-3 0-22,0 3 18,-2 13-21,-4 10 25,-1 4 12,-2 2-8,3 1-4,-4-2 0,1 1-45,-2-3-53,-1-3-93</inkml:trace>
  <inkml:trace contextRef="#ctx0" brushRef="#br0" timeOffset="448296.2804">18389 7577 225,'0'0'89,"0"0"-19,0 0-63,0 0 8,0 0-15,0 0 0,9 32 57,-2-14-54,1 3 19,0-1-14,2-2 11,3 0-9,3-3-10,1-2 3,-2 1 8,2-2-8,-4 0-3,0-3 0,1-1 5,1-2-5,-3-1 0,1-4 2,-1 0 12,-1-1-5,2 0-9,-1-2 0,1-11 21,-1-5-21,-1-3 0,0-1 2,-3-4 2,-2 0-1,-1 4-3,-4 1 0,-1 4 12,0 4-12,0 4 0,0 3 0,0 3 28,0 3-22,0 0-1,2 0-5,3 0-36,4 0 36,4 9 0,4 1 1,1-1-3,8 0 7,2-1-5,2-1 0,1-2 3,0-2-7,-1-1 4,2-2 0,-1 0 3,-1 0 1,-5-2-4,-3-6 0,-5 2 5,-5-3-6,-6 0 1,-2-3 0,-4 0 15,0 0-11,0 0-4,-3 3 0,-8 2 3,-3 3-3,0 3 16,-2 1-13,-2 0 15,0 13-18,1 11 0,0 5-2,4 4 6,8 0-10,5-2 6,0-3 0,10-4-4,13-4 10,8-5-6,1-5 0,4-5-11,2-5 8,1 0-48,6 0-50,5-2-44,4-8-135</inkml:trace>
  <inkml:trace contextRef="#ctx0" brushRef="#br0" timeOffset="449551.5624">20684 7523 66,'0'0'76,"0"0"-25,0 0-9,0 0 17,0 0-25,0 0-23,0-45 16,6 39-18,0 3 18,1 0 14,3 2-34,3 1-2,4 0-5,1 0 0,3 6 13,1 7-9,-3 2 11,-2 3 3,-3 2-11,-2-1-5,-3-1-2,-3-1 6,-2-3-1,-1-4-2,-3 1-2,0-5 1,0 0 6,0-3-12,0-1 4,2-2 0,-2 0 23,3 0-18,1 0 14,2-11 19,5-8-30,5-7-11,2-2 3,4 0 0,-1 4-1,-4 6 4,-1 4-3,-4 5 18,-3 3-7,3 3-12,1 2 1,4 1-4,-1 0-5,5 0 9,0 15 0,-3 3-1,-2 2-6,-2 1 2,-5-2 1,-1 1 1,-2-2-5,-3 0 8,-1 0 0,-1-3-3,3-3-16,0-3-48,2-4-12,3-4-65,1-1 1</inkml:trace>
  <inkml:trace contextRef="#ctx0" brushRef="#br0" timeOffset="449895.2934">21437 7490 175,'0'0'206,"0"0"-160,0 0 12,0 0-23,0 0-16,0 0-19,0 0 1,63 2 15,-35-2 5,-2 0-10,0 0-10,-3 0-1,1 0 3,-2 0-7,2 0 4,-3 0-49,0 0 17,-3 0-105,-6-2-8,-5 0 6</inkml:trace>
  <inkml:trace contextRef="#ctx0" brushRef="#br0" timeOffset="450148.6818">21615 7408 98,'0'0'106,"0"0"34,0 0-83,0 0-49,0 0 50,0 0-18,-43 82 12,38-55-37,5-3-6,0 1-13,0-4 4,0-2 0,9-2 0,0-1-17,0-2-45,0-3-47,4-6-32,1-5-18</inkml:trace>
  <inkml:trace contextRef="#ctx0" brushRef="#br0" timeOffset="450508.0357">21985 7241 334,'0'0'153,"0"0"-116,0 0 46,0 0-56,0 0-23,0 0-7,3 37 3,1-9 0,-1 4 2,-1-2 4,-1-1-6,1 0 0,1-4 2,-2-1-4,-1-1 2,0-4-1,0-1-4,0-1-107,0-5-3,-7-3-37,-1-3-62</inkml:trace>
  <inkml:trace contextRef="#ctx0" brushRef="#br0" timeOffset="451117.3844">20703 7069 201,'0'0'46,"0"0"-1,0 0 32,0 0-43,0 0 23,-88 22-42,63 16-5,1 10 17,3 8 0,6 6-3,5 4 0,4 2-17,1-2-7,4-8 0,1 0 7,0-7-11,13-5 4,19-4 0,12-4 4,11-5 4,9-2-8,7-6 0,2-5-27,7-8-17,1-6-131,-5-6-78</inkml:trace>
  <inkml:trace contextRef="#ctx0" brushRef="#br0" timeOffset="451719.1251">22417 7039 441,'0'0'53,"0"0"-53,0 0 15,0 0-4,7 109 58,12-57-68,2 2 64,4-3-48,2-1-12,0-4 28,-2-4-26,-1-4-7,-4-2 0,-7-2 7,-9-4-10,-4 1 3,-7 1 0,-26-2-5,-9 0 1,-7-3-20,-5-3-19,2-6-70,2-7-35,5-7-158</inkml:trace>
  <inkml:trace contextRef="#ctx0" brushRef="#br0" timeOffset="452312.8434">22943 7379 391,'0'0'50,"0"0"-36,0 0 30,0 0-37,0 0 22,97 0-8,-57 0-17,5 0 3,0 1-7,-1-1-6,0 0-81,-2 0-98,-6 0-48</inkml:trace>
  <inkml:trace contextRef="#ctx0" brushRef="#br0" timeOffset="453263.2634">24157 7007 68,'0'0'57,"0"0"9,0 0 16,0 0-43,0 0 8,0 0-12,2-68-3,-2 61 16,-2 3-31,-5-3-9,-1 3 13,1 1-19,-2 0-2,-2 3 0,-1 0 0,-4 0-8,-2 4 10,-3 12-2,0 3 0,-1 9 0,2 7-2,-2 9-4,0 7 6,4 2 26,2 1-8,3-2-2,7-5-7,6-3-3,0-8-10,5-4 4,19-5 0,7-6 16,8-6-8,6-5-4,5-8 7,0-2-4,-2-2-7,-2-13 0,-5-3 2,-3-5 33,-5-2-10,-8-5 11,-6-4 16,-8-3-47,-8 0 18,-3-4-18,0-1 3,-21 1-6,-3 0-2,-7 5 0,-4 5 0,0 2-14,-1 8-6,-2 11-27,-2 7-42,-4 3 14,-3 10-77,3 9-40,3 2-27</inkml:trace>
  <inkml:trace contextRef="#ctx0" brushRef="#br0" timeOffset="453528.8757">23959 7192 300,'0'0'129,"0"0"-126,0 0-3,0 0 16,89 67-12,-56-36 3,-2 1-6,2 0 9,-3-1-5,1-2-2,-2-3-3,-3 0 0,0-3-42,-5-3-9,3-4-58,2-3-10,0-3-8</inkml:trace>
  <inkml:trace contextRef="#ctx0" brushRef="#br0" timeOffset="454044.4731">24624 7031 375,'0'0'41,"0"0"-9,0 0 0,0 0-32,0 0 9,0 0-13,-24 91 21,23-54-17,-1 4 0,2 0 4,0-2 3,0-3-5,3-8-1,6-2-1,3-3 4,1-7-4,1-3 0,1-2 1,1-5-1,10-3 5,5-3 3,8 0 26,5-5-28,0-13 12,-3-5-18,-5-6 7,-6-4 9,-9-3-14,-4-2 3,-10-1 10,-4 1 3,-3 2-13,0 3-5,0 5 4,-6 3-1,2 6 0,0 4-6,3 5-14,1 6-108,0 4-108</inkml:trace>
  <inkml:trace contextRef="#ctx0" brushRef="#br0" timeOffset="454685.0657">25319 6962 192,'0'0'84,"0"0"-18,0 0 12,0 0-74,0 0 9,0 0 3,-29 110 17,24-68 10,-1 3-40,1-1 18,1-4-21,-2-1 13,0-1-9,0-4-1,3-3-2,0-4-1,3-6 0,0-4-25,0-7-82,9-5-58,7-5 62,3 0-71</inkml:trace>
  <inkml:trace contextRef="#ctx0" brushRef="#br0" timeOffset="455386.0549">25306 7058 198,'0'0'71,"0"0"11,0 0-12,0 0 8,0 0-69,-12-96-4,15 73-5,10 2 1,-1 4-7,3 3 10,-3 2-4,4 3 13,3 4 6,3 5-19,2 0 0,1 15 16,-2 15-20,-4 10 6,-6 5-2,-7-1 5,-6 2 4,0-1-9,-19-2 0,-2-5 1,0-4 6,-1-9-7,1-6 0,4-5-19,1-5 21,5-4-2,3-4 0,5-1 5,3 0-3,0-3-2,0-7 0,7-1-5,10 2-8,0 6 13,3 3 0,-1 0-1,2 6-1,-1 12 4,-1 3-2,0 6 17,-5 2-9,-2 0-8,-5 0 0,-6-3 5,-1-1-7,0-4 2,-16-5 0,-2-3 11,-6 0 5,-3-6-16,-1-2 0,-2-5-26,1 0 25,-1 0-34,4-11 6,3-3 14,6-1-38,6-1-13,6-1-44,5-1-81</inkml:trace>
  <inkml:trace contextRef="#ctx0" brushRef="#br0" timeOffset="455761.0324">25832 7009 7,'0'0'329,"0"0"-241,0 0 17,0 0 23,0 0-125,0 0 7,24-32-10,-1 25-3,5 1 0,1-1 3,-3 0 0,1 3 0,-3 0 0,-3 3-1,0 1-77,-7 0-74,-1 0 37,-6 0-35</inkml:trace>
  <inkml:trace contextRef="#ctx0" brushRef="#br0" timeOffset="455995.3957">25994 6929 80,'0'0'83,"0"0"36,0 0-31,0 0-83,0 0 4,0 0 34,-58 108 5,47-64 37,-1 2-78,5 1 9,1 0-2,0-4-1,1-4 4,-2-4-17,2-1 1,2-6-13,0-4 4,3-3-51,-1-6-14,1-1-48,-3-5 3,0-6-62</inkml:trace>
  <inkml:trace contextRef="#ctx0" brushRef="#br0" timeOffset="456182.886">25770 7481 154,'0'0'93,"0"0"-16,0 0 25,0 0-102,0 0 3,0 0-3,65-2 18,-24-2-17,3 0 13,1-1-4,0-1-10,-2 3 0,-2-1-43,-3 2-14,-5-1-79,-3 0-55</inkml:trace>
  <inkml:trace contextRef="#ctx0" brushRef="#br0" timeOffset="456649.5135">26468 6924 251,'0'0'136,"0"0"-37,0 0-13,0 0-45,0 0-41,0 0 3,57-4-3,-13 2 2,1-1 10,1-1-13,-5-1 1,-7 2-32,-5 0 12,-4 2-57,-1-1-19,-8 2 4,-4-1-103</inkml:trace>
  <inkml:trace contextRef="#ctx0" brushRef="#br0" timeOffset="456930.7508">26689 6897 181,'0'0'49,"0"0"-40,0 0 33,0 0 35,-19 106-48,17-76 4,2 4-26,-2 1 6,1 1 5,1 2-16,0-2 20,0-3-22,-3-1 6,0-6-2,1 0-2,-2-3 0,1-2 0,2-4-2,1-3-2,0-1-34,0-4-33,0-2-39,0-3-40,0-2 13</inkml:trace>
  <inkml:trace contextRef="#ctx0" brushRef="#br0" timeOffset="457865.6039">28288 6906 164,'0'0'78,"0"0"12,0 0-9,0 0-8,0 0-4,0 0-57,5-54 25,-8 45-34,-11-1 6,-4 2 3,-7 2-8,-3 3-4,-2 3 0,0 0 4,2 0-9,2 4 5,6 12 0,0 5-10,4 4 10,4 8 0,4 5-10,7 5-8,1 5 18,0-2 0,13-1 6,8-4 3,4-4-9,7-4 0,3 1 2,4-4 10,-1-3-12,-8-3 0,-8-3-9,-13-3-8,-9-3 11,0 0 6,-12-3-7,-20 0 18,-3-1-11,-5-5 0,1 0 7,6-5-4,2-1-3,2 0-27,7 0 4,4 0-83,6 0-43,8-9-81</inkml:trace>
  <inkml:trace contextRef="#ctx0" brushRef="#br0" timeOffset="458974.9167">28552 7197 185,'0'0'109,"0"0"-61,0 0 75,0 0-57,0 0-63,0 0-6,-15 23-1,7-4 4,3 2 0,2-4 0,3-2 0,0-4 0,0-1-7,0-1 2,8-3 10,6-2-3,5-1 12,4-3-5,4 0-9,0 0 0,0 0 6,-4-9-8,-1-4 2,-2-7 0,0-1 3,-4-2 1,0 1-4,-6 4 0,-4 4 2,-5 8 1,-1 5-2,0 1 32,0 0-11,0 1-22,0 17-9,0 10 5,-4 4 8,-3 4-9,3 4 5,-5-1 0,2 0 7,-4-2 6,0 0-13,-2-4 0,1-5 4,-2 0-9,-3-6 8,-1-2-3,-2-3 5,0-6 2,1-3-7,2-6 0,2-2 1,5 0 3,1 0-4,3-10 0,3-5-8,3-1-4,0-1 12,0 3 0,3-1 8,10 1-11,5-3 3,9 1 0,11-3 1,6 1 2,4 2-6,3-3-12,-1 1-58,-2 2 29,-2 0-37,-4 1 44,-6-2 29,-6 0 2,-8 2 6,-7 0 13,-6 2 11,-3-2 42,-2 1-1,-2-1-28,-1 0 16,-1 1-47,0 6 9,0 1 1,0 3-4,0 1 10,0 3-22,0 0 0,2 0-5,3 6-17,5 13 22,0 4-3,2 4-1,1-1-7,-2-1 11,-2 0 0,-2-4-2,-2-2 9,-1-2-7,-2-4 0,-2-2-7,0-3 0,-6 0 10,-10-3-3,-1-2 20,-2-3-20,4 0-4,-2 0-1,7-5-68,-2-2 4,5-2-65,2 0-54</inkml:trace>
  <inkml:trace contextRef="#ctx0" brushRef="#br0" timeOffset="460878.9322">29244 7388 57,'0'0'0,"0"0"40,0 0 17,0 0-55,0 0 30,0 0 2,0 0-32,56 6 41,-41-6-21,-2-1-3,5-7 31,3-1-50,1-3 17,1-3 15,0-5-26,-3-4 31,-1-3-15,1-3-21,-5-3 24,-1 0-11,0-2-14,-3 2 13,-3 0 4,-2 1 7,0 4-8,-1-2-8,-2 3 32,0 4-27,0 0-6,-2 8-2,1 3 20,-1 3-24,-1 5 2,0 1 1,0 3 8,0-2-10,0 2-2,0 0 0,0 0-33,0 15 29,0 12-6,0 11 10,-8 1 5,1 4 4,4 0-9,3-1 0,0-1 1,0-2-5,5-4 4,11-3 0,2-4-2,6-4 4,0-5-2,4-2 0,0-4 8,5-2-11,2-4 3,2-2 0,1-2-14,-6-3 12,0 0 2,-9 0 0,-3 0-16,-2-8 15,-2-5-2,-1-5 2,-2-2-15,-5-1 11,-5 0-19,-3 0 18,0 3-41,0 2 30,-5 2 7,-5 3 8,-2 4 2,2 2 1,-1 5 20,-2 0-21,1 0 7,-1 8-16,2 8 9,3 0-5,2-1-1,3-1 6,3 0 0,0-2-2,0-2-7,0-2 9,9-2-5,2-2 5,2 1 6,5-3-4,3-2 2,4 0 0,0 0 4,-2 0-8,0 0 0,0-9 0,-1-2 4,-2 1-1,1 1-3,-6-1 0,1 5 10,-2-2-10,2 3 0,-1 0 3,3 2 6,-3 2-7,1 0-1,-4 0-1,2 6-5,-5 8 5,-2 2-4,-2 2 4,-2 2 4,1 0 0,-3-4 7,1 0-2,-2-4-2,0-1-7,0-5 0,0-3 1,0 0 4,0-3-4,0 0 0,1 0 17,1 0-11,4 0 2,3-9-9,4-5 5,1-2-21,1-1 16,-3-2 0,1 2-7,1 2 2,-4 3 3,0 5 2,1-1 0,-2 5-10,0 1 10,1 2-1,-4 0 0,2 6-37,-2 8 38,-1 0-3,-3 1 3,-1 0-1,1-2 1,-2 1 0,0-4 0,0-2 2,0-3-3,0-3 1,0-2 0,0 0 9,0 0-8,0 0-1,3-1 19,8-13-19,5-7-3,2-4-3,7-4-14,4-1 15,0 0-9,3 6 14,-5 6-5,-5 7-1,-7 8 6,-6 3 0,1 0-1,-1 15 1,-1 8 9,2 3 3,-1-2-3,3-1 0,4 0-9,-2-2 0,1-1 1,-2-5-1,0-4 0,-3-4-29,0-3-28,0-2-103,-1-2-73</inkml:trace>
  <inkml:trace contextRef="#ctx0" brushRef="#br0" timeOffset="461626.2951">29471 7010 29,'0'0'46,"0"0"17,0 0-47,0 0 14,0 0-25,0 0 7,-49 3 19,48 0-24,1-2 18,0 1-25,0 0-2,0-1-2,16 2 8,15-3 29,14 0 54,9 0-84,-1 0 7,1 0-10,-4-3-14,-4-2 9,-1 1-128,-5 1-51</inkml:trace>
  <inkml:trace contextRef="#ctx0" brushRef="#br0" timeOffset="474104.6155">19742 10371 110,'0'0'35,"0"0"37,0 0-1,0 0 0,0 0 22,0 0-67,0 0 20,10-28-38,-9 28 9,1 0-34,2 11 11,-1 14 6,1 6 33,1 8-24,-4 3-9,1 1 0,-2-2 21,0-2-24,0-2 3,0-4-19,3 2 4,0-5-131,0-2-21,-3 0-72</inkml:trace>
  <inkml:trace contextRef="#ctx0" brushRef="#br0" timeOffset="474620.2141">19641 10242 160,'0'0'16,"0"0"15,0 0-10,67-77 43,-30 59-31,4 2-21,3 5 39,-3 6-32,0 5 4,-3 3-8,1 21-6,-2 10 16,-1 8-4,2 6-10,-2 4 20,-3 4-25,-3-2-6,-8-1 0,-10-5-4,-7-4 0,-5-2 4,-6-3 0,-21 0 23,-13 1-18,-11-3-5,-7-1 2,-6-6 18,1-6-20,2-6 0,7-7 4,8-7 2,3-4-6,5 0-13,4-15-8,3-3-60,5-3 4,7 2-45,2 1 29,8 1-15</inkml:trace>
  <inkml:trace contextRef="#ctx0" brushRef="#br0" timeOffset="475885.669">20691 10723 62,'0'0'131,"0"0"-81,0 0 35,0 0-13,0 0-36,0 0 16,-17-77-18,6 67-8,0 1-9,-3 2-14,-3 2-3,-2 4 0,-5-1 5,0 2-12,1 0 9,0 8-2,2 11 0,3 4-9,0 1 8,8 3 1,1-2-5,6-1-6,3-1 11,0-2 0,0-1-1,15-5 6,3-3-5,2-5 0,7-2 1,3-5 6,3 0-6,1-1-1,-1-15 0,-5 1 4,-7-4-8,-6 2 4,-3 2 0,-6 6 6,-3 5-2,-1 1 24,-2 3 18,0 0-46,0 0-7,1 6-25,4 9 32,2 0 9,3 0-7,-1-3-2,2 0 4,2-5 3,1-2-7,2-4 0,4-1 0,2 0 6,2-6-4,3-10-2,-1-7 0,1-2-6,-4-5 6,1-4 0,-5-2 1,-4-5 2,-2-3 0,-4-5-2,-1-3 2,-4-2 13,-2 2-16,-2 3 11,0 6-7,0 9 26,0 6-25,0 9 8,0 9 25,0 5-33,0 3 17,0 2-22,0 7-21,8 22 21,3 22-5,1 12 5,4 6 4,1-2 3,2-6-7,5-10 0,3-9 0,0-6-4,0-4 7,1-7-3,-1-4 0,0-5-16,-2-6-23,-4-5-60,-5-4-93,-5-1-27</inkml:trace>
  <inkml:trace contextRef="#ctx0" brushRef="#br0" timeOffset="476245.0246">20903 10509 180,'0'0'147,"0"0"-87,0 0 38,0 0-44,0 0-14,0 0-22,28-28-12,-3 17-6,8 1 0,6-1 0,6 0 5,9-3-5,1 2 0,2 2 0,-5 0-6,-4 6-35,-11 4-98,-12 0-51,-14 0 6</inkml:trace>
  <inkml:trace contextRef="#ctx0" brushRef="#br0" timeOffset="476962.1342">21657 10673 117,'0'0'69,"0"0"38,0 0-4,0 0-41,0 0 8,-47-79-18,39 71-16,2 4 5,-4 1-36,-2 3-5,-5 0 0,-6 7 5,-2 13-7,4 1 2,0 2 0,6 0-3,3-1 6,6-3-6,5 2 3,1-2-23,0-4 9,9-4 14,9-3 0,0-3-8,4-5-1,2 0-7,-2-3-11,-2-12-24,-3-4 49,-6 4-8,-5 4 10,-4 0 36,-2 5-25,0 3 95,0 2-35,0 1-65,0 0 15,0 0-21,0 4 0,0 11-14,0 5 16,5-1-2,4 1 0,5-5-33,4 0 32,5-4-35,2-6-18,0 0 26,3-4-92,1-1 2,0 0-14</inkml:trace>
  <inkml:trace contextRef="#ctx0" brushRef="#br0" timeOffset="477912.4886">23841 10777 5,'0'0'11,"0"0"51,0 0 1,0 0-37,0 0 35,0 0-9,0 0-1,0 0 46,0 0-53,0 0 18,0 0 15,0 0-46,-2-1 41,-13-6-70,-7-6 8,-3-2-10,-5-3 1,-3-4-1,-4-5 0,-2-8 2,-7-5-5,-1-7 3,-2-6 0,2-1-16,3-3 18,5 2-2,5 6 0,6 3-3,7 7-3,10 0 6,10 5 0,1 2-10,0 7 12,16 2-2,7 5 0,0 6-10,3 3 6,-1 7 4,2 2 0,-2 2-17,-1 20 18,-7 10-1,-5 10 0,-11 10-6,-1 6 6,-16 7 0,-12 4 1,-4-3 2,-1-2-1,4-10-2,3-12 0,8-8 4,6-8-13,9-9 9,3-7-28,0-6 21,24-4-35,12 0 42,19-5-3,11-16 0,8-3-1,1 1-22,-5-3-39,-9 5 22,-12 3-20,-8 1-40,-14 4-70</inkml:trace>
  <inkml:trace contextRef="#ctx0" brushRef="#br0" timeOffset="478772.3313">24861 10061 168,'0'0'77,"0"0"-1,0 0-29,0 0 2,0 0-49,0 0 3,62-9-6,-31 9 5,5 0-2,4 0 1,3 0 8,8 0-11,4 0 2,0-3 0,-2 0-3,-4 0 3,-11 0 0,-6 3-1,-11 0-142,-14 0-19</inkml:trace>
  <inkml:trace contextRef="#ctx0" brushRef="#br0" timeOffset="479084.8149">25172 10058 30,'0'0'140,"0"0"-137,0 0 10,0 0 82,0 0-30,-6 105-16,6-71-2,0 0-10,0 3 0,0-1-25,0 0-15,0 1 3,0 2 0,0 0 9,0-3-9,-3-2-2,0-9 2,-2 0-89,1-6-18,-2-4-43,4-4-29</inkml:trace>
  <inkml:trace contextRef="#ctx0" brushRef="#br0" timeOffset="480495.4234">25661 10343 129,'0'0'79,"0"0"14,0 0-4,0 0-14,0 0-68,0 0 8,-70-59-13,54 59 23,-1 0-18,-2 0-2,-2 9-5,-2 10 0,0 5 10,3 4-10,4 3 0,1 1 2,6-4-11,3 0 9,4-6 0,2-1-10,0-3 11,6-4-1,8-4 0,1-3 9,5-6 0,3-1-9,5 0 0,2-15 1,2-6 2,-7-3-3,0 1 0,-7 0 6,-6 5-7,-1 4 2,-7 1 4,0 9 53,-2 3-56,-2-1 24,0 2-26,0 0-22,0 2 14,0 12-15,4 7 23,2 1 8,3-3 0,3-2-8,3-2 0,4-5 6,4-1-7,10-3 1,4-6 0,5 0 1,5 0-1,-2-6-14,0-10-8,-6-6-14,-5 0 29,-9-6 7,-5-1 0,-7-1 11,-5-3-4,-8 2-7,0 5 0,0 0 1,-11 3-11,-5 4 10,2 4 0,0 3-4,0 3 12,3 4-8,1 1 0,3 4-8,2 0 6,4 0 2,1 0-7,0 0 3,0 0-63,9 0 67,7 2 0,4 5 12,2 0-13,5-1 1,0 2 0,-2 1 1,4 4 5,-6 1-6,0 2 0,-7 2 7,1 2-3,-7 1 6,-1 0-10,-5-1 15,-1 1-8,-1-1-7,-2 1 0,1-2 16,4-1-18,1-3 4,6-1-2,1-5 13,6-2-13,3 1 0,4-5-5,6 3-64,-2-2 28,2 1-45,1-2-39,-3-2-63</inkml:trace>
  <inkml:trace contextRef="#ctx0" brushRef="#br0" timeOffset="482158.6066">27044 10291 106,'0'0'114,"0"0"-25,0 0 10,0 0-25,0 0-38,0 0 25,-52-58-52,40 56-1,-2 1-2,-3 1 2,-4 0-16,-2 3 6,-4 13 2,2 5-3,0 3 9,4 0-6,6 1 0,4-6 3,4-1-7,6 0-1,1-4 4,0-3-9,0-3 10,7-3 0,6-2 9,10-3-7,2 0-4,2-6 1,1-11 1,-2 1-1,-7 1 5,-7 0-2,-3-1 5,-3 6 7,-3 4-14,-2 1 26,-1 5-14,0 0 30,0 0-42,0 10-8,0 15-6,0 16 18,0 4-5,0 5 1,-1 3 0,-4-4-3,-5 2 3,0-1 0,-5-1 1,-3 0 5,-6-4-6,-3-6 0,-4-4 1,2-8-7,7-8 6,1-6 0,6-11-2,3-2 12,5 0-20,2-16 2,5-10-35,0-4 39,3-3 6,12-1-2,6 0 19,3 4-5,4 2 7,5 0-21,7 1 3,7 1-3,6-1 0,7 1 0,0 2-1,7-2-3,0 0-6,3 2-13,-9 2 2,-8 1 15,-13 4 6,-15 3 0,-10 4 3,-7 1 9,-7-2-12,-1 1 6,0-4 0,0 2 14,-9 2-18,-6-2-2,-6 4 0,-3 1 0,-4 2-6,1 5 6,5 0 0,-1 0-5,9 3 5,2 10 0,4 7-4,6 3-10,2-2 5,0 3 2,11-7 7,8-3-6,7-1 12,5-6-5,6-1 6,2-3-4,0-3-6,0 0-5,-4 0-4,-3-4 10,-4-11 4,-5-3-2,-1-11 6,-4-3 2,-2-4-8,-1-3 0,-4 1 1,-2-4-1,-2 0 1,0 0-1,-2 0 10,-3 4 4,-2 5 3,0 4 14,0 6-27,-4 4 33,1 7-35,2 6 10,1 5-3,0 1-8,0 0-2,0 27-23,-2 17 23,2 13-1,-1 5 4,1-1 8,0-2-6,0-5 1,0 0-8,3-6 3,9-6 0,4-5-8,4-10 8,4-6-35,1-12-33,-1-9-131,-3 0-145</inkml:trace>
  <inkml:trace contextRef="#ctx0" brushRef="#br0" timeOffset="482486.7199">27429 10228 299,'0'0'51,"0"0"-32,101-16 58,-43 10-17,10 1-52,3 1 38,2-1-38,-4-3-3,-2 4-4,-3 0 7,-4-2-16,-3 4-12,-7-1-87,-11 1-33,-11 1-105</inkml:trace>
  <inkml:trace contextRef="#ctx0" brushRef="#br0" timeOffset="483797.1718">29161 10251 9,'0'0'70,"0"0"4,0 0 1,0 0-30,0 0 34,0 0-28,0 0 22,-15-45-4,6 40-40,-1 2 1,-3 2-30,-3 1 5,-4 0-18,-3 0 13,-2 15 0,-2 6-3,0 3 9,0 1-6,8 1 0,5-3-3,8-1-8,5 0 11,1-4 0,0 1-16,15-3 16,7-5 0,8-5 0,3-6-22,4 0 21,1-4-30,-4-13-5,-4-3 29,-6-2-17,-8-2 24,-4 1 0,-3 2 7,-2 4-7,-5 9 11,-2 0 43,0 6 54,0 1-90,0 1 15,0 0-33,0 0-28,0 1 22,0 9-1,1 0 7,5 2-9,3-3 9,4-1-12,3-3 4,4-2-35,7-1 42,4-2-25,7 0 26,1-6-19,-3-8 14,-5 1 5,-6-2-6,-4 0 15,-7 0-9,-3 0 1,-2 4 1,-3 4 65,-1-1-54,2 5 16,-2 2-29,-1 1 11,4 0-24,1 12 13,6 8 0,0 1 9,1 0 2,-1 1-11,0-1 0,-3 0 8,-4-1-9,-3-2 1,-5 0 0,0 1-14,-10 1 2,-14-1-18,-13 2-8,-5-4-77,-6-2-32,-3-1-68</inkml:trace>
  <inkml:trace contextRef="#ctx0" brushRef="#br0" timeOffset="485450.7435">6112 12447 91,'0'0'94,"0"0"9,0 0-35,0 0 35,0 0-28,0 0-40,0-53 16,0 52-18,0 1 4,0 0-25,0 3-12,0 22-24,4 16 23,2 19 2,-1 12 33,-2 5-27,0 3 3,-3-3-2,0-4-3,0-3-5,0-3 0,0-3 2,-9-1-4,4-4 4,-2-7-2,3-5 0,1-10-8,1-6-41,2-7-41,0-11-65,0-7-24,0-6-84</inkml:trace>
  <inkml:trace contextRef="#ctx0" brushRef="#br0" timeOffset="486636.6169">6443 12787 3,'0'0'54,"0"0"-25,0 0 19,0 0-22,0 0 13,0 0-34,26-77-4,-16 62 39,5 2-30,0-2 21,6 1 8,1 5-19,2 5 19,3 4-31,3 0-6,0 3 26,0 13-20,-4 4-8,-3 4 0,-8 4 18,-7 1-14,-8 6 2,0 2-3,-4 3 21,-17-1-18,-3 1-6,-4-3 0,4-6 5,5-4-6,2-7 1,8-7 0,3-5-8,3-5 0,3-3 8,0 0-5,0 0 12,0-14-13,5-6 6,5-7 0,5-3-1,5-4 5,-1-4-4,5-1 0,-3 0 3,4 1-3,-1 2 0,1 3 0,-8 6-1,-2 7 7,-8 10-6,-5 5 25,-2 5-5,0 0 58,0 0-74,0 10 15,-6 15-17,-9 9 7,4 7-9,2 3 0,1-1 15,6-4-16,2-4 1,0-5 0,4-7-19,11-7 17,6-5-28,6-8-51,-1-3-126</inkml:trace>
  <inkml:trace contextRef="#ctx0" brushRef="#br0" timeOffset="487152.2141">7444 13048 456,'0'0'76,"0"0"-39,0 0 18,0 0-31,0 0-24,0 0-6,2 26 6,-11 0 0,-3-2-19,0 5-36,-3-2-92,-3-3-64</inkml:trace>
  <inkml:trace contextRef="#ctx0" brushRef="#br0" timeOffset="488052.7895">8147 12622 287,'0'0'139,"0"0"-66,0 0-4,0 0-1,0 0-68,0 0 0,-30 46-5,26-14 19,1-2-14,3-3 0,0 0 4,3-6-5,12-2 2,4-3-1,4-6 9,5-4 4,5-6-13,1 0 0,3-4-2,0-14-10,-2-3-4,-5-5 16,-5 2-7,-5 1 9,-4 4-2,-6 6 0,-5 6 1,-2 6 26,-3 1 8,0 0-9,4 3-26,-4 15-11,0 10 11,0 5 0,0 7 2,0 5 1,0 7 0,0 4 2,0 1 1,-7 1 1,-7-3-7,-6 3 0,-6-4 0,2-5 2,-1-3 1,1-12-2,5-8 2,7-13 3,4-6-6,2-7 0,6 0 5,-4-11 0,4-15-5,0-10 0,15-6-2,11-5-22,7-1 8,5 1-15,-2 5-50,-2 4 29,4 6-93,-6 1-71</inkml:trace>
  <inkml:trace contextRef="#ctx0" brushRef="#br0" timeOffset="488818.3742">9197 12430 343,'0'0'133,"0"0"-88,0 0 26,0 0-27,0 0-25,0 0-35,-1 0 16,1 0-9,16 0-4,14 11 21,6 4-8,7 0 0,-1 2 4,0-1-6,1-1 2,-1 0 0,2 0 1,1-1 3,4-1-4,-2 1 0,-4 0 4,-7-1-5,-8 0 1,-10 1 0,-3-2-11,-9 0 14,-3 0-3,-3 2 31,0 2-24,-9 5 23,-12 7-9,-7 1-19,-8 7 22,-3 5-14,-7 2-10,-2-1 0,-4-3 5,3-3-9,1-5 4,5-3-13,6-6 7,8-7-79,8-3-52,17-9-48,4-3-135</inkml:trace>
  <inkml:trace contextRef="#ctx0" brushRef="#br0" timeOffset="489193.3564">10421 13154 760,'0'0'32,"0"0"-14,0 0-7,0 0-11,0 0 0,0 0-13,-17-3-43,4 5-142,-5 4-261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3:45:43.9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3330 1089 4,'0'0'47,"0"0"12,0 0-2,0 0 12,0 0-7,0 0-13,0 0 17,0-32-5,0 32 0,0 0-3,0 0-51,0 0 14,0 0-21,0 0-20,0 9 18,0 18-12,3 19 14,1 12 8,2 5 8,-3 0-11,0-5-4,0-7 11,0-9-12,0-4 1,0-6-1,0-7 0,0-1-3,-3-2-18,3-2-71,-3-4-42,4-5-40,-1-8 79</inkml:trace>
  <inkml:trace contextRef="#ctx0" brushRef="#br0" timeOffset="546.8474">3361 1456 97,'0'0'25,"0"0"-23,0 0 2,0 0 10,0 0-13,0 0 16,58-7 7,-40 4-19,0-1 17,6 0-11,-2-2-3,-1-2 9,0-1-13,3-1-3,-6-1-1,0-2 5,-5-1 1,-1-2-6,-3-4 45,-3-1 12,-1-5-35,-5 1 17,0-4-6,0 4-6,0 4 9,-3 1-2,-5 8 31,5 2-28,0 3-25,0 6 17,1-1-16,2 2-6,0 0-14,0 12-2,0 22 9,0 11-4,5 8 12,4-4-8,-3-2 0,0-8 4,0-4-6,-2-4 4,-1-1-2,3-3 0,2-1-11,2-5-19,4-6-77,2-4-62,-1-11 17,3 0-85</inkml:trace>
  <inkml:trace contextRef="#ctx0" brushRef="#br0" timeOffset="1706.5554">4015 1339 4,'0'0'80,"0"0"-3,0 0-28,0 0 23,0 0-12,0 0-56,-22-41 39,14 38-19,0 0-14,1 2 15,-1-1-24,-4 2 18,2 0-19,-5 0 11,0 5-16,3 6 5,-1 7 0,2 2-6,1 4 4,7 3-1,3 0 2,0-2-8,0-1 6,0-6 6,10 0-1,4-5 1,0-1 5,3-1-8,1-2 0,-2-5 4,2-2 1,-4-2-4,-1 0-1,-1 0 7,-1-6-3,-1-6-4,-3-1 0,-1-3 0,-4-2-1,1 0 1,-3 0 0,0 0 3,3 1 1,-3 4-4,4 1 0,-1 1 1,0 4-4,0 1 3,3 0 0,2 1-4,2 4 3,-1 1 1,3 0-4,0 0-6,0 4 0,-3 10 10,4 1 0,-2 3-15,0 0 24,0 0-9,-2-1 4,6-1 12,-3-1-9,0 0-7,4-1 3,-2-2 9,2-3-5,-4-2-7,0-2 0,-3-2 7,-3-3-7,0 0 0,1 0 0,5-9 28,-1-9-21,2-3-7,-4-2 0,-1 4 7,-1 2-8,-6 5 1,2 4 0,-3 6 7,0 2 1,0 0-8,0 0 0,2 0-44,2 2 36,1 11 0,4 3 8,1 0 1,2 0 4,-1-1-5,5-2 0,2 1 12,3-4-12,3-2 3,-1-5 0,0-3 13,-5 0-8,-2 0-8,-4-11 0,-4-1 14,-5-1-10,-3-2-2,0 0 2,-2 1 1,-5 2 4,-1 3-9,5 2 9,0 4-3,3-1 43,-3 4-25,3 0-19,0-3-10,3-1 1,18-3 4,3-6 0,6 1-16,-2-1 13,-3 2-50,-2 4-28,-7 2 3,-1 5-76,-4 0-52</inkml:trace>
  <inkml:trace contextRef="#ctx0" brushRef="#br0" timeOffset="2516.4173">6078 1006 106,'0'0'91,"0"0"14,0 0-33,0 0-36,0 0-31,0 0 8,-20 80 1,10-37 16,-2 4 19,3 1 0,-4-3-19,1-1-20,-3-2-4,3-3 2,-2 0-8,-2-4 0,7-4-17,-3-2-7,5-6-46,4-7 30,1-5 17,2-8-120,0-3-45</inkml:trace>
  <inkml:trace contextRef="#ctx0" brushRef="#br0" timeOffset="2860.1493">6067 1015 30,'0'0'59,"0"0"16,0 0 12,0 0-13,0 0-2,0 0-41,18-33-31,-7 56 0,1 9 21,2 11 21,0 2 2,-1 5-25,-1-1 23,-1-4-36,-1-1 1,-1-3 5,2-4-9,-1 0-3,-1-3 0,2-2 4,-1-4-7,-4-4 3,0-5-26,-3-9-28,0-6-70,-3-4-42,0 0-9</inkml:trace>
  <inkml:trace contextRef="#ctx0" brushRef="#br0" timeOffset="3078.8874">6091 1373 247,'0'0'62,"0"0"-62,0 0 2,0 0-7,0 0 4,0 0 1,39 0 1,-20 3 0,1 0-2,1 0-97,-1-3-96</inkml:trace>
  <inkml:trace contextRef="#ctx0" brushRef="#br0" timeOffset="3781.9765">6431 1492 76,'0'0'3,"0"0"0,0 0 13,0 0 31,0 0 19,0 0-6,57 2 19,-45-14-58,7-6 9,-4-4-25,3-6 2,-3-5 16,-2-4-17,-2-5 0,-2-1 4,-2-2-5,-1-1-5,-3 3 0,-1-2 0,-2 2 4,0 6-2,0 4 4,-8 10 40,0 10-26,0 4 12,5 7-32,0 0 4,0 2-21,0 17 9,1 19 8,-1 16-5,2 5 7,1 0-2,0 3 0,0-6 0,0-4 3,7-7-3,4-6 0,0-8 0,0-6 2,3-4-5,1-7 3,0-3 0,4-7 4,2-2 1,1 0 1,5 0-6,-3-7 1,1-9-2,-8-4-2,-2-2 0,-9-3 1,-3 4 4,-3 0-2,0 8 16,0 3-9,0 5 19,0 3 15,0 2-19,0 0-1,0 0-21,-2 12 0,2 7-20,0 4 22,0-2-3,8-1 1,2-4 0,-1-2-3,2-2 3,0-5-6,0-2-6,4-5-88,1 0-33,-1-5-121</inkml:trace>
  <inkml:trace contextRef="#ctx0" brushRef="#br0" timeOffset="3982.4957">6861 1149 410,'0'0'33,"0"0"-33,0 0-47,0 0 11,0 0-170</inkml:trace>
  <inkml:trace contextRef="#ctx0" brushRef="#br0" timeOffset="4654.3318">7295 1241 79,'0'0'74,"0"0"-43,0 0 51,0 0-28,0 0-16,0 0-18,-88-38-19,66 38 28,5 9 5,-2 6-31,2 6 8,4 5-7,3 1-4,2 2 0,4-2 7,4-3-7,0-5 0,0-1 1,12-4 6,1-4 0,8-2-7,3-6 7,4-2 5,5 0 1,-2-6-13,1-7 1,-4 1 8,-4-1-5,-3-2-4,-5-3 0,-2 0 10,-5-3-8,-2-2-2,-4 1 1,-3 0 7,0 6 1,0 4-9,0 4 2,-2 3 7,-5 4 26,1 1-8,-3 0-27,0 9 6,-3 14-6,0 5 0,5 5-5,1-2-6,6-3-1,0-4 12,0-3 0,15-4-6,4-5 13,2-5-7,6-3 0,0-4-10,3 0-24,-2-4-84,0-6-82</inkml:trace>
  <inkml:trace contextRef="#ctx0" brushRef="#br0" timeOffset="7243.46">8540 1248 200,'0'0'87,"0"0"-14,0 0-14,0 0-35,0 0-19,0 0-5,-22 64 13,22-40-12,0 0 4,0 0-5,0-6 5,0 0-2,6-5 0,2 0-3,3-3 0,0-2 3,1-5-3,5-2 0,1-1 8,1 0-17,5-8 9,-3-5-26,-3-3 26,-5-3-27,-3 3 26,-5-1 1,-2 7 0,-3 2 7,0 5 10,0 3 33,0 0 5,0 0-55,0 0-17,0 0-12,0 11 29,3 2 2,0 1 0,3 0 1,1-3-3,1 0 3,1 1-4,0-3 1,4-2 0,2 0 7,6-4-5,3-2 0,1 1 3,-2-2 3,-4 0-9,-1 0 1,-6-2 0,-2-9 4,-1 0-3,-1-6 1,-4-3 2,-1-1 0,-1-1-7,-2 1 3,0 1 0,0 4 0,0 1 1,0 4-1,0 3 0,0 3 5,0 1-6,0 3 1,0-1 0,0 2 0,0 0 0,0 0 0,0-1 0,3-1-19,8 1 18,3-4-2,4 4 3,-3-2 0,-3 1 0,0 2 0,-2 0 0,3 0 3,-2 0-9,4 0 5,-3 0 1,-3 0-2,-3 0 2,1 0 0,-2 2-1,-2 0-2,-3-1 0,0 0-10,0 4-13,0 1 26,-2 4 9,-8 3-1,2 3 14,1 2-10,1 1-6,0 3-6,0-1 9,5-2 0,1-2-8,0-2-1,0 0 0,0-3 0,0 0 0,11-3 0,3-3 1,-1-2 9,4-1-8,0-3 7,0 0 4,2 0-6,-2-10-7,-2-2 0,-3-3 2,-2-3 5,-4-3-6,-3-2 2,-3-1-2,0-1-1,0 0-12,-12 4-19,-1 3 14,-1 7 9,-1 1 2,2 4 6,0 3-3,2 1 4,8 2-1,1 0 0,2 0-12,0 0 7,0 0-14,0 0 15,2 8-12,9 2 22,0-2-8,3 0 2,-2-2 0,4-2 4,-1-2-2,0-2-2,6 0 3,-3 0 7,1 0-10,-1-3 0,-3-6 1,0-3 41,-3-2-25,-2-4 7,-4-1-6,-4-1-9,-2-1-9,0 0 0,0 1 7,-2 5-8,-7 0 3,0 3 0,1 5-2,0-1 8,2 4-8,3 1 0,-2 0 3,4 3-5,1 0 2,0 0 0,0 0-2,0 0-19,0 0 9,0 0 0,12 1 12,4 7-1,2-1 3,2 0-2,-1 0 0,2 0 5,1 2-5,-2 2 0,-4 1-5,-1 5 0,0 1 5,-4 4 0,-1 3-9,-6 3 2,1 0 7,-1 0 0,1-3 5,1-2 0,3-2 2,-3-3-3,1-3 8,2-3-5,3-3-7,2-5 0,0-2 5,4-2 8,5 0-4,2-10-4,2-9 9,-6-2-9,3 1-5,-7-5 0,-1-2 9,-2-1-7,-3-6-1,-4 0-1,-5-1 5,-2 0 2,0 1-7,0-1 0,0-2 4,0 0-4,-2 1 0,-1 3 0,0 5-1,2 7 7,1 7-6,-2 11 0,2 3 1,0 0-20,0 7 9,0 22-5,3 12 15,5 10 6,2 0 26,-4-3-8,-1 0-21,-2-4 29,-2-3-25,1-3-4,-1-7 8,-1-2-4,0-7-7,2-4 0,-1-3 1,2-3-5,0-2 4,-3-6 0,1-1 3,-1-3 1,0 0-4,0 0 0,0 0 6,0 0-6,2 0 0,-1 0-14,2 0 10,2-6-61,6-5-30,-1-1-6,0 2-85,-4 3 0</inkml:trace>
  <inkml:trace contextRef="#ctx0" brushRef="#br0" timeOffset="8196.5338">9912 1259 41,'0'0'28,"0"0"27,0 0 15,0 0-2,0 0 9,-8-86-58,8 74 8,2 0 11,7 3-37,2 0 29,2 1-30,0 4 2,2 1 8,-1 3-9,-2 0-1,1 0 0,-4 1 5,1 8-5,-5 0 0,-4 2 0,-1 3-4,0 2 17,-10 2-9,-8 2 6,-4-4 9,1-1-38,4-4 19,1-7-20,4-1 10,7-3 3,1 0 7,1 0 0,0 0-10,2 0 10,1-1 20,0-1-15,0 2-5,4 0-7,8 0 7,9 0 0,-2 9 4,1 2-4,0-2 3,-1 0-2,-2 0 18,-2 0-14,2 0-5,-2-1 3,-4-2 11,0-2-8,1-1-6,-2-3 3,1 0 45,-2 0-44,-2 0 27,-1 0 7,-1-5-38,-1-3 39,-1-2-36,3-3 2,0-2 3,-3-2-4,1-2-4,-2-2 0,-2 0 4,0 0-5,0 3 1,3 0 0,-3 4-1,0 2 2,0 3-1,0 3 0,3 4-3,0 2-5,2 0 8,5 0-2,2 0-19,0 12 14,7 3 7,-4 4 0,0-1-1,-3 1 1,0-2 0,-5 1 0,-1-2-3,-3-1 7,-1 0-4,-2 1 0,0-1 7,0-1-7,-3 3 5,-5-3-2,-1 0-6,-5-3-43,-2-3-51,-4-5-74,-1-3-193</inkml:trace>
  <inkml:trace contextRef="#ctx0" brushRef="#br0" timeOffset="9605.9186">11304 1244 122,'0'0'122,"0"0"-117,0 0-2,0 0 43,0 0-46,0 0 7,-3 33-7,3-30 1,3-2 6,5-1-5,3 0 0,1 0 8,3 0-4,2-4-6,-1-8 0,1-7 3,0 0 3,-5-1-5,-1 1-1,-2 4 2,-5 0 5,-2 4-7,-2 3 0,0 3 1,0 3 9,0 2-9,0 0 14,0 0-15,-8 14 4,1 8-4,-1 6 0,5-3 2,2-2-2,1-4 0,0-4 0,0-2 2,0-3-1,9-1-1,3-4 0,1-2 1,5-2 4,2-1-4,3 0 1,-2 0 1,-3-4-2,0-6-2,-2 2-7,-4-3 4,0 1-1,-3 0 5,-1 3 0,-4 3 2,1-1 2,-1 3-4,-1 0 0,3 2-5,-2 0-5,1 0 10,3 9 0,-2 2 0,1 4 1,-4-1-4,0-1 3,-2-1 0,-1 1 4,2-3-3,-1-1 1,1-3 4,-1-3-3,1-3-3,-1 0 0,2 0 4,2 0 10,7-17-6,1-5-7,3-5-2,1 0-45,1 4 20,-5 5 22,2 6 4,-6 4 7,2 3 11,2 5-4,-1 0-8,3 0 1,0 1-7,1 8 0,-2 3 0,-1-1-7,-4 0 7,3 3 0,0-1 4,-3-2-4,0 2 0,-3-3 0,4-1-13,-4-3-44,0-3-117</inkml:trace>
  <inkml:trace contextRef="#ctx0" brushRef="#br0" timeOffset="9855.9062">11572 998 376,'0'0'0,"0"0"-33,0 0-93,0 0 68,0 0-82</inkml:trace>
  <inkml:trace contextRef="#ctx0" brushRef="#br0" timeOffset="14387.9606">13830 716 103,'0'0'60,"0"0"-16,0 0-15,0 0-26,0 0-3,0 0 0,0 0 38,12 64 13,-9-26 10,0 4 5,-2 3-53,-1-1 10,0-4-23,0 0 3,0-4 1,0-3-4,0-3 0,-4-5 0,-4 4-52,2-4-11,0 1 1,2-3 39,1-10-32,0-5-115</inkml:trace>
  <inkml:trace contextRef="#ctx0" brushRef="#br0" timeOffset="14928.0044">13652 677 72,'0'0'19,"0"0"-5,0 0 18,0 0-15,0 0 2,85-46-12,-58 46 12,3 0 5,1 11 8,1 10 11,1 6-1,-1 4-33,3 4 13,-1 1 9,-1 5-19,-3 1 28,-8 0-31,-4 3 7,-6-2-1,-6-3-11,-5-1-4,-1-2 0,0-3 5,-13-1 14,-6-3-15,-5-3 5,-2-4 10,-1-5-11,-3-6 7,1-3-11,-1-4 2,-2-5 14,4 0-19,1-2 2,2-11-3,1-7-16,5-2-31,-1-1-48,8 2-18,2 1-14,6 4-35</inkml:trace>
  <inkml:trace contextRef="#ctx0" brushRef="#br0" timeOffset="15540.8664">14366 698 26,'0'0'153,"0"0"-64,0 0-21,0 0 16,0 0-75,0 0-2,8-8-14,19 8 7,9 0 0,3 0 0,4-2 8,2-1-10,-2 0 2,3 0 0,-5 2 4,-4 0-1,-7 1-6,-5 0-20,-9 0-67,-5 0 1,-6 0-36,-4 0 23</inkml:trace>
  <inkml:trace contextRef="#ctx0" brushRef="#br0" timeOffset="15900.2224">14680 691 42,'0'0'44,"0"0"-21,0 0 47,0 0-20,-21 93-17,21-58 0,0 4-33,0 2 37,0 0-19,0 1-12,0-3 19,0-1-17,0-2 76,0-6-77,0-5 8,-1 0-9,-8-6-2,-1 1-4,-1-4 21,-3-4-16,4-4-1,0-3-4,-1-4 14,-1-1-9,-1 0-5,-3 0 4,0-10-2,-1 0-2,3-2-5,1 0-1,4 0-57,4 0 13,4 0-106,1 0-37</inkml:trace>
  <inkml:trace contextRef="#ctx0" brushRef="#br0" timeOffset="17085.5583">15037 1114 38,'0'0'103,"0"0"-94,0 0 5,0 0 39,0 0 1,0 0-29,101-7-1,-77 4 13,5 0-36,-3 0 5,1-2-6,0 1 0,-5 1-8,-4 0 5,-3 0-43,-6 3-22,-3 0-58</inkml:trace>
  <inkml:trace contextRef="#ctx0" brushRef="#br0" timeOffset="19970.8096">16165 949 23,'0'0'95,"0"0"-78,0 0 81,0 0-36,0 0-30,0 0 18,0 0-25,-8-56-20,1 49 24,-1 0-18,-1 3-11,-1 0 18,-6 2-18,-4 2 0,1 0-6,-2 0 6,2 0 3,0 9 2,5 5-5,0 2 0,5 1-7,2 2 6,4 3-3,1-3-5,2 1-1,0-1 10,3-1 0,14 0-2,1-1 9,6-1-12,-1-4 5,1 4 0,1-5 7,-2 0-7,-4 3 0,-1-3 4,-4 2 2,-5 0-6,-1-1 0,-3 2 2,-2-1 12,-3-1-7,0 3 2,-5-1 22,-15-2-27,-4-1 16,-1-3-18,-1-3 3,-1 0 11,0-5-16,2 0 2,1 0-2,1-2-16,4-6-20,3-2-15,7 1-41,6 0 2,3 1-5,0 1-36</inkml:trace>
  <inkml:trace contextRef="#ctx0" brushRef="#br0" timeOffset="21173.8709">16548 955 22,'0'0'52,"0"0"38,0 0-38,0 0 20,0 0-32,0 0-3,-51-29 13,43 29-49,-1 0 5,-2 0-6,-2 6 4,-1 8-7,-2 2 3,2 2 0,0 2-2,3 1 8,2 0-6,1 2 0,4-1 5,4 1-1,0-1-4,0 1 0,9-5 4,5-2 2,5-2-6,1-2 0,2-4 3,0-4 14,3-3-15,0-1-1,0 0 9,2-1-2,-2-9-8,-1 0 0,-3-1 4,-3-1-2,-5-2-1,-1-1 6,-3-3 27,-3-3-27,1-4-5,-2 3-2,-5 1 7,0 3-7,0 1 0,0 4 0,-2 4 12,-5 3-3,2 3 7,1 3-16,-1 0 4,2 0-16,-1 10 7,1 10 5,1 5-6,2 1 5,0-3-1,0-1 2,0-4-14,6-2 11,3-5 3,1-1 0,1-2-2,1-1 9,4-4-7,1-2 0,2-1 6,0 0-13,0 0 7,0-6 0,-4-3 1,0-1 4,-2-3-5,2 0 0,-3-2 6,0-1-9,1-3 3,0 1 0,1 2 1,0 3 1,-3 5-2,2 3 0,-3 0-3,3 5-10,3 0 13,-2 8 0,1 7-2,-1 1 6,-5 1-4,0 1 0,-3 0 9,-2-3-9,0-1 0,-4-2 2,0-3 5,0-2 1,0-4-8,0-1 0,0-2 13,0 0-4,0 0 5,2-3 11,1-14 25,3-7-49,8-2-2,3-2 1,4 4-25,-3 5 22,-2 5 3,-5 5 0,4 6 4,-2 3-4,7 0 0,-1 0-4,2 10 0,-3 7-3,-5 0 7,0-2 0,-3 1-8,-1-3 11,0 3-3,-1-4 0,0 0-63,1-4 9,2-4-67,5-4-60,-1 0-5</inkml:trace>
  <inkml:trace contextRef="#ctx0" brushRef="#br0" timeOffset="22480.3335">17748 977 23,'0'0'118,"0"0"-42,0 0 75,0 0-33,0 0-60,0 0-39,-14-72-6,5 63 4,0 0-14,0 3-4,-3 6 1,-2 0-36,-2 0 33,-1 15-4,-1 7 6,3 6-8,0-3 11,5 2-2,-1-4 0,5 0 1,2-4-2,4-5-2,0-1-3,0-1-6,0-4 12,0-2-7,7-3 2,5-3 5,3 0-3,0 0 3,1-3 0,-4-8-2,-3-1 6,3-1-2,-6-1 4,0 2 4,-3 3-7,-1 3 35,-1 1-29,-1 2 32,0 3-32,0 0 2,0 0-11,0 0-11,3 0-12,4 11-19,2 2 42,2 3-1,1-1 1,-2-3 0,1-2 0,2-2 6,-1-1-6,3-4 0,-3 0 0,0-3 8,0 0-8,-2 0 3,2-7 9,0-8-1,-3-3-11,0-2 0,-3-2 1,-3-2 7,-3-4-5,0 1 0,0 0-2,0 3 2,-5 2-6,-2 3-5,1 7 8,2 3-8,1 8 8,1 1 0,2-1-6,0 1-8,0 0-7,0 1-10,0 13 31,0-1-5,0 1 5,0-2 0,0-1 0,6 0-2,2-2-2,2-3 4,0-3 0,4-1 5,1-2-4,1 0 4,1 0 0,-5 0 9,-2 0-14,0 0 6,-4 0 2,2 6 11,-1 0-19,-1 4 0,0 1-9,-3 1 16,2 3-7,-4 0 0,1 2 0,-2-3 3,4-1-3,-3-3 0,2-2 5,1-3-5,3 4-2,4-5 1,9 2 1,6-3 11,2-3-9,3 0 2,-1 0-1,-3-13 3,-4-4-8,-3-4 2,-3-4 0,-5 1 4,-5 2-1,-2 4-3,-1 2 12,-4 8 1,0 3 34,0 2-2,0 3-33,0 0-12,0 5-9,0 11 9,0 2 6,0 0-5,0-3-2,0-2-11,0-3-20,9-2 31,-1-2-18,2-4-14,3-2 12,-2 0-53,2 0-25,-2 0-50,-2-7-36</inkml:trace>
  <inkml:trace contextRef="#ctx0" brushRef="#br0" timeOffset="22699.072">18385 726 403,'0'0'121,"0"0"-87,0 0-34,0 0-2,0 0-2,0 0-111,-5-3-73,5 3-61</inkml:trace>
  <inkml:trace contextRef="#ctx0" brushRef="#br0" timeOffset="23839.6394">18653 848 55,'0'0'52,"0"0"-27,0 0 17,0 0-10,0 0-19,0 0 9,-68 78-18,59-51 9,1-1 10,1 0-12,2-4 27,1-2-31,4-2-5,0-5-4,0-1-2,12-4 4,3-4 6,1-1 1,2-3 13,1 0-17,-1 0-2,-1-4 14,-3-7-8,-1-2-7,-6-2 0,-2-5 11,-4 1-11,-1-2 0,0-4 5,0 4-5,-4 0 2,-2 3-2,0 5 0,3 4 11,-1 3-6,4 4-5,0 2 14,0 0-34,17 0 14,8 0 6,4 0 0,2 0-33,0-1-24,2-3-35,-3 1-33,-5-1 18</inkml:trace>
  <inkml:trace contextRef="#ctx0" brushRef="#br0" timeOffset="26919.0433">19653 476 87,'0'0'116,"0"0"-62,0 0 61,0 0-34,0 0-5,0 0-36,-8-16-39,4 16-2,-1 0 1,-6 18-1,-3 12-12,-2 12 16,-1 11-3,1 7 8,4 8-5,6 5-6,0 5 0,6-4 3,0-7 33,10-12-27,7-8-6,4-7 1,1-3 3,2-6-8,2-4-38,2-6-74,-1-5-33,2-11-93</inkml:trace>
  <inkml:trace contextRef="#ctx0" brushRef="#br0" timeOffset="27646.2729">20125 955 59,'0'0'163,"0"0"-100,0 0 21,0 0-45,0 0-28,0 0-11,-3-3-11,3 3 6,0 0 5,5 3 0,4-2 11,0-1-3,2 0-8,2 0 0,1 0 7,-1-7-6,-3-2 2,0 1-3,-2 2 2,-3 0 6,-4 0-8,1 3 7,-2 2 11,0 1 33,0 0-35,0 0-13,0 12-6,0 9-8,0 6 11,0 1 0,0-5 3,6 0-8,1-5 5,4-5 0,-1-1 0,2-3 0,1-4-14,1-5-31,2 0-28,-1 0-2,3-5-77</inkml:trace>
  <inkml:trace contextRef="#ctx0" brushRef="#br0" timeOffset="27849.3862">20302 735 225,'0'0'67,"0"0"-57,0 0 6,0 0-16,0 0-51,0 0-132</inkml:trace>
  <inkml:trace contextRef="#ctx0" brushRef="#br0" timeOffset="28364.9856">20564 1047 277,'0'0'4,"0"0"-4,0 0 18,0 0 7,0 0 41,0 0-40,105 8-2,-72-12-11,-2-5-6,-4 0-7,-3-1 0,-6-1 2,0-3 5,-1-2-4,2-2 3,-2-6 10,0-2-8,-5 2-8,-6 0 0,-5 4 6,-1 6-1,0 3 1,-3 3-4,-10 2 32,-4 5-28,-7 1-6,-1 0 0,-2 7 0,2 14-3,1 9 3,5 3 0,7-1-2,4 0 6,8-6-8,0-5 0,4-3-8,16-5 12,7-2 0,7-6 1,5-3 18,3-2-10,1 0-9,3-5 0,-4-5-76,-4-1-8,-10 3-50,-9 0-40</inkml:trace>
  <inkml:trace contextRef="#ctx0" brushRef="#br0" timeOffset="28661.8441">20475 1211 406,'0'0'175,"0"0"-150,0 0 6,0 0 10,0 0-34,0 0-7,-2 0-30,2 0-74,6 0-130,12 0 74</inkml:trace>
  <inkml:trace contextRef="#ctx0" brushRef="#br0" timeOffset="28880.5833">21105 1163 269,'0'0'184,"0"0"-184,0 0 0,0 0 71,0 0-71,0 0 2,7 0-13,-4 0-44,0 1-104,-3-1-85</inkml:trace>
  <inkml:trace contextRef="#ctx0" brushRef="#br0" timeOffset="30316.4099">21873 550 26,'0'0'63,"0"0"34,0 0-25,0 0-16,0 0 19,0 0-42,-27-77-10,17 68-23,-7 1 0,-2 3 7,-3 3 0,-4 2-4,-1 0-3,0 6 5,0 13-10,2 12 5,1 8 0,2 9 13,5 2 5,6 3 3,5-1 4,6-1-18,0 4-11,0-4 4,13-6 0,4-6 10,3-7-8,6-11-2,2-3 13,5-11 1,1-5-12,3-2 0,1-6 5,3-15 7,-2-7-13,-4-8 5,-4-6 27,-4-6-13,-9-3 20,-6-1-20,-9 5-15,-3 3 21,-2 5-25,-16 4 1,-3 5-2,-4 9-19,-3 6 11,-7 10-29,-2 5-66,-6 3-24,1 17-87,3 4-38</inkml:trace>
  <inkml:trace contextRef="#ctx0" brushRef="#br0" timeOffset="30628.8914">21663 800 287,'0'0'133,"0"0"-132,0 0-1,0 0 16,0 0-5,101 76-7,-71-44-4,1 1 1,0 0 1,-4-1-2,-4-4 0,-1 0-6,-3-4-39,0-3-12,1-5-34,-2-5 9,2-3 2,-3-6 28,0-2 17</inkml:trace>
  <inkml:trace contextRef="#ctx0" brushRef="#br0" timeOffset="31189.2589">22238 786 150,'0'0'91,"0"0"12,0 0-14,0 0 29,0 0-93,0 0-25,-13-9-8,10 32-11,0 7 18,3 3 1,0-1 0,4-4 1,7-4 5,1-4-6,3-3 0,-2-7 6,2-1-7,0-4 1,-2-4 0,-1-1 9,1 0-9,0-4 0,-1-10-2,0-4 5,-3-5 0,0-4-2,-2-3-1,0 3 32,-2 3-31,-4 11 47,-1 5-19,0 5-17,0 1 41,0 2-53,0 0 6,0 5-14,0 17-15,2 7 23,6 4 0,2-3 5,3-4-25,2-3 17,3-7-38,1-3 8,0-3-74,1-7-11,1-3-40,-3 0-91</inkml:trace>
  <inkml:trace contextRef="#ctx0" brushRef="#br0" timeOffset="32515.2264">22847 765 194,'0'0'26,"0"0"35,0 0-6,0 0-35,0 0-4,0 0-14,-89-33 2,69 33 5,2 3-5,-3 15-4,2 6 0,0 5 1,1 1 1,6 0-1,3-1 5,3-6-7,5-3 1,1-3 0,0-6-2,0-4-6,10-1 8,0-3 0,2-1 2,2-2-9,-4 0 6,3 0 1,-2-5 0,0-7 14,-1-2-12,-1-1 2,-3-1-2,-2 4 41,-1-2-26,-3 7 51,0 2 1,0 2-69,0 3 26,0 0-26,0 0-15,0 0 14,5 9-51,2 6 52,2 0-3,2-1 8,0-2-7,2-5 2,3-3 0,-3 0-12,4-3-9,-1-1 7,0 0-24,1-6-22,-1-7 40,1-4-2,1-5 22,-3 0-10,-1-2 10,-1 3 0,-2 8 0,-3 5 10,-2 5 5,0 3-3,0 0-11,3 3 7,-2 14 3,-2 7-11,-2-2 8,-2 4 4,-1-3 0,0-2-12,0-3 1,0-1 4,0-4 1,0-2-6,0-3 0,0-1 5,0-4-6,0-3 1,0 0 0,0 0 16,2-8-13,9-8 8,3-7-11,2-4-6,4-3 2,2 0-9,0 2 13,-2 7-11,-4 7 14,-2 4-3,-2 6 0,-3 2 1,0 2-5,-1 0 0,1 5 4,2 9-12,1 2 17,-3 4-5,0-1 7,2 2 5,5 0-12,1-1 2,2-3 4,0-6 4,1-3-5,2-5-3,3-3 9,3 0-4,1-1-1,-4-15-6,-2 0 3,-3-5 14,-3-8-13,-4-2 19,-1-4 15,-2-2-36,-2 0 16,-2-4-18,-1 1 2,0-2-6,-3 1 4,-2 4 0,0 0 21,0 9-14,0 5 49,-2 10-23,1 5-6,-3 5 10,4 3-33,-2 0-2,-1 15-4,0 21-24,-2 15 23,-1 8 3,0 0 0,1-4 3,3-5-3,2-6 0,0-7-1,2-5 3,11-6-8,1-8 5,3-6-50,7-6 16,6-3-40,9-3 7,6 0-35,-2-6-196</inkml:trace>
  <inkml:trace contextRef="#ctx0" brushRef="#br0" timeOffset="32877.0893">23407 714 207,'0'0'55,"0"0"-16,0 0-22,0 0 62,0 0-67,0 0 15,79-21 2,-41 13-1,4 1 0,4-1-23,-1 2-2,0 0-3,-8 0-15,-4 1 1,-9 4-64,-7 1-26,-4-1-73</inkml:trace>
  <inkml:trace contextRef="#ctx0" brushRef="#br0" timeOffset="34825.2256">24081 719 55,'0'0'63,"0"0"11,0 0-22,0 0-46,0 0 6,0 0-7,0 0-5,-36 8 13,27 10-11,2 3 23,2 5 12,2 0-35,2-1 43,1 3-34,0-4-4,0-3-2,0-5-4,7-4-1,8-3 0,3-6 9,3-3-4,4 0-1,1 0-3,-2-13-2,1-7-24,0-3 6,-5-1 15,-4-1 3,-3 1 1,-5 4 5,-5 4 33,0 6 7,-3 5-17,0 2 49,0 3-18,0 0-59,0 0 13,0 0-13,0 6-20,0 12 18,0 6-18,0 3 20,0-1 0,5-3-20,6 0 14,1-5 6,6-4 0,2-7-7,3-2 5,6-5-10,-2 0 7,1-7-18,-4-9 13,0-8 10,-3 0 0,-1-1 4,-4 0 1,-3 7-5,-1 4 28,-5 4-24,-2 6 48,-2 2-32,0 2-12,4 0-8,2 12-27,2 8 27,-1 4 0,-4 0 1,-2-2-1,1-1 0,0-3 1,-2 1 6,-2-7-3,2-3-6,-2-3 2,1-3-27,-1-3 13,2 0 14,-3 0 0,3 0 7,2-6 1,2-9-8,4-3 0,1-5 2,1 0-5,2 2 3,0 5 0,-3 7-1,-3 3 1,-3 4 0,-2 2-2,4 0-21,-1 0 14,5 9 9,1 5 0,-2 3-19,-2-1 20,-2 0-1,-1 0 0,-3-3-5,-1-1 3,-2 0 2,0 1 0,0-2-4,0 2 13,0-3-9,0 1 0,-2-4 13,-1-2-13,3-4 1,0-1 0,0 0 20,0 0-12,0 0-9,0 0 2,0 0 12,0 0 25,0 0-28,0-3-5,0 0 7,0-2-11,0 1-2,0 0 0,0-1-2,0-1 0,2 0 2,1-3-6,3-1-8,1-4-16,4-4 4,1-2 24,2-1-45,-2 2 47,-1 0-10,-2 6 10,-3 3 0,-2 0 8,2 4-8,0-1 0,3 2 3,0 1-6,-3 1 3,0 3 0,0 0-8,1 0 8,1 0-6,1 4 5,1 7-19,-1 4 12,0 0 8,0 0 0,0 2-1,-1-1 8,-1-2-7,3 1 0,-1-3 3,2 0-3,-1-3 0,2-3 2,0-1-3,3-4 1,0 1-15,4-2-59,-2 0-76,-2 0-88</inkml:trace>
  <inkml:trace contextRef="#ctx0" brushRef="#br0" timeOffset="35651.2088">26196 527 93,'0'0'62,"0"0"43,0 0 6,0 0-59,0 0 5,0 0-32,-68-82 9,53 77-19,-7 5 14,-5 0-36,-9 3 7,-6 20-7,-2 6 6,2 9 2,4 6-1,4-2 0,6 2 4,5-2-4,7-6 0,10 0 0,6-1-12,0-2 5,18 1 1,12-6-8,7-6 22,12-5-8,5-10 4,7-4 4,2-3-16,-2 0-19,-1 0-83,-8-10-31,-9-1-91</inkml:trace>
  <inkml:trace contextRef="#ctx0" brushRef="#br0" timeOffset="37398.741">26614 717 14,'0'0'68,"0"0"-14,0 0 7,0 0 17,0 0-39,0 0-4,0 0 12,-40-42-39,28 40 9,-1 2-12,-6 0 6,-1 12-15,-2 9 8,-1 5 2,4 4 24,2 2-28,7 1 10,7-3-12,3-1 0,0-2-4,3-5 4,12-2 0,4-8 5,2-6 2,2-5-14,2-1 1,0 0-34,-1-6 39,-3-9-27,-2 0 28,-4-6-13,-6 0 20,-3 0-7,-4-1 2,-2 1 5,0 0 19,0 2-22,0 1-2,0 5 11,0 2-8,3 2-5,3 3 0,2 2-5,0 4 0,3 0 5,2 0 0,2 0-7,3 10-5,0 8 12,1 2 0,0 3-1,-4 0 1,2 2 4,-5-3-3,-5 1 11,-1-4-3,-2-2-9,-4-2 0,0-6 6,0-3-5,0-1 0,0-5-1,2 0 8,1 0-3,1 0-5,3-7 26,0-12-19,8-5 12,-2-3-19,4 2 0,-2 6 5,-2 4-3,-2 4-2,1 5 0,-2 4-1,-3 2-12,2 0 13,2 2 0,-2 17-17,0 3 17,-3 3 0,-1 3 0,-5-4 2,0-3-7,0-2 5,0-6 0,0-6-3,0-4 4,0-2-1,0-1 6,0 0 4,0 0 19,0-4 7,0-14-26,3-6 20,5-7-25,3 2-5,0 0 0,0 3-8,-1 8 2,4 2 6,-2 4 0,2 3 0,3 1 4,2 5-4,5 1 0,-1 2-15,1 0 3,-1 11 12,0 6 0,-4 2-13,-1 4 8,-3-2 5,-2-2 0,-1 1 6,-2-5-9,1 0 3,0-6 0,3-4 2,2-4 4,3-1-6,2 0 0,1-7-37,-1-9 34,-4-3-19,-4-4 22,-3-3 3,-2-2 2,1 0-5,-3-4 8,-2 1 1,-1-1 27,-1 0-36,-2 1 1,0 2 19,0 2-12,0 5 5,0 7 6,0 4-5,0 6 5,0 5 1,0 0-18,0 0-2,0 6-13,0 22 5,0 11-7,0 8 28,1 6-13,1 2 12,-2 3-4,0 1 28,0-5-28,0-1-8,0-9 0,-8-7 13,1-1-14,-3-6 1,-3 2 0,0-4 5,-3 0-5,2-6 0,1-2-1,2-5-15,7-6 10,1-5-23,3-4-56,0 0-58,0-1-177</inkml:trace>
  <inkml:trace contextRef="#ctx0" brushRef="#br0" timeOffset="38179.9488">27578 714 50,'0'0'62,"0"0"19,0 0-45,0 0 5,0 0-17,0 0 2,48-53-1,-41 53 15,5 0-36,3 0-4,3 14 25,-3 6-23,0 2 17,-6 3-13,0-2 2,-4 0-4,-4-2-1,-1 0-3,0-1 2,-6-2-2,-11 0-10,-5-5-43,-2-1 15,-1-3-6,2-6 17,3-3 27,2 0-9,4 0 14,2-7-6,0-4 1,6-1-18,2-2-22,4 7-123</inkml:trace>
  <inkml:trace contextRef="#ctx0" brushRef="#br0" timeOffset="39817.3987">27899 721 73,'0'0'51,"0"0"31,0 0 49,0 0-53,0 0-52,0 0-26,0 0-28,0 17 28,0 7 2,0 0-1,0-1 6,0 0-1,0-2-12,0-5 5,6-3-4,0-3 5,3-2 2,0-3-1,1 0 7,5-5-1,2 0-5,2-8-2,-1-8 5,-2-1 9,-4 2-14,-2 0 16,-4 5 59,-1-1-48,-2 4 6,-1 2 4,-2 0-35,0 5 33,0 0-29,0 0-3,0 0-3,0 0-17,0 0-32,1 11-16,4 7 58,3 2 3,0-1 4,2 1 0,2-2 0,2-2 7,2-3-7,2-6 0,1-4 0,4-3 11,-4 0-11,2 0 0,-4-11-3,-1-2 3,-3-5 0,2-4 0,-1-3 0,0-5 30,0-3-13,2-3-6,-2-2 0,2-1-4,-1 0-10,-3 1 3,-3 3 0,-4 7 8,-1 2-3,-4 6 9,0 7 16,0 4-27,0 3 17,0 5-20,0 1 16,0 0-26,0 0 10,0 19-32,-1 11 12,-5 6 24,2 2-4,0-2 0,4-4-2,0-4-6,0-2 8,0 0 0,8-4-2,1-4-3,2-3 3,0 0-2,-1-6-32,5-3 28,0-1-19,4-5 5,0 0 16,3 0-24,-1 0 19,-3-9-1,0-3 8,-2-3 1,-4-2 6,-3 1-3,-3-1 6,-2 5 6,-4 2-12,0 5 34,0 2-5,0 3 11,0 0-40,0 0 4,0 0-11,0 0-32,0 15 17,0 6 19,0 2 2,0 1-1,0 1 2,3-1 0,3-3-4,2-4-6,2-5 5,2-3 2,0-4-43,4-4 36,-1-1-10,5 0 5,-2-11 3,1-8 6,0-4 6,-2 2 0,-1-1-2,-1 2-4,0 1 6,-3 2-9,3 2-21,-2 3-29,0 3 59,-2 3 0,-3 3-4,-2 0 0,0 1 7,-2 2-3,0 0 14,-1 0-8,2 0 3,0 0 0,2 0-4,2 7 6,-2 1-10,1 3 3,-2 1 35,0 2-37,-3 1 9,-3 0 10,0-2-16,0 2 32,0 1-26,0-5 0,0 3 13,0-5-22,0-3-2,0 0 1,-2-3 16,2-2-13,0-1-1,0 0 1,0 0 14,0 0-18,0-7 0,2-10 7,5-4 12,5-3-30,6-3 11,0 3-18,1 0 15,1 6-32,-7 4 35,-2 7-1,-4 6 9,1 1-15,-2 0 7,4 10 0,2 8-1,-3 1 14,3 2-13,-5-3 0,-1 0 8,0-1-8,0-2 0,1-3-64,-4-3-16,4-6-142</inkml:trace>
  <inkml:trace contextRef="#ctx0" brushRef="#br0" timeOffset="40098.6325">28890 527 319,'0'0'0,"0"0"-87,0 0 58,0 0-138</inkml:trace>
  <inkml:trace contextRef="#ctx0" brushRef="#br0" timeOffset="40393.8972">28215 654 168,'0'0'12,"81"0"19,-25-8 50,8-1-62,7 0-2,2 0-17,0 0 0,-9 2 0,-10-3-111,-11 2-83</inkml:trace>
  <inkml:trace contextRef="#ctx0" brushRef="#br0" timeOffset="41487.5899">29606 750 88,'0'0'53,"0"0"5,0 0 14,0 0-23,0 0-16,0 0 11,0-62 26,0 58-49,0 1 43,-3 1-13,-3 2-45,-3 0-5,-8 0-1,-2 5 0,-5 7-2,0 1 1,2 2-3,5 2 4,1-2 0,4-1-7,4-4 7,3-2-3,5-1 2,0-1-63,0-3 25,15 2 5,0-5 11,4 0 18,0 0 7,-1-9-2,-2 1 6,-6 5 7,-6 2 20,-4 1 14,3 0-24,-1 4-23,1 19-19,2 8 19,-5 15 21,0 2-12,0 3 8,0-5-4,-1-3-8,-11-4 14,0-5-17,-4-1 7,-1-5-6,-1-7 9,2-5-16,3-7 4,0-4 0,9-5 22,2 0-10,2 0 19,0-15-11,0-11-4,13-4-16,10-3 0,6 3 2,5-1-7,5 2 5,1 0 0,5 3-2,1 4-62,2 2-44,-2 5-82,-4-1-147</inkml:trace>
  <inkml:trace contextRef="#ctx0" brushRef="#br0" timeOffset="42006.2749">30313 316 255,'0'0'90,"0"0"-20,0 0 39,0 0-92,0 0-17,0 0-15,22 55-6,-7-13 21,2 6 51,-4 0-14,-3 4 54,-2-2-58,-4 2-16,-2 1-2,-2 1-7,0 3-8,-5 0 0,-17-3-45,-9-3-10,-10-4-86,-9-8 12,-6-6-39,-9-6-8,-4-5 133</inkml:trace>
  <inkml:trace contextRef="#ctx0" brushRef="#br0" timeOffset="48227.2431">4642 2982 32,'0'0'54,"0"0"2,0 0 5,0 0-9,0 0 5,0 0-38,0 0 34,-10-9 3,9 9-30,1-1 22,0 1-27,0 0-4,0 0 5,0 0-22,0 0-1,0 0 0,0 0-36,16 0 37,12 0 0,10 0 1,5 0 4,5 0-2,-2 0-3,0-3 0,-2-2 3,-6 2-24,-2 0 16,-11 3-67,-7 0 23,-6 0-63,-4 0-28</inkml:trace>
  <inkml:trace contextRef="#ctx0" brushRef="#br0" timeOffset="49524.0506">5760 2603 59,'0'0'86,"0"0"-1,0 0 17,0 0-42,0 0-29,0 0-31,0 0-2,-3 48 2,3-9 45,0 3-30,0 5 26,0 1-12,6 1-6,-1 1-16,-4 2 1,-1-2-8,0-4 21,0-3-17,2-2 9,3-6-13,0-2 0,2-5-2,1-6-69,2-7-27,2-9-30,0-6-65</inkml:trace>
  <inkml:trace contextRef="#ctx0" brushRef="#br0" timeOffset="49990.6772">5718 2650 128,'0'0'39,"0"0"20,0 0 9,-7-80-19,7 58-4,0 2-23,0 0-8,0 4 15,10 3-28,1 3 8,5 1-9,4 5 5,6 4-4,7 0 0,3 15-1,1 14 31,-6 6-26,-5 3 27,-5 0-31,-8-2 8,-5-2 1,-8 2-10,0-1 7,-18-1 14,-12 1-11,-4-2-16,-5-3 6,1-6-39,4-6 10,6-4-60,7-6-27,5-5-6,4-3-54</inkml:trace>
  <inkml:trace contextRef="#ctx0" brushRef="#br0" timeOffset="51566.6945">6207 3154 191,'0'0'6,"0"0"-5,0 0 21,0 0-9,0 0 17,0 0-12,-5 65-7,12-56 37,2-2-41,10-1 21,-1-4-3,5-2-23,2 0 37,-2-2-30,2-8-9,-1-6 13,-2-2-8,-4 2-5,0-4 0,-6-1 11,-2 2-11,-4-3 1,-4 3 0,-2-2 13,0 0-9,-2 1-5,-11 2 0,-1 3 0,-2 3-4,-2 1 4,3 6 0,2 0 0,-2 4 3,6 1-3,0 0 0,1 0-4,4 0 3,3 0 1,1 0 0,0 0-12,0 0-2,1 6 14,12 1 0,4-1 1,4-1-1,4-4 0,0-1 0,2 0 5,-3 0-3,-3 0-2,-2 0 0,-2 3 0,-1 6-3,-4 3 3,1 2 0,-5 1 2,1 0 2,2 0-4,-1 2 0,-1 1 1,0 1-3,1 1 2,-1-1 0,0-1 5,1-1 0,1-2-5,4-3 1,0-1 12,4-5-2,-1-5-4,6-1-7,1 0 36,2-9-27,1-7-1,-2-4-8,-1-4 17,-2 0-17,-7-2 0,-1 4 0,-6 1 18,-6 1-10,-3 2-8,0 3 1,-1 1 17,-10 7-18,-5 1 14,1 3-8,0 3 3,1 0-9,2 10 0,1 11-9,3 3 3,2 2 0,6 0 5,0-4 1,6-1-11,13-4 18,2-5-7,9-3 0,5-5 11,3-4-9,7 0-2,7-6 6,-4-7-3,-2 1 1,-7-3-4,-9 1 0,-5 2-5,-7-3-3,-6 1-13,0 1-21,-7 0 34,-4 0-74,-1-2-58,0 1-206</inkml:trace>
  <inkml:trace contextRef="#ctx0" brushRef="#br0" timeOffset="52121.2393">7380 2686 241,'0'0'53,"0"0"-1,0 0-1,0 0-18,0 0-33,0 0-2,0 0 2,-7 110 32,14-61 13,-1 7 4,-1 3-16,-2 4 37,-2-1-6,1-2-60,-1 0 12,2-3-16,0-3 0,-1-3 1,2-4 3,-4-7-4,0-3 0,0-7 4,0-3-7,0-7 3,0-5-10,0-5 4,0-4-31,0-3-56,0-3-14,0 0-69,0-16-107</inkml:trace>
  <inkml:trace contextRef="#ctx0" brushRef="#br0" timeOffset="52558.7164">7461 2948 179,'0'0'37,"0"0"-1,0 0 16,0 0 8,0 0 2,0 0-48,34-51-8,-16 51 6,3 0-5,-2 7 14,4 14-6,-6 2-5,-3-1 14,-3 2-23,-3-4 11,-3 0-4,-4-2-4,-1 0-4,0 1 5,-13-1 0,-5 0 18,-3-3-16,-1-4-7,5-4 0,0-4-73,1-3 20,0 0-77,3 0-52</inkml:trace>
  <inkml:trace contextRef="#ctx0" brushRef="#br0" timeOffset="54002.2843">7980 2985 93,'0'0'68,"0"0"9,0 0-3,0 0 4,0 0-55,0 0-15,-83-51 31,66 51-31,-2 0 10,2 0 2,-4 12-20,2 9 0,1 4-5,2 1 5,4 1 0,6-2 0,1-4 4,5-3-13,0-2 9,0-4 0,9-1-5,2-4 17,3-4-12,0-3 0,4 0 9,0 0-1,3-11-6,1-5-2,-4 0 13,-2-3-6,-5 1-7,-5 2 0,1-1 12,-2 6-5,-4 3-5,-1 5 12,0 1 47,0 2-61,0 0 0,2 0-2,4 2-40,1 10 40,3 3 2,4 2 0,4-3 5,1 0 2,2-3-7,1-2 0,-2-3 12,2-2-15,-1-4 3,2 0 0,-4 0 5,3 0 1,-5-6-6,2-4 0,-4-3 11,-3-3-11,0-2 0,-4-5 0,-3-1 13,-5 1-11,0-4-2,0 6 0,-13 2-13,-2 4 4,0 3 5,2 4 4,-2 4-16,4 2 10,-1 2 6,4 0-1,0 0-7,5 0 2,3 0 6,0 0-19,0 5 11,3 3-20,9-3 28,6 1 0,6-1 14,2-3-13,4-1-1,0-1 4,3 0 1,-5 0-3,-2 0-2,1 0 0,-5 0 3,2 0-3,-8 7 0,2 3 0,-4 0-8,-3 4 8,-3 1 0,1 0-1,-3 1 10,1-1-9,-2-1 0,2-2 6,-1-1 7,3-3-8,-1-3-5,-1-2 0,2-1 15,3-2-11,2 0-4,0 0 5,1-3 7,0-11-4,0-3-8,0-5 0,-3-3 9,-1-6-24,-3 3 15,-3 2 0,-5 3-10,0 8 13,0 5-3,0 4 5,-2 4 10,-6 2-6,-3 0-9,2 20 10,-4 6-22,4 3 12,4 2 0,5-5-1,0-1-19,5-7 18,11-3 2,-1-6 0,6-3 3,-3-6-3,6 0 0,-2 0-36,0 0-109,-7 0-73</inkml:trace>
  <inkml:trace contextRef="#ctx0" brushRef="#br0" timeOffset="56419.3383">10082 2889 51,'0'0'135,"0"0"-135,0 0 18,0 0 3,0 0-9,0 0 30,0 13-15,0-10-3,3 2 2,4-2-22,1-1 0,6-2-4,0 0 8,0 0 10,7 0-7,-2-5-6,-1-5 8,4-3-8,-5 0-5,2-1 0,-4 1 4,-6 1 1,-6 0-4,2 4 0,-4 0 25,-1 3-20,0 0 10,0 2 6,0 0-14,0 1 8,0 2-16,0 0 6,-1 0-12,-4 0 6,2 0 0,3 8 0,-2 1-7,2 2-2,0 2 9,0 1 0,0 0-1,0 0 5,0-2-4,0 2 0,5-4-2,3 1-1,-2-4 3,2 0 0,1-3 3,0-1 1,5-2-4,-4-1 0,5 0 8,-3 0-9,3 0 1,3-7 0,-3-5 11,7-5-3,-1-2-8,1 1 0,-1 1 1,-1 4-7,-1 2 6,-7 2 0,-3 5 2,-1 2-1,-1 2-1,0 0 0,2 0-4,5 11 0,-5 3 4,3-1 0,1 2 12,-2-1-9,-1-1-3,-3-1 0,1 0 5,-5-3-6,0 2 1,0-4 0,-3-1 6,0-1 2,0-4-8,0-1 0,0 0 16,0 0-6,0 0 6,1 0 3,-1-12 11,2-5-30,1 4-3,6-2-3,1 0-16,2 1 17,3 1 5,0 4 0,1 0-15,-2 4 15,5 2 0,2 1-3,-3 2-6,3 0 6,-6 2 3,6 7 0,-4 2-10,0-1 14,2 2-4,-2-1 0,-1-5 1,-2 0-1,2-3 0,-2-1 2,0-2-3,0 0 5,-1 0-4,2-10 0,0-4 12,0-6-12,1-1 0,-2-4 3,-5 1 1,0-1 1,-5-1-5,-2-2 0,-2-2 15,0-2-14,0-1-1,0 0 0,-6 2 9,1 0 1,-2 7-10,5 5 20,-1 8-11,2 6 12,-1 4-18,2 1 3,0 0-12,0 24-16,6 13 22,5 14 26,-1 6-20,-2 4 27,-4 2-7,-1 1-12,-1-2 18,-2-7-29,0-7-3,0-4 0,0-5 6,0-3-8,0-3 2,0-1 0,0-6-14,0-7-26,2-7-45,4-10-41,-1-2-136,-2-3-37</inkml:trace>
  <inkml:trace contextRef="#ctx0" brushRef="#br0" timeOffset="57760.5589">11234 2724 276,'0'0'86,"0"0"-28,0 0 3,0 0-57,0 0 11,0 0-15,59-80 0,-42 80 2,2 0-2,2 6 0,-4 13 24,-1 4-19,-2-1 15,-5 1-20,-1 0 1,-3-1 7,-5-1-8,0 0 1,-3-1 15,-16-2-6,-4-1-18,1-6 8,-2-3-43,3-5 23,4-3-1,1 0-2,4 0 16,2 0 3,4-3 3,3 3 1,3-3 0,0 3 19,0 0-19,0 0 0,12-1-10,10-1 11,2-1-1,1-2 0,2 1 0,-3-4 5,3 1-4,0 0 4,1 0-3,-1 1 13,-2 0-14,-5 0-1,-2-3 2,-2 0 5,-4-3-6,3-3 2,-3-2 7,-5-1 2,-2 0-12,-4 0 14,-1 5-9,0 3 52,0 5-2,0 3-11,0 2-6,0 0-38,0 0-15,0 16-1,0 3 16,0 4 9,0-4-9,0-1 0,5-1 0,5-2 5,-1-5-6,0-2 1,1-2 0,1-3-5,3-3 6,0 0-1,0 0 0,-2 0-7,-2-3 6,-1-5 1,0-4 0,-3-1-1,0-3 3,-3 3-2,0 0 1,-1 3 6,-1 3-7,1 3 0,-1 2 0,-1 2-12,0 0 12,2 5-15,2 8 5,2 3 1,0 1 7,1-2 2,1 0 0,2-3 0,-1-1 0,0-4 0,3 0 0,0-3 3,6-1-3,9-3 0,4 0 6,3 0-8,1-2 2,-7-10 0,-1-1-5,-8-8 12,-1-4-7,-4-4 0,-3-8 5,-3-2-7,-2-6 6,-3-3-4,-3 3 0,0 1 8,0 5-8,0 6 0,-6 4 8,0 9 11,0 9-12,4 4 1,1 7 5,1 0-13,0 7-8,0 24-11,0 16 14,1 10 5,5 4 2,-1-4-2,4-5 17,3-6-9,-2-10-8,4-5 0,1-7 2,-3-6-8,-1-4 6,0-7 0,0-1-4,3-6-54,1 0-15,3 0-31,3-1-88,-3-11-40</inkml:trace>
  <inkml:trace contextRef="#ctx0" brushRef="#br0" timeOffset="58166.7885">11953 2609 257,'0'0'122,"0"0"-98,0 0 14,0 0-3,0 0-24,0 0 2,54-8-13,-18-1 0,2 2 0,5 1 5,-4-2-5,-1 4 0,-5 1 0,-5 0-4,-4 1 4,-5 2-51,-4 0-4,-4 0-25,-3 0-11,-3 3-108</inkml:trace>
  <inkml:trace contextRef="#ctx0" brushRef="#br0" timeOffset="58776.1292">10406 2590 371,'0'0'97,"0"0"-69,0 0-22,0 0-6,0 0-16,0 0-149,15-3 47</inkml:trace>
  <inkml:trace contextRef="#ctx0" brushRef="#br0" timeOffset="60310.6624">13299 2692 28,'0'0'70,"0"0"33,0 0-35,0 0-16,0 0 23,0 0-44,6-51 10,-6 41-4,-6 2-15,-2 1 31,-2 0-52,1 3 7,-6 0-3,0 3 2,-6 1-11,0 0 4,0 3 0,1 9-3,4 3 3,3 5 0,3 2-6,4 4 3,1 1 3,5-3 0,0-2-8,0-4-3,0-1 11,6-3 0,8-6-8,2 1 11,1-7-3,2-2 0,0 0 7,1 0-8,2-9 1,2-7 0,-6-4 8,4 0-2,-4 1-6,-6-1 0,-3 2 7,-4 4-5,-1 4 1,-4 6-3,0 2 36,0 2-31,0 0 6,0 0-11,0 0-32,0 9 32,7 6-6,4-2 6,2 0 3,1-4 4,0 0-7,2-3 0,1-1 0,3-4 0,2-1 6,2 0-5,3 0 7,1-4-3,-1-13-5,0-1 0,-5-3 4,-2-2-7,-7 4 3,-4 2 0,-3 6 12,-5 4 7,-1 6 4,0 1 22,0 0-40,2 0-2,4 0-3,8 12 0,3 7-15,2 4 16,-2-1-1,2-1 0,-2 0 6,-4-1-7,-2-5 1,-5 0 0,-3-3-14,-3-1-15,0-1-7,-5-1-4,-8 0-85,-8-3-60,-1-4-77</inkml:trace>
  <inkml:trace contextRef="#ctx0" brushRef="#br0" timeOffset="63221.0074">15010 2594 135,'0'0'75,"0"0"16,0 0 2,0 0-59,0 0-4,0 0-30,0 0 0,0 12-9,0 5 20,0-1-11,0 0 0,3 1 7,4 0-5,-1-1-2,2 1 0,0-2 0,3-2 10,1 0-10,4-3 0,0-1 4,0-2 2,-1 0-4,0-4-2,-3-3 4,2 0 2,-1 0-6,-3-5 0,3-7 6,-1-4-12,-2-3 6,-2 0 0,-3-1 0,-2 5 5,-3 2-5,0 2 0,0 5 9,0 2 14,0 2 31,0 2-17,0 0-23,0 0-14,0 0-14,3 2-4,4 8 15,3 2 1,3 1 2,-3 0 0,2-3 3,-2 2 2,5 1-5,0-2 0,1 0 6,-2-4-10,-2 1 4,0-3 0,-5-3 1,1 0 5,1-2-6,-2 0 0,-2 0 6,-1 0-6,-1 0 5,-3-6-5,0-6 15,0-3-8,0 0-7,0 0 0,0 0 0,0 1 0,3 2 0,0 1 0,0 4-3,0 1 6,-3 1-3,3 2 0,3 1-6,3-1 0,7 0 6,4 0 0,5 1-7,5-3 9,0 2-2,1-1 0,1 0 2,-6-1-5,1 0 3,-6 4 0,-3-2-3,-2 2 5,-5-2-2,-4 1 0,-2 0 6,-3 1-6,-2 1 0,1 0 0,-1-2 23,0-1-14,0-1 13,0-4-22,0 2 3,-3 2-9,-3-2 6,-2 1 0,1 2-12,-3 0 11,1 0 1,-2 3-4,-2 0 1,1 0-11,0 0 13,1 8 1,2 4-11,2 3 11,-2 3 0,3 2-2,2 2-7,2 2 6,1 0 3,1-3 0,0 1-6,0-6 6,7-3 0,6 0 0,2-6 3,0-1-9,5-1 6,2-5 0,3 0 12,4 0-6,0-10-6,3-3 0,-2-3 12,-2-4-14,-1-1 4,-3-5-1,0-2 42,-1-7-42,0-5 5,2-9-5,1 0 6,-4-4-10,-4 0 3,-3 4 0,-6 0 3,-6 9-1,-1 3-2,-2 6 6,0 5-1,-5 7-5,-3 4 7,1 7-7,2 5 12,0 3-12,-1 0 0,-3 24-4,-5 20 3,-2 15-1,0 11 2,5 4 0,3 2 2,5-9 2,3-10-1,0-8-3,18-12 1,6-7-1,2-7 0,-1-10 0,-4-3 0,0-6 3,1-4-3,-1 0 4,3-3 2,-2-12-6,2-3 0,0-8 0,-2-7 3,1-7 0,0-9-3,-3-6 0,1-7-19,-3-3 12,-8 2-2,-4 3 9,-6 7-3,0 8 7,0 12-4,-12 9 18,1 9-10,3 9-13,3 6 5,-2 0-15,-1 31 8,-3 21 4,-3 15 3,2 7 0,8-2 2,4-6-8,0-7 4,6-8-16,10-10 13,1-6-65,0-9 27,4-3-7,2-5-56,8-3 44,6-9-65,2-4-112</inkml:trace>
  <inkml:trace contextRef="#ctx0" brushRef="#br0" timeOffset="64202.734">17408 2574 103,'0'0'122,"0"0"-53,0 0 21,0 0-32,0 0-2,0 0-34,-16-82 7,6 74 9,1 2-30,-3 4-8,-3 2 0,-1 0 22,-5 14-29,-1 10 7,1 5 0,1-1-4,7 1 1,4-5 3,6-3 0,3-3-9,0-1 2,0-5 7,9-3 0,12-3 3,3-5 9,4-1-17,3 0 5,-1-9-41,-3-6 26,-6-3 1,-3 0 14,-9 0 4,-3 3 3,-2 3-7,-2 4 30,-2 4-28,0 3 71,0 1-50,0 0-18,0 0-5,0 5-49,6 8 49,1 2 0,4-2 3,2-2-8,2-3 5,3-1 0,4-3 7,1-4-7,4 0-2,-2 0-12,2-14-45,1-5 54,-1-6-34,-2-4-3,-5-1 12,-4 4-19,-7 3 49,-4 9 17,-4 4 16,-1 6 93,0 4-39,3 0-68,4 7-19,4 14-23,3 5 23,0 3 9,-2-1 6,0-2 0,-3-2-15,2-3 4,-1-3 3,-3-1-7,-1-3 0,-3-3-53,-3-1-97,0-2-30,-4 0-53</inkml:trace>
  <inkml:trace contextRef="#ctx0" brushRef="#br0" timeOffset="67589.3161">19247 2508 136,'0'0'30,"0"0"16,0 0 29,0 0-50,0 0-9,0 0 7,-30-84-9,20 72 28,-2 1-3,0 2-10,-3 1-5,5 3-8,-3 2-30,0 3 14,3 0 0,-5 8-2,0 15 2,-3 7 0,3 5 0,2 1-5,5-1-1,5-4 6,3-2-7,0-3 4,0-4 3,6-2 0,6-5-2,-1-3 6,1-6-4,1-5 0,1-1 1,2 0 11,2-4-11,1-11 3,0-6 1,1-5 6,-2 0-11,-5 0 0,-1 3 6,-6 3 23,-3 7-9,-3 3 4,0 6 45,0 3-58,0 1 8,0 0-19,0 0-34,2 15 21,4 6 9,0 0 4,1 0 1,2-2 5,5-1-6,2-2 0,0-4 2,2-3-4,3-4 5,-1-5-3,3 0 11,3 0-7,-1-4-5,0-11 1,1-6 0,-1-1 5,-1-2-3,-3-1-2,-3 6 0,-3 4 7,-2 5-9,0 5 2,1 3-4,2 2-5,2 0 9,0 2 0,-3 11-5,0 4-13,-6 1 11,-1 1 5,-4 1 0,0-2-3,-1 0 10,-1-4-5,-2-2 1,1-5 4,-1-1-5,2-3 0,-2-3 1,1 0 0,2 0 3,0 0 10,2-9 24,2-12-35,7-6-3,1-4 0,5 0-18,1 4 14,2 2 2,-1 7 2,2-2-1,0 4 3,-2 3-2,1 8 0,-3 5-16,-1 0 8,-3 19 1,-6 8 7,-1 2 14,-1 0-8,-4 1 3,2-5-9,3-3 8,0-1-8,3-3 0,-1-4 2,2-2-6,-1-6-49,3-1-24,-2-5-51,6 0-93</inkml:trace>
  <inkml:trace contextRef="#ctx0" brushRef="#br0" timeOffset="68261.1586">20578 2352 242,'0'0'91,"0"0"-42,0 0 29,0 0-31,0 0-14,0 0 20,0 0-35,-27-31-1,17 27-17,-4 1 14,-4 1-17,1 2 3,0 0 0,4 0-4,4 0 4,1 11-4,4 4 2,2 5-18,2 5 13,0 4 7,8 2 0,5 2-2,5-1 2,4-1 0,-2-1 0,2-5 13,-3-3-16,-5-1 3,-6-3 0,-5-2-2,-3-4 4,0-2-2,-6-2 22,-13-2-18,-7-2 29,-4-2-33,-2-2 4,1 0-4,1 0 0,5-2-36,4-6-40,5-5-140,2-2-72</inkml:trace>
  <inkml:trace contextRef="#ctx0" brushRef="#br0" timeOffset="69982.8508">20942 2397 181,'0'0'56,"0"0"69,0 0-63,0 0-11,0 0-51,0 0-3,-30 59 3,27-33 7,3-1 1,0-1 5,0-3-13,0-2 1,5-3-1,4-3 2,2-2-2,1-6 0,3 0 3,-1-2 4,2-3-6,-1 0 0,3-5-1,0-11-2,1-4 2,-2-2 0,-1-2 0,-5 1 0,-3 2 2,-3 4-2,-2 7 4,-2 2 3,-1 6-7,0 0 16,0 2 15,0 0-31,0 4-26,0 14 26,0 5-6,3 1 14,4-3-10,4-1 2,0-1 0,1-2 4,6-2-1,-3-4-3,2-1 2,-1-4 4,-2-1-6,-2-2 0,2-2 3,-4-1 0,-1 0-1,0 0 1,-2-3 5,-1-9 1,-1-3-9,-3-3 0,-2-5-10,0-1 2,0 2-3,-5-1 5,-1 4-3,1 5 2,1 2 7,2 4 0,2 3 5,0-2-13,0 1 8,3 2-7,9 0 4,5 2-35,-1 2 31,2 0 6,-3 0-11,1 6 11,1 1 1,2 1 0,2-3-2,2-3 6,2 0-4,2-2 0,-2 0 5,-3 0-7,-4 0 2,-1-2 0,-8-3 3,-5-3 10,-4 0-13,0-1 23,0 0-15,-4 0-8,-11 2-4,0 4 4,-3 3 4,2 0-2,-2 0-2,4 4 0,3 8-9,3 5-2,3 4 11,4 1 0,1 2-7,0 1 6,6-2 1,10-4 0,2 1 8,2-4 2,0-3-6,3-2 1,1-2 11,1-6-6,0-1-10,2-2 0,-3 0 8,2-8-8,-1-7 0,-6-6 0,-2-2 7,-6-1 2,-7 0-9,0-2 0,-4 1 13,0 0-14,-6 2 1,-9 2 0,3 4-2,1 5 19,3 3-17,0 4 14,7 4 2,1 0-11,0 1-5,0 0-7,0 0-7,0 0-21,14 0 35,8 0-8,3 0 16,3 0-11,-1 0 3,-3 1 0,0 11 9,0 8 2,-5 2-11,-2 5 28,-4 1-21,-2 0 21,-4-2-28,1-2 9,0-4-5,1-2-2,2-4-2,2-3 0,4-2-34,1-6 12,2-1-38,2-2-49,-2 0-36,-1 0-76</inkml:trace>
  <inkml:trace contextRef="#ctx0" brushRef="#br0" timeOffset="70631.4665">22622 1922 378,'0'0'55,"0"0"-6,0 0 41,0 0-76,0 0-7,0 0-14,-64 129 11,55-63-4,3 2 4,1-1-3,4 0 22,1-4-21,0-5 1,9-5-3,13-8 1,8-6-3,3-4 2,3-8-5,1-4-5,-1-7-1,4-5-38,-1-6 2,0-5-44,0 0-55,1-2-92</inkml:trace>
  <inkml:trace contextRef="#ctx0" brushRef="#br0" timeOffset="71925.6755">23380 2338 182,'0'0'91,"0"0"5,0 0-82,0 0-1,0 0 12,0 0-23,-55 81 44,46-57-35,1-1 4,4-2-1,2-3-8,2 0-8,0-3 2,0-4-1,6-4 1,5-1 0,2-4 2,2-2 12,4 0-1,1-3-13,5-12 0,-3-6 10,-1-1-1,-9 0-7,-3-2 3,-6 0 13,-3 1-7,0 1-11,-3 2 0,-9 5-7,-2 4 7,-2 4 0,6 2 4,-2 5-5,3 0 1,3 0 0,-1 0-2,2 4-15,4 4 6,1 3 7,0-3 4,0-1-16,1 1 13,10-2 3,2-4 0,5 0 3,3-2 4,3 0-7,3 0 5,-2-7 3,-1-4-3,-5-2-5,-4 0 0,-3-3 13,-4-2-7,-5-2-6,-2-1 4,-1-1 8,0 1-12,-4 1 0,-8 2-1,1 1 0,-1 4 1,0 3 0,3 2 0,1 2 0,1 4 4,6 1-4,1 1 0,0 0-23,0 0 21,0 0-7,6 0 9,12 0-14,5 10 18,3 2-4,6 3 0,-1 4 5,-3 0-9,-2 5 4,-6 2 0,-6 2 1,-2 6 11,-8 3-12,-4 2 11,0-1 3,0-5-9,0-6-5,0-7 0,8-4-3,5-4 10,8-4-7,4-4 3,5-4 16,6 0-21,6-1 2,4-14-77,-1-3-71,-1-2-143</inkml:trace>
  <inkml:trace contextRef="#ctx0" brushRef="#br0" timeOffset="73066.2402">24702 1882 230,'0'0'117,"0"0"-40,0 0 1,0 0 7,0 0-59,0 0-21,-2-17-5,1 46-12,-2 19 6,0 12 12,-3 5-1,0-2-5,3-7 19,3-8-17,0-5 0,0-4-2,9-5 0,7-2-2,6-4 2,5-5 0,0-8 6,4-5 4,1-4-9,2-6-1,-1 0 0,-3 0-63,-3-6-23,-8-2-27,-6-3-35,-8-3-22</inkml:trace>
  <inkml:trace contextRef="#ctx0" brushRef="#br0" timeOffset="73361.4973">24421 2193 342,'0'0'126,"0"0"-106,0 0-3,0 0-14,0 0-3,100-36 0,-52 30 0,3 1-1,1 0 1,-2 0 0,0 1-8,-3 4 5,-3 0-86,-3 0-41,-6 0-91</inkml:trace>
  <inkml:trace contextRef="#ctx0" brushRef="#br0" timeOffset="74752.0523">25378 2182 180,'0'0'81,"0"0"5,0 0 36,0 0-69,0 0-31,0 0 3,-21-46-25,10 46 0,1 0-6,-7 0 22,-1 0-29,-4 0 13,0 14 0,-2 7-10,4 3 10,1 2 0,1-1-1,6 1-2,2-3 0,4-4-2,1-1-5,5-2 1,0-2 9,0-3 0,8-2 0,1-3-5,3-6 1,4 0 1,5 0-1,1-5-9,4-10 4,-1-5 9,0 2 4,-7 0 4,-3 2-8,-4 1 10,-5 3 3,-3 3 34,-3 4-29,0 5 25,0 0 6,0 0-49,0 0-15,0 2-21,0 10 22,5 3 10,1 0 5,-1-3-1,1 0 0,-1 0 2,3-5-6,1 1 4,5-2 0,2-3 7,2-1-3,6-2-1,0 0 6,0 0-2,-3-6-9,-3-7 2,-5 0 0,-1-5 19,-6-2-18,-3-1 9,-3-1-3,0 1-4,-3 1-3,-9 0 0,-3 4-6,3 2 6,0 4 4,3 1-2,2 3-2,1 1 2,3 3-7,1 2 3,2-2-12,0 2 2,0 0-9,0 0-5,0 0 17,2 0-49,10 0 58,7 0-4,4 0 10,3 0-11,0 4 5,0 7 0,-2-1 0,-4 4 2,-2 1-4,-6 3 2,-1 3-3,-3 2 3,-3-1 9,1-1-4,-2 2 23,3-2-21,2 1 6,2 0-11,8-6 8,3-2 6,8-5-15,5-6 5,5-3-6,5 0-13,3-6-48,-1-8-72,-7-1-134</inkml:trace>
  <inkml:trace contextRef="#ctx0" brushRef="#br0" timeOffset="76513.1304">26323 2211 50,'0'0'104,"0"0"-34,0 0 43,0 0-61,0 0 6,0 0-36,-8-67-11,3 55 27,-1 1-27,2 5 35,-4 0-6,-1 5-19,-3 1-1,-5 0-20,-3 1 9,-4 16-25,0 8 16,2 4-1,2-1-4,3 1 1,6-2 4,5-4 0,4-2 0,2-5-5,0 0 5,0-4 0,13-3 0,3-5 5,3-4-6,5 0 1,3 0 0,3-12-13,1-4 3,1-4 10,-7 2 0,-6 3 8,-5 3-9,-7 4 2,-4 4 11,-3 3 40,0 1-47,0 0 2,0 4-7,0 15-29,0 13 26,0 7 3,0 8 0,0 3 7,0 2 0,-4 1 0,-8-2-7,-3-3 8,-3-4-14,-3-3 6,0-7 0,2-7 3,-1-7-3,4-7 6,4-5-4,1-7 15,1-1-17,3 0 1,-1-5 7,2-9 7,3-2-10,3-3 2,0-3 12,0-2-12,8-4-7,14-2 0,5-2 0,10-2-9,7 1 9,5 0-7,0-1-2,2 5-36,-5 1 27,-1 4 8,-3 3 7,-5 2-3,-3 2 8,-10 2-2,-5 5 0,-3 0 7,-8 5-7,0-5 0,-4 3 2,-1-2 24,-1-2-13,-2 3 0,0-2-5,0 5-5,-3-3-4,-5 3 1,-1-1 0,-1 0-6,-1 1 6,1 3-9,0 2 3,-1 0-22,2 1 24,0 16-5,5 4 4,1 3-8,3-1 12,0-2 1,0-2-8,9 1 2,5-5 5,3-2 1,-1 0-2,4-6-10,-1-3 6,5-2 6,1-2 2,5 0 8,-2-12-14,1-8 4,-3-2 0,-4-1 7,-6-4-4,-2 0-2,-7-5 6,2-1 1,-2-4-8,-1-3 0,-1-3 3,1-2-6,0-1 4,-5 7-1,-1 5 27,0 8-19,0 6 19,0 7-27,0 7 18,0 3-1,0 3-15,-1 0 1,-5 14-3,0 23-19,-2 18 19,1 8 0,2-2 0,4-4 1,1-5 0,0-7 1,7-5-2,7-2 3,4-5-4,1-6 1,2-7-18,1-5 15,5-9-100,3-5 48,3-1-53,4-7-53,-1-14-145</inkml:trace>
  <inkml:trace contextRef="#ctx0" brushRef="#br0" timeOffset="76880.8516">26699 2166 395,'0'0'51,"0"0"-44,0 0-2,0 0-2,91-7-2,-36 1-1,7 0 6,3 0 8,-4 1-18,-2 1 4,-1-1 0,-3-1-8,-3 2-119,-3-1 15,-10 2-18</inkml:trace>
  <inkml:trace contextRef="#ctx0" brushRef="#br0" timeOffset="77365.2012">27505 1722 132,'0'0'328,"0"0"-216,0 0-55,0 0-23,0 0-34,0 0-19,13 50 3,-1 4 4,-1 11 24,-6 4-3,-4 3-9,-1-2 6,0-7 4,0-6-3,-9-7-7,1-5 0,-1-1 3,-5-7-9,-3 0 6,-5-6-36,-8-5 24,-2-4-50,-3-4-15,-1-2-9,-3-5-73,3-1-25</inkml:trace>
  <inkml:trace contextRef="#ctx0" brushRef="#br0" timeOffset="79711.7521">28014 2225 16,'0'0'56,"0"0"-49,0 0 27,0 0 6,0 0-39,0 0 25,0 0-21,0 3 2,3-3 21,1 0-26,2 0 37,3 0 23,0 0-40,2 0 20,2-4-26,5-4-3,-2-1-3,-2 0-6,-4 0-4,0 2 0,-4-3 5,1 2-5,0 0 0,-5 0 0,1 3 4,-3 1 2,0 3-6,0 1 0,0 0-5,0 0-2,0 0 7,0 0 0,-5 10 3,-4 10 1,3-1-4,1 4 0,0-5-6,3 0 5,1-1 1,1-2 0,0-2-1,0-2 2,0-1-1,0 1 0,8 1-10,3-3 8,0-1 2,3-4 0,-3 1-5,4-4 13,0-1-8,-1 0 0,2 0 10,1 0-10,-2-7 0,3-4 1,-3-3 25,4 0-15,-3-3-11,1 0 0,0 2 11,-1 3-11,-1 2 0,0 4 0,-6-1 8,1 6-3,-2 1-5,-2 0 0,1 14-7,-2 2 6,-1 5 2,-2-1-1,1-1 18,-3 0-11,3-3-7,-3-2 0,0-2 7,0-3-8,0-2 1,0-4 0,0-1 8,0-2-1,0 0-7,0 0 13,3 0-6,0-2 8,1-11 0,4-7-12,5-3-1,5-2 3,6 1-10,0 1-2,-2 7-17,-4 5 23,-3 5 1,-3 3 0,1 3 7,2 0-7,1 0 0,-2 12 0,-2 3-6,0 1 3,-2 0 3,0-1 0,-3 1-1,-1-1 1,-2 1 0,1-4-3,-1-2-47,1-2-24,0-4-68,1-4-99</inkml:trace>
  <inkml:trace contextRef="#ctx0" brushRef="#br0" timeOffset="79992.9883">28260 2040 611,'0'0'0,"0"0"-1,0 0-6,0 0-4,0 0-5,0 0-132,-18-20-89,27 20 46</inkml:trace>
  <inkml:trace contextRef="#ctx0" brushRef="#br0" timeOffset="82100.1483">5951 4190 12,'0'0'129,"0"0"-58,0 0 18,0 0 32,0 0-61,0 0-40,0 0-16,2-61-4,-7 51 38,-4-2-38,-3 0 3,-1-2 8,-5-1-8,3 0-3,-4 1 0,0 1 2,-1 3-10,-1 2 15,1 5-7,-5 3 0,3 0-8,-5 0 8,6 7 0,-6 7 0,8 2-8,2 4 8,5 1 0,8 3-15,2 5 8,2 4 5,0 1-1,11 2-4,8 1-2,2 0 11,0 4-2,6-2 0,4-1 0,2-1-3,0-3 3,-2-3 0,-2-4 7,-4-3-3,-6-1-3,-7-1-2,-6 1 8,-6 0-8,0-1 1,-4-4 0,-16 0 23,-2-6-12,-5-3 10,-4-4-3,-2-5-8,-3 0-19,-4 0 9,1-6-46,5-9 20,4-3-73,5-3-57,8 1-88</inkml:trace>
  <inkml:trace contextRef="#ctx0" brushRef="#br0" timeOffset="83613.6011">6185 4440 45,'0'0'29,"0"0"-27,0 0 29,0 0-20,-24 89 14,24-69-1,0 0-23,0-5 32,0-2-10,5 1-10,1-2 21,6-1-32,-3-3 12,0-1-14,2-3 7,0-1-8,0-3 2,2 0 11,2-1 46,6-13-27,-1-1-6,-3 0-2,-2 1-12,-6 1 7,-5 3 4,1-4 10,-5 3 22,3 1-54,-3 0 9,0 4 11,0 1-16,0 2 20,0 1-15,0 2 5,0 0-5,0 0 3,0 2-12,0 8 0,0 8-4,0 0-3,0 0 7,7 0 0,1-4-1,-1-4 1,2-4 0,0-1-3,3-3-3,1-2 1,1 0 5,1 0 0,4-10 7,0-3-3,1-1-4,-2-2 4,-3-2 4,-3-3-8,-5-2 0,-2-2 0,-2-3 11,-2-2-11,1-1 0,-2 2 0,0-1 6,0 3-11,0 4 5,0 5 0,0 5 10,0 5-9,0 4 21,0 4 20,0 0-39,0 0 12,0 0-15,0 15-8,0 12 4,0 12 8,5 8-1,1 3 8,-1 6 2,-2 1-13,5 1 0,-2-4 4,-1-3 23,1-1-27,-1-3 1,-1-4-1,-2-4 5,-1-7-7,1-5 2,-2-6 0,0-4-2,0-7 3,0-1-1,0-6 0,0 0-15,0-3 12,0 0-2,0 0-5,0-18-4,0-7 1,6-7-24,6 1 25,-5 2-58,2 5 33,3 4-35,-6 5-23,0 1-11,2 1-96</inkml:trace>
  <inkml:trace contextRef="#ctx0" brushRef="#br0" timeOffset="84766.6904">6676 4561 93,'0'0'94,"0"0"-21,0 0-18,0 0 18,-2-84-32,16 70-36,10 4 16,3 4-15,1 6 2,-3 0 6,-4 6-11,0 12-3,-7 3 0,-1 5 2,-10-1 22,-3 1-24,0 0 6,0-4 20,-9-1-14,-9-2-12,-4 0 0,-1-4 7,-1-5-5,1-4-2,2-6-3,4 0-7,4 0-7,4 0 16,6 0 1,0 0 0,3-1 2,0-3 4,0 3-2,0-1-4,0 0-6,14-3 6,9 1-2,9-3 9,2 0-8,2 0 3,1-3 1,-3 3-1,2-2 7,-3-1-9,0-1 0,0-3 3,-2 1-1,2-2-2,-6 0 0,-7-2 7,-6-1 2,1-2-9,-8-2 2,-4 2 11,-3 1 8,0 2-16,0 4-3,-10 4 5,-5 1 0,3 4-7,0-1 0,5 5 3,4 0-7,1 0 4,2 1-6,0 16-4,0 5-4,0 1 11,11 0 2,5-2-9,2 0-4,6-4 12,0-4 2,-2-5 15,-1-5-8,1-2-7,-1-1 0,-1 0 8,-1-1-6,0-13-2,-4-1 5,3-6 6,-4-2-4,0-2-7,-6-1 0,-2-2 6,-6-1-15,0 5 9,0 1 0,-3 4-6,-8 7 6,0 3 0,3 3 0,1 3 8,-1 0-17,1 3 9,5 0 0,1 0-8,1 0 8,0 0-20,0 0-19,3 0-27,12 0 66,0 1 0,4 3 2,2 0 14,0 0-7,1 2-1,0 1-4,0 1 8,0 3 20,-1 1-32,-5 4 0,-3 4 14,-5 4-4,-5 3 10,0 3 22,-3 2-28,0-3 15,0-2-29,0-8 0,5-1-1,0-6 1,3-3-4,4-1 3,4-5-28,7-3 25,5 0-55,2-8-52,4-10-61,3 0-148</inkml:trace>
  <inkml:trace contextRef="#ctx0" brushRef="#br0" timeOffset="85516.6497">7991 4192 195,'0'0'97,"0"0"21,0 0-30,0 0 13,0 0-94,0 0-7,-14 13-38,14 24 38,0 11 49,0 7-2,0 3-17,0 2 6,0 0-32,0-2 8,0-8-12,0-7 2,0-5-2,0-2 0,0 0 0,0-5 0,0-2 1,0-5-4,0-6-20,8-6-38,0-4-12,4-7-41,2-1 17,2-4-11,-1-20-40</inkml:trace>
  <inkml:trace contextRef="#ctx0" brushRef="#br0" timeOffset="85889.537">8120 4388 50,'0'0'45,"0"0"34,0 0-11,0 0 16,0 0-41,0 0-35,70-42 3,-52 45-3,5 11 19,-4 4 16,-4 1-28,-3 1 12,-6 1-19,-6 0-4,0 0 39,0 1-30,-11 1 3,-11-2 13,-2 0-23,-1-4-4,2-5-2,1-5-20,7 0 15,2-6-58,2-1-3,-1 0 1,6 0-72,2 0 18,2-9-11</inkml:trace>
  <inkml:trace contextRef="#ctx0" brushRef="#br0" timeOffset="86748.8623">8642 4360 16,'0'0'70,"0"0"5,0 0 0,0 0 0,0 0 17,0 0-43,-88-41-18,74 60 15,0 10-35,-1 6 15,5 3-6,4-1-14,4-4 26,2-4-32,0-7 6,9-4-16,6-4 7,0-4 3,4-4 0,1-6 3,1 0-3,1 0 0,-2-13 9,-1-7 8,-4-2-6,-2-4-11,-4 0 0,-4 1 7,-2 1-6,-3 4-1,0 2 0,0 5-1,-6 2-6,-3 2 7,-2 1 0,1 4-9,1 1 2,3 3 7,1 0 0,4 0 1,1 0-1,0 0-7,0 0-12,4 0-12,8 0 31,6 0 0,-3 0 3,1 0-15,0 0 18,0 0-6,-1-1 0,3-5 12,0-1-12,1-1 0,-3-2 1,-2 0 3,-5-2 11,1 2-15,1-1 4,-5 4 9,-2 2 14,-2 5-25,2 0 4,3 0-12,4 7 4,1 12 2,4 2 12,-2 2 3,1 1-6,-5 1-9,0 0 3,-2 1 1,-5 1 2,0-2-6,-3 1 0,0 0 8,0-4-8,-3-3 0,-3-3 0,-4-4 16,1-4-16,0-4-10,-6-1-29,3-3-125,-7 0-47</inkml:trace>
  <inkml:trace contextRef="#ctx0" brushRef="#br0" timeOffset="87395.9264">8181 4378 61,'0'0'82,"0"0"-17,0 0 14,0 0-16,0 0-21,0 0-15,-22-2-19,4 2-8,-3 0 0,-4 2 0,-2 8-11,-1 2 11,2 2-34,3-2-41,3 2-87</inkml:trace>
  <inkml:trace contextRef="#ctx0" brushRef="#br0" timeOffset="89181.5101">8938 4533 66,'0'0'27,"0"0"-15,0 0-11,0 0 4,0 0-3,0 0 40,18-2 26,-8 2-43,6 0 25,0 0-1,1 0-43,0 0 22,7-2-20,-1-4-5,1-4 18,-1-2-17,2 0-4,-1-1 0,0-2 7,-3-1-7,1 1 0,-6 0 2,-2 3 2,-3 0 5,-6-1-9,-3 1 31,-2-1-27,0 3 46,0 1-25,0 0-19,-6 3 20,-1 1-18,-1 2-2,5 2 0,1 1 9,2 0-4,0 0-11,0 0-4,0 12-16,0 8 24,2 2-4,10 3 0,4 1 11,-1 0-8,2-1-3,1-2 2,-2-4 0,5-2-2,-5-5 0,4-3 0,1-4 12,1-5-12,2 0 2,-5 0-2,1-8 12,-3-6 3,-1-4-15,-2-3 14,0-3-7,-1-2 25,-2-4-20,-2-1-10,-1-3 11,-2-3-11,-1 1-2,-2-3 0,0 0 5,-1 1-8,1 3 3,0 3 0,0 3 3,1 4 2,-1 4-5,-2 8 0,-1 6 18,0 5-7,0 2-11,2 5-6,-1 23-4,2 13 7,-1 10 3,-1 4 4,1-4 12,2-5-19,4-8 3,4-5 0,4-3-1,5-4 1,3-2 0,1-6 0,-4-3 7,-3-6-11,0-3 4,0-3 0,1-3-1,2 0 4,3-5-3,-2-8 0,-1-4-3,-1-1 1,-6-1 1,-3-1-3,-3-1-3,-7 1 8,-1 4-1,0 2 0,0 7 0,0 4-1,0 3 1,0 0 0,0 0-15,0 12 5,0 9 10,0 4 0,0 0 5,0-4-5,9 1 0,0-6 0,0-3-6,4-3 6,-1-2 0,6-2-5,-1-6-18,2 0-81,-3-1-51,1-16-182</inkml:trace>
  <inkml:trace contextRef="#ctx0" brushRef="#br0" timeOffset="89400.2485">10000 4129 486,'0'0'5,"0"0"22,0 0-25,0 0-2,0 0-75,0 0-120,-28-13 6</inkml:trace>
  <inkml:trace contextRef="#ctx0" brushRef="#br0" timeOffset="89697.1078">9412 4226 151,'0'0'34,"0"0"-28,0 0 19,84 0 46,-43 0-33,6 0-14,5 0-5,6-5-15,-3-1 7,-5 0-11,-7 0-32,-10 1-102,-12 1-83</inkml:trace>
  <inkml:trace contextRef="#ctx0" brushRef="#br0" timeOffset="89931.4699">9324 4107 526,'0'0'0,"0"0"-31,0 0-122,0 0-9</inkml:trace>
  <inkml:trace contextRef="#ctx0" brushRef="#br0" timeOffset="91085.0603">10431 4229 18,'0'0'27,"0"0"-17,0 0 71,0 0-49,-85 75-15,69-48 26,8 2-21,1-2-2,5-5 28,2-2-45,0-4 4,2-2-7,10-4 2,7-2-2,2-6 7,2-2 1,0 0 28,0-5-36,-4-7 0,-1 0-2,-3-2 6,-6 2 7,-5-2-7,-2 3-1,-2-1 10,0-2-13,-9 1-5,-9-2-13,1 1-23,1 2 41,4 1 0,5 1 2,4 1-8,3-2 6,0 1 0,0-1-10,15 1 11,0 3-1,7 3 6,5 4 4,6 0 25,0 0-6,1 11-10,-4 2 20,-2 3-34,-6 4 3,-5 0-8,-1 1 0,-7 2 20,-3-4-16,-4 2-2,-2-1 18,0-5-12,0-2-4,0-3-4,0-5 8,0-3 0,0-2-8,0 0 7,0-3-7,0-17-10,10-8-27,2-5 13,6-1-18,-2 4 33,5 6-8,-4 6 17,-1 6 16,-1 7-9,-2 5 26,-1 0-33,0 7 3,-1 9-3,-1 1 0,2-1 9,-1 1-6,3-2 5,3 0-8,5 0 0,3-3-10,4-1 4,-2-5-96,0-2-109</inkml:trace>
  <inkml:trace contextRef="#ctx0" brushRef="#br0" timeOffset="111372.0968">8675 5949 207,'0'0'99,"0"0"1,0 0-31,0 0 17,0 0-11,0 0-56,0 0 23,2-22-13,-2 20-23,0 2 30,0 0-36,1 0 3,1 0-1,-2-1 5,1 1-7,1-2 0,-2 2 0,0 0 3,0 0-2,0 0-1,0 0 0,0 0-28,0 0-36,0 0-84,0 0-39,0 0 47,0 0 86,0 0 54,0 0 16,0 0-13,0 0 53,0 0 14,0 0-7,0 0 5,0 0-27,0 0 5,0 0 22,0 0-45,0 0 26,0 0-7,0 0-35,0 0 39,0 0-34,-5 0 2,2 0-3,-4 0-6,4 0-10,0-2 3,0 2 2,-2 0 1,-1 0 0,2 0-1,-2 0 0,5 0 0,-1 0-3,2 0 2,0 5-16,0 1 2,0 0 14,0 0-19,3-3 17,7 0-40,-1-3 40,-1 0-2,4 0 10,-6 0 6,-3 0-10,-3 0 5,0-3 7,0 2-7,0-2-12,0-1-9,-2 1-45,-1 2-29,0-4-66,-3 4-161</inkml:trace>
  <inkml:trace contextRef="#ctx0" brushRef="#br0" timeOffset="111965.8196">9314 5881 206,'0'0'88,"0"0"-23,0 0 48,0 0-80,0 0-10,0 0-23,-56-18 14,45 18-14,2 0 18,-2 0-12,-2 0-6,2 0 23,0 0-23,2 3 0,1 0 3,5-1-5,3-2 2,-2 0 0,2 1-8,0-1 5,0 0-7,0 0 6,5 0-10,4 0 14,3 0 15,1 0-9,1-3 29,4-6-24,-5 0-2,-3 2-9,-5 2 28,0 3-21,-4 1-7,-1 1 3,0 0 10,0 0-13,0 0-1,-6 0-3,0 1-63,-6 7-50,0 1-123</inkml:trace>
  <inkml:trace contextRef="#ctx0" brushRef="#br0" timeOffset="112606.4096">9066 6477 148,'0'0'128,"0"0"-52,0 0 1,0 0-27,0 0-17,0 0-26,0 0 0,29-49 15,-26 47-9,-3 2 34,0 0-26,0 0 6,0 0-14,0 0-1,0 0-12,0 0 0,-2 0 4,-2 0 11,-1 0-15,-1 0 0,1 2-5,-6 4-17,-1-1 19,1 2-1,1-3 4,5 1 6,2-4-5,3-1-1,0 0 0,0 0-8,0 0-18,0 0-20,0 0-25,0 0 24,0 0-62,3 0 11,5 0-66</inkml:trace>
  <inkml:trace contextRef="#ctx0" brushRef="#br0" timeOffset="113744.3715">10536 6050 23,'0'0'93,"0"0"-2,0 0 16,0 0-52,0 0 32,-14-80-5,14 68-78,0 2 16,0-3-20,11 3 14,2 1-14,2 1 0,6 6 0,0 2-4,1 0 1,2 4 3,-3 14 0,1 3-11,-2 3 5,-8 2 8,-1-1-2,-5 2 6,-4-1 0,1-3-6,-3-1 0,0-2 16,0-5-17,-5-5 2,2-4 5,2-2 16,1-3-10,0-1 3,0 0 5,0-12 7,0-12-21,0-7-6,9-3 0,6-2 2,0 6 1,0 4-3,1 8 0,1 6 2,-1 3-5,5 8 3,-2 1 0,5 0-14,-2 7 15,1 8-1,-5 2 0,-2-1 4,-2 6-10,-5-2 6,-1 3 0,-3-1-1,-2-2 1,-3-1-12,3-3-16,2-4-83,-1-3 49,1-4-90,3 0 32,-2-1 2</inkml:trace>
  <inkml:trace contextRef="#ctx0" brushRef="#br0" timeOffset="114414.6191">11353 5826 114,'0'0'130,"0"0"-73,0 0 32,0 0-14,0 0-59,0 0-6,-10-5-10,10 5-3,3 1-5,9 10 9,0 1-1,4 1 11,1 1-11,5-2 21,3 1-20,0 0 5,1-3 2,-2 2 3,0-4-11,-1 1 0,-3-2 3,4 0 0,-2-1 0,-1-2 17,-3 2 2,-2-1-15,-7-1-7,-3 0 0,-3-1 3,-3 1-7,0-1 8,0 4 14,-9 2 50,-10 5-53,-4 2-1,-5 4-14,0-1 0,-2 2 8,0 2-8,-1 0 0,1 0 0,-1-1-31,1-1-4,5-2-12,2 0-41,8-6-12,8-1-11,1-4-64</inkml:trace>
  <inkml:trace contextRef="#ctx0" brushRef="#br0" timeOffset="115086.4602">12043 5871 36,'0'0'24,"0"0"5,0 0 54,0 0-22,-13-80 29,12 66-3,-1 4-15,0 2 38,-1 2-47,1 5-17,2-2 3,-1 3-45,1 0 20,0 0-24,0 0-16,0 9 8,0 15 7,8 10 1,3 6 5,-2 0 13,0 4-18,-2 0 0,-1-1 0,-4 1 11,-1 0-11,-1-2 0,0-3-1,0-6 0,0-7 1,-3-7-29,-1-5-21,1-5 25,3-5-69,0-3-64,0-1-41,0 0-26</inkml:trace>
  <inkml:trace contextRef="#ctx0" brushRef="#br0" timeOffset="121001.4302">13269 6253 120,'0'0'61,"0"0"-17,0 0 30,0 0-67,0 0 4,0 0-13,0 0 7,3 15 38,-3 0-5,0 2-25,0 4 15,-9 1-28,-9 4 7,-3 1-26,-1-3-48,1 0-21,0-1-55</inkml:trace>
  <inkml:trace contextRef="#ctx0" brushRef="#br0" timeOffset="122880.2435">14133 5969 144,'0'0'152,"0"0"-150,0 0 9,0 0 0,0 0 47,0 0-55,6 49 20,3-41 10,-1-2-21,3 0 22,0-3-30,2-2-3,0-1 7,5 0-3,3-7 10,2-13-15,2-3 3,-3-3 9,-2-6-11,-4-1 1,-4-6 4,0-2 1,-5-1-10,-1 1 3,-1-2 0,-4 4 1,1 2 5,-2 7-3,0 5 11,0 5-7,0 6 8,0 6-4,0 5-1,0 3 36,0 0-46,0 0-7,0 16-2,0 18 18,7 15-2,-1 10 16,-3 5-19,-1-2 38,1 0-29,-3-5-3,3-5-3,0 0 5,0-4-12,2-6 0,-2-3 3,0-4 6,-1-5-8,-1-5-1,-1-5 0,2-8 5,-2-5-7,3-3 2,-1-4-3,-1 0-3,2-4 12,2-17 0,3-7-6,3-5-16,1 1 9,1 4-16,-2 5 14,-2 7 8,-2 5 2,-3 5-1,-2 3 0,1 3 0,3 0-3,7 0-10,2 1 13,8 8-6,-2 5 10,4 1-4,0 0 0,-1 0-2,1 0 1,1 0 1,-4-2 0,2-3-1,-2 1 2,0-4-1,0-1 0,0-3 3,2-3-7,-3 0 4,1 0 0,-1-9-4,-3-8 4,0-2 0,-3-2-5,-3 0-7,-5 1 10,-4 2 2,-3 3-5,0 2-8,-4 2 13,-11 5 0,2 3-12,-5 3 17,1 0-12,1 0 7,1 6 0,3 11 2,2 5-2,5 2 0,5 0-1,0-1-13,0-5 11,3-3-1,10-2-7,-1-5 2,4-2 9,1-4 0,5-2 10,5 0 1,2-5-11,-4-10 0,2-5 2,-2 0-10,-1-3 8,-6 3 0,0 5-12,-6 4 18,-2 7-6,-1 1 0,-4 2 6,3 1 5,2 0-11,0 1 0,2 11 0,0 1 2,-1 3-2,-1-1 0,-4-2 1,0 1-4,-2-2 3,1-3 0,-2-1-2,-3-1 6,0-4-4,3 1 0,-3-2 8,0-2-3,2 0-5,-2 0 4,2-3 7,1-12 4,0-5-15,2-3 0,1 2 1,1 3-3,-1 4 2,-2 3 0,1 5 2,1 0-2,0 3 0,4 3 0,4 0-12,1 0 7,6 0 5,-4 11 0,0 2-10,-1 0 12,-4 3-2,2-3 0,-4 2-39,-4 0 24,3-1-23,0 0-4,0-4 5,2-2-82,2-5-67</inkml:trace>
  <inkml:trace contextRef="#ctx0" brushRef="#br0" timeOffset="123685.0897">15957 5953 150,'0'0'124,"0"0"-52,0 0 32,0 0-22,0 0-56,0 0 19,-34-26-45,16 26 0,2 0-1,-4 0 16,4 7-15,-2 8 0,3 5 0,-3 5 5,5 4 9,1-1-14,4 3 0,5-3 8,3-1-9,0-3 1,0-4 0,12-4-11,3-2 11,0-4 0,3-4 3,3-1 8,0-5-11,4 0 0,2 0 3,-2 0 7,-1-9-5,-1-5-5,1-2 5,-1-5 4,1-2-9,0-2 0,3-1 1,-2 2-1,-2 1 1,-7 4-1,-6 2 2,-2 2 8,-5 2-10,-3 0 7,0 5 6,0 3 31,0 2-32,0 1-3,-1 2-9,-7 0-16,-1 5 13,-3 16-2,-1 8 10,-1 1-7,7 0 3,4-3-1,3-4 0,0-5-12,10-3 11,11-5-12,4-4 13,5-3 8,5-3-8,-1 0-3,3-1-8,4-7-100,0-1-80,0-1-33</inkml:trace>
  <inkml:trace contextRef="#ctx0" brushRef="#br0" timeOffset="128336.4282">18643 5434 141,'0'0'114,"0"0"-50,0 0 24,0 0 29,0 0-35,0 0-13,0 0-36,0-34-19,3 40-14,3 19-10,0 13 10,1 8 42,1 8-42,-1 2 38,-3 0-38,1-5 2,-2-4 0,-1-2 3,-1-4-10,-1-2 1,0-1-23,0-6 14,0-4-66,0-7-49,-3-9-38,-3-9-113</inkml:trace>
  <inkml:trace contextRef="#ctx0" brushRef="#br0" timeOffset="128818.6804">18646 5724 36,'0'0'231,"0"0"-190,0 0-40,0 0 81,0 0-53,0 0-26,100-53 17,-72 48-8,3 0-2,4 3-10,1-4 11,4-2-8,-3 1-3,2-4 0,-6 2 1,-5-2 6,-8-1-7,-6-1 0,-3-4 6,-5-1 10,-4-2 40,-2-1-14,0 3 39,0 2-81,-2 2 35,-4 5-11,3 3-14,0 5 42,0-1-34,3 2-8,0 0-10,0 17-8,0 16 8,0 14 0,6 7 8,3-3-9,3 0 1,-3-4 0,0-4 4,-2-2 0,-1 0-4,-1-4 0,-2 1 0,-2-4-16,-1-2 16,0-6-51,0-5 16,2-8-114,-1-4-24,2-9-49</inkml:trace>
  <inkml:trace contextRef="#ctx0" brushRef="#br0" timeOffset="129543.1781">19881 5162 99,'0'0'162,"0"0"-39,0 0-48,0 0-43,0 0-24,0 0 28,-43 95 6,18-58-24,-4 2 1,0-2-5,-3-6-12,5-4-4,-1-3 1,1-3-57,5-1-23,-1-4-61,5-3-6</inkml:trace>
  <inkml:trace contextRef="#ctx0" brushRef="#br0" timeOffset="129840.0371">19625 5233 224,'0'0'106,"0"0"-90,0 0-7,0 0-9,0 0 46,0 0 3,68 99 13,-50-66-19,3-3-22,0-1 16,3-5-29,0 0-8,1-3 0,-1-2 2,-5-1-15,-3-2-36,-5-3-63,-5-5-70</inkml:trace>
  <inkml:trace contextRef="#ctx0" brushRef="#br0" timeOffset="130456.3995">19814 5093 230,'0'0'56,"0"0"-3,0 0 5,0 0-33,-98-43-20,74 42 34,0 1-30,-3 0 5,-1 9-11,-4 9 3,4 6-9,1 6 3,3 6 0,3 8-1,0 7 5,2 5-3,1-1 18,2 1-11,4-1-8,6-8 0,6 0 6,0-2-7,16-8 2,16-7-1,8-8 0,14-9 8,8-9-8,11-4 5,5-8 5,1-14 2,-6-5-10,-9-5 2,-12-1 13,-11 0-10,-11 0 13,-8 1 21,-8-3-10,-8-3 25,-6-4-44,0 0 11,-5 0-6,-13 2-3,-9 5-14,-4 3 0,-5 5-13,-3 8 4,2 6-4,0 5-48,4 6-17,4 2-152,12 0-117</inkml:trace>
  <inkml:trace contextRef="#ctx0" brushRef="#br0" timeOffset="131518.843">20466 5317 162,'0'0'87,"0"0"-36,0 0 33,0 0-44,0 0-34,0 0 27,45-44-22,-35 43-10,5 1 5,-3 0 7,3 12 15,-3 9-12,3 4 1,-2 1 7,-4 0-15,1-4-9,-3-4 0,-3-5-3,-1 0 3,-3-4 0,2-3 5,-2-2-6,0-2 7,3-2-6,-2 0 13,1 0-3,-1 0 7,5-14-17,1-6 13,2-2-13,6-3 1,-3-1-1,0 5 0,-2 3 10,0 4-10,-6 7 0,-1 3 0,0 4 11,2 0-11,3 0 0,3 16-14,1 0 13,0 4-3,-3 1 4,-2 0 0,0 0-5,0-2 5,-1 0-18,0-3-38,4 0-77,-1-3-32,3-5 89,3-6-122</inkml:trace>
  <inkml:trace contextRef="#ctx0" brushRef="#br0" timeOffset="218756.1925">21483 5252 85,'0'0'104,"0"0"-64,0 0 33,0 0-20,0 0-29,0 0-24,0 0 12,2 12-9,1 9 35,1 8-11,1 7 39,1 6-31,2 3-3,-1 1 5,0-2-31,-1 2-3,0-1-3,1 1 7,-2-2-1,-2-3-1,0-2-4,-1-5 1,1 0 2,-2-3-8,1-1 3,1-4-98,0-8-13,2-6-69,1-11-37</inkml:trace>
  <inkml:trace contextRef="#ctx0" brushRef="#br0" timeOffset="219389.9155">21977 5368 114,'0'0'64,"0"0"-35,0 0 81,0 0-29,0 0-27,0 0-8,-40-40-33,30 40 4,-7 0-13,1 0 17,-3 19-27,-7 9 6,4 10 0,-1 7 21,4 3-9,7 2-2,6 1 1,4-5-1,2-4 0,0-6-10,13-8 0,6-4-8,3-6 4,7-4 4,1-3 0,5-8 15,-1-3-2,1 0-9,1-15-2,-5-8 15,-3-3-8,-4-4-9,-6-4 0,-5-4 15,-5-3-17,-7-1 2,-1 2 0,0 4 2,-10 1-1,-9 5-1,-4 5 0,1 6-37,-2 7 31,0 4-20,3 7-65,3 1 3,-1 0-99,4 6-9</inkml:trace>
  <inkml:trace contextRef="#ctx0" brushRef="#br0" timeOffset="220019.3888">22365 5252 222,'0'0'78,"0"0"16,0 0-18,0 0-15,0 0-5,0 0-50,0-11-4,0 11-2,0 0-18,8 0 11,8 10 7,5 3 0,2 2-1,3 2 1,3-2 0,2-2 0,2 2 7,-2-3-10,-1 1 3,-2-3 0,-4 1 2,-6-3-1,-5 2-1,-3-1 0,-4 0-6,-1 1 4,-2 2-8,-3 3 10,0 3 7,0 4 5,-14 5 31,-8 3 8,-8 4-49,-1 1 7,-4 2-9,0-5 8,7-3-11,5-9 3,7-3 0,6-3-2,3-5-70,6-1-41,1-5-47,0-3-67</inkml:trace>
  <inkml:trace contextRef="#ctx0" brushRef="#br0" timeOffset="221393.209">23135 5020 93,'0'0'102,"0"0"-64,0 0 48,0 0-30,0 0-34,0 0-22,-1-1 4,-10 14 2,-7 7 17,5 3-6,-5 4 25,1 0-25,-3 1 4,-1 1-9,0 0-5,-3-4-14,3-1-5,5-3-66,-1-4-25,7-4-33,4-5-42</inkml:trace>
  <inkml:trace contextRef="#ctx0" brushRef="#br0" timeOffset="221705.8445">22881 5049 179,'0'0'149,"0"0"-149,0 0-10,0 0 10,0 0 13,0 0 33,41 92-27,-28-69-8,1 0-1,6-3 1,0-2-10,2-3-1,-1-3 8,-3 0-10,2-1 2,-6-4-57,1 2-10,-4-3-78,1-1 33</inkml:trace>
  <inkml:trace contextRef="#ctx0" brushRef="#br0" timeOffset="222368.701">23107 4891 129,'0'0'25,"0"0"18,0 0 78,-105-20-102,78 20-16,4 0 8,1 0-2,3 0 2,2 8-11,-3 4 6,-1 6 11,-3 6-13,2 5-4,1 4 0,3 3 21,8 3-21,4 3 11,4 5-6,2-2 40,0-1-44,0-4 19,6-2-20,6-4 11,6-3-18,4-8 7,4-2 0,4-5 13,8-5 1,3-7-11,5-4 1,6 0 12,2-6-2,-2-11-11,-4-5 5,-8-4-1,-1-1-1,-6-6-6,-5-2 0,-5-1 11,-6 0-11,-6 3 0,-8 0 3,-3 1 1,0 1-4,-15 0 0,-7 3-1,-4 2-6,0 5-1,-2 6-4,0 6-30,1 6 6,0 3-82,4 0-62</inkml:trace>
  <inkml:trace contextRef="#ctx0" brushRef="#br0" timeOffset="224015.5105">23717 5127 32,'0'0'27,"0"0"28,0 0-1,0 0-34,0 0 40,0 0-15,-14-10-21,14 5 42,0 0-57,0 1 6,0 0-3,0-1 3,0-1-14,3 0 12,5-1-8,3 0-8,3 3 13,-2 0-10,5 4 0,-2 0 3,1 0-12,-2 8 9,-3 7 0,-3 6 2,-2 4 4,-3 0 1,-2 1 24,-1-2-30,0-3 14,0-3-15,0-3 5,0-6 5,0-3 0,0-3-10,0-2 10,0-1-1,0 0-2,0 0 8,0 0 13,3-11 21,3-11-31,8-5-17,-1-6 2,3 0 2,5 0-10,-3 3 1,3 4-1,-3 10 5,-2 6 5,-3 5-5,-3 5 0,0 0-13,1 3 11,1 10-10,-3 4 8,-2-2 3,-1 0 1,-2 0 0,-1-2 6,0 1 0,-1 0-12,1-4-30,2 1-51,1-4 2,0-2-73,5-2-127</inkml:trace>
  <inkml:trace contextRef="#ctx0" brushRef="#br0" timeOffset="226448.2378">25066 5287 167,'0'0'135,"0"0"-79,0 0 49,0 0-30,0 0-52,0 0 3,0 0-11,-27 18-13,8 1 7,-3 4 7,-1 0 3,-3 0-17,0 3 4,-3 0 2,-1-1-7,2 1-1,1-2 0,-1 0-17,2 0 17,3-1-68,2-4-30,6-2-1,4-6-83,4-9-19</inkml:trace>
  <inkml:trace contextRef="#ctx0" brushRef="#br0" timeOffset="226776.3453">24751 5326 131,'0'0'149,"0"0"-105,0 0-32,0 0-12,0 0 13,0 0 10,45 56 24,-31-32-34,-2 0 43,1-1-46,1 0-2,1 0 0,3-3 0,0-1-9,-3-4 1,-3 0-16,-2-3-6,-2 0-37,-2-3-51,0-3-28,-3-3-38</inkml:trace>
  <inkml:trace contextRef="#ctx0" brushRef="#br0" timeOffset="227479.4349">25009 5196 57,'0'0'61,"0"0"50,0 0-44,0 0-4,0 0-9,-94-51-48,72 48 33,-4 3-27,-2 0-7,-5 0-4,-3 0 11,1 9-12,-3 6 6,1 3-2,1 5-4,0 4 0,7 5 2,3 5 4,4 4-3,7 4 1,7 1-3,5 4 11,3 2-14,0 0 2,6-3 0,9-3-5,3-6 5,8-8 0,3-3-4,9-6 5,8-5-1,5-5 0,4-4 20,2-4-20,-2-5 5,-3 0-2,-4-8 6,-1-8-6,-2-9-3,0 0 0,-6-5 9,-5-6-6,-6-3-2,-5-4-1,-10 1 14,-5 3-2,-7 0-12,-1 0 0,0-1 11,-15 1-17,-7 3 6,-3 5 0,-5 2 1,-2 7 1,0 2-4,-1 6-14,0 7-61,3 6-4,0 1-61,5 0-36</inkml:trace>
  <inkml:trace contextRef="#ctx0" brushRef="#br0" timeOffset="228468.8828">26104 5004 212,'0'0'69,"0"0"19,0 0-12,0 0-26,0 0 7,0 0-57,-2-9 0,0 23-5,2 14 5,0 11 14,0 3 2,0 3-13,0 1 34,0-1-24,5-2 12,-2-4-11,2-1-3,-2-5-11,-1-1 0,1-2 1,0-5 3,-2 0-4,1-4 0,-1-5 0,1-3 0,0-5-7,-2-3-50,2-5-52,1 0 11,0-2-17,0-17-84</inkml:trace>
  <inkml:trace contextRef="#ctx0" brushRef="#br0" timeOffset="228984.4817">26170 5305 213,'0'0'94,"0"0"-10,0 0-54,0 0 4,0 0-34,0 0 13,26-33-15,-6 28 2,2-1 0,1 2-1,-1 1 3,1 0-2,-3-2 0,0 2 0,-2-2-4,-5 0 4,-1 0 0,-4-1 4,-2-1 5,1-4-9,-4 1 0,-2-4 9,-1 0 40,0 2-18,0-1 5,0-3 14,0 3-41,-3 0-2,-1 3-7,1 4 8,2 4 3,-1 0-5,2 2-4,-1 0-2,1 0-1,0 4-14,0 17 9,0 8 1,0 7 5,0 2 2,0-2 4,0 0 23,0 0-22,0-4-7,0-2 0,0-1 4,0-5-7,0-1 3,3-3-4,-2-2 0,1-1-90,-1-5 22,2-3-25,1-6-59,-2-3-38</inkml:trace>
  <inkml:trace contextRef="#ctx0" brushRef="#br0" timeOffset="230475.2999">26777 4951 106,'0'0'81,"0"0"-12,0 0 22,0 0 10,0 0-53,0 0 9,-10-23-21,8 23-33,2 0 43,-1 0-29,1 0-15,0 0-4,0 0-7,0 10-6,0 15 11,0 10 7,0 7-3,0 4 0,6 3 0,0 2 23,-1 0-14,0-1-9,-4-4 19,1-1-14,-2-4 20,0-5-25,0 0 0,0-2 0,0-3 0,0-2 0,0-2-14,0-8-52,0-2 21,0-8-67,3-7-82,4-2-67</inkml:trace>
  <inkml:trace contextRef="#ctx0" brushRef="#br0" timeOffset="231019.5499">27071 5187 224,'0'0'95,"0"0"-22,0 0-24,0 0 12,0 0-41,0 0-10,6-12-20,-6 14 3,0 15 7,0 5 11,1 5 25,-1 0-9,2-1-20,-1-1 1,-1 0 2,2-3-8,-2-1-2,0-1 0,0-1-16,0 1-19,0-2-36,0-6-27,0-3-28,6-9-45</inkml:trace>
  <inkml:trace contextRef="#ctx0" brushRef="#br0" timeOffset="231894.5039">27281 5068 256,'0'0'89,"0"0"-59,0 0-8,0 0-22,0 0-7,0 0 5,45 8-3,-32 5 1,-1 1 1,2 1 6,-4 2 2,4-1-5,2-1 7,5 0-7,1 0 0,5-2 4,5-2-4,-3-1 0,0 0 0,-4-4 0,-3 2 6,-4-4-6,-3-3 0,-3 2 1,-3-1-5,0 0 4,-6-1 0,-3 1 0,1-1 5,-1-1-5,0 2 5,0-2 0,0 0 37,0 0-21,0 0-4,0 0 29,0 0-45,0 0 18,0 0-11,0 0 2,0 0 9,0 0-9,0 0-2,0 0 42,0 0-50,0 0 16,0 0-16,0 0 4,0 0-8,0 0 4,0 0 0,0 0-1,0 0 1,0 0 0,0 1-1,0-1 0,0 0 1,0 0 0,0 0 1,0 2 3,0-2-2,0 1-2,0-1 0,0 1-7,0 2 7,-6 4 2,-1 0 0,-2 1 11,0 4-5,-1 0-8,-2 3 0,-6 4 8,-3 4-8,-6 1 0,-3 1 0,1 1 0,-1 0 6,1-2-6,4 0 0,4-5 6,0 1-9,3-4 3,5 0-8,4-2 3,3-7-108,6-3-53,0-4-30</inkml:trace>
  <inkml:trace contextRef="#ctx0" brushRef="#br0" timeOffset="252979.3091">5077 8356 10,'0'0'84,"0"0"-60,0 0 28,0 0-19,0 0-19,0 0-9,0 0 2,0 0-3,58-15 17,-40 12-20,7 0 19,2 0 1,1-3-13,4-2 3,2 0-7,2 1-4,-2 0 0,1 2-12,-7 2 10,-4 1-62,-7 2-10,-9 0 4,-2 0-13</inkml:trace>
  <inkml:trace contextRef="#ctx0" brushRef="#br0" timeOffset="253979.2545">6240 7951 125,'0'0'85,"0"0"-31,0 0 15,0 0-18,0 0-25,0 0-26,-8 9 10,8 10-10,0 7 13,0 4-10,0 5 37,0 4-16,0 2 7,0-1-14,0-4-10,0-2-7,3-2 0,-1-3 0,1-2-16,-1 1 15,-1-3-30,1 0 25,-1-4-92,1-6 3,1-7-50</inkml:trace>
  <inkml:trace contextRef="#ctx0" brushRef="#br0" timeOffset="254758.3696">6158 7985 101,'0'0'56,"0"0"-25,0 0 33,0 0 3,9-84-16,0 69-19,0 0-27,3 2 5,3-4 5,2 5-8,2 2 21,-1 2-22,6 6-4,-2 2 12,0 0-9,-2 11-5,2 6 0,-4 4 13,-3 3-13,-6 3 7,-2 3-6,-7 3 16,0 0-5,-7 3-12,-11 0 0,-7-1 7,-2-3-7,0-4 18,3-7-17,6-6 9,9-7-4,2-7-6,4-1 0,0 0 4,1 0-15,1-1 7,1-7 4,0 1-7,1-4 9,14 1-2,5 1 0,2 1 3,6 4-3,-1 4 0,1 0 6,-1 0-4,-4 9 9,-1 7-11,-3 4 0,-5 1 14,-2 3-11,-5 1 4,-7 4-6,0 0 25,-4 1-13,-17-3-9,2-1-4,-5-4 14,1-4-14,-2-3 0,0-7 3,-1-5-11,1-3-8,2 0-6,3-6-5,-1-5-31,9 1 33,0 2-23,2 2 1,5 0 22,2-2-91,3 1-7,0-4-36</inkml:trace>
  <inkml:trace contextRef="#ctx0" brushRef="#br0" timeOffset="256248.2283">6752 8152 61,'0'0'74,"0"0"13,0 0-7,0 0-35,0 0 10,0 0-21,-67-16-4,56 16 5,-2 0-33,1 1 20,-1 9-22,5 8 17,-1 6-13,3 3-3,2 1 11,2 1-5,2-2 2,0-3-10,0 0 1,5-6 0,7-1-5,0-3 6,6-4-1,-1-2 7,3-4 4,1-3-11,1-1 0,-1 0 5,0-2-10,1-15 5,-2-4-16,-2-3 12,-6 1-50,-5 2 54,-6-2 0,-1 5 6,0 0-8,0 4 3,-1 3-1,-9 0 1,-2 1 13,0 1-14,1 3 0,1 1 6,2 4 5,1-1 5,1 1-7,6 1-2,0 0-7,0 0-1,0 0-4,0 0-23,8 6 14,5 1 13,0-2 1,7-1 13,-2-2-5,6-2-8,1 0 0,0-2 10,2-7-10,0-3 0,-3-1 0,3-6 3,1-3 8,0-3-11,-2-3 0,-4 0 6,-7-3-6,3 0 0,-5-1 2,-5-1 7,-1 3-4,-4 1-5,-3 3 0,0 1 12,0 4-3,-10 5 11,-1 2-11,2 7 40,3 3-45,2 4 21,3 0-25,1 0-13,0 16 13,0 17 0,0 10 2,0 7 3,0 4 4,8 3-9,1 2 0,2-3 17,4-6-17,-3-10 0,2-9 5,0-5-9,4-3 7,-5-4-3,2-2 0,-1-5-3,-2-4-3,1-5 6,-4-3-5,4 0-7,-4-9 0,2-9 12,-5-3 0,1-4-8,-4 0 0,-3-1 8,0 4-3,0-1-12,0 7 0,-6 1 15,-4 5-2,2 6-9,1 1 11,2 2 0,4 1 3,1 0-6,0 0 3,0 0-19,3 1 13,15 2-6,6-3 12,7 0 0,3-15 4,-1-6 5,-1 4-9,-7 2 0,-6 5 0,-2 3-23,-4 3-17,-4-1-40,-3 5-59,-1 0-38</inkml:trace>
  <inkml:trace contextRef="#ctx0" brushRef="#br0" timeOffset="257072.0923">8896 8055 107,'0'0'117,"0"0"-72,0 0 18,0 0-5,0 0-40,-88-35 37,67 35-55,-3 3 11,-4 12 10,-2 6-16,3 8 8,2 2-2,6 5-1,5 2 17,6-2-14,7-1-4,1-7 11,0-5-12,9-5-8,12-7 0,3-2 0,7-6 0,8-3 10,1 0-8,5-12-2,0-8-128,-2 1-68,-7-1-86</inkml:trace>
  <inkml:trace contextRef="#ctx0" brushRef="#br0" timeOffset="258223.6807">9266 8061 57,'0'0'80,"0"0"-7,0 0 10,0 0 13,0 0-42,0 0-21,-43-44 17,25 44-31,-4 0-6,-4 6 2,5 8-6,2 5-11,1 4 2,3 4 0,6 1 2,-1 1-2,4 1 0,3-6 0,3-1 1,0-5-2,0-6 0,6 0-6,8-5 7,0-2 5,7-5-5,-3 0 10,4 0-3,2-8-7,0-7 0,0-1 6,-3-4-13,-2-1 7,-8 3 0,-4 0 1,-1 0 6,-3 6-7,-2 3 0,-1 4 0,0 5 14,0 0-4,0 0-10,0 0 0,0 10-16,0 5 16,0-1 0,5-1-5,4-3 2,0-2 3,3-1 0,-2-2-4,5-4 6,0-1-2,4 0 0,1-5 6,4-9 4,-2-6-9,0-3 5,-2-5-2,-1-7 2,-5-2-6,-1-2 0,-4 2 1,-4 1 10,-5 0-9,0-1 3,0-4 21,-11 3-18,-1 4 5,-1 4-7,-5 6-4,1 6 22,1 7-12,4 6-2,4 4 9,2 1-19,1 3 0,0 24 0,1 20 5,2 8-7,2 6 4,0-4 3,8-4-5,6-3 5,5-1-10,6-7 5,2-9-31,4-7 15,8-11-56,1-5-43,-1-10-32,-2 0-111</inkml:trace>
  <inkml:trace contextRef="#ctx0" brushRef="#br0" timeOffset="260159.4763">10000 8003 94,'0'0'78,"0"0"-26,0 0-14,0 0 34,0 0-69,0 0 20,-77 5 6,63 5-28,-4 6 22,3 2-7,0 6-6,5 3 16,2 3-25,1-1 34,6-4-35,1-1 10,0-1-21,0-5 11,7 0 0,8-6-5,3-5-2,1-2 7,5-5 0,1 0 3,4 0 13,-1-12-5,2-5-7,-2-4-2,-2 0-2,-4-3 0,-1 1-2,-6-1-11,-2 2 13,-4 1 0,-1 0 3,-5 9 3,-2 1 0,-1 7-6,0 4 7,0 0 3,0 0 38,0 0-41,0 1 10,0 7-12,-4 4-2,-1 1-4,2 0 1,3 3-3,0 1-3,0-1 6,3-1 0,9-1-2,-3-4-5,6-2 6,1-4-5,1-1 6,2 0 11,3-3-9,0 0-1,-2 0-1,1 0 5,-3-6-5,-3-3 0,0 2 3,-3-4-4,-2-1 5,-4-2-3,2 0 7,-4-4 2,-1 0-10,-3-2 0,0 3 9,0 5-4,0 2-1,0 2 18,-1 4 30,-5 2-52,3 2 14,3 0-7,0 0 12,0 6-37,0 11 18,0 2 0,0 4-6,0-4 7,12-2-1,0 0 0,1-7-3,-1-4-8,9-1 11,-2-4 0,4-1 7,0 0 1,3 0-8,-2-13 0,0-4 7,-2-1-11,-1-3 4,-6-5 0,-3 1 9,4-4-2,-7-2-7,0-1 0,-5-1 11,-4-2-14,0-1 3,0 0 0,0 1 3,-4 0 12,-9 7-15,-1 4 0,-2 6 25,2 6-26,0 3 1,3 6 0,3 3 4,1 0-1,1 10-3,-4 22 0,2 15-4,1 7 4,7-1 0,0-4 0,10-5-9,10-7 9,7-3-2,-2-6-3,5-5-71,1-7 20,2-8-72,1-8-160</inkml:trace>
  <inkml:trace contextRef="#ctx0" brushRef="#br0" timeOffset="261382.9459">11177 7895 204,'0'0'58,"0"0"0,0 0 23,0 0-32,0 0-19,0 0 34,-52-27-40,40 27 12,0 0-19,-1 0-16,-8 12 25,1 6-26,-2 3 2,0 2 3,5 1 4,4 0-9,7 0 0,1-3 1,4-1-9,1-5 8,0-3 0,3-5-7,9-2-7,6-4 14,-1-1 0,5 0 7,-2-7-12,1-8 6,-3-5-1,0-1 0,-4-3 4,-3 0-4,-3 4 0,-5 2 1,-2 6 5,-1 6-6,0 1 22,0 5 46,0 0-64,0 0-4,0 0 0,0 2-10,0 13 8,0 6 2,0-1 0,0 2 0,0-4-10,9-1 9,6-3-4,-1-4-2,-1-4-3,-1-1 10,2-5 0,0 0-7,0 0 2,2-8 2,-2-5 0,0-4 3,-1 0 0,-2 1 1,-3-1-1,-1-2 8,-2-2 5,-2-3-13,0 0 0,3-3 6,-2-3-6,-1-1 2,-1 0-2,-1 0 0,-1 6 7,0 3-7,0 5 1,0 3 6,0 4 12,0 5-17,0 1 3,0 4-1,0 0-3,0 0-2,0 0-5,0 3-20,0 16 19,3 10 11,5 7-4,0 5 5,0-2-1,0-1-4,-1-5 0,2-3 4,0-5-6,0 0 2,0-6 0,3-1-1,-2-2 4,2 0-3,-3-1 0,2-6-3,2-2-4,3-2 7,5-4 0,4-1 6,-2 0-3,1-3-3,-3-11 0,-2-2 0,-1 0-6,-7-1 6,-4 5 0,-7 1 5,0 2 3,0 2-8,0 1 0,-10-2 5,-1 4-12,3 1 7,0 1 0,-1 2-7,0 0 0,0 8 7,0 12 0,4 2-3,5 0-6,0-1 9,0-3 0,0-2-6,11-6-1,2-4 7,2-4-7,6-2-26,3 0 5,3-17-98,-1-2-79</inkml:trace>
  <inkml:trace contextRef="#ctx0" brushRef="#br0" timeOffset="261836.0473">11222 7894 161,'0'0'74,"0"0"-64,0 0 14,0 0 37,0 0-21,90-17 13,-62 13-18,0-1-1,2 0-6,0 1-28,1 0 8,1-1-8,0-1-3,0 0-8,-5 3-54,-1-2-76,-6 2-61</inkml:trace>
  <inkml:trace contextRef="#ctx0" brushRef="#br0" timeOffset="262576.7925">11989 7884 57,'0'0'81,"0"0"-27,0 0 10,0 0-2,0 0 5,0 0-50,0 0-13,-45-22 13,26 22-8,-1 0-4,2 0 10,1 0-11,3 0 26,5 6-30,-3 5 0,6 1 15,5 2-9,1 3-6,0-2 0,0 6 12,9-3-7,7 1-5,-1-1 0,4-6 14,4 2-1,-2 0-13,1-2 0,-3 3 7,-2-3 11,-2-1-7,-6-1-8,-3-4 0,-5-1 1,-1 0-4,0 2 6,-1-1 21,-11 2 25,-6-1-49,0-4-1,-6-1-4,2-1-51,-5 1-59,4-2-61,-1 0-157</inkml:trace>
  <inkml:trace contextRef="#ctx0" brushRef="#br0" timeOffset="265744.5451">13724 7866 79,'0'0'93,"0"0"-28,0 0 17,0 0-23,0 0 19,0 0-35,0 0-14,0 0 11,-3-8-40,-1 8 0,-1 18-8,-1 8 25,0 9-19,4 2 2,1 0 0,1-2 0,0-5 1,0-5-1,8-5 0,2-5-9,3-4 9,-1-7 0,3-1 5,-1-3 0,0 0 4,2-7-9,0-11 0,-1-3-12,-3-4 10,1-1-3,-4 0 5,-3 0-2,1 2 6,-4 1-4,2 7 0,-5 1 5,3 6-5,-3 3 0,0 3 1,0 3 20,0 0-4,0 0 0,0 0-17,0 1-35,0 12 32,6 6 3,0 0 0,3-1 7,0 2-5,-2-3-2,5-2 0,0-3 2,0-3-2,3-5 0,0-4 0,3 0 6,-3 0-4,9-6-2,-2-9 0,2-7 2,-3-1-9,0-1-3,-8 0 9,-1 3-1,-7-2 4,-2 1-2,-2 2 4,-1 2 4,0 4-8,0 7 2,0 2 0,0 4 31,0 1-33,0 0-6,3 8 0,10 7-9,5 3 14,3-2 1,1 0 0,1 0 0,2-3 5,-2-1-4,-3-1-1,-6-1 5,-6-1-11,-5 2-4,-2-3 6,-1-1-1,0-1 10,-4 2 9,-10-4-13,-2-1 2,1 2-6,-5-4-8,5 4 0,-1-1 1,1 0 10,5 1 0,2-2-10,2-1-41,3-2 7,3 0-4,-1 0 8,1 0 31,0 0-47,0 0 48,0 0-4,0 0 24,0 0-9,0 0 28,0 0 5,-2 0 9,1 0-37,1 0-2,0 0-6,0 0 2,0 0-2,0 0 0,0 0 0,0 0 12,0 0-3,0 0 10,0 0-2,0 0-17,0 0 0,6-2-7,9 1 7,7-2 14,2-4-12,3 0-1,-5-1-1,2 1 5,-3-2-5,0 1 0,-3-2 2,1-2-3,-2 1 2,-3 1-1,0-3 2,-2 2 5,-5-1-7,-1-4 0,0 2 2,-3-1 3,-1 1-5,-2 0 0,0 6 3,0 0 15,0 5-18,0 1 36,0 2-34,0 0 33,-2 0-35,-1 10 0,0 9-7,2 5 11,1 1-4,0-5 0,0-1 6,0-3-12,4-4 6,5 0 0,-2-3-4,4-3 6,4-3-2,1-3 0,5 0 14,3 0-13,0-2 0,1-11-1,-1-3 12,-3-2-8,-4 1-4,-1 2 0,-6 3 4,-2 1-7,2 4 3,-5 0 0,-2 5 4,-2 0-4,1 2-2,2 0-3,2 0-20,-1 6 21,2 3 4,-4 1 0,-2 0 1,3-2 5,-4 2-6,0-3 0,0 1 3,0-1-3,0-2 0,0-2 8,1-2-13,1-1 5,1 0 0,0 0-5,-2 0 19,2 0-9,3-10 10,3-7-14,0-2 6,4-1-4,-1 2-3,-3 6 0,0 5 1,-5 4-5,-1 3 4,2 0 0,3 0-16,2 0 13,-1 10 3,0-1 0,2 1 3,-3 0-3,1 0 0,2 2 1,2 0-1,1 0 3,2 0-3,-3-3 0,2 1-3,-3-5-7,3-3-23,-1-2-62,2 0-1,-3 0-80</inkml:trace>
  <inkml:trace contextRef="#ctx0" brushRef="#br0" timeOffset="266103.8991">14501 7641 417,'0'0'122,"0"0"-41,0 0-32,0 0-49,0 0-11,0 0-38,-7-9-143,8 9-121</inkml:trace>
  <inkml:trace contextRef="#ctx0" brushRef="#br0" timeOffset="267429.8651">15407 7766 50,'0'0'130,"0"0"-21,0 0-40,0 0-4,0 0-6,0 0-38,-8-35 41,-1 32-50,-1 0-8,0 2-5,-3 1 13,-1 0-12,-1 0 0,-3 7 9,3 7-11,2 2 2,-1 5 0,2 2 1,5-2 1,1 1-2,6-5 0,0-2 5,0-1-12,0-4 7,3-2 0,6-1-12,1-4 16,2-3-4,4 0 0,1 0 16,2-4-14,1-10-2,2-2 1,-3-1-4,-5 1 5,-1-1-2,-7 5 0,-3 3 17,-1 3-17,-2 3 21,0 3 28,0 0-5,0 0-44,0 13 0,-6 13-4,0 7 27,-2 5-12,5 2-3,2 5-8,-1 5 25,1 0-21,-1 2-4,-1-2 0,-1-3 17,-1-3-17,-3-4 0,-1 0 1,-4-4-1,0-4 4,3-6-4,1-9 0,0-7 6,7-7-6,-1-3 1,-1 0 5,2-19-11,2-8 11,0-4-6,2-3 0,17-1 3,8-1-4,0-1 1,6 2 0,2-1-12,4 2 12,3 0-24,1 4 6,-1 0-65,-1 4-20,-4 4-83,-5-1-133</inkml:trace>
  <inkml:trace contextRef="#ctx0" brushRef="#br0" timeOffset="271003.6346">17133 7329 98,'0'0'62,"0"0"-17,0 0 1,0 0 17,0 0-18,0 0 9,0-21-34,0 21 2,0 0-22,0 0-6,0 16 3,0 14 3,0 9 14,0 8 29,0 5-5,0 2-9,5-1-11,0-5-7,3-3-11,2-8 0,8 0 1,4-4-7,1-5 12,5-2 5,4-5 7,1-7-6,3-8-7,3-6-5,2 0 5,-2-6 18,1-12-22,-7-5 4,-4-1 3,-6-5-1,-5-1-7,-3-5 0,-3-2 0,-2-5 9,-4-2-6,0-3-1,-5 4 3,-1 2 5,0 3-10,0 9 0,-5 4 10,-3 10-7,2 5-3,0 7-7,2 3-14,1 0-88,-3 0-74,3 12-83</inkml:trace>
  <inkml:trace contextRef="#ctx0" brushRef="#br0" timeOffset="274139.677">17776 7876 168,'0'0'93,"0"0"-92,0 0-1,0 0 0,0 0 12,0 0-10,0 0 9,3 24-11,4-23 13,-2 0-7,2-1 1,1 0 6,0 0 30,2 0-41,2-4 15,-2-8-17,5 0 10,-6-3-7,1-3-3,-2 0 1,-4-3 26,1 0-16,-2-3 12,0-2 7,-1 1-22,1-1 6,-1 3-5,0 2 7,-2 3 25,0 3-35,0 3 24,0 8 13,0 1-41,0 3 55,0 0-49,0 0-1,0 0-11,0 0 6,0 0-2,0 16 0,0 10 2,0 7-3,0 6 1,3 6 0,0 5 5,1 1 4,1 0-9,-1-1 0,1-2 5,0-2-7,3 0 2,0-2 0,1-2 6,2-3 1,-3-6-7,1-5 0,0-5 6,-2-7-10,-1-2 4,2-6 0,-2-2-7,-1-5 7,-5-1-3,2 0 3,-1 0-6,1-3 6,1-13 0,2-8 8,-2-4-21,-2-1 5,-1-5-6,0 1 6,0 2-22,-1 3 26,-10 6 4,-2 4 0,1 4 1,1 7 11,4 1 11,1 3-6,6-1 2,0 0-29,0-3 10,3-5 0,21-4-16,6 0 12,4-2-15,0 0-2,-1 3-37,-1 3 6,-4 1-18,0 3-23,-1 1-52,-3 3-87</inkml:trace>
  <inkml:trace contextRef="#ctx0" brushRef="#br0" timeOffset="276697.3441">19126 7137 45,'0'0'46,"0"0"23,0 0-29,0 0 34,0 0-22,0 0-46,-3-10 25,-1 10-31,-2 17 8,-1 13 51,-1 16-50,2 9 24,0 14-13,3 4-1,0 2 18,0-4-29,3-8-2,0-4-6,0-7 5,0-4-10,10-7 5,7-8-36,8-4 22,5-8-9,6-7-63,4-3-19,2-11-126</inkml:trace>
  <inkml:trace contextRef="#ctx0" brushRef="#br0" timeOffset="321986.2967">19788 7668 119,'0'0'13,"0"0"-13,0 0 5,0 0 7,0 0 6,0 0-7,0 0 27,32 3-34,-28-3 28,2 0 5,-1 0-34,3 0 28,2-3-15,0-4-9,2-4 9,2-3-9,-2 1-7,1-4 0,-4 1 8,-2-1-4,0 2 3,-4 2-5,-3 2 45,0 2-44,0 0 26,0 3 7,0 0-32,0 1 45,0 2-31,0 3-7,0 0 31,0 0-40,0 0-2,0 0 0,0 0 7,0 0-10,-2 0 3,-1 8 0,0 4-6,1 0 6,2 1 0,0 4 0,0-1-4,0 1 2,0-2 2,0 0 0,5-2-5,0 0 5,0-1-7,0-2 6,-1 0-27,1-3 22,-1-1-1,1 0 5,0-3-13,0-1-5,0-2-5,1 0 23,1 0-4,3 0 6,-1-8 0,4-5 0,0-4 7,-1 0-2,-3-1-5,1 1 0,-1 1 2,-1 1-6,2 2 4,-3 0 0,-1 3-3,2-1 9,-1 6-6,-2-2 0,1 1 3,-2 2-7,1 1 4,1 2 0,2 1-12,0 0 9,1 0 3,3 4-2,-3 6 4,2 1-2,0 1 0,0 0 3,-1 2 9,0-1-11,0 2 8,-3-3-5,-2 2 7,-1-2-12,0 0 1,-2-3 0,-1 0 11,1-3-10,-2-1 1,0-2 1,0 0 3,0-2-6,0-1 0,0 0 1,0 0 13,0 0-10,0 0 12,0 0 20,0 0-31,0-6-5,0-6 0,3-2 0,1-2-3,2-2 4,1 0-1,3 4 0,-4 0-3,0 6 1,1-2 2,0 5 0,1-1-5,0-1 5,-1 1 0,6 1-11,-1-2 11,3 3-2,-1 1 0,-1 0 2,4 3-6,-1 0 7,-3 0-1,-2 0 0,1 1-9,-3 8 6,0 2-1,2 1 4,-1 0-1,-3-1 1,1 0 0,-4 0-8,-1 0 8,-3 1 0,0 0-3,0-2 9,0 0-1,0-5-2,-2-2-3,2 0 0,0-3-1,0 0-1,0 0 0,0 0 2,0 0 0,0-3 7,0-5-3,6-2-4,-1 3 3,-2-1-6,2-1 3,-2 2 0,0-1 0,1 2 0,-3 3 0,-1 2 0,2 1 8,-2 0-9,0 0 1,0 0-11,0 0 3,0 0 16,0 0-6,0 1-2,-2 6 10,-2 3-10,-2-3 0,3 1 1,-2-2 4,1-2 0,-1-1-5,2 0 7,0-2-2,3 1-6,0-2 1,0 0 0,0 0-2,0 0 5,0 0-3,0 0 9,0 0 7,0 0-16,0 0 3,0-9 8,0-6-8,2-2-3,7 3 0,0-4 0,0 4-24,0-1 22,-3 1 2,0 4-6,1-1-5,0 4 11,1-1 0,-2 3-6,0 3-3,3 0 6,-2 2 0,2 0-1,2 0-8,-1 0 12,1 13 0,-1-2-6,-1 3 2,0 0 4,-3-3 0,4 2 0,1 0 0,3-1 5,3 2-5,-2-5 1,3-3 3,1-3-8,0-2 4,3-1 0,2 0 4,-2 0-4,0 0 0,-2-3 0,-5-4 8,0-1-8,-2-4 0,-1 0 6,0-4-3,0-4-3,0-2 0,-2-3 5,-1-2 1,-2 0-6,-2 1 0,-2 1 2,-3 1 12,0 0-2,0-1 18,0 4 0,-3 0-22,-3 2-1,2 2-7,1 2 15,0 5-3,3 2-10,0 3 13,0 5 0,0 0-8,0 0-7,0 0 0,0 5-37,0 21 32,0 10 5,10 10 12,-2 5 21,-4 1-19,-2 2-10,-1-1 2,-1-2 7,0 0 2,0-1-15,0-4 0,0-2-1,0-6 5,0-4-4,2-2 0,-1-2 1,-1-3-6,0 2 5,0 0 0,0 0-11,0 2-15,0-6 14,0-4-58,0-13-103,0-8-15,0-3-122</inkml:trace>
  <inkml:trace contextRef="#ctx0" brushRef="#br0" timeOffset="324987.3147">21121 7534 166,'0'0'1,"0"0"69,0 0-25,0 0-9,0 0-15,0 0-4,0-44-20,9 35 3,6 0 0,1 0 13,4 2-1,-1 2-3,3 4 2,1 1-1,-1 0 9,-1 7-14,-2 7-1,-5 3 2,-2-1 1,-3 2-7,-6-2 0,-3 2 3,0 0-3,-2 0 0,-15 2 7,-6 1 14,-4-3-21,-1 0 0,-1-4-6,4-2-27,3-4 15,7-5 16,3-3 2,3 0 1,6 0 5,-2 0-6,5 0 17,0 0-14,0-3 12,0-2-11,0-1-4,5-1 0,10 1 2,1-2-2,5 1 0,3-1 3,-1 0-7,0 3 4,3-2 0,-1 1 5,-1-1-2,-3 1-3,3 0 2,-2-2 3,-1 0-5,0 0 0,0-3 0,-3 1 4,1-4-2,0-1 3,-5-2 30,-2-2-25,-2-3 25,-7 1-6,0-2-2,-1-4 14,-2-2-30,0-4 8,0 0-4,0-2-4,0 2-11,0 1 0,0 5 4,0 3-1,0 5 0,0 3 1,0 1 2,-3 4 1,0 0-8,0 2 1,0 3-5,1 4-4,0 1 11,0 1-2,2 0 0,-2 0 1,2 0-10,-1 3 2,-1 18-15,-1 10 22,2 9 2,-2 5 2,3 0-4,0 1 5,0 3-8,0-5 3,0-4 0,0-1-1,0-3 2,0-1-1,4-5 0,4-3 4,1-3-6,0-4 2,0-2 0,1-6-6,-1-2 6,3-2 0,3-5-5,0-1 11,4-2-6,0 0 0,1 0 0,2-10 7,2-1-6,-4-3 1,2-3-2,-3-2 4,-1-1-5,0-2 1,-4 1 0,-3 1-8,-6 2 11,-5 6-3,0 3 4,0 1 1,0 4-5,0-1 0,-3 4 7,-3 0-11,0 1 4,2 0-11,-4 0 8,1 4-5,-2 11 5,3 1-4,4 1 2,2 1-5,0-3 10,0 0 0,0-4-8,8-2 3,5-4 2,-1 0-14,6-5 0,0 0 8,3 0-7,-2 0-11,-2 0 19,-3-3-43,-1-3 38,-3-1 8,-1-1 5,-3-2 3,0 0-1,0-1-2,2-3 3,0 0 0,1 1-3,3 0 0,0-1 0,-1 2-2,0 1 2,-2 2 0,-1 4-1,-4 3 4,-4 2-3,2 0 0,-1 0 2,-1 0 13,3 0-14,-3 0 2,0 0-2,1 0 4,-1 0-7,0 0 2,0 0 0,2 0 9,-2 0-5,2 0 6,-2 0 34,0 0-35,0 0 32,0 0-25,0 0-10,0 0 8,1 0-14,4 0 0,1 0 3,1 0 9,2 0-12,-2-2 0,-4 2 0,0 0 2,2 0 0,-2 0-2,3 0 0,3 0-5,-2 2 1,1 8-5,-2 5 9,0 0 3,-5 2 0,-1 0 1,0 1 5,0-2-3,0 2-6,0 0 0,0-1 0,0-2 0,0-3 1,-3-5 2,1 1-3,0-5 5,0-3-5,2 2 0,0-2 3,0 0 1,0 0-2,0 0-2,0 0 11,0-8-2,0-1-9,0-2 0,0 2 1,4-3-9,4-1 8,0-4 0,4 2-2,2-2-3,2 4 2,-2 1 3,0 3-13,-2 1 8,-3 4 5,-2 3 0,-1 1-5,3 0 3,-2 0 0,3 0 2,-2 7-10,0 2 1,-2 1 9,-2-1 0,1 2-4,-2-2 5,-2 0-1,-1-2 0,0 1 4,0-3-11,0-3 7,0 0 0,0-1 1,0-1 7,0 0-8,0 0 0,0 0 12,0 0 1,0-4-13,0-10 3,2-2-1,4-5-2,1-2-3,2 2-2,3 2-13,-2 2 12,0 5 6,1 0 0,0 5-7,-4 2 8,2 2-1,3 3 0,-3 0-14,3 1 7,-3 12 7,0-1 0,-1 1-9,-3-1 11,1 2-2,-1-1 0,1 1 3,0 0-7,4 0 4,1 1 0,2-1 3,3 0 4,0-3-7,0-3 0,-1 0-3,3-6 1,-1-2 2,2 0 0,0 0 7,-3 0-3,2-1-4,-4-6 0,-3-3 10,-2 3-11,-1-2 1,-2-1 0,3-4 4,-2 0 0,1 0-4,-2-3 0,-2-1 4,-1 1-5,-3-1 1,0 0 0,0 5 1,0 1-1,-3 2 0,-6 4 0,2 4-6,1 2 6,-2 0 0,0 1 0,0 17-18,-1 6 24,0 5-6,3-1 0,3-1 15,3-2-18,0-6 3,0-2 0,2-4-11,9-4 11,3-2 0,-2-5-1,3-2 0,0 0-10,1 0 11,2-6-38,-2-4-9,1-4-64,-5 1-4,-5 0-33</inkml:trace>
  <inkml:trace contextRef="#ctx0" brushRef="#br0" timeOffset="328118.0433">22952 7618 12,'0'0'38,"0"0"-10,0 0-1,0 0-16,0 0 14,0 0-18,0 0 5,64-33 14,-52 27-21,-2-1 10,1 1-2,-1-2-12,-1 2 18,-1 0-14,-1 0 8,-3 0 5,4 0-13,-2-2 0,1 2-5,2-1 4,2-2 11,1 1-13,-1-1 3,3 2-1,-1 1 2,-4-1-6,-1 4 0,-1 2 5,2 1-5,0 0 2,2 0-2,0 0 28,2 12-25,-4 3 19,-1 2-14,0-1-3,-5 2 2,0 0-5,-3-1 15,0-2-17,0-1 13,0-1-20,0-2 7,-3-4 0,-2-1 16,2-1-16,3-3 0,0-1 12,0-1 0,0 0-8,0 0 18,0-5-5,0-8 2,0-5-18,2-2 8,5-1-7,2 2 5,0 1-7,0 4 0,-1 2-2,1 0-4,2 3 6,-1 1 0,-1 4-5,2 2-2,-2 2 7,4 0-2,-2 0-9,1 0 2,0 9 9,-3 1 0,0 0-7,0-1 7,-3 1 0,0 1-3,-2-1 9,-1 1-11,0-1 5,3 0 0,0-5 3,0 2-2,0-3-1,2-1 0,2 1-4,3-2 3,4-2 2,2 0 2,1 0 5,-2-2-3,1-6-5,0-4 0,-2-1 8,-1 0-10,-4-1 2,0 1 0,-5 1 13,-1 0-5,1-4-8,0 2 0,0-6 9,-2 1-9,1-4 0,-3 0 1,-2-1 3,1 0 2,-2 2-6,0 2 3,0-1 10,0 1 14,-2 1-14,-2-2 4,-2 2 18,0-2-22,2 2-6,1-4-7,3 1 12,0 0-7,0 0-5,0 6 0,0 2 3,0 7 7,0 5-10,0 1 5,0 1 12,0 0-10,0 0-7,0 0-17,0 16 12,0 14-12,0 11 17,0 7 0,0 3 16,1-1-14,3-2-2,-1-6 0,0-4 4,3-6-2,0-6-2,2-3 0,4-3 1,0-5-7,1-3 6,2-3 0,1-4-9,-1-4 9,5-1 0,-4 0-1,3 0-19,-3-5 14,-2-2 6,-3-2 0,-2-2-8,0-1 8,-3-1 0,1-2 0,-2 1 7,-1 4-7,-1-1 0,-3 4 0,0-1 10,0 3 2,0 2-12,0 2 8,0 1 7,0-1-2,0-1-13,0 2 0,0-1 2,0 1 3,0 0-5,0 0 0,0 0 3,0 0-5,0 0 2,0 0 0,0 0-18,0 1 5,0 9 13,3 4-2,3-2 4,0 0-4,2-3 2,2-2 0,2 1-12,1-3 11,2-1 1,-3-2 0,1-2 5,0 0-9,0 0 4,-3 0 0,1 0 0,1-2 6,-2-4-6,1-3 0,2 2 3,-2-1-5,-2 0 2,-1 4 0,-3 0 1,-1 2-1,2 2 0,0 0-1,3 0-5,0 0 3,-1 2 3,3 5-5,-3 4-1,0-1 6,1 1 0,-4-1 0,0 1-4,-2-1 4,-3 0 0,0-2-5,0 0 2,0-3 6,0-3-3,0-2 0,0 0 7,0 0-10,3 0 3,0 0 0,1-7 0,2-11 0,3-6 0,5-1-11,2 0-10,-1 4 18,3 3-1,-5 7 1,-2 4-5,1 3 8,-3 4 0,1 0-4,3 0-7,3 0 7,-2 8 2,1 5-2,0-2-6,-3 3 13,1 0-3,-2-1 0,0-2-6,-1 1-1,-3-5-8,-1 2-65,2-4-8,-3-2-96</inkml:trace>
  <inkml:trace contextRef="#ctx0" brushRef="#br0" timeOffset="328632.0444">24065 7130 210,'0'0'28,"0"0"47,0 0 6,0 0-21,0 0 6,0 0-62,-32-19 1,26 19-5,0 0-16,0 0 12,0 0-36,-1 0-1,3 0-17,-1 0-60,0 0-48</inkml:trace>
  <inkml:trace contextRef="#ctx0" brushRef="#br0" timeOffset="329100.7663">23426 7298 43,'0'0'86,"0"0"-41,0 0-30,0 0 14,0 0-9,87-14-2,-47 11 49,2-1-40,5-3 8,3 0-10,2 1-12,3-3-13,-4 0 0,0 1-17,-4 1 8,-7 4-65,-5 3 14,-8 0-71</inkml:trace>
  <inkml:trace contextRef="#ctx0" brushRef="#br0" timeOffset="330381.1065">24852 7310 132,'0'0'63,"0"0"3,0 0 17,0 0-49,0 0-22,0 0 17,2-44-24,-2 35 3,-3 1 22,-5 0-25,-2 2 26,-2 1-20,0 2 9,-4 3 28,-4 0-48,2 0 0,-1 0-1,1 11 4,0 7-13,0 4 10,3 3 0,3 3-3,2-1 5,4-2-2,3-2 0,1-5 2,2-3-9,0-4 7,0-4-9,0-1-3,13-3 4,4-3 8,6 0 0,6 0-13,1-12 0,-1-5-36,-1 1 11,-5-2 34,-4 0-6,-4 3 10,-5 3 9,-4 6-2,-4 4 12,-1 2 24,-1 0-15,0 0-28,2 12 8,1 14-8,-2 7 53,1 7-38,-2 8 25,0-1-4,0 2-27,-6 0 28,-9 0-36,0-2 14,-6-1-11,-6-4 6,-3-1-10,-2-7 0,0-2 1,4-6 1,5-8 0,4-5-2,8-8 8,7-5 1,0 0 16,4-10-25,0-12 14,0-8-24,17 0 10,9-2 0,2 2-4,2 3 1,3 3 3,3-1 0,1 0-24,8 1 10,1 0-62,2-1-70,-5-1-77</inkml:trace>
  <inkml:trace contextRef="#ctx0" brushRef="#br0" timeOffset="331879.5295">20041 7266 129,'0'0'160,"0"0"-125,0 0 38,0 0-9,0 0-56,0 0 23,1-4-28,-1 4-3,0 0 18,0 0-7,0 0-1,0 0-3,0 0 3,0 0-20,0 0 8,-6 4 2,-4 2-9,-1 3-5,2-3 5,4-1-1,3-2 14,2-3-5,0 0 1,0 0 0,0 0-10,0 0 4,0 0 6,6 0 0,1-3-10,1-2-14,-2 0-98,0 3-26,0-3-34</inkml:trace>
  <inkml:trace contextRef="#ctx0" brushRef="#br0" timeOffset="338971.8738">26152 7290 31,'0'0'20,"0"0"-17,0 0 73,0 0-12,0 0-13,0 0 0,0 0-23,18 50 5,-12-44-9,0 2-17,0-4 27,1-1-27,0-2-2,3-1 16,3 0-21,-1 0 12,1-4-9,4-8 1,-4-2 16,0-1-13,1-3 1,-1-3-2,-1-3 3,0-2-9,0-2 0,-3-1 2,-1-4 26,0-1-16,-2-1 1,1-1 16,-3 1-22,-2 1 29,-2 2-17,0 1-12,0 3 27,0 1-24,0 3 6,0 3-7,0 1 3,0 5-12,0 4 0,0 1 6,0 7 16,-2 2-12,1 1 5,1 0-15,0 0 8,-2 0-14,2 0 6,-1 0-15,1 10 5,0 19 17,0 13-7,0 15 3,0 10 3,0 4-7,3 2 1,0 2 0,-2-2-1,-1-6 3,0-2-2,2-5 0,2 2 4,2 4-4,0 3 0,-2 2 0,2-5 11,-1-9-11,1-8 0,0-9 1,-2-7 4,2-5-8,-1-3 3,-2-8 0,0-2-1,-2-6 1,2-5 0,-2-4 0,1 0-1,-1 0 0,2-6 1,0-13 0,2-10 7,0-1-7,-4-4-4,-1 3 0,0 1-22,0 3 21,-1 1-1,-10 5 2,-1 1-5,3 6 12,2 2-3,1 2 1,3 3 7,3 1-13,0-3 5,0 0-7,12-2-3,8 0 10,5-3 0,0-1-2,3 1-32,-1-1-19,0 0-14,0 0-65,-4 1-64,-6 0-78</inkml:trace>
  <inkml:trace contextRef="#ctx0" brushRef="#br0" timeOffset="339534.3426">26962 6664 173,'0'0'83,"0"0"-2,0 0-50,0 0 9,0 0-27,-51 104-8,40-38 48,-2 6-44,6 5 30,1-6-21,4-6-12,2-8 11,0-5-17,6-5 0,12 0-3,6-7-2,5-5 5,2-5 0,3-9-35,-1-6-5,1-9-119,1-6-7</inkml:trace>
  <inkml:trace contextRef="#ctx0" brushRef="#br0" timeOffset="340450.0773">27234 7129 37,'0'0'80,"0"0"-33,0 0 2,0 0 4,0 0-48,0 0 10,-3-43-15,6 33 7,7 1-7,-1 2 5,3-1-5,3 1 6,1-1 2,2 4-8,1 2 0,-1 2 0,2 0 6,-2 2-4,-4 13-2,-1 6 14,-3 3-8,-7 2-3,-3-1 4,0-2-2,0-2-2,0-2 3,-6 1-6,-1-2 0,-3-1 7,3-5-13,-2-4 6,5-3 0,2-2 11,2-3-10,0 0 0,0 0-1,0 0 0,3-8 0,10-10 1,3-3 10,1-2-9,0-3 0,2 0-1,-4 1 2,2 2 1,-5 4-5,-2 2 1,-4 6 0,-3 5 12,-3 4-11,0 2 24,0 0 29,0 0-53,0 0 20,0 0-20,0 8 2,0 10 6,-3 2-5,1 2 5,2-2-6,0-4-1,0 1-2,3-2 0,6-1-4,3-2-12,2-3-5,-1-4-38,5-4-22,0-1-89</inkml:trace>
  <inkml:trace contextRef="#ctx0" brushRef="#br0" timeOffset="341121.9168">27839 6665 352,'0'0'26,"0"0"44,0 0-27,0 0 29,0 0-67,0 0 4,-6-7-18,6 7-4,8 20 13,4 9-4,1 8 14,-2 8-10,-2 4 0,1 4 11,-1 3-1,0-2 0,0-4 7,-5-7-2,-2-2-15,-2-4 0,0 3-1,-15 0-27,-8 0 20,-4-3-37,-4-7-14,-2-3 26,3-5-60,2-9-57</inkml:trace>
  <inkml:trace contextRef="#ctx0" brushRef="#br0" timeOffset="341876.0408">28384 6554 148,'0'0'74,"0"0"-51,0 0-17,0 0-10,0 0 14,0 0 8,74 33 37,-45-3-30,-1 6 18,-6 10-12,-2 0-20,1 10 35,-5 5-38,4 1 7,-6 2 18,-3-4-21,-7-3-12,-4-3 0,0 2-39,-16-4 38,-18 1-11,-11-3 6,-9-5-1,-5-2-27,-4-3-13,-1-6-59,-5-2-85</inkml:trace>
  <inkml:trace contextRef="#ctx0" brushRef="#br0" timeOffset="422042.2287">29730 7088 61,'0'0'45,"0"0"36,0 0-13,0 0-15,0 0-15,0 0-28,0 0 19,-23-27 6,16 24-10,4 0 17,-3 0-8,-2 0-13,1 2-19,-4-1-1,2 0-2,-1 2-8,-5-2 9,1 2 0,-2 0 0,1 0 0,0 0-4,2 0 7,-3 0-6,4 4 3,-3 7-20,1 2 20,0 3 0,-2 6 0,3 2 0,-2 2 0,4-2-5,-2-3 1,9-2-6,1 0 10,1 0 0,2 1 0,0-5 0,5-2-1,4-2 1,1-6 2,2 0 3,-3-2 15,4-1-20,3-1 0,1-1 10,2 0 6,1-1-16,2-11 0,2-5 4,-1-3-7,1-1 3,-2 0 0,-5 2-3,-4-1-3,-6 2 4,-1 4 2,-3 1 0,-3 1 4,2 3-4,-2 1 0,0 3 2,0 0 6,0 4-8,0 1 12,0 0-12,0 0 8,0 0-8,0 0-6,0 0 5,0 6-21,0 6 19,0-1 3,0 5 0,0-3-1,4 0 2,0 1-1,1-3 0,3-1-1,-1-2 0,3-2-4,-1-2 5,-1-1 12,1 0-9,-3-1-3,3-2 7,0 0-2,5 0-5,3-9 0,1-3 7,1-3-4,-2 0-2,-1 1-1,-2 2 0,-2 2 7,-2 4-11,-4-1 4,-3 6 0,-2 1-3,1 0 3,3 0 0,-1 0-11,6 0 2,-1 6 9,0 7 0,1 3-2,-3 2-2,-3 1 5,1 0-1,-4 0 7,2-2 0,-1-2-8,2-2 1,-3-4 0,-1-1-7,0-6 7,0 0 0,0-2 11,2 0-1,-2 0-6,1 0 9,5-6-10,0-13 21,7-5-24,3 1-2,-3 2-7,4 1-1,-5 7 6,-1 1 4,-2 4 0,-1 4-1,-3 0 1,-1 4 0,-1 0-2,4 0-18,2 0 20,0 10-5,2 3 3,-2 1-3,-2 2 5,2 1 0,-3 1-2,1 0-60,4-1-39,2 1-14,2-7-101</inkml:trace>
  <inkml:trace contextRef="#ctx0" brushRef="#br0" timeOffset="422745.3195">30546 7105 119,'0'0'65,"0"0"-55,0 0 60,0 0-17,0 0-38,0 0 42,-59-15-44,50 15-9,-4 4-4,-2 13 14,-4 5-14,1 1 7,-3 3 2,5-2 15,5-2-19,5-1 4,3-4 2,3-2-11,-2-3 0,2-4-2,0-1-2,0-2-5,5-2 18,4 0-2,3-3 25,3 0-30,0 0 17,3-11-19,-1-7 13,-1-3-6,1-3-6,-3-4-1,2-7 6,-4-1-2,2-2-4,-4-3 0,-1 1 10,-3-1-15,-3 1 5,0-3 0,-3 2 40,0 7-31,0 7 16,3 6 0,-3 7-13,0 7 31,0 3-36,0 4-1,0 0 6,0 0-12,0 1-7,0 24-13,0 22 9,-6 15 11,2 8 3,1-2-1,3-8 7,0-7-3,0-6-6,0-8 0,13-3 0,0-6-5,7-4 5,-2-2-34,3-6-15,-1-6-98,1-9-132</inkml:trace>
  <inkml:trace contextRef="#ctx0" brushRef="#br0" timeOffset="427941.9813">6088 10004 54,'0'0'37,"0"0"-11,0 0 12,0 0 6,0 0 5,0 0-40,0 0 38,53 9-19,-40-9 9,2 0 8,1 0-44,1 0 19,2 0-7,-1-6-12,0-1 24,-2-3-20,2 1-1,-2-1 16,0-3-9,-2-3-1,0-2 13,-1-1-21,1-2 26,-1-2-18,-1-4-2,0-3 7,0-5-4,-3-1-11,-2-2 0,-5-2 6,-2 1 1,0-2 7,0 2 27,-3-2 3,-6-1-39,0 1 11,-3 2-15,0 2 15,0 4-10,0 5-4,0 4 0,0 5 11,2 2 6,1 4-19,-1 2 0,2 4-12,2 3 9,3 3 3,0 1 0,3 0 12,-2 0-6,1 0-6,-3 15 0,1 18-8,-2 15 2,5 11 6,0 3 0,0 1-1,2 2 5,8-5-4,-1 0 0,5-4-2,0-3-5,3-5 7,4-6 0,1-7-8,-1-5 5,4-5-6,2-5 9,0-4-13,0-4 4,-2-3 9,2-4 0,-1-5-20,0 0 1,3-2-6,-1-14 25,3-5-18,-2-7 5,-6-4-15,-3-3-14,-5-2 39,-9-1-56,-5 2 52,-1 4 0,0 8 8,-13 6-1,-5 6 17,6 6-1,-3 4 61,5 2-44,-1 0-11,1 13-22,-1 13 3,5 8-10,5 0 7,1-5 0,6-5-10,12-5 0,6-4 10,1-2-4,2-5 16,0-3-20,2-5 8,3 0-79,-1 0 22,0-12-161</inkml:trace>
  <inkml:trace contextRef="#ctx0" brushRef="#br0" timeOffset="429580.9212">7316 9727 104,'0'0'119,"0"0"-37,0 0-23,0 0 14,0 0-24,0 0-40,-52-67 68,40 62-59,3-1 20,-3 4 6,0 1-44,3 1 37,-1 0-37,-2 0 0,0 10 0,-2 11 0,1 5 0,4 5-5,7 3 0,2-4 5,0-2 0,0-4 2,2-4-10,10-3 8,3-4 0,1-4 0,4-1 9,-2-5-9,1-3 0,5 0-17,-2-3 12,-2-14-20,-1-4-23,-2-3 10,-3-5-25,-3 1 35,-5-2-15,-2 1 6,-1 3 35,-3 5-2,3 8 4,-3 3 11,2 5-4,-2 3-2,1 2-5,4 0-7,1 3 7,1 12 0,5 2 19,-3 1 10,2-1-27,0-2 8,-2-2 2,2-2-11,4-4 34,-5-1-26,5-1-2,-3-5-7,1 0 8,1 0-8,2 0 0,-2-13-6,-1-1 3,-1-4-26,0-4 14,-4 3 11,-1-1-20,-3 6 20,1 3 4,-2 5 0,-2 3 4,-1 3-4,2 0 0,1 0-1,3 6 4,3 6-3,-2 4 17,-1 2-6,0 0 34,3 2-31,-3-5-2,0 0-3,2-1-1,0-4-11,0-2 3,-2-2 0,0-3 2,0-3 2,4 0-3,-1 0-1,-1 0-7,-1-11-4,-1-2-11,-3-2-12,0-2 29,0-5-14,0-1-12,-3 1 24,0 0-12,0 6 19,0 4 1,0 3 1,0 1 30,0 2-5,-3 0-14,0 1 14,0 4-27,3-1 6,-2 1-6,2 1-22,0 0 16,0 0-41,5 0 47,7 0-11,0 0 16,0 3-5,0 2 0,4-2 0,-2 0-1,-1-2 4,2-1-3,0 0 8,0 0-5,0 0-3,-5 0 0,-1 0 1,-2-4-1,-4-3 2,-1-1 1,1-2-1,-3 0-2,0 1-2,0 0-1,0 5-5,-3 2 8,-2 2 5,-3 0 25,0 2-13,-2 12-10,-2 9-7,6 3 18,1 0-17,5 2 30,0-3-15,0-2-16,6-5 0,14-4-5,3-6 5,4-3 0,2-5-21,5 0-25,-1 0-53,6-6-31,4-9-31</inkml:trace>
  <inkml:trace contextRef="#ctx0" brushRef="#br0" timeOffset="431703.7076">9144 9617 30,'0'0'18,"0"0"44,0 0-12,0 0 23,0 0-37,0 0-31,0 0 41,0 0-11,79 25-15,-63-23 14,-4-2-34,1 0 10,1 0-14,2 0 25,-1 0-9,3-6-12,-6-3 11,1-3-5,-2 0 4,-3-1-7,-2-4 32,-2 0-26,-4-1-3,0-4 11,0 1-10,0-2 17,-9 2-18,0 2 1,-2 4 5,-2 2-7,1 6-10,-1 2-1,1 4 6,0 1 25,0 0-25,3 0 0,6 0 0,1 0 0,2 0-4,0 6-3,0 3-21,0 0 23,2-2-17,13-4 15,3 2-11,4-5 18,1 0-2,2 0-3,2-6-14,-3-4 19,-1-1-3,-3 2-9,-2 0-11,-6 3 16,-2 5-6,-4 1 7,-3 0-13,0 0 14,0 0 5,-1-2 0,-2 2-8,1 0-27,-1 0-16,0 0-6,0 2-39,0 3-2,0 4 53</inkml:trace>
  <inkml:trace contextRef="#ctx0" brushRef="#br0" timeOffset="433030.1876">9590 9390 11,'0'0'2,"0"0"-2,0 0 48,0 0 11,0 0-3,9 96-13,-5-75-33,4 0 21,1-1-16,2-2-11,2-5 15,0 0-15,0-6-5,5-3 1,-3-2 0,4-2 6,0 0 2,-2 0 4,0-9 14,4-3-23,-4-3 1,-3 4-4,-2 1-15,-2 1 15,-4 3 0,-1-2 1,-1 2 12,1-1-13,-1-1 0,1 1 15,-2-3-7,-2 3-11,1 0 3,-1-1 0,-1 1 18,0-1-7,0 1-6,0-1-5,0 2 9,-1 0-12,-5-1 6,-3-1 22,4 1-25,-1 0-33,0 6 25,3 1 8,-1 0 0,2 0 26,1 0-26,-3 0 5,-1 0-12,1 15 0,-1 4 7,2 5-3,3 2 6,0-2 7,0-3-7,6-3-2,3-4 15,3-4-4,0 0-12,-3-5 4,6-3-1,-2-2-5,5 0 2,3 0 0,0-2 35,1-8-6,-3 1-24,-3-3 0,-2-1 2,-2-3-9,-1 0 2,1-4 0,-3-1 6,-2-3-6,-1-3-3,-3 3-1,-3 1-12,0 5 16,0 6-3,0 3 9,0 5-2,0 2-2,0 2 39,0 0-3,0 0-38,0 3-17,0 14 14,4 2 3,4-1 11,1 0-11,1-3 3,-2-1-3,1-2 0,-3-2-1,1 1-1,-7-1-7,0 1 6,0 3-15,0-1 17,-13 2-10,-4 2-96,-5-4-51,1-2-145</inkml:trace>
  <inkml:trace contextRef="#ctx0" brushRef="#br0" timeOffset="435679.0453">10342 9339 53,'0'0'91,"0"0"-57,0 0 29,0 0-27,0 0-28,0 0-1,0 0-7,0 0 0,0 4 4,0 8 34,0 3-8,0 2-3,0 2-14,4 1 13,4 2-26,-1 1 7,5-3-7,0-2 18,1-3-14,-2-3-4,-2-3 2,3-3-3,-2-1 1,-1-4-2,4-1 2,0 0 1,3 0 16,0-8-13,1-5 10,-2-4 4,-2-1-4,-4-1-14,-3 0 0,-1 1 14,-5 0-12,0-1 10,0 1-11,0 1 17,0 5-15,0 5-3,0 2 20,0 4-13,-2-1 11,1 2-11,-1 0-1,2 0-12,0 0-13,0 17 19,0 2 0,0 4 8,9-1-10,3-2 2,-2-2 0,1-1-6,2-5 10,-1-2-4,0-4 0,-3 0-2,3-4 1,1-1 1,-1-1 0,3 0-10,0 0 10,1-10 0,1-2-1,-2-1 8,-2-2-9,-1 2 2,-4-3 0,1-4-1,0-4 7,1-6-6,-1 0 0,-1-3 6,-2-1-6,-1 1 0,-3 0 2,-2 0 1,0 3-3,0 3 0,0-2 0,-2 2 14,-8 2-14,1 0 4,1 4 1,-2 2 17,4 2-22,0 3 0,2 3-1,2 3 10,-1 4-9,2 2 0,1 0 1,-2 1 0,-1 1 3,3 0-4,0 0 0,0 0-12,0 0 8,0 6-1,0 16 5,0 6 4,0 8-4,5 6 0,5 3-2,2 2 11,1-4-14,0 0 5,0-4 0,-3-3-4,1-6 8,4-1-4,-2-7 0,2 0-1,0-4 1,3-4 0,0-1 1,1-6-7,2-1 10,-1-4-4,2-2 0,0 0 1,-1 0-1,3-11 0,-3-6 6,0-2-3,-3-4 0,-4-1 0,0-4 1,-3-5-2,-3-2-2,-2-3 0,-1 3 0,-1-1-9,1 4 13,-5-2-4,3 1 2,-3 3-1,0 3-1,0 3 0,0 4 3,-8 2 1,1 3-1,2 5 1,-1 2 4,1 4 4,3 2-4,1 2-7,1 0 7,0 15-16,0 18 7,0 13 1,0 3 10,0 2 1,4-2-10,9-7 1,-1-4 5,5-9 2,-2-3-6,1-5-3,-1-4 0,0-6-3,-2-3 3,5-5-32,-3-3-20,3 0 28,-3 0-72,1-6-27,-2-7-45,-1-4-48</inkml:trace>
  <inkml:trace contextRef="#ctx0" brushRef="#br0" timeOffset="436104.424">11064 9092 35,'0'0'190,"0"0"-136,0 0-53,0 0-1,0 0 2,0 0 10,37-1 32,-14-1-33,2-1 15,2 1 8,4-2-26,5-2 5,3-3-11,1 0-2,-3-2 0,-7 4-3,-6 4 3,-8 1-61,-5 2-27,-4 0-30,-5 0-44</inkml:trace>
  <inkml:trace contextRef="#ctx0" brushRef="#br0" timeOffset="438329.3335">12129 9296 74,'0'0'60,"0"0"-6,0 0-19,0 0-3,0 0-2,94-37-15,-77 24 16,-3-3-12,-5 1 14,2 0-20,-4 2-7,1-2-6,-2-2 0,0 3 1,-2 3 5,-3 1-1,1 4-4,-2 4 13,0-1-9,0 1 39,0 0-27,0 1-7,0 1 4,0 0-14,0 0-7,0 0-3,-2 8 10,-2 5 5,1 2-5,3 1-2,0-2-1,0 0 6,0-1-1,6-4 6,1 1-1,1-1-4,0-2-3,0 0 0,0 0 6,-2-2-5,3 1-1,1-1 2,-2-2 4,-1-1-10,-1-2 4,1 0 0,1 0 6,1-2-4,-1-6-1,2-3 1,-3-3-2,4-3 0,-1 0-11,1-1-14,-1 2 21,2 3-14,-1 5 16,-2 2-11,-2 4 8,-1 2 4,1 0-5,1 0 6,2 10 1,-4 1 2,2 0 1,-2 2 8,0 0-5,-1-1-4,-3-1 5,-2 5 6,0-1 14,0 0-25,0-2 22,-6 0 5,-1-3-29,2-4 13,1-4-14,2-2 10,1 0 6,1 0 6,0-13-12,0-8-2,0-3-8,1-4 0,13-1-18,0 4-15,3 5 33,-2 5-14,-3 7 14,0 4-6,-3 4 6,0 0-2,0 0-3,2 3 5,-1 8 6,-1 2 1,-1 0 1,0 1 10,-2 1-10,0 0-8,4 3 0,-4-7 3,0 0-5,3-6 2,3-3-13,0-2-9,3 0-48,0-2-34,-3-11-83</inkml:trace>
  <inkml:trace contextRef="#ctx0" brushRef="#br0" timeOffset="438657.4416">12323 8967 106,'0'0'331,"0"0"-246,0 0-67,0 0-2,0 0-16,0 0-34,-6 0-92,6 0-148</inkml:trace>
  <inkml:trace contextRef="#ctx0" brushRef="#br0" timeOffset="441036.2345">14300 8767 25,'0'0'63,"107"-17"-12,-50 5-10,5-1-14,4-4-12,1-1-9,-1 0 55,-11 3-44,-13 5-16,-14 1 0,-8 7-1,-10 0-9,-2 2-24,-7 0-16,-1 0-2,0 0-9,0 8 17,-10 1-20</inkml:trace>
  <inkml:trace contextRef="#ctx0" brushRef="#br0" timeOffset="441520.5895">14653 8694 186,'0'0'173,"0"0"-100,0 0-31,0 0-40,0 0 17,0 0-19,0 88 29,5-50-22,1-1 20,0-1-20,0-2 1,-3-3 20,0-3-23,-2 0-5,1-4 0,-1-2-9,1-2 4,-2-2-42,0-6-43,1 0-28,1-1-155</inkml:trace>
  <inkml:trace contextRef="#ctx0" brushRef="#br0" timeOffset="442550.1914">15025 9003 107,'0'0'100,"0"0"-46,0 0 13,0 0 9,0 0-71,0 0 7,-61-35-12,41 35 2,1 2 16,0 14-7,-2 5 13,4 5-4,2 1-9,5-3-9,5-1-2,4-5 13,1-2-17,0-2 4,1-3 0,10-3-9,5-5 19,2-3-10,3 0 0,3-1 10,-1-12-15,-3-2 5,-1-3 0,-6 1-13,-3 0 16,-1 4-3,-5 2 0,1 2 11,-5 5-10,0 2 35,0 2 11,0 0 24,0 0-71,0 0-2,0 2 1,3 10-9,1 1 10,4 1 0,-1 0 0,1-3 0,2 0 3,2-2-3,-1-3 0,3-3 0,0-2 0,4-1 0,-3 0 0,1 0 5,-2-7 1,-4-5-6,0-2 3,-4-2 9,0-4-12,-4 1 0,-2-3 3,0 0 2,0 2 1,-6 2-6,-3 7 0,-3 1 2,2 5-2,2 2 0,-1-1 2,6 3 2,0 1-4,2 0 0,1-2-6,0 2 11,0 0-10,0 0-3,0 0-16,9-3 24,9 2 1,5-5 7,3 3-8,-4 1 5,1 2-7,-3 0 2,-5 0 0,2 5-3,-2 7 3,-4 1 0,-1 4 1,-6 0 12,-1 2-2,-1-1-4,-2 0-4,1-3 11,1-1-13,1-3-1,1-6 0,-1 1-10,1-4-19,5-2-21,5 0-26,8 0-2,14-11-106,12-8-89</inkml:trace>
  <inkml:trace contextRef="#ctx0" brushRef="#br0" timeOffset="444148.4739">15956 8970 60,'0'0'141,"0"0"-65,0 0-3,0 0 23,0 0-67,0 0-2,-28-41-4,15 38-16,-1 3 15,-3 0-20,-4 0 16,-1 1-16,2 10-2,-2 1 0,5 0 7,1 6-2,2 0 20,3 3-8,2 0 2,3-2 9,3-1-26,3-4 4,0-3-6,0 0 0,1-1-4,7 0 4,1-5 0,4-2-1,2-3 1,3 0 0,5-6-11,1-9-20,-1-4 28,0-1-30,-7 2 25,-3-3-3,-5 4 10,-3 3 1,-1 4 0,-4 7 3,2 2 40,-2 1 4,0 0-21,3 0-26,1 12-7,3 8 7,1 4 12,1 3-7,-1 0 18,0 3-7,1-1-2,-4 8 5,-4 8-11,-1 5-14,-1 4 6,-19-5 0,-4-10 11,-2-5-6,-4-5-5,1-5 2,6-8-2,1-5 0,5-8-7,5-3 21,0 0-22,4-4 8,5-6 0,2-3-1,1-3 1,0-6-1,9-4-2,12-2 2,5-8-2,6-2 3,5-1 0,5-1 0,3 3-6,0 4 3,-5 3-8,-3 4 2,-6 4 3,-6 2 6,-3 1 0,-3 1 2,-4-1 3,0-2-5,-6 0 0,-2 0 0,1 3-2,-5 2 3,-3 6-1,0 2 5,0 0 4,-9 2-9,-3 1 0,0 3 2,-3 2-13,0 0 11,0 0 0,2 16-8,1 5 15,6 5-7,3 0 0,3-2-1,0-5-1,3-2 2,12-5 0,1-2-2,6-2 8,5-5-6,3-3 0,1 0-5,2-5-11,-4-5 16,-5-2-3,-3-3-15,-2-2 18,-4-2 0,0-4 0,-3-4 4,-2-2-8,-1-1 4,-4 0 0,-4-1 5,-1 0 3,0 1-8,-3 2 0,-9-1 8,0 2 16,-1 4-18,1 5-1,4 8 24,5 5-21,2 5 10,-1 0-18,2 10-16,0 19 16,0 14 5,2 3 4,7 2 14,4-4-14,-1-3-9,3-6 0,3-6 3,0-5-8,0-6 5,0-3 0,-2-4-4,4-6-34,-5-5-8,2 0-46,0 0-148,-4-14-88</inkml:trace>
  <inkml:trace contextRef="#ctx0" brushRef="#br0" timeOffset="444554.6991">16323 8867 55,'0'0'163,"0"0"-117,0 0 39,97-31 7,-64 22-52,3 0-26,1 1 26,-2-2-33,4 1 6,3 1-13,1 1 10,-2 1-15,-8 4 5,-8 2-19,-6 0-22,-5 0-88,-5 0-91</inkml:trace>
  <inkml:trace contextRef="#ctx0" brushRef="#br0" timeOffset="471923.7916">5915 11040 10,'0'0'39,"0"0"-3,0 0-5,107-11-4,-72 11 15,1 0-10,-2 0-30,2 0 21,-5 0-23,-4 0 2,0 0 3,-9-2-5,0 1 2,-6-1-1,-5 2-1,-6 0-7,-1 0-45,0 6-55,0 7 39</inkml:trace>
  <inkml:trace contextRef="#ctx0" brushRef="#br0" timeOffset="473275.1868">7000 10770 111,'0'0'78,"0"0"-34,0 0 56,0 0-45,0 0-14,0 0-14,0-9-25,0 9 18,0 0-20,0 0-3,0 6 0,7 15 4,2 12-1,0 11 21,-3 7-13,1 3-4,-1 0 4,-4-2-4,4-6 4,-3-5-6,0-6-2,-1-5 0,-2-3 8,0-3-16,0-2-4,0-1-58,0-6-4,0-5-60,0-7-36</inkml:trace>
  <inkml:trace contextRef="#ctx0" brushRef="#br0" timeOffset="473684.442">7058 10743 93,'0'0'58,"0"0"-3,0 0-5,0 0 3,0 0-13,0 0-34,8-33 3,3 33-2,4 2 3,8 16-6,2 6 26,2 7-13,1 5 17,-4 3-27,2 4 8,-6-4-12,-3-1 0,-1-4-3,-5 0 0,0 0 1,-3-3-1,-2-2 1,-3-4 2,0-2-3,-1-2-36,-2-3 26,0-3-35,0-3-32,0-4-44,0-5-39</inkml:trace>
  <inkml:trace contextRef="#ctx0" brushRef="#br0" timeOffset="473972.0407">7085 11136 81,'0'0'156,"0"0"-139,0 0-15,0 0 0,0 0 4,0 0 15,94-39-20,-69 29 0,-4 5 1,-3 3-2,-3 2-28,-3 0-73,-3 0-37</inkml:trace>
  <inkml:trace contextRef="#ctx0" brushRef="#br0" timeOffset="475065.7329">7537 11223 79,'0'0'7,"0"0"-2,0 0 18,0 0 44,0 0-31,0 0 2,76 12 11,-58-12-47,-5-6 10,2 0-12,-3-1 6,-1-3 1,0 0-7,0-4 6,-2-1 13,1-4-16,-2-4 8,-4-1-5,1-4 1,-5-4 1,0-1-7,0-3 3,0-1-2,0 6 7,-3 1-9,-6 4 28,-2 2-26,-2 2 29,-1 2-4,0-1-16,-1 6 22,0 2-32,4 0 11,1 9 3,3 0-3,-1 4 11,5 0-23,0 0-6,3 11 6,0 18 0,0 7 3,0 5-7,0 5 8,11 0-11,3-1 14,1-3-6,3-6-1,0-4 4,0-2-6,-3-6 2,3-1 0,-2-7-5,2-3 5,-2-2 0,4-5-2,2-5-14,4-1 16,3 0 0,-2-7-10,-4-7 6,2-2-9,-4-2-10,-2-2 16,-5-1-33,-5 2 37,-3-2-11,-2 4 12,-4 2 0,0 5 3,0 2-1,0 3 41,0 2-25,-4 3 30,1 0-31,0 0-15,3 5-3,0 13 3,0 1 0,0 2 23,3-3-19,4-2-4,5-2 0,-1-4 6,0-2-12,0-5 6,1-2 0,3-1 9,4 0-7,2-3-4,3-12-32,1-5-99,-4-1-17,-7 2-116</inkml:trace>
  <inkml:trace contextRef="#ctx0" brushRef="#br0" timeOffset="475306.6248">8016 10842 69,'0'0'270,"0"0"-177,0 0-45,0 0-2,0 0-45,0 0-2,-9-3-13,9 3-81,0 0-23,0 0-109</inkml:trace>
  <inkml:trace contextRef="#ctx0" brushRef="#br0" timeOffset="479908.4464">8510 10958 44,'0'0'22,"0"0"19,0 0 41,0 0-66,0 0 35,0 0-18,0 0 3,-61-7 15,50 7-51,0 0 7,0 0-5,-1 6 1,-3 0 17,6 0-18,-3 1 3,-1 0 26,-1 1-25,5 2 2,-3 0-8,5 1 2,1-1-2,1 2 0,5 2-4,0 4 4,0 1-23,6 3 23,11-3-1,2 2 7,5-3-7,-3-3 1,7-3 0,-1-4 0,0-4-2,4-2 2,-1-2 0,1 0 3,-1-6 0,-3-8-3,1-3 0,-1-2 3,-3-2 1,-1-1-5,-3-1 1,-6 2 0,1-1 0,-9 4 4,-3 0-4,-3 2 2,0 0 8,0-1-10,-3 0 0,-8 2 3,1 2 12,-2 2 9,3 5 7,-4 3 17,2 2-30,3 1-7,-2 0-9,1 1 3,0 19 16,2 4-21,4 4 0,3 2-2,0-3-4,0-2 3,13-6 2,2-4-8,6-4 7,1-3 4,-2-4-1,7-3-1,-5-1-28,2 0-22,-3-1-45,0-10-54,-4 2-65</inkml:trace>
  <inkml:trace contextRef="#ctx0" brushRef="#br0" timeOffset="487588.041">10266 11205 25,'0'0'20,"0"0"11,0 0 6,0 0-11,0 0 29,0 0-14,0 0-16,71 21 30,-62-21-50,2 0 18,2 0-2,2-9-16,3-3 17,-3-5-22,4 0 4,-2-3 5,-1-1 4,-2-2-10,-3-2 25,0-2-26,-2-4 35,1-2-25,-4-3 0,-1-5 33,1-2-39,-2-2 7,2 1 2,-5 0-6,1 4 24,-2 4-10,0 4-11,0 3 40,-3 10-48,-4 2 13,1 9 0,3 4-2,1 3 15,1 1-28,1 0 10,0 0-24,0 19 1,0 16 11,0 12 0,0 5 5,7 1-6,-1-3 1,6-5 0,-3-5 1,2-3-1,3-4 0,0-5 0,4-2 2,-1-5-4,2-1 2,0-5 0,-1-5-13,3-2 6,1-7-9,5-1 11,4 0-33,5-10 35,0-8 3,-3-3 0,-2-3-13,-3-4 11,-5-3 2,-5-2 0,-4-4-13,-6 1 11,1 0 2,-4 0 0,-5 0 0,0 2 2,0 0-2,0 7 0,-8 3 14,-1 6-8,3 6 2,-1 6-5,4 3 47,0 1-47,1 2 16,2 0-19,0 23-29,0 9 29,0 8 0,0 4 0,0 1 7,5-3 3,3-3-6,0 0 7,-5-2 3,2-6-13,-2-4-1,-2-4 0,-1-5 0,0-4 3,0-6-3,0-3 0,0-2 2,0-3-7,0 0 5,0-3 0,2-15-16,1-6 11,2-2-8,3 3 6,1 1-15,0 4 13,4 5-2,-5 4 11,-1 4-9,3 3 9,1 2 0,1 0-3,3 0 3,-3 0-2,3 2 2,-2 4 0,2 3-3,0 0 3,3-1 0,0-1-1,0-2 7,-2-1-9,2 1 3,-2-5 0,1 0-1,2 0 5,-4 0-4,1-9 0,-2-6 7,-2-2-9,-5-1 2,-2 0-3,-5 1-2,0 2 5,0 4 0,0-2 0,-2 6 5,-4 1-5,2 1 0,-3 5 6,1 0-14,1 0 3,-1 6 5,0 12 9,2 3-5,4 1-8,0 0 1,0-4 3,0-1 0,0-3 1,2-1-1,4-4 0,-1-3 3,1-3-6,0 0 2,1-2 1,1-1 4,4 0-2,3 0-1,1-7 0,0-4 3,0 1-5,-2 2 1,-2-1 0,-1 3-4,1-2 6,-2 6-2,-2-1 0,0 1 0,0 2-2,3 0 1,0 3 1,-2 9-2,-1 0 5,1 0-2,-2 0 2,1-1 2,-4-1-5,1-3 0,-2-2 0,-2-2 2,-1-3-1,0 0-1,2 0 5,2 0 5,2-11-10,0-11 0,6-5 1,1-1-9,-2 3 8,-2 4 0,1 6-2,-1 5 3,0 1-1,3 4 0,0 4 0,1 1-4,-1 0 4,-1 0 0,1 7 4,-5 7 11,1-1-15,-2 1 0,1-1 7,-1 1-2,2 0-2,1-1-3,2-2 0,0-4-2,1-2-13,1-4-24,2-1-91,0 0 5,3 0-41,-2 0-128</inkml:trace>
  <inkml:trace contextRef="#ctx0" brushRef="#br0" timeOffset="488304.1501">10170 10911 205,'0'0'139,"0"0"-132,0 0 4,0 0 42,0 0-26,109-37 19,-70 30-14,7-3-27,2 1 32,5 0-25,1-1-11,-3 2 4,0 1-5,-2-1-26,-1 2-20,-3 2-27,-4 2-74,-10 2-111</inkml:trace>
  <inkml:trace contextRef="#ctx0" brushRef="#br0" timeOffset="489819.9138">13021 10609 153,'0'0'77,"0"0"-69,0 0 43,0 0-4,-80-3-15,65 3 42,-3 6-61,0 0 15,0 3-4,-3 5-18,5 1 26,-1 4-32,7 5 1,1 3 4,2 2-2,1 1-3,4-1 5,2-1 10,0-2-3,2-2-12,12-6 7,3-1 3,7-7-3,4-2-7,8-7 0,3-1 20,2 0-21,-2-14 1,3-4 0,0-6-5,-2-2 8,0-8-3,-2-2 0,-7 0-16,-6-2 15,-7-2-3,-4-1 4,-3-2-13,-6-1 5,0 0 8,-5 6-2,0 4 6,-5 5-4,-7 7 0,0 2 0,0 7 26,0 2-16,3 5 26,5 3 7,1 2-38,3 1 29,0 0-34,0 15-12,0 16 1,1 16 22,8 7-10,2 3 19,-1-1-15,1-8 9,-4-6-14,2-6 2,-3-4 5,2-5-6,-1-3-1,0-3 0,-2-7 6,-2-3-10,-2-4 4,1-6-10,-1-1 8,1 0-14,2-15 16,1-7-9,7-4-38,-3 4 37,0 2-7,-1 4 7,-2 5 7,2 2 5,0 1-2,5 2 0,3 0-6,2 5 4,2 1 0,-1 0 2,0 7 2,-2 7 4,1-1-1,-2 1 7,2 1-4,-1-1-8,2-3 0,-1-1 2,-3-4 10,-1-2-11,2-2-1,0-2 0,0 0-5,2-12-51,-3-6-74,-3 0-116,-6-1-7</inkml:trace>
  <inkml:trace contextRef="#ctx0" brushRef="#br0" timeOffset="490585.5">13776 10692 237,'0'0'57,"0"0"-57,0 0 0,0 0 5,0 0 9,0 0 28,39 17-13,-23-17-11,4 0 40,1 0-22,1 0-8,3-8 0,1-1-26,-5-2 6,1 1-8,-6-1 1,-4-1 3,-4-1-2,-1-2-1,-7 4 4,0-1 2,0 0-7,0 5 0,-9-1 3,-4 3 0,-3 4 2,-3 1-4,-1 0-1,-4 0 14,4 14-8,0 5 7,2 8-13,4 8 24,5 1-20,6 2 29,2-5 6,1-5-34,0-4 0,4-6-5,10-3 3,5-1 2,2-7-3,6-2 1,4-5-3,6 0-57,4-15-36,-2-6-68,-2 3-159</inkml:trace>
  <inkml:trace contextRef="#ctx0" brushRef="#br0" timeOffset="491987.5795">14525 10514 206,'0'0'44,"0"0"55,0 0-29,0 0 0,0 0-10,-80 8-57,64 11 12,0 2-5,0 8-7,2 0 26,4-3-8,3 2-14,5-7 19,2-3-26,0-1 0,7-6-3,8 0 7,6-4 1,1-4-3,6-3-2,0 0 6,5-8-1,-2-11-5,-1 0 0,1-6-1,-2-7-7,-3-5 8,-2-3 0,-5-4-9,-5 2-20,-8 0 23,-4 4 1,-2 4 3,0 4-2,-8 3 6,-4 2-2,0 4 19,2 5-12,2 5 2,4 7 14,-2 3-7,6 1 38,0 0-54,0 13 4,0 17-18,0 11 31,0 3-12,9 8 14,0-4-12,-2-3 25,1-4-24,2-6-4,-2-6 5,-2-3-2,0-3-7,-1-6 0,-2-4 1,0-4-6,-1-5 5,-1-2 0,-1-2-6,0 0-1,2 0 7,-1-9 0,1-9-15,1-8 6,1-2 2,3-3 2,1 2-12,0 0 6,-2 5 11,1 1 0,3 5-7,-2 1 3,3 2 4,0 4 0,1 0-4,2 5 6,-4 3-2,2 3 0,-2 0-10,-2 0 1,-2 6 9,-1 3 0,-2 0-7,-3 1 7,0 1 0,0 0-4,0 0-16,-3-3 20,-3-3 16,-2-1-16,2-4 9,-1 0-4,2 0-5,1 0 0,1 0 7,3 0-7,0 0 3,0 0-1,0 0-2,0 2-3,0 5-9,0 4 8,6 2 4,7-1-3,2 0 3,3 1 0,-2-2 4,4 0 3,-2-2-7,0 0 0,-2-3 0,0-2-1,-2-2 1,-2-2 0,0 0 2,-1 0 5,-3 0-7,1-6 0,-1-4 8,-3-2-8,1-5 0,-3-1 1,-1-5-5,-1 0 4,-1 1-1,2 4-5,-2 6 0,0 5 3,0 3 3,0 3 0,0 1 2,0 0-2,0 0 0,4 0-5,1 3-7,7 10 11,-2 3 1,1 3 0,0 1 9,-1-4-7,-1-2-2,2-1 0,-2-1 8,5 4-9,1-3 1,0 2 0,-2 0-2,-5-3 3,-7 1-2,-1-2-7,0 0-73,-7-4 15,-13-1-59,-5-3-169</inkml:trace>
  <inkml:trace contextRef="#ctx0" brushRef="#br0" timeOffset="493079.295">16032 10541 54,'0'0'56,"0"0"-53,0 0 32,0 0 25,0 0-25,0 0 2,70 6-15,-52-15-13,1-3 11,-2 0-19,-5-1 5,0-2-6,-2-2 0,-2 2-10,-2 2-9,-3 5 19,-2 5 2,-1 1-1,0 2 30,0 0-12,0 10-4,-6 12 15,3 4 0,2 6-18,1-6 45,0 0-21,0-5-6,3-5-16,4-2-10,6-5-4,-1-3 0,8-3 0,-1-3 19,5 0-15,1-3 0,2-15-4,1-7-13,-2-7 10,0-7-10,-3-3-14,-4 0 24,-2 2 4,-7 3-1,-4 5 7,-3 2 6,-3 3-3,0 3 18,-4 0-1,-9 2 17,1 4-20,2 7 8,2 3 16,3 6-44,2 2 20,3 0-24,0 21-16,0 15 16,0 12 2,5 2 2,6 0 10,3-2-3,-1-1-11,1-9 0,0-4 1,0-5-6,-2-8 8,5-3-3,1-6 0,2-6-10,4-6-12,1 0-40,4-10-63,-2-18-132</inkml:trace>
  <inkml:trace contextRef="#ctx0" brushRef="#br0" timeOffset="493454.2794">16290 10354 155,'0'0'58,"0"0"-23,0 0 70,0 0-30,94 4-24,-57-4 15,5-2-35,1-7-4,-2 0-19,-5-1-8,-6 0-3,-5 4-63,-6 2-60,-7 1-26,-6 2-93</inkml:trace>
  <inkml:trace contextRef="#ctx0" brushRef="#br0" timeOffset="493704.2647">16124 10257 505,'0'0'50,"0"0"-46,0 0 5,0 0-18,0 0-77,0 0-31,35-2 4</inkml:trace>
  <inkml:trace contextRef="#ctx0" brushRef="#br0" timeOffset="496637.4147">18031 10304 249,'0'0'49,"0"0"-30,0 0-12,0 0 59,0 0-50,0 0 1,52 63-7,-38-47-2,-1 1 14,3-1-13,1-2-2,1 0 0,0-3 1,1-1-8,2-3 0,-1-2 6,2-5-3,0 0-3,-2 0 2,1-2 4,-4-6-3,-2 3-3,-2-3 0,-3-2-1,-3-1-5,-1-4 6,0-3 0,0-3-6,0-2 5,-1 0 1,-1 1-1,-1 4-4,-1 1 2,-2 4 3,0 1 0,0 3 11,0 3 2,0 1 8,0 2 3,-2 0-24,1 2 33,-1-1-18,2 2-14,0 0 0,0 0-1,0 0-10,3 0 4,10 0 0,2 0 4,3 0 2,-1 0 0,4 0 1,1 0 4,4 0-5,2 0 0,2 0 0,-5 0-4,-3 0 4,-5 0 0,-4 0 0,-4 0 1,-1 5-1,-3 4 0,-2 4-17,0 2 17,-1 2 5,-1 1 0,1-3 26,1 0-29,0-3 4,2-1-6,-1-1 9,2-1-8,1-3-1,-1 0 0,3-4 7,1-2-3,1 0-8,1 0-20,3 0-69,-3-6 20,0-3-109</inkml:trace>
  <inkml:trace contextRef="#ctx0" brushRef="#br0" timeOffset="496903.0271">18655 10076 48,'0'0'344,"0"0"-283,0 0-5,0 0-56,0 0 0,0 0 0,-6 0-101,6 0-49,7 0-5</inkml:trace>
  <inkml:trace contextRef="#ctx0" brushRef="#br0" timeOffset="497572.2712">19149 10180 106,'0'0'105,"0"0"-22,0 0 38,0 0-94,0 0 27,0 0 8,-36-30-41,22 30-19,1 0 2,-2 9-4,0 6 0,-1 5 15,2 4-15,0 1 1,1 4 7,3-2-8,1-3 0,5-3 1,2-3-8,2-3 6,0-4 1,0-4-1,11-2 1,3-5-2,6 0-9,-2-5-21,3-13 15,-3-1-35,-1-3 17,-1 0 19,-3 1-3,-6 0 19,-1 3 0,0 6 2,-6 6 45,0 4 46,0 2 8,0 0-50,0 2-47,0 14-4,0 4 6,0-1-1,0-2 5,0-3-10,4-4 0,9-1 0,3-1-4,2-4-5,6-1-30,1-3-69,0 0 31,0 0-202</inkml:trace>
  <inkml:trace contextRef="#ctx0" brushRef="#br0" timeOffset="499366.7167">20523 9892 176,'0'0'120,"0"0"-16,0 0-35,0 0 13,0 0-80,0 0 11,-3-1-13,3 1 1,0 8-1,1 14 0,11 10 34,-3 5 44,0 6-77,3 0 22,-5 1-23,-1-7 18,2 0-18,1-6 0,-3-2 0,1-5-10,-1-5-5,-1-2-36,0-5-50,-3-5-94,-2-7-84</inkml:trace>
  <inkml:trace contextRef="#ctx0" brushRef="#br0" timeOffset="499835.4364">20638 10126 263,'0'0'111,"0"0"-104,0 0-7,0 0 34,0 0-34,107-32 20,-77 25-10,-1-2-8,0 0 12,-2 0-10,-3 0-4,-3 1 0,-8-1 8,-1 0-8,-3 0 2,-2-5-1,1-2 18,-1-2-14,-2-5-2,-4 2 8,1 0-6,-2 2 11,0 2 4,0 3 5,0 6 40,-2 3-23,1 5 12,1 0-2,0 0-52,0 6 0,0 19-21,0 10 21,0 6 26,0-4-21,0-2 0,0-2-5,3-4 6,0-4-10,1 1 4,-1-3-18,5-4 5,4-1-45,3-4-3,4-7-38,2-7-219</inkml:trace>
  <inkml:trace contextRef="#ctx0" brushRef="#br0" timeOffset="500457.8101">21449 10036 135,'0'0'59,"0"0"41,0 0-45,0 0 3,0 0-18,0 0-34,-55-38 19,39 38-20,-1 0 6,-1 10 44,1 11-27,0 4-28,1 0 0,4 0 0,3-2-4,5-1 4,4-8 0,0-1 0,0-3-47,0-4 20,11-1-11,4-5 20,4 0 16,2 0-16,0-6 5,2-8 6,-4-1-31,-2 0 30,0-1 0,-3-1-10,-1-3 13,-4 2 2,-3-1 3,-3 5 4,-3 5 1,0 3 39,0 4 56,0 2-11,0 0 10,0 0-89,0 0-10,0 14-2,0 6-3,3 1 4,3-5 1,0 1 0,1-4-2,3-1 2,1-2 0,3-4-2,4-6-51,0 0-5,7 0-51,0-6-115</inkml:trace>
  <inkml:trace contextRef="#ctx0" brushRef="#br0" timeOffset="501326.0181">21825 10042 75,'0'0'54,"0"0"14,0 0 23,0 0-10,-89 0-1,71 0-40,3 0-13,-3 7 25,3 5-33,-1 3-4,4 2-15,3 1-6,3 2 6,3-1-2,3 1 2,0-4-4,0-1 4,4-3 0,10-1-8,1-4 15,4-4-7,3-1 0,4-2 8,2 0 9,5-8-17,0-10 1,2-4-1,-2-7 1,-3-3-1,-4-2 0,-5-2 0,-7-2 1,-9 0-1,-5 1 0,0 1 8,-15-1 10,-3 6-15,-3 2 25,3 5-21,3 8 38,5 7-8,3 5 2,5 4 1,1 0-40,1 18-9,0 17 6,0 10 3,7 5-3,5-5 3,7-4 0,2-5-2,3-6 2,3-7 0,1-5 0,3-4-37,2-7 30,2-3-65,4-4-67,0 0-27,0-1-131</inkml:trace>
  <inkml:trace contextRef="#ctx0" brushRef="#br0" timeOffset="503108.6758">22464 10029 238,'0'0'64,"0"0"15,0 0 0,0 0-40,0 0-7,0 0-3,-23-32-29,12 28 0,-2 4 10,-3 0-8,0 0 2,-4 0-4,1 8 9,-1 4 6,1 3-2,6 1-11,-4 7 6,4 1-1,2 2-7,1-2 0,5-2 2,5-2-7,0-5 5,0 0 0,8-6-6,8-3 10,-1-3-4,6-3 0,1 0 3,2 0 4,3-13-4,0-7-2,2-1 1,-6 1 2,-4 2-5,-6 3 1,-6 5 0,-5 4 12,-2 2 9,0 4 8,0 0 26,0 0-52,0 0-3,0 0-11,1 0-2,2 11 11,4 0 4,-1-1-1,4 1-1,-1-3 5,4-3-5,-1-3 0,4-2 0,1 0 1,3 0-1,4-2-6,0-11 3,0-3-25,2-2 17,-3-1-10,-2 6-11,-4 2 29,-4 5 3,-6 3 0,-1 2 0,1 1-4,-1 0 4,2 1 0,0 11 3,-2 3 11,-2 1-13,-2 3 1,-1 0 2,-1-1 6,0-1-10,0-3 0,0-3 6,0-3 8,0-2-14,0-4 0,2-2-3,4 0 5,0 0-2,3-12 0,5-13 4,1-1-15,5-8 6,-2 3-15,1 4 15,0 4-27,-2 9 31,-5 7-1,0 6 2,-2 1 12,-1 0-10,3 0 10,-4 8 19,-1 6-27,0 0 4,-2 1-8,2-1 0,0 0 4,3 0-1,-3-4-2,1 1 1,-4-5 1,-1-2-3,0-1 0,-1-3 1,-1 0-2,-1 0 2,6-6 5,2-13-6,1-7-2,2-4-11,1 3-8,1 0-10,0 7 25,-3 6 5,-2 3 1,-4 6 31,4 4-31,-1 1 14,4 0-14,2 0 2,2 9 15,3 3-15,-2 0 5,4 0-1,-1 0-1,-1-2-5,4 3 0,1-5 0,-2 2-13,-1 0 6,-2-1-57,-1-2-13,-1 1-47,-4 0-48,-1-4-89</inkml:trace>
  <inkml:trace contextRef="#ctx0" brushRef="#br0" timeOffset="504264.2679">23702 9968 173,'0'0'53,"0"0"47,0 0-28,0 0-35,0 0 14,0 0-36,-79-29 23,54 29-16,-4 0-14,1 9 51,4 6-51,0 5 9,2 2-4,5 4-6,4-2-7,5-3 0,5-3 4,3-3-14,0-1 10,0-5 0,13-2-2,7-2 7,4-4-5,6-1 0,1 0-24,1-3 23,-4-8-54,-2-3 14,-3-1 23,1-4-40,-5 5 32,-3 2 5,-7 2 8,-6 7 13,-1 3 2,-2 0 28,0 0 19,0 0-49,3 3 0,2 8-7,1 0 19,1-2-3,5 0-9,-1-3 3,4-2 2,1-1 6,2-3-11,1 0 0,2 0 15,0-4-13,-1-9-2,0 2 1,-3-4 10,-1 0 0,-4-1-11,-2-2 26,-7 2-22,-3-2 19,0 0-12,-7 1-8,-6 4 21,1 0-13,-3 5-10,4 0 10,2 3-3,-1 2 14,6 2-10,0 1-8,4 0 13,0 0-15,0-1-2,0 1 0,0 0-17,16 0 17,9 0 0,5 0 7,1 0-7,0 0 2,-2 2-2,-1 9 0,-1-1 4,0 3-5,1 0 1,-1 2 0,-5 2-1,-2 1 1,-8 3 0,-5 0-1,-1 0 4,0-1-5,0-4 2,2-2-19,-1-4 17,3-4-59,2-3-12,9-3-29,3 0-48,0-7-92</inkml:trace>
  <inkml:trace contextRef="#ctx0" brushRef="#br0" timeOffset="505218.8768">24843 9873 207,'0'0'87,"0"0"25,0 0-19,0 0-29,0 0-4,-95-17-5,74 17-53,0 7 13,0 8-15,2 4 4,0 7-13,2 2 9,2 2 0,5 4 0,2-6 6,5-1-14,3-6 8,0-4-21,11-5 19,9-3-15,5-6 17,1-3 0,6 0-9,-1 0-5,0-14-5,-1-2 7,-1-7 7,-1-2 8,-3-4-3,-4-3 8,-6-5 1,-6-4 4,0-4 0,-6-1-13,-3-3 16,0 4-16,-2 2 5,-12 2 21,-3 8-23,-4 5 38,0 7-4,6 6-29,2 8 29,6 4-24,4 3 4,3 0-16,0 7-1,0 28-5,0 22 1,0 14 4,9 6 0,11-3 0,9-10 0,4-9-2,1-11 4,3-6-2,2-9 0,0-5-29,0-6 8,-1-8-45,7-5-44,-5-5-68,2 0-61</inkml:trace>
  <inkml:trace contextRef="#ctx0" brushRef="#br0" timeOffset="508678.7172">26016 9521 160,'0'0'70,"0"0"47,0 0-44,0 0 9,0 0-40,0 0-19,-2-5-22,2 5-1,6 0 0,15 0-1,12 0 6,11-4-4,15-7 1,8-4 8,9-2 6,2 3-8,-2-1-8,-6 1 0,-10 0-3,-8 4-9,-13 1-20,-9 3-44,-9 4 13,-10 2-74,-8 0 4,-3 0-20</inkml:trace>
  <inkml:trace contextRef="#ctx0" brushRef="#br0" timeOffset="509006.8236">26403 9471 131,'0'0'234,"0"0"-196,0 0-31,0 0 56,-5 80-11,5-41 8,0 3-8,0 3-15,0-3-11,0-1-17,2-3-9,-2-4 0,0 0 3,0-3-3,0-1 0,0-1 2,0-4-10,-2-1-17,-1-3-11,-2-4-22,4-2-69,1-4 50,0-2-62,0-6-77</inkml:trace>
  <inkml:trace contextRef="#ctx0" brushRef="#br0" timeOffset="509694.2888">26773 9927 186,'0'0'1,"0"0"11,0 0 63,0 0-55,0 0 33,0 0-30,75-12-14,-68 7 36,-1-2-26,-2 0 30,3-4-16,-1 0-19,-3-2-5,0-1-5,-3-1-1,0-1 8,0-2-8,0 3-3,-16 0 0,-1 1-2,1 5-9,1 0 11,2 5 0,4 1 21,0 3-12,3-2-9,3 1 8,3 1-2,0-2-12,0 2 2,0 0 4,3 0-11,13 0 17,13-2-6,4-1 0,1 3 8,2 0-11,-5 0 3,2 3 0,-6 9-1,0 5 6,-7 4-5,0 1 8,-10 4-2,-2-1 2,-2-3-8,-5-2 5,3-2 3,-1-3-5,3-2-3,2-2 0,3-4-3,6-4 3,4-3-27,7 0-16,7 0-9,2-9-45,2-6-131</inkml:trace>
  <inkml:trace contextRef="#ctx0" brushRef="#br0" timeOffset="511471.4276">27665 9802 94,'0'0'60,"0"0"48,0 0-30,0 0-8,0 0-40,0 0 13,-24-49-7,15 43-4,1 4 10,-2 1-34,-3 1 9,-3 0-17,-3 0-4,-3 9-2,-1 10 6,1 3 0,1 3 2,5 2-2,2 0 0,7-1-1,1-5 9,4-3-10,2-2 2,0-4-6,0-1-2,5-4 8,8-2 0,8-5 7,6 0-2,6 0-8,1-6 3,4-12-42,-4-2-6,-4-2-39,-5 1-8,-7 0 42,-8 1-1,-4 2 37,-4 3 17,0 7 14,-2 4 81,0 2 8,0 2-11,0 0-20,0 0-54,0 0-5,0 2-13,0 10-7,0 5 2,0-1 5,0-1 0,8-2-1,4-2 3,3-3-2,0-6 0,6 0-15,0-2 8,3 0-7,0 0 5,-2-4 6,-1-8-28,0-3 21,-2-5-4,-2 1 3,-1-1 7,-3 3 5,2 2-1,-3 1 12,3 4-6,-1 1 2,-2 2-1,-4 5 1,-3 2 34,2 0-37,1 0-1,4 14 33,3 2-28,-2 2 8,2 0-17,1 0 10,-4 0 16,-3-1-25,0 0 3,-4-2-3,-1-4 6,-1-1-7,-1-3 0,-1-1 4,1-4-5,-2-1 2,0 1-1,0-2 11,0 0 2,0 0-11,1-7-2,2-7 15,3-6-21,4-3 6,0 1 0,3-1-4,-3 4-3,1 3 7,-1 5 0,-1 1 1,-1 3-8,-1 3 7,0-3 0,-1 7-2,4 0-9,2 0 9,1 0 1,2 11-8,-2 1 0,-2 2 9,-1-4 0,2 2-1,-3-1 4,-1-4-3,2-1 0,-1-2 1,5-3-5,0-1 4,5 0 0,3 0-3,1-3 6,1-6-8,-3-3 1,-3-2-32,-2-1 28,-4-3 5,-1 0 0,-2-2-13,-5 2-5,-2 5 21,-2 0-1,0 5 6,0 3 14,0 4 8,0 1-5,0 0-8,0 0-14,6 1-11,4 13 11,6 4-4,5 0 4,-1 2 0,-1-5 0,-5 1 18,-1-1-13,-4-3-5,-4 0 0,-2-1 0,-3-4-5,0 3 5,0 1-20,-11 1 13,-11 1-42,-2-5-17,-2-1-46,1-4-67,1-3-65</inkml:trace>
  <inkml:trace contextRef="#ctx0" brushRef="#br0" timeOffset="513827.0894">28772 9873 95,'0'0'94,"0"0"-47,0 0 10,0 0 31,0 0-37,0 0-22,82 0 8,-57-6-27,-2-1 1,-1 0-6,-1 0 0,-5-2-5,-1-2 0,-1 1 0,-1-2 9,-3-3-8,1-3 2,-1-3 0,-1-5 6,0-1-10,-2-1 1,-1 0 0,-1 0 14,-3 2-12,-2 2 14,0 0 26,0 4-28,0 1 12,0 1-3,-5 2-13,0 3 21,2 1-26,2 3 1,-2 4 14,2 4-10,1 1-3,0 0-7,-2 0-1,1 0-14,1 0 8,-2 6 4,1 17-10,1 11 19,-2 10-6,2 7 0,0 11 2,0 3 23,0 0-15,0-1 1,0-4-4,0-4 4,0-7-7,0-5-4,8-6 6,0-4-4,2-2 2,-3 1-4,3-1 0,-2-3 2,-1-3-4,-1-5 2,-2-4 0,-1-6 2,-2-4-2,3-5 0,-2-2 0,-2 0-4,1 0 3,1 0-2,2 0 2,2 0-3,3-6 5,1-7-1,-2 1 0,-2-4-31,-1-2 19,-4-5-16,1-4-31,2-1 24,-4-4-39,0 3 8,0 2 18,0 3-1,-4 6 40,-7 2 9,-1 2 14,-1 2 40,2 3-7,2-1 16,1 0-11,3 2-51,3-2 19,2 3-20,0-1 2,0 1-2,8 1 0,4-2 0,3 2-3,4-1 8,3-1-7,4 1 2,4-2 0,1-3 2,5-1-2,-1 0 0,1-2-2,-1 1 5,-7 2-3,-4 0 0,-8 5 0,-2 1-3,-5 0 3,-3 1 0,-2 4 0,-2-1 6,-1 0-6,-1 2 0,0 0 0,0 0 3,0 0-3,0 0-5,0 0-1,-10 0-8,-1 0 4,-2 7 6,-1 3 8,1 5-11,4 1 7,0-3 0,4 2-10,4 0 8,-1-3 1,2 1-6,0-2 2,0-4-1,6 0 6,7-4-9,3-2 9,2-1-32,3 0 24,-1 0-4,-1 0-28,-3-1 30,-4-9-12,-3 2 9,-2-3 8,-2-2-18,-1-2 17,-2-1 5,-2 1-16,0 0 11,0 5-2,0-1 8,-6 5 24,-2 0-2,1 3 31,2 2-15,2-1-15,3 2 27,0 0-45,0 0-5,0 0 0,0 0-30,0 0 16,3 0 8,8 0 11,-2 0-5,4 2 0,-1-1 0,2-1 0,2 0-3,-1 0 3,3-1 0,-2-8 1,2-2-5,0-4 7,0-1-3,-4 0 2,-6 0 5,-3-1-7,-5 1 0,0-2 5,0 0 11,-12 3-11,-5 0 10,0 4 12,2 2-23,1 5 20,4 1-6,5 3-4,2 0-2,2 0-9,1 0-2,0 0-1,0 0-11,0 3 8,0 4-2,6 1 5,7-2 0,5 1 0,4-2 0,1-1 8,2 1-1,2-1-7,-2 2 0,-1 2 1,-3 0-6,-3 5 5,-4 3 0,-4 4-2,-4 2 7,-2 4-5,-1 0 0,-1 1 1,0-2-9,-1 0 8,1-3 0,2-5 7,2-4-6,3-4-1,0-2 0,5 0-3,2-4 2,4-3 1,3 0 0,2 0-8,1-7-52,2-3-65,-4-4-27,-4-1-194</inkml:trace>
  <inkml:trace contextRef="#ctx0" brushRef="#br0" timeOffset="515324.4136">30164 9747 60,'0'0'51,"0"0"4,0 0 15,0 0-17,0 0 7,0 0-38,34-49 8,-28 43-3,0 2-6,-2-1 11,2 4-20,3-2 6,-1 3-9,4 0-3,1 4-6,1 14 8,0 3-8,-2 5 31,-1-2-29,-2 0 1,0-3 6,-2-1-5,-1-4-5,0-2 1,-2-5 0,-1-1 1,1-3-1,-3-2 0,1 1 0,-1-4 4,-1 0-4,0 0 0,2 0 1,1 0 14,3-8-14,4-9 2,2-4-3,3-1 4,3-1-8,4-2 4,0 3 0,1 6-5,-4 4 5,0 6 0,-5 3 7,-3 3-2,0 0-9,0 0 4,1 11 0,1 1-4,-2 2 9,-1 0-5,-4 1 0,0-1-1,-1-2 0,-2-3 1,-3-2 0,0-2-1,0-2 2,1-3 3,1 0-4,1 0-13,5 0 6,3-8 0,8-8-9,2-5 15,3 1-8,-5 2 9,-2 4-4,-2 6 6,-5 0-2,1 5 2,1 3 0,-3 0 4,0 3-4,4 9-2,-3 2 3,4 1 1,-4-2-5,1-1 1,0 2-20,-3-4-21,1 0-76,-3-3-36,3-6-53</inkml:trace>
  <inkml:trace contextRef="#ctx0" brushRef="#br0" timeOffset="523874.6781">7397 12281 7,'0'0'47,"0"0"19,0 0 3,0 0-8,0 0-5,0 0-23,-78-78 12,65 71-21,2-1-6,-2 1 25,2 2-19,-2 2-9,0 1 12,-1 2-10,1-1-2,-1 1-13,-2 0 3,2 0 20,2 0-22,-1 0 2,4 0-5,0 5 6,-1 2-6,1 3 0,-2 4 9,1 5-14,2 2 6,4 2-1,2 3 0,2-2-3,0 1 2,2 4-5,11-4 5,4-2-3,-1 0 4,2-7 0,4-2-4,-4-2 7,3-3-5,1-3 2,-2-6 0,2 0-8,2 0 16,0-10-5,-3-7-3,1-3-4,-4-4-6,-1 2 2,-3-3 8,-6 3 0,-2-1 1,-3 1-1,-3 2 10,0-1 1,0 5-11,0 3 0,0 8 7,0 0 15,0 5 5,0 0 0,0 0-20,0 0-7,0 0-9,0 12-4,0 4 13,0 4 4,9-3-4,3-1 0,-2-3-1,1-3 1,2-2-3,-2-1 3,-1-4 0,2-2 0,-1-1 0,2 0 0,-1 0-6,1 0 7,1-4-7,-1-3 3,-1-3-18,0 0 13,0-2 8,-3-3 0,0 4-1,0 1 1,0 2-3,-2 5 3,2 2-10,1 1 3,1 0 7,1 0 0,1 0-4,-1 7 10,0 4-6,-1-2 0,-2 3 0,-2-2-1,-1 3 1,-2 0 0,-2-1-2,1 2 12,-3-3-10,0 2 0,0-8 5,0 0-8,0-3 3,0-2 0,3 0 14,-3 0-4,3-4-8,0-9-2,0-8 6,4-6-11,2 0 5,0 0-15,2 4 8,1 8-7,-6 5 14,0 7-2,0 3-11,1 0 6,2 3 10,3 10-3,0 4 34,-3-1-29,0 1 3,4-1-8,-4-2 11,6-1-14,-3 0 3,7-1 0,-2-5-8,-1-1-16,2-3-83,-2-3-63,1 0-116</inkml:trace>
  <inkml:trace contextRef="#ctx0" brushRef="#br0" timeOffset="524590.7874">8396 12120 193,'0'0'52,"0"0"31,0 0 13,0 0-60,0 0 40,0 0-23,-94-18-38,72 23 19,-2 8-27,-3 7 6,-1 4 6,3 3-14,2 2 3,2 1-5,6 1-3,5 0 7,4-2-6,6-3-1,0-5 0,1-1-16,17-9 13,-1-1 3,5-6 0,3-4-5,-1 0 8,0 0-6,0-10 3,-2-7-12,-2-2 10,-1-2 2,-1-4 0,-6-3 6,-1-2-1,-3-3-5,-5-7 22,-1 0-16,-2-5 15,0 0-2,0 1-15,-3 2 25,-7 2-20,-1 6-1,3 3 17,-2 11-23,3 6 17,2 9-11,4 5 7,-1 0-1,2 0-14,0 19-6,3 19-3,15 12 14,5 8-8,2-1 3,0-3 0,-1-4-1,1-9 3,-2-10-2,-2-4 0,-2-6-29,-1-4 13,0-4-24,0-5-39,6-4-18,-2-4-64,-4 0-225</inkml:trace>
  <inkml:trace contextRef="#ctx0" brushRef="#br0" timeOffset="529256.4845">10384 11871 182,'0'0'56,"0"0"-11,0 0 47,0 0-28,0 0-17,-44-77 21,29 66-62,2-1 17,-3 0-16,0 3 7,0 1 3,0 3-3,-1 2-7,2 1 6,-1 2-13,4 0 0,0 0 0,3 13 3,2 12 5,1 7-8,1 8 0,1 5 40,4 1-40,0 6 11,0 2-11,10 0 22,-1 2-14,3-5-8,0-6 2,-3-6 3,0-4-1,-3-3-4,-3-3 0,0 0 5,-3-2-14,0-1 9,0-3-42,0-5 18,0-4-84,0-3-22,-3-6-106</inkml:trace>
  <inkml:trace contextRef="#ctx0" brushRef="#br0" timeOffset="529568.967">9995 12277 231,'0'0'124,"0"0"-120,0 0-4,0 0 0,0 0 29,0 0 5,96-13-11,-57 5-9,4-3-8,2 1-5,-5-1-1,-7 4-10,-5 0-43,-5 6-82,-7 1-64</inkml:trace>
  <inkml:trace contextRef="#ctx0" brushRef="#br0" timeOffset="531050.1657">10510 12283 56,'0'0'79,"0"0"6,0 0-34,0 0 5,0 0-6,0 0-36,56 42 25,-42-42-28,0 0 18,1 0 8,4-3-36,-1-9 13,0-2-12,-2-1 6,-1-2 4,-1-1-12,-5 2 3,-3-2 3,-2 3 4,-1 0-10,-3 4 0,0 4 2,0 3 8,0 4-6,0 0 42,0 0 2,0 0-48,0 0-7,0 13 0,0 6 7,0 3 7,0-1-6,3-2-1,1-2 2,4-4 0,-2-1-3,0-4 1,1-4 0,-2 1-1,-2-3 1,3 0 0,-2-2-5,4 0 0,1 0 4,-2 0-4,2 0-5,-1-1 4,2-3 6,-4-3 0,3 3 0,0-3 4,-2 0-6,4-3 2,2 1 0,2-2-3,1-1 3,0 0 0,0 0-4,-3 0 1,2 2 1,-1 3 2,-1 1-2,-1 2-2,3 3 4,-2 1 0,1 0-10,1 0 13,-3 0-4,0 1 1,-4 5 0,0 3 19,-5-2-19,0 3 4,-1 0 17,-2-2-11,0-1-7,0 0-3,0-3-4,0-1 4,0-3 12,0 0-11,0 0 20,0 0-15,0 0-1,0-10-5,0-9 5,1-3-15,8-4 4,0-1-1,1 6-2,2 4-6,-3 5 12,0 4 3,0 4-6,1 1-4,1 3 10,0 0 0,-1 2-6,-1 10 3,-2-1 3,2 5 10,-3-4-3,2 1 14,-1-1-20,5 1 0,0-3 7,3-1-1,-3-3-7,0 0 0,3-5-17,-6-1-12,1 0-61,-3 0-23,-4-7-87</inkml:trace>
  <inkml:trace contextRef="#ctx0" brushRef="#br0" timeOffset="531378.2736">10746 12015 433,'0'0'63,"0"0"-51,0 0 48,0 0-60,0 0 0,0 0-15,0 0-194,-33 3-17</inkml:trace>
  <inkml:trace contextRef="#ctx0" brushRef="#br0" timeOffset="533732.4699">11696 12209 60,'0'0'62,"0"0"21,0 0 24,0 0-35,0 0-41,0 0 48,-1-49-41,-4 39-1,-2 1-18,1 0-8,-5-1-8,-3 0-3,0 5 0,-4-1-6,3 3 7,-2 3-1,0 0 0,-1 0-4,3 10 4,2 4 2,2 5 6,5 4-8,2 2 5,1 3 5,3-3 2,0-1-4,0-4-14,0-4 6,7-3 0,2-5 4,2-1-4,2-4 0,2-3 8,1 0-2,4 0-7,2-16 1,2-5-29,3-3 13,-6-3-7,0 3-4,-5 2 24,-7 5-6,-4 8 9,-5 3 4,0 4 23,0 2 22,0 0-14,0 0-35,0 6 0,-2 6 0,2 1 0,0-2-6,0 2 1,3-3 3,9-1 3,0-3-1,2-1 0,2-4 3,-1-1-3,9 0 0,-2 0 5,2-10-2,0-6-3,0-3 0,-5-4-1,3 0 5,-7-5-4,0 0 0,-4-3 0,-4 0 1,-2-4 2,-2 1 0,-3-3 2,0 0 2,0-1-7,-3-1 0,-8 3 1,-1 5 2,-4 3-1,-2 6-2,0 7 11,3 6-2,5 4-3,1 5-6,-3 0 0,9 8 6,0 17-6,1 14 0,2 10 2,0 5 7,6 3-5,6-1-4,0-2 9,3-6-3,2-6-6,0-6 0,0-5-1,4-7 0,-5-5 1,5-5 0,0-7-11,0-5 4,4-2-1,1 0 8,2-14-2,2-4-15,-2-3 11,-1-2 2,-6-1 4,-2 2-1,-4-2 3,-6-2 0,-1-2 0,-2-3 4,-2-4-6,0-4 0,-2-5 0,-2-3 1,0 1 0,0 5-1,0 9 9,-10 8-1,-4 7-8,5 7 14,0 5-13,3 2 23,3 3-20,2 0-2,1 0-2,0 15-19,0 21 19,0 16 0,0 5 0,6 0 5,4-5-2,2-4 9,-1-8-10,0-7 3,0-6-5,1-3 0,3-6-5,0-4 3,-1-5 2,-1-3 0,0-3-2,-1-1 8,0-2-7,-2 0 1,-1 0 0,0 0 3,0 0-2,-2-10-1,3-3 4,0-2-4,2-2 0,-2 0 0,-2-1-5,2 3-3,-5 5 8,-2 1 0,-2 6 0,-1 1 8,0 2-8,0 0 0,0 0 6,0 0-18,0 0 12,0 2 0,0 7-3,0 3 5,0-1-5,6 1 3,4-3 0,1-5-5,0 1 10,0-5-5,0 0 1,-2 0 5,3 0-6,0 0 0,0-4 1,1-6-1,-2-2 0,-1 2 0,-3-1 2,-2 5 5,-2 1-7,-3 2 0,1 3 3,-1 0 8,0 0-11,0 5 5,0 13-2,3 9 2,-1 3 12,-1 3-17,1 2 15,1-2-9,1 0-6,-2-3 0,-2-1 2,0-3 4,0-1-6,-6 0 0,-5 0 3,-4-3-6,-1-1 3,1-4 0,-3-5 5,5-4 3,1-7-8,3-1 0,3 0 10,-1 0-11,4-12 1,0 0 0,3-4 2,0-4 4,0-3-6,16-3 0,2-2-24,7-2 21,1 2-23,0-2-11,0 4 10,-4 2-120,2-1-33,-5 6-109</inkml:trace>
  <inkml:trace contextRef="#ctx0" brushRef="#br0" timeOffset="536042.4018">14319 12108 150,'0'0'97,"0"0"-93,0 0 15,0 0-14,0 0 15,0 0-2,0 0-13,52 45 35,-34-43-30,6-2 7,1 0 1,1 0-8,2-5-9,-2-6-1,2-5 2,0-2-3,-1-3 1,-3-1 0,-3-3 0,-5 0-1,-1-3 1,-4-3 0,-4-2 3,-1 0 2,0-2-5,-2-1 12,-2 1 28,-2 2-36,0 1 27,0 1 4,0 6-23,0 5 35,-5 6-29,1 7 24,1 1 17,2 4-49,-1 2 20,2 0-30,0 10-16,0 16 14,5 17 2,8 8 0,1 7 18,-1 3-12,-4 2 13,-5-1-13,-2 1 4,-2-2 8,1-2-17,-1-6 1,0-5 2,0-2 1,2-4-5,-2-5 0,5-3 1,-1-5-19,-1-6 18,0-7-47,1-3 5,1-8-158,1-5-27,-3 0-73</inkml:trace>
  <inkml:trace contextRef="#ctx0" brushRef="#br0" timeOffset="537328.5076">14768 11961 164,'0'0'53,"0"0"23,0 0 8,44-82-53,-28 66 14,5 4 1,3 6-36,-1 6 20,0 0-27,-1 6-1,-2 14 20,-5 3-13,-4 4-5,-5 2-4,-4 0 10,-2-2-10,0 0 3,-6-1-3,-10-1 0,-1-2-12,-5-2 4,0-5 5,2-5-37,1-5 6,3-5-3,0-1 29,6 0-5,-2 0 17,5-4-4,2-2 0,2 3 5,1 1-2,2 1 1,0 1 6,0 0-19,13 0 23,6 0-14,4 0 21,3 0-18,4 0 31,3-6-16,-2-2-14,2-1 4,-5 0-2,1 0-6,-4-1 0,-1 1-15,0-2 13,-3 1-23,0-3 16,-4-2-8,-5 1 10,-6-6-5,-1-1 7,-5-2 2,0 2-1,0 3 4,-6 2 0,-8 5-1,1 5 1,-2 5 0,-1 1 27,4 0-20,-3 8 9,4 8-16,4 2 3,4 1-4,3 4 1,0-2 0,0 1 14,7-1-7,7-1-7,2-5 0,1-1 1,-1-4 4,3-5-4,1-4 1,2-1 7,2 0-3,-1-4-2,0-10-4,-2 2 0,0 0 5,-4-1-4,-3-3-1,0-2 0,-4-3 8,-1 0-8,-1 0 0,-5-1 0,-3 4 3,0-2 0,-2 4-3,-11 3 0,2 3 10,1 4-10,0 4 7,5-1-6,4 2 47,-1 1-30,2-2-1,0 2-17,0 0-3,0 0-1,0 0-13,8 0 8,8 0 7,-1-4 4,1 2-2,2 1 0,2-1 5,2 2-6,3 0 1,-4 0 0,-1 6-5,-4 8 8,-4 4-3,-3 0 3,1 1 6,-5 2-9,-2 1 12,0-3-10,0 1 29,3-4-23,1-1-1,3-1 12,0-4-10,-1-2-9,4-5 0,2 0 0,4-3 7,3 0-5,5 0-1,-3-6-1,3-2-46,0-1-22,-3-1-90,-3-3-84</inkml:trace>
  <inkml:trace contextRef="#ctx0" brushRef="#br0" timeOffset="538831.4671">15896 12063 233,'0'0'54,"0"0"-30,0 0 48,0 0-45,0 0-5,0 0-20,38-22 0,-27 11 10,0-3-6,2-2-6,-1-4 5,2-6-2,0-3 8,-1-4-9,0-5-2,-4-1 3,-5-2 4,-2-1-7,-2 1 3,0 4 1,0 2 50,0 5-14,-5 4-3,1 2 14,1 0-48,0 3 28,0 3-1,-1 3-26,1 6 46,0 6-21,1 3-5,2 0-24,0 12-6,0 22 6,5 16-3,5 12 6,0 12 14,1 3-11,1 2 5,-2-5 33,2-5-37,0-2 11,0-7-18,0-2 17,-3-6-15,-2-3-2,1 0 0,2-3 2,-1-1 3,0-2-5,1-7 0,-5-2 1,-2-2-8,0-4 7,-1-2 0,-1-5-1,2-7 1,0-8 0,-1-4-31,-2-2-13,0 0 39,0 0 5,0 0 0,0 0 5,0 0 0,0-2-5,0-4 0,0 1 10,0-1-10,0 2 0,0 1 1,0-4 6,0 4-4,0-1-3,0-2 0,-2 3 5,2 0-6,0 0 1,0 3 0,0-2 1,0 2 4,0-3-5,0 0 0,0-1 0,0-2-4,0-2 4,0-1 0,0-3-1,0-4 1,2-4-6,1-5 5,1-3-39,-3 0 33,-1-1-16,0 1-7,0 0 26,-7 0-40,-2-1 26,-5 4 0,-2-1-70,-2 2 61,-4 1-5,-5 2-1,2 3 27,3 5-9,3 4 15,8 4 21,8 4 12,1 1 31,2 0-47,0 0-7,0 0-20,0 0 5,13-2 5,5-1 0,8-6 11,2-1-11,3-2 0,2-1 1,0 2-2,1-3 6,-2 2-5,-1 2 0,-3-1 1,-7 2-2,-6 3 1,-3 3 0,-7 1-8,-1 1-20,-2 1-32,1 0-2,-2 0-37,-1 0-101</inkml:trace>
  <inkml:trace contextRef="#ctx0" brushRef="#br0" timeOffset="541564.1387">16411 11824 44,'0'0'117,"0"0"-40,0 0 32,0 0-72,0 0 20,0 0 3,-69 1-41,62 11-18,2 6 17,-1 6-17,2 4 19,-1 0-7,2-1 29,3-1-25,0-4-1,0-2 5,5-5-16,5-1-5,5-4 0,0-4 5,3-1-2,-1-5 2,2 0 7,-1 0-3,1-8-6,-1-5 1,-3-2-4,-2-2 0,-2-1-5,-4 1 5,-2 0 0,-5 1 0,0 0 1,0-2-4,0 3 3,-8 2-5,-4 3 5,1 2 0,0 1 6,2 1 4,2 3-3,2 1 0,2 2-7,3 0 9,0 0-11,0 0 2,0 0 0,0 0-7,0 0-4,12 0 8,2 3 3,3-3 0,1 0 3,3 0-2,0 0 0,-1-4 1,0-4 3,-3-1-5,1 5 0,-6-8 1,4-2-3,-5-2 4,0-7-2,-3 4 0,-5-1 7,-2 2-7,-1-2 0,0 5 3,-9 0 2,-5 0-3,1 5-1,2 1 14,-1 1-2,3 5-8,-3 2-5,4 1 11,2 0-10,2 0-1,2 0 0,2 0-1,0 0-4,0 0 2,0 2-3,8 8 3,6-3-2,5 0 6,4-2-1,3 3 3,1-3 2,-5 2-5,2 2 0,0 1 2,-4 4-5,-3 1 3,1 3 0,-4 3-1,-4 1 7,3 4-6,-5 0 0,-1-2 0,2-2-4,-1-2 4,-1-4 0,2-2-1,1-4 7,0-3-6,-1-3 0,2-2-5,1-2-3,2 0 11,5-2-3,2-15 8,0-2-3,1-3-5,2-9 0,-2 1-28,-2-2 21,1 3-5,-5 4 12,-4 10-13,-4 8 18,-5 4-5,0 1 2,-3 2 11,3 0-21,1 0 8,0 8 0,6 10 20,-3 3-19,2 2 17,-3-1-9,0-1 5,1-2-1,1-3-13,-1-1 0,-4-3 1,2-1 4,-4-4-5,1-1 0,-1 0 3,1-3-6,-2-3 3,0 2 0,1-2 2,-1 0 7,0 0-9,0 0 0,0 0 7,0-5-11,2-4 4,-1-1 0,1 0-1,-1 3 5,-1-1-4,0 2 0,3 4 3,-3-3-7,3 3 4,-3 2 0,0 0-1,0 0 3,0 0-2,0 0 0,0 0-14,0 0 6,0 0 8,0 7 0,0 0 9,0 1-5,0-1-4,0-3 0,0 1 5,0 0-7,0-2 2,0-2 0,0-1-3,0 0 6,0 0-3,0 0 0,0 0 3,0 0-3,0 0 0,3-4 1,3-11-2,0-6 1,0 0-2,4-7-1,-1 1-20,0 5 15,3 2 0,-3 8 8,-3 5-14,-1 2 14,-2 5 0,1 0-2,2 0-10,2 3 6,1 10 5,-2 1 1,2 1-3,-3-1 4,0-1-1,0-2 0,-1-1 5,-1 4-8,-3 2 3,-1 3 0,0-3 8,0-1-8,0-4 4,0-3-4,0-3 8,0-2-9,0-3 1,0 0 0,0 0 13,0 0-13,0 0 8,2-6 4,-1-9-8,4-4-6,1-2 2,1-2-1,3-2-11,-2 4 12,1-1 0,-1 4-5,0 3-2,0 1 6,-2 5-4,2 1 2,0 4-6,0 3 9,-1 1 0,-1 0-3,3 1-5,-3 8 8,0 3-2,-1 3 2,1 0 0,-2 2 2,0-2-2,1 0 3,-4 0 2,2-1-5,-1-2 0,2 0 4,-1-1 2,2-4-4,1 1-2,0-2 0,-2-2 3,1 0-5,-1 0 2,-1-3 0,2-1-1,0 0 1,2 0 0,2 0 4,1-1 3,3-13-7,1-3 0,1-6 3,0-7-6,1-2 3,-2 0-4,-1-1-1,-4 7-33,-5 10 35,1 0 3,-5 12 0,2 1 19,-2 3 3,0 0-9,1 0-13,2 2-15,3 11 15,1 4 8,-1 1-1,0 0 5,0 0-11,1-2 4,-2 0-4,0 0 4,-1 1-5,1 1 0,-4-2-18,1 2 16,-2-1-53,0-1-43,-11 1-42,-8-5-37,-1-3-130</inkml:trace>
  <inkml:trace contextRef="#ctx0" brushRef="#br0" timeOffset="542920.3377">19086 11502 226,'0'0'106,"0"0"-24,0 0 23,0 0-39,0 0-63,0 0 3,0 39 11,0-8 2,0 4 25,1 1-37,4 0 21,-2 1-28,0-1 10,0-4-7,0-1 1,-1-3-4,-1-3 0,1-4-15,-2-3-32,2-5-54,-2-4-43,0-6-70</inkml:trace>
  <inkml:trace contextRef="#ctx0" brushRef="#br0" timeOffset="543514.0694">19086 11527 68,'0'0'67,"0"0"43,-2-78-18,2 58-16,3 1-11,9 2-49,3 3 15,2 6-10,4 5 12,1 3-5,1 4-27,3 17 22,-2 8 4,-3 1-26,-1 0 19,-4 1-18,-4-3 3,-1-1-5,-6-2 7,-3 0-10,-2-3 3,0-4 0,1-3 5,-1-6-3,0-6-2,0 0 0,0-3-2,3 0-3,-1 0-1,1-7 3,4-17-5,5-8 8,1-6-4,2-4 2,0-1-24,-3 2 20,2 7 2,-2 6 4,-2 10 5,-1 5 3,-3 7 28,2 1-6,3 5-19,3 0-11,5 9 10,-1 15-10,0 6 31,-6 3-17,-2 3-1,-5 1 3,-4-4-7,-1 3-9,0-5 0,0 3 0,-4-3-3,-2-1 3,-3-6-30,6-4 4,1-5-79,2-7-43,0-5-66,0-3-71</inkml:trace>
  <inkml:trace contextRef="#ctx0" brushRef="#br0" timeOffset="543889.0538">19904 11340 420,'0'0'119,"0"0"-76,0 0-43,0 0 19,0 0-13,0 0 26,14 106 16,-12-70-36,-1-3 8,-1-4-20,0-2 12,0-1-14,0-2 2,0-2 0,0-2-5,0-4-12,0-4-32,0 0-30,0-7-90,0-4-33</inkml:trace>
  <inkml:trace contextRef="#ctx0" brushRef="#br0" timeOffset="544170.2892">19917 11324 315,'0'0'79,"0"0"-1,0 0-5,0 0-70,20-87 34,-3 71-25,4 5-12,2 1 25,-1 5-20,0 2-5,-2 1 0,-2 2 2,-5 0-4,0 0 2,-2 10-27,-3 3-10,-3 3-60,-3 2-20,-2-1-62</inkml:trace>
  <inkml:trace contextRef="#ctx0" brushRef="#br0" timeOffset="544404.6487">19930 11459 99,'0'0'164,"0"0"-106,0 0 27,0 0-45,0 0-36,0 0 40,20 2 17,-2-2-12,4 0-30,0 0-5,1 0-15,-4 0 1,-1 3-71,-4 3-47,-8 3-82,-6 3-37</inkml:trace>
  <inkml:trace contextRef="#ctx0" brushRef="#br0" timeOffset="544637.4151">19899 11730 157,'0'0'53,"0"0"-2,0 0 19,0 0-7,0 0-5,0 0-9,69 5-32,-41-14-14,1 0 5,-3 1-3,1 5-4,-5-1-1,-2 2-52,-2-1 51,-5 1-132,1-3-79</inkml:trace>
  <inkml:trace contextRef="#ctx0" brushRef="#br0" timeOffset="545559.2468">20484 11332 105,'0'0'95,"0"0"-2,0 0-3,0 0-45,0 0-38,0 0-5,-2 42 37,-2-5 26,-4 5 24,-5 0-48,1 1-2,-1-2-32,2-1 7,2-4 1,3-1-15,-1-4 0,4-4 1,-2-4-1,1-3-6,-1-9-26,2-3-43,3-5 7,0-3-53,0 0-19,0-11 34,11-11 7,0-6 12</inkml:trace>
  <inkml:trace contextRef="#ctx0" brushRef="#br0" timeOffset="545856.0999">20520 11399 44,'0'0'63,"0"0"40,21-84-11,-17 64 2,-1 8 2,0 5-36,-3 5 20,0 2-20,5 0-57,5 3 5,5 18 0,4 10 3,-1 5 56,2 3-61,-4 0 4,1-1-10,2-1 22,-4-4-22,0-1 0,-3-4 0,1-2 1,-4-3 0,-2-2-2,-3-3-5,-3-1-52,-1-6 26,0-1-77,0-5-88,-1 0-118</inkml:trace>
  <inkml:trace contextRef="#ctx0" brushRef="#br0" timeOffset="546076.3512">20541 11628 345,'0'0'151,"0"0"-122,0 0-27,0 0 24,0 0-26,92-25 3,-54 15-4,-4 3 1,-3 1-80,-1 0-44,-5 0-78</inkml:trace>
  <inkml:trace contextRef="#ctx0" brushRef="#br0" timeOffset="546654.4596">21202 11344 306,'0'0'62,"0"0"66,0 0-62,0 0-33,-87-38-13,63 35-15,0 3-5,2 0 0,2 0 0,0 5-2,0 8 5,7 5-3,1 3 0,6 3-10,6 3 9,0 4-8,7-3 9,13 1 2,7-2-2,1-5 21,0-2 3,-1-2-16,0-1-6,-6-2-2,-2 0 0,-5-4 2,-1 5 2,-8-1-4,-4 3 6,-1 2 4,-1-1-11,-17 1 2,-6-2 3,-3-5 9,-1-2-13,-2-6 0,-2 0 0,4-5-32,1 0 13,2 0-25,5 0-20,1 0-6,5-7-84,3-4-90</inkml:trace>
  <inkml:trace contextRef="#ctx0" brushRef="#br0" timeOffset="547788.225">21417 11404 147,'0'0'141,"0"0"-42,0 0-6,0 0 13,0 0-57,0 0-46,-11 4 8,8 17-7,0 5-4,1 4 7,2 3 6,0 3-1,0 0-12,0 2 1,2-2-1,7-4 0,6-2 0,0-4-2,4-7 6,-1-4-8,3-7 4,-2-4 0,-1-4-17,5 0 17,-3 0 0,2-9-3,0-7 6,-1-5-3,-2-1 0,-3-3 2,-3 1 37,-3-7-31,-3 2 25,-2-5-26,-2 0 8,-3-2-18,1-2 3,-1 4 0,0 0-8,0 7 6,0 8-6,0 8-2,-1 7-37,-2 2 12,3 2-69,0 0-127,0 0-92</inkml:trace>
  <inkml:trace contextRef="#ctx0" brushRef="#br0" timeOffset="548194.4555">22019 11332 185,'0'0'162,"0"0"-67,0 0 16,0 0-89,0 0-16,0 0-6,-19 75 1,19-39 28,0-2-17,0 1 7,0-3-17,1-1 5,5-1-8,-3 1 1,0-6-15,3-1-2,-1-3-34,-2-3-22,-2-5-8,1-6-66,1-7-26</inkml:trace>
  <inkml:trace contextRef="#ctx0" brushRef="#br0" timeOffset="548694.4346">22064 11290 188,'0'0'113,"0"0"19,0 0-43,0 0-25,0 0-56,0 0 15,85-55-19,-54 55 2,-1 5 20,-3 11-24,-6 5 5,-8 2-6,-7 3-1,-6 1-21,0 3-19,-15 0-1,-10-5 24,-5 0-45,-1-7 46,-1-4 9,3-3-11,3-4 18,5-2 0,3-5 2,5 0 11,4 0 25,5 0 30,4 0 15,0 0-64,4 0-14,17-1-5,6-1 1,4 2 0,5 0 0,0 0 0,1 6 3,-1 0 3,-5 3-7,0 2 0,-5-1 2,-2 2-1,-2 3-1,-1-1 0,-3 3-10,-2-3-30,-4 0-10,-3-2-62,0-6-44,-3-3-60</inkml:trace>
  <inkml:trace contextRef="#ctx0" brushRef="#br0" timeOffset="549031.863">22544 11312 324,'0'0'132,"0"0"-54,0 0-54,0 0-7,0 0 7,0 0 22,18 102-32,-12-70 2,0-2-10,-3-3-6,0 0 0,0-4 0,-3-1 0,2 0-24,-2-4-1,0-2-13,0-1 21,0-6-52,0-1 3,0-7-59,0-1-92</inkml:trace>
  <inkml:trace contextRef="#ctx0" brushRef="#br0" timeOffset="549285.8782">22644 11202 296,'0'0'76,"0"0"-2,0 0 45,0 0-60,0 0-32,0 0 1,54-66-25,-32 63-3,-1 3 0,2 0 4,-1 0-19,-4 0-12,-3 10-62,-5 4 7,-4 3-67,-3 1-58</inkml:trace>
  <inkml:trace contextRef="#ctx0" brushRef="#br0" timeOffset="549535.8619">22593 11476 212,'0'0'176,"0"0"-140,0 0 48,0 0-44,0 0-28,0 0 9,94-28-19,-67 22-2,-1 1 0,-1 2-1,-1 1 0,-5 2-48,-5 0-46,-5 0-33,-6 3-70</inkml:trace>
  <inkml:trace contextRef="#ctx0" brushRef="#br0" timeOffset="549770.2247">22674 11657 138,'0'0'5,"0"0"58,0 0 94,0 0-93,0 0-10,99-3-21,-69-5-26,-1 1 18,-2-1-6,0 0-14,-2 1-5,1 1-11,-3-1-37,0-1-74,-2 2-74</inkml:trace>
  <inkml:trace contextRef="#ctx0" brushRef="#br0" timeOffset="550723.3031">23213 11324 298,'0'0'66,"0"0"13,0 0-62,0 0 8,0 0-12,0 0 40,-5 96 3,5-60 32,3 0-62,5-2 8,-2-7-24,-2 0 10,5-4-18,-5-4-2,1 2 0,1-6-6,-1-1 6,1-4-31,1-6-20,-1-4-92,4 0 39,-1-2-20,2-15-45,-2-3 13</inkml:trace>
  <inkml:trace contextRef="#ctx0" brushRef="#br0" timeOffset="551220.6853">23304 11414 54,'0'0'106,"0"0"-21,-5-98-9,5 70 19,0 5-37,0 4-1,0 7 39,0 6-59,1 2-2,7 4-33,4 0 15,6 0-17,6 17 0,0 6 1,1 4 12,-3 3-7,-2 0-6,-7-3 0,-2-1 7,-4-3-7,-2-4 0,-2-2 1,0-7 0,0-2-1,-2-5 0,1-2 0,1-1-18,1 0 15,5-4-5,3-14 8,2-8 7,2-4-3,1-3-4,-1-2 0,0 0 2,-1 3-3,1 4 1,-2 7 0,-4 8 3,-1 6 0,-4 7 3,1 0-6,4 10 5,3 9-5,0 4 2,-2 1 6,-2 3 4,-1-1-9,-4 0-3,1 2 1,-2-3-1,-1 1-23,-2 0-21,0-2-55,0-3 1,2-2 23,3-7-171</inkml:trace>
  <inkml:trace contextRef="#ctx0" brushRef="#br0" timeOffset="551548.7939">24004 11208 583,'0'0'19,"0"0"-7,0 0 49,7 85-27,-3-56 5,2 3-31,0 0 0,-1-4-5,-1 0 6,1-4-16,-2-5 7,-2-1-25,-1-1 20,2-6-25,-2-3-23,0-2-29,1-4-68,-1-1-57,2-1-10</inkml:trace>
  <inkml:trace contextRef="#ctx0" brushRef="#br0" timeOffset="551861.273">24087 11151 324,'0'0'83,"0"0"52,0 0-53,0 0-18,0 0-40,0 0-20,34-86 17,-11 74-18,2-1 2,2-1-2,1 2 2,-4 1-5,0 2 0,-2 3 1,-4 2-6,0 3 5,-2-1-2,1 2 2,-2 0-82,-5 0-47,-2 12-36,-8 1-111</inkml:trace>
  <inkml:trace contextRef="#ctx0" brushRef="#br0" timeOffset="552111.2643">24111 11316 252,'0'0'21,"0"0"-5,0 0 79,0 0-39,0 0-5,0 0-35,101-10-14,-74 5 2,-5 2-4,-3 3-32,-2 0-26,-5 0-57,-6 2-49</inkml:trace>
  <inkml:trace contextRef="#ctx0" brushRef="#br0" timeOffset="552350.1958">24100 11545 276,'0'0'67,"0"0"-64,0 0 80,0 0-77,0 0 81,0 0-23,89-7-51,-49-4 23,2 2-36,5-1 2,0 2 6,-3 0-5,-10 4-6,-7 1-34,-7-1-91,-4 0-29,-5 0-111</inkml:trace>
  <inkml:trace contextRef="#ctx0" brushRef="#br0" timeOffset="552922.1919">24584 11146 404,'0'0'45,"0"0"72,0 0-70,0 0-42,0 0 5,-6 88 24,4-49-3,-1 0-9,2-3-21,-1-1 17,2-5-18,0-3 2,0-4-2,0-5-18,0-4-8,3-1-28,0-4-32,0-5 8,-1-2-64,-1-2-55</inkml:trace>
  <inkml:trace contextRef="#ctx0" brushRef="#br0" timeOffset="553406.5438">24627 11177 244,'0'0'99,"0"0"31,0 0-11,0 0-40,0 0-14,0 0-53,-13-46-10,27 55-3,9 15 2,8 7 9,-1 2-1,-1 0-1,-3 0-8,1-3 0,0-1 0,1-4 3,2-2-2,-2-2-1,1-3 2,-5-3 2,-5-4-6,-4-4 2,-6-3 0,-1-2 1,-2-2-1,1 0 0,-3 0 11,-1 0-2,0-9-5,0-9 3,-1-5 0,-2-4 11,0-3-17,0-5 4,0 1-5,0-2 4,0 3-5,0 1 1,-5 4-4,-1 3-5,2 4 9,-3 5 0,2 7-9,2 3-2,2 3 5,1 3-13,0-2-47,0-1-23,4 0-96,9 0-18,-2 3-24</inkml:trace>
  <inkml:trace contextRef="#ctx0" brushRef="#br0" timeOffset="553875.2658">25215 11091 430,'0'0'131,"0"0"-23,0 0-89,0 0 2,0 0-21,0 0 10,0 0-5,97 0-5,-60-2 0,1-4 7,-1 0-2,0-2-5,-1 3 0,-3-1 2,-2-2-21,-6 2 17,-5 3-37,-4 0-3,-7 3-68,0 0 27,-8 0-2,-1 0-21,0 2 16,0 5 28,-11 1 7</inkml:trace>
  <inkml:trace contextRef="#ctx0" brushRef="#br0" timeOffset="554232.0381">25440 11100 118,'0'0'125,"0"0"-8,0 0-40,0 0-5,0 0-52,0 0-10,-4 38-10,4-13 23,-3 5 1,0 0 48,0 0-59,1 0 4,-2-2-10,2-3 13,2-3-18,-1-1-2,-1-1 0,1-2 1,1-3-1,0-4-10,0-2-18,0-2-94,0-3 33,0-3-81,0-1-113</inkml:trace>
  <inkml:trace contextRef="#ctx0" brushRef="#br0" timeOffset="561658.8637">26905 11513 79,'0'0'68,"0"0"-33,0 0-3,0 0 10,0 0 53,0 0-57,0 0-17,24 31-8,-12-31 38,2 0-31,2 0 12,-1 0 2,1 0-32,-1-5 15,0-1-10,-1-3-5,0-3 23,0 0-18,1-6 3,-3-3 2,-3-3-5,1-6-7,-4-2 0,0-3 6,0-4 1,-3 2-5,0-1 0,-1 0 16,-2 3-14,0 0 17,0 0-1,-2 0-16,-4 2 24,0-1-22,0-1 14,1 5-2,0 3-6,2 7-7,1 8-5,1 6 6,-1 5 11,2 1-16,0 0 0,0 0-1,0 9-17,0 20 14,3 14 0,10 14 3,0 8 0,1 4 4,1-3-4,3-7 1,0-8 4,1-9-6,5-6 1,5-8 0,0-5-2,3-7 2,-1-7 0,0-5-1,-1-4-17,0 0 4,3 0-15,-2-7-30,1-7 42,-7 1-56,-4 1-1,-5 1 44,-7 1 0,-3-1 30,-3 1 3,-3-3 0,0 0 46,0-2-13,0 0-2,0 1-1,0 4-29,0 2 15,0 5 21,0 2-26,0 1 37,0 0-28,0 0-1,0 0 1,0 0-13,0-2-7,0 2-3,0 0 0,0 0-5,0 0 5,0 0 0,0 0-2,0 0 7,0 0-10,0 0 4,0 0-40,0 3 38,-3 14 2,-6 5 1,2 4 8,0-2-5,4-4-3,3-4 0,0-1-2,0-3-2,0-4 4,7 0 0,5-4-3,6-3 10,0-1-7,1 0 0,-2 0 0,-3 0-15,-2-4 15,-2 1-10,-2-2-1,1-1-16,-4-1 20,1-1 6,-3-1-3,-3 0 3,0-1 1,0-5 0,-8-2 3,-2 0 1,-5 3-4,1 1 0,-2 4 8,4 2 9,1 1 4,4 1-12,4 2 14,3 3-14,0 0-9,0 0 0,0 0-15,0 0 4,2-1 7,16-1 4,2-4 0,5 2 0,1-5-8,3 0 3,3-5-56,3-4 10,0-2-70,1-1-32,-6 2-19</inkml:trace>
  <inkml:trace contextRef="#ctx0" brushRef="#br0" timeOffset="562227.4927">26702 11223 147,'0'0'39,"0"0"25,94-24 42,-42 13-8,8 1-39,3-1-23,-2 2-3,-1 4-32,1 0 10,-3 2-11,1-2-1,2 1-6,-5 1-38,-4 1-13,-13 2-48,-12 0-140</inkml:trace>
  <inkml:trace contextRef="#ctx0" brushRef="#br0" timeOffset="565668.3166">29419 11220 132,'0'0'48,"0"0"41,0 0 20,0 0-29,0 0 13,0 0-62,-71-28 26,58 28-48,-1 0 2,0 0-11,-2 0 12,-3 11-8,1 5 1,-2 5 0,1 4-5,1 4 0,3-1 0,-1 3-7,6-1 7,2-2 0,6-1 0,2-4 0,0-5-5,9 0 3,6-7 1,10-4 1,7-4 4,5-3 0,6 0 10,1-6-7,2-7-9,-4-5 2,-1-4-7,2-5-2,-4-3 9,-1-1 0,-5-4-9,-7 0-3,-5 1 11,-7-4 1,-7 2 0,-1-1-1,-6 0 3,0 1-2,0-2 0,-9 5 10,0 1-10,0 3 2,3 2-1,-1 3 21,2 2-3,1 4-10,2 5 13,1 4-14,-1 6 7,2 3 2,0 0-9,0 0 5,0 0-13,0 0 0,0 21-6,0 13-5,0 13 11,8 9 2,0-1 3,0-2 9,1-3-12,-1-8-1,-1-1-1,2-7 6,0-4-6,-3-2 0,2-6 1,0-1-1,0-1 0,-1-2 0,-2-3 1,1-2 3,-5-2-4,1-1 0,-2-3 2,0-2-9,0 0 12,0-4-5,0-1 2,0 0 9,0 0-11,0 0 0,0 0 4,0 0 10,0-13-14,3-8 0,0-5-3,3-1-17,-2 0 11,2 4-1,0 1 5,0 4-2,-1 1 7,2 2 0,1 6-6,2 0-9,0 2 1,3 2 0,0 2-3,3 3 10,1 0 7,2 2 0,-3 11-7,1 2 9,-4 2-2,2-2 0,-3-3 0,-1 0-5,2-1 5,-4-4 0,0-1-1,3-3 6,-2-1-5,2-1 0,6-1 0,3 0-1,2 0 1,2-9 0,-4-1 0,-5-1 3,-3-3-3,-4 1 0,-1-4-23,-4 1 18,-4-1-3,0 2 8,0 3-5,0 1 5,-7 4 0,-1 6 0,1-1 8,-2 2-4,0 0 10,2 0-14,-1 5 2,-1 13 2,2 4-4,2 2 0,2-1 1,3-4-9,0-1 8,0-3 0,2-1 3,8-3 2,5-5-5,2-2 0,3-1-2,6-3-10,2 0-2,2 0-27,-3 0-69,-8 0-96,-4 0-54</inkml:trace>
  <inkml:trace contextRef="#ctx0" brushRef="#br0" timeOffset="566465.1533">30559 11190 43,'0'0'106,"0"0"-76,0 0 41,0 0 12,-91 52-71,81-35 41,3 1-24,4 0-14,2 0 45,1-1-57,0-2-1,0-3-2,8-3 2,7-1-2,2-3 26,6-1-25,-1-4 17,4 0-11,-1 0-7,0 0 0,-1-7 9,0-3-9,1-5 0,-1-3 2,-3-4 1,-3-6-1,-2-3-2,-2-5 0,-2-5-1,-3-3-1,-6 0 2,-2 2 0,-1 2 8,0 2 2,0 2 43,-4 6 6,-7 3-32,-2 9 18,5 8-18,1 5-13,4 5 32,0 0-46,2 6-1,-2 24-5,0 17 1,1 10 5,2 0 0,0-3 1,0-4 6,12-4-3,-2-3-4,3-4 3,-3-3 9,-3-5-12,2-3 0,-6-4 1,2-3-1,-4-3 2,-1-3-2,0-6 0,0-3 0,0-5-2,3-1-18,-2 0-11,2 0 23,5-11-40,1-9-69,6-2-109,-2-3-94</inkml:trace>
  <inkml:trace contextRef="#ctx0" brushRef="#br0" timeOffset="567031.0258">30848 11202 48,'0'0'89,"0"0"11,0 0 41,0 0-47,0 0-32,-1-89 25,8 76-53,1 4 3,0 1-12,3 1-24,3 0 25,2 3-25,4 3 7,0 1-7,3 0 0,-5 0-2,-3 5 0,-6 8-13,-6 2 12,-3 3-42,-2 0-34,-19 2-5,-3-4-3,-3-3 5,2-2 23,4-5 2,6-2 56,6-2 5,5-2 56,4 0 52,0 1-63,0-1-10,0 7-38,0 1 16,12 6 21,7 2 4,8 1-7,6-2 14,1 0-48,2 0 24,-5-1-14,-1-1-7,-6 1 5,-2-2-6,-1-2-4,-6 0 0,0-3-44,-7 1-51,-5-3-86,-3-1-9,0-3-67</inkml:trace>
  <inkml:trace contextRef="#ctx0" brushRef="#br0" timeOffset="569616.875">7028 13818 211,'0'0'103,"0"0"-80,0 0 29,0 0 18,0 0-20,0 0-27,36 33 12,-21-30 5,0-3-40,4 0 21,0 0-3,-2 0-7,4-6 19,-6-6-29,6-1 7,-4-4 2,-3-3 0,4-3-2,-6-5-8,-3-2 3,1-3 8,-2-3-8,-2-2 2,-3-1-4,-2 0 5,-1 1-6,0 4 0,-1 2 4,-10 3 15,-2 7-19,1 2 11,1 5 8,0 5-11,3 4-5,2 1-3,3 5 2,0 0 4,3 0-4,0 0-2,0 14 0,0 21-5,0 16 0,12 12 5,9 6 0,-3 2 11,3-2-9,-5-3 10,-1-6 14,3-4-21,-5-6 12,-2-6-17,2-2 6,-2 1-5,1 4-1,1 1 0,-1 1 6,1-2-1,-1-4-7,-1-6 2,-1-5 0,-2-7-3,-2-5 3,-2-8-5,-1-5 1,1-3-50,-2-4 35,-1 0-2,2-2 6,-1-16 13,4-8 2,-6 0-5,0-6 0,0 0-43,0-2 23,-12 0-1,-4 4 0,-1 5 22,-2 4 8,1 7-4,0-1 25,3 6-24,2 0 24,5 1-16,1 4-9,4-2 47,3 0-47,0-3 2,7-2-4,16-5-6,5-1 6,3 1 1,-1 1-27,-3 2 9,0 2-40,-5-3-40,-1 2-55,0 0-92</inkml:trace>
  <inkml:trace contextRef="#ctx0" brushRef="#br0" timeOffset="570526.0256">7841 13288 124,'0'0'325,"0"0"-234,0 0 19,0 0 8,0 0-118,0 0 15,-24 51-33,23 11 39,-1 8-18,1 0 18,-1-3-14,1-9 26,-1-7-31,2-7-2,0-8 0,0-8 2,12-3-6,2-6 4,10-1-13,-2-3 11,3-4-44,5-4-2,4-7-70,1 0-133</inkml:trace>
  <inkml:trace contextRef="#ctx0" brushRef="#br0" timeOffset="571440.2484">8010 13591 95,'0'0'110,"0"0"-29,0 0 20,0 0-28,0 0-38,0 0-14,3-62 2,10 51-16,4 3 16,2 1 0,1 3-19,2 4 21,3 0-22,2 0 4,0 1 10,-6 12-10,3 2-7,-5 3 0,-5 0 0,-3 1 0,-6 1 1,-4 0-1,-1-2 0,0-2-3,0-3-5,0 0-2,-6-5 7,-1 0 3,4-5 0,2-1-9,1-2-10,0 0 29,0 0-10,0-10 0,0-6 2,0-7-12,1-3 10,11-8 0,-2 1-2,1 2-6,4 5 5,-8 5 0,1 8 3,-7 5 6,1 3 9,-2 5 33,0 0 15,0 0-59,0 3-4,0 14-17,1 5 17,2 3 8,0-1-4,1-3 1,4-2 1,3 0-1,2-4-8,2-4 3,3-1-17,-2-6-1,5-4-79,3 0-12,-2 0-18,1-7-108</inkml:trace>
  <inkml:trace contextRef="#ctx0" brushRef="#br0" timeOffset="571768.3587">8605 13254 396,'0'0'115,"0"0"-115,0 0 0,0 0 1,0 0 64,0 0-40,82 94-23,-58-68 24,-2-3-25,-1 2 5,0-2-1,-4 3 6,-4-3-11,-7 4 0,-4 2 6,-2 1 13,0 3-16,-14 1 0,-5 0-3,-2-1-29,-2-1-40,1-7-25,1-4-64,-4-4-176</inkml:trace>
  <inkml:trace contextRef="#ctx0" brushRef="#br0" timeOffset="572807.6514">10267 13500 305,'0'0'47,"0"0"-39,0 0 39,0 0-30,0 0 2,0 0-17,0 57 6,7-53 19,1-3-6,1-1 18,4 0 17,1-3-49,2-9 10,1-3-17,0-2 1,0-1-11,1 2 10,-3-2 0,-3 1-12,-5 5 13,-4 1-1,-3 6 0,0 0 9,0 4-4,0-1 20,0 2 6,0 0 2,2 0-33,-1 2-8,1 11 6,4 5 2,1 2 7,-1-2 2,3 0 5,2-3 0,2-3-12,2-2-2,-2-2 0,2-2 3,0-1-4,-1-3 1,2-2 0,-1 0 4,1 0-3,2 0-1,0 0 0,3-10 2,0-3-3,1-6 1,-1 0 0,-3-1-16,-2 2 11,-7 5 5,-1 4-2,-1 6 8,-7 2-6,6 1 0,0 0 4,3 0 8,4 1-6,3 8-2,0 3 8,0-2-5,-1 1 19,-3-2-26,-3 1 1,-3 1 3,-3-1-2,-3 3-2,0 0 0,-3-1-25,-12 0 6,0-1-46,-1-5-112,-2-6-33</inkml:trace>
  <inkml:trace contextRef="#ctx0" brushRef="#br0" timeOffset="573016.2879">10545 13232 501,'0'0'64,"0"0"-62,0 0 16,0 0-18,0 0-23,0 0-123,-3-3-90</inkml:trace>
  <inkml:trace contextRef="#ctx0" brushRef="#br0" timeOffset="574763.5945">12880 12968 258,'0'0'74,"0"0"40,0 0-71,0 0-4,0 0-21,0 0-4,-26 90 1,26-49 2,0-2 7,0 2 26,2 1-45,-1 0 10,-1-3-15,3 0 13,-3-4-22,0-6 9,0-2-21,0-8-16,0-4-83,0-5-14,0-5-91</inkml:trace>
  <inkml:trace contextRef="#ctx0" brushRef="#br0" timeOffset="575404.1852">12826 12975 44,'0'0'56,"0"0"5,0 0 33,-3-78-26,3 63 6,0 0-29,15 0-38,4 1 32,5 5-13,7 6-18,4 3 38,2 0-45,-1 14 17,-4 7 1,-5 4-18,-7 4 26,-7 6-27,-11 4 0,-2 1 14,-8 2-14,-19 0 0,-3-4-6,1-7 2,3-9 1,9-8-5,8-8 16,7-5-16,2-1 1,0 0 7,0 0-11,5 0 2,14-6 4,5 5 2,3 1 1,1 0-7,0 0 13,-1 10-4,-1 2 15,-6 2-9,-2-1 1,-4 2 9,-4 3-7,-2 2 25,-4 4-5,-2 2 4,-2-1-19,-2 1-14,-14-4 0,-7-2 4,0-2 4,-7-5-13,0-2 5,-1-5-10,-1-4 10,1-2-34,7 0-7,3-2-60,6-10-59,8-3-94</inkml:trace>
  <inkml:trace contextRef="#ctx0" brushRef="#br0" timeOffset="575876.8179">13521 12846 440,'0'0'81,"0"0"-81,0 0 0,11 78 68,-11-27-37,0 3-5,0 1 7,0-9-19,-8-2 14,-1-7-25,0-3 4,-1-3-7,1-1 6,-3 1-6,1-5 0,1-2 0,2-7-13,3-8 4,2-3-65,3-6-23,0 0-15,0-4 44,0-17-123,0-10 52</inkml:trace>
  <inkml:trace contextRef="#ctx0" brushRef="#br0" timeOffset="576183.2043">13537 12888 195,'0'0'71,"0"0"47,0 0-37,0 0-12,0 0 8,0 0-68,39-20 15,-19 46 51,1 7-62,-2 6 13,-3 2-5,-1 0-13,-3-1 21,-4-4-25,-1-3 1,-3-3-1,-2-4 2,4-3-6,-4-1 0,1 1-6,-3-1-7,1-1 13,1-3-23,-1-4 7,1-4-57,-2-2-48,0-5-59,0-3-92</inkml:trace>
  <inkml:trace contextRef="#ctx0" brushRef="#br0" timeOffset="576401.9447">13438 13278 295,'0'0'81,"0"0"-75,0 0 28,80-21 0,-46 10 8,2 1-36,-1-2-6,-6 2-18,-3 0-149,-6-1-104</inkml:trace>
  <inkml:trace contextRef="#ctx0" brushRef="#br0" timeOffset="577011.2901">13954 12981 333,'0'0'83,"0"0"19,0 0 21,0 0-17,0 0-90,0 0-4,0 0-12,6 20-22,-2 22 22,2 10 4,-6 6 1,0-4 10,0-3-9,0-9-6,1-10 0,7-6-3,1-8-1,3-5 4,3-5 0,3-5-5,6-3 7,7 0-2,6-14 0,5-4-39,-2 0 24,2 0-45,-8 5-55,-5 0-9,-8 5-118</inkml:trace>
  <inkml:trace contextRef="#ctx0" brushRef="#br0" timeOffset="577573.7574">14464 12877 312,'0'0'107,"0"0"-32,0 0-7,0 0-67,0 0 3,-2 84 44,2-32-15,0 1 28,0-6-39,0-3-3,0-6-2,0-7-5,0-2-15,0-5 3,-1-1-12,-2-4 11,0-3-51,2-6-32,1-5-47,-2-5-57,2 0-63</inkml:trace>
  <inkml:trace contextRef="#ctx0" brushRef="#br0" timeOffset="577884.1439">14449 12862 125,'0'0'103,"0"0"-5,0 0 5,0 0-47,0 0-22,0 0-6,42-48-26,-14 71 49,6 10 7,-1 6-17,-5 2 1,-2-1-29,-2-3 0,-2-3 5,-4-4-11,0-4-8,-2-4 1,-4 0 0,-3-4-10,0 1-3,-4-3-16,-2 1-7,-3-2-81,0-4 6,0-1-34,0-7-157</inkml:trace>
  <inkml:trace contextRef="#ctx0" brushRef="#br0" timeOffset="578118.5045">14506 13136 330,'0'0'6,"0"0"-4,0 0 52,0 0-22,80 0-2,-54 0-29,4 0 5,-2 0-6,2 0-60,-5-9-103</inkml:trace>
  <inkml:trace contextRef="#ctx0" brushRef="#br0" timeOffset="578907.093">14998 12854 222,'0'0'146,"0"0"-84,0 0 21,0 0-44,0 0-26,0 0-13,19 71 28,-13-25 9,0 2 36,-3-3-62,0-3 14,-3-7-25,0-4 17,0-3-17,0-4 0,0-5-3,0-2-10,0-7-84,0-4-30,0-6-44,0 0-80</inkml:trace>
  <inkml:trace contextRef="#ctx0" brushRef="#br0" timeOffset="579365.7249">15070 12906 104,'0'0'124,"0"0"-8,0 0 6,0 0-44,0 0-34,0 0-39,-8-15 13,29 40-18,4 12 73,-2 0-61,2 1 26,-1-3-24,0-7-12,-1 1 11,-1-6-8,0-5-5,-1 0 0,-3-4 3,0 0-9,-2-3 6,-1-1 0,-4-4 0,-4-3 3,-2 0-3,-3-3 0,-2 0 5,2 0-5,-2 0 12,3-14 17,-2-5-10,-1-5-10,0-3-9,0-2 0,0-4 2,0-3-4,0-2 2,0 4 0,0 2-2,-1 8 2,-4 5-6,1 5 2,1 3-33,3 4 31,-1 1-34,1 0-20,0 1-57,0 1-101,6 1-67</inkml:trace>
  <inkml:trace contextRef="#ctx0" brushRef="#br0" timeOffset="579990.691">15777 12799 258,'0'0'125,"0"0"-7,0 0-2,0 0-43,0 0-55,0 0-7,-81-17-3,51 40-6,-1 10 0,3 6 8,2 11-10,6 1 0,4-1 6,5-2 18,6-11-17,5-5 4,0-6-11,13-7 0,9-4-4,7-6-1,6-4-7,8-5 9,-1 0-39,4-14-35,-3-5-75,-4-1-126</inkml:trace>
  <inkml:trace contextRef="#ctx0" brushRef="#br0" timeOffset="580662.5358">16139 12859 317,'0'0'109,"0"0"-13,0 0 4,0 0-57,0 0-34,0 0-9,18 44 0,-9-4 63,-3 3-35,2-2 2,-3-4 4,0-6-28,-2-3-1,-2-3-5,3-4 2,-1 0-5,-2-1 3,1-5-17,-1-1 1,-1-6-72,3-3-69,0-5-80,-1 0-63</inkml:trace>
  <inkml:trace contextRef="#ctx0" brushRef="#br0" timeOffset="580908.3749">16171 12885 257,'0'0'99,"0"0"-15,0 0-15,0 0-56,0 0 11,0 0-18,64-80-2,-40 73 9,-1 4-13,4 3 0,-2 0 0,0 0-69,-1 1-42,-7 6-81</inkml:trace>
  <inkml:trace contextRef="#ctx0" brushRef="#br0" timeOffset="581173.9858">16172 13108 155,'0'0'42,"0"0"-8,0 0 49,0 0-19,0 0 14,0 0-48,58-9-5,-40 5-11,-1 4-10,-1 0-4,-1 0 0,-2 0-43,-5 2-40,-4 9-92,-4 1-50</inkml:trace>
  <inkml:trace contextRef="#ctx0" brushRef="#br0" timeOffset="581408.3512">16211 13298 116,'0'0'38,"0"0"16,0 0 20,0 0-1,0 0 13,0 0-54,93 4 14,-60-13-29,2-2-2,-2 2-3,0 0-8,-2 0-8,-3 3-15,2 0-75,0 0-10,-4 1-4,-3 2-117</inkml:trace>
  <inkml:trace contextRef="#ctx0" brushRef="#br0" timeOffset="582142.6873">16850 12806 360,'0'0'70,"0"0"-44,0 0-15,0 0 87,28 88-31,-19-53-39,0 2 20,-3-2-10,-2-2-24,-2-4 14,-1-2-20,-1-5-8,0 0 0,2-3-5,-2-3 2,0-2-46,1-4-67,-1-3-79,0-4-147</inkml:trace>
  <inkml:trace contextRef="#ctx0" brushRef="#br0" timeOffset="582547.8215">16787 12816 261,'0'0'32,"0"0"45,0 0-19,0 0 23,57-78-46,-26 70 4,11 3 16,5 5-49,7 0 20,2 11-16,-3 12-9,-1 5 15,-7 4-12,-6 3-3,-12 1 1,-6-1 4,-11 1-6,-6-1 0,-4 0-2,0-2 2,-16 0 7,-8 0-4,-7-2 3,-5-3-1,-3-3-9,0-2 4,2-3-17,4-7 11,7-2-3,3-7-18,1-4-9,1 0-15,1 0-22,1-9-49,5-6-56</inkml:trace>
  <inkml:trace contextRef="#ctx0" brushRef="#br0" timeOffset="583235.2788">17800 12447 315,'0'0'85,"0"0"-9,0 0-4,0 0 22,0 0-57,0 0-24,-2 0-13,-2 20 0,-4 11 0,-3 11 0,-3 11 4,-7 7 15,-4 5-13,-6 4 4,-4 5 7,-4 1-12,0-1 3,-1-3 3,5-11-5,2-6 3,3-2-9,0-3-4,0-3 1,5-4-46,1-5 19,3-8-48,5-7-27,4-4 1,7-8-48,2-3-46</inkml:trace>
  <inkml:trace contextRef="#ctx0" brushRef="#br0" timeOffset="584076.8885">18719 12766 212,'0'0'106,"0"0"-4,0 0-34,0 0 4,0 0-24,0 0-19,-58-67-8,35 67-21,-2 0 0,-5 11-7,-2 12 26,-3 8-29,1 11 20,-2 13-2,3 5 38,5 3-29,5-2 10,10-11-6,10-6-12,3-9-2,0-8-7,20-7 0,11-7-1,12-8 6,8-5-5,7 0 0,5-15-23,1-8-15,-4-6-120,-8 1-171</inkml:trace>
  <inkml:trace contextRef="#ctx0" brushRef="#br0" timeOffset="584686.2306">19095 12784 304,'0'0'49,"0"0"39,0 0-33,0 0 16,-87 14-15,74-4-55,1 6 23,0 7-24,0 9 0,3 4 17,3 6-16,2-1 29,4-5-22,0-3-1,0-6-9,1-6 2,13-4-3,5-5-7,2-6 20,3-3-10,0-3 5,6 0 2,3-14-7,3-5 4,2-7 3,-7 1 1,-7-1-6,-7-3-2,-8 3 6,-4-5 6,-5-1-5,0 1-7,0 0 5,-13 3 2,1 3-6,-6 3-1,3 6 0,1 4-9,0 4-11,1 5-17,1 3-45,-1 0-44,3 0-82</inkml:trace>
  <inkml:trace contextRef="#ctx0" brushRef="#br0" timeOffset="585380.8372">19622 12724 122,'0'0'84,"0"0"42,0 0-12,0 0-5,0 0-29,0 0-70,-24 24 1,22 3 6,2 8 0,0 4 27,0-2-23,0 4 0,0-5-2,0-1-12,0-4-7,-1-2 0,1-3 0,0-5-11,0-3-3,0-7-29,0-1-24,0-4-60,0-6-16,3 0-81</inkml:trace>
  <inkml:trace contextRef="#ctx0" brushRef="#br0" timeOffset="585824.3365">19680 12719 89,'0'0'124,"0"0"20,0 0 7,0 0-36,0 0-79,0 0-36,24 12-1,-1 18 1,2 4 13,1 2-10,1-2 26,0-1-28,-2-2 3,2-4 3,-4-4-6,-1-1-1,-1-4 0,-2-3 3,1-6-7,-3-3 7,-2-5-3,-1-1 1,-5 0 7,-3 0-8,-2 0 6,-1-4-2,-3-8 61,0-5-45,0-4-4,0-4-3,-4-4-9,-5-1-4,-3-2 0,1-1 0,1 2-3,0-1 3,-1 5 0,4 6-7,0 4-19,2 5-2,3 8-19,2 0-54,0 0-79,0 3-152</inkml:trace>
  <inkml:trace contextRef="#ctx0" brushRef="#br0" timeOffset="586574.2986">20509 12588 261,'0'0'126,"0"0"8,0 0-31,0 0-18,-89-22-70,64 22 5,1 0-20,1 0 17,1 0-25,-2 7 8,4 7 0,3 1-1,0 5 2,5 1-1,3 4 0,6 2-5,3 2-2,0-1 7,15-2 0,12-1-4,4-2 6,4-2-2,-1 0 0,-4-1 9,-3-2-12,-5-3 3,-5-1 0,-4 1-1,-6-2 3,-5 1-2,-2 1 0,0 0-6,-14 1 6,-8 2 0,-5-1 4,-1-2-2,-2-4-2,2-3 0,0-1-5,2-6-39,2-1 34,2 0-43,7 0-82,-2-13-18,5-1-193</inkml:trace>
  <inkml:trace contextRef="#ctx0" brushRef="#br0" timeOffset="587493.5275">20778 12629 73,'0'0'225,"0"0"-148,0 0 6,0 0-28,0 0-46,0 0 9,92-25 27,-44 18-7,7 1 17,0-1-31,2-2-9,-4 3-9,-3 0 1,-1 0-7,-8 1 0,-7 1-15,-6 1 2,-7 0-73,-7 1-44,-4 1-16,-7 1-126</inkml:trace>
  <inkml:trace contextRef="#ctx0" brushRef="#br0" timeOffset="587790.3838">21091 12572 86,'0'0'156,"0"0"-98,0 0 56,-8 86-37,8-56-10,0 3-25,0-2-13,0 1 5,0 1-25,2 2 1,3-1-7,-4 2 4,-1-1-9,0-3 2,0-5-27,0-5 1,0-1-45,0-4-25,0-6-27,2-4-71</inkml:trace>
  <inkml:trace contextRef="#ctx0" brushRef="#br0" timeOffset="588265.9752">21798 12496 173,'0'0'83,"0"0"10,0 0 8,0 0 8,0 0-76,0 0-12,-25 13-21,17 9 1,0 8 23,-1 5-12,-2 6 4,-2 1 11,-1 0-19,0-3-3,0 2-5,0-2 5,0 0 2,0 0-6,-1-1-1,2-4 4,0-5 0,0-7-8,6-4-5,-2-7-35,8-5-2,1-6-83,0 0-96,0-2 41</inkml:trace>
  <inkml:trace contextRef="#ctx0" brushRef="#br0" timeOffset="588616.7278">21795 12478 334,'0'0'72,"0"0"33,0 0-5,0 0-100,0 0 0,0 0 32,27 75-12,-12-35 21,-3 0-22,1 1 3,-2-3 13,-2-2-31,0-2 5,-3-2-9,0 0 15,1-4-15,-1-1 0,0-3 0,2-2 0,-4-8 0,1 0-8,0-6-21,-3-1-42,-1-4-6,-1 0-61,0-1-26,0-2-64</inkml:trace>
  <inkml:trace contextRef="#ctx0" brushRef="#br0" timeOffset="588851.1006">21661 12834 300,'0'0'1,"0"0"3,96-17 82,-50 8-85,0 0 8,0-2-9,-4 3-43,-3-2-16,-8 1-72</inkml:trace>
  <inkml:trace contextRef="#ctx0" brushRef="#br0" timeOffset="589538.5686">22386 12638 224,'0'0'81,"0"0"29,0 0-37,0 0 2,0 0-65,0 0-9,0 33 0,0 4 18,0 4 33,0 2-5,0-3-26,0-2 9,-3-2-26,0-3 1,-2-4-5,3-4 3,0-5-7,2-5-29,0-5-48,0-5-50,0-5-70,0 0-87</inkml:trace>
  <inkml:trace contextRef="#ctx0" brushRef="#br0" timeOffset="590022.9138">22400 12625 114,'0'0'108,"0"0"16,0 0-34,0 0-11,0 0-29,0 0-32,19-24-2,-4 49-13,7 8 58,1 2-36,0-1-5,0-1-13,1-1-5,-2-2 7,2-3-5,-1-3-2,-1 0-1,-1-3 3,-5-1-5,-1-3 1,-1-2 0,-3-7-2,-2-3 5,-1-1-3,-2-4 1,1 0 7,1 0-8,-1-14 0,2-3 4,1-4 14,-4-6-17,-3 1 11,-1-3 8,-2-3-13,0 2-3,0-3-4,-3-1 4,-6 1-8,-3 2 4,2 0 0,-1 6 0,-1 4-16,2 4 0,1 8-4,0 3-24,5 5 14,2 1-57,2 0-36,0 0-102</inkml:trace>
  <inkml:trace contextRef="#ctx0" brushRef="#br0" timeOffset="590458.2997">23004 12475 224,'0'0'71,"0"0"8,0 0-5,0 0-43,0 0-29,0 0 26,67-4-21,-27-2 31,6 0-23,1-2-8,0 3 18,1-2-24,-2 3 0,-4-1 5,0 3-4,-6-2-4,-5 1-11,-6 0-39,-6 2 26,-6-1-42,-4 1 1,-6 1-29,-3 0-81</inkml:trace>
  <inkml:trace contextRef="#ctx0" brushRef="#br0" timeOffset="590802.0345">23333 12468 103,'0'0'100,"0"0"-40,0 0 0,0 0-14,0 0-39,0 0 63,-13 80-4,10-44-29,0 2 29,0 1-32,2-3-12,1-3-22,0-2 2,0 3 7,0-5-9,0 3 0,0-2-2,0-4-27,0-1 1,0-2-16,0-6-19,-3-5 15,1-6-50,2-3-44,0-3-63</inkml:trace>
  <inkml:trace contextRef="#ctx0" brushRef="#br0" timeOffset="591089.4975">23650 12874 208,'0'0'23,"0"0"-23,0 0-20,0 0-66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3:45:43.9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3330 1089 4,'0'0'47,"0"0"12,0 0-2,0 0 12,0 0-7,0 0-13,0 0 17,0-32-5,0 32 0,0 0-3,0 0-51,0 0 14,0 0-21,0 0-20,0 9 18,0 18-12,3 19 14,1 12 8,2 5 8,-3 0-11,0-5-4,0-7 11,0-9-12,0-4 1,0-6-1,0-7 0,0-1-3,-3-2-18,3-2-71,-3-4-42,4-5-40,-1-8 79</inkml:trace>
  <inkml:trace contextRef="#ctx0" brushRef="#br0" timeOffset="546.8474">3361 1456 97,'0'0'25,"0"0"-23,0 0 2,0 0 10,0 0-13,0 0 16,58-7 7,-40 4-19,0-1 17,6 0-11,-2-2-3,-1-2 9,0-1-13,3-1-3,-6-1-1,0-2 5,-5-1 1,-1-2-6,-3-4 45,-3-1 12,-1-5-35,-5 1 17,0-4-6,0 4-6,0 4 9,-3 1-2,-5 8 31,5 2-28,0 3-25,0 6 17,1-1-16,2 2-6,0 0-14,0 12-2,0 22 9,0 11-4,5 8 12,4-4-8,-3-2 0,0-8 4,0-4-6,-2-4 4,-1-1-2,3-3 0,2-1-11,2-5-19,4-6-77,2-4-62,-1-11 17,3 0-85</inkml:trace>
  <inkml:trace contextRef="#ctx0" brushRef="#br0" timeOffset="1706.5554">4015 1339 4,'0'0'80,"0"0"-3,0 0-28,0 0 23,0 0-12,0 0-56,-22-41 39,14 38-19,0 0-14,1 2 15,-1-1-24,-4 2 18,2 0-19,-5 0 11,0 5-16,3 6 5,-1 7 0,2 2-6,1 4 4,7 3-1,3 0 2,0-2-8,0-1 6,0-6 6,10 0-1,4-5 1,0-1 5,3-1-8,1-2 0,-2-5 4,2-2 1,-4-2-4,-1 0-1,-1 0 7,-1-6-3,-1-6-4,-3-1 0,-1-3 0,-4-2-1,1 0 1,-3 0 0,0 0 3,3 1 1,-3 4-4,4 1 0,-1 1 1,0 4-4,0 1 3,3 0 0,2 1-4,2 4 3,-1 1 1,3 0-4,0 0-6,0 4 0,-3 10 10,4 1 0,-2 3-15,0 0 24,0 0-9,-2-1 4,6-1 12,-3-1-9,0 0-7,4-1 3,-2-2 9,2-3-5,-4-2-7,0-2 0,-3-2 7,-3-3-7,0 0 0,1 0 0,5-9 28,-1-9-21,2-3-7,-4-2 0,-1 4 7,-1 2-8,-6 5 1,2 4 0,-3 6 7,0 2 1,0 0-8,0 0 0,2 0-44,2 2 36,1 11 0,4 3 8,1 0 1,2 0 4,-1-1-5,5-2 0,2 1 12,3-4-12,3-2 3,-1-5 0,0-3 13,-5 0-8,-2 0-8,-4-11 0,-4-1 14,-5-1-10,-3-2-2,0 0 2,-2 1 1,-5 2 4,-1 3-9,5 2 9,0 4-3,3-1 43,-3 4-25,3 0-19,0-3-10,3-1 1,18-3 4,3-6 0,6 1-16,-2-1 13,-3 2-50,-2 4-28,-7 2 3,-1 5-76,-4 0-52</inkml:trace>
  <inkml:trace contextRef="#ctx0" brushRef="#br0" timeOffset="2516.4173">6078 1006 106,'0'0'91,"0"0"14,0 0-33,0 0-36,0 0-31,0 0 8,-20 80 1,10-37 16,-2 4 19,3 1 0,-4-3-19,1-1-20,-3-2-4,3-3 2,-2 0-8,-2-4 0,7-4-17,-3-2-7,5-6-46,4-7 30,1-5 17,2-8-120,0-3-45</inkml:trace>
  <inkml:trace contextRef="#ctx0" brushRef="#br0" timeOffset="2860.1493">6067 1015 30,'0'0'59,"0"0"16,0 0 12,0 0-13,0 0-2,0 0-41,18-33-31,-7 56 0,1 9 21,2 11 21,0 2 2,-1 5-25,-1-1 23,-1-4-36,-1-1 1,-1-3 5,2-4-9,-1 0-3,-1-3 0,2-2 4,-1-4-7,-4-4 3,0-5-26,-3-9-28,0-6-70,-3-4-42,0 0-9</inkml:trace>
  <inkml:trace contextRef="#ctx0" brushRef="#br0" timeOffset="3078.8874">6091 1373 247,'0'0'62,"0"0"-62,0 0 2,0 0-7,0 0 4,0 0 1,39 0 1,-20 3 0,1 0-2,1 0-97,-1-3-96</inkml:trace>
  <inkml:trace contextRef="#ctx0" brushRef="#br0" timeOffset="3781.9765">6431 1492 76,'0'0'3,"0"0"0,0 0 13,0 0 31,0 0 19,0 0-6,57 2 19,-45-14-58,7-6 9,-4-4-25,3-6 2,-3-5 16,-2-4-17,-2-5 0,-2-1 4,-2-2-5,-1-1-5,-3 3 0,-1-2 0,-2 2 4,0 6-2,0 4 4,-8 10 40,0 10-26,0 4 12,5 7-32,0 0 4,0 2-21,0 17 9,1 19 8,-1 16-5,2 5 7,1 0-2,0 3 0,0-6 0,0-4 3,7-7-3,4-6 0,0-8 0,0-6 2,3-4-5,1-7 3,0-3 0,4-7 4,2-2 1,1 0 1,5 0-6,-3-7 1,1-9-2,-8-4-2,-2-2 0,-9-3 1,-3 4 4,-3 0-2,0 8 16,0 3-9,0 5 19,0 3 15,0 2-19,0 0-1,0 0-21,-2 12 0,2 7-20,0 4 22,0-2-3,8-1 1,2-4 0,-1-2-3,2-2 3,0-5-6,0-2-6,4-5-88,1 0-33,-1-5-121</inkml:trace>
  <inkml:trace contextRef="#ctx0" brushRef="#br0" timeOffset="3982.4957">6861 1149 410,'0'0'33,"0"0"-33,0 0-47,0 0 11,0 0-170</inkml:trace>
  <inkml:trace contextRef="#ctx0" brushRef="#br0" timeOffset="4654.3318">7295 1241 79,'0'0'74,"0"0"-43,0 0 51,0 0-28,0 0-16,0 0-18,-88-38-19,66 38 28,5 9 5,-2 6-31,2 6 8,4 5-7,3 1-4,2 2 0,4-2 7,4-3-7,0-5 0,0-1 1,12-4 6,1-4 0,8-2-7,3-6 7,4-2 5,5 0 1,-2-6-13,1-7 1,-4 1 8,-4-1-5,-3-2-4,-5-3 0,-2 0 10,-5-3-8,-2-2-2,-4 1 1,-3 0 7,0 6 1,0 4-9,0 4 2,-2 3 7,-5 4 26,1 1-8,-3 0-27,0 9 6,-3 14-6,0 5 0,5 5-5,1-2-6,6-3-1,0-4 12,0-3 0,15-4-6,4-5 13,2-5-7,6-3 0,0-4-10,3 0-24,-2-4-84,0-6-82</inkml:trace>
  <inkml:trace contextRef="#ctx0" brushRef="#br0" timeOffset="7243.46">8540 1248 200,'0'0'87,"0"0"-14,0 0-14,0 0-35,0 0-19,0 0-5,-22 64 13,22-40-12,0 0 4,0 0-5,0-6 5,0 0-2,6-5 0,2 0-3,3-3 0,0-2 3,1-5-3,5-2 0,1-1 8,1 0-17,5-8 9,-3-5-26,-3-3 26,-5-3-27,-3 3 26,-5-1 1,-2 7 0,-3 2 7,0 5 10,0 3 33,0 0 5,0 0-55,0 0-17,0 0-12,0 11 29,3 2 2,0 1 0,3 0 1,1-3-3,1 0 3,1 1-4,0-3 1,4-2 0,2 0 7,6-4-5,3-2 0,1 1 3,-2-2 3,-4 0-9,-1 0 1,-6-2 0,-2-9 4,-1 0-3,-1-6 1,-4-3 2,-1-1 0,-1-1-7,-2 1 3,0 1 0,0 4 0,0 1 1,0 4-1,0 3 0,0 3 5,0 1-6,0 3 1,0-1 0,0 2 0,0 0 0,0 0 0,0-1 0,3-1-19,8 1 18,3-4-2,4 4 3,-3-2 0,-3 1 0,0 2 0,-2 0 0,3 0 3,-2 0-9,4 0 5,-3 0 1,-3 0-2,-3 0 2,1 0 0,-2 2-1,-2 0-2,-3-1 0,0 0-10,0 4-13,0 1 26,-2 4 9,-8 3-1,2 3 14,1 2-10,1 1-6,0 3-6,0-1 9,5-2 0,1-2-8,0-2-1,0 0 0,0-3 0,0 0 0,11-3 0,3-3 1,-1-2 9,4-1-8,0-3 7,0 0 4,2 0-6,-2-10-7,-2-2 0,-3-3 2,-2-3 5,-4-3-6,-3-2 2,-3-1-2,0-1-1,0 0-12,-12 4-19,-1 3 14,-1 7 9,-1 1 2,2 4 6,0 3-3,2 1 4,8 2-1,1 0 0,2 0-12,0 0 7,0 0-14,0 0 15,2 8-12,9 2 22,0-2-8,3 0 2,-2-2 0,4-2 4,-1-2-2,0-2-2,6 0 3,-3 0 7,1 0-10,-1-3 0,-3-6 1,0-3 41,-3-2-25,-2-4 7,-4-1-6,-4-1-9,-2-1-9,0 0 0,0 1 7,-2 5-8,-7 0 3,0 3 0,1 5-2,0-1 8,2 4-8,3 1 0,-2 0 3,4 3-5,1 0 2,0 0 0,0 0-2,0 0-19,0 0 9,0 0 0,12 1 12,4 7-1,2-1 3,2 0-2,-1 0 0,2 0 5,1 2-5,-2 2 0,-4 1-5,-1 5 0,0 1 5,-4 4 0,-1 3-9,-6 3 2,1 0 7,-1 0 0,1-3 5,1-2 0,3-2 2,-3-3-3,1-3 8,2-3-5,3-3-7,2-5 0,0-2 5,4-2 8,5 0-4,2-10-4,2-9 9,-6-2-9,3 1-5,-7-5 0,-1-2 9,-2-1-7,-3-6-1,-4 0-1,-5-1 5,-2 0 2,0 1-7,0-1 0,0-2 4,0 0-4,-2 1 0,-1 3 0,0 5-1,2 7 7,1 7-6,-2 11 0,2 3 1,0 0-20,0 7 9,0 22-5,3 12 15,5 10 6,2 0 26,-4-3-8,-1 0-21,-2-4 29,-2-3-25,1-3-4,-1-7 8,-1-2-4,0-7-7,2-4 0,-1-3 1,2-3-5,0-2 4,-3-6 0,1-1 3,-1-3 1,0 0-4,0 0 0,0 0 6,0 0-6,2 0 0,-1 0-14,2 0 10,2-6-61,6-5-30,-1-1-6,0 2-85,-4 3 0</inkml:trace>
  <inkml:trace contextRef="#ctx0" brushRef="#br0" timeOffset="8196.5338">9912 1259 41,'0'0'28,"0"0"27,0 0 15,0 0-2,0 0 9,-8-86-58,8 74 8,2 0 11,7 3-37,2 0 29,2 1-30,0 4 2,2 1 8,-1 3-9,-2 0-1,1 0 0,-4 1 5,1 8-5,-5 0 0,-4 2 0,-1 3-4,0 2 17,-10 2-9,-8 2 6,-4-4 9,1-1-38,4-4 19,1-7-20,4-1 10,7-3 3,1 0 7,1 0 0,0 0-10,2 0 10,1-1 20,0-1-15,0 2-5,4 0-7,8 0 7,9 0 0,-2 9 4,1 2-4,0-2 3,-1 0-2,-2 0 18,-2 0-14,2 0-5,-2-1 3,-4-2 11,0-2-8,1-1-6,-2-3 3,1 0 45,-2 0-44,-2 0 27,-1 0 7,-1-5-38,-1-3 39,-1-2-36,3-3 2,0-2 3,-3-2-4,1-2-4,-2-2 0,-2 0 4,0 0-5,0 3 1,3 0 0,-3 4-1,0 2 2,0 3-1,0 3 0,3 4-3,0 2-5,2 0 8,5 0-2,2 0-19,0 12 14,7 3 7,-4 4 0,0-1-1,-3 1 1,0-2 0,-5 1 0,-1-2-3,-3-1 7,-1 0-4,-2 1 0,0-1 7,0-1-7,-3 3 5,-5-3-2,-1 0-6,-5-3-43,-2-3-51,-4-5-74,-1-3-193</inkml:trace>
  <inkml:trace contextRef="#ctx0" brushRef="#br0" timeOffset="9605.9186">11304 1244 122,'0'0'122,"0"0"-117,0 0-2,0 0 43,0 0-46,0 0 7,-3 33-7,3-30 1,3-2 6,5-1-5,3 0 0,1 0 8,3 0-4,2-4-6,-1-8 0,1-7 3,0 0 3,-5-1-5,-1 1-1,-2 4 2,-5 0 5,-2 4-7,-2 3 0,0 3 1,0 3 9,0 2-9,0 0 14,0 0-15,-8 14 4,1 8-4,-1 6 0,5-3 2,2-2-2,1-4 0,0-4 0,0-2 2,0-3-1,9-1-1,3-4 0,1-2 1,5-2 4,2-1-4,3 0 1,-2 0 1,-3-4-2,0-6-2,-2 2-7,-4-3 4,0 1-1,-3 0 5,-1 3 0,-4 3 2,1-1 2,-1 3-4,-1 0 0,3 2-5,-2 0-5,1 0 10,3 9 0,-2 2 0,1 4 1,-4-1-4,0-1 3,-2-1 0,-1 1 4,2-3-3,-1-1 1,1-3 4,-1-3-3,1-3-3,-1 0 0,2 0 4,2 0 10,7-17-6,1-5-7,3-5-2,1 0-45,1 4 20,-5 5 22,2 6 4,-6 4 7,2 3 11,2 5-4,-1 0-8,3 0 1,0 1-7,1 8 0,-2 3 0,-1-1-7,-4 0 7,3 3 0,0-1 4,-3-2-4,0 2 0,-3-3 0,4-1-13,-4-3-44,0-3-117</inkml:trace>
  <inkml:trace contextRef="#ctx0" brushRef="#br0" timeOffset="9855.9062">11572 998 376,'0'0'0,"0"0"-33,0 0-93,0 0 68,0 0-82</inkml:trace>
  <inkml:trace contextRef="#ctx0" brushRef="#br0" timeOffset="14387.9606">13830 716 103,'0'0'60,"0"0"-16,0 0-15,0 0-26,0 0-3,0 0 0,0 0 38,12 64 13,-9-26 10,0 4 5,-2 3-53,-1-1 10,0-4-23,0 0 3,0-4 1,0-3-4,0-3 0,-4-5 0,-4 4-52,2-4-11,0 1 1,2-3 39,1-10-32,0-5-115</inkml:trace>
  <inkml:trace contextRef="#ctx0" brushRef="#br0" timeOffset="14928.0044">13652 677 72,'0'0'19,"0"0"-5,0 0 18,0 0-15,0 0 2,85-46-12,-58 46 12,3 0 5,1 11 8,1 10 11,1 6-1,-1 4-33,3 4 13,-1 1 9,-1 5-19,-3 1 28,-8 0-31,-4 3 7,-6-2-1,-6-3-11,-5-1-4,-1-2 0,0-3 5,-13-1 14,-6-3-15,-5-3 5,-2-4 10,-1-5-11,-3-6 7,1-3-11,-1-4 2,-2-5 14,4 0-19,1-2 2,2-11-3,1-7-16,5-2-31,-1-1-48,8 2-18,2 1-14,6 4-35</inkml:trace>
  <inkml:trace contextRef="#ctx0" brushRef="#br0" timeOffset="15540.8664">14366 698 26,'0'0'153,"0"0"-64,0 0-21,0 0 16,0 0-75,0 0-2,8-8-14,19 8 7,9 0 0,3 0 0,4-2 8,2-1-10,-2 0 2,3 0 0,-5 2 4,-4 0-1,-7 1-6,-5 0-20,-9 0-67,-5 0 1,-6 0-36,-4 0 23</inkml:trace>
  <inkml:trace contextRef="#ctx0" brushRef="#br0" timeOffset="15900.2224">14680 691 42,'0'0'44,"0"0"-21,0 0 47,0 0-20,-21 93-17,21-58 0,0 4-33,0 2 37,0 0-19,0 1-12,0-3 19,0-1-17,0-2 76,0-6-77,0-5 8,-1 0-9,-8-6-2,-1 1-4,-1-4 21,-3-4-16,4-4-1,0-3-4,-1-4 14,-1-1-9,-1 0-5,-3 0 4,0-10-2,-1 0-2,3-2-5,1 0-1,4 0-57,4 0 13,4 0-106,1 0-37</inkml:trace>
  <inkml:trace contextRef="#ctx0" brushRef="#br0" timeOffset="17085.5583">15037 1114 38,'0'0'103,"0"0"-94,0 0 5,0 0 39,0 0 1,0 0-29,101-7-1,-77 4 13,5 0-36,-3 0 5,1-2-6,0 1 0,-5 1-8,-4 0 5,-3 0-43,-6 3-22,-3 0-58</inkml:trace>
  <inkml:trace contextRef="#ctx0" brushRef="#br0" timeOffset="19970.8096">16165 949 23,'0'0'95,"0"0"-78,0 0 81,0 0-36,0 0-30,0 0 18,0 0-25,-8-56-20,1 49 24,-1 0-18,-1 3-11,-1 0 18,-6 2-18,-4 2 0,1 0-6,-2 0 6,2 0 3,0 9 2,5 5-5,0 2 0,5 1-7,2 2 6,4 3-3,1-3-5,2 1-1,0-1 10,3-1 0,14 0-2,1-1 9,6-1-12,-1-4 5,1 4 0,1-5 7,-2 0-7,-4 3 0,-1-3 4,-4 2 2,-5 0-6,-1-1 0,-3 2 2,-2-1 12,-3-1-7,0 3 2,-5-1 22,-15-2-27,-4-1 16,-1-3-18,-1-3 3,-1 0 11,0-5-16,2 0 2,1 0-2,1-2-16,4-6-20,3-2-15,7 1-41,6 0 2,3 1-5,0 1-36</inkml:trace>
  <inkml:trace contextRef="#ctx0" brushRef="#br0" timeOffset="21173.8709">16548 955 22,'0'0'52,"0"0"38,0 0-38,0 0 20,0 0-32,0 0-3,-51-29 13,43 29-49,-1 0 5,-2 0-6,-2 6 4,-1 8-7,-2 2 3,2 2 0,0 2-2,3 1 8,2 0-6,1 2 0,4-1 5,4 1-1,0-1-4,0 1 0,9-5 4,5-2 2,5-2-6,1-2 0,2-4 3,0-4 14,3-3-15,0-1-1,0 0 9,2-1-2,-2-9-8,-1 0 0,-3-1 4,-3-1-2,-5-2-1,-1-1 6,-3-3 27,-3-3-27,1-4-5,-2 3-2,-5 1 7,0 3-7,0 1 0,0 4 0,-2 4 12,-5 3-3,2 3 7,1 3-16,-1 0 4,2 0-16,-1 10 7,1 10 5,1 5-6,2 1 5,0-3-1,0-1 2,0-4-14,6-2 11,3-5 3,1-1 0,1-2-2,1-1 9,4-4-7,1-2 0,2-1 6,0 0-13,0 0 7,0-6 0,-4-3 1,0-1 4,-2-3-5,2 0 0,-3-2 6,0-1-9,1-3 3,0 1 0,1 2 1,0 3 1,-3 5-2,2 3 0,-3 0-3,3 5-10,3 0 13,-2 8 0,1 7-2,-1 1 6,-5 1-4,0 1 0,-3 0 9,-2-3-9,0-1 0,-4-2 2,0-3 5,0-2 1,0-4-8,0-1 0,0-2 13,0 0-4,0 0 5,2-3 11,1-14 25,3-7-49,8-2-2,3-2 1,4 4-25,-3 5 22,-2 5 3,-5 5 0,4 6 4,-2 3-4,7 0 0,-1 0-4,2 10 0,-3 7-3,-5 0 7,0-2 0,-3 1-8,-1-3 11,0 3-3,-1-4 0,0 0-63,1-4 9,2-4-67,5-4-60,-1 0-5</inkml:trace>
  <inkml:trace contextRef="#ctx0" brushRef="#br0" timeOffset="22480.3335">17748 977 23,'0'0'118,"0"0"-42,0 0 75,0 0-33,0 0-60,0 0-39,-14-72-6,5 63 4,0 0-14,0 3-4,-3 6 1,-2 0-36,-2 0 33,-1 15-4,-1 7 6,3 6-8,0-3 11,5 2-2,-1-4 0,5 0 1,2-4-2,4-5-2,0-1-3,0-1-6,0-4 12,0-2-7,7-3 2,5-3 5,3 0-3,0 0 3,1-3 0,-4-8-2,-3-1 6,3-1-2,-6-1 4,0 2 4,-3 3-7,-1 3 35,-1 1-29,-1 2 32,0 3-32,0 0 2,0 0-11,0 0-11,3 0-12,4 11-19,2 2 42,2 3-1,1-1 1,-2-3 0,1-2 0,2-2 6,-1-1-6,3-4 0,-3 0 0,0-3 8,0 0-8,-2 0 3,2-7 9,0-8-1,-3-3-11,0-2 0,-3-2 1,-3-2 7,-3-4-5,0 1 0,0 0-2,0 3 2,-5 2-6,-2 3-5,1 7 8,2 3-8,1 8 8,1 1 0,2-1-6,0 1-8,0 0-7,0 1-10,0 13 31,0-1-5,0 1 5,0-2 0,0-1 0,6 0-2,2-2-2,2-3 4,0-3 0,4-1 5,1-2-4,1 0 4,1 0 0,-5 0 9,-2 0-14,0 0 6,-4 0 2,2 6 11,-1 0-19,-1 4 0,0 1-9,-3 1 16,2 3-7,-4 0 0,1 2 0,-2-3 3,4-1-3,-3-3 0,2-2 5,1-3-5,3 4-2,4-5 1,9 2 1,6-3 11,2-3-9,3 0 2,-1 0-1,-3-13 3,-4-4-8,-3-4 2,-3-4 0,-5 1 4,-5 2-1,-2 4-3,-1 2 12,-4 8 1,0 3 34,0 2-2,0 3-33,0 0-12,0 5-9,0 11 9,0 2 6,0 0-5,0-3-2,0-2-11,0-3-20,9-2 31,-1-2-18,2-4-14,3-2 12,-2 0-53,2 0-25,-2 0-50,-2-7-36</inkml:trace>
  <inkml:trace contextRef="#ctx0" brushRef="#br0" timeOffset="22699.072">18385 726 403,'0'0'121,"0"0"-87,0 0-34,0 0-2,0 0-2,0 0-111,-5-3-73,5 3-61</inkml:trace>
  <inkml:trace contextRef="#ctx0" brushRef="#br0" timeOffset="23839.6394">18653 848 55,'0'0'52,"0"0"-27,0 0 17,0 0-10,0 0-19,0 0 9,-68 78-18,59-51 9,1-1 10,1 0-12,2-4 27,1-2-31,4-2-5,0-5-4,0-1-2,12-4 4,3-4 6,1-1 1,2-3 13,1 0-17,-1 0-2,-1-4 14,-3-7-8,-1-2-7,-6-2 0,-2-5 11,-4 1-11,-1-2 0,0-4 5,0 4-5,-4 0 2,-2 3-2,0 5 0,3 4 11,-1 3-6,4 4-5,0 2 14,0 0-34,17 0 14,8 0 6,4 0 0,2 0-33,0-1-24,2-3-35,-3 1-33,-5-1 18</inkml:trace>
  <inkml:trace contextRef="#ctx0" brushRef="#br0" timeOffset="26919.0433">19653 476 87,'0'0'116,"0"0"-62,0 0 61,0 0-34,0 0-5,0 0-36,-8-16-39,4 16-2,-1 0 1,-6 18-1,-3 12-12,-2 12 16,-1 11-3,1 7 8,4 8-5,6 5-6,0 5 0,6-4 3,0-7 33,10-12-27,7-8-6,4-7 1,1-3 3,2-6-8,2-4-38,2-6-74,-1-5-33,2-11-93</inkml:trace>
  <inkml:trace contextRef="#ctx0" brushRef="#br0" timeOffset="27646.2729">20125 955 59,'0'0'163,"0"0"-100,0 0 21,0 0-45,0 0-28,0 0-11,-3-3-11,3 3 6,0 0 5,5 3 0,4-2 11,0-1-3,2 0-8,2 0 0,1 0 7,-1-7-6,-3-2 2,0 1-3,-2 2 2,-3 0 6,-4 0-8,1 3 7,-2 2 11,0 1 33,0 0-35,0 0-13,0 12-6,0 9-8,0 6 11,0 1 0,0-5 3,6 0-8,1-5 5,4-5 0,-1-1 0,2-3 0,1-4-14,1-5-31,2 0-28,-1 0-2,3-5-77</inkml:trace>
  <inkml:trace contextRef="#ctx0" brushRef="#br0" timeOffset="27849.3862">20302 735 225,'0'0'67,"0"0"-57,0 0 6,0 0-16,0 0-51,0 0-132</inkml:trace>
  <inkml:trace contextRef="#ctx0" brushRef="#br0" timeOffset="28364.9856">20564 1047 277,'0'0'4,"0"0"-4,0 0 18,0 0 7,0 0 41,0 0-40,105 8-2,-72-12-11,-2-5-6,-4 0-7,-3-1 0,-6-1 2,0-3 5,-1-2-4,2-2 3,-2-6 10,0-2-8,-5 2-8,-6 0 0,-5 4 6,-1 6-1,0 3 1,-3 3-4,-10 2 32,-4 5-28,-7 1-6,-1 0 0,-2 7 0,2 14-3,1 9 3,5 3 0,7-1-2,4 0 6,8-6-8,0-5 0,4-3-8,16-5 12,7-2 0,7-6 1,5-3 18,3-2-10,1 0-9,3-5 0,-4-5-76,-4-1-8,-10 3-50,-9 0-40</inkml:trace>
  <inkml:trace contextRef="#ctx0" brushRef="#br0" timeOffset="28661.8441">20475 1211 406,'0'0'175,"0"0"-150,0 0 6,0 0 10,0 0-34,0 0-7,-2 0-30,2 0-74,6 0-130,12 0 74</inkml:trace>
  <inkml:trace contextRef="#ctx0" brushRef="#br0" timeOffset="28880.5833">21105 1163 269,'0'0'184,"0"0"-184,0 0 0,0 0 71,0 0-71,0 0 2,7 0-13,-4 0-44,0 1-104,-3-1-85</inkml:trace>
  <inkml:trace contextRef="#ctx0" brushRef="#br0" timeOffset="30316.4099">21873 550 26,'0'0'63,"0"0"34,0 0-25,0 0-16,0 0 19,0 0-42,-27-77-10,17 68-23,-7 1 0,-2 3 7,-3 3 0,-4 2-4,-1 0-3,0 6 5,0 13-10,2 12 5,1 8 0,2 9 13,5 2 5,6 3 3,5-1 4,6-1-18,0 4-11,0-4 4,13-6 0,4-6 10,3-7-8,6-11-2,2-3 13,5-11 1,1-5-12,3-2 0,1-6 5,3-15 7,-2-7-13,-4-8 5,-4-6 27,-4-6-13,-9-3 20,-6-1-20,-9 5-15,-3 3 21,-2 5-25,-16 4 1,-3 5-2,-4 9-19,-3 6 11,-7 10-29,-2 5-66,-6 3-24,1 17-87,3 4-38</inkml:trace>
  <inkml:trace contextRef="#ctx0" brushRef="#br0" timeOffset="30628.8914">21663 800 287,'0'0'133,"0"0"-132,0 0-1,0 0 16,0 0-5,101 76-7,-71-44-4,1 1 1,0 0 1,-4-1-2,-4-4 0,-1 0-6,-3-4-39,0-3-12,1-5-34,-2-5 9,2-3 2,-3-6 28,0-2 17</inkml:trace>
  <inkml:trace contextRef="#ctx0" brushRef="#br0" timeOffset="31189.2589">22238 786 150,'0'0'91,"0"0"12,0 0-14,0 0 29,0 0-93,0 0-25,-13-9-8,10 32-11,0 7 18,3 3 1,0-1 0,4-4 1,7-4 5,1-4-6,3-3 0,-2-7 6,2-1-7,0-4 1,-2-4 0,-1-1 9,1 0-9,0-4 0,-1-10-2,0-4 5,-3-5 0,0-4-2,-2-3-1,0 3 32,-2 3-31,-4 11 47,-1 5-19,0 5-17,0 1 41,0 2-53,0 0 6,0 5-14,0 17-15,2 7 23,6 4 0,2-3 5,3-4-25,2-3 17,3-7-38,1-3 8,0-3-74,1-7-11,1-3-40,-3 0-91</inkml:trace>
  <inkml:trace contextRef="#ctx0" brushRef="#br0" timeOffset="32515.2264">22847 765 194,'0'0'26,"0"0"35,0 0-6,0 0-35,0 0-4,0 0-14,-89-33 2,69 33 5,2 3-5,-3 15-4,2 6 0,0 5 1,1 1 1,6 0-1,3-1 5,3-6-7,5-3 1,1-3 0,0-6-2,0-4-6,10-1 8,0-3 0,2-1 2,2-2-9,-4 0 6,3 0 1,-2-5 0,0-7 14,-1-2-12,-1-1 2,-3-1-2,-2 4 41,-1-2-26,-3 7 51,0 2 1,0 2-69,0 3 26,0 0-26,0 0-15,0 0 14,5 9-51,2 6 52,2 0-3,2-1 8,0-2-7,2-5 2,3-3 0,-3 0-12,4-3-9,-1-1 7,0 0-24,1-6-22,-1-7 40,1-4-2,1-5 22,-3 0-10,-1-2 10,-1 3 0,-2 8 0,-3 5 10,-2 5 5,0 3-3,0 0-11,3 3 7,-2 14 3,-2 7-11,-2-2 8,-2 4 4,-1-3 0,0-2-12,0-3 1,0-1 4,0-4 1,0-2-6,0-3 0,0-1 5,0-4-6,0-3 1,0 0 0,0 0 16,2-8-13,9-8 8,3-7-11,2-4-6,4-3 2,2 0-9,0 2 13,-2 7-11,-4 7 14,-2 4-3,-2 6 0,-3 2 1,0 2-5,-1 0 0,1 5 4,2 9-12,1 2 17,-3 4-5,0-1 7,2 2 5,5 0-12,1-1 2,2-3 4,0-6 4,1-3-5,2-5-3,3-3 9,3 0-4,1-1-1,-4-15-6,-2 0 3,-3-5 14,-3-8-13,-4-2 19,-1-4 15,-2-2-36,-2 0 16,-2-4-18,-1 1 2,0-2-6,-3 1 4,-2 4 0,0 0 21,0 9-14,0 5 49,-2 10-23,1 5-6,-3 5 10,4 3-33,-2 0-2,-1 15-4,0 21-24,-2 15 23,-1 8 3,0 0 0,1-4 3,3-5-3,2-6 0,0-7-1,2-5 3,11-6-8,1-8 5,3-6-50,7-6 16,6-3-40,9-3 7,6 0-35,-2-6-196</inkml:trace>
  <inkml:trace contextRef="#ctx0" brushRef="#br0" timeOffset="32877.0893">23407 714 207,'0'0'55,"0"0"-16,0 0-22,0 0 62,0 0-67,0 0 15,79-21 2,-41 13-1,4 1 0,4-1-23,-1 2-2,0 0-3,-8 0-15,-4 1 1,-9 4-64,-7 1-26,-4-1-73</inkml:trace>
  <inkml:trace contextRef="#ctx0" brushRef="#br0" timeOffset="34825.2256">24081 719 55,'0'0'63,"0"0"11,0 0-22,0 0-46,0 0 6,0 0-7,0 0-5,-36 8 13,27 10-11,2 3 23,2 5 12,2 0-35,2-1 43,1 3-34,0-4-4,0-3-2,0-5-4,7-4-1,8-3 0,3-6 9,3-3-4,4 0-1,1 0-3,-2-13-2,1-7-24,0-3 6,-5-1 15,-4-1 3,-3 1 1,-5 4 5,-5 4 33,0 6 7,-3 5-17,0 2 49,0 3-18,0 0-59,0 0 13,0 0-13,0 6-20,0 12 18,0 6-18,0 3 20,0-1 0,5-3-20,6 0 14,1-5 6,6-4 0,2-7-7,3-2 5,6-5-10,-2 0 7,1-7-18,-4-9 13,0-8 10,-3 0 0,-1-1 4,-4 0 1,-3 7-5,-1 4 28,-5 4-24,-2 6 48,-2 2-32,0 2-12,4 0-8,2 12-27,2 8 27,-1 4 0,-4 0 1,-2-2-1,1-1 0,0-3 1,-2 1 6,-2-7-3,2-3-6,-2-3 2,1-3-27,-1-3 13,2 0 14,-3 0 0,3 0 7,2-6 1,2-9-8,4-3 0,1-5 2,1 0-5,2 2 3,0 5 0,-3 7-1,-3 3 1,-3 4 0,-2 2-2,4 0-21,-1 0 14,5 9 9,1 5 0,-2 3-19,-2-1 20,-2 0-1,-1 0 0,-3-3-5,-1-1 3,-2 0 2,0 1 0,0-2-4,0 2 13,0-3-9,0 1 0,-2-4 13,-1-2-13,3-4 1,0-1 0,0 0 20,0 0-12,0 0-9,0 0 2,0 0 12,0 0 25,0 0-28,0-3-5,0 0 7,0-2-11,0 1-2,0 0 0,0-1-2,0-1 0,2 0 2,1-3-6,3-1-8,1-4-16,4-4 4,1-2 24,2-1-45,-2 2 47,-1 0-10,-2 6 10,-3 3 0,-2 0 8,2 4-8,0-1 0,3 2 3,0 1-6,-3 1 3,0 3 0,0 0-8,1 0 8,1 0-6,1 4 5,1 7-19,-1 4 12,0 0 8,0 0 0,0 2-1,-1-1 8,-1-2-7,3 1 0,-1-3 3,2 0-3,-1-3 0,2-3 2,0-1-3,3-4 1,0 1-15,4-2-59,-2 0-76,-2 0-88</inkml:trace>
  <inkml:trace contextRef="#ctx0" brushRef="#br0" timeOffset="35651.2088">26196 527 93,'0'0'62,"0"0"43,0 0 6,0 0-59,0 0 5,0 0-32,-68-82 9,53 77-19,-7 5 14,-5 0-36,-9 3 7,-6 20-7,-2 6 6,2 9 2,4 6-1,4-2 0,6 2 4,5-2-4,7-6 0,10 0 0,6-1-12,0-2 5,18 1 1,12-6-8,7-6 22,12-5-8,5-10 4,7-4 4,2-3-16,-2 0-19,-1 0-83,-8-10-31,-9-1-91</inkml:trace>
  <inkml:trace contextRef="#ctx0" brushRef="#br0" timeOffset="37398.741">26614 717 14,'0'0'68,"0"0"-14,0 0 7,0 0 17,0 0-39,0 0-4,0 0 12,-40-42-39,28 40 9,-1 2-12,-6 0 6,-1 12-15,-2 9 8,-1 5 2,4 4 24,2 2-28,7 1 10,7-3-12,3-1 0,0-2-4,3-5 4,12-2 0,4-8 5,2-6 2,2-5-14,2-1 1,0 0-34,-1-6 39,-3-9-27,-2 0 28,-4-6-13,-6 0 20,-3 0-7,-4-1 2,-2 1 5,0 0 19,0 2-22,0 1-2,0 5 11,0 2-8,3 2-5,3 3 0,2 2-5,0 4 0,3 0 5,2 0 0,2 0-7,3 10-5,0 8 12,1 2 0,0 3-1,-4 0 1,2 2 4,-5-3-3,-5 1 11,-1-4-3,-2-2-9,-4-2 0,0-6 6,0-3-5,0-1 0,0-5-1,2 0 8,1 0-3,1 0-5,3-7 26,0-12-19,8-5 12,-2-3-19,4 2 0,-2 6 5,-2 4-3,-2 4-2,1 5 0,-2 4-1,-3 2-12,2 0 13,2 2 0,-2 17-17,0 3 17,-3 3 0,-1 3 0,-5-4 2,0-3-7,0-2 5,0-6 0,0-6-3,0-4 4,0-2-1,0-1 6,0 0 4,0 0 19,0-4 7,0-14-26,3-6 20,5-7-25,3 2-5,0 0 0,0 3-8,-1 8 2,4 2 6,-2 4 0,2 3 0,3 1 4,2 5-4,5 1 0,-1 2-15,1 0 3,-1 11 12,0 6 0,-4 2-13,-1 4 8,-3-2 5,-2-2 0,-1 1 6,-2-5-9,1 0 3,0-6 0,3-4 2,2-4 4,3-1-6,2 0 0,1-7-37,-1-9 34,-4-3-19,-4-4 22,-3-3 3,-2-2 2,1 0-5,-3-4 8,-2 1 1,-1-1 27,-1 0-36,-2 1 1,0 2 19,0 2-12,0 5 5,0 7 6,0 4-5,0 6 5,0 5 1,0 0-18,0 0-2,0 6-13,0 22 5,0 11-7,0 8 28,1 6-13,1 2 12,-2 3-4,0 1 28,0-5-28,0-1-8,0-9 0,-8-7 13,1-1-14,-3-6 1,-3 2 0,0-4 5,-3 0-5,2-6 0,1-2-1,2-5-15,7-6 10,1-5-23,3-4-56,0 0-58,0-1-177</inkml:trace>
  <inkml:trace contextRef="#ctx0" brushRef="#br0" timeOffset="38179.9488">27578 714 50,'0'0'62,"0"0"19,0 0-45,0 0 5,0 0-17,0 0 2,48-53-1,-41 53 15,5 0-36,3 0-4,3 14 25,-3 6-23,0 2 17,-6 3-13,0-2 2,-4 0-4,-4-2-1,-1 0-3,0-1 2,-6-2-2,-11 0-10,-5-5-43,-2-1 15,-1-3-6,2-6 17,3-3 27,2 0-9,4 0 14,2-7-6,0-4 1,6-1-18,2-2-22,4 7-123</inkml:trace>
  <inkml:trace contextRef="#ctx0" brushRef="#br0" timeOffset="39817.3987">27899 721 73,'0'0'51,"0"0"31,0 0 49,0 0-53,0 0-52,0 0-26,0 0-28,0 17 28,0 7 2,0 0-1,0-1 6,0 0-1,0-2-12,0-5 5,6-3-4,0-3 5,3-2 2,0-3-1,1 0 7,5-5-1,2 0-5,2-8-2,-1-8 5,-2-1 9,-4 2-14,-2 0 16,-4 5 59,-1-1-48,-2 4 6,-1 2 4,-2 0-35,0 5 33,0 0-29,0 0-3,0 0-3,0 0-17,0 0-32,1 11-16,4 7 58,3 2 3,0-1 4,2 1 0,2-2 0,2-2 7,2-3-7,2-6 0,1-4 0,4-3 11,-4 0-11,2 0 0,-4-11-3,-1-2 3,-3-5 0,2-4 0,-1-3 0,0-5 30,0-3-13,2-3-6,-2-2 0,2-1-4,-1 0-10,-3 1 3,-3 3 0,-4 7 8,-1 2-3,-4 6 9,0 7 16,0 4-27,0 3 17,0 5-20,0 1 16,0 0-26,0 0 10,0 19-32,-1 11 12,-5 6 24,2 2-4,0-2 0,4-4-2,0-4-6,0-2 8,0 0 0,8-4-2,1-4-3,2-3 3,0 0-2,-1-6-32,5-3 28,0-1-19,4-5 5,0 0 16,3 0-24,-1 0 19,-3-9-1,0-3 8,-2-3 1,-4-2 6,-3 1-3,-3-1 6,-2 5 6,-4 2-12,0 5 34,0 2-5,0 3 11,0 0-40,0 0 4,0 0-11,0 0-32,0 15 17,0 6 19,0 2 2,0 1-1,0 1 2,3-1 0,3-3-4,2-4-6,2-5 5,2-3 2,0-4-43,4-4 36,-1-1-10,5 0 5,-2-11 3,1-8 6,0-4 6,-2 2 0,-1-1-2,-1 2-4,0 1 6,-3 2-9,3 2-21,-2 3-29,0 3 59,-2 3 0,-3 3-4,-2 0 0,0 1 7,-2 2-3,0 0 14,-1 0-8,2 0 3,0 0 0,2 0-4,2 7 6,-2 1-10,1 3 3,-2 1 35,0 2-37,-3 1 9,-3 0 10,0-2-16,0 2 32,0 1-26,0-5 0,0 3 13,0-5-22,0-3-2,0 0 1,-2-3 16,2-2-13,0-1-1,0 0 1,0 0 14,0 0-18,0-7 0,2-10 7,5-4 12,5-3-30,6-3 11,0 3-18,1 0 15,1 6-32,-7 4 35,-2 7-1,-4 6 9,1 1-15,-2 0 7,4 10 0,2 8-1,-3 1 14,3 2-13,-5-3 0,-1 0 8,0-1-8,0-2 0,1-3-64,-4-3-16,4-6-142</inkml:trace>
  <inkml:trace contextRef="#ctx0" brushRef="#br0" timeOffset="40098.6325">28890 527 319,'0'0'0,"0"0"-87,0 0 58,0 0-138</inkml:trace>
  <inkml:trace contextRef="#ctx0" brushRef="#br0" timeOffset="40393.8972">28215 654 168,'0'0'12,"81"0"19,-25-8 50,8-1-62,7 0-2,2 0-17,0 0 0,-9 2 0,-10-3-111,-11 2-83</inkml:trace>
  <inkml:trace contextRef="#ctx0" brushRef="#br0" timeOffset="41487.5899">29606 750 88,'0'0'53,"0"0"5,0 0 14,0 0-23,0 0-16,0 0 11,0-62 26,0 58-49,0 1 43,-3 1-13,-3 2-45,-3 0-5,-8 0-1,-2 5 0,-5 7-2,0 1 1,2 2-3,5 2 4,1-2 0,4-1-7,4-4 7,3-2-3,5-1 2,0-1-63,0-3 25,15 2 5,0-5 11,4 0 18,0 0 7,-1-9-2,-2 1 6,-6 5 7,-6 2 20,-4 1 14,3 0-24,-1 4-23,1 19-19,2 8 19,-5 15 21,0 2-12,0 3 8,0-5-4,-1-3-8,-11-4 14,0-5-17,-4-1 7,-1-5-6,-1-7 9,2-5-16,3-7 4,0-4 0,9-5 22,2 0-10,2 0 19,0-15-11,0-11-4,13-4-16,10-3 0,6 3 2,5-1-7,5 2 5,1 0 0,5 3-2,1 4-62,2 2-44,-2 5-82,-4-1-147</inkml:trace>
  <inkml:trace contextRef="#ctx0" brushRef="#br0" timeOffset="42006.2749">30313 316 255,'0'0'90,"0"0"-20,0 0 39,0 0-92,0 0-17,0 0-15,22 55-6,-7-13 21,2 6 51,-4 0-14,-3 4 54,-2-2-58,-4 2-16,-2 1-2,-2 1-7,0 3-8,-5 0 0,-17-3-45,-9-3-10,-10-4-86,-9-8 12,-6-6-39,-9-6-8,-4-5 133</inkml:trace>
  <inkml:trace contextRef="#ctx0" brushRef="#br0" timeOffset="48227.2431">4642 2982 32,'0'0'54,"0"0"2,0 0 5,0 0-9,0 0 5,0 0-38,0 0 34,-10-9 3,9 9-30,1-1 22,0 1-27,0 0-4,0 0 5,0 0-22,0 0-1,0 0 0,0 0-36,16 0 37,12 0 0,10 0 1,5 0 4,5 0-2,-2 0-3,0-3 0,-2-2 3,-6 2-24,-2 0 16,-11 3-67,-7 0 23,-6 0-63,-4 0-28</inkml:trace>
  <inkml:trace contextRef="#ctx0" brushRef="#br0" timeOffset="49524.0506">5760 2603 59,'0'0'86,"0"0"-1,0 0 17,0 0-42,0 0-29,0 0-31,0 0-2,-3 48 2,3-9 45,0 3-30,0 5 26,0 1-12,6 1-6,-1 1-16,-4 2 1,-1-2-8,0-4 21,0-3-17,2-2 9,3-6-13,0-2 0,2-5-2,1-6-69,2-7-27,2-9-30,0-6-65</inkml:trace>
  <inkml:trace contextRef="#ctx0" brushRef="#br0" timeOffset="49990.6772">5718 2650 128,'0'0'39,"0"0"20,0 0 9,-7-80-19,7 58-4,0 2-23,0 0-8,0 4 15,10 3-28,1 3 8,5 1-9,4 5 5,6 4-4,7 0 0,3 15-1,1 14 31,-6 6-26,-5 3 27,-5 0-31,-8-2 8,-5-2 1,-8 2-10,0-1 7,-18-1 14,-12 1-11,-4-2-16,-5-3 6,1-6-39,4-6 10,6-4-60,7-6-27,5-5-6,4-3-54</inkml:trace>
  <inkml:trace contextRef="#ctx0" brushRef="#br0" timeOffset="51566.6945">6207 3154 191,'0'0'6,"0"0"-5,0 0 21,0 0-9,0 0 17,0 0-12,-5 65-7,12-56 37,2-2-41,10-1 21,-1-4-3,5-2-23,2 0 37,-2-2-30,2-8-9,-1-6 13,-2-2-8,-4 2-5,0-4 0,-6-1 11,-2 2-11,-4-3 1,-4 3 0,-2-2 13,0 0-9,-2 1-5,-11 2 0,-1 3 0,-2 3-4,-2 1 4,3 6 0,2 0 0,-2 4 3,6 1-3,0 0 0,1 0-4,4 0 3,3 0 1,1 0 0,0 0-12,0 0-2,1 6 14,12 1 0,4-1 1,4-1-1,4-4 0,0-1 0,2 0 5,-3 0-3,-3 0-2,-2 0 0,-2 3 0,-1 6-3,-4 3 3,1 2 0,-5 1 2,1 0 2,2 0-4,-1 2 0,-1 1 1,0 1-3,1 1 2,-1-1 0,0-1 5,1-1 0,1-2-5,4-3 1,0-1 12,4-5-2,-1-5-4,6-1-7,1 0 36,2-9-27,1-7-1,-2-4-8,-1-4 17,-2 0-17,-7-2 0,-1 4 0,-6 1 18,-6 1-10,-3 2-8,0 3 1,-1 1 17,-10 7-18,-5 1 14,1 3-8,0 3 3,1 0-9,2 10 0,1 11-9,3 3 3,2 2 0,6 0 5,0-4 1,6-1-11,13-4 18,2-5-7,9-3 0,5-5 11,3-4-9,7 0-2,7-6 6,-4-7-3,-2 1 1,-7-3-4,-9 1 0,-5 2-5,-7-3-3,-6 1-13,0 1-21,-7 0 34,-4 0-74,-1-2-58,0 1-206</inkml:trace>
  <inkml:trace contextRef="#ctx0" brushRef="#br0" timeOffset="52121.2393">7380 2686 241,'0'0'53,"0"0"-1,0 0-1,0 0-18,0 0-33,0 0-2,0 0 2,-7 110 32,14-61 13,-1 7 4,-1 3-16,-2 4 37,-2-1-6,1-2-60,-1 0 12,2-3-16,0-3 0,-1-3 1,2-4 3,-4-7-4,0-3 0,0-7 4,0-3-7,0-7 3,0-5-10,0-5 4,0-4-31,0-3-56,0-3-14,0 0-69,0-16-107</inkml:trace>
  <inkml:trace contextRef="#ctx0" brushRef="#br0" timeOffset="52558.7164">7461 2948 179,'0'0'37,"0"0"-1,0 0 16,0 0 8,0 0 2,0 0-48,34-51-8,-16 51 6,3 0-5,-2 7 14,4 14-6,-6 2-5,-3-1 14,-3 2-23,-3-4 11,-3 0-4,-4-2-4,-1 0-4,0 1 5,-13-1 0,-5 0 18,-3-3-16,-1-4-7,5-4 0,0-4-73,1-3 20,0 0-77,3 0-52</inkml:trace>
  <inkml:trace contextRef="#ctx0" brushRef="#br0" timeOffset="54002.2843">7980 2985 93,'0'0'68,"0"0"9,0 0-3,0 0 4,0 0-55,0 0-15,-83-51 31,66 51-31,-2 0 10,2 0 2,-4 12-20,2 9 0,1 4-5,2 1 5,4 1 0,6-2 0,1-4 4,5-3-13,0-2 9,0-4 0,9-1-5,2-4 17,3-4-12,0-3 0,4 0 9,0 0-1,3-11-6,1-5-2,-4 0 13,-2-3-6,-5 1-7,-5 2 0,1-1 12,-2 6-5,-4 3-5,-1 5 12,0 1 47,0 2-61,0 0 0,2 0-2,4 2-40,1 10 40,3 3 2,4 2 0,4-3 5,1 0 2,2-3-7,1-2 0,-2-3 12,2-2-15,-1-4 3,2 0 0,-4 0 5,3 0 1,-5-6-6,2-4 0,-4-3 11,-3-3-11,0-2 0,-4-5 0,-3-1 13,-5 1-11,0-4-2,0 6 0,-13 2-13,-2 4 4,0 3 5,2 4 4,-2 4-16,4 2 10,-1 2 6,4 0-1,0 0-7,5 0 2,3 0 6,0 0-19,0 5 11,3 3-20,9-3 28,6 1 0,6-1 14,2-3-13,4-1-1,0-1 4,3 0 1,-5 0-3,-2 0-2,1 0 0,-5 0 3,2 0-3,-8 7 0,2 3 0,-4 0-8,-3 4 8,-3 1 0,1 0-1,-3 1 10,1-1-9,-2-1 0,2-2 6,-1-1 7,3-3-8,-1-3-5,-1-2 0,2-1 15,3-2-11,2 0-4,0 0 5,1-3 7,0-11-4,0-3-8,0-5 0,-3-3 9,-1-6-24,-3 3 15,-3 2 0,-5 3-10,0 8 13,0 5-3,0 4 5,-2 4 10,-6 2-6,-3 0-9,2 20 10,-4 6-22,4 3 12,4 2 0,5-5-1,0-1-19,5-7 18,11-3 2,-1-6 0,6-3 3,-3-6-3,6 0 0,-2 0-36,0 0-109,-7 0-73</inkml:trace>
  <inkml:trace contextRef="#ctx0" brushRef="#br0" timeOffset="56419.3383">10082 2889 51,'0'0'135,"0"0"-135,0 0 18,0 0 3,0 0-9,0 0 30,0 13-15,0-10-3,3 2 2,4-2-22,1-1 0,6-2-4,0 0 8,0 0 10,7 0-7,-2-5-6,-1-5 8,4-3-8,-5 0-5,2-1 0,-4 1 4,-6 1 1,-6 0-4,2 4 0,-4 0 25,-1 3-20,0 0 10,0 2 6,0 0-14,0 1 8,0 2-16,0 0 6,-1 0-12,-4 0 6,2 0 0,3 8 0,-2 1-7,2 2-2,0 2 9,0 1 0,0 0-1,0 0 5,0-2-4,0 2 0,5-4-2,3 1-1,-2-4 3,2 0 0,1-3 3,0-1 1,5-2-4,-4-1 0,5 0 8,-3 0-9,3 0 1,3-7 0,-3-5 11,7-5-3,-1-2-8,1 1 0,-1 1 1,-1 4-7,-1 2 6,-7 2 0,-3 5 2,-1 2-1,-1 2-1,0 0 0,2 0-4,5 11 0,-5 3 4,3-1 0,1 2 12,-2-1-9,-1-1-3,-3-1 0,1 0 5,-5-3-6,0 2 1,0-4 0,-3-1 6,0-1 2,0-4-8,0-1 0,0 0 16,0 0-6,0 0 6,1 0 3,-1-12 11,2-5-30,1 4-3,6-2-3,1 0-16,2 1 17,3 1 5,0 4 0,1 0-15,-2 4 15,5 2 0,2 1-3,-3 2-6,3 0 6,-6 2 3,6 7 0,-4 2-10,0-1 14,2 2-4,-2-1 0,-1-5 1,-2 0-1,2-3 0,-2-1 2,0-2-3,0 0 5,-1 0-4,2-10 0,0-4 12,0-6-12,1-1 0,-2-4 3,-5 1 1,0-1 1,-5-1-5,-2-2 0,-2-2 15,0-2-14,0-1-1,0 0 0,-6 2 9,1 0 1,-2 7-10,5 5 20,-1 8-11,2 6 12,-1 4-18,2 1 3,0 0-12,0 24-16,6 13 22,5 14 26,-1 6-20,-2 4 27,-4 2-7,-1 1-12,-1-2 18,-2-7-29,0-7-3,0-4 0,0-5 6,0-3-8,0-3 2,0-1 0,0-6-14,0-7-26,2-7-45,4-10-41,-1-2-136,-2-3-37</inkml:trace>
  <inkml:trace contextRef="#ctx0" brushRef="#br0" timeOffset="57760.5589">11234 2724 276,'0'0'86,"0"0"-28,0 0 3,0 0-57,0 0 11,0 0-15,59-80 0,-42 80 2,2 0-2,2 6 0,-4 13 24,-1 4-19,-2-1 15,-5 1-20,-1 0 1,-3-1 7,-5-1-8,0 0 1,-3-1 15,-16-2-6,-4-1-18,1-6 8,-2-3-43,3-5 23,4-3-1,1 0-2,4 0 16,2 0 3,4-3 3,3 3 1,3-3 0,0 3 19,0 0-19,0 0 0,12-1-10,10-1 11,2-1-1,1-2 0,2 1 0,-3-4 5,3 1-4,0 0 4,1 0-3,-1 1 13,-2 0-14,-5 0-1,-2-3 2,-2 0 5,-4-3-6,3-3 2,-3-2 7,-5-1 2,-2 0-12,-4 0 14,-1 5-9,0 3 52,0 5-2,0 3-11,0 2-6,0 0-38,0 0-15,0 16-1,0 3 16,0 4 9,0-4-9,0-1 0,5-1 0,5-2 5,-1-5-6,0-2 1,1-2 0,1-3-5,3-3 6,0 0-1,0 0 0,-2 0-7,-2-3 6,-1-5 1,0-4 0,-3-1-1,0-3 3,-3 3-2,0 0 1,-1 3 6,-1 3-7,1 3 0,-1 2 0,-1 2-12,0 0 12,2 5-15,2 8 5,2 3 1,0 1 7,1-2 2,1 0 0,2-3 0,-1-1 0,0-4 0,3 0 0,0-3 3,6-1-3,9-3 0,4 0 6,3 0-8,1-2 2,-7-10 0,-1-1-5,-8-8 12,-1-4-7,-4-4 0,-3-8 5,-3-2-7,-2-6 6,-3-3-4,-3 3 0,0 1 8,0 5-8,0 6 0,-6 4 8,0 9 11,0 9-12,4 4 1,1 7 5,1 0-13,0 7-8,0 24-11,0 16 14,1 10 5,5 4 2,-1-4-2,4-5 17,3-6-9,-2-10-8,4-5 0,1-7 2,-3-6-8,-1-4 6,0-7 0,0-1-4,3-6-54,1 0-15,3 0-31,3-1-88,-3-11-40</inkml:trace>
  <inkml:trace contextRef="#ctx0" brushRef="#br0" timeOffset="58166.7885">11953 2609 257,'0'0'122,"0"0"-98,0 0 14,0 0-3,0 0-24,0 0 2,54-8-13,-18-1 0,2 2 0,5 1 5,-4-2-5,-1 4 0,-5 1 0,-5 0-4,-4 1 4,-5 2-51,-4 0-4,-4 0-25,-3 0-11,-3 3-108</inkml:trace>
  <inkml:trace contextRef="#ctx0" brushRef="#br0" timeOffset="58776.1292">10406 2590 371,'0'0'97,"0"0"-69,0 0-22,0 0-6,0 0-16,0 0-149,15-3 47</inkml:trace>
  <inkml:trace contextRef="#ctx0" brushRef="#br0" timeOffset="60310.6624">13299 2692 28,'0'0'70,"0"0"33,0 0-35,0 0-16,0 0 23,0 0-44,6-51 10,-6 41-4,-6 2-15,-2 1 31,-2 0-52,1 3 7,-6 0-3,0 3 2,-6 1-11,0 0 4,0 3 0,1 9-3,4 3 3,3 5 0,3 2-6,4 4 3,1 1 3,5-3 0,0-2-8,0-4-3,0-1 11,6-3 0,8-6-8,2 1 11,1-7-3,2-2 0,0 0 7,1 0-8,2-9 1,2-7 0,-6-4 8,4 0-2,-4 1-6,-6-1 0,-3 2 7,-4 4-5,-1 4 1,-4 6-3,0 2 36,0 2-31,0 0 6,0 0-11,0 0-32,0 9 32,7 6-6,4-2 6,2 0 3,1-4 4,0 0-7,2-3 0,1-1 0,3-4 0,2-1 6,2 0-5,3 0 7,1-4-3,-1-13-5,0-1 0,-5-3 4,-2-2-7,-7 4 3,-4 2 0,-3 6 12,-5 4 7,-1 6 4,0 1 22,0 0-40,2 0-2,4 0-3,8 12 0,3 7-15,2 4 16,-2-1-1,2-1 0,-2 0 6,-4-1-7,-2-5 1,-5 0 0,-3-3-14,-3-1-15,0-1-7,-5-1-4,-8 0-85,-8-3-60,-1-4-77</inkml:trace>
  <inkml:trace contextRef="#ctx0" brushRef="#br0" timeOffset="63221.0074">15010 2594 135,'0'0'75,"0"0"16,0 0 2,0 0-59,0 0-4,0 0-30,0 0 0,0 12-9,0 5 20,0-1-11,0 0 0,3 1 7,4 0-5,-1-1-2,2 1 0,0-2 0,3-2 10,1 0-10,4-3 0,0-1 4,0-2 2,-1 0-4,0-4-2,-3-3 4,2 0 2,-1 0-6,-3-5 0,3-7 6,-1-4-12,-2-3 6,-2 0 0,-3-1 0,-2 5 5,-3 2-5,0 2 0,0 5 9,0 2 14,0 2 31,0 2-17,0 0-23,0 0-14,0 0-14,3 2-4,4 8 15,3 2 1,3 1 2,-3 0 0,2-3 3,-2 2 2,5 1-5,0-2 0,1 0 6,-2-4-10,-2 1 4,0-3 0,-5-3 1,1 0 5,1-2-6,-2 0 0,-2 0 6,-1 0-6,-1 0 5,-3-6-5,0-6 15,0-3-8,0 0-7,0 0 0,0 0 0,0 1 0,3 2 0,0 1 0,0 4-3,0 1 6,-3 1-3,3 2 0,3 1-6,3-1 0,7 0 6,4 0 0,5 1-7,5-3 9,0 2-2,1-1 0,1 0 2,-6-1-5,1 0 3,-6 4 0,-3-2-3,-2 2 5,-5-2-2,-4 1 0,-2 0 6,-3 1-6,-2 1 0,1 0 0,-1-2 23,0-1-14,0-1 13,0-4-22,0 2 3,-3 2-9,-3-2 6,-2 1 0,1 2-12,-3 0 11,1 0 1,-2 3-4,-2 0 1,1 0-11,0 0 13,1 8 1,2 4-11,2 3 11,-2 3 0,3 2-2,2 2-7,2 2 6,1 0 3,1-3 0,0 1-6,0-6 6,7-3 0,6 0 0,2-6 3,0-1-9,5-1 6,2-5 0,3 0 12,4 0-6,0-10-6,3-3 0,-2-3 12,-2-4-14,-1-1 4,-3-5-1,0-2 42,-1-7-42,0-5 5,2-9-5,1 0 6,-4-4-10,-4 0 3,-3 4 0,-6 0 3,-6 9-1,-1 3-2,-2 6 6,0 5-1,-5 7-5,-3 4 7,1 7-7,2 5 12,0 3-12,-1 0 0,-3 24-4,-5 20 3,-2 15-1,0 11 2,5 4 0,3 2 2,5-9 2,3-10-1,0-8-3,18-12 1,6-7-1,2-7 0,-1-10 0,-4-3 0,0-6 3,1-4-3,-1 0 4,3-3 2,-2-12-6,2-3 0,0-8 0,-2-7 3,1-7 0,0-9-3,-3-6 0,1-7-19,-3-3 12,-8 2-2,-4 3 9,-6 7-3,0 8 7,0 12-4,-12 9 18,1 9-10,3 9-13,3 6 5,-2 0-15,-1 31 8,-3 21 4,-3 15 3,2 7 0,8-2 2,4-6-8,0-7 4,6-8-16,10-10 13,1-6-65,0-9 27,4-3-7,2-5-56,8-3 44,6-9-65,2-4-112</inkml:trace>
  <inkml:trace contextRef="#ctx0" brushRef="#br0" timeOffset="64202.734">17408 2574 103,'0'0'122,"0"0"-53,0 0 21,0 0-32,0 0-2,0 0-34,-16-82 7,6 74 9,1 2-30,-3 4-8,-3 2 0,-1 0 22,-5 14-29,-1 10 7,1 5 0,1-1-4,7 1 1,4-5 3,6-3 0,3-3-9,0-1 2,0-5 7,9-3 0,12-3 3,3-5 9,4-1-17,3 0 5,-1-9-41,-3-6 26,-6-3 1,-3 0 14,-9 0 4,-3 3 3,-2 3-7,-2 4 30,-2 4-28,0 3 71,0 1-50,0 0-18,0 0-5,0 5-49,6 8 49,1 2 0,4-2 3,2-2-8,2-3 5,3-1 0,4-3 7,1-4-7,4 0-2,-2 0-12,2-14-45,1-5 54,-1-6-34,-2-4-3,-5-1 12,-4 4-19,-7 3 49,-4 9 17,-4 4 16,-1 6 93,0 4-39,3 0-68,4 7-19,4 14-23,3 5 23,0 3 9,-2-1 6,0-2 0,-3-2-15,2-3 4,-1-3 3,-3-1-7,-1-3 0,-3-3-53,-3-1-97,0-2-30,-4 0-53</inkml:trace>
  <inkml:trace contextRef="#ctx0" brushRef="#br0" timeOffset="67589.3161">19247 2508 136,'0'0'30,"0"0"16,0 0 29,0 0-50,0 0-9,0 0 7,-30-84-9,20 72 28,-2 1-3,0 2-10,-3 1-5,5 3-8,-3 2-30,0 3 14,3 0 0,-5 8-2,0 15 2,-3 7 0,3 5 0,2 1-5,5-1-1,5-4 6,3-2-7,0-3 4,0-4 3,6-2 0,6-5-2,-1-3 6,1-6-4,1-5 0,1-1 1,2 0 11,2-4-11,1-11 3,0-6 1,1-5 6,-2 0-11,-5 0 0,-1 3 6,-6 3 23,-3 7-9,-3 3 4,0 6 45,0 3-58,0 1 8,0 0-19,0 0-34,2 15 21,4 6 9,0 0 4,1 0 1,2-2 5,5-1-6,2-2 0,0-4 2,2-3-4,3-4 5,-1-5-3,3 0 11,3 0-7,-1-4-5,0-11 1,1-6 0,-1-1 5,-1-2-3,-3-1-2,-3 6 0,-3 4 7,-2 5-9,0 5 2,1 3-4,2 2-5,2 0 9,0 2 0,-3 11-5,0 4-13,-6 1 11,-1 1 5,-4 1 0,0-2-3,-1 0 10,-1-4-5,-2-2 1,1-5 4,-1-1-5,2-3 0,-2-3 1,1 0 0,2 0 3,0 0 10,2-9 24,2-12-35,7-6-3,1-4 0,5 0-18,1 4 14,2 2 2,-1 7 2,2-2-1,0 4 3,-2 3-2,1 8 0,-3 5-16,-1 0 8,-3 19 1,-6 8 7,-1 2 14,-1 0-8,-4 1 3,2-5-9,3-3 8,0-1-8,3-3 0,-1-4 2,2-2-6,-1-6-49,3-1-24,-2-5-51,6 0-93</inkml:trace>
  <inkml:trace contextRef="#ctx0" brushRef="#br0" timeOffset="68261.1586">20578 2352 242,'0'0'91,"0"0"-42,0 0 29,0 0-31,0 0-14,0 0 20,0 0-35,-27-31-1,17 27-17,-4 1 14,-4 1-17,1 2 3,0 0 0,4 0-4,4 0 4,1 11-4,4 4 2,2 5-18,2 5 13,0 4 7,8 2 0,5 2-2,5-1 2,4-1 0,-2-1 0,2-5 13,-3-3-16,-5-1 3,-6-3 0,-5-2-2,-3-4 4,0-2-2,-6-2 22,-13-2-18,-7-2 29,-4-2-33,-2-2 4,1 0-4,1 0 0,5-2-36,4-6-40,5-5-140,2-2-72</inkml:trace>
  <inkml:trace contextRef="#ctx0" brushRef="#br0" timeOffset="69982.8508">20942 2397 181,'0'0'56,"0"0"69,0 0-63,0 0-11,0 0-51,0 0-3,-30 59 3,27-33 7,3-1 1,0-1 5,0-3-13,0-2 1,5-3-1,4-3 2,2-2-2,1-6 0,3 0 3,-1-2 4,2-3-6,-1 0 0,3-5-1,0-11-2,1-4 2,-2-2 0,-1-2 0,-5 1 0,-3 2 2,-3 4-2,-2 7 4,-2 2 3,-1 6-7,0 0 16,0 2 15,0 0-31,0 4-26,0 14 26,0 5-6,3 1 14,4-3-10,4-1 2,0-1 0,1-2 4,6-2-1,-3-4-3,2-1 2,-1-4 4,-2-1-6,-2-2 0,2-2 3,-4-1 0,-1 0-1,0 0 1,-2-3 5,-1-9 1,-1-3-9,-3-3 0,-2-5-10,0-1 2,0 2-3,-5-1 5,-1 4-3,1 5 2,1 2 7,2 4 0,2 3 5,0-2-13,0 1 8,3 2-7,9 0 4,5 2-35,-1 2 31,2 0 6,-3 0-11,1 6 11,1 1 1,2 1 0,2-3-2,2-3 6,2 0-4,2-2 0,-2 0 5,-3 0-7,-4 0 2,-1-2 0,-8-3 3,-5-3 10,-4 0-13,0-1 23,0 0-15,-4 0-8,-11 2-4,0 4 4,-3 3 4,2 0-2,-2 0-2,4 4 0,3 8-9,3 5-2,3 4 11,4 1 0,1 2-7,0 1 6,6-2 1,10-4 0,2 1 8,2-4 2,0-3-6,3-2 1,1-2 11,1-6-6,0-1-10,2-2 0,-3 0 8,2-8-8,-1-7 0,-6-6 0,-2-2 7,-6-1 2,-7 0-9,0-2 0,-4 1 13,0 0-14,-6 2 1,-9 2 0,3 4-2,1 5 19,3 3-17,0 4 14,7 4 2,1 0-11,0 1-5,0 0-7,0 0-7,0 0-21,14 0 35,8 0-8,3 0 16,3 0-11,-1 0 3,-3 1 0,0 11 9,0 8 2,-5 2-11,-2 5 28,-4 1-21,-2 0 21,-4-2-28,1-2 9,0-4-5,1-2-2,2-4-2,2-3 0,4-2-34,1-6 12,2-1-38,2-2-49,-2 0-36,-1 0-76</inkml:trace>
  <inkml:trace contextRef="#ctx0" brushRef="#br0" timeOffset="70631.4665">22622 1922 378,'0'0'55,"0"0"-6,0 0 41,0 0-76,0 0-7,0 0-14,-64 129 11,55-63-4,3 2 4,1-1-3,4 0 22,1-4-21,0-5 1,9-5-3,13-8 1,8-6-3,3-4 2,3-8-5,1-4-5,-1-7-1,4-5-38,-1-6 2,0-5-44,0 0-55,1-2-92</inkml:trace>
  <inkml:trace contextRef="#ctx0" brushRef="#br0" timeOffset="71925.6755">23380 2338 182,'0'0'91,"0"0"5,0 0-82,0 0-1,0 0 12,0 0-23,-55 81 44,46-57-35,1-1 4,4-2-1,2-3-8,2 0-8,0-3 2,0-4-1,6-4 1,5-1 0,2-4 2,2-2 12,4 0-1,1-3-13,5-12 0,-3-6 10,-1-1-1,-9 0-7,-3-2 3,-6 0 13,-3 1-7,0 1-11,-3 2 0,-9 5-7,-2 4 7,-2 4 0,6 2 4,-2 5-5,3 0 1,3 0 0,-1 0-2,2 4-15,4 4 6,1 3 7,0-3 4,0-1-16,1 1 13,10-2 3,2-4 0,5 0 3,3-2 4,3 0-7,3 0 5,-2-7 3,-1-4-3,-5-2-5,-4 0 0,-3-3 13,-4-2-7,-5-2-6,-2-1 4,-1-1 8,0 1-12,-4 1 0,-8 2-1,1 1 0,-1 4 1,0 3 0,3 2 0,1 2 0,1 4 4,6 1-4,1 1 0,0 0-23,0 0 21,0 0-7,6 0 9,12 0-14,5 10 18,3 2-4,6 3 0,-1 4 5,-3 0-9,-2 5 4,-6 2 0,-6 2 1,-2 6 11,-8 3-12,-4 2 11,0-1 3,0-5-9,0-6-5,0-7 0,8-4-3,5-4 10,8-4-7,4-4 3,5-4 16,6 0-21,6-1 2,4-14-77,-1-3-71,-1-2-143</inkml:trace>
  <inkml:trace contextRef="#ctx0" brushRef="#br0" timeOffset="73066.2402">24702 1882 230,'0'0'117,"0"0"-40,0 0 1,0 0 7,0 0-59,0 0-21,-2-17-5,1 46-12,-2 19 6,0 12 12,-3 5-1,0-2-5,3-7 19,3-8-17,0-5 0,0-4-2,9-5 0,7-2-2,6-4 2,5-5 0,0-8 6,4-5 4,1-4-9,2-6-1,-1 0 0,-3 0-63,-3-6-23,-8-2-27,-6-3-35,-8-3-22</inkml:trace>
  <inkml:trace contextRef="#ctx0" brushRef="#br0" timeOffset="73361.4973">24421 2193 342,'0'0'126,"0"0"-106,0 0-3,0 0-14,0 0-3,100-36 0,-52 30 0,3 1-1,1 0 1,-2 0 0,0 1-8,-3 4 5,-3 0-86,-3 0-41,-6 0-91</inkml:trace>
  <inkml:trace contextRef="#ctx0" brushRef="#br0" timeOffset="74752.0523">25378 2182 180,'0'0'81,"0"0"5,0 0 36,0 0-69,0 0-31,0 0 3,-21-46-25,10 46 0,1 0-6,-7 0 22,-1 0-29,-4 0 13,0 14 0,-2 7-10,4 3 10,1 2 0,1-1-1,6 1-2,2-3 0,4-4-2,1-1-5,5-2 1,0-2 9,0-3 0,8-2 0,1-3-5,3-6 1,4 0 1,5 0-1,1-5-9,4-10 4,-1-5 9,0 2 4,-7 0 4,-3 2-8,-4 1 10,-5 3 3,-3 3 34,-3 4-29,0 5 25,0 0 6,0 0-49,0 0-15,0 2-21,0 10 22,5 3 10,1 0 5,-1-3-1,1 0 0,-1 0 2,3-5-6,1 1 4,5-2 0,2-3 7,2-1-3,6-2-1,0 0 6,0 0-2,-3-6-9,-3-7 2,-5 0 0,-1-5 19,-6-2-18,-3-1 9,-3-1-3,0 1-4,-3 1-3,-9 0 0,-3 4-6,3 2 6,0 4 4,3 1-2,2 3-2,1 1 2,3 3-7,1 2 3,2-2-12,0 2 2,0 0-9,0 0-5,0 0 17,2 0-49,10 0 58,7 0-4,4 0 10,3 0-11,0 4 5,0 7 0,-2-1 0,-4 4 2,-2 1-4,-6 3 2,-1 3-3,-3 2 3,-3-1 9,1-1-4,-2 2 23,3-2-21,2 1 6,2 0-11,8-6 8,3-2 6,8-5-15,5-6 5,5-3-6,5 0-13,3-6-48,-1-8-72,-7-1-134</inkml:trace>
  <inkml:trace contextRef="#ctx0" brushRef="#br0" timeOffset="76513.1304">26323 2211 50,'0'0'104,"0"0"-34,0 0 43,0 0-61,0 0 6,0 0-36,-8-67-11,3 55 27,-1 1-27,2 5 35,-4 0-6,-1 5-19,-3 1-1,-5 0-20,-3 1 9,-4 16-25,0 8 16,2 4-1,2-1-4,3 1 1,6-2 4,5-4 0,4-2 0,2-5-5,0 0 5,0-4 0,13-3 0,3-5 5,3-4-6,5 0 1,3 0 0,3-12-13,1-4 3,1-4 10,-7 2 0,-6 3 8,-5 3-9,-7 4 2,-4 4 11,-3 3 40,0 1-47,0 0 2,0 4-7,0 15-29,0 13 26,0 7 3,0 8 0,0 3 7,0 2 0,-4 1 0,-8-2-7,-3-3 8,-3-4-14,-3-3 6,0-7 0,2-7 3,-1-7-3,4-7 6,4-5-4,1-7 15,1-1-17,3 0 1,-1-5 7,2-9 7,3-2-10,3-3 2,0-3 12,0-2-12,8-4-7,14-2 0,5-2 0,10-2-9,7 1 9,5 0-7,0-1-2,2 5-36,-5 1 27,-1 4 8,-3 3 7,-5 2-3,-3 2 8,-10 2-2,-5 5 0,-3 0 7,-8 5-7,0-5 0,-4 3 2,-1-2 24,-1-2-13,-2 3 0,0-2-5,0 5-5,-3-3-4,-5 3 1,-1-1 0,-1 0-6,-1 1 6,1 3-9,0 2 3,-1 0-22,2 1 24,0 16-5,5 4 4,1 3-8,3-1 12,0-2 1,0-2-8,9 1 2,5-5 5,3-2 1,-1 0-2,4-6-10,-1-3 6,5-2 6,1-2 2,5 0 8,-2-12-14,1-8 4,-3-2 0,-4-1 7,-6-4-4,-2 0-2,-7-5 6,2-1 1,-2-4-8,-1-3 0,-1-3 3,1-2-6,0-1 4,-5 7-1,-1 5 27,0 8-19,0 6 19,0 7-27,0 7 18,0 3-1,0 3-15,-1 0 1,-5 14-3,0 23-19,-2 18 19,1 8 0,2-2 0,4-4 1,1-5 0,0-7 1,7-5-2,7-2 3,4-5-4,1-6 1,2-7-18,1-5 15,5-9-100,3-5 48,3-1-53,4-7-53,-1-14-145</inkml:trace>
  <inkml:trace contextRef="#ctx0" brushRef="#br0" timeOffset="76880.8516">26699 2166 395,'0'0'51,"0"0"-44,0 0-2,0 0-2,91-7-2,-36 1-1,7 0 6,3 0 8,-4 1-18,-2 1 4,-1-1 0,-3-1-8,-3 2-119,-3-1 15,-10 2-18</inkml:trace>
  <inkml:trace contextRef="#ctx0" brushRef="#br0" timeOffset="77365.2012">27505 1722 132,'0'0'328,"0"0"-216,0 0-55,0 0-23,0 0-34,0 0-19,13 50 3,-1 4 4,-1 11 24,-6 4-3,-4 3-9,-1-2 6,0-7 4,0-6-3,-9-7-7,1-5 0,-1-1 3,-5-7-9,-3 0 6,-5-6-36,-8-5 24,-2-4-50,-3-4-15,-1-2-9,-3-5-73,3-1-25</inkml:trace>
  <inkml:trace contextRef="#ctx0" brushRef="#br0" timeOffset="79711.7521">28014 2225 16,'0'0'56,"0"0"-49,0 0 27,0 0 6,0 0-39,0 0 25,0 0-21,0 3 2,3-3 21,1 0-26,2 0 37,3 0 23,0 0-40,2 0 20,2-4-26,5-4-3,-2-1-3,-2 0-6,-4 0-4,0 2 0,-4-3 5,1 2-5,0 0 0,-5 0 0,1 3 4,-3 1 2,0 3-6,0 1 0,0 0-5,0 0-2,0 0 7,0 0 0,-5 10 3,-4 10 1,3-1-4,1 4 0,0-5-6,3 0 5,1-1 1,1-2 0,0-2-1,0-2 2,0-1-1,0 1 0,8 1-10,3-3 8,0-1 2,3-4 0,-3 1-5,4-4 13,0-1-8,-1 0 0,2 0 10,1 0-10,-2-7 0,3-4 1,-3-3 25,4 0-15,-3-3-11,1 0 0,0 2 11,-1 3-11,-1 2 0,0 4 0,-6-1 8,1 6-3,-2 1-5,-2 0 0,1 14-7,-2 2 6,-1 5 2,-2-1-1,1-1 18,-3 0-11,3-3-7,-3-2 0,0-2 7,0-3-8,0-2 1,0-4 0,0-1 8,0-2-1,0 0-7,0 0 13,3 0-6,0-2 8,1-11 0,4-7-12,5-3-1,5-2 3,6 1-10,0 1-2,-2 7-17,-4 5 23,-3 5 1,-3 3 0,1 3 7,2 0-7,1 0 0,-2 12 0,-2 3-6,0 1 3,-2 0 3,0-1 0,-3 1-1,-1-1 1,-2 1 0,1-4-3,-1-2-47,1-2-24,0-4-68,1-4-99</inkml:trace>
  <inkml:trace contextRef="#ctx0" brushRef="#br0" timeOffset="79992.9883">28260 2040 611,'0'0'0,"0"0"-1,0 0-6,0 0-4,0 0-5,0 0-132,-18-20-89,27 20 46</inkml:trace>
  <inkml:trace contextRef="#ctx0" brushRef="#br0" timeOffset="82100.1483">5951 4190 12,'0'0'129,"0"0"-58,0 0 18,0 0 32,0 0-61,0 0-40,0 0-16,2-61-4,-7 51 38,-4-2-38,-3 0 3,-1-2 8,-5-1-8,3 0-3,-4 1 0,0 1 2,-1 3-10,-1 2 15,1 5-7,-5 3 0,3 0-8,-5 0 8,6 7 0,-6 7 0,8 2-8,2 4 8,5 1 0,8 3-15,2 5 8,2 4 5,0 1-1,11 2-4,8 1-2,2 0 11,0 4-2,6-2 0,4-1 0,2-1-3,0-3 3,-2-3 0,-2-4 7,-4-3-3,-6-1-3,-7-1-2,-6 1 8,-6 0-8,0-1 1,-4-4 0,-16 0 23,-2-6-12,-5-3 10,-4-4-3,-2-5-8,-3 0-19,-4 0 9,1-6-46,5-9 20,4-3-73,5-3-57,8 1-88</inkml:trace>
  <inkml:trace contextRef="#ctx0" brushRef="#br0" timeOffset="83613.6011">6185 4440 45,'0'0'29,"0"0"-27,0 0 29,0 0-20,-24 89 14,24-69-1,0 0-23,0-5 32,0-2-10,5 1-10,1-2 21,6-1-32,-3-3 12,0-1-14,2-3 7,0-1-8,0-3 2,2 0 11,2-1 46,6-13-27,-1-1-6,-3 0-2,-2 1-12,-6 1 7,-5 3 4,1-4 10,-5 3 22,3 1-54,-3 0 9,0 4 11,0 1-16,0 2 20,0 1-15,0 2 5,0 0-5,0 0 3,0 2-12,0 8 0,0 8-4,0 0-3,0 0 7,7 0 0,1-4-1,-1-4 1,2-4 0,0-1-3,3-3-3,1-2 1,1 0 5,1 0 0,4-10 7,0-3-3,1-1-4,-2-2 4,-3-2 4,-3-3-8,-5-2 0,-2-2 0,-2-3 11,-2-2-11,1-1 0,-2 2 0,0-1 6,0 3-11,0 4 5,0 5 0,0 5 10,0 5-9,0 4 21,0 4 20,0 0-39,0 0 12,0 0-15,0 15-8,0 12 4,0 12 8,5 8-1,1 3 8,-1 6 2,-2 1-13,5 1 0,-2-4 4,-1-3 23,1-1-27,-1-3 1,-1-4-1,-2-4 5,-1-7-7,1-5 2,-2-6 0,0-4-2,0-7 3,0-1-1,0-6 0,0 0-15,0-3 12,0 0-2,0 0-5,0-18-4,0-7 1,6-7-24,6 1 25,-5 2-58,2 5 33,3 4-35,-6 5-23,0 1-11,2 1-96</inkml:trace>
  <inkml:trace contextRef="#ctx0" brushRef="#br0" timeOffset="84766.6904">6676 4561 93,'0'0'94,"0"0"-21,0 0-18,0 0 18,-2-84-32,16 70-36,10 4 16,3 4-15,1 6 2,-3 0 6,-4 6-11,0 12-3,-7 3 0,-1 5 2,-10-1 22,-3 1-24,0 0 6,0-4 20,-9-1-14,-9-2-12,-4 0 0,-1-4 7,-1-5-5,1-4-2,2-6-3,4 0-7,4 0-7,4 0 16,6 0 1,0 0 0,3-1 2,0-3 4,0 3-2,0-1-4,0 0-6,14-3 6,9 1-2,9-3 9,2 0-8,2 0 3,1-3 1,-3 3-1,2-2 7,-3-1-9,0-1 0,0-3 3,-2 1-1,2-2-2,-6 0 0,-7-2 7,-6-1 2,1-2-9,-8-2 2,-4 2 11,-3 1 8,0 2-16,0 4-3,-10 4 5,-5 1 0,3 4-7,0-1 0,5 5 3,4 0-7,1 0 4,2 1-6,0 16-4,0 5-4,0 1 11,11 0 2,5-2-9,2 0-4,6-4 12,0-4 2,-2-5 15,-1-5-8,1-2-7,-1-1 0,-1 0 8,-1-1-6,0-13-2,-4-1 5,3-6 6,-4-2-4,0-2-7,-6-1 0,-2-2 6,-6-1-15,0 5 9,0 1 0,-3 4-6,-8 7 6,0 3 0,3 3 0,1 3 8,-1 0-17,1 3 9,5 0 0,1 0-8,1 0 8,0 0-20,0 0-19,3 0-27,12 0 66,0 1 0,4 3 2,2 0 14,0 0-7,1 2-1,0 1-4,0 1 8,0 3 20,-1 1-32,-5 4 0,-3 4 14,-5 4-4,-5 3 10,0 3 22,-3 2-28,0-3 15,0-2-29,0-8 0,5-1-1,0-6 1,3-3-4,4-1 3,4-5-28,7-3 25,5 0-55,2-8-52,4-10-61,3 0-148</inkml:trace>
  <inkml:trace contextRef="#ctx0" brushRef="#br0" timeOffset="85516.6497">7991 4192 195,'0'0'97,"0"0"21,0 0-30,0 0 13,0 0-94,0 0-7,-14 13-38,14 24 38,0 11 49,0 7-2,0 3-17,0 2 6,0 0-32,0-2 8,0-8-12,0-7 2,0-5-2,0-2 0,0 0 0,0-5 0,0-2 1,0-5-4,0-6-20,8-6-38,0-4-12,4-7-41,2-1 17,2-4-11,-1-20-40</inkml:trace>
  <inkml:trace contextRef="#ctx0" brushRef="#br0" timeOffset="85889.537">8120 4388 50,'0'0'45,"0"0"34,0 0-11,0 0 16,0 0-41,0 0-35,70-42 3,-52 45-3,5 11 19,-4 4 16,-4 1-28,-3 1 12,-6 1-19,-6 0-4,0 0 39,0 1-30,-11 1 3,-11-2 13,-2 0-23,-1-4-4,2-5-2,1-5-20,7 0 15,2-6-58,2-1-3,-1 0 1,6 0-72,2 0 18,2-9-11</inkml:trace>
  <inkml:trace contextRef="#ctx0" brushRef="#br0" timeOffset="86748.8623">8642 4360 16,'0'0'70,"0"0"5,0 0 0,0 0 0,0 0 17,0 0-43,-88-41-18,74 60 15,0 10-35,-1 6 15,5 3-6,4-1-14,4-4 26,2-4-32,0-7 6,9-4-16,6-4 7,0-4 3,4-4 0,1-6 3,1 0-3,1 0 0,-2-13 9,-1-7 8,-4-2-6,-2-4-11,-4 0 0,-4 1 7,-2 1-6,-3 4-1,0 2 0,0 5-1,-6 2-6,-3 2 7,-2 1 0,1 4-9,1 1 2,3 3 7,1 0 0,4 0 1,1 0-1,0 0-7,0 0-12,4 0-12,8 0 31,6 0 0,-3 0 3,1 0-15,0 0 18,0 0-6,-1-1 0,3-5 12,0-1-12,1-1 0,-3-2 1,-2 0 3,-5-2 11,1 2-15,1-1 4,-5 4 9,-2 2 14,-2 5-25,2 0 4,3 0-12,4 7 4,1 12 2,4 2 12,-2 2 3,1 1-6,-5 1-9,0 0 3,-2 1 1,-5 1 2,0-2-6,-3 1 0,0 0 8,0-4-8,-3-3 0,-3-3 0,-4-4 16,1-4-16,0-4-10,-6-1-29,3-3-125,-7 0-47</inkml:trace>
  <inkml:trace contextRef="#ctx0" brushRef="#br0" timeOffset="87395.9264">8181 4378 61,'0'0'82,"0"0"-17,0 0 14,0 0-16,0 0-21,0 0-15,-22-2-19,4 2-8,-3 0 0,-4 2 0,-2 8-11,-1 2 11,2 2-34,3-2-41,3 2-87</inkml:trace>
  <inkml:trace contextRef="#ctx0" brushRef="#br0" timeOffset="89181.5101">8938 4533 66,'0'0'27,"0"0"-15,0 0-11,0 0 4,0 0-3,0 0 40,18-2 26,-8 2-43,6 0 25,0 0-1,1 0-43,0 0 22,7-2-20,-1-4-5,1-4 18,-1-2-17,2 0-4,-1-1 0,0-2 7,-3-1-7,1 1 0,-6 0 2,-2 3 2,-3 0 5,-6-1-9,-3 1 31,-2-1-27,0 3 46,0 1-25,0 0-19,-6 3 20,-1 1-18,-1 2-2,5 2 0,1 1 9,2 0-4,0 0-11,0 0-4,0 12-16,0 8 24,2 2-4,10 3 0,4 1 11,-1 0-8,2-1-3,1-2 2,-2-4 0,5-2-2,-5-5 0,4-3 0,1-4 12,1-5-12,2 0 2,-5 0-2,1-8 12,-3-6 3,-1-4-15,-2-3 14,0-3-7,-1-2 25,-2-4-20,-2-1-10,-1-3 11,-2-3-11,-1 1-2,-2-3 0,0 0 5,-1 1-8,1 3 3,0 3 0,0 3 3,1 4 2,-1 4-5,-2 8 0,-1 6 18,0 5-7,0 2-11,2 5-6,-1 23-4,2 13 7,-1 10 3,-1 4 4,1-4 12,2-5-19,4-8 3,4-5 0,4-3-1,5-4 1,3-2 0,1-6 0,-4-3 7,-3-6-11,0-3 4,0-3 0,1-3-1,2 0 4,3-5-3,-2-8 0,-1-4-3,-1-1 1,-6-1 1,-3-1-3,-3-1-3,-7 1 8,-1 4-1,0 2 0,0 7 0,0 4-1,0 3 1,0 0 0,0 0-15,0 12 5,0 9 10,0 4 0,0 0 5,0-4-5,9 1 0,0-6 0,0-3-6,4-3 6,-1-2 0,6-2-5,-1-6-18,2 0-81,-3-1-51,1-16-182</inkml:trace>
  <inkml:trace contextRef="#ctx0" brushRef="#br0" timeOffset="89400.2485">10000 4129 486,'0'0'5,"0"0"22,0 0-25,0 0-2,0 0-75,0 0-120,-28-13 6</inkml:trace>
  <inkml:trace contextRef="#ctx0" brushRef="#br0" timeOffset="89697.1078">9412 4226 151,'0'0'34,"0"0"-28,0 0 19,84 0 46,-43 0-33,6 0-14,5 0-5,6-5-15,-3-1 7,-5 0-11,-7 0-32,-10 1-102,-12 1-83</inkml:trace>
  <inkml:trace contextRef="#ctx0" brushRef="#br0" timeOffset="89931.4699">9324 4107 526,'0'0'0,"0"0"-31,0 0-122,0 0-9</inkml:trace>
  <inkml:trace contextRef="#ctx0" brushRef="#br0" timeOffset="91085.0603">10431 4229 18,'0'0'27,"0"0"-17,0 0 71,0 0-49,-85 75-15,69-48 26,8 2-21,1-2-2,5-5 28,2-2-45,0-4 4,2-2-7,10-4 2,7-2-2,2-6 7,2-2 1,0 0 28,0-5-36,-4-7 0,-1 0-2,-3-2 6,-6 2 7,-5-2-7,-2 3-1,-2-1 10,0-2-13,-9 1-5,-9-2-13,1 1-23,1 2 41,4 1 0,5 1 2,4 1-8,3-2 6,0 1 0,0-1-10,15 1 11,0 3-1,7 3 6,5 4 4,6 0 25,0 0-6,1 11-10,-4 2 20,-2 3-34,-6 4 3,-5 0-8,-1 1 0,-7 2 20,-3-4-16,-4 2-2,-2-1 18,0-5-12,0-2-4,0-3-4,0-5 8,0-3 0,0-2-8,0 0 7,0-3-7,0-17-10,10-8-27,2-5 13,6-1-18,-2 4 33,5 6-8,-4 6 17,-1 6 16,-1 7-9,-2 5 26,-1 0-33,0 7 3,-1 9-3,-1 1 0,2-1 9,-1 1-6,3-2 5,3 0-8,5 0 0,3-3-10,4-1 4,-2-5-96,0-2-109</inkml:trace>
  <inkml:trace contextRef="#ctx0" brushRef="#br0" timeOffset="111372.0968">8675 5949 207,'0'0'99,"0"0"1,0 0-31,0 0 17,0 0-11,0 0-56,0 0 23,2-22-13,-2 20-23,0 2 30,0 0-36,1 0 3,1 0-1,-2-1 5,1 1-7,1-2 0,-2 2 0,0 0 3,0 0-2,0 0-1,0 0 0,0 0-28,0 0-36,0 0-84,0 0-39,0 0 47,0 0 86,0 0 54,0 0 16,0 0-13,0 0 53,0 0 14,0 0-7,0 0 5,0 0-27,0 0 5,0 0 22,0 0-45,0 0 26,0 0-7,0 0-35,0 0 39,0 0-34,-5 0 2,2 0-3,-4 0-6,4 0-10,0-2 3,0 2 2,-2 0 1,-1 0 0,2 0-1,-2 0 0,5 0 0,-1 0-3,2 0 2,0 5-16,0 1 2,0 0 14,0 0-19,3-3 17,7 0-40,-1-3 40,-1 0-2,4 0 10,-6 0 6,-3 0-10,-3 0 5,0-3 7,0 2-7,0-2-12,0-1-9,-2 1-45,-1 2-29,0-4-66,-3 4-161</inkml:trace>
  <inkml:trace contextRef="#ctx0" brushRef="#br0" timeOffset="111965.8196">9314 5881 206,'0'0'88,"0"0"-23,0 0 48,0 0-80,0 0-10,0 0-23,-56-18 14,45 18-14,2 0 18,-2 0-12,-2 0-6,2 0 23,0 0-23,2 3 0,1 0 3,5-1-5,3-2 2,-2 0 0,2 1-8,0-1 5,0 0-7,0 0 6,5 0-10,4 0 14,3 0 15,1 0-9,1-3 29,4-6-24,-5 0-2,-3 2-9,-5 2 28,0 3-21,-4 1-7,-1 1 3,0 0 10,0 0-13,0 0-1,-6 0-3,0 1-63,-6 7-50,0 1-123</inkml:trace>
  <inkml:trace contextRef="#ctx0" brushRef="#br0" timeOffset="112606.4096">9066 6477 148,'0'0'128,"0"0"-52,0 0 1,0 0-27,0 0-17,0 0-26,0 0 0,29-49 15,-26 47-9,-3 2 34,0 0-26,0 0 6,0 0-14,0 0-1,0 0-12,0 0 0,-2 0 4,-2 0 11,-1 0-15,-1 0 0,1 2-5,-6 4-17,-1-1 19,1 2-1,1-3 4,5 1 6,2-4-5,3-1-1,0 0 0,0 0-8,0 0-18,0 0-20,0 0-25,0 0 24,0 0-62,3 0 11,5 0-66</inkml:trace>
  <inkml:trace contextRef="#ctx0" brushRef="#br0" timeOffset="113744.3715">10536 6050 23,'0'0'93,"0"0"-2,0 0 16,0 0-52,0 0 32,-14-80-5,14 68-78,0 2 16,0-3-20,11 3 14,2 1-14,2 1 0,6 6 0,0 2-4,1 0 1,2 4 3,-3 14 0,1 3-11,-2 3 5,-8 2 8,-1-1-2,-5 2 6,-4-1 0,1-3-6,-3-1 0,0-2 16,0-5-17,-5-5 2,2-4 5,2-2 16,1-3-10,0-1 3,0 0 5,0-12 7,0-12-21,0-7-6,9-3 0,6-2 2,0 6 1,0 4-3,1 8 0,1 6 2,-1 3-5,5 8 3,-2 1 0,5 0-14,-2 7 15,1 8-1,-5 2 0,-2-1 4,-2 6-10,-5-2 6,-1 3 0,-3-1-1,-2-2 1,-3-1-12,3-3-16,2-4-83,-1-3 49,1-4-90,3 0 32,-2-1 2</inkml:trace>
  <inkml:trace contextRef="#ctx0" brushRef="#br0" timeOffset="114414.6191">11353 5826 114,'0'0'130,"0"0"-73,0 0 32,0 0-14,0 0-59,0 0-6,-10-5-10,10 5-3,3 1-5,9 10 9,0 1-1,4 1 11,1 1-11,5-2 21,3 1-20,0 0 5,1-3 2,-2 2 3,0-4-11,-1 1 0,-3-2 3,4 0 0,-2-1 0,-1-2 17,-3 2 2,-2-1-15,-7-1-7,-3 0 0,-3-1 3,-3 1-7,0-1 8,0 4 14,-9 2 50,-10 5-53,-4 2-1,-5 4-14,0-1 0,-2 2 8,0 2-8,-1 0 0,1 0 0,-1-1-31,1-1-4,5-2-12,2 0-41,8-6-12,8-1-11,1-4-64</inkml:trace>
  <inkml:trace contextRef="#ctx0" brushRef="#br0" timeOffset="115086.4602">12043 5871 36,'0'0'24,"0"0"5,0 0 54,0 0-22,-13-80 29,12 66-3,-1 4-15,0 2 38,-1 2-47,1 5-17,2-2 3,-1 3-45,1 0 20,0 0-24,0 0-16,0 9 8,0 15 7,8 10 1,3 6 5,-2 0 13,0 4-18,-2 0 0,-1-1 0,-4 1 11,-1 0-11,-1-2 0,0-3-1,0-6 0,0-7 1,-3-7-29,-1-5-21,1-5 25,3-5-69,0-3-64,0-1-41,0 0-26</inkml:trace>
  <inkml:trace contextRef="#ctx0" brushRef="#br0" timeOffset="121001.4302">13269 6253 120,'0'0'61,"0"0"-17,0 0 30,0 0-67,0 0 4,0 0-13,0 0 7,3 15 38,-3 0-5,0 2-25,0 4 15,-9 1-28,-9 4 7,-3 1-26,-1-3-48,1 0-21,0-1-55</inkml:trace>
  <inkml:trace contextRef="#ctx0" brushRef="#br0" timeOffset="122880.2435">14133 5969 144,'0'0'152,"0"0"-150,0 0 9,0 0 0,0 0 47,0 0-55,6 49 20,3-41 10,-1-2-21,3 0 22,0-3-30,2-2-3,0-1 7,5 0-3,3-7 10,2-13-15,2-3 3,-3-3 9,-2-6-11,-4-1 1,-4-6 4,0-2 1,-5-1-10,-1 1 3,-1-2 0,-4 4 1,1 2 5,-2 7-3,0 5 11,0 5-7,0 6 8,0 6-4,0 5-1,0 3 36,0 0-46,0 0-7,0 16-2,0 18 18,7 15-2,-1 10 16,-3 5-19,-1-2 38,1 0-29,-3-5-3,3-5-3,0 0 5,0-4-12,2-6 0,-2-3 3,0-4 6,-1-5-8,-1-5-1,-1-5 0,2-8 5,-2-5-7,3-3 2,-1-4-3,-1 0-3,2-4 12,2-17 0,3-7-6,3-5-16,1 1 9,1 4-16,-2 5 14,-2 7 8,-2 5 2,-3 5-1,-2 3 0,1 3 0,3 0-3,7 0-10,2 1 13,8 8-6,-2 5 10,4 1-4,0 0 0,-1 0-2,1 0 1,1 0 1,-4-2 0,2-3-1,-2 1 2,0-4-1,0-1 0,0-3 3,2-3-7,-3 0 4,1 0 0,-1-9-4,-3-8 4,0-2 0,-3-2-5,-3 0-7,-5 1 10,-4 2 2,-3 3-5,0 2-8,-4 2 13,-11 5 0,2 3-12,-5 3 17,1 0-12,1 0 7,1 6 0,3 11 2,2 5-2,5 2 0,5 0-1,0-1-13,0-5 11,3-3-1,10-2-7,-1-5 2,4-2 9,1-4 0,5-2 10,5 0 1,2-5-11,-4-10 0,2-5 2,-2 0-10,-1-3 8,-6 3 0,0 5-12,-6 4 18,-2 7-6,-1 1 0,-4 2 6,3 1 5,2 0-11,0 1 0,2 11 0,0 1 2,-1 3-2,-1-1 0,-4-2 1,0 1-4,-2-2 3,1-3 0,-2-1-2,-3-1 6,0-4-4,3 1 0,-3-2 8,0-2-3,2 0-5,-2 0 4,2-3 7,1-12 4,0-5-15,2-3 0,1 2 1,1 3-3,-1 4 2,-2 3 0,1 5 2,1 0-2,0 3 0,4 3 0,4 0-12,1 0 7,6 0 5,-4 11 0,0 2-10,-1 0 12,-4 3-2,2-3 0,-4 2-39,-4 0 24,3-1-23,0 0-4,0-4 5,2-2-82,2-5-67</inkml:trace>
  <inkml:trace contextRef="#ctx0" brushRef="#br0" timeOffset="123685.0897">15957 5953 150,'0'0'124,"0"0"-52,0 0 32,0 0-22,0 0-56,0 0 19,-34-26-45,16 26 0,2 0-1,-4 0 16,4 7-15,-2 8 0,3 5 0,-3 5 5,5 4 9,1-1-14,4 3 0,5-3 8,3-1-9,0-3 1,0-4 0,12-4-11,3-2 11,0-4 0,3-4 3,3-1 8,0-5-11,4 0 0,2 0 3,-2 0 7,-1-9-5,-1-5-5,1-2 5,-1-5 4,1-2-9,0-2 0,3-1 1,-2 2-1,-2 1 1,-7 4-1,-6 2 2,-2 2 8,-5 2-10,-3 0 7,0 5 6,0 3 31,0 2-32,0 1-3,-1 2-9,-7 0-16,-1 5 13,-3 16-2,-1 8 10,-1 1-7,7 0 3,4-3-1,3-4 0,0-5-12,10-3 11,11-5-12,4-4 13,5-3 8,5-3-8,-1 0-3,3-1-8,4-7-100,0-1-80,0-1-33</inkml:trace>
  <inkml:trace contextRef="#ctx0" brushRef="#br0" timeOffset="128336.4282">18643 5434 141,'0'0'114,"0"0"-50,0 0 24,0 0 29,0 0-35,0 0-13,0 0-36,0-34-19,3 40-14,3 19-10,0 13 10,1 8 42,1 8-42,-1 2 38,-3 0-38,1-5 2,-2-4 0,-1-2 3,-1-4-10,-1-2 1,0-1-23,0-6 14,0-4-66,0-7-49,-3-9-38,-3-9-113</inkml:trace>
  <inkml:trace contextRef="#ctx0" brushRef="#br0" timeOffset="128818.6804">18646 5724 36,'0'0'231,"0"0"-190,0 0-40,0 0 81,0 0-53,0 0-26,100-53 17,-72 48-8,3 0-2,4 3-10,1-4 11,4-2-8,-3 1-3,2-4 0,-6 2 1,-5-2 6,-8-1-7,-6-1 0,-3-4 6,-5-1 10,-4-2 40,-2-1-14,0 3 39,0 2-81,-2 2 35,-4 5-11,3 3-14,0 5 42,0-1-34,3 2-8,0 0-10,0 17-8,0 16 8,0 14 0,6 7 8,3-3-9,3 0 1,-3-4 0,0-4 4,-2-2 0,-1 0-4,-1-4 0,-2 1 0,-2-4-16,-1-2 16,0-6-51,0-5 16,2-8-114,-1-4-24,2-9-49</inkml:trace>
  <inkml:trace contextRef="#ctx0" brushRef="#br0" timeOffset="129543.1781">19881 5162 99,'0'0'162,"0"0"-39,0 0-48,0 0-43,0 0-24,0 0 28,-43 95 6,18-58-24,-4 2 1,0-2-5,-3-6-12,5-4-4,-1-3 1,1-3-57,5-1-23,-1-4-61,5-3-6</inkml:trace>
  <inkml:trace contextRef="#ctx0" brushRef="#br0" timeOffset="129840.0371">19625 5233 224,'0'0'106,"0"0"-90,0 0-7,0 0-9,0 0 46,0 0 3,68 99 13,-50-66-19,3-3-22,0-1 16,3-5-29,0 0-8,1-3 0,-1-2 2,-5-1-15,-3-2-36,-5-3-63,-5-5-70</inkml:trace>
  <inkml:trace contextRef="#ctx0" brushRef="#br0" timeOffset="130456.3995">19814 5093 230,'0'0'56,"0"0"-3,0 0 5,0 0-33,-98-43-20,74 42 34,0 1-30,-3 0 5,-1 9-11,-4 9 3,4 6-9,1 6 3,3 6 0,3 8-1,0 7 5,2 5-3,1-1 18,2 1-11,4-1-8,6-8 0,6 0 6,0-2-7,16-8 2,16-7-1,8-8 0,14-9 8,8-9-8,11-4 5,5-8 5,1-14 2,-6-5-10,-9-5 2,-12-1 13,-11 0-10,-11 0 13,-8 1 21,-8-3-10,-8-3 25,-6-4-44,0 0 11,-5 0-6,-13 2-3,-9 5-14,-4 3 0,-5 5-13,-3 8 4,2 6-4,0 5-48,4 6-17,4 2-152,12 0-117</inkml:trace>
  <inkml:trace contextRef="#ctx0" brushRef="#br0" timeOffset="131518.843">20466 5317 162,'0'0'87,"0"0"-36,0 0 33,0 0-44,0 0-34,0 0 27,45-44-22,-35 43-10,5 1 5,-3 0 7,3 12 15,-3 9-12,3 4 1,-2 1 7,-4 0-15,1-4-9,-3-4 0,-3-5-3,-1 0 3,-3-4 0,2-3 5,-2-2-6,0-2 7,3-2-6,-2 0 13,1 0-3,-1 0 7,5-14-17,1-6 13,2-2-13,6-3 1,-3-1-1,0 5 0,-2 3 10,0 4-10,-6 7 0,-1 3 0,0 4 11,2 0-11,3 0 0,3 16-14,1 0 13,0 4-3,-3 1 4,-2 0 0,0 0-5,0-2 5,-1 0-18,0-3-38,4 0-77,-1-3-32,3-5 89,3-6-122</inkml:trace>
  <inkml:trace contextRef="#ctx0" brushRef="#br0" timeOffset="218756.1925">21483 5252 85,'0'0'104,"0"0"-64,0 0 33,0 0-20,0 0-29,0 0-24,0 0 12,2 12-9,1 9 35,1 8-11,1 7 39,1 6-31,2 3-3,-1 1 5,0-2-31,-1 2-3,0-1-3,1 1 7,-2-2-1,-2-3-1,0-2-4,-1-5 1,1 0 2,-2-3-8,1-1 3,1-4-98,0-8-13,2-6-69,1-11-37</inkml:trace>
  <inkml:trace contextRef="#ctx0" brushRef="#br0" timeOffset="219389.9155">21977 5368 114,'0'0'64,"0"0"-35,0 0 81,0 0-29,0 0-27,0 0-8,-40-40-33,30 40 4,-7 0-13,1 0 17,-3 19-27,-7 9 6,4 10 0,-1 7 21,4 3-9,7 2-2,6 1 1,4-5-1,2-4 0,0-6-10,13-8 0,6-4-8,3-6 4,7-4 4,1-3 0,5-8 15,-1-3-2,1 0-9,1-15-2,-5-8 15,-3-3-8,-4-4-9,-6-4 0,-5-4 15,-5-3-17,-7-1 2,-1 2 0,0 4 2,-10 1-1,-9 5-1,-4 5 0,1 6-37,-2 7 31,0 4-20,3 7-65,3 1 3,-1 0-99,4 6-9</inkml:trace>
  <inkml:trace contextRef="#ctx0" brushRef="#br0" timeOffset="220019.3888">22365 5252 222,'0'0'78,"0"0"16,0 0-18,0 0-15,0 0-5,0 0-50,0-11-4,0 11-2,0 0-18,8 0 11,8 10 7,5 3 0,2 2-1,3 2 1,3-2 0,2-2 0,2 2 7,-2-3-10,-1 1 3,-2-3 0,-4 1 2,-6-3-1,-5 2-1,-3-1 0,-4 0-6,-1 1 4,-2 2-8,-3 3 10,0 3 7,0 4 5,-14 5 31,-8 3 8,-8 4-49,-1 1 7,-4 2-9,0-5 8,7-3-11,5-9 3,7-3 0,6-3-2,3-5-70,6-1-41,1-5-47,0-3-67</inkml:trace>
  <inkml:trace contextRef="#ctx0" brushRef="#br0" timeOffset="221393.209">23135 5020 93,'0'0'102,"0"0"-64,0 0 48,0 0-30,0 0-34,0 0-22,-1-1 4,-10 14 2,-7 7 17,5 3-6,-5 4 25,1 0-25,-3 1 4,-1 1-9,0 0-5,-3-4-14,3-1-5,5-3-66,-1-4-25,7-4-33,4-5-42</inkml:trace>
  <inkml:trace contextRef="#ctx0" brushRef="#br0" timeOffset="221705.8445">22881 5049 179,'0'0'149,"0"0"-149,0 0-10,0 0 10,0 0 13,0 0 33,41 92-27,-28-69-8,1 0-1,6-3 1,0-2-10,2-3-1,-1-3 8,-3 0-10,2-1 2,-6-4-57,1 2-10,-4-3-78,1-1 33</inkml:trace>
  <inkml:trace contextRef="#ctx0" brushRef="#br0" timeOffset="222368.701">23107 4891 129,'0'0'25,"0"0"18,0 0 78,-105-20-102,78 20-16,4 0 8,1 0-2,3 0 2,2 8-11,-3 4 6,-1 6 11,-3 6-13,2 5-4,1 4 0,3 3 21,8 3-21,4 3 11,4 5-6,2-2 40,0-1-44,0-4 19,6-2-20,6-4 11,6-3-18,4-8 7,4-2 0,4-5 13,8-5 1,3-7-11,5-4 1,6 0 12,2-6-2,-2-11-11,-4-5 5,-8-4-1,-1-1-1,-6-6-6,-5-2 0,-5-1 11,-6 0-11,-6 3 0,-8 0 3,-3 1 1,0 1-4,-15 0 0,-7 3-1,-4 2-6,0 5-1,-2 6-4,0 6-30,1 6 6,0 3-82,4 0-62</inkml:trace>
  <inkml:trace contextRef="#ctx0" brushRef="#br0" timeOffset="224015.5105">23717 5127 32,'0'0'27,"0"0"28,0 0-1,0 0-34,0 0 40,0 0-15,-14-10-21,14 5 42,0 0-57,0 1 6,0 0-3,0-1 3,0-1-14,3 0 12,5-1-8,3 0-8,3 3 13,-2 0-10,5 4 0,-2 0 3,1 0-12,-2 8 9,-3 7 0,-3 6 2,-2 4 4,-3 0 1,-2 1 24,-1-2-30,0-3 14,0-3-15,0-3 5,0-6 5,0-3 0,0-3-10,0-2 10,0-1-1,0 0-2,0 0 8,0 0 13,3-11 21,3-11-31,8-5-17,-1-6 2,3 0 2,5 0-10,-3 3 1,3 4-1,-3 10 5,-2 6 5,-3 5-5,-3 5 0,0 0-13,1 3 11,1 10-10,-3 4 8,-2-2 3,-1 0 1,-2 0 0,-1-2 6,0 1 0,-1 0-12,1-4-30,2 1-51,1-4 2,0-2-73,5-2-127</inkml:trace>
  <inkml:trace contextRef="#ctx0" brushRef="#br0" timeOffset="226448.2378">25066 5287 167,'0'0'135,"0"0"-79,0 0 49,0 0-30,0 0-52,0 0 3,0 0-11,-27 18-13,8 1 7,-3 4 7,-1 0 3,-3 0-17,0 3 4,-3 0 2,-1-1-7,2 1-1,1-2 0,-1 0-17,2 0 17,3-1-68,2-4-30,6-2-1,4-6-83,4-9-19</inkml:trace>
  <inkml:trace contextRef="#ctx0" brushRef="#br0" timeOffset="226776.3453">24751 5326 131,'0'0'149,"0"0"-105,0 0-32,0 0-12,0 0 13,0 0 10,45 56 24,-31-32-34,-2 0 43,1-1-46,1 0-2,1 0 0,3-3 0,0-1-9,-3-4 1,-3 0-16,-2-3-6,-2 0-37,-2-3-51,0-3-28,-3-3-38</inkml:trace>
  <inkml:trace contextRef="#ctx0" brushRef="#br0" timeOffset="227479.4349">25009 5196 57,'0'0'61,"0"0"50,0 0-44,0 0-4,0 0-9,-94-51-48,72 48 33,-4 3-27,-2 0-7,-5 0-4,-3 0 11,1 9-12,-3 6 6,1 3-2,1 5-4,0 4 0,7 5 2,3 5 4,4 4-3,7 4 1,7 1-3,5 4 11,3 2-14,0 0 2,6-3 0,9-3-5,3-6 5,8-8 0,3-3-4,9-6 5,8-5-1,5-5 0,4-4 20,2-4-20,-2-5 5,-3 0-2,-4-8 6,-1-8-6,-2-9-3,0 0 0,-6-5 9,-5-6-6,-6-3-2,-5-4-1,-10 1 14,-5 3-2,-7 0-12,-1 0 0,0-1 11,-15 1-17,-7 3 6,-3 5 0,-5 2 1,-2 7 1,0 2-4,-1 6-14,0 7-61,3 6-4,0 1-61,5 0-36</inkml:trace>
  <inkml:trace contextRef="#ctx0" brushRef="#br0" timeOffset="228468.8828">26104 5004 212,'0'0'69,"0"0"19,0 0-12,0 0-26,0 0 7,0 0-57,-2-9 0,0 23-5,2 14 5,0 11 14,0 3 2,0 3-13,0 1 34,0-1-24,5-2 12,-2-4-11,2-1-3,-2-5-11,-1-1 0,1-2 1,0-5 3,-2 0-4,1-4 0,-1-5 0,1-3 0,0-5-7,-2-3-50,2-5-52,1 0 11,0-2-17,0-17-84</inkml:trace>
  <inkml:trace contextRef="#ctx0" brushRef="#br0" timeOffset="228984.4817">26170 5305 213,'0'0'94,"0"0"-10,0 0-54,0 0 4,0 0-34,0 0 13,26-33-15,-6 28 2,2-1 0,1 2-1,-1 1 3,1 0-2,-3-2 0,0 2 0,-2-2-4,-5 0 4,-1 0 0,-4-1 4,-2-1 5,1-4-9,-4 1 0,-2-4 9,-1 0 40,0 2-18,0-1 5,0-3 14,0 3-41,-3 0-2,-1 3-7,1 4 8,2 4 3,-1 0-5,2 2-4,-1 0-2,1 0-1,0 4-14,0 17 9,0 8 1,0 7 5,0 2 2,0-2 4,0 0 23,0 0-22,0-4-7,0-2 0,0-1 4,0-5-7,0-1 3,3-3-4,-2-2 0,1-1-90,-1-5 22,2-3-25,1-6-59,-2-3-38</inkml:trace>
  <inkml:trace contextRef="#ctx0" brushRef="#br0" timeOffset="230475.2999">26777 4951 106,'0'0'81,"0"0"-12,0 0 22,0 0 10,0 0-53,0 0 9,-10-23-21,8 23-33,2 0 43,-1 0-29,1 0-15,0 0-4,0 0-7,0 10-6,0 15 11,0 10 7,0 7-3,0 4 0,6 3 0,0 2 23,-1 0-14,0-1-9,-4-4 19,1-1-14,-2-4 20,0-5-25,0 0 0,0-2 0,0-3 0,0-2 0,0-2-14,0-8-52,0-2 21,0-8-67,3-7-82,4-2-67</inkml:trace>
  <inkml:trace contextRef="#ctx0" brushRef="#br0" timeOffset="231019.5499">27071 5187 224,'0'0'95,"0"0"-22,0 0-24,0 0 12,0 0-41,0 0-10,6-12-20,-6 14 3,0 15 7,0 5 11,1 5 25,-1 0-9,2-1-20,-1-1 1,-1 0 2,2-3-8,-2-1-2,0-1 0,0-1-16,0 1-19,0-2-36,0-6-27,0-3-28,6-9-45</inkml:trace>
  <inkml:trace contextRef="#ctx0" brushRef="#br0" timeOffset="231894.5039">27281 5068 256,'0'0'89,"0"0"-59,0 0-8,0 0-22,0 0-7,0 0 5,45 8-3,-32 5 1,-1 1 1,2 1 6,-4 2 2,4-1-5,2-1 7,5 0-7,1 0 0,5-2 4,5-2-4,-3-1 0,0 0 0,-4-4 0,-3 2 6,-4-4-6,-3-3 0,-3 2 1,-3-1-5,0 0 4,-6-1 0,-3 1 0,1-1 5,-1-1-5,0 2 5,0-2 0,0 0 37,0 0-21,0 0-4,0 0 29,0 0-45,0 0 18,0 0-11,0 0 2,0 0 9,0 0-9,0 0-2,0 0 42,0 0-50,0 0 16,0 0-16,0 0 4,0 0-8,0 0 4,0 0 0,0 0-1,0 0 1,0 0 0,0 1-1,0-1 0,0 0 1,0 0 0,0 0 1,0 2 3,0-2-2,0 1-2,0-1 0,0 1-7,0 2 7,-6 4 2,-1 0 0,-2 1 11,0 4-5,-1 0-8,-2 3 0,-6 4 8,-3 4-8,-6 1 0,-3 1 0,1 1 0,-1 0 6,1-2-6,4 0 0,4-5 6,0 1-9,3-4 3,5 0-8,4-2 3,3-7-108,6-3-53,0-4-30</inkml:trace>
  <inkml:trace contextRef="#ctx0" brushRef="#br0" timeOffset="252979.3091">5077 8356 10,'0'0'84,"0"0"-60,0 0 28,0 0-19,0 0-19,0 0-9,0 0 2,0 0-3,58-15 17,-40 12-20,7 0 19,2 0 1,1-3-13,4-2 3,2 0-7,2 1-4,-2 0 0,1 2-12,-7 2 10,-4 1-62,-7 2-10,-9 0 4,-2 0-13</inkml:trace>
  <inkml:trace contextRef="#ctx0" brushRef="#br0" timeOffset="253979.2545">6240 7951 125,'0'0'85,"0"0"-31,0 0 15,0 0-18,0 0-25,0 0-26,-8 9 10,8 10-10,0 7 13,0 4-10,0 5 37,0 4-16,0 2 7,0-1-14,0-4-10,0-2-7,3-2 0,-1-3 0,1-2-16,-1 1 15,-1-3-30,1 0 25,-1-4-92,1-6 3,1-7-50</inkml:trace>
  <inkml:trace contextRef="#ctx0" brushRef="#br0" timeOffset="254758.3696">6158 7985 101,'0'0'56,"0"0"-25,0 0 33,0 0 3,9-84-16,0 69-19,0 0-27,3 2 5,3-4 5,2 5-8,2 2 21,-1 2-22,6 6-4,-2 2 12,0 0-9,-2 11-5,2 6 0,-4 4 13,-3 3-13,-6 3 7,-2 3-6,-7 3 16,0 0-5,-7 3-12,-11 0 0,-7-1 7,-2-3-7,0-4 18,3-7-17,6-6 9,9-7-4,2-7-6,4-1 0,0 0 4,1 0-15,1-1 7,1-7 4,0 1-7,1-4 9,14 1-2,5 1 0,2 1 3,6 4-3,-1 4 0,1 0 6,-1 0-4,-4 9 9,-1 7-11,-3 4 0,-5 1 14,-2 3-11,-5 1 4,-7 4-6,0 0 25,-4 1-13,-17-3-9,2-1-4,-5-4 14,1-4-14,-2-3 0,0-7 3,-1-5-11,1-3-8,2 0-6,3-6-5,-1-5-31,9 1 33,0 2-23,2 2 1,5 0 22,2-2-91,3 1-7,0-4-36</inkml:trace>
  <inkml:trace contextRef="#ctx0" brushRef="#br0" timeOffset="256248.2283">6752 8152 61,'0'0'74,"0"0"13,0 0-7,0 0-35,0 0 10,0 0-21,-67-16-4,56 16 5,-2 0-33,1 1 20,-1 9-22,5 8 17,-1 6-13,3 3-3,2 1 11,2 1-5,2-2 2,0-3-10,0 0 1,5-6 0,7-1-5,0-3 6,6-4-1,-1-2 7,3-4 4,1-3-11,1-1 0,-1 0 5,0-2-10,1-15 5,-2-4-16,-2-3 12,-6 1-50,-5 2 54,-6-2 0,-1 5 6,0 0-8,0 4 3,-1 3-1,-9 0 1,-2 1 13,0 1-14,1 3 0,1 1 6,2 4 5,1-1 5,1 1-7,6 1-2,0 0-7,0 0-1,0 0-4,0 0-23,8 6 14,5 1 13,0-2 1,7-1 13,-2-2-5,6-2-8,1 0 0,0-2 10,2-7-10,0-3 0,-3-1 0,3-6 3,1-3 8,0-3-11,-2-3 0,-4 0 6,-7-3-6,3 0 0,-5-1 2,-5-1 7,-1 3-4,-4 1-5,-3 3 0,0 1 12,0 4-3,-10 5 11,-1 2-11,2 7 40,3 3-45,2 4 21,3 0-25,1 0-13,0 16 13,0 17 0,0 10 2,0 7 3,0 4 4,8 3-9,1 2 0,2-3 17,4-6-17,-3-10 0,2-9 5,0-5-9,4-3 7,-5-4-3,2-2 0,-1-5-3,-2-4-3,1-5 6,-4-3-5,4 0-7,-4-9 0,2-9 12,-5-3 0,1-4-8,-4 0 0,-3-1 8,0 4-3,0-1-12,0 7 0,-6 1 15,-4 5-2,2 6-9,1 1 11,2 2 0,4 1 3,1 0-6,0 0 3,0 0-19,3 1 13,15 2-6,6-3 12,7 0 0,3-15 4,-1-6 5,-1 4-9,-7 2 0,-6 5 0,-2 3-23,-4 3-17,-4-1-40,-3 5-59,-1 0-38</inkml:trace>
  <inkml:trace contextRef="#ctx0" brushRef="#br0" timeOffset="257072.0923">8896 8055 107,'0'0'117,"0"0"-72,0 0 18,0 0-5,0 0-40,-88-35 37,67 35-55,-3 3 11,-4 12 10,-2 6-16,3 8 8,2 2-2,6 5-1,5 2 17,6-2-14,7-1-4,1-7 11,0-5-12,9-5-8,12-7 0,3-2 0,7-6 0,8-3 10,1 0-8,5-12-2,0-8-128,-2 1-68,-7-1-86</inkml:trace>
  <inkml:trace contextRef="#ctx0" brushRef="#br0" timeOffset="258223.6807">9266 8061 57,'0'0'80,"0"0"-7,0 0 10,0 0 13,0 0-42,0 0-21,-43-44 17,25 44-31,-4 0-6,-4 6 2,5 8-6,2 5-11,1 4 2,3 4 0,6 1 2,-1 1-2,4 1 0,3-6 0,3-1 1,0-5-2,0-6 0,6 0-6,8-5 7,0-2 5,7-5-5,-3 0 10,4 0-3,2-8-7,0-7 0,0-1 6,-3-4-13,-2-1 7,-8 3 0,-4 0 1,-1 0 6,-3 6-7,-2 3 0,-1 4 0,0 5 14,0 0-4,0 0-10,0 0 0,0 10-16,0 5 16,0-1 0,5-1-5,4-3 2,0-2 3,3-1 0,-2-2-4,5-4 6,0-1-2,4 0 0,1-5 6,4-9 4,-2-6-9,0-3 5,-2-5-2,-1-7 2,-5-2-6,-1-2 0,-4 2 1,-4 1 10,-5 0-9,0-1 3,0-4 21,-11 3-18,-1 4 5,-1 4-7,-5 6-4,1 6 22,1 7-12,4 6-2,4 4 9,2 1-19,1 3 0,0 24 0,1 20 5,2 8-7,2 6 4,0-4 3,8-4-5,6-3 5,5-1-10,6-7 5,2-9-31,4-7 15,8-11-56,1-5-43,-1-10-32,-2 0-111</inkml:trace>
  <inkml:trace contextRef="#ctx0" brushRef="#br0" timeOffset="260159.4763">10000 8003 94,'0'0'78,"0"0"-26,0 0-14,0 0 34,0 0-69,0 0 20,-77 5 6,63 5-28,-4 6 22,3 2-7,0 6-6,5 3 16,2 3-25,1-1 34,6-4-35,1-1 10,0-1-21,0-5 11,7 0 0,8-6-5,3-5-2,1-2 7,5-5 0,1 0 3,4 0 13,-1-12-5,2-5-7,-2-4-2,-2 0-2,-4-3 0,-1 1-2,-6-1-11,-2 2 13,-4 1 0,-1 0 3,-5 9 3,-2 1 0,-1 7-6,0 4 7,0 0 3,0 0 38,0 0-41,0 1 10,0 7-12,-4 4-2,-1 1-4,2 0 1,3 3-3,0 1-3,0-1 6,3-1 0,9-1-2,-3-4-5,6-2 6,1-4-5,1-1 6,2 0 11,3-3-9,0 0-1,-2 0-1,1 0 5,-3-6-5,-3-3 0,0 2 3,-3-4-4,-2-1 5,-4-2-3,2 0 7,-4-4 2,-1 0-10,-3-2 0,0 3 9,0 5-4,0 2-1,0 2 18,-1 4 30,-5 2-52,3 2 14,3 0-7,0 0 12,0 6-37,0 11 18,0 2 0,0 4-6,0-4 7,12-2-1,0 0 0,1-7-3,-1-4-8,9-1 11,-2-4 0,4-1 7,0 0 1,3 0-8,-2-13 0,0-4 7,-2-1-11,-1-3 4,-6-5 0,-3 1 9,4-4-2,-7-2-7,0-1 0,-5-1 11,-4-2-14,0-1 3,0 0 0,0 1 3,-4 0 12,-9 7-15,-1 4 0,-2 6 25,2 6-26,0 3 1,3 6 0,3 3 4,1 0-1,1 10-3,-4 22 0,2 15-4,1 7 4,7-1 0,0-4 0,10-5-9,10-7 9,7-3-2,-2-6-3,5-5-71,1-7 20,2-8-72,1-8-160</inkml:trace>
  <inkml:trace contextRef="#ctx0" brushRef="#br0" timeOffset="261382.9459">11177 7895 204,'0'0'58,"0"0"0,0 0 23,0 0-32,0 0-19,0 0 34,-52-27-40,40 27 12,0 0-19,-1 0-16,-8 12 25,1 6-26,-2 3 2,0 2 3,5 1 4,4 0-9,7 0 0,1-3 1,4-1-9,1-5 8,0-3 0,3-5-7,9-2-7,6-4 14,-1-1 0,5 0 7,-2-7-12,1-8 6,-3-5-1,0-1 0,-4-3 4,-3 0-4,-3 4 0,-5 2 1,-2 6 5,-1 6-6,0 1 22,0 5 46,0 0-64,0 0-4,0 0 0,0 2-10,0 13 8,0 6 2,0-1 0,0 2 0,0-4-10,9-1 9,6-3-4,-1-4-2,-1-4-3,-1-1 10,2-5 0,0 0-7,0 0 2,2-8 2,-2-5 0,0-4 3,-1 0 0,-2 1 1,-3-1-1,-1-2 8,-2-2 5,-2-3-13,0 0 0,3-3 6,-2-3-6,-1-1 2,-1 0-2,-1 0 0,-1 6 7,0 3-7,0 5 1,0 3 6,0 4 12,0 5-17,0 1 3,0 4-1,0 0-3,0 0-2,0 0-5,0 3-20,0 16 19,3 10 11,5 7-4,0 5 5,0-2-1,0-1-4,-1-5 0,2-3 4,0-5-6,0 0 2,0-6 0,3-1-1,-2-2 4,2 0-3,-3-1 0,2-6-3,2-2-4,3-2 7,5-4 0,4-1 6,-2 0-3,1-3-3,-3-11 0,-2-2 0,-1 0-6,-7-1 6,-4 5 0,-7 1 5,0 2 3,0 2-8,0 1 0,-10-2 5,-1 4-12,3 1 7,0 1 0,-1 2-7,0 0 0,0 8 7,0 12 0,4 2-3,5 0-6,0-1 9,0-3 0,0-2-6,11-6-1,2-4 7,2-4-7,6-2-26,3 0 5,3-17-98,-1-2-79</inkml:trace>
  <inkml:trace contextRef="#ctx0" brushRef="#br0" timeOffset="261836.0473">11222 7894 161,'0'0'74,"0"0"-64,0 0 14,0 0 37,0 0-21,90-17 13,-62 13-18,0-1-1,2 0-6,0 1-28,1 0 8,1-1-8,0-1-3,0 0-8,-5 3-54,-1-2-76,-6 2-61</inkml:trace>
  <inkml:trace contextRef="#ctx0" brushRef="#br0" timeOffset="262576.7925">11989 7884 57,'0'0'81,"0"0"-27,0 0 10,0 0-2,0 0 5,0 0-50,0 0-13,-45-22 13,26 22-8,-1 0-4,2 0 10,1 0-11,3 0 26,5 6-30,-3 5 0,6 1 15,5 2-9,1 3-6,0-2 0,0 6 12,9-3-7,7 1-5,-1-1 0,4-6 14,4 2-1,-2 0-13,1-2 0,-3 3 7,-2-3 11,-2-1-7,-6-1-8,-3-4 0,-5-1 1,-1 0-4,0 2 6,-1-1 21,-11 2 25,-6-1-49,0-4-1,-6-1-4,2-1-51,-5 1-59,4-2-61,-1 0-157</inkml:trace>
  <inkml:trace contextRef="#ctx0" brushRef="#br0" timeOffset="265744.5451">13724 7866 79,'0'0'93,"0"0"-28,0 0 17,0 0-23,0 0 19,0 0-35,0 0-14,0 0 11,-3-8-40,-1 8 0,-1 18-8,-1 8 25,0 9-19,4 2 2,1 0 0,1-2 0,0-5 1,0-5-1,8-5 0,2-5-9,3-4 9,-1-7 0,3-1 5,-1-3 0,0 0 4,2-7-9,0-11 0,-1-3-12,-3-4 10,1-1-3,-4 0 5,-3 0-2,1 2 6,-4 1-4,2 7 0,-5 1 5,3 6-5,-3 3 0,0 3 1,0 3 20,0 0-4,0 0 0,0 0-17,0 1-35,0 12 32,6 6 3,0 0 0,3-1 7,0 2-5,-2-3-2,5-2 0,0-3 2,0-3-2,3-5 0,0-4 0,3 0 6,-3 0-4,9-6-2,-2-9 0,2-7 2,-3-1-9,0-1-3,-8 0 9,-1 3-1,-7-2 4,-2 1-2,-2 2 4,-1 2 4,0 4-8,0 7 2,0 2 0,0 4 31,0 1-33,0 0-6,3 8 0,10 7-9,5 3 14,3-2 1,1 0 0,1 0 0,2-3 5,-2-1-4,-3-1-1,-6-1 5,-6-1-11,-5 2-4,-2-3 6,-1-1-1,0-1 10,-4 2 9,-10-4-13,-2-1 2,1 2-6,-5-4-8,5 4 0,-1-1 1,1 0 10,5 1 0,2-2-10,2-1-41,3-2 7,3 0-4,-1 0 8,1 0 31,0 0-47,0 0 48,0 0-4,0 0 24,0 0-9,0 0 28,0 0 5,-2 0 9,1 0-37,1 0-2,0 0-6,0 0 2,0 0-2,0 0 0,0 0 0,0 0 12,0 0-3,0 0 10,0 0-2,0 0-17,0 0 0,6-2-7,9 1 7,7-2 14,2-4-12,3 0-1,-5-1-1,2 1 5,-3-2-5,0 1 0,-3-2 2,1-2-3,-2 1 2,-3 1-1,0-3 2,-2 2 5,-5-1-7,-1-4 0,0 2 2,-3-1 3,-1 1-5,-2 0 0,0 6 3,0 0 15,0 5-18,0 1 36,0 2-34,0 0 33,-2 0-35,-1 10 0,0 9-7,2 5 11,1 1-4,0-5 0,0-1 6,0-3-12,4-4 6,5 0 0,-2-3-4,4-3 6,4-3-2,1-3 0,5 0 14,3 0-13,0-2 0,1-11-1,-1-3 12,-3-2-8,-4 1-4,-1 2 0,-6 3 4,-2 1-7,2 4 3,-5 0 0,-2 5 4,-2 0-4,1 2-2,2 0-3,2 0-20,-1 6 21,2 3 4,-4 1 0,-2 0 1,3-2 5,-4 2-6,0-3 0,0 1 3,0-1-3,0-2 0,0-2 8,1-2-13,1-1 5,1 0 0,0 0-5,-2 0 19,2 0-9,3-10 10,3-7-14,0-2 6,4-1-4,-1 2-3,-3 6 0,0 5 1,-5 4-5,-1 3 4,2 0 0,3 0-16,2 0 13,-1 10 3,0-1 0,2 1 3,-3 0-3,1 0 0,2 2 1,2 0-1,1 0 3,2 0-3,-3-3 0,2 1-3,-3-5-7,3-3-23,-1-2-62,2 0-1,-3 0-80</inkml:trace>
  <inkml:trace contextRef="#ctx0" brushRef="#br0" timeOffset="266103.8991">14501 7641 417,'0'0'122,"0"0"-41,0 0-32,0 0-49,0 0-11,0 0-38,-7-9-143,8 9-121</inkml:trace>
  <inkml:trace contextRef="#ctx0" brushRef="#br0" timeOffset="267429.8651">15407 7766 50,'0'0'130,"0"0"-21,0 0-40,0 0-4,0 0-6,0 0-38,-8-35 41,-1 32-50,-1 0-8,0 2-5,-3 1 13,-1 0-12,-1 0 0,-3 7 9,3 7-11,2 2 2,-1 5 0,2 2 1,5-2 1,1 1-2,6-5 0,0-2 5,0-1-12,0-4 7,3-2 0,6-1-12,1-4 16,2-3-4,4 0 0,1 0 16,2-4-14,1-10-2,2-2 1,-3-1-4,-5 1 5,-1-1-2,-7 5 0,-3 3 17,-1 3-17,-2 3 21,0 3 28,0 0-5,0 0-44,0 13 0,-6 13-4,0 7 27,-2 5-12,5 2-3,2 5-8,-1 5 25,1 0-21,-1 2-4,-1-2 0,-1-3 17,-1-3-17,-3-4 0,-1 0 1,-4-4-1,0-4 4,3-6-4,1-9 0,0-7 6,7-7-6,-1-3 1,-1 0 5,2-19-11,2-8 11,0-4-6,2-3 0,17-1 3,8-1-4,0-1 1,6 2 0,2-1-12,4 2 12,3 0-24,1 4 6,-1 0-65,-1 4-20,-4 4-83,-5-1-133</inkml:trace>
  <inkml:trace contextRef="#ctx0" brushRef="#br0" timeOffset="271003.6346">17133 7329 98,'0'0'62,"0"0"-17,0 0 1,0 0 17,0 0-18,0 0 9,0-21-34,0 21 2,0 0-22,0 0-6,0 16 3,0 14 3,0 9 14,0 8 29,0 5-5,0 2-9,5-1-11,0-5-7,3-3-11,2-8 0,8 0 1,4-4-7,1-5 12,5-2 5,4-5 7,1-7-6,3-8-7,3-6-5,2 0 5,-2-6 18,1-12-22,-7-5 4,-4-1 3,-6-5-1,-5-1-7,-3-5 0,-3-2 0,-2-5 9,-4-2-6,0-3-1,-5 4 3,-1 2 5,0 3-10,0 9 0,-5 4 10,-3 10-7,2 5-3,0 7-7,2 3-14,1 0-88,-3 0-74,3 12-83</inkml:trace>
  <inkml:trace contextRef="#ctx0" brushRef="#br0" timeOffset="274139.677">17776 7876 168,'0'0'93,"0"0"-92,0 0-1,0 0 0,0 0 12,0 0-10,0 0 9,3 24-11,4-23 13,-2 0-7,2-1 1,1 0 6,0 0 30,2 0-41,2-4 15,-2-8-17,5 0 10,-6-3-7,1-3-3,-2 0 1,-4-3 26,1 0-16,-2-3 12,0-2 7,-1 1-22,1-1 6,-1 3-5,0 2 7,-2 3 25,0 3-35,0 3 24,0 8 13,0 1-41,0 3 55,0 0-49,0 0-1,0 0-11,0 0 6,0 0-2,0 16 0,0 10 2,0 7-3,0 6 1,3 6 0,0 5 5,1 1 4,1 0-9,-1-1 0,1-2 5,0-2-7,3 0 2,0-2 0,1-2 6,2-3 1,-3-6-7,1-5 0,0-5 6,-2-7-10,-1-2 4,2-6 0,-2-2-7,-1-5 7,-5-1-3,2 0 3,-1 0-6,1-3 6,1-13 0,2-8 8,-2-4-21,-2-1 5,-1-5-6,0 1 6,0 2-22,-1 3 26,-10 6 4,-2 4 0,1 4 1,1 7 11,4 1 11,1 3-6,6-1 2,0 0-29,0-3 10,3-5 0,21-4-16,6 0 12,4-2-15,0 0-2,-1 3-37,-1 3 6,-4 1-18,0 3-23,-1 1-52,-3 3-87</inkml:trace>
  <inkml:trace contextRef="#ctx0" brushRef="#br0" timeOffset="276697.3441">19126 7137 45,'0'0'46,"0"0"23,0 0-29,0 0 34,0 0-22,0 0-46,-3-10 25,-1 10-31,-2 17 8,-1 13 51,-1 16-50,2 9 24,0 14-13,3 4-1,0 2 18,0-4-29,3-8-2,0-4-6,0-7 5,0-4-10,10-7 5,7-8-36,8-4 22,5-8-9,6-7-63,4-3-19,2-11-126</inkml:trace>
  <inkml:trace contextRef="#ctx0" brushRef="#br0" timeOffset="321986.2967">19788 7668 119,'0'0'13,"0"0"-13,0 0 5,0 0 7,0 0 6,0 0-7,0 0 27,32 3-34,-28-3 28,2 0 5,-1 0-34,3 0 28,2-3-15,0-4-9,2-4 9,2-3-9,-2 1-7,1-4 0,-4 1 8,-2-1-4,0 2 3,-4 2-5,-3 2 45,0 2-44,0 0 26,0 3 7,0 0-32,0 1 45,0 2-31,0 3-7,0 0 31,0 0-40,0 0-2,0 0 0,0 0 7,0 0-10,-2 0 3,-1 8 0,0 4-6,1 0 6,2 1 0,0 4 0,0-1-4,0 1 2,0-2 2,0 0 0,5-2-5,0 0 5,0-1-7,0-2 6,-1 0-27,1-3 22,-1-1-1,1 0 5,0-3-13,0-1-5,0-2-5,1 0 23,1 0-4,3 0 6,-1-8 0,4-5 0,0-4 7,-1 0-2,-3-1-5,1 1 0,-1 1 2,-1 1-6,2 2 4,-3 0 0,-1 3-3,2-1 9,-1 6-6,-2-2 0,1 1 3,-2 2-7,1 1 4,1 2 0,2 1-12,0 0 9,1 0 3,3 4-2,-3 6 4,2 1-2,0 1 0,0 0 3,-1 2 9,0-1-11,0 2 8,-3-3-5,-2 2 7,-1-2-12,0 0 1,-2-3 0,-1 0 11,1-3-10,-2-1 1,0-2 1,0 0 3,0-2-6,0-1 0,0 0 1,0 0 13,0 0-10,0 0 12,0 0 20,0 0-31,0-6-5,0-6 0,3-2 0,1-2-3,2-2 4,1 0-1,3 4 0,-4 0-3,0 6 1,1-2 2,0 5 0,1-1-5,0-1 5,-1 1 0,6 1-11,-1-2 11,3 3-2,-1 1 0,-1 0 2,4 3-6,-1 0 7,-3 0-1,-2 0 0,1 1-9,-3 8 6,0 2-1,2 1 4,-1 0-1,-3-1 1,1 0 0,-4 0-8,-1 0 8,-3 1 0,0 0-3,0-2 9,0 0-1,0-5-2,-2-2-3,2 0 0,0-3-1,0 0-1,0 0 0,0 0 2,0 0 0,0-3 7,0-5-3,6-2-4,-1 3 3,-2-1-6,2-1 3,-2 2 0,0-1 0,1 2 0,-3 3 0,-1 2 0,2 1 8,-2 0-9,0 0 1,0 0-11,0 0 3,0 0 16,0 0-6,0 1-2,-2 6 10,-2 3-10,-2-3 0,3 1 1,-2-2 4,1-2 0,-1-1-5,2 0 7,0-2-2,3 1-6,0-2 1,0 0 0,0 0-2,0 0 5,0 0-3,0 0 9,0 0 7,0 0-16,0 0 3,0-9 8,0-6-8,2-2-3,7 3 0,0-4 0,0 4-24,0-1 22,-3 1 2,0 4-6,1-1-5,0 4 11,1-1 0,-2 3-6,0 3-3,3 0 6,-2 2 0,2 0-1,2 0-8,-1 0 12,1 13 0,-1-2-6,-1 3 2,0 0 4,-3-3 0,4 2 0,1 0 0,3-1 5,3 2-5,-2-5 1,3-3 3,1-3-8,0-2 4,3-1 0,2 0 4,-2 0-4,0 0 0,-2-3 0,-5-4 8,0-1-8,-2-4 0,-1 0 6,0-4-3,0-4-3,0-2 0,-2-3 5,-1-2 1,-2 0-6,-2 1 0,-2 1 2,-3 1 12,0 0-2,0-1 18,0 4 0,-3 0-22,-3 2-1,2 2-7,1 2 15,0 5-3,3 2-10,0 3 13,0 5 0,0 0-8,0 0-7,0 0 0,0 5-37,0 21 32,0 10 5,10 10 12,-2 5 21,-4 1-19,-2 2-10,-1-1 2,-1-2 7,0 0 2,0-1-15,0-4 0,0-2-1,0-6 5,0-4-4,2-2 0,-1-2 1,-1-3-6,0 2 5,0 0 0,0 0-11,0 2-15,0-6 14,0-4-58,0-13-103,0-8-15,0-3-122</inkml:trace>
  <inkml:trace contextRef="#ctx0" brushRef="#br0" timeOffset="324987.3147">21121 7534 166,'0'0'1,"0"0"69,0 0-25,0 0-9,0 0-15,0 0-4,0-44-20,9 35 3,6 0 0,1 0 13,4 2-1,-1 2-3,3 4 2,1 1-1,-1 0 9,-1 7-14,-2 7-1,-5 3 2,-2-1 1,-3 2-7,-6-2 0,-3 2 3,0 0-3,-2 0 0,-15 2 7,-6 1 14,-4-3-21,-1 0 0,-1-4-6,4-2-27,3-4 15,7-5 16,3-3 2,3 0 1,6 0 5,-2 0-6,5 0 17,0 0-14,0-3 12,0-2-11,0-1-4,5-1 0,10 1 2,1-2-2,5 1 0,3-1 3,-1 0-7,0 3 4,3-2 0,-1 1 5,-1-1-2,-3 1-3,3 0 2,-2-2 3,-1 0-5,0 0 0,0-3 0,-3 1 4,1-4-2,0-1 3,-5-2 30,-2-2-25,-2-3 25,-7 1-6,0-2-2,-1-4 14,-2-2-30,0-4 8,0 0-4,0-2-4,0 2-11,0 1 0,0 5 4,0 3-1,0 5 0,0 3 1,0 1 2,-3 4 1,0 0-8,0 2 1,0 3-5,1 4-4,0 1 11,0 1-2,2 0 0,-2 0 1,2 0-10,-1 3 2,-1 18-15,-1 10 22,2 9 2,-2 5 2,3 0-4,0 1 5,0 3-8,0-5 3,0-4 0,0-1-1,0-3 2,0-1-1,4-5 0,4-3 4,1-3-6,0-4 2,0-2 0,1-6-6,-1-2 6,3-2 0,3-5-5,0-1 11,4-2-6,0 0 0,1 0 0,2-10 7,2-1-6,-4-3 1,2-3-2,-3-2 4,-1-1-5,0-2 1,-4 1 0,-3 1-8,-6 2 11,-5 6-3,0 3 4,0 1 1,0 4-5,0-1 0,-3 4 7,-3 0-11,0 1 4,2 0-11,-4 0 8,1 4-5,-2 11 5,3 1-4,4 1 2,2 1-5,0-3 10,0 0 0,0-4-8,8-2 3,5-4 2,-1 0-14,6-5 0,0 0 8,3 0-7,-2 0-11,-2 0 19,-3-3-43,-1-3 38,-3-1 8,-1-1 5,-3-2 3,0 0-1,0-1-2,2-3 3,0 0 0,1 1-3,3 0 0,0-1 0,-1 2-2,0 1 2,-2 2 0,-1 4-1,-4 3 4,-4 2-3,2 0 0,-1 0 2,-1 0 13,3 0-14,-3 0 2,0 0-2,1 0 4,-1 0-7,0 0 2,0 0 0,2 0 9,-2 0-5,2 0 6,-2 0 34,0 0-35,0 0 32,0 0-25,0 0-10,0 0 8,1 0-14,4 0 0,1 0 3,1 0 9,2 0-12,-2-2 0,-4 2 0,0 0 2,2 0 0,-2 0-2,3 0 0,3 0-5,-2 2 1,1 8-5,-2 5 9,0 0 3,-5 2 0,-1 0 1,0 1 5,0-2-3,0 2-6,0 0 0,0-1 0,0-2 0,0-3 1,-3-5 2,1 1-3,0-5 5,0-3-5,2 2 0,0-2 3,0 0 1,0 0-2,0 0-2,0 0 11,0-8-2,0-1-9,0-2 0,0 2 1,4-3-9,4-1 8,0-4 0,4 2-2,2-2-3,2 4 2,-2 1 3,0 3-13,-2 1 8,-3 4 5,-2 3 0,-1 1-5,3 0 3,-2 0 0,3 0 2,-2 7-10,0 2 1,-2 1 9,-2-1 0,1 2-4,-2-2 5,-2 0-1,-1-2 0,0 1 4,0-3-11,0-3 7,0 0 0,0-1 1,0-1 7,0 0-8,0 0 0,0 0 12,0 0 1,0-4-13,0-10 3,2-2-1,4-5-2,1-2-3,2 2-2,3 2-13,-2 2 12,0 5 6,1 0 0,0 5-7,-4 2 8,2 2-1,3 3 0,-3 0-14,3 1 7,-3 12 7,0-1 0,-1 1-9,-3-1 11,1 2-2,-1-1 0,1 1 3,0 0-7,4 0 4,1 1 0,2-1 3,3 0 4,0-3-7,0-3 0,-1 0-3,3-6 1,-1-2 2,2 0 0,0 0 7,-3 0-3,2-1-4,-4-6 0,-3-3 10,-2 3-11,-1-2 1,-2-1 0,3-4 4,-2 0 0,1 0-4,-2-3 0,-2-1 4,-1 1-5,-3-1 1,0 0 0,0 5 1,0 1-1,-3 2 0,-6 4 0,2 4-6,1 2 6,-2 0 0,0 1 0,0 17-18,-1 6 24,0 5-6,3-1 0,3-1 15,3-2-18,0-6 3,0-2 0,2-4-11,9-4 11,3-2 0,-2-5-1,3-2 0,0 0-10,1 0 11,2-6-38,-2-4-9,1-4-64,-5 1-4,-5 0-33</inkml:trace>
  <inkml:trace contextRef="#ctx0" brushRef="#br0" timeOffset="328118.0433">22952 7618 12,'0'0'38,"0"0"-10,0 0-1,0 0-16,0 0 14,0 0-18,0 0 5,64-33 14,-52 27-21,-2-1 10,1 1-2,-1-2-12,-1 2 18,-1 0-14,-1 0 8,-3 0 5,4 0-13,-2-2 0,1 2-5,2-1 4,2-2 11,1 1-13,-1-1 3,3 2-1,-1 1 2,-4-1-6,-1 4 0,-1 2 5,2 1-5,0 0 2,2 0-2,0 0 28,2 12-25,-4 3 19,-1 2-14,0-1-3,-5 2 2,0 0-5,-3-1 15,0-2-17,0-1 13,0-1-20,0-2 7,-3-4 0,-2-1 16,2-1-16,3-3 0,0-1 12,0-1 0,0 0-8,0 0 18,0-5-5,0-8 2,0-5-18,2-2 8,5-1-7,2 2 5,0 1-7,0 4 0,-1 2-2,1 0-4,2 3 6,-1 1 0,-1 4-5,2 2-2,-2 2 7,4 0-2,-2 0-9,1 0 2,0 9 9,-3 1 0,0 0-7,0-1 7,-3 1 0,0 1-3,-2-1 9,-1 1-11,0-1 5,3 0 0,0-5 3,0 2-2,0-3-1,2-1 0,2 1-4,3-2 3,4-2 2,2 0 2,1 0 5,-2-2-3,1-6-5,0-4 0,-2-1 8,-1 0-10,-4-1 2,0 1 0,-5 1 13,-1 0-5,1-4-8,0 2 0,0-6 9,-2 1-9,1-4 0,-3 0 1,-2-1 3,1 0 2,-2 2-6,0 2 3,0-1 10,0 1 14,-2 1-14,-2-2 4,-2 2 18,0-2-22,2 2-6,1-4-7,3 1 12,0 0-7,0 0-5,0 6 0,0 2 3,0 7 7,0 5-10,0 1 5,0 1 12,0 0-10,0 0-7,0 0-17,0 16 12,0 14-12,0 11 17,0 7 0,0 3 16,1-1-14,3-2-2,-1-6 0,0-4 4,3-6-2,0-6-2,2-3 0,4-3 1,0-5-7,1-3 6,2-3 0,1-4-9,-1-4 9,5-1 0,-4 0-1,3 0-19,-3-5 14,-2-2 6,-3-2 0,-2-2-8,0-1 8,-3-1 0,1-2 0,-2 1 7,-1 4-7,-1-1 0,-3 4 0,0-1 10,0 3 2,0 2-12,0 2 8,0 1 7,0-1-2,0-1-13,0 2 0,0-1 2,0 1 3,0 0-5,0 0 0,0 0 3,0 0-5,0 0 2,0 0 0,0 0-18,0 1 5,0 9 13,3 4-2,3-2 4,0 0-4,2-3 2,2-2 0,2 1-12,1-3 11,2-1 1,-3-2 0,1-2 5,0 0-9,0 0 4,-3 0 0,1 0 0,1-2 6,-2-4-6,1-3 0,2 2 3,-2-1-5,-2 0 2,-1 4 0,-3 0 1,-1 2-1,2 2 0,0 0-1,3 0-5,0 0 3,-1 2 3,3 5-5,-3 4-1,0-1 6,1 1 0,-4-1 0,0 1-4,-2-1 4,-3 0 0,0-2-5,0 0 2,0-3 6,0-3-3,0-2 0,0 0 7,0 0-10,3 0 3,0 0 0,1-7 0,2-11 0,3-6 0,5-1-11,2 0-10,-1 4 18,3 3-1,-5 7 1,-2 4-5,1 3 8,-3 4 0,1 0-4,3 0-7,3 0 7,-2 8 2,1 5-2,0-2-6,-3 3 13,1 0-3,-2-1 0,0-2-6,-1 1-1,-3-5-8,-1 2-65,2-4-8,-3-2-96</inkml:trace>
  <inkml:trace contextRef="#ctx0" brushRef="#br0" timeOffset="328632.0444">24065 7130 210,'0'0'28,"0"0"47,0 0 6,0 0-21,0 0 6,0 0-62,-32-19 1,26 19-5,0 0-16,0 0 12,0 0-36,-1 0-1,3 0-17,-1 0-60,0 0-48</inkml:trace>
  <inkml:trace contextRef="#ctx0" brushRef="#br0" timeOffset="329100.7663">23426 7298 43,'0'0'86,"0"0"-41,0 0-30,0 0 14,0 0-9,87-14-2,-47 11 49,2-1-40,5-3 8,3 0-10,2 1-12,3-3-13,-4 0 0,0 1-17,-4 1 8,-7 4-65,-5 3 14,-8 0-71</inkml:trace>
  <inkml:trace contextRef="#ctx0" brushRef="#br0" timeOffset="330381.1065">24852 7310 132,'0'0'63,"0"0"3,0 0 17,0 0-49,0 0-22,0 0 17,2-44-24,-2 35 3,-3 1 22,-5 0-25,-2 2 26,-2 1-20,0 2 9,-4 3 28,-4 0-48,2 0 0,-1 0-1,1 11 4,0 7-13,0 4 10,3 3 0,3 3-3,2-1 5,4-2-2,3-2 0,1-5 2,2-3-9,0-4 7,0-4-9,0-1-3,13-3 4,4-3 8,6 0 0,6 0-13,1-12 0,-1-5-36,-1 1 11,-5-2 34,-4 0-6,-4 3 10,-5 3 9,-4 6-2,-4 4 12,-1 2 24,-1 0-15,0 0-28,2 12 8,1 14-8,-2 7 53,1 7-38,-2 8 25,0-1-4,0 2-27,-6 0 28,-9 0-36,0-2 14,-6-1-11,-6-4 6,-3-1-10,-2-7 0,0-2 1,4-6 1,5-8 0,4-5-2,8-8 8,7-5 1,0 0 16,4-10-25,0-12 14,0-8-24,17 0 10,9-2 0,2 2-4,2 3 1,3 3 3,3-1 0,1 0-24,8 1 10,1 0-62,2-1-70,-5-1-77</inkml:trace>
  <inkml:trace contextRef="#ctx0" brushRef="#br0" timeOffset="331879.5295">20041 7266 129,'0'0'160,"0"0"-125,0 0 38,0 0-9,0 0-56,0 0 23,1-4-28,-1 4-3,0 0 18,0 0-7,0 0-1,0 0-3,0 0 3,0 0-20,0 0 8,-6 4 2,-4 2-9,-1 3-5,2-3 5,4-1-1,3-2 14,2-3-5,0 0 1,0 0 0,0 0-10,0 0 4,0 0 6,6 0 0,1-3-10,1-2-14,-2 0-98,0 3-26,0-3-34</inkml:trace>
  <inkml:trace contextRef="#ctx0" brushRef="#br0" timeOffset="338971.8738">26152 7290 31,'0'0'20,"0"0"-17,0 0 73,0 0-12,0 0-13,0 0 0,0 0-23,18 50 5,-12-44-9,0 2-17,0-4 27,1-1-27,0-2-2,3-1 16,3 0-21,-1 0 12,1-4-9,4-8 1,-4-2 16,0-1-13,1-3 1,-1-3-2,-1-3 3,0-2-9,0-2 0,-3-1 2,-1-4 26,0-1-16,-2-1 1,1-1 16,-3 1-22,-2 1 29,-2 2-17,0 1-12,0 3 27,0 1-24,0 3 6,0 3-7,0 1 3,0 5-12,0 4 0,0 1 6,0 7 16,-2 2-12,1 1 5,1 0-15,0 0 8,-2 0-14,2 0 6,-1 0-15,1 10 5,0 19 17,0 13-7,0 15 3,0 10 3,0 4-7,3 2 1,0 2 0,-2-2-1,-1-6 3,0-2-2,2-5 0,2 2 4,2 4-4,0 3 0,-2 2 0,2-5 11,-1-9-11,1-8 0,0-9 1,-2-7 4,2-5-8,-1-3 3,-2-8 0,0-2-1,-2-6 1,2-5 0,-2-4 0,1 0-1,-1 0 0,2-6 1,0-13 0,2-10 7,0-1-7,-4-4-4,-1 3 0,0 1-22,0 3 21,-1 1-1,-10 5 2,-1 1-5,3 6 12,2 2-3,1 2 1,3 3 7,3 1-13,0-3 5,0 0-7,12-2-3,8 0 10,5-3 0,0-1-2,3 1-32,-1-1-19,0 0-14,0 0-65,-4 1-64,-6 0-78</inkml:trace>
  <inkml:trace contextRef="#ctx0" brushRef="#br0" timeOffset="339534.3426">26962 6664 173,'0'0'83,"0"0"-2,0 0-50,0 0 9,0 0-27,-51 104-8,40-38 48,-2 6-44,6 5 30,1-6-21,4-6-12,2-8 11,0-5-17,6-5 0,12 0-3,6-7-2,5-5 5,2-5 0,3-9-35,-1-6-5,1-9-119,1-6-7</inkml:trace>
  <inkml:trace contextRef="#ctx0" brushRef="#br0" timeOffset="340450.0773">27234 7129 37,'0'0'80,"0"0"-33,0 0 2,0 0 4,0 0-48,0 0 10,-3-43-15,6 33 7,7 1-7,-1 2 5,3-1-5,3 1 6,1-1 2,2 4-8,1 2 0,-1 2 0,2 0 6,-2 2-4,-4 13-2,-1 6 14,-3 3-8,-7 2-3,-3-1 4,0-2-2,0-2-2,0-2 3,-6 1-6,-1-2 0,-3-1 7,3-5-13,-2-4 6,5-3 0,2-2 11,2-3-10,0 0 0,0 0-1,0 0 0,3-8 0,10-10 1,3-3 10,1-2-9,0-3 0,2 0-1,-4 1 2,2 2 1,-5 4-5,-2 2 1,-4 6 0,-3 5 12,-3 4-11,0 2 24,0 0 29,0 0-53,0 0 20,0 0-20,0 8 2,0 10 6,-3 2-5,1 2 5,2-2-6,0-4-1,0 1-2,3-2 0,6-1-4,3-2-12,2-3-5,-1-4-38,5-4-22,0-1-89</inkml:trace>
  <inkml:trace contextRef="#ctx0" brushRef="#br0" timeOffset="341121.9168">27839 6665 352,'0'0'26,"0"0"44,0 0-27,0 0 29,0 0-67,0 0 4,-6-7-18,6 7-4,8 20 13,4 9-4,1 8 14,-2 8-10,-2 4 0,1 4 11,-1 3-1,0-2 0,0-4 7,-5-7-2,-2-2-15,-2-4 0,0 3-1,-15 0-27,-8 0 20,-4-3-37,-4-7-14,-2-3 26,3-5-60,2-9-57</inkml:trace>
  <inkml:trace contextRef="#ctx0" brushRef="#br0" timeOffset="341876.0408">28384 6554 148,'0'0'74,"0"0"-51,0 0-17,0 0-10,0 0 14,0 0 8,74 33 37,-45-3-30,-1 6 18,-6 10-12,-2 0-20,1 10 35,-5 5-38,4 1 7,-6 2 18,-3-4-21,-7-3-12,-4-3 0,0 2-39,-16-4 38,-18 1-11,-11-3 6,-9-5-1,-5-2-27,-4-3-13,-1-6-59,-5-2-85</inkml:trace>
  <inkml:trace contextRef="#ctx0" brushRef="#br0" timeOffset="422042.2287">29730 7088 61,'0'0'45,"0"0"36,0 0-13,0 0-15,0 0-15,0 0-28,0 0 19,-23-27 6,16 24-10,4 0 17,-3 0-8,-2 0-13,1 2-19,-4-1-1,2 0-2,-1 2-8,-5-2 9,1 2 0,-2 0 0,1 0 0,0 0-4,2 0 7,-3 0-6,4 4 3,-3 7-20,1 2 20,0 3 0,-2 6 0,3 2 0,-2 2 0,4-2-5,-2-3 1,9-2-6,1 0 10,1 0 0,2 1 0,0-5 0,5-2-1,4-2 1,1-6 2,2 0 3,-3-2 15,4-1-20,3-1 0,1-1 10,2 0 6,1-1-16,2-11 0,2-5 4,-1-3-7,1-1 3,-2 0 0,-5 2-3,-4-1-3,-6 2 4,-1 4 2,-3 1 0,-3 1 4,2 3-4,-2 1 0,0 3 2,0 0 6,0 4-8,0 1 12,0 0-12,0 0 8,0 0-8,0 0-6,0 0 5,0 6-21,0 6 19,0-1 3,0 5 0,0-3-1,4 0 2,0 1-1,1-3 0,3-1-1,-1-2 0,3-2-4,-1-2 5,-1-1 12,1 0-9,-3-1-3,3-2 7,0 0-2,5 0-5,3-9 0,1-3 7,1-3-4,-2 0-2,-1 1-1,-2 2 0,-2 2 7,-2 4-11,-4-1 4,-3 6 0,-2 1-3,1 0 3,3 0 0,-1 0-11,6 0 2,-1 6 9,0 7 0,1 3-2,-3 2-2,-3 1 5,1 0-1,-4 0 7,2-2 0,-1-2-8,2-2 1,-3-4 0,-1-1-7,0-6 7,0 0 0,0-2 11,2 0-1,-2 0-6,1 0 9,5-6-10,0-13 21,7-5-24,3 1-2,-3 2-7,4 1-1,-5 7 6,-1 1 4,-2 4 0,-1 4-1,-3 0 1,-1 4 0,-1 0-2,4 0-18,2 0 20,0 10-5,2 3 3,-2 1-3,-2 2 5,2 1 0,-3 1-2,1 0-60,4-1-39,2 1-14,2-7-101</inkml:trace>
  <inkml:trace contextRef="#ctx0" brushRef="#br0" timeOffset="422745.3195">30546 7105 119,'0'0'65,"0"0"-55,0 0 60,0 0-17,0 0-38,0 0 42,-59-15-44,50 15-9,-4 4-4,-2 13 14,-4 5-14,1 1 7,-3 3 2,5-2 15,5-2-19,5-1 4,3-4 2,3-2-11,-2-3 0,2-4-2,0-1-2,0-2-5,5-2 18,4 0-2,3-3 25,3 0-30,0 0 17,3-11-19,-1-7 13,-1-3-6,1-3-6,-3-4-1,2-7 6,-4-1-2,2-2-4,-4-3 0,-1 1 10,-3-1-15,-3 1 5,0-3 0,-3 2 40,0 7-31,0 7 16,3 6 0,-3 7-13,0 7 31,0 3-36,0 4-1,0 0 6,0 0-12,0 1-7,0 24-13,0 22 9,-6 15 11,2 8 3,1-2-1,3-8 7,0-7-3,0-6-6,0-8 0,13-3 0,0-6-5,7-4 5,-2-2-34,3-6-15,-1-6-98,1-9-132</inkml:trace>
  <inkml:trace contextRef="#ctx0" brushRef="#br0" timeOffset="427941.9813">6088 10004 54,'0'0'37,"0"0"-11,0 0 12,0 0 6,0 0 5,0 0-40,0 0 38,53 9-19,-40-9 9,2 0 8,1 0-44,1 0 19,2 0-7,-1-6-12,0-1 24,-2-3-20,2 1-1,-2-1 16,0-3-9,-2-3-1,0-2 13,-1-1-21,1-2 26,-1-2-18,-1-4-2,0-3 7,0-5-4,-3-1-11,-2-2 0,-5-2 6,-2 1 1,0-2 7,0 2 27,-3-2 3,-6-1-39,0 1 11,-3 2-15,0 2 15,0 4-10,0 5-4,0 4 0,0 5 11,2 2 6,1 4-19,-1 2 0,2 4-12,2 3 9,3 3 3,0 1 0,3 0 12,-2 0-6,1 0-6,-3 15 0,1 18-8,-2 15 2,5 11 6,0 3 0,0 1-1,2 2 5,8-5-4,-1 0 0,5-4-2,0-3-5,3-5 7,4-6 0,1-7-8,-1-5 5,4-5-6,2-5 9,0-4-13,0-4 4,-2-3 9,2-4 0,-1-5-20,0 0 1,3-2-6,-1-14 25,3-5-18,-2-7 5,-6-4-15,-3-3-14,-5-2 39,-9-1-56,-5 2 52,-1 4 0,0 8 8,-13 6-1,-5 6 17,6 6-1,-3 4 61,5 2-44,-1 0-11,1 13-22,-1 13 3,5 8-10,5 0 7,1-5 0,6-5-10,12-5 0,6-4 10,1-2-4,2-5 16,0-3-20,2-5 8,3 0-79,-1 0 22,0-12-161</inkml:trace>
  <inkml:trace contextRef="#ctx0" brushRef="#br0" timeOffset="429580.9212">7316 9727 104,'0'0'119,"0"0"-37,0 0-23,0 0 14,0 0-24,0 0-40,-52-67 68,40 62-59,3-1 20,-3 4 6,0 1-44,3 1 37,-1 0-37,-2 0 0,0 10 0,-2 11 0,1 5 0,4 5-5,7 3 0,2-4 5,0-2 0,0-4 2,2-4-10,10-3 8,3-4 0,1-4 0,4-1 9,-2-5-9,1-3 0,5 0-17,-2-3 12,-2-14-20,-1-4-23,-2-3 10,-3-5-25,-3 1 35,-5-2-15,-2 1 6,-1 3 35,-3 5-2,3 8 4,-3 3 11,2 5-4,-2 3-2,1 2-5,4 0-7,1 3 7,1 12 0,5 2 19,-3 1 10,2-1-27,0-2 8,-2-2 2,2-2-11,4-4 34,-5-1-26,5-1-2,-3-5-7,1 0 8,1 0-8,2 0 0,-2-13-6,-1-1 3,-1-4-26,0-4 14,-4 3 11,-1-1-20,-3 6 20,1 3 4,-2 5 0,-2 3 4,-1 3-4,2 0 0,1 0-1,3 6 4,3 6-3,-2 4 17,-1 2-6,0 0 34,3 2-31,-3-5-2,0 0-3,2-1-1,0-4-11,0-2 3,-2-2 0,0-3 2,0-3 2,4 0-3,-1 0-1,-1 0-7,-1-11-4,-1-2-11,-3-2-12,0-2 29,0-5-14,0-1-12,-3 1 24,0 0-12,0 6 19,0 4 1,0 3 1,0 1 30,0 2-5,-3 0-14,0 1 14,0 4-27,3-1 6,-2 1-6,2 1-22,0 0 16,0 0-41,5 0 47,7 0-11,0 0 16,0 3-5,0 2 0,4-2 0,-2 0-1,-1-2 4,2-1-3,0 0 8,0 0-5,0 0-3,-5 0 0,-1 0 1,-2-4-1,-4-3 2,-1-1 1,1-2-1,-3 0-2,0 1-2,0 0-1,0 5-5,-3 2 8,-2 2 5,-3 0 25,0 2-13,-2 12-10,-2 9-7,6 3 18,1 0-17,5 2 30,0-3-15,0-2-16,6-5 0,14-4-5,3-6 5,4-3 0,2-5-21,5 0-25,-1 0-53,6-6-31,4-9-31</inkml:trace>
  <inkml:trace contextRef="#ctx0" brushRef="#br0" timeOffset="431703.7076">9144 9617 30,'0'0'18,"0"0"44,0 0-12,0 0 23,0 0-37,0 0-31,0 0 41,0 0-11,79 25-15,-63-23 14,-4-2-34,1 0 10,1 0-14,2 0 25,-1 0-9,3-6-12,-6-3 11,1-3-5,-2 0 4,-3-1-7,-2-4 32,-2 0-26,-4-1-3,0-4 11,0 1-10,0-2 17,-9 2-18,0 2 1,-2 4 5,-2 2-7,1 6-10,-1 2-1,1 4 6,0 1 25,0 0-25,3 0 0,6 0 0,1 0 0,2 0-4,0 6-3,0 3-21,0 0 23,2-2-17,13-4 15,3 2-11,4-5 18,1 0-2,2 0-3,2-6-14,-3-4 19,-1-1-3,-3 2-9,-2 0-11,-6 3 16,-2 5-6,-4 1 7,-3 0-13,0 0 14,0 0 5,-1-2 0,-2 2-8,1 0-27,-1 0-16,0 0-6,0 2-39,0 3-2,0 4 53</inkml:trace>
  <inkml:trace contextRef="#ctx0" brushRef="#br0" timeOffset="433030.1876">9590 9390 11,'0'0'2,"0"0"-2,0 0 48,0 0 11,0 0-3,9 96-13,-5-75-33,4 0 21,1-1-16,2-2-11,2-5 15,0 0-15,0-6-5,5-3 1,-3-2 0,4-2 6,0 0 2,-2 0 4,0-9 14,4-3-23,-4-3 1,-3 4-4,-2 1-15,-2 1 15,-4 3 0,-1-2 1,-1 2 12,1-1-13,-1-1 0,1 1 15,-2-3-7,-2 3-11,1 0 3,-1-1 0,-1 1 18,0-1-7,0 1-6,0-1-5,0 2 9,-1 0-12,-5-1 6,-3-1 22,4 1-25,-1 0-33,0 6 25,3 1 8,-1 0 0,2 0 26,1 0-26,-3 0 5,-1 0-12,1 15 0,-1 4 7,2 5-3,3 2 6,0-2 7,0-3-7,6-3-2,3-4 15,3-4-4,0 0-12,-3-5 4,6-3-1,-2-2-5,5 0 2,3 0 0,0-2 35,1-8-6,-3 1-24,-3-3 0,-2-1 2,-2-3-9,-1 0 2,1-4 0,-3-1 6,-2-3-6,-1-3-3,-3 3-1,-3 1-12,0 5 16,0 6-3,0 3 9,0 5-2,0 2-2,0 2 39,0 0-3,0 0-38,0 3-17,0 14 14,4 2 3,4-1 11,1 0-11,1-3 3,-2-1-3,1-2 0,-3-2-1,1 1-1,-7-1-7,0 1 6,0 3-15,0-1 17,-13 2-10,-4 2-96,-5-4-51,1-2-145</inkml:trace>
  <inkml:trace contextRef="#ctx0" brushRef="#br0" timeOffset="435679.0453">10342 9339 53,'0'0'91,"0"0"-57,0 0 29,0 0-27,0 0-28,0 0-1,0 0-7,0 0 0,0 4 4,0 8 34,0 3-8,0 2-3,0 2-14,4 1 13,4 2-26,-1 1 7,5-3-7,0-2 18,1-3-14,-2-3-4,-2-3 2,3-3-3,-2-1 1,-1-4-2,4-1 2,0 0 1,3 0 16,0-8-13,1-5 10,-2-4 4,-2-1-4,-4-1-14,-3 0 0,-1 1 14,-5 0-12,0-1 10,0 1-11,0 1 17,0 5-15,0 5-3,0 2 20,0 4-13,-2-1 11,1 2-11,-1 0-1,2 0-12,0 0-13,0 17 19,0 2 0,0 4 8,9-1-10,3-2 2,-2-2 0,1-1-6,2-5 10,-1-2-4,0-4 0,-3 0-2,3-4 1,1-1 1,-1-1 0,3 0-10,0 0 10,1-10 0,1-2-1,-2-1 8,-2-2-9,-1 2 2,-4-3 0,1-4-1,0-4 7,1-6-6,-1 0 0,-1-3 6,-2-1-6,-1 1 0,-3 0 2,-2 0 1,0 3-3,0 3 0,0-2 0,-2 2 14,-8 2-14,1 0 4,1 4 1,-2 2 17,4 2-22,0 3 0,2 3-1,2 3 10,-1 4-9,2 2 0,1 0 1,-2 1 0,-1 1 3,3 0-4,0 0 0,0 0-12,0 0 8,0 6-1,0 16 5,0 6 4,0 8-4,5 6 0,5 3-2,2 2 11,1-4-14,0 0 5,0-4 0,-3-3-4,1-6 8,4-1-4,-2-7 0,2 0-1,0-4 1,3-4 0,0-1 1,1-6-7,2-1 10,-1-4-4,2-2 0,0 0 1,-1 0-1,3-11 0,-3-6 6,0-2-3,-3-4 0,-4-1 0,0-4 1,-3-5-2,-3-2-2,-2-3 0,-1 3 0,-1-1-9,1 4 13,-5-2-4,3 1 2,-3 3-1,0 3-1,0 3 0,0 4 3,-8 2 1,1 3-1,2 5 1,-1 2 4,1 4 4,3 2-4,1 2-7,1 0 7,0 15-16,0 18 7,0 13 1,0 3 10,0 2 1,4-2-10,9-7 1,-1-4 5,5-9 2,-2-3-6,1-5-3,-1-4 0,0-6-3,-2-3 3,5-5-32,-3-3-20,3 0 28,-3 0-72,1-6-27,-2-7-45,-1-4-48</inkml:trace>
  <inkml:trace contextRef="#ctx0" brushRef="#br0" timeOffset="436104.424">11064 9092 35,'0'0'190,"0"0"-136,0 0-53,0 0-1,0 0 2,0 0 10,37-1 32,-14-1-33,2-1 15,2 1 8,4-2-26,5-2 5,3-3-11,1 0-2,-3-2 0,-7 4-3,-6 4 3,-8 1-61,-5 2-27,-4 0-30,-5 0-44</inkml:trace>
  <inkml:trace contextRef="#ctx0" brushRef="#br0" timeOffset="438329.3335">12129 9296 74,'0'0'60,"0"0"-6,0 0-19,0 0-3,0 0-2,94-37-15,-77 24 16,-3-3-12,-5 1 14,2 0-20,-4 2-7,1-2-6,-2-2 0,0 3 1,-2 3 5,-3 1-1,1 4-4,-2 4 13,0-1-9,0 1 39,0 0-27,0 1-7,0 1 4,0 0-14,0 0-7,0 0-3,-2 8 10,-2 5 5,1 2-5,3 1-2,0-2-1,0 0 6,0-1-1,6-4 6,1 1-1,1-1-4,0-2-3,0 0 0,0 0 6,-2-2-5,3 1-1,1-1 2,-2-2 4,-1-1-10,-1-2 4,1 0 0,1 0 6,1-2-4,-1-6-1,2-3 1,-3-3-2,4-3 0,-1 0-11,1-1-14,-1 2 21,2 3-14,-1 5 16,-2 2-11,-2 4 8,-1 2 4,1 0-5,1 0 6,2 10 1,-4 1 2,2 0 1,-2 2 8,0 0-5,-1-1-4,-3-1 5,-2 5 6,0-1 14,0 0-25,0-2 22,-6 0 5,-1-3-29,2-4 13,1-4-14,2-2 10,1 0 6,1 0 6,0-13-12,0-8-2,0-3-8,1-4 0,13-1-18,0 4-15,3 5 33,-2 5-14,-3 7 14,0 4-6,-3 4 6,0 0-2,0 0-3,2 3 5,-1 8 6,-1 2 1,-1 0 1,0 1 10,-2 1-10,0 0-8,4 3 0,-4-7 3,0 0-5,3-6 2,3-3-13,0-2-9,3 0-48,0-2-34,-3-11-83</inkml:trace>
  <inkml:trace contextRef="#ctx0" brushRef="#br0" timeOffset="438657.4416">12323 8967 106,'0'0'331,"0"0"-246,0 0-67,0 0-2,0 0-16,0 0-34,-6 0-92,6 0-148</inkml:trace>
  <inkml:trace contextRef="#ctx0" brushRef="#br0" timeOffset="441036.2345">14300 8767 25,'0'0'63,"107"-17"-12,-50 5-10,5-1-14,4-4-12,1-1-9,-1 0 55,-11 3-44,-13 5-16,-14 1 0,-8 7-1,-10 0-9,-2 2-24,-7 0-16,-1 0-2,0 0-9,0 8 17,-10 1-20</inkml:trace>
  <inkml:trace contextRef="#ctx0" brushRef="#br0" timeOffset="441520.5895">14653 8694 186,'0'0'173,"0"0"-100,0 0-31,0 0-40,0 0 17,0 0-19,0 88 29,5-50-22,1-1 20,0-1-20,0-2 1,-3-3 20,0-3-23,-2 0-5,1-4 0,-1-2-9,1-2 4,-2-2-42,0-6-43,1 0-28,1-1-155</inkml:trace>
  <inkml:trace contextRef="#ctx0" brushRef="#br0" timeOffset="442550.1914">15025 9003 107,'0'0'100,"0"0"-46,0 0 13,0 0 9,0 0-71,0 0 7,-61-35-12,41 35 2,1 2 16,0 14-7,-2 5 13,4 5-4,2 1-9,5-3-9,5-1-2,4-5 13,1-2-17,0-2 4,1-3 0,10-3-9,5-5 19,2-3-10,3 0 0,3-1 10,-1-12-15,-3-2 5,-1-3 0,-6 1-13,-3 0 16,-1 4-3,-5 2 0,1 2 11,-5 5-10,0 2 35,0 2 11,0 0 24,0 0-71,0 0-2,0 2 1,3 10-9,1 1 10,4 1 0,-1 0 0,1-3 0,2 0 3,2-2-3,-1-3 0,3-3 0,0-2 0,4-1 0,-3 0 0,1 0 5,-2-7 1,-4-5-6,0-2 3,-4-2 9,0-4-12,-4 1 0,-2-3 3,0 0 2,0 2 1,-6 2-6,-3 7 0,-3 1 2,2 5-2,2 2 0,-1-1 2,6 3 2,0 1-4,2 0 0,1-2-6,0 2 11,0 0-10,0 0-3,0 0-16,9-3 24,9 2 1,5-5 7,3 3-8,-4 1 5,1 2-7,-3 0 2,-5 0 0,2 5-3,-2 7 3,-4 1 0,-1 4 1,-6 0 12,-1 2-2,-1-1-4,-2 0-4,1-3 11,1-1-13,1-3-1,1-6 0,-1 1-10,1-4-19,5-2-21,5 0-26,8 0-2,14-11-106,12-8-89</inkml:trace>
  <inkml:trace contextRef="#ctx0" brushRef="#br0" timeOffset="444148.4739">15956 8970 60,'0'0'141,"0"0"-65,0 0-3,0 0 23,0 0-67,0 0-2,-28-41-4,15 38-16,-1 3 15,-3 0-20,-4 0 16,-1 1-16,2 10-2,-2 1 0,5 0 7,1 6-2,2 0 20,3 3-8,2 0 2,3-2 9,3-1-26,3-4 4,0-3-6,0 0 0,1-1-4,7 0 4,1-5 0,4-2-1,2-3 1,3 0 0,5-6-11,1-9-20,-1-4 28,0-1-30,-7 2 25,-3-3-3,-5 4 10,-3 3 1,-1 4 0,-4 7 3,2 2 40,-2 1 4,0 0-21,3 0-26,1 12-7,3 8 7,1 4 12,1 3-7,-1 0 18,0 3-7,1-1-2,-4 8 5,-4 8-11,-1 5-14,-1 4 6,-19-5 0,-4-10 11,-2-5-6,-4-5-5,1-5 2,6-8-2,1-5 0,5-8-7,5-3 21,0 0-22,4-4 8,5-6 0,2-3-1,1-3 1,0-6-1,9-4-2,12-2 2,5-8-2,6-2 3,5-1 0,5-1 0,3 3-6,0 4 3,-5 3-8,-3 4 2,-6 4 3,-6 2 6,-3 1 0,-3 1 2,-4-1 3,0-2-5,-6 0 0,-2 0 0,1 3-2,-5 2 3,-3 6-1,0 2 5,0 0 4,-9 2-9,-3 1 0,0 3 2,-3 2-13,0 0 11,0 0 0,2 16-8,1 5 15,6 5-7,3 0 0,3-2-1,0-5-1,3-2 2,12-5 0,1-2-2,6-2 8,5-5-6,3-3 0,1 0-5,2-5-11,-4-5 16,-5-2-3,-3-3-15,-2-2 18,-4-2 0,0-4 0,-3-4 4,-2-2-8,-1-1 4,-4 0 0,-4-1 5,-1 0 3,0 1-8,-3 2 0,-9-1 8,0 2 16,-1 4-18,1 5-1,4 8 24,5 5-21,2 5 10,-1 0-18,2 10-16,0 19 16,0 14 5,2 3 4,7 2 14,4-4-14,-1-3-9,3-6 0,3-6 3,0-5-8,0-6 5,0-3 0,-2-4-4,4-6-34,-5-5-8,2 0-46,0 0-148,-4-14-88</inkml:trace>
  <inkml:trace contextRef="#ctx0" brushRef="#br0" timeOffset="444554.6991">16323 8867 55,'0'0'163,"0"0"-117,0 0 39,97-31 7,-64 22-52,3 0-26,1 1 26,-2-2-33,4 1 6,3 1-13,1 1 10,-2 1-15,-8 4 5,-8 2-19,-6 0-22,-5 0-88,-5 0-91</inkml:trace>
  <inkml:trace contextRef="#ctx0" brushRef="#br0" timeOffset="471923.7916">5915 11040 10,'0'0'39,"0"0"-3,0 0-5,107-11-4,-72 11 15,1 0-10,-2 0-30,2 0 21,-5 0-23,-4 0 2,0 0 3,-9-2-5,0 1 2,-6-1-1,-5 2-1,-6 0-7,-1 0-45,0 6-55,0 7 39</inkml:trace>
  <inkml:trace contextRef="#ctx0" brushRef="#br0" timeOffset="473275.1868">7000 10770 111,'0'0'78,"0"0"-34,0 0 56,0 0-45,0 0-14,0 0-14,0-9-25,0 9 18,0 0-20,0 0-3,0 6 0,7 15 4,2 12-1,0 11 21,-3 7-13,1 3-4,-1 0 4,-4-2-4,4-6 4,-3-5-6,0-6-2,-1-5 0,-2-3 8,0-3-16,0-2-4,0-1-58,0-6-4,0-5-60,0-7-36</inkml:trace>
  <inkml:trace contextRef="#ctx0" brushRef="#br0" timeOffset="473684.442">7058 10743 93,'0'0'58,"0"0"-3,0 0-5,0 0 3,0 0-13,0 0-34,8-33 3,3 33-2,4 2 3,8 16-6,2 6 26,2 7-13,1 5 17,-4 3-27,2 4 8,-6-4-12,-3-1 0,-1-4-3,-5 0 0,0 0 1,-3-3-1,-2-2 1,-3-4 2,0-2-3,-1-2-36,-2-3 26,0-3-35,0-3-32,0-4-44,0-5-39</inkml:trace>
  <inkml:trace contextRef="#ctx0" brushRef="#br0" timeOffset="473972.0407">7085 11136 81,'0'0'156,"0"0"-139,0 0-15,0 0 0,0 0 4,0 0 15,94-39-20,-69 29 0,-4 5 1,-3 3-2,-3 2-28,-3 0-73,-3 0-37</inkml:trace>
  <inkml:trace contextRef="#ctx0" brushRef="#br0" timeOffset="475065.7329">7537 11223 79,'0'0'7,"0"0"-2,0 0 18,0 0 44,0 0-31,0 0 2,76 12 11,-58-12-47,-5-6 10,2 0-12,-3-1 6,-1-3 1,0 0-7,0-4 6,-2-1 13,1-4-16,-2-4 8,-4-1-5,1-4 1,-5-4 1,0-1-7,0-3 3,0-1-2,0 6 7,-3 1-9,-6 4 28,-2 2-26,-2 2 29,-1 2-4,0-1-16,-1 6 22,0 2-32,4 0 11,1 9 3,3 0-3,-1 4 11,5 0-23,0 0-6,3 11 6,0 18 0,0 7 3,0 5-7,0 5 8,11 0-11,3-1 14,1-3-6,3-6-1,0-4 4,0-2-6,-3-6 2,3-1 0,-2-7-5,2-3 5,-2-2 0,4-5-2,2-5-14,4-1 16,3 0 0,-2-7-10,-4-7 6,2-2-9,-4-2-10,-2-2 16,-5-1-33,-5 2 37,-3-2-11,-2 4 12,-4 2 0,0 5 3,0 2-1,0 3 41,0 2-25,-4 3 30,1 0-31,0 0-15,3 5-3,0 13 3,0 1 0,0 2 23,3-3-19,4-2-4,5-2 0,-1-4 6,0-2-12,0-5 6,1-2 0,3-1 9,4 0-7,2-3-4,3-12-32,1-5-99,-4-1-17,-7 2-116</inkml:trace>
  <inkml:trace contextRef="#ctx0" brushRef="#br0" timeOffset="475306.6248">8016 10842 69,'0'0'270,"0"0"-177,0 0-45,0 0-2,0 0-45,0 0-2,-9-3-13,9 3-81,0 0-23,0 0-109</inkml:trace>
  <inkml:trace contextRef="#ctx0" brushRef="#br0" timeOffset="479908.4464">8510 10958 44,'0'0'22,"0"0"19,0 0 41,0 0-66,0 0 35,0 0-18,0 0 3,-61-7 15,50 7-51,0 0 7,0 0-5,-1 6 1,-3 0 17,6 0-18,-3 1 3,-1 0 26,-1 1-25,5 2 2,-3 0-8,5 1 2,1-1-2,1 2 0,5 2-4,0 4 4,0 1-23,6 3 23,11-3-1,2 2 7,5-3-7,-3-3 1,7-3 0,-1-4 0,0-4-2,4-2 2,-1-2 0,1 0 3,-1-6 0,-3-8-3,1-3 0,-1-2 3,-3-2 1,-1-1-5,-3-1 1,-6 2 0,1-1 0,-9 4 4,-3 0-4,-3 2 2,0 0 8,0-1-10,-3 0 0,-8 2 3,1 2 12,-2 2 9,3 5 7,-4 3 17,2 2-30,3 1-7,-2 0-9,1 1 3,0 19 16,2 4-21,4 4 0,3 2-2,0-3-4,0-2 3,13-6 2,2-4-8,6-4 7,1-3 4,-2-4-1,7-3-1,-5-1-28,2 0-22,-3-1-45,0-10-54,-4 2-65</inkml:trace>
  <inkml:trace contextRef="#ctx0" brushRef="#br0" timeOffset="487588.041">10266 11205 25,'0'0'20,"0"0"11,0 0 6,0 0-11,0 0 29,0 0-14,0 0-16,71 21 30,-62-21-50,2 0 18,2 0-2,2-9-16,3-3 17,-3-5-22,4 0 4,-2-3 5,-1-1 4,-2-2-10,-3-2 25,0-2-26,-2-4 35,1-2-25,-4-3 0,-1-5 33,1-2-39,-2-2 7,2 1 2,-5 0-6,1 4 24,-2 4-10,0 4-11,0 3 40,-3 10-48,-4 2 13,1 9 0,3 4-2,1 3 15,1 1-28,1 0 10,0 0-24,0 19 1,0 16 11,0 12 0,0 5 5,7 1-6,-1-3 1,6-5 0,-3-5 1,2-3-1,3-4 0,0-5 0,4-2 2,-1-5-4,2-1 2,0-5 0,-1-5-13,3-2 6,1-7-9,5-1 11,4 0-33,5-10 35,0-8 3,-3-3 0,-2-3-13,-3-4 11,-5-3 2,-5-2 0,-4-4-13,-6 1 11,1 0 2,-4 0 0,-5 0 0,0 2 2,0 0-2,0 7 0,-8 3 14,-1 6-8,3 6 2,-1 6-5,4 3 47,0 1-47,1 2 16,2 0-19,0 23-29,0 9 29,0 8 0,0 4 0,0 1 7,5-3 3,3-3-6,0 0 7,-5-2 3,2-6-13,-2-4-1,-2-4 0,-1-5 0,0-4 3,0-6-3,0-3 0,0-2 2,0-3-7,0 0 5,0-3 0,2-15-16,1-6 11,2-2-8,3 3 6,1 1-15,0 4 13,4 5-2,-5 4 11,-1 4-9,3 3 9,1 2 0,1 0-3,3 0 3,-3 0-2,3 2 2,-2 4 0,2 3-3,0 0 3,3-1 0,0-1-1,0-2 7,-2-1-9,2 1 3,-2-5 0,1 0-1,2 0 5,-4 0-4,1-9 0,-2-6 7,-2-2-9,-5-1 2,-2 0-3,-5 1-2,0 2 5,0 4 0,0-2 0,-2 6 5,-4 1-5,2 1 0,-3 5 6,1 0-14,1 0 3,-1 6 5,0 12 9,2 3-5,4 1-8,0 0 1,0-4 3,0-1 0,0-3 1,2-1-1,4-4 0,-1-3 3,1-3-6,0 0 2,1-2 1,1-1 4,4 0-2,3 0-1,1-7 0,0-4 3,0 1-5,-2 2 1,-2-1 0,-1 3-4,1-2 6,-2 6-2,-2-1 0,0 1 0,0 2-2,3 0 1,0 3 1,-2 9-2,-1 0 5,1 0-2,-2 0 2,1-1 2,-4-1-5,1-3 0,-2-2 0,-2-2 2,-1-3-1,0 0-1,2 0 5,2 0 5,2-11-10,0-11 0,6-5 1,1-1-9,-2 3 8,-2 4 0,1 6-2,-1 5 3,0 1-1,3 4 0,0 4 0,1 1-4,-1 0 4,-1 0 0,1 7 4,-5 7 11,1-1-15,-2 1 0,1-1 7,-1 1-2,2 0-2,1-1-3,2-2 0,0-4-2,1-2-13,1-4-24,2-1-91,0 0 5,3 0-41,-2 0-128</inkml:trace>
  <inkml:trace contextRef="#ctx0" brushRef="#br0" timeOffset="488304.1501">10170 10911 205,'0'0'139,"0"0"-132,0 0 4,0 0 42,0 0-26,109-37 19,-70 30-14,7-3-27,2 1 32,5 0-25,1-1-11,-3 2 4,0 1-5,-2-1-26,-1 2-20,-3 2-27,-4 2-74,-10 2-111</inkml:trace>
  <inkml:trace contextRef="#ctx0" brushRef="#br0" timeOffset="489819.9138">13021 10609 153,'0'0'77,"0"0"-69,0 0 43,0 0-4,-80-3-15,65 3 42,-3 6-61,0 0 15,0 3-4,-3 5-18,5 1 26,-1 4-32,7 5 1,1 3 4,2 2-2,1 1-3,4-1 5,2-1 10,0-2-3,2-2-12,12-6 7,3-1 3,7-7-3,4-2-7,8-7 0,3-1 20,2 0-21,-2-14 1,3-4 0,0-6-5,-2-2 8,0-8-3,-2-2 0,-7 0-16,-6-2 15,-7-2-3,-4-1 4,-3-2-13,-6-1 5,0 0 8,-5 6-2,0 4 6,-5 5-4,-7 7 0,0 2 0,0 7 26,0 2-16,3 5 26,5 3 7,1 2-38,3 1 29,0 0-34,0 15-12,0 16 1,1 16 22,8 7-10,2 3 19,-1-1-15,1-8 9,-4-6-14,2-6 2,-3-4 5,2-5-6,-1-3-1,0-3 0,-2-7 6,-2-3-10,-2-4 4,1-6-10,-1-1 8,1 0-14,2-15 16,1-7-9,7-4-38,-3 4 37,0 2-7,-1 4 7,-2 5 7,2 2 5,0 1-2,5 2 0,3 0-6,2 5 4,2 1 0,-1 0 2,0 7 2,-2 7 4,1-1-1,-2 1 7,2 1-4,-1-1-8,2-3 0,-1-1 2,-3-4 10,-1-2-11,2-2-1,0-2 0,0 0-5,2-12-51,-3-6-74,-3 0-116,-6-1-7</inkml:trace>
  <inkml:trace contextRef="#ctx0" brushRef="#br0" timeOffset="490585.5">13776 10692 237,'0'0'57,"0"0"-57,0 0 0,0 0 5,0 0 9,0 0 28,39 17-13,-23-17-11,4 0 40,1 0-22,1 0-8,3-8 0,1-1-26,-5-2 6,1 1-8,-6-1 1,-4-1 3,-4-1-2,-1-2-1,-7 4 4,0-1 2,0 0-7,0 5 0,-9-1 3,-4 3 0,-3 4 2,-3 1-4,-1 0-1,-4 0 14,4 14-8,0 5 7,2 8-13,4 8 24,5 1-20,6 2 29,2-5 6,1-5-34,0-4 0,4-6-5,10-3 3,5-1 2,2-7-3,6-2 1,4-5-3,6 0-57,4-15-36,-2-6-68,-2 3-159</inkml:trace>
  <inkml:trace contextRef="#ctx0" brushRef="#br0" timeOffset="491987.5795">14525 10514 206,'0'0'44,"0"0"55,0 0-29,0 0 0,0 0-10,-80 8-57,64 11 12,0 2-5,0 8-7,2 0 26,4-3-8,3 2-14,5-7 19,2-3-26,0-1 0,7-6-3,8 0 7,6-4 1,1-4-3,6-3-2,0 0 6,5-8-1,-2-11-5,-1 0 0,1-6-1,-2-7-7,-3-5 8,-2-3 0,-5-4-9,-5 2-20,-8 0 23,-4 4 1,-2 4 3,0 4-2,-8 3 6,-4 2-2,0 4 19,2 5-12,2 5 2,4 7 14,-2 3-7,6 1 38,0 0-54,0 13 4,0 17-18,0 11 31,0 3-12,9 8 14,0-4-12,-2-3 25,1-4-24,2-6-4,-2-6 5,-2-3-2,0-3-7,-1-6 0,-2-4 1,0-4-6,-1-5 5,-1-2 0,-1-2-6,0 0-1,2 0 7,-1-9 0,1-9-15,1-8 6,1-2 2,3-3 2,1 2-12,0 0 6,-2 5 11,1 1 0,3 5-7,-2 1 3,3 2 4,0 4 0,1 0-4,2 5 6,-4 3-2,2 3 0,-2 0-10,-2 0 1,-2 6 9,-1 3 0,-2 0-7,-3 1 7,0 1 0,0 0-4,0 0-16,-3-3 20,-3-3 16,-2-1-16,2-4 9,-1 0-4,2 0-5,1 0 0,1 0 7,3 0-7,0 0 3,0 0-1,0 0-2,0 2-3,0 5-9,0 4 8,6 2 4,7-1-3,2 0 3,3 1 0,-2-2 4,4 0 3,-2-2-7,0 0 0,-2-3 0,0-2-1,-2-2 1,-2-2 0,0 0 2,-1 0 5,-3 0-7,1-6 0,-1-4 8,-3-2-8,1-5 0,-3-1 1,-1-5-5,-1 0 4,-1 1-1,2 4-5,-2 6 0,0 5 3,0 3 3,0 3 0,0 1 2,0 0-2,0 0 0,4 0-5,1 3-7,7 10 11,-2 3 1,1 3 0,0 1 9,-1-4-7,-1-2-2,2-1 0,-2-1 8,5 4-9,1-3 1,0 2 0,-2 0-2,-5-3 3,-7 1-2,-1-2-7,0 0-73,-7-4 15,-13-1-59,-5-3-169</inkml:trace>
  <inkml:trace contextRef="#ctx0" brushRef="#br0" timeOffset="493079.295">16032 10541 54,'0'0'56,"0"0"-53,0 0 32,0 0 25,0 0-25,0 0 2,70 6-15,-52-15-13,1-3 11,-2 0-19,-5-1 5,0-2-6,-2-2 0,-2 2-10,-2 2-9,-3 5 19,-2 5 2,-1 1-1,0 2 30,0 0-12,0 10-4,-6 12 15,3 4 0,2 6-18,1-6 45,0 0-21,0-5-6,3-5-16,4-2-10,6-5-4,-1-3 0,8-3 0,-1-3 19,5 0-15,1-3 0,2-15-4,1-7-13,-2-7 10,0-7-10,-3-3-14,-4 0 24,-2 2 4,-7 3-1,-4 5 7,-3 2 6,-3 3-3,0 3 18,-4 0-1,-9 2 17,1 4-20,2 7 8,2 3 16,3 6-44,2 2 20,3 0-24,0 21-16,0 15 16,0 12 2,5 2 2,6 0 10,3-2-3,-1-1-11,1-9 0,0-4 1,0-5-6,-2-8 8,5-3-3,1-6 0,2-6-10,4-6-12,1 0-40,4-10-63,-2-18-132</inkml:trace>
  <inkml:trace contextRef="#ctx0" brushRef="#br0" timeOffset="493454.2794">16290 10354 155,'0'0'58,"0"0"-23,0 0 70,0 0-30,94 4-24,-57-4 15,5-2-35,1-7-4,-2 0-19,-5-1-8,-6 0-3,-5 4-63,-6 2-60,-7 1-26,-6 2-93</inkml:trace>
  <inkml:trace contextRef="#ctx0" brushRef="#br0" timeOffset="493704.2647">16124 10257 505,'0'0'50,"0"0"-46,0 0 5,0 0-18,0 0-77,0 0-31,35-2 4</inkml:trace>
  <inkml:trace contextRef="#ctx0" brushRef="#br0" timeOffset="496637.4147">18031 10304 249,'0'0'49,"0"0"-30,0 0-12,0 0 59,0 0-50,0 0 1,52 63-7,-38-47-2,-1 1 14,3-1-13,1-2-2,1 0 0,0-3 1,1-1-8,2-3 0,-1-2 6,2-5-3,0 0-3,-2 0 2,1-2 4,-4-6-3,-2 3-3,-2-3 0,-3-2-1,-3-1-5,-1-4 6,0-3 0,0-3-6,0-2 5,-1 0 1,-1 1-1,-1 4-4,-1 1 2,-2 4 3,0 1 0,0 3 11,0 3 2,0 1 8,0 2 3,-2 0-24,1 2 33,-1-1-18,2 2-14,0 0 0,0 0-1,0 0-10,3 0 4,10 0 0,2 0 4,3 0 2,-1 0 0,4 0 1,1 0 4,4 0-5,2 0 0,2 0 0,-5 0-4,-3 0 4,-5 0 0,-4 0 0,-4 0 1,-1 5-1,-3 4 0,-2 4-17,0 2 17,-1 2 5,-1 1 0,1-3 26,1 0-29,0-3 4,2-1-6,-1-1 9,2-1-8,1-3-1,-1 0 0,3-4 7,1-2-3,1 0-8,1 0-20,3 0-69,-3-6 20,0-3-109</inkml:trace>
  <inkml:trace contextRef="#ctx0" brushRef="#br0" timeOffset="496903.0271">18655 10076 48,'0'0'344,"0"0"-283,0 0-5,0 0-56,0 0 0,0 0 0,-6 0-101,6 0-49,7 0-5</inkml:trace>
  <inkml:trace contextRef="#ctx0" brushRef="#br0" timeOffset="497572.2712">19149 10180 106,'0'0'105,"0"0"-22,0 0 38,0 0-94,0 0 27,0 0 8,-36-30-41,22 30-19,1 0 2,-2 9-4,0 6 0,-1 5 15,2 4-15,0 1 1,1 4 7,3-2-8,1-3 0,5-3 1,2-3-8,2-3 6,0-4 1,0-4-1,11-2 1,3-5-2,6 0-9,-2-5-21,3-13 15,-3-1-35,-1-3 17,-1 0 19,-3 1-3,-6 0 19,-1 3 0,0 6 2,-6 6 45,0 4 46,0 2 8,0 0-50,0 2-47,0 14-4,0 4 6,0-1-1,0-2 5,0-3-10,4-4 0,9-1 0,3-1-4,2-4-5,6-1-30,1-3-69,0 0 31,0 0-202</inkml:trace>
  <inkml:trace contextRef="#ctx0" brushRef="#br0" timeOffset="499366.7167">20523 9892 176,'0'0'120,"0"0"-16,0 0-35,0 0 13,0 0-80,0 0 11,-3-1-13,3 1 1,0 8-1,1 14 0,11 10 34,-3 5 44,0 6-77,3 0 22,-5 1-23,-1-7 18,2 0-18,1-6 0,-3-2 0,1-5-10,-1-5-5,-1-2-36,0-5-50,-3-5-94,-2-7-84</inkml:trace>
  <inkml:trace contextRef="#ctx0" brushRef="#br0" timeOffset="499835.4364">20638 10126 263,'0'0'111,"0"0"-104,0 0-7,0 0 34,0 0-34,107-32 20,-77 25-10,-1-2-8,0 0 12,-2 0-10,-3 0-4,-3 1 0,-8-1 8,-1 0-8,-3 0 2,-2-5-1,1-2 18,-1-2-14,-2-5-2,-4 2 8,1 0-6,-2 2 11,0 2 4,0 3 5,0 6 40,-2 3-23,1 5 12,1 0-2,0 0-52,0 6 0,0 19-21,0 10 21,0 6 26,0-4-21,0-2 0,0-2-5,3-4 6,0-4-10,1 1 4,-1-3-18,5-4 5,4-1-45,3-4-3,4-7-38,2-7-219</inkml:trace>
  <inkml:trace contextRef="#ctx0" brushRef="#br0" timeOffset="500457.8101">21449 10036 135,'0'0'59,"0"0"41,0 0-45,0 0 3,0 0-18,0 0-34,-55-38 19,39 38-20,-1 0 6,-1 10 44,1 11-27,0 4-28,1 0 0,4 0 0,3-2-4,5-1 4,4-8 0,0-1 0,0-3-47,0-4 20,11-1-11,4-5 20,4 0 16,2 0-16,0-6 5,2-8 6,-4-1-31,-2 0 30,0-1 0,-3-1-10,-1-3 13,-4 2 2,-3-1 3,-3 5 4,-3 5 1,0 3 39,0 4 56,0 2-11,0 0 10,0 0-89,0 0-10,0 14-2,0 6-3,3 1 4,3-5 1,0 1 0,1-4-2,3-1 2,1-2 0,3-4-2,4-6-51,0 0-5,7 0-51,0-6-115</inkml:trace>
  <inkml:trace contextRef="#ctx0" brushRef="#br0" timeOffset="501326.0181">21825 10042 75,'0'0'54,"0"0"14,0 0 23,0 0-10,-89 0-1,71 0-40,3 0-13,-3 7 25,3 5-33,-1 3-4,4 2-15,3 1-6,3 2 6,3-1-2,3 1 2,0-4-4,0-1 4,4-3 0,10-1-8,1-4 15,4-4-7,3-1 0,4-2 8,2 0 9,5-8-17,0-10 1,2-4-1,-2-7 1,-3-3-1,-4-2 0,-5-2 0,-7-2 1,-9 0-1,-5 1 0,0 1 8,-15-1 10,-3 6-15,-3 2 25,3 5-21,3 8 38,5 7-8,3 5 2,5 4 1,1 0-40,1 18-9,0 17 6,0 10 3,7 5-3,5-5 3,7-4 0,2-5-2,3-6 2,3-7 0,1-5 0,3-4-37,2-7 30,2-3-65,4-4-67,0 0-27,0-1-131</inkml:trace>
  <inkml:trace contextRef="#ctx0" brushRef="#br0" timeOffset="503108.6758">22464 10029 238,'0'0'64,"0"0"15,0 0 0,0 0-40,0 0-7,0 0-3,-23-32-29,12 28 0,-2 4 10,-3 0-8,0 0 2,-4 0-4,1 8 9,-1 4 6,1 3-2,6 1-11,-4 7 6,4 1-1,2 2-7,1-2 0,5-2 2,5-2-7,0-5 5,0 0 0,8-6-6,8-3 10,-1-3-4,6-3 0,1 0 3,2 0 4,3-13-4,0-7-2,2-1 1,-6 1 2,-4 2-5,-6 3 1,-6 5 0,-5 4 12,-2 2 9,0 4 8,0 0 26,0 0-52,0 0-3,0 0-11,1 0-2,2 11 11,4 0 4,-1-1-1,4 1-1,-1-3 5,4-3-5,-1-3 0,4-2 0,1 0 1,3 0-1,4-2-6,0-11 3,0-3-25,2-2 17,-3-1-10,-2 6-11,-4 2 29,-4 5 3,-6 3 0,-1 2 0,1 1-4,-1 0 4,2 1 0,0 11 3,-2 3 11,-2 1-13,-2 3 1,-1 0 2,-1-1 6,0-1-10,0-3 0,0-3 6,0-3 8,0-2-14,0-4 0,2-2-3,4 0 5,0 0-2,3-12 0,5-13 4,1-1-15,5-8 6,-2 3-15,1 4 15,0 4-27,-2 9 31,-5 7-1,0 6 2,-2 1 12,-1 0-10,3 0 10,-4 8 19,-1 6-27,0 0 4,-2 1-8,2-1 0,0 0 4,3 0-1,-3-4-2,1 1 1,-4-5 1,-1-2-3,0-1 0,-1-3 1,-1 0-2,-1 0 2,6-6 5,2-13-6,1-7-2,2-4-11,1 3-8,1 0-10,0 7 25,-3 6 5,-2 3 1,-4 6 31,4 4-31,-1 1 14,4 0-14,2 0 2,2 9 15,3 3-15,-2 0 5,4 0-1,-1 0-1,-1-2-5,4 3 0,1-5 0,-2 2-13,-1 0 6,-2-1-57,-1-2-13,-1 1-47,-4 0-48,-1-4-89</inkml:trace>
  <inkml:trace contextRef="#ctx0" brushRef="#br0" timeOffset="504264.2679">23702 9968 173,'0'0'53,"0"0"47,0 0-28,0 0-35,0 0 14,0 0-36,-79-29 23,54 29-16,-4 0-14,1 9 51,4 6-51,0 5 9,2 2-4,5 4-6,4-2-7,5-3 0,5-3 4,3-3-14,0-1 10,0-5 0,13-2-2,7-2 7,4-4-5,6-1 0,1 0-24,1-3 23,-4-8-54,-2-3 14,-3-1 23,1-4-40,-5 5 32,-3 2 5,-7 2 8,-6 7 13,-1 3 2,-2 0 28,0 0 19,0 0-49,3 3 0,2 8-7,1 0 19,1-2-3,5 0-9,-1-3 3,4-2 2,1-1 6,2-3-11,1 0 0,2 0 15,0-4-13,-1-9-2,0 2 1,-3-4 10,-1 0 0,-4-1-11,-2-2 26,-7 2-22,-3-2 19,0 0-12,-7 1-8,-6 4 21,1 0-13,-3 5-10,4 0 10,2 3-3,-1 2 14,6 2-10,0 1-8,4 0 13,0 0-15,0-1-2,0 1 0,0 0-17,16 0 17,9 0 0,5 0 7,1 0-7,0 0 2,-2 2-2,-1 9 0,-1-1 4,0 3-5,1 0 1,-1 2 0,-5 2-1,-2 1 1,-8 3 0,-5 0-1,-1 0 4,0-1-5,0-4 2,2-2-19,-1-4 17,3-4-59,2-3-12,9-3-29,3 0-48,0-7-92</inkml:trace>
  <inkml:trace contextRef="#ctx0" brushRef="#br0" timeOffset="505218.8768">24843 9873 207,'0'0'87,"0"0"25,0 0-19,0 0-29,0 0-4,-95-17-5,74 17-53,0 7 13,0 8-15,2 4 4,0 7-13,2 2 9,2 2 0,5 4 0,2-6 6,5-1-14,3-6 8,0-4-21,11-5 19,9-3-15,5-6 17,1-3 0,6 0-9,-1 0-5,0-14-5,-1-2 7,-1-7 7,-1-2 8,-3-4-3,-4-3 8,-6-5 1,-6-4 4,0-4 0,-6-1-13,-3-3 16,0 4-16,-2 2 5,-12 2 21,-3 8-23,-4 5 38,0 7-4,6 6-29,2 8 29,6 4-24,4 3 4,3 0-16,0 7-1,0 28-5,0 22 1,0 14 4,9 6 0,11-3 0,9-10 0,4-9-2,1-11 4,3-6-2,2-9 0,0-5-29,0-6 8,-1-8-45,7-5-44,-5-5-68,2 0-61</inkml:trace>
  <inkml:trace contextRef="#ctx0" brushRef="#br0" timeOffset="508678.7172">26016 9521 160,'0'0'70,"0"0"47,0 0-44,0 0 9,0 0-40,0 0-19,-2-5-22,2 5-1,6 0 0,15 0-1,12 0 6,11-4-4,15-7 1,8-4 8,9-2 6,2 3-8,-2-1-8,-6 1 0,-10 0-3,-8 4-9,-13 1-20,-9 3-44,-9 4 13,-10 2-74,-8 0 4,-3 0-20</inkml:trace>
  <inkml:trace contextRef="#ctx0" brushRef="#br0" timeOffset="509006.8236">26403 9471 131,'0'0'234,"0"0"-196,0 0-31,0 0 56,-5 80-11,5-41 8,0 3-8,0 3-15,0-3-11,0-1-17,2-3-9,-2-4 0,0 0 3,0-3-3,0-1 0,0-1 2,0-4-10,-2-1-17,-1-3-11,-2-4-22,4-2-69,1-4 50,0-2-62,0-6-77</inkml:trace>
  <inkml:trace contextRef="#ctx0" brushRef="#br0" timeOffset="509694.2888">26773 9927 186,'0'0'1,"0"0"11,0 0 63,0 0-55,0 0 33,0 0-30,75-12-14,-68 7 36,-1-2-26,-2 0 30,3-4-16,-1 0-19,-3-2-5,0-1-5,-3-1-1,0-1 8,0-2-8,0 3-3,-16 0 0,-1 1-2,1 5-9,1 0 11,2 5 0,4 1 21,0 3-12,3-2-9,3 1 8,3 1-2,0-2-12,0 2 2,0 0 4,3 0-11,13 0 17,13-2-6,4-1 0,1 3 8,2 0-11,-5 0 3,2 3 0,-6 9-1,0 5 6,-7 4-5,0 1 8,-10 4-2,-2-1 2,-2-3-8,-5-2 5,3-2 3,-1-3-5,3-2-3,2-2 0,3-4-3,6-4 3,4-3-27,7 0-16,7 0-9,2-9-45,2-6-131</inkml:trace>
  <inkml:trace contextRef="#ctx0" brushRef="#br0" timeOffset="511471.4276">27665 9802 94,'0'0'60,"0"0"48,0 0-30,0 0-8,0 0-40,0 0 13,-24-49-7,15 43-4,1 4 10,-2 1-34,-3 1 9,-3 0-17,-3 0-4,-3 9-2,-1 10 6,1 3 0,1 3 2,5 2-2,2 0 0,7-1-1,1-5 9,4-3-10,2-2 2,0-4-6,0-1-2,5-4 8,8-2 0,8-5 7,6 0-2,6 0-8,1-6 3,4-12-42,-4-2-6,-4-2-39,-5 1-8,-7 0 42,-8 1-1,-4 2 37,-4 3 17,0 7 14,-2 4 81,0 2 8,0 2-11,0 0-20,0 0-54,0 0-5,0 2-13,0 10-7,0 5 2,0-1 5,0-1 0,8-2-1,4-2 3,3-3-2,0-6 0,6 0-15,0-2 8,3 0-7,0 0 5,-2-4 6,-1-8-28,0-3 21,-2-5-4,-2 1 3,-1-1 7,-3 3 5,2 2-1,-3 1 12,3 4-6,-1 1 2,-2 2-1,-4 5 1,-3 2 34,2 0-37,1 0-1,4 14 33,3 2-28,-2 2 8,2 0-17,1 0 10,-4 0 16,-3-1-25,0 0 3,-4-2-3,-1-4 6,-1-1-7,-1-3 0,-1-1 4,1-4-5,-2-1 2,0 1-1,0-2 11,0 0 2,0 0-11,1-7-2,2-7 15,3-6-21,4-3 6,0 1 0,3-1-4,-3 4-3,1 3 7,-1 5 0,-1 1 1,-1 3-8,-1 3 7,0-3 0,-1 7-2,4 0-9,2 0 9,1 0 1,2 11-8,-2 1 0,-2 2 9,-1-4 0,2 2-1,-3-1 4,-1-4-3,2-1 0,-1-2 1,5-3-5,0-1 4,5 0 0,3 0-3,1-3 6,1-6-8,-3-3 1,-3-2-32,-2-1 28,-4-3 5,-1 0 0,-2-2-13,-5 2-5,-2 5 21,-2 0-1,0 5 6,0 3 14,0 4 8,0 1-5,0 0-8,0 0-14,6 1-11,4 13 11,6 4-4,5 0 4,-1 2 0,-1-5 0,-5 1 18,-1-1-13,-4-3-5,-4 0 0,-2-1 0,-3-4-5,0 3 5,0 1-20,-11 1 13,-11 1-42,-2-5-17,-2-1-46,1-4-67,1-3-65</inkml:trace>
  <inkml:trace contextRef="#ctx0" brushRef="#br0" timeOffset="513827.0894">28772 9873 95,'0'0'94,"0"0"-47,0 0 10,0 0 31,0 0-37,0 0-22,82 0 8,-57-6-27,-2-1 1,-1 0-6,-1 0 0,-5-2-5,-1-2 0,-1 1 0,-1-2 9,-3-3-8,1-3 2,-1-3 0,-1-5 6,0-1-10,-2-1 1,-1 0 0,-1 0 14,-3 2-12,-2 2 14,0 0 26,0 4-28,0 1 12,0 1-3,-5 2-13,0 3 21,2 1-26,2 3 1,-2 4 14,2 4-10,1 1-3,0 0-7,-2 0-1,1 0-14,1 0 8,-2 6 4,1 17-10,1 11 19,-2 10-6,2 7 0,0 11 2,0 3 23,0 0-15,0-1 1,0-4-4,0-4 4,0-7-7,0-5-4,8-6 6,0-4-4,2-2 2,-3 1-4,3-1 0,-2-3 2,-1-3-4,-1-5 2,-2-4 0,-1-6 2,-2-4-2,3-5 0,-2-2 0,-2 0-4,1 0 3,1 0-2,2 0 2,2 0-3,3-6 5,1-7-1,-2 1 0,-2-4-31,-1-2 19,-4-5-16,1-4-31,2-1 24,-4-4-39,0 3 8,0 2 18,0 3-1,-4 6 40,-7 2 9,-1 2 14,-1 2 40,2 3-7,2-1 16,1 0-11,3 2-51,3-2 19,2 3-20,0-1 2,0 1-2,8 1 0,4-2 0,3 2-3,4-1 8,3-1-7,4 1 2,4-2 0,1-3 2,5-1-2,-1 0 0,1-2-2,-1 1 5,-7 2-3,-4 0 0,-8 5 0,-2 1-3,-5 0 3,-3 1 0,-2 4 0,-2-1 6,-1 0-6,-1 2 0,0 0 0,0 0 3,0 0-3,0 0-5,0 0-1,-10 0-8,-1 0 4,-2 7 6,-1 3 8,1 5-11,4 1 7,0-3 0,4 2-10,4 0 8,-1-3 1,2 1-6,0-2 2,0-4-1,6 0 6,7-4-9,3-2 9,2-1-32,3 0 24,-1 0-4,-1 0-28,-3-1 30,-4-9-12,-3 2 9,-2-3 8,-2-2-18,-1-2 17,-2-1 5,-2 1-16,0 0 11,0 5-2,0-1 8,-6 5 24,-2 0-2,1 3 31,2 2-15,2-1-15,3 2 27,0 0-45,0 0-5,0 0 0,0 0-30,0 0 16,3 0 8,8 0 11,-2 0-5,4 2 0,-1-1 0,2-1 0,2 0-3,-1 0 3,3-1 0,-2-8 1,2-2-5,0-4 7,0-1-3,-4 0 2,-6 0 5,-3-1-7,-5 1 0,0-2 5,0 0 11,-12 3-11,-5 0 10,0 4 12,2 2-23,1 5 20,4 1-6,5 3-4,2 0-2,2 0-9,1 0-2,0 0-1,0 0-11,0 3 8,0 4-2,6 1 5,7-2 0,5 1 0,4-2 0,1-1 8,2 1-1,2-1-7,-2 2 0,-1 2 1,-3 0-6,-3 5 5,-4 3 0,-4 4-2,-4 2 7,-2 4-5,-1 0 0,-1 1 1,0-2-9,-1 0 8,1-3 0,2-5 7,2-4-6,3-4-1,0-2 0,5 0-3,2-4 2,4-3 1,3 0 0,2 0-8,1-7-52,2-3-65,-4-4-27,-4-1-194</inkml:trace>
  <inkml:trace contextRef="#ctx0" brushRef="#br0" timeOffset="515324.4136">30164 9747 60,'0'0'51,"0"0"4,0 0 15,0 0-17,0 0 7,0 0-38,34-49 8,-28 43-3,0 2-6,-2-1 11,2 4-20,3-2 6,-1 3-9,4 0-3,1 4-6,1 14 8,0 3-8,-2 5 31,-1-2-29,-2 0 1,0-3 6,-2-1-5,-1-4-5,0-2 1,-2-5 0,-1-1 1,1-3-1,-3-2 0,1 1 0,-1-4 4,-1 0-4,0 0 0,2 0 1,1 0 14,3-8-14,4-9 2,2-4-3,3-1 4,3-1-8,4-2 4,0 3 0,1 6-5,-4 4 5,0 6 0,-5 3 7,-3 3-2,0 0-9,0 0 4,1 11 0,1 1-4,-2 2 9,-1 0-5,-4 1 0,0-1-1,-1-2 0,-2-3 1,-3-2 0,0-2-1,0-2 2,1-3 3,1 0-4,1 0-13,5 0 6,3-8 0,8-8-9,2-5 15,3 1-8,-5 2 9,-2 4-4,-2 6 6,-5 0-2,1 5 2,1 3 0,-3 0 4,0 3-4,4 9-2,-3 2 3,4 1 1,-4-2-5,1-1 1,0 2-20,-3-4-21,1 0-76,-3-3-36,3-6-53</inkml:trace>
  <inkml:trace contextRef="#ctx0" brushRef="#br0" timeOffset="523874.6781">7397 12281 7,'0'0'47,"0"0"19,0 0 3,0 0-8,0 0-5,0 0-23,-78-78 12,65 71-21,2-1-6,-2 1 25,2 2-19,-2 2-9,0 1 12,-1 2-10,1-1-2,-1 1-13,-2 0 3,2 0 20,2 0-22,-1 0 2,4 0-5,0 5 6,-1 2-6,1 3 0,-2 4 9,1 5-14,2 2 6,4 2-1,2 3 0,2-2-3,0 1 2,2 4-5,11-4 5,4-2-3,-1 0 4,2-7 0,4-2-4,-4-2 7,3-3-5,1-3 2,-2-6 0,2 0-8,2 0 16,0-10-5,-3-7-3,1-3-4,-4-4-6,-1 2 2,-3-3 8,-6 3 0,-2-1 1,-3 1-1,-3 2 10,0-1 1,0 5-11,0 3 0,0 8 7,0 0 15,0 5 5,0 0 0,0 0-20,0 0-7,0 0-9,0 12-4,0 4 13,0 4 4,9-3-4,3-1 0,-2-3-1,1-3 1,2-2-3,-2-1 3,-1-4 0,2-2 0,-1-1 0,2 0 0,-1 0-6,1 0 7,1-4-7,-1-3 3,-1-3-18,0 0 13,0-2 8,-3-3 0,0 4-1,0 1 1,0 2-3,-2 5 3,2 2-10,1 1 3,1 0 7,1 0 0,1 0-4,-1 7 10,0 4-6,-1-2 0,-2 3 0,-2-2-1,-1 3 1,-2 0 0,-2-1-2,1 2 12,-3-3-10,0 2 0,0-8 5,0 0-8,0-3 3,0-2 0,3 0 14,-3 0-4,3-4-8,0-9-2,0-8 6,4-6-11,2 0 5,0 0-15,2 4 8,1 8-7,-6 5 14,0 7-2,0 3-11,1 0 6,2 3 10,3 10-3,0 4 34,-3-1-29,0 1 3,4-1-8,-4-2 11,6-1-14,-3 0 3,7-1 0,-2-5-8,-1-1-16,2-3-83,-2-3-63,1 0-116</inkml:trace>
  <inkml:trace contextRef="#ctx0" brushRef="#br0" timeOffset="524590.7874">8396 12120 193,'0'0'52,"0"0"31,0 0 13,0 0-60,0 0 40,0 0-23,-94-18-38,72 23 19,-2 8-27,-3 7 6,-1 4 6,3 3-14,2 2 3,2 1-5,6 1-3,5 0 7,4-2-6,6-3-1,0-5 0,1-1-16,17-9 13,-1-1 3,5-6 0,3-4-5,-1 0 8,0 0-6,0-10 3,-2-7-12,-2-2 10,-1-2 2,-1-4 0,-6-3 6,-1-2-1,-3-3-5,-5-7 22,-1 0-16,-2-5 15,0 0-2,0 1-15,-3 2 25,-7 2-20,-1 6-1,3 3 17,-2 11-23,3 6 17,2 9-11,4 5 7,-1 0-1,2 0-14,0 19-6,3 19-3,15 12 14,5 8-8,2-1 3,0-3 0,-1-4-1,1-9 3,-2-10-2,-2-4 0,-2-6-29,-1-4 13,0-4-24,0-5-39,6-4-18,-2-4-64,-4 0-225</inkml:trace>
  <inkml:trace contextRef="#ctx0" brushRef="#br0" timeOffset="529256.4845">10384 11871 182,'0'0'56,"0"0"-11,0 0 47,0 0-28,0 0-17,-44-77 21,29 66-62,2-1 17,-3 0-16,0 3 7,0 1 3,0 3-3,-1 2-7,2 1 6,-1 2-13,4 0 0,0 0 0,3 13 3,2 12 5,1 7-8,1 8 0,1 5 40,4 1-40,0 6 11,0 2-11,10 0 22,-1 2-14,3-5-8,0-6 2,-3-6 3,0-4-1,-3-3-4,-3-3 0,0 0 5,-3-2-14,0-1 9,0-3-42,0-5 18,0-4-84,0-3-22,-3-6-106</inkml:trace>
  <inkml:trace contextRef="#ctx0" brushRef="#br0" timeOffset="529568.967">9995 12277 231,'0'0'124,"0"0"-120,0 0-4,0 0 0,0 0 29,0 0 5,96-13-11,-57 5-9,4-3-8,2 1-5,-5-1-1,-7 4-10,-5 0-43,-5 6-82,-7 1-64</inkml:trace>
  <inkml:trace contextRef="#ctx0" brushRef="#br0" timeOffset="531050.1657">10510 12283 56,'0'0'79,"0"0"6,0 0-34,0 0 5,0 0-6,0 0-36,56 42 25,-42-42-28,0 0 18,1 0 8,4-3-36,-1-9 13,0-2-12,-2-1 6,-1-2 4,-1-1-12,-5 2 3,-3-2 3,-2 3 4,-1 0-10,-3 4 0,0 4 2,0 3 8,0 4-6,0 0 42,0 0 2,0 0-48,0 0-7,0 13 0,0 6 7,0 3 7,0-1-6,3-2-1,1-2 2,4-4 0,-2-1-3,0-4 1,1-4 0,-2 1-1,-2-3 1,3 0 0,-2-2-5,4 0 0,1 0 4,-2 0-4,2 0-5,-1-1 4,2-3 6,-4-3 0,3 3 0,0-3 4,-2 0-6,4-3 2,2 1 0,2-2-3,1-1 3,0 0 0,0 0-4,-3 0 1,2 2 1,-1 3 2,-1 1-2,-1 2-2,3 3 4,-2 1 0,1 0-10,1 0 13,-3 0-4,0 1 1,-4 5 0,0 3 19,-5-2-19,0 3 4,-1 0 17,-2-2-11,0-1-7,0 0-3,0-3-4,0-1 4,0-3 12,0 0-11,0 0 20,0 0-15,0 0-1,0-10-5,0-9 5,1-3-15,8-4 4,0-1-1,1 6-2,2 4-6,-3 5 12,0 4 3,0 4-6,1 1-4,1 3 10,0 0 0,-1 2-6,-1 10 3,-2-1 3,2 5 10,-3-4-3,2 1 14,-1-1-20,5 1 0,0-3 7,3-1-1,-3-3-7,0 0 0,3-5-17,-6-1-12,1 0-61,-3 0-23,-4-7-87</inkml:trace>
  <inkml:trace contextRef="#ctx0" brushRef="#br0" timeOffset="531378.2736">10746 12015 433,'0'0'63,"0"0"-51,0 0 48,0 0-60,0 0 0,0 0-15,0 0-194,-33 3-17</inkml:trace>
  <inkml:trace contextRef="#ctx0" brushRef="#br0" timeOffset="533732.4699">11696 12209 60,'0'0'62,"0"0"21,0 0 24,0 0-35,0 0-41,0 0 48,-1-49-41,-4 39-1,-2 1-18,1 0-8,-5-1-8,-3 0-3,0 5 0,-4-1-6,3 3 7,-2 3-1,0 0 0,-1 0-4,3 10 4,2 4 2,2 5 6,5 4-8,2 2 5,1 3 5,3-3 2,0-1-4,0-4-14,0-4 6,7-3 0,2-5 4,2-1-4,2-4 0,2-3 8,1 0-2,4 0-7,2-16 1,2-5-29,3-3 13,-6-3-7,0 3-4,-5 2 24,-7 5-6,-4 8 9,-5 3 4,0 4 23,0 2 22,0 0-14,0 0-35,0 6 0,-2 6 0,2 1 0,0-2-6,0 2 1,3-3 3,9-1 3,0-3-1,2-1 0,2-4 3,-1-1-3,9 0 0,-2 0 5,2-10-2,0-6-3,0-3 0,-5-4-1,3 0 5,-7-5-4,0 0 0,-4-3 0,-4 0 1,-2-4 2,-2 1 0,-3-3 2,0 0 2,0-1-7,-3-1 0,-8 3 1,-1 5 2,-4 3-1,-2 6-2,0 7 11,3 6-2,5 4-3,1 5-6,-3 0 0,9 8 6,0 17-6,1 14 0,2 10 2,0 5 7,6 3-5,6-1-4,0-2 9,3-6-3,2-6-6,0-6 0,0-5-1,4-7 0,-5-5 1,5-5 0,0-7-11,0-5 4,4-2-1,1 0 8,2-14-2,2-4-15,-2-3 11,-1-2 2,-6-1 4,-2 2-1,-4-2 3,-6-2 0,-1-2 0,-2-3 4,-2-4-6,0-4 0,-2-5 0,-2-3 1,0 1 0,0 5-1,0 9 9,-10 8-1,-4 7-8,5 7 14,0 5-13,3 2 23,3 3-20,2 0-2,1 0-2,0 15-19,0 21 19,0 16 0,0 5 0,6 0 5,4-5-2,2-4 9,-1-8-10,0-7 3,0-6-5,1-3 0,3-6-5,0-4 3,-1-5 2,-1-3 0,0-3-2,-1-1 8,0-2-7,-2 0 1,-1 0 0,0 0 3,0 0-2,-2-10-1,3-3 4,0-2-4,2-2 0,-2 0 0,-2-1-5,2 3-3,-5 5 8,-2 1 0,-2 6 0,-1 1 8,0 2-8,0 0 0,0 0 6,0 0-18,0 0 12,0 2 0,0 7-3,0 3 5,0-1-5,6 1 3,4-3 0,1-5-5,0 1 10,0-5-5,0 0 1,-2 0 5,3 0-6,0 0 0,0-4 1,1-6-1,-2-2 0,-1 2 0,-3-1 2,-2 5 5,-2 1-7,-3 2 0,1 3 3,-1 0 8,0 0-11,0 5 5,0 13-2,3 9 2,-1 3 12,-1 3-17,1 2 15,1-2-9,1 0-6,-2-3 0,-2-1 2,0-3 4,0-1-6,-6 0 0,-5 0 3,-4-3-6,-1-1 3,1-4 0,-3-5 5,5-4 3,1-7-8,3-1 0,3 0 10,-1 0-11,4-12 1,0 0 0,3-4 2,0-4 4,0-3-6,16-3 0,2-2-24,7-2 21,1 2-23,0-2-11,0 4 10,-4 2-120,2-1-33,-5 6-109</inkml:trace>
  <inkml:trace contextRef="#ctx0" brushRef="#br0" timeOffset="536042.4018">14319 12108 150,'0'0'97,"0"0"-93,0 0 15,0 0-14,0 0 15,0 0-2,0 0-13,52 45 35,-34-43-30,6-2 7,1 0 1,1 0-8,2-5-9,-2-6-1,2-5 2,0-2-3,-1-3 1,-3-1 0,-3-3 0,-5 0-1,-1-3 1,-4-3 0,-4-2 3,-1 0 2,0-2-5,-2-1 12,-2 1 28,-2 2-36,0 1 27,0 1 4,0 6-23,0 5 35,-5 6-29,1 7 24,1 1 17,2 4-49,-1 2 20,2 0-30,0 10-16,0 16 14,5 17 2,8 8 0,1 7 18,-1 3-12,-4 2 13,-5-1-13,-2 1 4,-2-2 8,1-2-17,-1-6 1,0-5 2,0-2 1,2-4-5,-2-5 0,5-3 1,-1-5-19,-1-6 18,0-7-47,1-3 5,1-8-158,1-5-27,-3 0-73</inkml:trace>
  <inkml:trace contextRef="#ctx0" brushRef="#br0" timeOffset="537328.5076">14768 11961 164,'0'0'53,"0"0"23,0 0 8,44-82-53,-28 66 14,5 4 1,3 6-36,-1 6 20,0 0-27,-1 6-1,-2 14 20,-5 3-13,-4 4-5,-5 2-4,-4 0 10,-2-2-10,0 0 3,-6-1-3,-10-1 0,-1-2-12,-5-2 4,0-5 5,2-5-37,1-5 6,3-5-3,0-1 29,6 0-5,-2 0 17,5-4-4,2-2 0,2 3 5,1 1-2,2 1 1,0 1 6,0 0-19,13 0 23,6 0-14,4 0 21,3 0-18,4 0 31,3-6-16,-2-2-14,2-1 4,-5 0-2,1 0-6,-4-1 0,-1 1-15,0-2 13,-3 1-23,0-3 16,-4-2-8,-5 1 10,-6-6-5,-1-1 7,-5-2 2,0 2-1,0 3 4,-6 2 0,-8 5-1,1 5 1,-2 5 0,-1 1 27,4 0-20,-3 8 9,4 8-16,4 2 3,4 1-4,3 4 1,0-2 0,0 1 14,7-1-7,7-1-7,2-5 0,1-1 1,-1-4 4,3-5-4,1-4 1,2-1 7,2 0-3,-1-4-2,0-10-4,-2 2 0,0 0 5,-4-1-4,-3-3-1,0-2 0,-4-3 8,-1 0-8,-1 0 0,-5-1 0,-3 4 3,0-2 0,-2 4-3,-11 3 0,2 3 10,1 4-10,0 4 7,5-1-6,4 2 47,-1 1-30,2-2-1,0 2-17,0 0-3,0 0-1,0 0-13,8 0 8,8 0 7,-1-4 4,1 2-2,2 1 0,2-1 5,2 2-6,3 0 1,-4 0 0,-1 6-5,-4 8 8,-4 4-3,-3 0 3,1 1 6,-5 2-9,-2 1 12,0-3-10,0 1 29,3-4-23,1-1-1,3-1 12,0-4-10,-1-2-9,4-5 0,2 0 0,4-3 7,3 0-5,5 0-1,-3-6-1,3-2-46,0-1-22,-3-1-90,-3-3-84</inkml:trace>
  <inkml:trace contextRef="#ctx0" brushRef="#br0" timeOffset="538831.4671">15896 12063 233,'0'0'54,"0"0"-30,0 0 48,0 0-45,0 0-5,0 0-20,38-22 0,-27 11 10,0-3-6,2-2-6,-1-4 5,2-6-2,0-3 8,-1-4-9,0-5-2,-4-1 3,-5-2 4,-2-1-7,-2 1 3,0 4 1,0 2 50,0 5-14,-5 4-3,1 2 14,1 0-48,0 3 28,0 3-1,-1 3-26,1 6 46,0 6-21,1 3-5,2 0-24,0 12-6,0 22 6,5 16-3,5 12 6,0 12 14,1 3-11,1 2 5,-2-5 33,2-5-37,0-2 11,0-7-18,0-2 17,-3-6-15,-2-3-2,1 0 0,2-3 2,-1-1 3,0-2-5,1-7 0,-5-2 1,-2-2-8,0-4 7,-1-2 0,-1-5-1,2-7 1,0-8 0,-1-4-31,-2-2-13,0 0 39,0 0 5,0 0 0,0 0 5,0 0 0,0-2-5,0-4 0,0 1 10,0-1-10,0 2 0,0 1 1,0-4 6,0 4-4,0-1-3,0-2 0,-2 3 5,2 0-6,0 0 1,0 3 0,0-2 1,0 2 4,0-3-5,0 0 0,0-1 0,0-2-4,0-2 4,0-1 0,0-3-1,0-4 1,2-4-6,1-5 5,1-3-39,-3 0 33,-1-1-16,0 1-7,0 0 26,-7 0-40,-2-1 26,-5 4 0,-2-1-70,-2 2 61,-4 1-5,-5 2-1,2 3 27,3 5-9,3 4 15,8 4 21,8 4 12,1 1 31,2 0-47,0 0-7,0 0-20,0 0 5,13-2 5,5-1 0,8-6 11,2-1-11,3-2 0,2-1 1,0 2-2,1-3 6,-2 2-5,-1 2 0,-3-1 1,-7 2-2,-6 3 1,-3 3 0,-7 1-8,-1 1-20,-2 1-32,1 0-2,-2 0-37,-1 0-101</inkml:trace>
  <inkml:trace contextRef="#ctx0" brushRef="#br0" timeOffset="541564.1387">16411 11824 44,'0'0'117,"0"0"-40,0 0 32,0 0-72,0 0 20,0 0 3,-69 1-41,62 11-18,2 6 17,-1 6-17,2 4 19,-1 0-7,2-1 29,3-1-25,0-4-1,0-2 5,5-5-16,5-1-5,5-4 0,0-4 5,3-1-2,-1-5 2,2 0 7,-1 0-3,1-8-6,-1-5 1,-3-2-4,-2-2 0,-2-1-5,-4 1 5,-2 0 0,-5 1 0,0 0 1,0-2-4,0 3 3,-8 2-5,-4 3 5,1 2 0,0 1 6,2 1 4,2 3-3,2 1 0,2 2-7,3 0 9,0 0-11,0 0 2,0 0 0,0 0-7,0 0-4,12 0 8,2 3 3,3-3 0,1 0 3,3 0-2,0 0 0,-1-4 1,0-4 3,-3-1-5,1 5 0,-6-8 1,4-2-3,-5-2 4,0-7-2,-3 4 0,-5-1 7,-2 2-7,-1-2 0,0 5 3,-9 0 2,-5 0-3,1 5-1,2 1 14,-1 1-2,3 5-8,-3 2-5,4 1 11,2 0-10,2 0-1,2 0 0,2 0-1,0 0-4,0 0 2,0 2-3,8 8 3,6-3-2,5 0 6,4-2-1,3 3 3,1-3 2,-5 2-5,2 2 0,0 1 2,-4 4-5,-3 1 3,1 3 0,-4 3-1,-4 1 7,3 4-6,-5 0 0,-1-2 0,2-2-4,-1-2 4,-1-4 0,2-2-1,1-4 7,0-3-6,-1-3 0,2-2-5,1-2-3,2 0 11,5-2-3,2-15 8,0-2-3,1-3-5,2-9 0,-2 1-28,-2-2 21,1 3-5,-5 4 12,-4 10-13,-4 8 18,-5 4-5,0 1 2,-3 2 11,3 0-21,1 0 8,0 8 0,6 10 20,-3 3-19,2 2 17,-3-1-9,0-1 5,1-2-1,1-3-13,-1-1 0,-4-3 1,2-1 4,-4-4-5,1-1 0,-1 0 3,1-3-6,-2-3 3,0 2 0,1-2 2,-1 0 7,0 0-9,0 0 0,0 0 7,0-5-11,2-4 4,-1-1 0,1 0-1,-1 3 5,-1-1-4,0 2 0,3 4 3,-3-3-7,3 3 4,-3 2 0,0 0-1,0 0 3,0 0-2,0 0 0,0 0-14,0 0 6,0 0 8,0 7 0,0 0 9,0 1-5,0-1-4,0-3 0,0 1 5,0 0-7,0-2 2,0-2 0,0-1-3,0 0 6,0 0-3,0 0 0,0 0 3,0 0-3,0 0 0,3-4 1,3-11-2,0-6 1,0 0-2,4-7-1,-1 1-20,0 5 15,3 2 0,-3 8 8,-3 5-14,-1 2 14,-2 5 0,1 0-2,2 0-10,2 3 6,1 10 5,-2 1 1,2 1-3,-3-1 4,0-1-1,0-2 0,-1-1 5,-1 4-8,-3 2 3,-1 3 0,0-3 8,0-1-8,0-4 4,0-3-4,0-3 8,0-2-9,0-3 1,0 0 0,0 0 13,0 0-13,0 0 8,2-6 4,-1-9-8,4-4-6,1-2 2,1-2-1,3-2-11,-2 4 12,1-1 0,-1 4-5,0 3-2,0 1 6,-2 5-4,2 1 2,0 4-6,0 3 9,-1 1 0,-1 0-3,3 1-5,-3 8 8,0 3-2,-1 3 2,1 0 0,-2 2 2,0-2-2,1 0 3,-4 0 2,2-1-5,-1-2 0,2 0 4,-1-1 2,2-4-4,1 1-2,0-2 0,-2-2 3,1 0-5,-1 0 2,-1-3 0,2-1-1,0 0 1,2 0 0,2 0 4,1-1 3,3-13-7,1-3 0,1-6 3,0-7-6,1-2 3,-2 0-4,-1-1-1,-4 7-33,-5 10 35,1 0 3,-5 12 0,2 1 19,-2 3 3,0 0-9,1 0-13,2 2-15,3 11 15,1 4 8,-1 1-1,0 0 5,0 0-11,1-2 4,-2 0-4,0 0 4,-1 1-5,1 1 0,-4-2-18,1 2 16,-2-1-53,0-1-43,-11 1-42,-8-5-37,-1-3-130</inkml:trace>
  <inkml:trace contextRef="#ctx0" brushRef="#br0" timeOffset="542920.3377">19086 11502 226,'0'0'106,"0"0"-24,0 0 23,0 0-39,0 0-63,0 0 3,0 39 11,0-8 2,0 4 25,1 1-37,4 0 21,-2 1-28,0-1 10,0-4-7,0-1 1,-1-3-4,-1-3 0,1-4-15,-2-3-32,2-5-54,-2-4-43,0-6-70</inkml:trace>
  <inkml:trace contextRef="#ctx0" brushRef="#br0" timeOffset="543514.0694">19086 11527 68,'0'0'67,"0"0"43,-2-78-18,2 58-16,3 1-11,9 2-49,3 3 15,2 6-10,4 5 12,1 3-5,1 4-27,3 17 22,-2 8 4,-3 1-26,-1 0 19,-4 1-18,-4-3 3,-1-1-5,-6-2 7,-3 0-10,-2-3 3,0-4 0,1-3 5,-1-6-3,0-6-2,0 0 0,0-3-2,3 0-3,-1 0-1,1-7 3,4-17-5,5-8 8,1-6-4,2-4 2,0-1-24,-3 2 20,2 7 2,-2 6 4,-2 10 5,-1 5 3,-3 7 28,2 1-6,3 5-19,3 0-11,5 9 10,-1 15-10,0 6 31,-6 3-17,-2 3-1,-5 1 3,-4-4-7,-1 3-9,0-5 0,0 3 0,-4-3-3,-2-1 3,-3-6-30,6-4 4,1-5-79,2-7-43,0-5-66,0-3-71</inkml:trace>
  <inkml:trace contextRef="#ctx0" brushRef="#br0" timeOffset="543889.0538">19904 11340 420,'0'0'119,"0"0"-76,0 0-43,0 0 19,0 0-13,0 0 26,14 106 16,-12-70-36,-1-3 8,-1-4-20,0-2 12,0-1-14,0-2 2,0-2 0,0-2-5,0-4-12,0-4-32,0 0-30,0-7-90,0-4-33</inkml:trace>
  <inkml:trace contextRef="#ctx0" brushRef="#br0" timeOffset="544170.2892">19917 11324 315,'0'0'79,"0"0"-1,0 0-5,0 0-70,20-87 34,-3 71-25,4 5-12,2 1 25,-1 5-20,0 2-5,-2 1 0,-2 2 2,-5 0-4,0 0 2,-2 10-27,-3 3-10,-3 3-60,-3 2-20,-2-1-62</inkml:trace>
  <inkml:trace contextRef="#ctx0" brushRef="#br0" timeOffset="544404.6487">19930 11459 99,'0'0'164,"0"0"-106,0 0 27,0 0-45,0 0-36,0 0 40,20 2 17,-2-2-12,4 0-30,0 0-5,1 0-15,-4 0 1,-1 3-71,-4 3-47,-8 3-82,-6 3-37</inkml:trace>
  <inkml:trace contextRef="#ctx0" brushRef="#br0" timeOffset="544637.4151">19899 11730 157,'0'0'53,"0"0"-2,0 0 19,0 0-7,0 0-5,0 0-9,69 5-32,-41-14-14,1 0 5,-3 1-3,1 5-4,-5-1-1,-2 2-52,-2-1 51,-5 1-132,1-3-79</inkml:trace>
  <inkml:trace contextRef="#ctx0" brushRef="#br0" timeOffset="545559.2468">20484 11332 105,'0'0'95,"0"0"-2,0 0-3,0 0-45,0 0-38,0 0-5,-2 42 37,-2-5 26,-4 5 24,-5 0-48,1 1-2,-1-2-32,2-1 7,2-4 1,3-1-15,-1-4 0,4-4 1,-2-4-1,1-3-6,-1-9-26,2-3-43,3-5 7,0-3-53,0 0-19,0-11 34,11-11 7,0-6 12</inkml:trace>
  <inkml:trace contextRef="#ctx0" brushRef="#br0" timeOffset="545856.0999">20520 11399 44,'0'0'63,"0"0"40,21-84-11,-17 64 2,-1 8 2,0 5-36,-3 5 20,0 2-20,5 0-57,5 3 5,5 18 0,4 10 3,-1 5 56,2 3-61,-4 0 4,1-1-10,2-1 22,-4-4-22,0-1 0,-3-4 0,1-2 1,-4-3 0,-2-2-2,-3-3-5,-3-1-52,-1-6 26,0-1-77,0-5-88,-1 0-118</inkml:trace>
  <inkml:trace contextRef="#ctx0" brushRef="#br0" timeOffset="546076.3512">20541 11628 345,'0'0'151,"0"0"-122,0 0-27,0 0 24,0 0-26,92-25 3,-54 15-4,-4 3 1,-3 1-80,-1 0-44,-5 0-78</inkml:trace>
  <inkml:trace contextRef="#ctx0" brushRef="#br0" timeOffset="546654.4596">21202 11344 306,'0'0'62,"0"0"66,0 0-62,0 0-33,-87-38-13,63 35-15,0 3-5,2 0 0,2 0 0,0 5-2,0 8 5,7 5-3,1 3 0,6 3-10,6 3 9,0 4-8,7-3 9,13 1 2,7-2-2,1-5 21,0-2 3,-1-2-16,0-1-6,-6-2-2,-2 0 0,-5-4 2,-1 5 2,-8-1-4,-4 3 6,-1 2 4,-1-1-11,-17 1 2,-6-2 3,-3-5 9,-1-2-13,-2-6 0,-2 0 0,4-5-32,1 0 13,2 0-25,5 0-20,1 0-6,5-7-84,3-4-90</inkml:trace>
  <inkml:trace contextRef="#ctx0" brushRef="#br0" timeOffset="547788.225">21417 11404 147,'0'0'141,"0"0"-42,0 0-6,0 0 13,0 0-57,0 0-46,-11 4 8,8 17-7,0 5-4,1 4 7,2 3 6,0 3-1,0 0-12,0 2 1,2-2-1,7-4 0,6-2 0,0-4-2,4-7 6,-1-4-8,3-7 4,-2-4 0,-1-4-17,5 0 17,-3 0 0,2-9-3,0-7 6,-1-5-3,-2-1 0,-3-3 2,-3 1 37,-3-7-31,-3 2 25,-2-5-26,-2 0 8,-3-2-18,1-2 3,-1 4 0,0 0-8,0 7 6,0 8-6,0 8-2,-1 7-37,-2 2 12,3 2-69,0 0-127,0 0-92</inkml:trace>
  <inkml:trace contextRef="#ctx0" brushRef="#br0" timeOffset="548194.4555">22019 11332 185,'0'0'162,"0"0"-67,0 0 16,0 0-89,0 0-16,0 0-6,-19 75 1,19-39 28,0-2-17,0 1 7,0-3-17,1-1 5,5-1-8,-3 1 1,0-6-15,3-1-2,-1-3-34,-2-3-22,-2-5-8,1-6-66,1-7-26</inkml:trace>
  <inkml:trace contextRef="#ctx0" brushRef="#br0" timeOffset="548694.4346">22064 11290 188,'0'0'113,"0"0"19,0 0-43,0 0-25,0 0-56,0 0 15,85-55-19,-54 55 2,-1 5 20,-3 11-24,-6 5 5,-8 2-6,-7 3-1,-6 1-21,0 3-19,-15 0-1,-10-5 24,-5 0-45,-1-7 46,-1-4 9,3-3-11,3-4 18,5-2 0,3-5 2,5 0 11,4 0 25,5 0 30,4 0 15,0 0-64,4 0-14,17-1-5,6-1 1,4 2 0,5 0 0,0 0 0,1 6 3,-1 0 3,-5 3-7,0 2 0,-5-1 2,-2 2-1,-2 3-1,-1-1 0,-3 3-10,-2-3-30,-4 0-10,-3-2-62,0-6-44,-3-3-60</inkml:trace>
  <inkml:trace contextRef="#ctx0" brushRef="#br0" timeOffset="549031.863">22544 11312 324,'0'0'132,"0"0"-54,0 0-54,0 0-7,0 0 7,0 0 22,18 102-32,-12-70 2,0-2-10,-3-3-6,0 0 0,0-4 0,-3-1 0,2 0-24,-2-4-1,0-2-13,0-1 21,0-6-52,0-1 3,0-7-59,0-1-92</inkml:trace>
  <inkml:trace contextRef="#ctx0" brushRef="#br0" timeOffset="549285.8782">22644 11202 296,'0'0'76,"0"0"-2,0 0 45,0 0-60,0 0-32,0 0 1,54-66-25,-32 63-3,-1 3 0,2 0 4,-1 0-19,-4 0-12,-3 10-62,-5 4 7,-4 3-67,-3 1-58</inkml:trace>
  <inkml:trace contextRef="#ctx0" brushRef="#br0" timeOffset="549535.8619">22593 11476 212,'0'0'176,"0"0"-140,0 0 48,0 0-44,0 0-28,0 0 9,94-28-19,-67 22-2,-1 1 0,-1 2-1,-1 1 0,-5 2-48,-5 0-46,-5 0-33,-6 3-70</inkml:trace>
  <inkml:trace contextRef="#ctx0" brushRef="#br0" timeOffset="549770.2247">22674 11657 138,'0'0'5,"0"0"58,0 0 94,0 0-93,0 0-10,99-3-21,-69-5-26,-1 1 18,-2-1-6,0 0-14,-2 1-5,1 1-11,-3-1-37,0-1-74,-2 2-74</inkml:trace>
  <inkml:trace contextRef="#ctx0" brushRef="#br0" timeOffset="550723.3031">23213 11324 298,'0'0'66,"0"0"13,0 0-62,0 0 8,0 0-12,0 0 40,-5 96 3,5-60 32,3 0-62,5-2 8,-2-7-24,-2 0 10,5-4-18,-5-4-2,1 2 0,1-6-6,-1-1 6,1-4-31,1-6-20,-1-4-92,4 0 39,-1-2-20,2-15-45,-2-3 13</inkml:trace>
  <inkml:trace contextRef="#ctx0" brushRef="#br0" timeOffset="551220.6853">23304 11414 54,'0'0'106,"0"0"-21,-5-98-9,5 70 19,0 5-37,0 4-1,0 7 39,0 6-59,1 2-2,7 4-33,4 0 15,6 0-17,6 17 0,0 6 1,1 4 12,-3 3-7,-2 0-6,-7-3 0,-2-1 7,-4-3-7,-2-4 0,-2-2 1,0-7 0,0-2-1,-2-5 0,1-2 0,1-1-18,1 0 15,5-4-5,3-14 8,2-8 7,2-4-3,1-3-4,-1-2 0,0 0 2,-1 3-3,1 4 1,-2 7 0,-4 8 3,-1 6 0,-4 7 3,1 0-6,4 10 5,3 9-5,0 4 2,-2 1 6,-2 3 4,-1-1-9,-4 0-3,1 2 1,-2-3-1,-1 1-23,-2 0-21,0-2-55,0-3 1,2-2 23,3-7-171</inkml:trace>
  <inkml:trace contextRef="#ctx0" brushRef="#br0" timeOffset="551548.7939">24004 11208 583,'0'0'19,"0"0"-7,0 0 49,7 85-27,-3-56 5,2 3-31,0 0 0,-1-4-5,-1 0 6,1-4-16,-2-5 7,-2-1-25,-1-1 20,2-6-25,-2-3-23,0-2-29,1-4-68,-1-1-57,2-1-10</inkml:trace>
  <inkml:trace contextRef="#ctx0" brushRef="#br0" timeOffset="551861.273">24087 11151 324,'0'0'83,"0"0"52,0 0-53,0 0-18,0 0-40,0 0-20,34-86 17,-11 74-18,2-1 2,2-1-2,1 2 2,-4 1-5,0 2 0,-2 3 1,-4 2-6,0 3 5,-2-1-2,1 2 2,-2 0-82,-5 0-47,-2 12-36,-8 1-111</inkml:trace>
  <inkml:trace contextRef="#ctx0" brushRef="#br0" timeOffset="552111.2643">24111 11316 252,'0'0'21,"0"0"-5,0 0 79,0 0-39,0 0-5,0 0-35,101-10-14,-74 5 2,-5 2-4,-3 3-32,-2 0-26,-5 0-57,-6 2-49</inkml:trace>
  <inkml:trace contextRef="#ctx0" brushRef="#br0" timeOffset="552350.1958">24100 11545 276,'0'0'67,"0"0"-64,0 0 80,0 0-77,0 0 81,0 0-23,89-7-51,-49-4 23,2 2-36,5-1 2,0 2 6,-3 0-5,-10 4-6,-7 1-34,-7-1-91,-4 0-29,-5 0-111</inkml:trace>
  <inkml:trace contextRef="#ctx0" brushRef="#br0" timeOffset="552922.1919">24584 11146 404,'0'0'45,"0"0"72,0 0-70,0 0-42,0 0 5,-6 88 24,4-49-3,-1 0-9,2-3-21,-1-1 17,2-5-18,0-3 2,0-4-2,0-5-18,0-4-8,3-1-28,0-4-32,0-5 8,-1-2-64,-1-2-55</inkml:trace>
  <inkml:trace contextRef="#ctx0" brushRef="#br0" timeOffset="553406.5438">24627 11177 244,'0'0'99,"0"0"31,0 0-11,0 0-40,0 0-14,0 0-53,-13-46-10,27 55-3,9 15 2,8 7 9,-1 2-1,-1 0-1,-3 0-8,1-3 0,0-1 0,1-4 3,2-2-2,-2-2-1,1-3 2,-5-3 2,-5-4-6,-4-4 2,-6-3 0,-1-2 1,-2-2-1,1 0 0,-3 0 11,-1 0-2,0-9-5,0-9 3,-1-5 0,-2-4 11,0-3-17,0-5 4,0 1-5,0-2 4,0 3-5,0 1 1,-5 4-4,-1 3-5,2 4 9,-3 5 0,2 7-9,2 3-2,2 3 5,1 3-13,0-2-47,0-1-23,4 0-96,9 0-18,-2 3-24</inkml:trace>
  <inkml:trace contextRef="#ctx0" brushRef="#br0" timeOffset="553875.2658">25215 11091 430,'0'0'131,"0"0"-23,0 0-89,0 0 2,0 0-21,0 0 10,0 0-5,97 0-5,-60-2 0,1-4 7,-1 0-2,0-2-5,-1 3 0,-3-1 2,-2-2-21,-6 2 17,-5 3-37,-4 0-3,-7 3-68,0 0 27,-8 0-2,-1 0-21,0 2 16,0 5 28,-11 1 7</inkml:trace>
  <inkml:trace contextRef="#ctx0" brushRef="#br0" timeOffset="554232.0381">25440 11100 118,'0'0'125,"0"0"-8,0 0-40,0 0-5,0 0-52,0 0-10,-4 38-10,4-13 23,-3 5 1,0 0 48,0 0-59,1 0 4,-2-2-10,2-3 13,2-3-18,-1-1-2,-1-1 0,1-2 1,1-3-1,0-4-10,0-2-18,0-2-94,0-3 33,0-3-81,0-1-113</inkml:trace>
  <inkml:trace contextRef="#ctx0" brushRef="#br0" timeOffset="561658.8637">26905 11513 79,'0'0'68,"0"0"-33,0 0-3,0 0 10,0 0 53,0 0-57,0 0-17,24 31-8,-12-31 38,2 0-31,2 0 12,-1 0 2,1 0-32,-1-5 15,0-1-10,-1-3-5,0-3 23,0 0-18,1-6 3,-3-3 2,-3-3-5,1-6-7,-4-2 0,0-3 6,0-4 1,-3 2-5,0-1 0,-1 0 16,-2 3-14,0 0 17,0 0-1,-2 0-16,-4 2 24,0-1-22,0-1 14,1 5-2,0 3-6,2 7-7,1 8-5,1 6 6,-1 5 11,2 1-16,0 0 0,0 0-1,0 9-17,0 20 14,3 14 0,10 14 3,0 8 0,1 4 4,1-3-4,3-7 1,0-8 4,1-9-6,5-6 1,5-8 0,0-5-2,3-7 2,-1-7 0,0-5-1,-1-4-17,0 0 4,3 0-15,-2-7-30,1-7 42,-7 1-56,-4 1-1,-5 1 44,-7 1 0,-3-1 30,-3 1 3,-3-3 0,0 0 46,0-2-13,0 0-2,0 1-1,0 4-29,0 2 15,0 5 21,0 2-26,0 1 37,0 0-28,0 0-1,0 0 1,0 0-13,0-2-7,0 2-3,0 0 0,0 0-5,0 0 5,0 0 0,0 0-2,0 0 7,0 0-10,0 0 4,0 0-40,0 3 38,-3 14 2,-6 5 1,2 4 8,0-2-5,4-4-3,3-4 0,0-1-2,0-3-2,0-4 4,7 0 0,5-4-3,6-3 10,0-1-7,1 0 0,-2 0 0,-3 0-15,-2-4 15,-2 1-10,-2-2-1,1-1-16,-4-1 20,1-1 6,-3-1-3,-3 0 3,0-1 1,0-5 0,-8-2 3,-2 0 1,-5 3-4,1 1 0,-2 4 8,4 2 9,1 1 4,4 1-12,4 2 14,3 3-14,0 0-9,0 0 0,0 0-15,0 0 4,2-1 7,16-1 4,2-4 0,5 2 0,1-5-8,3 0 3,3-5-56,3-4 10,0-2-70,1-1-32,-6 2-19</inkml:trace>
  <inkml:trace contextRef="#ctx0" brushRef="#br0" timeOffset="562227.4927">26702 11223 147,'0'0'39,"0"0"25,94-24 42,-42 13-8,8 1-39,3-1-23,-2 2-3,-1 4-32,1 0 10,-3 2-11,1-2-1,2 1-6,-5 1-38,-4 1-13,-13 2-48,-12 0-140</inkml:trace>
  <inkml:trace contextRef="#ctx0" brushRef="#br0" timeOffset="565668.3166">29419 11220 132,'0'0'48,"0"0"41,0 0 20,0 0-29,0 0 13,0 0-62,-71-28 26,58 28-48,-1 0 2,0 0-11,-2 0 12,-3 11-8,1 5 1,-2 5 0,1 4-5,1 4 0,3-1 0,-1 3-7,6-1 7,2-2 0,6-1 0,2-4 0,0-5-5,9 0 3,6-7 1,10-4 1,7-4 4,5-3 0,6 0 10,1-6-7,2-7-9,-4-5 2,-1-4-7,2-5-2,-4-3 9,-1-1 0,-5-4-9,-7 0-3,-5 1 11,-7-4 1,-7 2 0,-1-1-1,-6 0 3,0 1-2,0-2 0,-9 5 10,0 1-10,0 3 2,3 2-1,-1 3 21,2 2-3,1 4-10,2 5 13,1 4-14,-1 6 7,2 3 2,0 0-9,0 0 5,0 0-13,0 0 0,0 21-6,0 13-5,0 13 11,8 9 2,0-1 3,0-2 9,1-3-12,-1-8-1,-1-1-1,2-7 6,0-4-6,-3-2 0,2-6 1,0-1-1,0-1 0,-1-2 0,-2-3 1,1-2 3,-5-2-4,1-1 0,-2-3 2,0-2-9,0 0 12,0-4-5,0-1 2,0 0 9,0 0-11,0 0 0,0 0 4,0 0 10,0-13-14,3-8 0,0-5-3,3-1-17,-2 0 11,2 4-1,0 1 5,0 4-2,-1 1 7,2 2 0,1 6-6,2 0-9,0 2 1,3 2 0,0 2-3,3 3 10,1 0 7,2 2 0,-3 11-7,1 2 9,-4 2-2,2-2 0,-3-3 0,-1 0-5,2-1 5,-4-4 0,0-1-1,3-3 6,-2-1-5,2-1 0,6-1 0,3 0-1,2 0 1,2-9 0,-4-1 0,-5-1 3,-3-3-3,-4 1 0,-1-4-23,-4 1 18,-4-1-3,0 2 8,0 3-5,0 1 5,-7 4 0,-1 6 0,1-1 8,-2 2-4,0 0 10,2 0-14,-1 5 2,-1 13 2,2 4-4,2 2 0,2-1 1,3-4-9,0-1 8,0-3 0,2-1 3,8-3 2,5-5-5,2-2 0,3-1-2,6-3-10,2 0-2,2 0-27,-3 0-69,-8 0-96,-4 0-54</inkml:trace>
  <inkml:trace contextRef="#ctx0" brushRef="#br0" timeOffset="566465.1533">30559 11190 43,'0'0'106,"0"0"-76,0 0 41,0 0 12,-91 52-71,81-35 41,3 1-24,4 0-14,2 0 45,1-1-57,0-2-1,0-3-2,8-3 2,7-1-2,2-3 26,6-1-25,-1-4 17,4 0-11,-1 0-7,0 0 0,-1-7 9,0-3-9,1-5 0,-1-3 2,-3-4 1,-3-6-1,-2-3-2,-2-5 0,-2-5-1,-3-3-1,-6 0 2,-2 2 0,-1 2 8,0 2 2,0 2 43,-4 6 6,-7 3-32,-2 9 18,5 8-18,1 5-13,4 5 32,0 0-46,2 6-1,-2 24-5,0 17 1,1 10 5,2 0 0,0-3 1,0-4 6,12-4-3,-2-3-4,3-4 3,-3-3 9,-3-5-12,2-3 0,-6-4 1,2-3-1,-4-3 2,-1-3-2,0-6 0,0-3 0,0-5-2,3-1-18,-2 0-11,2 0 23,5-11-40,1-9-69,6-2-109,-2-3-94</inkml:trace>
  <inkml:trace contextRef="#ctx0" brushRef="#br0" timeOffset="567031.0258">30848 11202 48,'0'0'89,"0"0"11,0 0 41,0 0-47,0 0-32,-1-89 25,8 76-53,1 4 3,0 1-12,3 1-24,3 0 25,2 3-25,4 3 7,0 1-7,3 0 0,-5 0-2,-3 5 0,-6 8-13,-6 2 12,-3 3-42,-2 0-34,-19 2-5,-3-4-3,-3-3 5,2-2 23,4-5 2,6-2 56,6-2 5,5-2 56,4 0 52,0 1-63,0-1-10,0 7-38,0 1 16,12 6 21,7 2 4,8 1-7,6-2 14,1 0-48,2 0 24,-5-1-14,-1-1-7,-6 1 5,-2-2-6,-1-2-4,-6 0 0,0-3-44,-7 1-51,-5-3-86,-3-1-9,0-3-67</inkml:trace>
  <inkml:trace contextRef="#ctx0" brushRef="#br0" timeOffset="569616.875">7028 13818 211,'0'0'103,"0"0"-80,0 0 29,0 0 18,0 0-20,0 0-27,36 33 12,-21-30 5,0-3-40,4 0 21,0 0-3,-2 0-7,4-6 19,-6-6-29,6-1 7,-4-4 2,-3-3 0,4-3-2,-6-5-8,-3-2 3,1-3 8,-2-3-8,-2-2 2,-3-1-4,-2 0 5,-1 1-6,0 4 0,-1 2 4,-10 3 15,-2 7-19,1 2 11,1 5 8,0 5-11,3 4-5,2 1-3,3 5 2,0 0 4,3 0-4,0 0-2,0 14 0,0 21-5,0 16 0,12 12 5,9 6 0,-3 2 11,3-2-9,-5-3 10,-1-6 14,3-4-21,-5-6 12,-2-6-17,2-2 6,-2 1-5,1 4-1,1 1 0,-1 1 6,1-2-1,-1-4-7,-1-6 2,-1-5 0,-2-7-3,-2-5 3,-2-8-5,-1-5 1,1-3-50,-2-4 35,-1 0-2,2-2 6,-1-16 13,4-8 2,-6 0-5,0-6 0,0 0-43,0-2 23,-12 0-1,-4 4 0,-1 5 22,-2 4 8,1 7-4,0-1 25,3 6-24,2 0 24,5 1-16,1 4-9,4-2 47,3 0-47,0-3 2,7-2-4,16-5-6,5-1 6,3 1 1,-1 1-27,-3 2 9,0 2-40,-5-3-40,-1 2-55,0 0-92</inkml:trace>
  <inkml:trace contextRef="#ctx0" brushRef="#br0" timeOffset="570526.0256">7841 13288 124,'0'0'325,"0"0"-234,0 0 19,0 0 8,0 0-118,0 0 15,-24 51-33,23 11 39,-1 8-18,1 0 18,-1-3-14,1-9 26,-1-7-31,2-7-2,0-8 0,0-8 2,12-3-6,2-6 4,10-1-13,-2-3 11,3-4-44,5-4-2,4-7-70,1 0-133</inkml:trace>
  <inkml:trace contextRef="#ctx0" brushRef="#br0" timeOffset="571440.2484">8010 13591 95,'0'0'110,"0"0"-29,0 0 20,0 0-28,0 0-38,0 0-14,3-62 2,10 51-16,4 3 16,2 1 0,1 3-19,2 4 21,3 0-22,2 0 4,0 1 10,-6 12-10,3 2-7,-5 3 0,-5 0 0,-3 1 0,-6 1 1,-4 0-1,-1-2 0,0-2-3,0-3-5,0 0-2,-6-5 7,-1 0 3,4-5 0,2-1-9,1-2-10,0 0 29,0 0-10,0-10 0,0-6 2,0-7-12,1-3 10,11-8 0,-2 1-2,1 2-6,4 5 5,-8 5 0,1 8 3,-7 5 6,1 3 9,-2 5 33,0 0 15,0 0-59,0 3-4,0 14-17,1 5 17,2 3 8,0-1-4,1-3 1,4-2 1,3 0-1,2-4-8,2-4 3,3-1-17,-2-6-1,5-4-79,3 0-12,-2 0-18,1-7-108</inkml:trace>
  <inkml:trace contextRef="#ctx0" brushRef="#br0" timeOffset="571768.3587">8605 13254 396,'0'0'115,"0"0"-115,0 0 0,0 0 1,0 0 64,0 0-40,82 94-23,-58-68 24,-2-3-25,-1 2 5,0-2-1,-4 3 6,-4-3-11,-7 4 0,-4 2 6,-2 1 13,0 3-16,-14 1 0,-5 0-3,-2-1-29,-2-1-40,1-7-25,1-4-64,-4-4-176</inkml:trace>
  <inkml:trace contextRef="#ctx0" brushRef="#br0" timeOffset="572807.6514">10267 13500 305,'0'0'47,"0"0"-39,0 0 39,0 0-30,0 0 2,0 0-17,0 57 6,7-53 19,1-3-6,1-1 18,4 0 17,1-3-49,2-9 10,1-3-17,0-2 1,0-1-11,1 2 10,-3-2 0,-3 1-12,-5 5 13,-4 1-1,-3 6 0,0 0 9,0 4-4,0-1 20,0 2 6,0 0 2,2 0-33,-1 2-8,1 11 6,4 5 2,1 2 7,-1-2 2,3 0 5,2-3 0,2-3-12,2-2-2,-2-2 0,2-2 3,0-1-4,-1-3 1,2-2 0,-1 0 4,1 0-3,2 0-1,0 0 0,3-10 2,0-3-3,1-6 1,-1 0 0,-3-1-16,-2 2 11,-7 5 5,-1 4-2,-1 6 8,-7 2-6,6 1 0,0 0 4,3 0 8,4 1-6,3 8-2,0 3 8,0-2-5,-1 1 19,-3-2-26,-3 1 1,-3 1 3,-3-1-2,-3 3-2,0 0 0,-3-1-25,-12 0 6,0-1-46,-1-5-112,-2-6-33</inkml:trace>
  <inkml:trace contextRef="#ctx0" brushRef="#br0" timeOffset="573016.2879">10545 13232 501,'0'0'64,"0"0"-62,0 0 16,0 0-18,0 0-23,0 0-123,-3-3-90</inkml:trace>
  <inkml:trace contextRef="#ctx0" brushRef="#br0" timeOffset="574763.5945">12880 12968 258,'0'0'74,"0"0"40,0 0-71,0 0-4,0 0-21,0 0-4,-26 90 1,26-49 2,0-2 7,0 2 26,2 1-45,-1 0 10,-1-3-15,3 0 13,-3-4-22,0-6 9,0-2-21,0-8-16,0-4-83,0-5-14,0-5-91</inkml:trace>
  <inkml:trace contextRef="#ctx0" brushRef="#br0" timeOffset="575404.1852">12826 12975 44,'0'0'56,"0"0"5,0 0 33,-3-78-26,3 63 6,0 0-29,15 0-38,4 1 32,5 5-13,7 6-18,4 3 38,2 0-45,-1 14 17,-4 7 1,-5 4-18,-7 4 26,-7 6-27,-11 4 0,-2 1 14,-8 2-14,-19 0 0,-3-4-6,1-7 2,3-9 1,9-8-5,8-8 16,7-5-16,2-1 1,0 0 7,0 0-11,5 0 2,14-6 4,5 5 2,3 1 1,1 0-7,0 0 13,-1 10-4,-1 2 15,-6 2-9,-2-1 1,-4 2 9,-4 3-7,-2 2 25,-4 4-5,-2 2 4,-2-1-19,-2 1-14,-14-4 0,-7-2 4,0-2 4,-7-5-13,0-2 5,-1-5-10,-1-4 10,1-2-34,7 0-7,3-2-60,6-10-59,8-3-94</inkml:trace>
  <inkml:trace contextRef="#ctx0" brushRef="#br0" timeOffset="575876.8179">13521 12846 440,'0'0'81,"0"0"-81,0 0 0,11 78 68,-11-27-37,0 3-5,0 1 7,0-9-19,-8-2 14,-1-7-25,0-3 4,-1-3-7,1-1 6,-3 1-6,1-5 0,1-2 0,2-7-13,3-8 4,2-3-65,3-6-23,0 0-15,0-4 44,0-17-123,0-10 52</inkml:trace>
  <inkml:trace contextRef="#ctx0" brushRef="#br0" timeOffset="576183.2043">13537 12888 195,'0'0'71,"0"0"47,0 0-37,0 0-12,0 0 8,0 0-68,39-20 15,-19 46 51,1 7-62,-2 6 13,-3 2-5,-1 0-13,-3-1 21,-4-4-25,-1-3 1,-3-3-1,-2-4 2,4-3-6,-4-1 0,1 1-6,-3-1-7,1-1 13,1-3-23,-1-4 7,1-4-57,-2-2-48,0-5-59,0-3-92</inkml:trace>
  <inkml:trace contextRef="#ctx0" brushRef="#br0" timeOffset="576401.9447">13438 13278 295,'0'0'81,"0"0"-75,0 0 28,80-21 0,-46 10 8,2 1-36,-1-2-6,-6 2-18,-3 0-149,-6-1-104</inkml:trace>
  <inkml:trace contextRef="#ctx0" brushRef="#br0" timeOffset="577011.2901">13954 12981 333,'0'0'83,"0"0"19,0 0 21,0 0-17,0 0-90,0 0-4,0 0-12,6 20-22,-2 22 22,2 10 4,-6 6 1,0-4 10,0-3-9,0-9-6,1-10 0,7-6-3,1-8-1,3-5 4,3-5 0,3-5-5,6-3 7,7 0-2,6-14 0,5-4-39,-2 0 24,2 0-45,-8 5-55,-5 0-9,-8 5-118</inkml:trace>
  <inkml:trace contextRef="#ctx0" brushRef="#br0" timeOffset="577573.7574">14464 12877 312,'0'0'107,"0"0"-32,0 0-7,0 0-67,0 0 3,-2 84 44,2-32-15,0 1 28,0-6-39,0-3-3,0-6-2,0-7-5,0-2-15,0-5 3,-1-1-12,-2-4 11,0-3-51,2-6-32,1-5-47,-2-5-57,2 0-63</inkml:trace>
  <inkml:trace contextRef="#ctx0" brushRef="#br0" timeOffset="577884.1439">14449 12862 125,'0'0'103,"0"0"-5,0 0 5,0 0-47,0 0-22,0 0-6,42-48-26,-14 71 49,6 10 7,-1 6-17,-5 2 1,-2-1-29,-2-3 0,-2-3 5,-4-4-11,0-4-8,-2-4 1,-4 0 0,-3-4-10,0 1-3,-4-3-16,-2 1-7,-3-2-81,0-4 6,0-1-34,0-7-157</inkml:trace>
  <inkml:trace contextRef="#ctx0" brushRef="#br0" timeOffset="578118.5045">14506 13136 330,'0'0'6,"0"0"-4,0 0 52,0 0-22,80 0-2,-54 0-29,4 0 5,-2 0-6,2 0-60,-5-9-103</inkml:trace>
  <inkml:trace contextRef="#ctx0" brushRef="#br0" timeOffset="578907.093">14998 12854 222,'0'0'146,"0"0"-84,0 0 21,0 0-44,0 0-26,0 0-13,19 71 28,-13-25 9,0 2 36,-3-3-62,0-3 14,-3-7-25,0-4 17,0-3-17,0-4 0,0-5-3,0-2-10,0-7-84,0-4-30,0-6-44,0 0-80</inkml:trace>
  <inkml:trace contextRef="#ctx0" brushRef="#br0" timeOffset="579365.7249">15070 12906 104,'0'0'124,"0"0"-8,0 0 6,0 0-44,0 0-34,0 0-39,-8-15 13,29 40-18,4 12 73,-2 0-61,2 1 26,-1-3-24,0-7-12,-1 1 11,-1-6-8,0-5-5,-1 0 0,-3-4 3,0 0-9,-2-3 6,-1-1 0,-4-4 0,-4-3 3,-2 0-3,-3-3 0,-2 0 5,2 0-5,-2 0 12,3-14 17,-2-5-10,-1-5-10,0-3-9,0-2 0,0-4 2,0-3-4,0-2 2,0 4 0,0 2-2,-1 8 2,-4 5-6,1 5 2,1 3-33,3 4 31,-1 1-34,1 0-20,0 1-57,0 1-101,6 1-67</inkml:trace>
  <inkml:trace contextRef="#ctx0" brushRef="#br0" timeOffset="579990.691">15777 12799 258,'0'0'125,"0"0"-7,0 0-2,0 0-43,0 0-55,0 0-7,-81-17-3,51 40-6,-1 10 0,3 6 8,2 11-10,6 1 0,4-1 6,5-2 18,6-11-17,5-5 4,0-6-11,13-7 0,9-4-4,7-6-1,6-4-7,8-5 9,-1 0-39,4-14-35,-3-5-75,-4-1-126</inkml:trace>
  <inkml:trace contextRef="#ctx0" brushRef="#br0" timeOffset="580662.5358">16139 12859 317,'0'0'109,"0"0"-13,0 0 4,0 0-57,0 0-34,0 0-9,18 44 0,-9-4 63,-3 3-35,2-2 2,-3-4 4,0-6-28,-2-3-1,-2-3-5,3-4 2,-1 0-5,-2-1 3,1-5-17,-1-1 1,-1-6-72,3-3-69,0-5-80,-1 0-63</inkml:trace>
  <inkml:trace contextRef="#ctx0" brushRef="#br0" timeOffset="580908.3749">16171 12885 257,'0'0'99,"0"0"-15,0 0-15,0 0-56,0 0 11,0 0-18,64-80-2,-40 73 9,-1 4-13,4 3 0,-2 0 0,0 0-69,-1 1-42,-7 6-81</inkml:trace>
  <inkml:trace contextRef="#ctx0" brushRef="#br0" timeOffset="581173.9858">16172 13108 155,'0'0'42,"0"0"-8,0 0 49,0 0-19,0 0 14,0 0-48,58-9-5,-40 5-11,-1 4-10,-1 0-4,-1 0 0,-2 0-43,-5 2-40,-4 9-92,-4 1-50</inkml:trace>
  <inkml:trace contextRef="#ctx0" brushRef="#br0" timeOffset="581408.3512">16211 13298 116,'0'0'38,"0"0"16,0 0 20,0 0-1,0 0 13,0 0-54,93 4 14,-60-13-29,2-2-2,-2 2-3,0 0-8,-2 0-8,-3 3-15,2 0-75,0 0-10,-4 1-4,-3 2-117</inkml:trace>
  <inkml:trace contextRef="#ctx0" brushRef="#br0" timeOffset="582142.6873">16850 12806 360,'0'0'70,"0"0"-44,0 0-15,0 0 87,28 88-31,-19-53-39,0 2 20,-3-2-10,-2-2-24,-2-4 14,-1-2-20,-1-5-8,0 0 0,2-3-5,-2-3 2,0-2-46,1-4-67,-1-3-79,0-4-147</inkml:trace>
  <inkml:trace contextRef="#ctx0" brushRef="#br0" timeOffset="582547.8215">16787 12816 261,'0'0'32,"0"0"45,0 0-19,0 0 23,57-78-46,-26 70 4,11 3 16,5 5-49,7 0 20,2 11-16,-3 12-9,-1 5 15,-7 4-12,-6 3-3,-12 1 1,-6-1 4,-11 1-6,-6-1 0,-4 0-2,0-2 2,-16 0 7,-8 0-4,-7-2 3,-5-3-1,-3-3-9,0-2 4,2-3-17,4-7 11,7-2-3,3-7-18,1-4-9,1 0-15,1 0-22,1-9-49,5-6-56</inkml:trace>
  <inkml:trace contextRef="#ctx0" brushRef="#br0" timeOffset="583235.2788">17800 12447 315,'0'0'85,"0"0"-9,0 0-4,0 0 22,0 0-57,0 0-24,-2 0-13,-2 20 0,-4 11 0,-3 11 0,-3 11 4,-7 7 15,-4 5-13,-6 4 4,-4 5 7,-4 1-12,0-1 3,-1-3 3,5-11-5,2-6 3,3-2-9,0-3-4,0-3 1,5-4-46,1-5 19,3-8-48,5-7-27,4-4 1,7-8-48,2-3-46</inkml:trace>
  <inkml:trace contextRef="#ctx0" brushRef="#br0" timeOffset="584076.8885">18719 12766 212,'0'0'106,"0"0"-4,0 0-34,0 0 4,0 0-24,0 0-19,-58-67-8,35 67-21,-2 0 0,-5 11-7,-2 12 26,-3 8-29,1 11 20,-2 13-2,3 5 38,5 3-29,5-2 10,10-11-6,10-6-12,3-9-2,0-8-7,20-7 0,11-7-1,12-8 6,8-5-5,7 0 0,5-15-23,1-8-15,-4-6-120,-8 1-171</inkml:trace>
  <inkml:trace contextRef="#ctx0" brushRef="#br0" timeOffset="584686.2306">19095 12784 304,'0'0'49,"0"0"39,0 0-33,0 0 16,-87 14-15,74-4-55,1 6 23,0 7-24,0 9 0,3 4 17,3 6-16,2-1 29,4-5-22,0-3-1,0-6-9,1-6 2,13-4-3,5-5-7,2-6 20,3-3-10,0-3 5,6 0 2,3-14-7,3-5 4,2-7 3,-7 1 1,-7-1-6,-7-3-2,-8 3 6,-4-5 6,-5-1-5,0 1-7,0 0 5,-13 3 2,1 3-6,-6 3-1,3 6 0,1 4-9,0 4-11,1 5-17,1 3-45,-1 0-44,3 0-82</inkml:trace>
  <inkml:trace contextRef="#ctx0" brushRef="#br0" timeOffset="585380.8372">19622 12724 122,'0'0'84,"0"0"42,0 0-12,0 0-5,0 0-29,0 0-70,-24 24 1,22 3 6,2 8 0,0 4 27,0-2-23,0 4 0,0-5-2,0-1-12,0-4-7,-1-2 0,1-3 0,0-5-11,0-3-3,0-7-29,0-1-24,0-4-60,0-6-16,3 0-81</inkml:trace>
  <inkml:trace contextRef="#ctx0" brushRef="#br0" timeOffset="585824.3365">19680 12719 89,'0'0'124,"0"0"20,0 0 7,0 0-36,0 0-79,0 0-36,24 12-1,-1 18 1,2 4 13,1 2-10,1-2 26,0-1-28,-2-2 3,2-4 3,-4-4-6,-1-1-1,-1-4 0,-2-3 3,1-6-7,-3-3 7,-2-5-3,-1-1 1,-5 0 7,-3 0-8,-2 0 6,-1-4-2,-3-8 61,0-5-45,0-4-4,0-4-3,-4-4-9,-5-1-4,-3-2 0,1-1 0,1 2-3,0-1 3,-1 5 0,4 6-7,0 4-19,2 5-2,3 8-19,2 0-54,0 0-79,0 3-152</inkml:trace>
  <inkml:trace contextRef="#ctx0" brushRef="#br0" timeOffset="586574.2986">20509 12588 261,'0'0'126,"0"0"8,0 0-31,0 0-18,-89-22-70,64 22 5,1 0-20,1 0 17,1 0-25,-2 7 8,4 7 0,3 1-1,0 5 2,5 1-1,3 4 0,6 2-5,3 2-2,0-1 7,15-2 0,12-1-4,4-2 6,4-2-2,-1 0 0,-4-1 9,-3-2-12,-5-3 3,-5-1 0,-4 1-1,-6-2 3,-5 1-2,-2 1 0,0 0-6,-14 1 6,-8 2 0,-5-1 4,-1-2-2,-2-4-2,2-3 0,0-1-5,2-6-39,2-1 34,2 0-43,7 0-82,-2-13-18,5-1-193</inkml:trace>
  <inkml:trace contextRef="#ctx0" brushRef="#br0" timeOffset="587493.5275">20778 12629 73,'0'0'225,"0"0"-148,0 0 6,0 0-28,0 0-46,0 0 9,92-25 27,-44 18-7,7 1 17,0-1-31,2-2-9,-4 3-9,-3 0 1,-1 0-7,-8 1 0,-7 1-15,-6 1 2,-7 0-73,-7 1-44,-4 1-16,-7 1-126</inkml:trace>
  <inkml:trace contextRef="#ctx0" brushRef="#br0" timeOffset="587790.3838">21091 12572 86,'0'0'156,"0"0"-98,0 0 56,-8 86-37,8-56-10,0 3-25,0-2-13,0 1 5,0 1-25,2 2 1,3-1-7,-4 2 4,-1-1-9,0-3 2,0-5-27,0-5 1,0-1-45,0-4-25,0-6-27,2-4-71</inkml:trace>
  <inkml:trace contextRef="#ctx0" brushRef="#br0" timeOffset="588265.9752">21798 12496 173,'0'0'83,"0"0"10,0 0 8,0 0 8,0 0-76,0 0-12,-25 13-21,17 9 1,0 8 23,-1 5-12,-2 6 4,-2 1 11,-1 0-19,0-3-3,0 2-5,0-2 5,0 0 2,0 0-6,-1-1-1,2-4 4,0-5 0,0-7-8,6-4-5,-2-7-35,8-5-2,1-6-83,0 0-96,0-2 41</inkml:trace>
  <inkml:trace contextRef="#ctx0" brushRef="#br0" timeOffset="588616.7278">21795 12478 334,'0'0'72,"0"0"33,0 0-5,0 0-100,0 0 0,0 0 32,27 75-12,-12-35 21,-3 0-22,1 1 3,-2-3 13,-2-2-31,0-2 5,-3-2-9,0 0 15,1-4-15,-1-1 0,0-3 0,2-2 0,-4-8 0,1 0-8,0-6-21,-3-1-42,-1-4-6,-1 0-61,0-1-26,0-2-64</inkml:trace>
  <inkml:trace contextRef="#ctx0" brushRef="#br0" timeOffset="588851.1006">21661 12834 300,'0'0'1,"0"0"3,96-17 82,-50 8-85,0 0 8,0-2-9,-4 3-43,-3-2-16,-8 1-72</inkml:trace>
  <inkml:trace contextRef="#ctx0" brushRef="#br0" timeOffset="589538.5686">22386 12638 224,'0'0'81,"0"0"29,0 0-37,0 0 2,0 0-65,0 0-9,0 33 0,0 4 18,0 4 33,0 2-5,0-3-26,0-2 9,-3-2-26,0-3 1,-2-4-5,3-4 3,0-5-7,2-5-29,0-5-48,0-5-50,0-5-70,0 0-87</inkml:trace>
  <inkml:trace contextRef="#ctx0" brushRef="#br0" timeOffset="590022.9138">22400 12625 114,'0'0'108,"0"0"16,0 0-34,0 0-11,0 0-29,0 0-32,19-24-2,-4 49-13,7 8 58,1 2-36,0-1-5,0-1-13,1-1-5,-2-2 7,2-3-5,-1-3-2,-1 0-1,-1-3 3,-5-1-5,-1-3 1,-1-2 0,-3-7-2,-2-3 5,-1-1-3,-2-4 1,1 0 7,1 0-8,-1-14 0,2-3 4,1-4 14,-4-6-17,-3 1 11,-1-3 8,-2-3-13,0 2-3,0-3-4,-3-1 4,-6 1-8,-3 2 4,2 0 0,-1 6 0,-1 4-16,2 4 0,1 8-4,0 3-24,5 5 14,2 1-57,2 0-36,0 0-102</inkml:trace>
  <inkml:trace contextRef="#ctx0" brushRef="#br0" timeOffset="590458.2997">23004 12475 224,'0'0'71,"0"0"8,0 0-5,0 0-43,0 0-29,0 0 26,67-4-21,-27-2 31,6 0-23,1-2-8,0 3 18,1-2-24,-2 3 0,-4-1 5,0 3-4,-6-2-4,-5 1-11,-6 0-39,-6 2 26,-6-1-42,-4 1 1,-6 1-29,-3 0-81</inkml:trace>
  <inkml:trace contextRef="#ctx0" brushRef="#br0" timeOffset="590802.0345">23333 12468 103,'0'0'100,"0"0"-40,0 0 0,0 0-14,0 0-39,0 0 63,-13 80-4,10-44-29,0 2 29,0 1-32,2-3-12,1-3-22,0-2 2,0 3 7,0-5-9,0 3 0,0-2-2,0-4-27,0-1 1,0-2-16,0-6-19,-3-5 15,1-6-50,2-3-44,0-3-63</inkml:trace>
  <inkml:trace contextRef="#ctx0" brushRef="#br0" timeOffset="591089.4975">23650 12874 208,'0'0'23,"0"0"-23,0 0-20,0 0-66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3:56:33.0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15720 14511 129,'0'0'59,"0"0"0,0 0-6,0 0-38,0 0 19,0 0-19,0 0 9,0 0 33,3 0-43,-3 0 12,0 0-16,0 0 1,0 0-4,0 8-2,0 6-2,0 6 22,0 1-15,0 5-5,0 8-5,0 4 13,0 4 3,-3 3-13,3 3 0,-1 2 7,1 2-5,0 5-5,0 4 0,0 7 0,0 10 4,0 11-3,0 5 1,0 3 8,0-6-7,0-6-3,0-1 0,-2-1 4,-1-4-4,0-2 13,0-6-1,2-1 18,1-3-20,0-4-9,0-1 8,0-5 5,0-3 3,1-1-14,2 3-2,-3 1 22,0-3-12,0-3-11,0-4 0,0-6 13,-4-2-16,1-4 3,1 1 0,-1-2 4,2-1-1,-4 1-3,-2-3 0,-1 2 1,-1 2-1,-1 1 0,1-3 1,3-2-3,5-5 2,1-8-29,0-6-17,0-7-81,10-5-1,6 0-63</inkml:trace>
  <inkml:trace contextRef="#ctx0" brushRef="#br0" timeOffset="3676.2341">15774 14137 45,'0'0'43,"0"0"16,0 0-1,0 0-20,0 0 25,0 0-19,0 0-2,0-2 14,0 2-31,0 0 16,0 0-13,0 0-21,0 0 23,-2 0-24,2 0-1,0 0-5,0 0-3,0 0-7,0 13 10,0 5 0,0 3-5,0 3 14,0 3-5,0 0-4,0 0 3,0 2-8,0-2 5,0-1 0,0 1 2,0-4-2,0 3 0,0 0 0,-3 1 4,0-1-8,-1-2 4,-1-3-60,-2-2 28,3-1-31,-1 1-48,4-6-10,1 0-77</inkml:trace>
  <inkml:trace contextRef="#ctx0" brushRef="#br0" timeOffset="5217.6384">15672 17227 41,'0'0'44,"0"0"-7,0 0 4,0 0 6,0 0 10,0 0-11,0-1-6,-1-1-1,1 2-24,0 0 24,0 0-17,0 0-15,0 0 16,0 0-20,0 0-1,0 2-2,0 17 2,0 10 8,0 4 23,1 5-14,2-1 36,0 1-18,-1-5 0,-1-1 11,-1-5-35,0-3 3,0-3-16,0 2 6,0-4-1,-1 1-5,-2-5 1,1-6-2,1-5-34,-1-4 5,2 0-16,0-4-60,0-16-124</inkml:trace>
  <inkml:trace contextRef="#ctx0" brushRef="#br0" timeOffset="7336.4317">15831 14249 44,'0'0'60,"0"0"-11,0 0-4,0 0-35,0 0 45,0 0-38,58 0-9,-49 0 42,1 0-46,1 0 17,2 0 0,2 0-13,1-3 27,4 0-16,-1-2-18,2 2 27,1-2-20,4 1-8,0 0 0,3-3 6,-1 1-6,3 1 0,-2 0 4,-2 0-3,-2 2 3,-1 2-4,-2-1 0,1 1 2,5 0-3,4-1 1,6 2 0,3-1-1,2-1 3,1 0-2,1 1 0,1 1 3,1 0-5,-1 0 2,-1 0 0,-1 0-2,-3 0 6,-4 0-4,-1 0 0,0 0 2,-1 0-7,3 0 5,1 0 0,8 0-1,11 0 3,10-2-2,11-5 0,7-1 4,2-2-4,2-1 0,-1 2 0,-2-3-3,-5 2 6,3-1-3,-5 2 0,1 1 4,0 1-5,-6 3 1,-1-4 0,-2 0-1,-4 3 1,-2-5 0,-8 6 6,-3 0-4,-3 0-2,-4 4 0,1 0 1,3 0-2,0 0 4,1 0-3,1 0 0,-5 0 3,3 0-3,-3 0 0,2 0 0,6 0-2,1 0 3,3 0-1,2 0 0,1 0 2,3 0-4,5 0 2,4-6 0,4 2-1,1-2 4,0 3-1,-1 0-2,-1-2 2,0 2-2,-3-1 0,0 2 0,-1-1 10,1 2-8,2-1 2,-1 0-4,-5-1 2,-3 1-5,-2-1 3,-1 0 0,-4 1-1,-2 2 1,-6 0 0,-7 0 0,-8 0 5,-8 0-6,-5 0 1,-10 0 0,-4 0-4,-6 0 4,-5 2 0,1-1-1,-2-1 4,0 0-4,0 0 1,0 0 0,0 0 10,0 0-9,0 0 9,0 0 30,0 0-32,0 0 18,0 0-18,0 0-1,0 0 6,0 0-13,0 0-14,-5 3-19,-8 0-49,0 3-79,-4-1-35</inkml:trace>
  <inkml:trace contextRef="#ctx0" brushRef="#br0" timeOffset="9425.5201">21424 14052 23,'0'0'51,"0"0"23,0 0-17,0 0-17,0 0 16,0 0-39,0-3 9,0 3 0,0 0-25,0 0 26,0 0-12,0 0-11,0 0 16,0 0-17,0 0-3,0 0 0,0 0 0,0 0-5,0 0 5,0 0 0,0 0-15,0 1 16,1 9-1,1 5 0,-1 2 8,1 3-8,-2 2 1,0 4 1,0 2 19,0 1-20,0 1 5,0 2-3,0-1 4,0 2-8,0 2 1,0 0 0,0 1 3,0 0 0,0 0-3,0 4 0,0 3 12,0 1 22,0 1-8,0-4-25,0 3 13,0-3-9,0-2-5,0-1 1,0-4 5,0-1-8,0-1 2,0 0 0,-2-4-2,-1 2 4,0 1-2,-1 3 0,0 8 4,1 11-5,1 6 1,2 0 0,0-5-5,2-8 10,8-2-5,0-2 0,2-1 2,2 1-2,-1-3 0,0-1 2,-1-1 16,1-2-12,-3-2 5,0 0 14,-1-3-19,-2-1 0,1-1-6,-2 0 11,-1-2-6,1 0-3,1-2 0,-1 0 0,-2 0 3,1-1-8,0 0 3,-1 1 0,-1 0 5,3-2-3,-2 1 1,-1 0-2,0-1 6,0 1-7,0-1 0,-1 0 2,-1 5 12,2-2-7,-3 3 0,2 4 9,2 3-11,-3 0 1,4-3-6,-3 3 5,-1-2 11,2-1-16,0-4 4,0-1-4,0-2 4,0-1-6,3-2 2,-5 1 0,1-1 0,-1 3 2,-1 0-2,0 0 0,0 0 4,0-1-6,0-3 2,0-1 0,0-1-1,0-2 4,0 1-3,0-3 0,0 1 4,0-1-4,-3 2 0,-2-2 0,3 2-1,1-3 1,-2 3 0,1-2-1,-1 2 5,0-2-5,2 0 1,-1 0 0,1-3-1,1-3 2,0-4-1,0-2 0,0-2-3,0-1-7,0 0-25,0 0-38,0-1-36,10-16-35,3-3-220</inkml:trace>
  <inkml:trace contextRef="#ctx0" brushRef="#br0" timeOffset="11828.547">15590 17653 79,'0'0'100,"0"0"-61,0 0 13,0 0-4,0 0-13,0 0-18,0 0-10,0 0 14,7 0-4,0 0-2,0 0 1,5 0-13,3-1 7,0-1-10,4-2 4,2 2 3,-1-1-4,4 2-3,-1 1 2,-1 0 3,1 0-5,0 0 0,-4 0 0,0 0 0,4 0 3,2 0-3,3 0 0,4 0 2,-1 0-2,-1 0 0,0-3 1,1 3-4,-1-2 3,3 1 0,-2 1 0,6 0 3,8 0-3,12 0 0,12 0 0,7-2-1,0-1 3,3-3-2,0 2 0,1-3 4,5 3-7,2-2 3,-3 2 0,1-1-3,-3-1 6,-2 0-3,4 0 0,-7 1 5,-2 1-9,-3 0 4,-3-1 0,-1 0 2,-4 1-1,-1 0-1,-4-1 0,-2 2 1,2 0-2,1 0 1,-2-2 0,-1 3-1,-5-3 3,-1 2-2,-6 1 0,1 1 0,-3-1-1,-1 1 1,4-1 0,-2 1-3,2-4 6,0 2-3,2 0 0,-2-1 4,5-1-4,-1 4 0,0-7 0,2 5 10,-3-3-8,-1 3 5,-5 2-2,-4 1 2,-3 0-7,0 0 0,1 0 1,2 0 5,3 0-4,3 0 1,-1 0 2,1-5 0,-2 2-6,-4 3 1,1-2 0,0 2 5,2 0-4,0 0-1,1 0 2,-1 0 2,-1 0-5,-2 0 1,0 0 0,0 0 0,3 0 2,-2 0-2,4 0 1,0 0 2,1 0-5,1-2 2,1-1 0,0 0 0,-3 0 0,0-2 0,-3 3 0,-2 1 4,-2-1-6,3 2 2,-1 0 0,0 0-2,-2 0 5,1 0-3,-3 0 0,-1 0 1,-1-1-3,-3 0 2,-2-2 0,1 3-3,-3-2 4,1 1-1,0-1 2,0 2-1,2 0-1,-3-2 0,0 2 0,-1-1-3,0-1 5,1-1-2,1 2 0,-1-2 2,1 0-3,0 0 1,1 2 0,1-4-1,-1 2 2,-1 0-1,0 0 0,0 0 1,1 2-1,-1-3 0,0 3 1,-2-1-3,-4-1 2,0 3 0,-3 0-1,-6-1 4,-3-1-4,-2 2 1,-1-1 0,-3-1-2,-1 2 2,-1 0 0,-1 0-2,0 0-33,0 0 5,0 0-12,0 0-32,0-1 7,0 0-81</inkml:trace>
  <inkml:trace contextRef="#ctx0" brushRef="#br0" timeOffset="15046.6423">7389 14632 73,'0'0'43,"0"0"-2,0 0 44,0 0 3,0 0-56,0 0 3,0 0-12,2-2-15,-2 2 22,0 0-14,0 0 3,0 2-7,0 14-3,0 8 8,0 9 10,0 7-16,1 5 28,2 5-25,0-5-2,2-1-8,0-7 1,0-3-10,-2-3 4,3-4 1,-3-1 4,0-3-4,0-4 1,0 4-4,-1-5-36,-1 0-29,-1-3-29,0-5-56,0-5-70</inkml:trace>
  <inkml:trace contextRef="#ctx0" brushRef="#br0" timeOffset="15820.7585">7743 14810 31,'0'0'88,"0"0"-26,0 0-8,0 0 17,0 0-35,0 0-4,-54-6-6,41 6-26,1 9 3,-3 3 4,6 2 3,-3 1-9,3 4-1,0 2 5,6 4 4,3 3-2,0 2-7,0-2 1,0 0 12,6-6-13,7-2 0,1-3 0,2-6-1,4-3 4,-1-3-3,2-5 0,-3 0 3,3 0 5,-2-3-4,2-11-3,-2-3 10,-2-2-8,-1-2-3,-4-2 0,-4-1 6,-3-2-6,-3 4 0,-2-1 0,0 4 13,-13 2-6,-4 0-7,-4 3 0,2 0-2,1 3-15,3 3 7,2 3-21,2 4-15,1 1-54,4 0-66</inkml:trace>
  <inkml:trace contextRef="#ctx0" brushRef="#br0" timeOffset="16508.2222">8037 14727 26,'0'0'96,"0"0"-18,0 0-12,0 0-12,0 0-54,0 0 0,0 12 26,12-1-8,1-1 13,5-1-23,1 0-5,2 0 24,-1 0-20,2 1 5,0-2 9,-2 2-18,4-2 8,-5 0-11,-4 1 0,1 0 4,-4 0-1,0 0-3,0-1 0,-4-3 9,-4 4-9,2-2 0,-3 2 0,-3 1 26,0 1-7,0 2 5,0 2 7,-9 1-20,0-1 2,0 1-9,-4-1 3,2 0 12,-2 0-18,-2-3 5,3 2-6,0-2 2,3-3-8,0 2 6,-1-1-19,4-1 6,-2 0-40,4 0-8,1 0 30,1-1-68,2-2-60,0 3 14,0-2 65</inkml:trace>
  <inkml:trace contextRef="#ctx0" brushRef="#br0" timeOffset="18739.4735">8884 14961 4,'0'0'85,"0"0"-27,0 0-11,0 0-5,85 0-30,-67-2 15,4 1-2,-4-1-17,2 1 8,1 1-13,4 0 2,6 0-1,11-2 4,6-1 33,4-3-16,5 0-25,-3 1 11,1-1-8,0 0 5,0 2-5,3-1 5,-4 1-8,1-1 7,-1 1-5,-2 1 18,-1 0-9,4-1-1,2 3 4,-1-2-9,-2 3-1,-6 0-4,-2 0 0,-6 0 8,-4 0-8,-3 0 2,-6 2-1,-5 0 3,-8 0-8,-8 0 4,-2-2-39,-4 1 11,0-1-9,-4 4-4,-10-2-11,-5 1-75,2-1-1</inkml:trace>
  <inkml:trace contextRef="#ctx0" brushRef="#br0" timeOffset="19380.0639">9891 14548 105,'0'0'90,"0"0"7,0 0-31,0 0-20,0 0-46,0 0 25,0 31-18,-7 1 29,-2 8-12,-6 4 28,0 8-18,-3 2-8,-4 0 3,1 2-24,-5-1-3,-2 1-2,-3 3 11,-5-1-7,0 0 3,-1-7 12,7-6-10,6 0-9,2-2 0,1-6 0,4-4-34,3-10-8,6-10-73,8-7 3,0-6-112</inkml:trace>
  <inkml:trace contextRef="#ctx0" brushRef="#br0" timeOffset="20532.6619">9266 14423 29,'0'0'55,"0"0"5,0 0 33,0 0-35,0 0 2,0 0-32,9-59-1,-3 57 0,4 2-21,1 0-3,5 2 16,1 15 4,-3 3 27,0 2-35,-2 4 1,-2-2 10,-4-1-19,-1-2-7,-2-3 0,-3-2 2,0-1-2,0-4 2,0-4-1,0-4 5,0-1 1,0-2-7,0 0 0,1 0 1,1-11 5,1-14-6,4-10 0,-1 3-5,2 4 4,1 4 0,1 3 1,-1 3 0,0 3-4,1 5 6,-1 6-2,2 1 6,4 2-3,0 1-3,1 0 0,-1 0 0,3 10 1,-3 1 2,0 1-3,-3 2 0,-3 1 3,-1 1-6,-3 3 3,4-2-56,-3-2 8,1-3-69,1-4-56</inkml:trace>
  <inkml:trace contextRef="#ctx0" brushRef="#br0" timeOffset="23340.7518">10330 14648 123,'0'0'70,"0"0"22,0 0 17,0 0-61,0 0 26,0 0-25,0 0-19,-6-8 18,6 8-42,0 0 3,0 11-9,0 17 6,3 13 31,6 8-17,1 7-19,1-2 45,0-3-36,0-4-10,-3-3 0,-2-1 23,-1 0-23,-2-3 0,-1 0 0,-1-8 0,1 1 0,-1-1 0,1-5-1,-2 0-27,0-4 17,0-6-29,0-7-33,0-7-35,0-3-113,3-7-53</inkml:trace>
  <inkml:trace contextRef="#ctx0" brushRef="#br0" timeOffset="25233.3223">10400 14542 106,'0'0'42,"0"0"7,0 0 1,0 0 2,0 0-20,0 0-30,-3 0 14,3 0-7,0 0-9,0 0 31,0 0-10,0-2-9,0 2 6,0 0-13,0 0 0,0 0 3,0 0-7,0 0 35,-4 0-23,2 0-10,-1 0-3,2 0-17,-1 0 4,1 0-9,-1 0 10,-1 0 4,0 0 8,-2 0 0,2 5-10,0 6 5,2-2-4,1 1 3,0 1-6,0-4 5,0 0 11,0 0-4,0-1 0,0 0 4,0-2-4,0 1 0,0-2 0,0-2-2,0 1 3,0-2-1,0 0 0,0 0 6,0 0-6,0 0 21,0 0 3,0 0 37,0 0-22,0-4-25,0-7-10,0-3 0,0 1-4,0-5 0,0 0 2,-4-5-5,1-1 4,0 1-1,-2-1 0,-1 2 4,-1 1-4,-2 1 0,0-1 0,1 2-1,1-2 2,-2-1-1,3 3 0,0 2 3,0 2-3,0 4 0,2 3 3,1 0 3,0 3-6,1 2 8,1 3 19,-1 0-24,2-1 14,0 1-17,0 0 8,0-1-4,0 1-4,0 0 0,0 0-2,0 0-12,2 0 6,15-3 6,9 0 2,10-5 0,4 1 0,5-3 0,4 1 2,3 0 4,1 3-7,-1 0 1,-3 2 0,-3 1-4,2 1 4,0 2 0,-1 0-2,3 0 5,0 2-3,7-1 0,6-1 1,7 0-4,4 0 3,1 0 0,-2 0 0,2-1 5,-7-3-5,0 4 0,-7 0 2,-5 0-7,-4 0 5,-8 0 0,-8 0-1,-3 0 3,-7 0-2,1 0 0,-3 0 0,-2 0-5,-2 0 5,-4 0 0,-2 0 3,0 0 1,-1 0-4,1 0 0,0 0 0,-2 0-3,3 0 3,0 0 0,1 0 5,2-1 0,0 0-5,1-4 0,1 2 5,1-1-5,-2 0 5,-1 3-5,1-3 18,-2 1-12,-1 0-6,-1-2 0,-2 4 9,-5-1-11,-2 2 2,-3-2 0,3 2 2,-2 0 0,2 0-2,0 0 0,5-1 4,2 1-7,-1 0 3,0 0 0,-2 0 1,-4 0 1,-1 0-2,-5 0 0,3 0 3,-3 0-6,0 0 3,0 0 0,0 0 4,0 0-4,0 0 0,0 0 0,0 0 9,0 0-10,0 0 1,0 0 0,0 0 7,0 0-4,0 0-3,0 0 0,3 0 6,-2 0-7,1 0 1,-1 0 0,-1 0-2,0 0 4,0 0-2,0 0 0,0 0 2,3 0-4,2 0 2,2 0 0,-1 0 1,1 0 0,-1 0-1,-1 0 0,-3 0 3,-1 0-13,-1 0 2,0 1-40,0 7-5,0 1-39,0 3-23,-11 0-92</inkml:trace>
  <inkml:trace contextRef="#ctx0" brushRef="#br0" timeOffset="26077.024">12494 14233 45,'0'0'110,"0"0"-22,0 0 31,0 0-35,0 0-6,0 0-15,0 0-51,0-4 7,0 4-19,0 0-3,0 0-8,2 3 11,4 11 0,3 8 44,3 7-35,-3 5 8,0 7 3,-3 4-19,3 2 35,-5 3-34,1-1 12,-2 2-3,-2 1 0,1-3-11,-1 1 0,1-4 7,1-5-4,0 0-2,-1-2 4,-2-2 27,0-2-18,0-2-5,0-3-9,0-2 4,0-2-3,0-1-1,0-4 0,0-3 0,0-2 5,0-4-7,0-4 2,0-3-22,0-5 20,0 0-51,0 0-26,0-5-82,0-8-270</inkml:trace>
  <inkml:trace contextRef="#ctx0" brushRef="#br0" timeOffset="27272.9924">10498 15435 28,'0'0'63,"0"0"-12,0 0 1,0 0-26,0 0-24,0 0 17,91-11-4,-77 11-3,5 4 7,2 1-14,0 0-1,1-2 4,7-3-6,-1 0 22,5 0-23,4 0 11,2 0 2,6 0-14,3 0 3,4 0 12,0 0 17,0 0-6,2 0-26,-2 0 4,5 0 8,-1-3-6,3-4 0,-1 0-6,3-2 1,0-3 10,-1 0-11,1 0 5,0 0 0,-1 1 0,-2 1-6,-4 2 1,-6-1 0,-1 0 0,0-3 2,3 0-2,2-1 4,-1-4-1,0 3-4,-8-1 1,-3 5 0,-5 1 3,-6 1-3,0 2 0,-5 2-2,-3-2 4,-2 0-2,2 0 0,-5 0 0,1 0-3,-2 0 6,-5-2-2,0 4-1,-5 1-24,-2 1-8,-3 1-1,0 1-6,0-2-25,0 0-164</inkml:trace>
  <inkml:trace contextRef="#ctx0" brushRef="#br0" timeOffset="28222.9744">10785 14556 72,'0'0'127,"0"0"-100,0 0 2,0 0 59,0 0-4,22 111-33,-16-70-38,-1-2 49,-1-1-26,0-7-19,-2-1 7,-1-3-16,1-1-8,-2-2 0,0-3 5,0 0-11,0-3 6,0-3-64,0-1 4,0-7-66,0-4-57,0-3-21</inkml:trace>
  <inkml:trace contextRef="#ctx0" brushRef="#br0" timeOffset="28722.9497">10826 14824 69,'0'0'130,"0"0"-130,0 0 13,0 0 60,0 0-18,111-26-16,-77 17-23,-1 0-14,-3 0 9,-3 2-9,-6-1-2,-5 2 0,-1 0 7,-4-2-7,-1 1 0,-3-2 0,-2 3 9,-4 0 2,-1-2 8,0 1 40,0-2-48,0-2 49,0 4-44,-3 0-5,-1 3 46,1 1-53,1 2 32,1 1-16,-2 0-11,3 0 8,0 0-17,0 10-9,0 13-2,0 7 22,0 0-6,0-2 4,0 0 5,0-4-10,-3 1-4,2-1 4,-2 2-6,1-4 2,1-2-19,1-3-20,0-2-85,0-8-34,0-4-166</inkml:trace>
  <inkml:trace contextRef="#ctx0" brushRef="#br0" timeOffset="29783.4869">11591 14429 70,'0'0'178,"0"0"-87,0 0 26,0 0-15,0 0-32,0 0-24,0-2-38,0 6 7,-5 8-9,-4 6 8,-2 4-12,0 6-2,-1-1 0,-3 3-1,1 0 10,0 2-18,0-4 9,2-2-46,0-2 10,3-6-51,2-3-19,1-5 3,1-5-83</inkml:trace>
  <inkml:trace contextRef="#ctx0" brushRef="#br0" timeOffset="30142.8419">11419 14498 106,'0'0'123,"0"0"-29,0 0-42,0 0-29,0 0-2,0 0-16,27 16 44,-12-3 3,1 2-52,-1 0 36,-2 0-27,2-1-7,3 0 12,0-1-10,3-1-4,-2-2 0,-1-2-15,-1 0-8,-5-3-76,0-2-33,-5 0-84</inkml:trace>
  <inkml:trace contextRef="#ctx0" brushRef="#br0" timeOffset="30783.4327">11582 14367 13,'0'0'82,"0"0"-22,0 0 43,0 0-52,0 0-24,-88-19 16,68 19-18,-2 8 8,-4 3-1,4 5-14,1 0-5,3 4-13,5 4 9,2 6-20,5 8 11,3 4 0,2 1 4,1-1 3,0-4-14,0-3 7,3-5 0,9-5-4,4-4 4,5-5 0,3-6-3,3-2-3,1-8 6,-1 0 0,3 0-16,-3-3 11,1-11 3,0-3 2,-1-2-12,0-4 10,0 1 0,0-3 0,-5 1 4,-7 2 16,-5 1-1,-8-1-10,-2 0 21,0 0-26,0 0 21,-16 1-23,-1 3 8,-4 2-2,-1 1-5,2 3-2,0 1-3,5 4-55,1 4-22,4 1-68,2 2-108</inkml:trace>
  <inkml:trace contextRef="#ctx0" brushRef="#br0" timeOffset="31859.9038">11969 14459 22,'0'0'66,"0"0"-9,0 0-16,0 0-3,0 0-19,0 0 7,0-1 20,0 1-24,0 0 20,0 0-13,0-2-27,0 2 18,0 0-20,2-1 3,2 1 17,1-1-15,2 1-1,2 0 6,0 0-6,0 0 12,0 0-12,1 0-2,0 0 16,-1 7-14,2 0 12,-2 1 0,-3 4-12,-1 0 23,2 3-14,-5 0-9,1-2 30,-2 1-19,1-2-15,-1-2 1,1 0 16,-2-4-10,1-1-7,-1-3 1,2 0 5,-2-2-1,0 0-5,0 0 0,1 0 9,2 0-8,3-6 0,3-11 1,3-3 5,-1-2-2,2-2-5,-1-2 0,1 4-3,1-2 1,2 4 2,-4 3 0,0 6-13,-3 3 13,-6 6 0,3 2-6,0 0-10,3 3 16,1 13 0,-1 2 1,-3 3 31,0-2-26,-2 1 2,-1-4-8,2 0 8,-2-3-9,6-1 1,-3-3-29,4-1-38,1-5-107,-2-3-94</inkml:trace>
  <inkml:trace contextRef="#ctx0" brushRef="#br0" timeOffset="36572.1437">12460 14806 53,'0'0'44,"0"0"-9,0 0 12,0 0-1,0 0-8,0 0-35,0 0 6,15 0-3,-4 0 13,2 0 26,2 0-16,3 0-1,4 0 17,2 0-42,3 0 14,4 0-6,4 0-10,3 0 19,0-2-19,1-1 2,-2 0 1,1 0 1,0 3-6,4 0 1,4-2 0,5 1 0,4-1 2,0 1-2,0-1 0,-4 1 0,1 1 0,5-1 0,1 1 0,2-3 0,-1-2 0,-6 2 0,-1 0 5,-6 1-2,-7 1-4,0 1 1,-5 0 0,0 0 1,-2 0-1,-1 0 0,-1 0-1,1 0 6,-2 0-6,-3 0 1,-2 0 0,-2 0-2,1 0 2,1 0 0,1 0 0,2 0 4,3 0-5,-2 0 1,3 0-4,2 0-1,3-2 5,2 0 0,2-5-1,1 3 4,1-2-5,3 1 2,0-1 0,2 2-2,-2-2 2,3 0 0,-2 1-1,2 1 6,-3-1-10,1 1 5,-1 0 0,-1 1 1,-3 2-1,-5-2 0,-6 2 0,-5-1 5,-5 2-8,-3-1 3,-3-1 0,1 1 0,-5 1 2,2-2-2,-3 2 0,-2-2 2,0-1-2,0 2 0,-1-2 1,1 2-4,-1-1 3,3-1 0,-2 0 0,0-2 3,0 2-3,3 2 0,-4-2 1,2 2-4,-2-2 3,0 1 0,0-1-3,0 1 8,0 1-5,-2 1 0,2-2 0,0 1-5,-3 1 5,3-2 0,0-1 2,3 2 2,4-3-4,5 0 0,8 0 2,5 1-5,5 1 3,4-1 0,-1 2 1,0 0 1,0-1-2,-2 2 0,-5-2 0,-3 2-5,-11 0 5,-3 0 0,-8 0-1,-7 0 1,0 0-10,0 0-15,-4 0-71,-13 0 2,-1 2-64</inkml:trace>
  <inkml:trace contextRef="#ctx0" brushRef="#br0" timeOffset="37965.2217">16051 14539 22,'0'0'81,"0"0"-20,0 0 35,0 0-43,0 0-16,0 0 5,0-54-1,0 51 2,0 0-13,0-1-25,11-1-2,-1-1-3,2 0 5,1 3 5,3 0-7,-2 3-1,1 0 2,0 0 2,-1 7-6,0 9 0,-1 2 3,-4 3 6,1 1-7,-6 1 3,1-1-3,-2-1-2,-3 0 0,0-3 0,0-1 4,0-3-18,0-1 14,-3 0 0,-3 0-3,-3-1-17,3-3 15,0-3-11,3 0 13,1-5-2,1 1 5,1-2-5,0 0-1,0 0-4,0 0 10,0 0 0,0 0 3,0 0 1,1-6-4,7-3 0,1 0 0,1-2 3,2-3-4,5 0 1,-2-4 0,4-3-2,-1-2 2,0-3 0,-1 2-1,0-1-2,-1 0 3,0 1-2,-4 6 2,-2 5-2,-6 4 2,-2 7 0,-2 1 21,0 1 6,0 0-2,-6 0-10,-9 4-12,2 13 8,-4 5 3,4 9 3,2 1 14,1 0-23,4-2 24,3-7-27,3-2 8,0-3-14,0-5 1,9 1 0,9-6 0,1-5-46,7-3-43,-1 0-39,2 0-92</inkml:trace>
  <inkml:trace contextRef="#ctx0" brushRef="#br0" timeOffset="41960.9907">4929 17260 101,'0'0'69,"0"0"25,0 0-21,0 0 16,0 0-15,0 0-39,0 0 12,-14-40-8,14 40-14,0 0 19,0 0-35,0 0 2,0 0-6,-1 0-5,1 0-1,0 0-13,0 14 14,0 7 4,6 13-2,6 7-2,1 5 17,-1 4-16,-1-2 11,-1-3-12,1-4 3,-4-2-6,-1-3 7,1-1-4,-2-4 0,-2 0-16,0-6 2,0-2-27,-3-7-36,0-2 29,0-7-81,0-4-25,3-3-81</inkml:trace>
  <inkml:trace contextRef="#ctx0" brushRef="#br0" timeOffset="42671.6034">5363 17358 76,'0'0'86,"0"0"-50,0 0 33,0 0 15,0 0-35,0 0-25,-64 24-1,55-10-14,0 1-9,2 5 36,2 5-30,2 1 18,2 2-8,1-2 2,0-2-16,0 0-2,0-7 0,7-2 1,5-2 1,0-5-2,3-5 1,1-3 4,5 0-5,0 0 0,3-14 0,1 0 1,-1 0-1,-4-1 0,-4-1-6,-7 1 6,0 0 0,-5 2 0,-4-2 1,0 1 5,0-4-5,-7 0-1,-8 0 2,0 0-2,-3 3-5,0 3-26,5 2-37,-5 2-4,6 5-62,4 1 0</inkml:trace>
  <inkml:trace contextRef="#ctx0" brushRef="#br0" timeOffset="43280.9476">5589 17260 145,'0'0'116,"0"0"-83,0 0 26,0 0-59,0 0 3,0 0-7,17 11 8,4-4 5,0 1 9,3 0-18,3-1 26,0-1-18,-1-3-8,1 0 10,0 0-5,-1 0-5,2 0 0,2 0 1,1 2-4,-1 1 3,-5-1 0,-7 5 2,-1-4-2,-6 1 0,-3 1-2,-5-1 5,0 0-3,0 0 0,-3 5 1,0 3 35,-9 6-7,-6 5 19,-3 2-14,-6 0-28,-1 0 22,1 1-28,0-1 0,0 1-2,-1-1 2,3 3-6,2-5 0,4-3-35,4-5-34,2-7-19,5-1-64,2-7-11</inkml:trace>
  <inkml:trace contextRef="#ctx0" brushRef="#br0" timeOffset="44278.3119">6370 17533 79,'0'0'9,"0"0"4,0 0 24,0 0-21,0 0 2,0 0 10,50 0 9,-31 0 18,2 0-39,0 0-4,4 0-9,2 0 2,6-3-5,3 0 0,2 0 0,4 2 4,0-1-3,2 0 0,3-2 1,5-1-1,3-4-1,-4-1 0,-3-1-6,-3 2 3,-4 2-29,-8-3-2,1 6 15,-7 1-23,-5 3 35,-2 0 4,-2 0-4,0 0 4,3 0 6,1 3-2,3-1 30,-2-1-30,-2-1 7,-4 0-3,-3 0-4,-3 0 16,-4-1-16,-6-1 1,-1-1-2,0 3-6,0 0-72</inkml:trace>
  <inkml:trace contextRef="#ctx0" brushRef="#br0" timeOffset="45059.5212">7471 17140 59,'0'0'40,"0"0"-1,0 0 29,0 0-3,0 0 2,0 0-24,0-6-27,0 9 1,0 14 10,9 7 19,2 7-4,2 10 3,-1 4-4,4 5-6,-4-1-12,-1 1 20,-1 1-33,1-4 5,-4-2-7,3 2-1,-2-5-7,-2-3 0,3 0 2,-2-9-3,-1 2 2,0-7-1,-3-4 0,2-1-10,-4-5 0,-1-4-19,0-4-22,0-4-6,0-3-45,0 0-57,2-4-61</inkml:trace>
  <inkml:trace contextRef="#ctx0" brushRef="#br0" timeOffset="46166.7489">7527 17125 39,'0'0'91,"0"0"-57,0 0 5,0 0 6,0 0-18,0 0-25,20-7 26,1 4 31,3 1-42,2-3 9,8 2-7,6 0-17,3 1 23,6 0-13,4-1-7,4 0-2,4 0 2,0 1-5,5 2 0,-4-1 2,-2-1-4,1-2 2,-4-1 0,-2 2-5,0-1 5,-4-1-1,-2-1-1,-7 2 0,-2 2-6,-6 2 9,2 0-1,3 0 0,6 0-1,0 0 1,-5 3 0,-3 0 1,-9 2-2,-10-2 3,-6 0 1,-4-1 5,-5-2-2,-2 2 1,-1-2 20,0 0 23,0 0 31,0 0-28,0 0-11,0 0 11,0 0-50,0 0 8,-4 0-11,1 0 7,-2 0-9,5 0 2,0 0 0,0 0 2,0 0 1,0 0-3,0 0 0,0 0-8,0 0 0,0 0 8,0 5-2,0 7-9,0 4 13,0 8-2,0 2 0,0 5-2,-4 4 2,4 3 0,-3 0 1,1-4 2,1 4 7,-1-3-10,2-1 5,0 2 1,0-1 2,3 0-8,11-1 0,-1 2 0,2 0 4,-6-4-4,3-2 0,-2 0 0,-4-4-14,0-4 14,-3-2-33,-1-10 4,-1-2-81,1-5-66,-2-3-60</inkml:trace>
  <inkml:trace contextRef="#ctx0" brushRef="#br0" timeOffset="47061.7337">7780 18007 41,'0'0'73,"0"0"-68,0 0 37,0 0 11,0 0 10,92-36-15,-66 32-34,4 0 7,7 4-7,3-1 2,7 1 11,5-2-21,3 2 5,5-6 5,-5 2-13,3-4 6,3-1-9,5-1 3,1-2 24,2-1 1,-7 2-19,-5 0-3,-8 2-1,-4-2-5,-6 4 0,-5-1 0,-7 2-4,-8 1 4,-5-3-10,1 3 4,-6 0-29,-3 0 13,-3 3-19,-3-2 2,0 2 20,0 2-81,-11 0-45,-4 0 26</inkml:trace>
  <inkml:trace contextRef="#ctx0" brushRef="#br0" timeOffset="47874.1926">8320 17280 72,'0'0'26,"0"0"33,0 0 0,0 0-15,0 0 4,0 0-36,9-12 13,-6 12-14,-2 0-2,-1 0-3,0 0 0,0 0-6,0 0 32,0 0-22,0 0 12,0 0-22,0 0-1,0 5 1,0 8 43,-1 7-5,-9 5 9,-2 3-45,-3 4 22,0 5-7,-4 0-10,-1 1 3,-4 0-7,3-2 0,-1-4-2,2 5 0,1-1-1,-3-1 0,7 1-43,-3-8 24,3-4-21,7-6-32,0-6 32,5-3-48,0-4-47,0-5 0</inkml:trace>
  <inkml:trace contextRef="#ctx0" brushRef="#br0" timeOffset="48412.9442">7974 17304 67,'0'0'115,"0"0"-47,0 0 8,0 0-18,0 0-21,0 0-29,14-2-1,5 6-7,8 10 24,4 6-2,-1 1 9,1 5-15,-1 1-5,-2 5 23,2-3-29,0 2 12,0-1-17,-2-1 6,5-3-1,0 2-2,-5-6-2,0-2-1,-5-3-1,-2-1-1,-6-7-11,-3 2-38,-2-5-2,-2-4-24,0 0-41,-3-2-56</inkml:trace>
  <inkml:trace contextRef="#ctx0" brushRef="#br0" timeOffset="54842.8574">9007 17428 10,'0'0'78,"0"0"-44,0 0 33,0 0-17,0 0-14,0 0-23,0 0-12,5-3 15,-3 3-15,1 0 0,3 0 6,3 0-3,3-2 9,0 0-10,1-1-1,5 0 11,3 0-12,-3 1 2,4 2 1,-1 0-1,2 0-3,0 0 0,6 0 0,4 0 4,1 0-3,6 0-1,0 0 0,-4 0 1,2 0-2,3 0-8,1 0 6,12 1 1,-2-1 3,2 0-1,-2 0 1,-2 0 3,-3 0-4,-4-3 0,0-1 0,-5 2 1,-4 0 0,-3 2-1,-7 0 3,-5 0-1,-3 0-4,-2 0 2,-2 0 0,2 0 1,-2 0 1,-3-1-2,-2-1 1,0 1 3,-2-2-6,-2 0 2,0 0-5,3-2 2,-1 1 3,-1-1 0,0 4 0,-2-1 3,-2 2-3,0 0 0,0 0 0,0 0-12,-7 0-122,-4 0-14</inkml:trace>
  <inkml:trace contextRef="#ctx0" brushRef="#br0" timeOffset="56872.2964">10391 16987 170,'0'0'73,"0"0"-9,0 0 38,0 0-44,0 0 1,0 0-31,0 0-26,-4-5 21,4 5-23,0 0-3,0 3 1,0 18 4,0 8 1,0 6 24,6 8-25,2 2 35,0 3-8,1 3-21,4 1 31,-2-3-37,1-2 6,-2-2-1,1 0 11,-4-1-17,2 1 4,-5 0 4,-1-4 26,0-2-30,-3-5-5,2-2 0,-2-8-19,0-7 14,1-11-42,-1-6-84,3 0-42,2-15-140</inkml:trace>
  <inkml:trace contextRef="#ctx0" brushRef="#br0" timeOffset="57653.5077">10440 16971 93,'0'0'94,"0"0"-78,0 0 5,0 0 13,0 0-5,0 0-11,61-12 4,-31 6 19,8-1-24,2 3 13,3 0-17,2-2-11,4 0 8,6 0-8,2 1-1,4 3-1,6 0-1,2 2-11,4 0 10,0 0-10,-3 0 11,-4 0-37,-3 0 13,-4 4 12,-4 6-17,-4 0 29,0 4-3,9-2-2,11-2 6,10 0 7,4-6 2,-2-2-2,-5-2-7,-2 0 0,-11 0-1,-6 0 2,-13 0 2,-10 0-3,-11 0-1,-7 0-1,-9 0-20,-3 0 17,-4-2-8,-2-2 13,0-1-8,0 0-5,-8 2-85,-3 1-64</inkml:trace>
  <inkml:trace contextRef="#ctx0" brushRef="#br0" timeOffset="58510.7345">12268 16893 131,'0'0'81,"0"0"-62,0 0 49,0 0-21,0 0-27,0 0 1,13 21 1,-7 5 55,2 4-18,-4 5-42,3 1 43,-2 3-37,-2 2 1,0 1 25,-3 1-46,0 1 21,0-2-6,0 0-14,0-1 15,0-4-18,0 1 0,0-2 20,0 1-17,0-3-4,0-3 0,0 3 6,0 2-11,3 0 5,3-2 0,3-5-2,-3-8 2,0-7-14,-2-7-15,-1-4-61,0 0-3,-1-3-25,-2 0 3,0 0-6,0 0-73</inkml:trace>
  <inkml:trace contextRef="#ctx0" brushRef="#br0" timeOffset="59461.2074">10660 17918 62,'0'0'35,"0"0"-34,0 0 62,0 0-19,83-10 3,-55 7-5,2 3-16,6-2 18,6 0-5,4 1-33,5-1 15,3 1-21,-1-5 4,1 2 3,3-4-7,8-1 1,5 0-4,5 2 5,1-3-3,-7 6 1,-2-2 0,-4 2-3,1-1 3,-3-1 0,0 0-2,-7-2-14,-11-2 0,-7 2-19,-12 5-19,-3-1 3,-9 2 23,-2-1 21,-7 3 5,0-1-30,-3 1-1,0 0-28,0 0-13</inkml:trace>
  <inkml:trace contextRef="#ctx0" brushRef="#br0" timeOffset="60289.2924">11100 17212 141,'0'0'101,"0"0"-42,0 0 24,0 0-11,0 0-34,0 0-29,0 5 6,0 19-15,1 6 38,5 6-24,-2 0 18,1 0-14,3 3-9,-2-1 13,1-3-17,-3-1-3,1 0-2,-2-2 12,0 0-16,-2-2 4,2-3-34,2-4-15,1-5-47,-3-4-22,3-10-76</inkml:trace>
  <inkml:trace contextRef="#ctx0" brushRef="#br0" timeOffset="60883.0114">11207 17457 148,'0'0'55,"0"0"-25,0 0 6,0 0-23,0 0 6,0 0 33,55-10-23,-32 10-9,4-3 10,1-2-29,0 1 6,1-3-7,-3-1 3,1 2 0,-2-1-2,-3-1-1,0 0 0,-6 3 3,-2 0-3,-5-3 0,-1 3 2,0-2-1,-5 0 4,2-2 9,-4 0 36,-1-2-5,0 1 4,0-1-36,0-1-8,0 1 27,-6 4-23,6 3 28,-3 0 1,0 3-33,3 1 19,-2 0-5,2 0-16,0 0 8,0 0-11,0 13 0,0 11-12,5 10 21,4 0-9,-3 3 0,1-3 4,-2 2 1,-2-3-3,0 1-2,-3-1 0,0-1-28,0-1 7,0-4-44,0-5-31,0-7-39,0-5-65,0-9-75</inkml:trace>
  <inkml:trace contextRef="#ctx0" brushRef="#br0" timeOffset="65367.5757">12444 17364 91,'0'0'45,"0"0"-13,0 0 19,0 0 10,0 0-34,0 0 10,0 0-5,0 0-29,0 0 25,0 0-14,0 0-2,7 0 15,5 0-25,2-1 9,3-3-11,3 3 10,1-2-1,4 0-7,0-1-2,2-1 6,5 2-5,0-4-1,6 1 0,2-1 5,1-1-6,0 0 1,0 1 0,3 1 0,6-1 0,5 0 0,6-2 0,3 0 1,-1 0-5,-1 1 4,-2 0 0,1 0 0,-1 2 1,-4 0-1,-6 1 0,-4 0-4,-7 1-4,-3 1 8,-5 2-8,-1 1-1,-3 0-4,0 0 13,-2 0 0,2-3-2,-1 0-4,4-1 6,2 0 0,5 0-1,2 1 3,3-4-2,2 3 0,0 0 0,0-1 0,1 2 0,1-2 0,1 2 0,0-1 0,-2-2 0,3 0 0,-3 0 0,1-1 0,-3 0 0,-1 3 0,0 0 8,-5 2-7,-3 2-1,-5 0 0,-2 0 4,-4 0-6,3 0 2,-4-1 0,2-1 1,1 2 1,-1-3-2,0 1 0,2 1 2,-3-2-2,3 0 0,-3 1 2,2 1-6,-2 0 4,1 1 0,1 0 0,1 0 2,-2-2-3,4 0 1,1-1 0,-1 0 5,-1 0-5,-2 0 4,-3 0-2,-1 0 1,-4 0-5,-5 2 2,-5 1 0,-4 0 1,1 0-1,-2 0 0,1 0-1,0 0 2,0 0-3,0 0 2,2-2 0,-2 2-1,4-2 3,-1 2-2,-2 0 0,1-1-7,-2 1-4,0 0-12,2-1-16,0 1 21,1 0-12,0 0 7,0 0-3,0 0-18,0-2 4,-2-1-44,-1 2-10</inkml:trace>
  <inkml:trace contextRef="#ctx0" brushRef="#br0" timeOffset="68341.1046">16056 16759 124,'0'0'77,"0"0"-17,0 0 34,0 0-49,0 0-9,0 0-30,0 0 7,0-1-16,0-1 3,0 2 0,0 0-5,0 0 8,0 2-3,0 7 10,6-2 0,-2 4 7,1 2-1,1-2-14,-2 2 14,2 1-12,1-2-4,-2 2 0,3-1 3,1 1-5,2-2 2,0 1 0,1-3 0,1-3 2,-1-1-2,3-3 0,-1-1 8,0-2-8,1 0 0,3 0 3,-1-10 10,2-2-10,2-3-3,-6-1 0,1 1 7,-4-2-7,-3 0 0,-1 3 1,-1-1 4,-4 1-3,0 5-2,-3 1 0,0 5 12,0 2 35,0 1 5,0 0-26,0 0-21,0 6 0,0 16-5,3 8 22,0 8-22,0 4 44,-3 0-35,0 1 3,0-1 13,0-4-20,-3-2 3,-8-1-8,-3 0 11,-1-3-13,-3-2 2,0-3 0,0-7-1,4-5 4,1-5-3,4-7 0,2-3 0,0 0-5,2-7 5,3-13-1,2-4-10,0-5 6,15 2 5,3-2-1,8 3 0,-1-1-2,5-1 3,0 2-14,2-2 8,0 3-46,1 1-3,1 1-42,-3 2-59,-1 1-105</inkml:trace>
  <inkml:trace contextRef="#ctx0" brushRef="#br0" timeOffset="72365.8894">20857 14458 1,'0'0'37,"0"0"20,0 0 1,0 0-36,0 0 57,0 0-72,0 0 2,-37-24 1,35 22-2,2 1 40,0-1-21,0 0 13,0 1 2,0-1-40,0 0 18,0-4-18,3-2 16,5 1-16,2-1 2,0-1 6,3 0 21,3-2-20,0 1 12,5-1-12,0 2-5,-1 2 15,-1 1-20,-3 3 3,-5 3-4,-2 0 5,1 0-5,-3 0 0,2 13 2,-1 8 1,-2 5 7,-3 2 1,-3 3 19,0-1-21,0-1-3,0-3-6,-2-1 8,-6-3-4,1-4-4,1-1 0,3-5 10,0-5-5,0-2-5,3-3 0,0-2 7,0 0-4,0 0-3,0 0 0,2-16 13,7-9-8,5-4-5,3-2 0,-2-1 2,3 2-8,-3 1 6,-2 5 0,-2 0 3,1 3 1,-5 3-4,-2 5 0,-2 3 4,-3 6-4,0 2 3,0 2-3,0 0 28,0 0-24,0 0-4,0 0 0,0 17-19,-2 6 18,-4 2 1,0 4 0,0-2 7,1-2 0,0 3-7,4-3 0,-1-3 7,2 0-11,0-4 4,0-2 0,0-2-10,8-4 3,6-1-26,4-7-20,6-2-84,1 0-46</inkml:trace>
  <inkml:trace contextRef="#ctx0" brushRef="#br0" timeOffset="75331.8956">17800 15428 53,'0'0'101,"0"0"-51,0 0 25,0 0-10,0 0-25,0 0 10,0 0-23,0-10 4,0 10 25,0 0-43,0 0 9,0 0-22,-3 3 11,-3 9 18,-4 8-29,2 8 2,2 10 8,3 5 13,3 8-22,0 1 5,0 0 8,8-3-12,4-7-2,4-7 0,2-7 3,3-4-1,3-4-2,2-8 0,6-3 3,-1-4-6,5-5 3,0 0 0,0-16 10,1-6-7,0-6-3,-3-6 0,1-5-3,-2-2 2,-5-3 1,-1 1 0,-4-4-2,-3-1 4,-4 2-2,-4-1 0,-4 2 6,-5 3-17,-3 6 11,0 4-27,0 9 12,0 8-53,0 9-11,0 6-13,0 0-73</inkml:trace>
  <inkml:trace contextRef="#ctx0" brushRef="#br0" timeOffset="76659.9499">18425 15797 64,'0'0'98,"0"0"-66,0 0 41,0 0-2,0 0-26,0 0-22,-6 61 14,6-52-8,2-4-22,4 2 27,1-3-26,0-1 6,2-3 10,1 0-24,3 0 27,2 0 0,6 0-17,1-4 13,1-7-20,0-1 5,-2-1-2,0-3 0,-5 0-6,1-4 0,-5 1 2,0-4-1,-2-1 0,-4 0-1,-3 3 2,-1-2 7,-2 2-12,0 0 3,0 3 0,0 1 7,-2 1-6,-4 4 3,1 1 15,1 4-9,1 4 23,0 3-12,3 0-21,-1 0 33,-1 0-31,2 0 0,0 0-4,0 18-14,0 9 16,0 9 0,0 6 6,0 7 6,2 0-5,1 1 4,2-2 10,0-1-14,0 1 3,-1 2-10,1-5 5,-2 0 3,1-3-6,3-3 3,-1-1 15,2-7-13,1-2-6,1-6-1,-1-4 1,-1-5-1,-4-5 3,0-4-3,-2-3 0,-1-2 0,1 0 0,1-6 0,3-13 4,2-8-20,-1-4 15,-1 1-17,-3-1 14,-3-1-32,0 2 15,-2 3 0,-11 3-24,0 6 40,-4 3-8,2 4 13,1 4-11,4 3 3,4 2 8,3 0 4,2 1 6,1-1 4,0-1-14,0-1 0,12-7-1,12-1 5,6-5-4,2 3 0,1-3-33,-3 2 11,-2 3-70,-4 3-30,-4 3-4,-2-1-114</inkml:trace>
  <inkml:trace contextRef="#ctx0" brushRef="#br0" timeOffset="78507.4582">18726 16750 91,'0'0'142,"0"0"-127,0 0 51,0 0 26,0 0-62,0 0 4,0 0-11,-9 56-22,9-44 21,0 0-18,3 0 3,3-3 13,1 0-19,-1-1 3,2-1 13,1-3-9,2 3 0,2-6-4,1 1 3,3-2 1,0 0-5,2 0-3,0-6 1,0-6 0,0-2-2,-2-4 1,-1 1-16,-4 3 11,-2 0 5,-4 3 0,-3 4 2,-1 1 3,-2 1-5,0 4 10,0-3 7,0 3 48,0 1-49,0 0 16,0 0-3,0 0-29,0 8-6,3 16 5,1 12 1,1 8 15,0 4 5,-5 0-13,0-3 26,0-1-29,0-5 4,-5-1-8,-6-4 11,0-2-5,-3-2-5,2-6-1,-1-4 7,2-7-1,0-4-6,3-6 0,2-3 8,0 0-12,0-6 4,2-12-14,4-6 9,0-2-19,2 1 20,15-2 1,2 1-8,5 1 4,-3 1 7,4 1-19,0 2 7,1 1-49,0 4-12,1-1-43,-2 4-87,0 0-36</inkml:trace>
  <inkml:trace contextRef="#ctx0" brushRef="#br0" timeOffset="78960.5555">19469 16801 172,'0'0'113,"0"0"-26,0 0 17,0 0-68,0 0-2,0 0-34,8 0 8,10 0 3,6 0 11,1 0 18,1 0-4,2 0-34,0 0 10,2 0-12,0 0 3,1 0 2,4 0-4,-1 0-1,0 0 0,-3-1-5,-7 1-30,-1-2-36,-6 1-38,-6-2-21,-2 0-25,-4-2-22</inkml:trace>
  <inkml:trace contextRef="#ctx0" brushRef="#br0" timeOffset="79288.6655">19762 16688 163,'0'0'95,"0"0"-7,0 0 1,0 0-52,0 0-34,0 0 14,-13 40 11,9-16 7,1 1-11,0 2 0,0 1 7,2-5-26,-2 0-5,1 0 0,-1-7 6,3-1-14,0-2-7,0-6-62,0-3-41,0-4-71,9 0-49</inkml:trace>
  <inkml:trace contextRef="#ctx0" brushRef="#br0" timeOffset="80015.7957">19678 16538 64,'0'0'52,"0"0"44,0 0-29,0 0 17,-91-14 7,71 16-69,-2 9-15,0 3-7,0 4 0,2 4 12,-2 5-7,1 8-3,4 2 7,3 5 6,5 6-13,1 1 25,3 0-21,0-1 22,4-7-23,1-6-3,0-7-3,10-4 1,6-3 0,5-4-3,0-2 0,6-4-1,4-8 4,4-3 0,6 0 8,6-5-1,2-11-7,-1-4 0,1-4-15,-6-2 12,-6-4-3,-4 0 6,-6-3 4,-9 3 3,-3-2-7,-9 1 6,-5 0-4,-1 0 34,0 1-26,0-1 7,-6 2 15,-7 0-29,1 2 3,-4 3-6,2 1 2,-2 2-17,1 1 1,0 5-56,1 4 29,4 1-75,0 6-24,-1 2-52</inkml:trace>
  <inkml:trace contextRef="#ctx0" brushRef="#br0" timeOffset="81726.3631">20402 16767 211,'0'0'55,"0"0"37,0 0 9,0 0-48,0 0-29,0 0 6,-1 0-29,1 0 18,0 0 5,7 0-20,3-2 26,1-5-23,2-5 2,-1-2-4,3-1 4,-3-6-9,0 0 0,0-5 4,-3 1 0,-5-4-1,-1-1-1,0-2 0,-3 0 6,0 2-8,0 4 0,-1 0 2,-4 5-1,-1 1 0,2 6-1,-1 1 29,-1 1-23,1 5 15,2 2 0,0 4-20,3 1 33,-2 0-34,2 0 1,0 0-9,0 18 2,0 12 6,0 17 0,0 10 3,2 9-3,8 8 6,-1-2 1,0-2 14,-2-1-8,-1-5-13,0-4 0,-1-5 14,1-6-15,0-2 1,4-5 0,0-3 21,3-6-17,-2-4 4,1-3-8,-1-7 2,-1-4-6,-1-3 4,-6-9 0,-1-1-5,-1-2 8,1 0-3,-1-8 0,5-14-2,-3-9-7,-2 0 1,-1-2-19,0 2 25,-1 5-33,-12 2 27,1 1 7,0 5-6,4 3 7,5 2 0,-1 2 0,4 0 8,0 2-6,0-1-2,0-1 0,19-1-5,7-3 0,8-2 5,1 1-9,1 1 0,0 0-100,-1 2-68,-7 5-95</inkml:trace>
  <inkml:trace contextRef="#ctx0" brushRef="#br0" timeOffset="84239.3665">20979 16327 78,'0'0'65,"0"0"27,0 0 7,0 0-26,0 0-22,0 0 9,0 0-36,-3-3-14,-3 15 19,-1 11-20,-5 10 8,1 6-10,1 11-5,0 6 28,2 1-23,4-2 7,4-2 6,0-8-13,0-6-11,6-6 4,10-4 0,2-6 0,7-5 0,4-5 0,2-4-1,3-3-38,1-4-53,-1-2-47,-4 0-99,-6 0 57</inkml:trace>
  <inkml:trace contextRef="#ctx0" brushRef="#br0" timeOffset="85409.085">21034 16631 7,'0'0'86,"0"0"-11,0 0-5,0 0-1,0 0-20,0 0-37,0-28 34,5 22-34,3 0 7,-1-1-6,-1 2-5,0 0 4,1 2-9,-1 0-3,5 1 7,-2 2-7,1 0 0,2 0 0,-1 8 8,-2 4-8,-1 5 3,0 1-3,-4-2 19,-2 3-13,-1-1-6,-1-2 0,0 2 10,0-2-25,0-1 14,-4-2 1,-1-1 0,-1-5 26,2-1-26,2-1 0,0-2 2,0 0-2,2-1 0,-1-1 2,1-1-2,0 0 5,0 0-5,0 0 3,0 0 2,0 0 2,1-9-7,11-8 0,1-6 0,5-2 0,0-2 0,1 0-1,-1 3-24,-3 1 9,-4 4 1,-2 1-2,-2 3 12,-4 2-9,0 5 14,-1 5 0,-2 1 10,0 2-10,0 0 0,0 0-4,-5 13 4,-2 13 18,-1 4-14,2 3 27,2-2-12,1-3 18,3-3-7,0-5-20,0-2 8,0-4-18,0-2 0,4-3-5,6-3 5,4-5-6,4-1-55,2 0-55,2-13-62</inkml:trace>
  <inkml:trace contextRef="#ctx0" brushRef="#br0" timeOffset="85815.3119">21367 16351 68,'0'0'57,"0"0"-57,0 0 81,0 0 18,0 0-46,60 102-5,-41-65 7,4 0-23,-3 1 4,-3-3-23,-4 0 3,-1-3 5,-4 1-14,-1-2 8,-7 2-12,0 1 6,-6 2 8,-13 2-17,-8 0-38,-1-3-2,-4-4-79,2-4 30,2-9-108</inkml:trace>
  <inkml:trace contextRef="#ctx0" brushRef="#br0" timeOffset="88123.2204">21511 14445 9,'0'0'80,"0"0"6,0 0-28,0 0-4,0 0-18,0 0-25,0 0 32,0 0-24,0 0-11,0 0 15,4 0-16,3 0-7,2 0 24,6 0-16,0-2 21,3-3-22,3 1-1,4-1 27,4 0-32,4 3 11,5-1-8,5 0 8,1 3-3,6-2-9,2 2 0,6-1 1,7-1 2,5 2-3,8-2 0,5-1 4,4 1-6,-2 0 2,-6 2 0,-3 0 2,-6 0-2,-1 0 0,0 0 0,3 7 5,5 0-9,5-3 4,3 0 0,-3-2-2,-2-2 4,-5 0-2,-8 0 0,-12 0 2,-13 0-3,-17 0 1,-16-3-34,-9 0 19,0 0-18,-17 0-29,-9 2-19,1 1-52,-4-2-28</inkml:trace>
  <inkml:trace contextRef="#ctx0" brushRef="#br0" timeOffset="89746.5329">23530 14015 13,'0'0'72,"0"0"24,0 0-38,0 0-8,0 0-13,0 0-30,-1-3 22,-1 3-29,1 14 3,-1 12 28,2 7-8,0 4 8,0 7 4,0-1-35,0 6 37,-1 2-20,-2 3-4,3 3 14,-2 0-20,-1 1 7,1-4-14,0-3 17,2-3-17,0-2 22,0-2-8,0-3 0,0-3-9,0-2-5,0-5 0,0-4-13,0-2 10,0-7-42,-1-8-27,-1-1 2,2-9-79,0 0-68</inkml:trace>
  <inkml:trace contextRef="#ctx0" brushRef="#br0" timeOffset="94051.3925">23765 14021 37,'0'0'50,"0"0"-11,0 0 2,0 0-8,0 0-9,0 0 10,0 0-6,0-10 10,0 10-12,0 0-5,0-2-2,0 2-14,0 0 0,0 0-5,0 0-3,0 0-2,4 0 10,8-1-2,4 1 14,6 0-14,3 0 7,3 0-6,7 0-3,6 0 26,4 0-7,9 3-9,2-3 10,7 0-17,4 0 5,2 0-9,0 0 5,-5 0-5,1 0 0,-2-3 0,5-4 2,4 0 0,4 0-3,-4-1 1,-5 4 0,-1 1-14,-5 0 9,-1-1-8,-4 1 12,-2-1-23,-6 0 21,-7 1-9,-5-1 12,-8 1 0,-6 0 3,-3 3-3,-7-2 0,0 2 1,-2 0-5,-2-2 4,2 2 0,-1-1-2,-1 1 4,2-3-2,-1 3 3,0-4 7,3 1-10,1 3 3,-1-4 1,3 2 16,-4 0-18,-5-3 2,-1 4 6,0-3-2,-2 4-8,0-1 0,0 1 4,-3 0 4,0 0-6,0 0 1,0 0 4,0 0 2,0 0-9,0 0 0,0 0 1,0 0-3,0 0 3,0 0-1,0 0 0,0 0-8,0 0 3,0 0-1,3 6 6,0 6 3,-2 2-2,1 4 1,-2 1 5,0 4-6,0 2-1,0 4 0,0 3 1,0 0 4,0 5-1,0 2-4,-5 3 37,2 3-15,-3 0-9,0 4 6,3-3-19,-2 2 30,3-1-28,1-5-1,-1 0 2,2-6 4,0-2-10,0-3 3,0 1 0,0 2 3,0 3-3,0-1 0,0-4-2,5-3 0,2-5-15,-4-4-18,1-5-35,1-5-3,-2-5-65,-2-3-65</inkml:trace>
  <inkml:trace contextRef="#ctx0" brushRef="#br0" timeOffset="95229.8572">23672 15075 19,'0'0'25,"0"0"-19,0 0 22,0 0 1,0 0 18,0 0-7,44 0-26,-28 0 14,2 0 0,6 0 15,1 0-5,2 0-23,6-1 8,1 1-14,5-3-9,7 1 23,-1 0-19,-2 1-1,3 1-2,3-3 4,4 1-5,8 2 14,3-3-13,0 3 10,2-3-7,-4 2-4,3-2 0,0-2 4,4 1-4,0-4 0,-1 4 0,-2-2 0,-8 1 0,-6 2 0,-7-1 0,-6-1 5,-5-1-9,-4 2 4,-3-2-23,-3-1 2,-6 3-42,-4 0-23,-5 1-10,-4 1-33</inkml:trace>
  <inkml:trace contextRef="#ctx0" brushRef="#br0" timeOffset="96986.2893">24008 14295 25,'0'0'60,"0"0"35,0 0-8,0 0-28,0 0 5,0 0-13,-3-24-36,3 21 36,0 3-7,0 0-33,0 0 21,0 0-30,0 0-2,0 9-1,0 12-13,0 9 13,0 6 1,0 6 0,0 1 8,0-1-6,-1-1-2,-4-7 0,2-2 0,2-3-5,-1-4-28,0-1-27,-1-5 29,2 1-38,-1-6-5,1-2-41,-1-3-47</inkml:trace>
  <inkml:trace contextRef="#ctx0" brushRef="#br0" timeOffset="97531.0351">24033 14563 61,'0'0'13,"0"0"45,0 0 2,0 0-17,0 0-4,0 0-30,94-49 29,-77 39-28,-4 2-4,-1 0 2,-1-1-6,-2 0 4,-1 0 17,-2 0-17,0 0 6,-3 1 17,-1 0-12,-1 0 29,-1-2-41,0 5-3,0 0 26,0 2-18,0 2-2,0 1 7,0 0-7,0 0-3,0 0-5,2 16 0,-1 7 0,2 8 10,2 2 7,-1 1-10,-1-1 6,2-3-6,-4-2-7,1 1 0,-2-1 8,0 0-7,0-3-2,0-2-38,0-2-30,-2-6 36,2 0-52,0-4-57,0-7-25,0-4 84</inkml:trace>
  <inkml:trace contextRef="#ctx0" brushRef="#br0" timeOffset="98146.5664">24636 14331 123,'0'0'90,"0"0"-3,0 0-22,0 0-13,0 0-27,0 0-5,0-7-16,0 7-3,0 0-2,-2 0-12,-4 10 13,-4 10 17,0 3-14,-4 1 2,-2 4-1,1-2 5,-1 2-15,0-2 6,2 0-9,0-4-18,1-1-46,2-4-30,4-5-59</inkml:trace>
  <inkml:trace contextRef="#ctx0" brushRef="#br0" timeOffset="98524.3229">24508 14370 56,'0'0'94,"0"0"-12,0 0-59,0 0-11,0 0-8,0 0 31,23 41 18,-9-21-8,0-2-41,0-2 5,-2 1-9,2-2 2,-1 2 3,0-2-5,1-4 0,1-1 0,-2-3-67,-1-1-23,-1-1-48</inkml:trace>
  <inkml:trace contextRef="#ctx0" brushRef="#br0" timeOffset="99169.446">24651 14271 26,'0'0'48,"0"0"27,0 0 5,-79-12-35,57 12 25,1 0-55,0 0 8,-2 5-18,3 5 23,0 5-20,-1 3-7,3 6 16,5 2-15,2 2 7,3 6 17,6 2-21,2 2 19,0 1-19,0-5 5,9-2 2,4-5-12,5-6 0,3-3 15,5-5-8,3-3 9,3-7-11,-2-3 1,-1 0 17,1-2-23,-2-12 7,2-5 0,0-5-4,0-3-3,-3-5 0,-8-1 5,-4 0-4,-9 2-1,-4-1 0,-2 0 5,0 4-5,-11 1-5,-8 4-9,-3 2-40,-1 4-15,-1 5-26,3 5-60,8 3-50</inkml:trace>
  <inkml:trace contextRef="#ctx0" brushRef="#br0" timeOffset="99997.5248">24933 14309 130,'0'0'113,"0"0"-37,0 0 6,0 0-36,0 0-39,0 0 13,25-14-20,-10 14 6,-1 0 20,2 5-24,2 7 22,1 0-4,1 2-13,-4-1 13,-1-1-20,-6 0 3,-1 0-3,-7 0 4,-1-2-4,0 4 0,0-2 0,-3-2 6,-5-1 11,4-5-9,1-3 2,1-1 0,2 0-10,0 0 0,0 0 5,0-14 22,5-8-27,7-6 0,4-7-3,2-1 9,2 2-9,0 9 3,-3 6 0,-2 9-9,-5 7 9,-1 3 0,2 0-2,-1 3-11,-2 11 11,-1 1 2,0 3 0,-2-3-4,-1 2 4,0-2-32,-1 0-21,3-3-66,-1-3 8,3-3-102</inkml:trace>
  <inkml:trace contextRef="#ctx0" brushRef="#br0" timeOffset="101027.1181">25569 14514 0,'0'0'125,"0"0"-70,0 0 8,0 0 11,0 0-64,0 0 1,40 0-4,-15 0-2,4 0 32,3 0-1,7 0-22,1 0 41,4-2-49,8-1 20,6-2-3,8 1-15,11-2 7,7 1-15,13-2 3,10 1 34,2 1-37,0 1 11,-4 2-11,-3-1 11,-6 2-13,-8-2 2,-10 0 0,-11-3-1,-4 0 1,-5-2 0,-2 0 0,2 3 2,-1-3-2,-2 2 0,-5 0 0,-4 2 1,-12 2 2,-6 1-3,-8 1 0,-7 0 3,-7-2-5,-3 0 2,-3 2 0,0-3 29,0 0-24,-3 2-5,-10 0-40,-5-1-64,0 2 8,2-1-105</inkml:trace>
  <inkml:trace contextRef="#ctx0" brushRef="#br0" timeOffset="102370.1976">27784 13926 62,'0'0'66,"0"0"10,0 0-42,0 0 4,0 0-37,0 0 14,0-1-14,0 2 13,0 17 22,2 11 31,-2 10-29,1 12 38,-1 5-66,3 6 11,0 3 0,1-4-14,1 4 26,-2 0-17,0-5-13,-3-3 11,1-6-10,-1-4-4,0-5 12,0-4-8,0-5 11,0-6-15,0-3 0,0-8 0,0-3 0,0-8-31,0-5-48,0 0-52,0-1 20,0-17-212</inkml:trace>
  <inkml:trace contextRef="#ctx0" brushRef="#br0" timeOffset="104122.3694">27790 13918 13,'0'0'25,"0"0"-3,0 0 3,0 0-24,0 0 1,0 0 1,0-2-2,0 2 24,0 0 12,0 0 10,0 0 10,0 0-28,0-1 4,0-1-19,0 1-12,2-1 12,11-3-13,0 2-1,8 2 19,1-2-17,5 2 18,2-1-4,5-1 0,5 3 22,3-2-22,4 1-8,5 1-5,1-2 7,1 1-11,1 1 1,-3-2 0,6 1 2,5-2-2,6-1 0,6-3 5,-5 1-3,-8 2-2,-9-1 0,-12 4 2,-11 1-5,-11 0 3,-7 0 0,-4 0 0,-6 0 5,-1 0-5,0-2 0,0 2 2,0 0 17,0 0 26,0 0-5,0 0 3,2 0-34,-2 0-6,0 0-3,0 0 10,0 0-12,1 0 2,-1 0 0,2 0 21,-2 0-12,0 0 0,0 0 1,0 0 1,0-1 9,0 1-20,0 0 2,0 0 0,0 0-2,0 0-1,0 0-1,1 0-21,2 6 19,2 7 4,0 8 0,-2 4 3,0 1 0,0 6-3,0 1 0,-1 5 4,1 4-7,0 2 3,0 4 0,0-3-1,0-1 6,-2-1-5,-1-4 0,0-3 8,0 1-8,3-4 0,-1-2 1,1-3 2,0-3 5,-2-3-8,2 0 0,0-5 0,-1 2-1,2-1 1,-2-3 0,2 2 1,-3-4-1,1-2 0,-1-2 0,1-2 4,-1-1-6,1-1 2,1-1 0,-1 1-6,-1-1 7,2-1-1,-1 0 0,1 2 2,-2-2-5,-1 0 3,2 0 0,-1 0-4,2-2 5,-2 2-1,-1-1 0,2 0 3,-2-1-3,0-1 0,0 0 0,1 0-5,-1 0 9,0 0-4,2 0 0,-2 0 2,0 0-7,0 1 5,0 1 0,0 1-3,1 0 3,1 0 0,-1-2-1,2 1-12,-3 0 12,0-2-8,0 0-24,0 0 17,0 1-33,0-1-14,0 0-18,0 0-70,-1 0-79</inkml:trace>
  <inkml:trace contextRef="#ctx0" brushRef="#br0" timeOffset="105771.4389">27818 14825 76,'0'0'53,"0"0"-1,0 0-25,0 0-18,0 0 26,0 0-12,63-15-13,-48 11 31,0 1-9,3-2-18,0 2 21,3 0-33,1-2 21,5 4-14,-1 0-8,4-2 13,5 1-5,2 0-8,2-1 0,4 3 8,0-3-11,9 0 2,4 0 0,9-1 6,4-2-5,3 1 0,-2-1 2,-2 2 3,-5-1-9,-5 2 3,-7 0 0,-5 0 0,-5 0 0,-10 2 0,-6-1 0,-10 1-16,-8 1 10,-4 0-5,-3 0 4,0 0-2,0 0-9,-1 0-61,-14 0-43,-1 0-98</inkml:trace>
  <inkml:trace contextRef="#ctx0" brushRef="#br0" timeOffset="107415.3738">28051 14187 103,'0'0'128,"0"0"-36,0 0 40,0 0-36,0 0-39,0 0-8,0 0-42,-2-8-7,2 8 0,0 2-8,0 16 8,3 6 11,1 4-3,-1 3 38,-2 0-43,-1-1 9,3-3-12,-3-1 8,0-3-10,0-4 2,0 1 0,0-5-1,0-3 1,0-1 0,0-6 0,0 0 4,0-2-10,0 0 6,0-3 0,0 2-20,0-2 23,0 0-3,0 0 0,2-8 2,-1-13-11,4-5 9,2-2 0,0-2-16,2-1 6,2-1 10,-1-3-2,1 1-1,2 5 0,-1 1 3,-1 3 0,-3 3 0,0 0 3,-2 4-3,-2 3 0,4 4 9,-5 6-14,-2 2 5,1 1 0,-2 2-3,3 0 3,6 2-1,1 14-9,5 7 7,-3 2 1,0 3 2,-3-2 0,-2-2-4,0-1 9,-2-5-5,-2-3 0,0-4 2,0-5-7,-1 0 5,-1-5 0,1-1 0,-2 0 3,1 0-3,1 0 0,5 0 9,5-6-9,5-12 0,3-6 7,3-5-5,-4 0-2,1-5 0,0 6 0,-2-1 5,0 7-10,-1 5 5,-6 5 0,-3 6-1,-6 4 4,-1 2-3,4 0 0,2 0-10,6 14 10,1 7 0,2 4 0,-4 4 8,0-2 0,-3 0 4,-1 1-2,-2-5-3,-2 0-10,-3-2 3,-1 2-3,0-2-8,0-1 7,-1-1-30,-8-2-47,5-3-61,-1-3-36,5-4-87</inkml:trace>
  <inkml:trace contextRef="#ctx0" brushRef="#br0" timeOffset="108563.9648">29062 14370 41,'0'0'56,"0"0"-2,0 0 9,0 0-58,0 0 7,0 0 2,0 0-12,0 0 36,0 0-11,0 0-7,3 0 13,7 0-28,4-1 6,0-1 5,4-1-12,1 2 27,5-2-13,4 2-6,2-1 20,3 1-26,1-3-4,5 1-2,7 0 4,8-1-5,9 0 1,11 0 0,13 1 1,13 0-1,12 0 0,7 2 0,3-2 6,2 0-7,-7 0 1,-2-2 0,-4-1-2,-5-3 9,2 2-7,1 1 0,1-2 5,1 3 74,-4 0-49,-12 0-29,-11 2 11,-17 3-12,-13 0 0,-19 0-1,-13 0 7,-12 0-10,-10 0 4,0 0 0,0 0-15,-2 0-48,-14 0-60,-8 0-104</inkml:trace>
  <inkml:trace contextRef="#ctx0" brushRef="#br0" timeOffset="111794.114">21664 16755 110,'0'0'24,"0"0"39,0 0 13,0 0-28,0 0-25,0 0-10,0 0 14,4 0-13,-2 0 4,-2 0-1,0 0-11,1 0-3,4 0-3,2-2 1,4-2 6,1-1-4,3 0-3,1 3 0,1-1 3,2 0-4,0 1 1,-2-1 0,2 0 0,2 0 1,2 0-1,2 0 0,2 2 4,-2-1-8,2 1 3,-3-1 1,3 0-1,-1 1 3,1-2-2,3-1 0,3-1 4,0 2-4,3-3 0,0 3 0,-4 1-4,5 1 7,1 1-3,2 0 0,8 0 2,1 0-5,6 0 3,3 0 0,5 0-2,4 0 5,2 0-1,2 0-2,1 0-1,1 0 1,3 0 0,1 0 3,-3 1-8,-5 1 6,-4-2-1,0 0 0,-1 0 3,-2 1-3,-3 1 0,0-1 1,1-1-4,0 0 5,1 0-2,-2 0 0,4 0 1,0 0-1,-4 0 0,-1 0 2,-1-1-5,1-1 4,-2 1-1,3 1 0,-2 0 0,-3 0 0,-1 0 0,-3 0 2,3 0-7,5-2 6,4-3-1,3 2 0,1-2 4,1 2-4,2 3 0,-4-3 0,1 0-3,0 0 6,-2 0-3,-3 1 0,-1 1 0,-1-1 0,2 1 0,4-1 0,0 1-2,1-2 2,0 0 0,1 2 0,3-3 3,2 3-6,3 1 2,3-4 1,0 3 1,-1 0-1,-1-2 0,1 1 0,-2 1 4,0 1-6,3-3 2,1 1 0,7 1-3,4-4 4,1 2-1,3-3 0,3 2 0,3-3 0,4 0 0,1 3 2,2-4-6,-1 2 4,0 3 0,4-5-1,5 4 2,-1-2-1,7-5 0,1 3-2,-1-5-4,1 3 6,-1 1 0,-5 0-1,-3-1 3,-3 5-2,-2-3 0,1 3 1,0 0-4,-3-3 3,0 2 0,-8 0 0,-5 6 3,-4-1-3,-8 1 0,-3 0 3,-11 0-7,-4 0 4,-10 0 0,-6 1-2,-9 3 4,-8 1-2,-10-2 0,-4-1 0,-7-2-4,-5 0 4,-4 0 0,0 0-2,0 0-13,-6 0-71,-10 0-160</inkml:trace>
  <inkml:trace contextRef="#ctx0" brushRef="#br0" timeOffset="115935.0101">9112 18395 54,'0'0'83,"0"0"-25,0 0 14,0 0-20,0 0 0,0 0-33,0 0-5,0 0 25,0 0-37,0 2 18,0 5-10,0 4-5,0 4 46,0 6-35,0 4 6,3 6 13,0 2-35,2 1 6,-2 1-6,4 0 7,-1-5-8,0 0 1,0-9 0,-1 1-5,2-4-40,-4-2-28,1-1-12,-2-8-79,4-3-51</inkml:trace>
  <inkml:trace contextRef="#ctx0" brushRef="#br0" timeOffset="116662.2456">9344 18427 178,'0'0'36,"0"0"36,0 0 14,0 0-6,0 0-47,0 0-10,-8 3 5,8 9-24,0-1 3,0 4-7,0 3 1,0 0 13,8 1-8,3 1 2,0 1-4,4 0-1,-2-1-3,1-1 0,5-2 2,-1-6-4,0 0 2,1-5-2,-2-3 0,4-3-11,1 0 13,0 0 0,1-9 1,1-3-3,1-1 2,-3-1-5,1-1-8,-1-3-22,-1 1 32,-1 2-5,-1-6-11,-3 5 17,-2-2-6,-7 3 3,-4 1-10,-3-3-39,0 4-26,0 0-70</inkml:trace>
  <inkml:trace contextRef="#ctx0" brushRef="#br0" timeOffset="117224.7196">9650 18436 98,'0'0'49,"0"0"28,0 0-26,0 0-31,0 0 17,0 0 12,0 60-14,0-39 18,0 0-29,0 4 22,3-3-27,2 2-14,0-3 17,-1 1-21,-2-2 2,1 1-3,-2 0-2,1-3-33,-2-1-18,0-1-40,0-3-30,0-6-25</inkml:trace>
  <inkml:trace contextRef="#ctx0" brushRef="#br0" timeOffset="118206.94">10027 18690 155,'0'0'144,"0"0"-84,0 0 26,0 0-13,0 0-40,0 0 13,-15-13 0,12 13-39,-3 0 36,0 0-39,0 0 9,0 2-14,2 9 1,1 6 0,1 5-2,2 3-2,0-4 4,0-3 0,0-2 0,8-1-6,-1-1 4,3-8 2,1-2-2,0-4 1,2 0 1,0 0 0,5-14 1,-1-6-5,-1-8 4,2 3-9,-6 1-32,-5 3-35,-4 5 44,-3 0-3,0 4-6,-1 3-18,-10 2-48,1 3-9,-3 3 29</inkml:trace>
  <inkml:trace contextRef="#ctx0" brushRef="#br0" timeOffset="118802.8214">10297 18514 126,'0'0'75,"0"0"11,0 0-10,0 0-24,0 0-38,0 0-14,-3-1-6,8 1-1,8 0 7,2 0 7,3 6-1,-3-2 1,4 1 4,0-2-6,1 0-4,4 1-1,-1-2 1,3-1 0,-5 3 0,1-3-1,-1 2 0,-7 0 3,-1 0-6,-6 1 3,-2 3 0,-1 0 5,-2 1-5,-2 2 59,0 1-12,0 2-22,-6 3-1,-10 4-3,-1-2-19,-2 6 8,-2-1-4,-2 1-2,0 0-4,3-3-25,2 0-20,2-7-37,7-2-25,0-9-43,4-3-70</inkml:trace>
  <inkml:trace contextRef="#ctx0" brushRef="#br0" timeOffset="119642.1274">9699 17709 257,'0'0'90,"0"0"-5,0 0 28,0 0-47,0 0-21,0 0-29,-8-3-11,8 15-5,0 12 4,0 12 14,8 5 8,-1 2-22,-1 3 11,0-3-9,-5-4 4,1-4-5,-1-3-5,1-2 0,-1-6-2,1 0-15,1-3-14,-3-1-19,0-9-59,0 0 13,0-2-71,0-6-91</inkml:trace>
  <inkml:trace contextRef="#ctx0" brushRef="#br0" timeOffset="120235.8489">9672 17712 170,'0'0'117,"0"0"-39,0 0-33,0 0 14,0 0 1,0 0-51,-61 48 19,50-24-15,-2 2-11,2-2 32,2 0-24,-1-3-5,4-6 8,0-4-13,6-7 0,0-1 0,0-3-35,0 0 28,0 0-1,0-15-3,11-7-8,5-12 19,-1-5-16,4 0 7,-2 0-28,2 6 30,-3 7 6,-1 11 1,-4 5 7,4 7-4,-2 3-3,2 7 15,0 17 3,3 5 31,-6 2-33,6 4-10,-6-8 18,1 0-24,-1-4-4,0-5-50,3-4-51,0-4-51,0-5-99</inkml:trace>
  <inkml:trace contextRef="#ctx0" brushRef="#br0" timeOffset="121484.6858">13664 17501 37,'0'0'102,"0"0"-49,0 0 37,0 0 10,0 0-48,0 0 5,2-3-48,-2 3 5,0 0 13,0 11-26,4 11 47,2 9-3,2 9-31,2 8 17,1 5-15,-2 3-5,-1-3-2,-2-9 2,-1 0-11,1-5 0,-3-3 11,0 0-11,0-4 1,-1-2-1,-2-4 0,2-2 3,-2-4-6,2-5 1,-2-4-40,1-3 7,1-2-38,1-3-18,0-3 11,1 0-80,-1 0-37</inkml:trace>
  <inkml:trace contextRef="#ctx0" brushRef="#br0" timeOffset="122289.3604">13630 17551 24,'0'0'39,"0"0"26,0 0 7,0 0 14,0 0-45,0 0-6,-70 42-2,64-36-26,0 0 20,1-2-27,4-1 1,-1 1 14,1-4-13,1 0-2,0 0 0,0 0 8,0 0-5,0 0-3,0 0 0,0 0 7,0 0-5,0-5-1,10-11-1,4-4 11,4 0-14,-1 1 3,-3 1 0,1 6-9,1-2 5,-5 7 4,4 1-2,-3 4-4,-1 2 4,2 0 2,0 8 0,2 5 28,0 4-27,-3 1 5,0-3 2,-3 2 5,1-4-10,1 2-3,-4-3 0,5-3-5,-2-1 5,7-7-70,-2-1-82,2 0-124</inkml:trace>
  <inkml:trace contextRef="#ctx0" brushRef="#br0" timeOffset="123217.2127">14070 18102 135,'0'0'95,"0"0"5,0 0-26,0 0 2,0 0-29,0 0-34,-2 31-11,2 1 37,2 7-21,6 6 22,-2-1-10,-2 4-6,3-4-3,-4 0-16,2-5-5,-2 0 0,0-6 3,1 0-3,-2-3 0,1-2-4,1-5 2,-2-3-55,-1-10-28,4-4-23,-2-3-73,0-3-82</inkml:trace>
  <inkml:trace contextRef="#ctx0" brushRef="#br0" timeOffset="124371.7403">14401 18126 120,'0'0'35,"0"0"45,0 0 15,0 0-27,0 0 14,0 0-34,-9-3-27,8 3 10,-1 9-26,2 9-2,0 8-1,0-2 16,0 7-10,12 4-3,5-1-3,3 1 9,3-2-8,-1-4-3,2-5 0,0-5 4,0-4-8,-2-5 4,7-4 0,1-6 0,4 0 6,4-6-6,3-12 2,2-7 15,0 0-19,-1-2 2,-6-1 0,-6 3-3,-6 1 5,-7-2-2,-4-1 0,-4-3 10,-6 0-10,-2-3 0,-1 1 1,0 1-4,0 5 3,-1 7-19,-8 5-29,-2 8-51,-1 3-7,0 3-144</inkml:trace>
  <inkml:trace contextRef="#ctx0" brushRef="#br0" timeOffset="124887.3356">14758 18187 64,'0'0'97,"0"0"24,0 0-13,0 0-56,0 0-13,0 0-27,-8 23-7,8-2 23,0 8-6,0-2 0,2 3 14,4 2-32,0-1 18,1 4-8,1-2 0,-1 5 14,-1-4-28,3 1 6,-6-3-5,0-6 4,0-1-10,-3-1 5,3-11-18,-1-1-10,-1-4-55,2-8-60,-1 0-62</inkml:trace>
  <inkml:trace contextRef="#ctx0" brushRef="#br0" timeOffset="125449.8067">15156 18476 261,'0'0'141,"0"0"-117,0 0 29,0 0 15,-20 87-28,20-59 9,0-4-47,0 2 15,0-5-17,0-3 2,0-3 5,2-2-7,0-2 0,-1-4 0,2-4-70,0-3-44,3 0-80,0 0-47</inkml:trace>
  <inkml:trace contextRef="#ctx0" brushRef="#br0" timeOffset="126260.168">15293 18260 131,'0'0'125,"0"0"-61,0 0-50,0 0 16,0 0-25,0 0 2,-1 0-7,2 0 1,11 7 3,2 1 24,2-1-23,5 3 7,-1-2-5,3 2-1,3 0 1,0 1-5,0-5-1,-4 2 2,1 0-1,-1 1-2,1-4 0,-1 1-17,0-2 14,5 2-25,7-1 20,8 1 8,9-3 3,-3 1 26,-5-1-22,-9 1 4,-10 0-10,-7-1-1,-7 0 0,-7 0 3,-3 1 6,0 1 6,0 2 88,-9 4-38,-6-1-8,-6 3-41,0-1-10,-3 1 27,-2 1-26,-3 1-7,-1 3 0,2 0-3,-2 2-7,2-4 10,1-1-12,4 0 8,1-1-36,4-4-8,5 1-11,2-4-33,6-2 11,2-2-31,3-1-97</inkml:trace>
  <inkml:trace contextRef="#ctx0" brushRef="#br0" timeOffset="131197.0338">22960 17226 60,'0'0'63,"0"0"7,0 0 4,0 0-33,0 0-11,0 0 2,0 0-19,2-2 8,-1 1-6,-1 1-14,0 0 15,0 0-12,2 0 4,1 1-6,1 17 7,4 8 25,0 8 7,-1 7-20,0 5 5,1 0 2,-2-1-6,3-1 4,-3-3-24,1-1 12,-2-2-14,-2-2 0,-2 0 11,-1-3-10,0 0-1,0-1 0,0-4-1,-1 1-1,-5-2-9,1-9-16,-1-3 12,2-4-15,-1-5-54,4-3-49,1-3-62</inkml:trace>
  <inkml:trace contextRef="#ctx0" brushRef="#br0" timeOffset="132159.1383">22965 17186 41,'0'0'72,"0"0"19,0 0-29,0 0-11,0 0-30,0 0 12,3-4-1,-3 4-12,0 0-2,0 3-12,-5 14 23,-8 4 10,0 3-36,-4 2 6,4-4-8,-2-1 0,3 0 21,0-4-14,0-1 1,3-4-9,2-4 8,1-4-9,4-2 1,2-2-19,0 0 19,0 0 0,0-6 3,12-12-11,0-3 5,4-5-5,0 3-8,0 4 6,-3 2 4,0 4 6,0 1 0,-3 1-2,0 5 1,-2 3-1,0 3-3,-1 0-2,5 0 3,4 8 8,2 8-3,3 1 26,-1 1-26,0 0 1,2-1-2,-3-2 3,1 0-2,-4-3-1,0-3-20,-6-2-21,-1 1-94,0-2-32</inkml:trace>
  <inkml:trace contextRef="#ctx0" brushRef="#br0" timeOffset="134820.6233">22680 18117 6,'0'0'53,"0"0"48,0 0-55,0 0 29,0 0-12,0 0-24,0 0 15,0-12-35,0 12 12,0 0 3,0 0-24,3 15 25,0 10-16,1 9 17,-1 5 12,0 3-48,2 1 18,-2 3-3,2-1-6,2-3 3,-1-3-12,1-4 1,-2-4-1,1-2 5,-1-5-5,-1-2 0,-1-4-30,0-1 4,-2-2-47,1-4-47,1-5-29,0-3-133</inkml:trace>
  <inkml:trace contextRef="#ctx0" brushRef="#br0" timeOffset="135795.8425">23154 18094 100,'0'0'30,"0"0"7,0 0-1,0 0-22,0 0 4,0 0-17,-13 83-2,13-66-1,9-3 2,3 3 2,3-2-2,-2 2 1,-1 3 2,3-2 2,-3 3-5,3-3 0,-3 1 0,3 1 3,-3-7-3,0 1 0,3-3 0,-3-6-4,4-2-15,1-3 7,2 0 10,-2 0-3,0 0 5,-1 0 0,-2-4 0,-2 0-13,1-3 13,-1 1 0,0 2 1,-1-7 3,-1 1 5,0-5 13,1-2 17,-3-3-31,-2-2 17,-1 0 27,-3-4-21,-1 3-1,-1-2-20,0 4 0,0 1 4,0 2-11,0 3-3,0 1 0,-1 5-11,-2 5 9,-1 1-27,-1 3-28,-1 0-86</inkml:trace>
  <inkml:trace contextRef="#ctx0" brushRef="#br0" timeOffset="137043.6789">23386 18260 45,'0'0'49,"0"0"27,0 0-14,0 0-21,0 0 20,0 0-35,0-11 3,0 11 1,0 0-25,0 0 27,0 0-22,0 0-9,0 0 11,0 0-11,0 2-1,0 13 8,3 9-4,4 7 46,1 6-13,1 2-16,-2 0 37,0 0-52,-2-4 11,-4-2-4,1-5-7,-2 0-3,0-7-3,0 0 0,0 0 5,0-6-5,0 1-7,0-5-27,0-1-53,0-5-14,0-3-55,0-2-87</inkml:trace>
  <inkml:trace contextRef="#ctx0" brushRef="#br0" timeOffset="137918.6354">23747 18478 10,'0'0'101,"0"0"-71,0 0 60,0 0-45,0 0-15,0 0 10,27-42-33,-15 33 14,2 3 1,-1 4-12,0 1 19,-3 1-28,1 0 2,-1 4 12,-1 11-10,-4 6 12,-4 4-13,-1 2 4,0 1 15,-7-2-13,-7-2-9,4-2 15,-2-2-10,2-5-12,1-1 2,-1-5 4,4 0 10,1-3-9,3-5 1,2 1-2,0-2-6,0 0 6,0 0-9,10 0 9,10 0 22,4 0-13,4 0 1,0-7-1,-1 0-6,-1-2-6,-4 5-21,-1-1-43,-2 2-9,-2-1-62,-1-1-91</inkml:trace>
  <inkml:trace contextRef="#ctx0" brushRef="#br0" timeOffset="138807.1254">24164 18144 105,'0'0'92,"0"0"-37,0 0 30,0 0-26,0 0-1,0 0-43,-3-4 7,3 2-22,0 2 9,0 0-9,6 0 0,2 0 0,-2 0 0,2 0 0,2 0 0,0 0 0,5 2 0,2 6-1,0 3 1,2 2 0,1 1-1,1 0 5,-1-2-4,0 1 0,1 1 0,-1-4-1,2 1 1,-3-4 0,-3 3 0,-2-2 1,-3-1-1,-2-1 0,1-1 0,-1-2-3,0 2 3,2-3 0,2-1-10,1 1 12,0-1-2,-2-1 0,-4 3 2,-2-3-3,-3 0 1,-3 0 0,0 0 0,0 0 10,0 0-10,0 0 67,0 1-8,0 6-7,-11 2-48,-4 6 14,-5 3-5,-2 3-10,-3 3-3,-3 3 0,-2 2 15,0-3-15,2-1 4,4-6-3,6-4 7,5-1-8,4-7-4,3 0-4,3-4-77,3-3-38,0 0-103</inkml:trace>
  <inkml:trace contextRef="#ctx0" brushRef="#br0" timeOffset="141787.9816">26583 17500 0,'0'0'69,"0"0"13,0 0-38,0 0 28,0 0-15,0 0-26,0-8 8,0 8-25,0 0-1,0 0-13,0 18 14,0 11 14,5 9 0,5 10-21,-1 6 39,1 3-20,2 2 1,-3-6 0,0-4-24,1 1 15,-2-2-18,-2-1 3,2-5 6,-4-6-9,0 2 2,-1-4-2,-1-2-11,-2-4 2,0-3-56,0-7-49,0-8-72,3-7-87</inkml:trace>
  <inkml:trace contextRef="#ctx0" brushRef="#br0" timeOffset="142772.3023">27011 17464 63,'0'0'21,"0"0"36,0 0 44,0 0-54,0 0-17,0 0-12,-9 3-12,9 10 19,0 5-12,0 2 0,0 7 30,2 3-31,7 6 11,1 6 7,0 1-18,1-1 8,4-6-14,-3-5-4,4-5 7,-1-5-8,3-4-1,2-6 2,0-4 5,6-7-9,0 0 2,6 0 0,-1-8-1,-1-5 1,-4-2 0,-3 1-2,-3 0 1,-5-1 0,-2 2 1,1-4 0,-1-2-2,-1-4 3,-2-1-1,1 0 0,-5 0-9,-3 1-29,0 5-2,-3 6-42,0 5-32,0 4-59</inkml:trace>
  <inkml:trace contextRef="#ctx0" brushRef="#br0" timeOffset="143224.1895">27287 17614 30,'0'0'73,"0"0"-6,0 0-2,0 0-13,0 0-38,0 0-4,-1 0 4,1 5-8,0 16 12,0 7 43,0 8-30,0 5 16,0-2-22,1 0 4,4-6-2,1-1-24,1-1 7,0 0-10,1 0 1,0-2-1,0-5 0,-2-3-28,0-7-32,-3-5-78,0-6-107</inkml:trace>
  <inkml:trace contextRef="#ctx0" brushRef="#br0" timeOffset="144224.1382">27641 17971 114,'0'0'29,"0"0"53,0 0 12,0 0-54,0 0 2,0 0-40,4-35 8,5 28-3,5-4 0,4 2 3,1-3 20,3 2-30,2-2 15,-2 4-11,-2 3 5,-4 4-6,-2 1-3,-1 0 0,-2 8 8,-1 10-6,-6 0 5,-4 6-4,0-3 6,0 0-5,-7-2 13,-3 0-16,-2-4 16,-2-2-11,5-2 2,-1-4-8,3 1 14,1-5-13,4-2-1,2 1 1,0-2-5,0 1-27,0 2 1,0 2 27,2 4 0,8 0 2,2 3 1,2 0 0,0 3 2,0-2 3,0 1-5,2 3 0,-2-2 3,0-1-3,-2 3 0,-2 0 5,-5-2 8,-4 0-13,-1-2 0,0 0 24,-15-3-19,-7-2 21,-3-3-8,-2 0-14,-3 0 6,3-5-10,0 0-22,6 0 4,3 0-46,6 0 2,8-3-34,4-9-134</inkml:trace>
  <inkml:trace contextRef="#ctx0" brushRef="#br0" timeOffset="145034.4969">28132 17778 143,'0'0'102,"0"0"-9,0 0-2,0 0-13,0 0-41,0 0-22,-6-7-5,6 7-10,0 0-3,0 0-7,10 0 10,1 0 3,2 3 0,6 3-2,2 3-1,2 1 3,4-1-6,-2 2 3,2 0 0,-2 0-5,0 0 5,-4-2-16,3 0-2,-3-4-19,-1 0 19,-4 2 2,-4-3-11,0-1 16,-5 0 3,1 0 8,-4-2-1,-2 1-2,-1 0 3,-1 1-3,0 0-8,0 1 11,0 4 1,0 1 16,-4 3 37,-7 1-42,-3 2 37,-5 5-9,-3 1-17,-3 0 21,-3 2-23,-1-2 13,2 2-15,-1-2-14,2-3-5,3-4 0,0 0-5,5-5-6,5-3-25,4-3-78,6-3 18,3 0-147</inkml:trace>
  <inkml:trace contextRef="#ctx0" brushRef="#br0" timeOffset="146111.0314">27202 16853 211,'0'0'47,"0"0"57,0 0-39,0 0-7,0 0-35,0 0-16,0 0-14,-1 15-1,1 3 8,0 6 26,0 4-26,0 5 16,0 4 18,0-1-30,0 0 29,3-5-28,1 0-2,2-5 1,0 2 1,-1-6-5,-1-2 0,-1-2-43,-1-4-5,-1-4-48,-1-4-52,0-3-42</inkml:trace>
  <inkml:trace contextRef="#ctx0" brushRef="#br0" timeOffset="146782.8747">27169 16886 7,'0'0'104,"0"0"-12,0 0 3,0 0-36,0 0-15,0 0-16,0-7-11,0 7-3,0 0-5,-4 10-6,-5 3 14,-4 2-6,1-1-19,1-2 8,1-2 0,2-2 6,1-2-6,2-3 0,2 0 10,1-2-4,2-1-12,0 0-1,0 0 7,0 0 20,0-8-20,7-8-9,5 0 8,0 1-15,3 3 12,-3 1 0,1 2 3,-1 3-5,3-1 6,-2 1 0,3 0 0,3 1 2,-2 2-2,1 3 0,5 0-3,-3 1-3,0 16 6,1 3 0,-3 2 12,-6 1-5,-3-2-7,-1-3 0,0-2-10,3-2-2,5-5-54,2-4-27,0-4-129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3:59:37.3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15720 14511 129,'0'0'59,"0"0"0,0 0-6,0 0-38,0 0 19,0 0-19,0 0 9,0 0 33,3 0-43,-3 0 12,0 0-16,0 0 1,0 0-4,0 8-2,0 6-2,0 6 22,0 1-15,0 5-5,0 8-5,0 4 13,0 4 3,-3 3-13,3 3 0,-1 2 7,1 2-5,0 5-5,0 4 0,0 7 0,0 10 4,0 11-3,0 5 1,0 3 8,0-6-7,0-6-3,0-1 0,-2-1 4,-1-4-4,0-2 13,0-6-1,2-1 18,1-3-20,0-4-9,0-1 8,0-5 5,0-3 3,1-1-14,2 3-2,-3 1 22,0-3-12,0-3-11,0-4 0,0-6 13,-4-2-16,1-4 3,1 1 0,-1-2 4,2-1-1,-4 1-3,-2-3 0,-1 2 1,-1 2-1,-1 1 0,1-3 1,3-2-3,5-5 2,1-8-29,0-6-17,0-7-81,10-5-1,6 0-63</inkml:trace>
  <inkml:trace contextRef="#ctx0" brushRef="#br0" timeOffset="1">15774 14137 45,'0'0'43,"0"0"16,0 0-1,0 0-20,0 0 25,0 0-19,0 0-2,0-2 14,0 2-31,0 0 16,0 0-13,0 0-21,0 0 23,-2 0-24,2 0-1,0 0-5,0 0-3,0 0-7,0 13 10,0 5 0,0 3-5,0 3 14,0 3-5,0 0-4,0 0 3,0 2-8,0-2 5,0-1 0,0 1 2,0-4-2,0 3 0,0 0 0,-3 1 4,0-1-8,-1-2 4,-1-3-60,-2-2 28,3-1-31,-1 1-48,4-6-10,1 0-77</inkml:trace>
  <inkml:trace contextRef="#ctx0" brushRef="#br0" timeOffset="2">15672 17227 41,'0'0'44,"0"0"-7,0 0 4,0 0 6,0 0 10,0 0-11,0-1-6,-1-1-1,1 2-24,0 0 24,0 0-17,0 0-15,0 0 16,0 0-20,0 0-1,0 2-2,0 17 2,0 10 8,0 4 23,1 5-14,2-1 36,0 1-18,-1-5 0,-1-1 11,-1-5-35,0-3 3,0-3-16,0 2 6,0-4-1,-1 1-5,-2-5 1,1-6-2,1-5-34,-1-4 5,2 0-16,0-4-60,0-16-124</inkml:trace>
  <inkml:trace contextRef="#ctx0" brushRef="#br0" timeOffset="3">15831 14249 44,'0'0'60,"0"0"-11,0 0-4,0 0-35,0 0 45,0 0-38,58 0-9,-49 0 42,1 0-46,1 0 17,2 0 0,2 0-13,1-3 27,4 0-16,-1-2-18,2 2 27,1-2-20,4 1-8,0 0 0,3-3 6,-1 1-6,3 1 0,-2 0 4,-2 0-3,-2 2 3,-1 2-4,-2-1 0,1 1 2,5 0-3,4-1 1,6 2 0,3-1-1,2-1 3,1 0-2,1 1 0,1 1 3,1 0-5,-1 0 2,-1 0 0,-1 0-2,-3 0 6,-4 0-4,-1 0 0,0 0 2,-1 0-7,3 0 5,1 0 0,8 0-1,11 0 3,10-2-2,11-5 0,7-1 4,2-2-4,2-1 0,-1 2 0,-2-3-3,-5 2 6,3-1-3,-5 2 0,1 1 4,0 1-5,-6 3 1,-1-4 0,-2 0-1,-4 3 1,-2-5 0,-8 6 6,-3 0-4,-3 0-2,-4 4 0,1 0 1,3 0-2,0 0 4,1 0-3,1 0 0,-5 0 3,3 0-3,-3 0 0,2 0 0,6 0-2,1 0 3,3 0-1,2 0 0,1 0 2,3 0-4,5 0 2,4-6 0,4 2-1,1-2 4,0 3-1,-1 0-2,-1-2 2,0 2-2,-3-1 0,0 2 0,-1-1 10,1 2-8,2-1 2,-1 0-4,-5-1 2,-3 1-5,-2-1 3,-1 0 0,-4 1-1,-2 2 1,-6 0 0,-7 0 0,-8 0 5,-8 0-6,-5 0 1,-10 0 0,-4 0-4,-6 0 4,-5 2 0,1-1-1,-2-1 4,0 0-4,0 0 1,0 0 0,0 0 10,0 0-9,0 0 9,0 0 30,0 0-32,0 0 18,0 0-18,0 0-1,0 0 6,0 0-13,0 0-14,-5 3-19,-8 0-49,0 3-79,-4-1-35</inkml:trace>
  <inkml:trace contextRef="#ctx0" brushRef="#br0" timeOffset="4">21424 14052 23,'0'0'51,"0"0"23,0 0-17,0 0-17,0 0 16,0 0-39,0-3 9,0 3 0,0 0-25,0 0 26,0 0-12,0 0-11,0 0 16,0 0-17,0 0-3,0 0 0,0 0 0,0 0-5,0 0 5,0 0 0,0 0-15,0 1 16,1 9-1,1 5 0,-1 2 8,1 3-8,-2 2 1,0 4 1,0 2 19,0 1-20,0 1 5,0 2-3,0-1 4,0 2-8,0 2 1,0 0 0,0 1 3,0 0 0,0 0-3,0 4 0,0 3 12,0 1 22,0 1-8,0-4-25,0 3 13,0-3-9,0-2-5,0-1 1,0-4 5,0-1-8,0-1 2,0 0 0,-2-4-2,-1 2 4,0 1-2,-1 3 0,0 8 4,1 11-5,1 6 1,2 0 0,0-5-5,2-8 10,8-2-5,0-2 0,2-1 2,2 1-2,-1-3 0,0-1 2,-1-1 16,1-2-12,-3-2 5,0 0 14,-1-3-19,-2-1 0,1-1-6,-2 0 11,-1-2-6,1 0-3,1-2 0,-1 0 0,-2 0 3,1-1-8,0 0 3,-1 1 0,-1 0 5,3-2-3,-2 1 1,-1 0-2,0-1 6,0 1-7,0-1 0,-1 0 2,-1 5 12,2-2-7,-3 3 0,2 4 9,2 3-11,-3 0 1,4-3-6,-3 3 5,-1-2 11,2-1-16,0-4 4,0-1-4,0-2 4,0-1-6,3-2 2,-5 1 0,1-1 0,-1 3 2,-1 0-2,0 0 0,0 0 4,0-1-6,0-3 2,0-1 0,0-1-1,0-2 4,0 1-3,0-3 0,0 1 4,0-1-4,-3 2 0,-2-2 0,3 2-1,1-3 1,-2 3 0,1-2-1,-1 2 5,0-2-5,2 0 1,-1 0 0,1-3-1,1-3 2,0-4-1,0-2 0,0-2-3,0-1-7,0 0-25,0 0-38,0-1-36,10-16-35,3-3-220</inkml:trace>
  <inkml:trace contextRef="#ctx0" brushRef="#br0" timeOffset="5">15590 17653 79,'0'0'100,"0"0"-61,0 0 13,0 0-4,0 0-13,0 0-18,0 0-10,0 0 14,7 0-4,0 0-2,0 0 1,5 0-13,3-1 7,0-1-10,4-2 4,2 2 3,-1-1-4,4 2-3,-1 1 2,-1 0 3,1 0-5,0 0 0,-4 0 0,0 0 0,4 0 3,2 0-3,3 0 0,4 0 2,-1 0-2,-1 0 0,0-3 1,1 3-4,-1-2 3,3 1 0,-2 1 0,6 0 3,8 0-3,12 0 0,12 0 0,7-2-1,0-1 3,3-3-2,0 2 0,1-3 4,5 3-7,2-2 3,-3 2 0,1-1-3,-3-1 6,-2 0-3,4 0 0,-7 1 5,-2 1-9,-3 0 4,-3-1 0,-1 0 2,-4 1-1,-1 0-1,-4-1 0,-2 2 1,2 0-2,1 0 1,-2-2 0,-1 3-1,-5-3 3,-1 2-2,-6 1 0,1 1 0,-3-1-1,-1 1 1,4-1 0,-2 1-3,2-4 6,0 2-3,2 0 0,-2-1 4,5-1-4,-1 4 0,0-7 0,2 5 10,-3-3-8,-1 3 5,-5 2-2,-4 1 2,-3 0-7,0 0 0,1 0 1,2 0 5,3 0-4,3 0 1,-1 0 2,1-5 0,-2 2-6,-4 3 1,1-2 0,0 2 5,2 0-4,0 0-1,1 0 2,-1 0 2,-1 0-5,-2 0 1,0 0 0,0 0 0,3 0 2,-2 0-2,4 0 1,0 0 2,1 0-5,1-2 2,1-1 0,0 0 0,-3 0 0,0-2 0,-3 3 0,-2 1 4,-2-1-6,3 2 2,-1 0 0,0 0-2,-2 0 5,1 0-3,-3 0 0,-1 0 1,-1-1-3,-3 0 2,-2-2 0,1 3-3,-3-2 4,1 1-1,0-1 2,0 2-1,2 0-1,-3-2 0,0 2 0,-1-1-3,0-1 5,1-1-2,1 2 0,-1-2 2,1 0-3,0 0 1,1 2 0,1-4-1,-1 2 2,-1 0-1,0 0 0,0 0 1,1 2-1,-1-3 0,0 3 1,-2-1-3,-4-1 2,0 3 0,-3 0-1,-6-1 4,-3-1-4,-2 2 1,-1-1 0,-3-1-2,-1 2 2,-1 0 0,-1 0-2,0 0-33,0 0 5,0 0-12,0 0-32,0-1 7,0 0-81</inkml:trace>
  <inkml:trace contextRef="#ctx0" brushRef="#br0" timeOffset="6">7389 14632 73,'0'0'43,"0"0"-2,0 0 44,0 0 3,0 0-56,0 0 3,0 0-12,2-2-15,-2 2 22,0 0-14,0 0 3,0 2-7,0 14-3,0 8 8,0 9 10,0 7-16,1 5 28,2 5-25,0-5-2,2-1-8,0-7 1,0-3-10,-2-3 4,3-4 1,-3-1 4,0-3-4,0-4 1,0 4-4,-1-5-36,-1 0-29,-1-3-29,0-5-56,0-5-70</inkml:trace>
  <inkml:trace contextRef="#ctx0" brushRef="#br0" timeOffset="7">7743 14810 31,'0'0'88,"0"0"-26,0 0-8,0 0 17,0 0-35,0 0-4,-54-6-6,41 6-26,1 9 3,-3 3 4,6 2 3,-3 1-9,3 4-1,0 2 5,6 4 4,3 3-2,0 2-7,0-2 1,0 0 12,6-6-13,7-2 0,1-3 0,2-6-1,4-3 4,-1-3-3,2-5 0,-3 0 3,3 0 5,-2-3-4,2-11-3,-2-3 10,-2-2-8,-1-2-3,-4-2 0,-4-1 6,-3-2-6,-3 4 0,-2-1 0,0 4 13,-13 2-6,-4 0-7,-4 3 0,2 0-2,1 3-15,3 3 7,2 3-21,2 4-15,1 1-54,4 0-66</inkml:trace>
  <inkml:trace contextRef="#ctx0" brushRef="#br0" timeOffset="8">8037 14727 26,'0'0'96,"0"0"-18,0 0-12,0 0-12,0 0-54,0 0 0,0 12 26,12-1-8,1-1 13,5-1-23,1 0-5,2 0 24,-1 0-20,2 1 5,0-2 9,-2 2-18,4-2 8,-5 0-11,-4 1 0,1 0 4,-4 0-1,0 0-3,0-1 0,-4-3 9,-4 4-9,2-2 0,-3 2 0,-3 1 26,0 1-7,0 2 5,0 2 7,-9 1-20,0-1 2,0 1-9,-4-1 3,2 0 12,-2 0-18,-2-3 5,3 2-6,0-2 2,3-3-8,0 2 6,-1-1-19,4-1 6,-2 0-40,4 0-8,1 0 30,1-1-68,2-2-60,0 3 14,0-2 65</inkml:trace>
  <inkml:trace contextRef="#ctx0" brushRef="#br0" timeOffset="9">8884 14961 4,'0'0'85,"0"0"-27,0 0-11,0 0-5,85 0-30,-67-2 15,4 1-2,-4-1-17,2 1 8,1 1-13,4 0 2,6 0-1,11-2 4,6-1 33,4-3-16,5 0-25,-3 1 11,1-1-8,0 0 5,0 2-5,3-1 5,-4 1-8,1-1 7,-1 1-5,-2 1 18,-1 0-9,4-1-1,2 3 4,-1-2-9,-2 3-1,-6 0-4,-2 0 0,-6 0 8,-4 0-8,-3 0 2,-6 2-1,-5 0 3,-8 0-8,-8 0 4,-2-2-39,-4 1 11,0-1-9,-4 4-4,-10-2-11,-5 1-75,2-1-1</inkml:trace>
  <inkml:trace contextRef="#ctx0" brushRef="#br0" timeOffset="10">9891 14548 105,'0'0'90,"0"0"7,0 0-31,0 0-20,0 0-46,0 0 25,0 31-18,-7 1 29,-2 8-12,-6 4 28,0 8-18,-3 2-8,-4 0 3,1 2-24,-5-1-3,-2 1-2,-3 3 11,-5-1-7,0 0 3,-1-7 12,7-6-10,6 0-9,2-2 0,1-6 0,4-4-34,3-10-8,6-10-73,8-7 3,0-6-112</inkml:trace>
  <inkml:trace contextRef="#ctx0" brushRef="#br0" timeOffset="11">9266 14423 29,'0'0'55,"0"0"5,0 0 33,0 0-35,0 0 2,0 0-32,9-59-1,-3 57 0,4 2-21,1 0-3,5 2 16,1 15 4,-3 3 27,0 2-35,-2 4 1,-2-2 10,-4-1-19,-1-2-7,-2-3 0,-3-2 2,0-1-2,0-4 2,0-4-1,0-4 5,0-1 1,0-2-7,0 0 0,1 0 1,1-11 5,1-14-6,4-10 0,-1 3-5,2 4 4,1 4 0,1 3 1,-1 3 0,0 3-4,1 5 6,-1 6-2,2 1 6,4 2-3,0 1-3,1 0 0,-1 0 0,3 10 1,-3 1 2,0 1-3,-3 2 0,-3 1 3,-1 1-6,-3 3 3,4-2-56,-3-2 8,1-3-69,1-4-56</inkml:trace>
  <inkml:trace contextRef="#ctx0" brushRef="#br0" timeOffset="12">10330 14648 123,'0'0'70,"0"0"22,0 0 17,0 0-61,0 0 26,0 0-25,0 0-19,-6-8 18,6 8-42,0 0 3,0 11-9,0 17 6,3 13 31,6 8-17,1 7-19,1-2 45,0-3-36,0-4-10,-3-3 0,-2-1 23,-1 0-23,-2-3 0,-1 0 0,-1-8 0,1 1 0,-1-1 0,1-5-1,-2 0-27,0-4 17,0-6-29,0-7-33,0-7-35,0-3-113,3-7-53</inkml:trace>
  <inkml:trace contextRef="#ctx0" brushRef="#br0" timeOffset="13">10400 14542 106,'0'0'42,"0"0"7,0 0 1,0 0 2,0 0-20,0 0-30,-3 0 14,3 0-7,0 0-9,0 0 31,0 0-10,0-2-9,0 2 6,0 0-13,0 0 0,0 0 3,0 0-7,0 0 35,-4 0-23,2 0-10,-1 0-3,2 0-17,-1 0 4,1 0-9,-1 0 10,-1 0 4,0 0 8,-2 0 0,2 5-10,0 6 5,2-2-4,1 1 3,0 1-6,0-4 5,0 0 11,0 0-4,0-1 0,0 0 4,0-2-4,0 1 0,0-2 0,0-2-2,0 1 3,0-2-1,0 0 0,0 0 6,0 0-6,0 0 21,0 0 3,0 0 37,0 0-22,0-4-25,0-7-10,0-3 0,0 1-4,0-5 0,0 0 2,-4-5-5,1-1 4,0 1-1,-2-1 0,-1 2 4,-1 1-4,-2 1 0,0-1 0,1 2-1,1-2 2,-2-1-1,3 3 0,0 2 3,0 2-3,0 4 0,2 3 3,1 0 3,0 3-6,1 2 8,1 3 19,-1 0-24,2-1 14,0 1-17,0 0 8,0-1-4,0 1-4,0 0 0,0 0-2,0 0-12,2 0 6,15-3 6,9 0 2,10-5 0,4 1 0,5-3 0,4 1 2,3 0 4,1 3-7,-1 0 1,-3 2 0,-3 1-4,2 1 4,0 2 0,-1 0-2,3 0 5,0 2-3,7-1 0,6-1 1,7 0-4,4 0 3,1 0 0,-2 0 0,2-1 5,-7-3-5,0 4 0,-7 0 2,-5 0-7,-4 0 5,-8 0 0,-8 0-1,-3 0 3,-7 0-2,1 0 0,-3 0 0,-2 0-5,-2 0 5,-4 0 0,-2 0 3,0 0 1,-1 0-4,1 0 0,0 0 0,-2 0-3,3 0 3,0 0 0,1 0 5,2-1 0,0 0-5,1-4 0,1 2 5,1-1-5,-2 0 5,-1 3-5,1-3 18,-2 1-12,-1 0-6,-1-2 0,-2 4 9,-5-1-11,-2 2 2,-3-2 0,3 2 2,-2 0 0,2 0-2,0 0 0,5-1 4,2 1-7,-1 0 3,0 0 0,-2 0 1,-4 0 1,-1 0-2,-5 0 0,3 0 3,-3 0-6,0 0 3,0 0 0,0 0 4,0 0-4,0 0 0,0 0 0,0 0 9,0 0-10,0 0 1,0 0 0,0 0 7,0 0-4,0 0-3,0 0 0,3 0 6,-2 0-7,1 0 1,-1 0 0,-1 0-2,0 0 4,0 0-2,0 0 0,0 0 2,3 0-4,2 0 2,2 0 0,-1 0 1,1 0 0,-1 0-1,-1 0 0,-3 0 3,-1 0-13,-1 0 2,0 1-40,0 7-5,0 1-39,0 3-23,-11 0-92</inkml:trace>
  <inkml:trace contextRef="#ctx0" brushRef="#br0" timeOffset="14">12494 14233 45,'0'0'110,"0"0"-22,0 0 31,0 0-35,0 0-6,0 0-15,0 0-51,0-4 7,0 4-19,0 0-3,0 0-8,2 3 11,4 11 0,3 8 44,3 7-35,-3 5 8,0 7 3,-3 4-19,3 2 35,-5 3-34,1-1 12,-2 2-3,-2 1 0,1-3-11,-1 1 0,1-4 7,1-5-4,0 0-2,-1-2 4,-2-2 27,0-2-18,0-2-5,0-3-9,0-2 4,0-2-3,0-1-1,0-4 0,0-3 0,0-2 5,0-4-7,0-4 2,0-3-22,0-5 20,0 0-51,0 0-26,0-5-82,0-8-270</inkml:trace>
  <inkml:trace contextRef="#ctx0" brushRef="#br0" timeOffset="15">10498 15435 28,'0'0'63,"0"0"-12,0 0 1,0 0-26,0 0-24,0 0 17,91-11-4,-77 11-3,5 4 7,2 1-14,0 0-1,1-2 4,7-3-6,-1 0 22,5 0-23,4 0 11,2 0 2,6 0-14,3 0 3,4 0 12,0 0 17,0 0-6,2 0-26,-2 0 4,5 0 8,-1-3-6,3-4 0,-1 0-6,3-2 1,0-3 10,-1 0-11,1 0 5,0 0 0,-1 1 0,-2 1-6,-4 2 1,-6-1 0,-1 0 0,0-3 2,3 0-2,2-1 4,-1-4-1,0 3-4,-8-1 1,-3 5 0,-5 1 3,-6 1-3,0 2 0,-5 2-2,-3-2 4,-2 0-2,2 0 0,-5 0 0,1 0-3,-2 0 6,-5-2-2,0 4-1,-5 1-24,-2 1-8,-3 1-1,0 1-6,0-2-25,0 0-164</inkml:trace>
  <inkml:trace contextRef="#ctx0" brushRef="#br0" timeOffset="16">10785 14556 72,'0'0'127,"0"0"-100,0 0 2,0 0 59,0 0-4,22 111-33,-16-70-38,-1-2 49,-1-1-26,0-7-19,-2-1 7,-1-3-16,1-1-8,-2-2 0,0-3 5,0 0-11,0-3 6,0-3-64,0-1 4,0-7-66,0-4-57,0-3-21</inkml:trace>
  <inkml:trace contextRef="#ctx0" brushRef="#br0" timeOffset="17">10826 14824 69,'0'0'130,"0"0"-130,0 0 13,0 0 60,0 0-18,111-26-16,-77 17-23,-1 0-14,-3 0 9,-3 2-9,-6-1-2,-5 2 0,-1 0 7,-4-2-7,-1 1 0,-3-2 0,-2 3 9,-4 0 2,-1-2 8,0 1 40,0-2-48,0-2 49,0 4-44,-3 0-5,-1 3 46,1 1-53,1 2 32,1 1-16,-2 0-11,3 0 8,0 0-17,0 10-9,0 13-2,0 7 22,0 0-6,0-2 4,0 0 5,0-4-10,-3 1-4,2-1 4,-2 2-6,1-4 2,1-2-19,1-3-20,0-2-85,0-8-34,0-4-166</inkml:trace>
  <inkml:trace contextRef="#ctx0" brushRef="#br0" timeOffset="18">11591 14429 70,'0'0'178,"0"0"-87,0 0 26,0 0-15,0 0-32,0 0-24,0-2-38,0 6 7,-5 8-9,-4 6 8,-2 4-12,0 6-2,-1-1 0,-3 3-1,1 0 10,0 2-18,0-4 9,2-2-46,0-2 10,3-6-51,2-3-19,1-5 3,1-5-83</inkml:trace>
  <inkml:trace contextRef="#ctx0" brushRef="#br0" timeOffset="19">11419 14498 106,'0'0'123,"0"0"-29,0 0-42,0 0-29,0 0-2,0 0-16,27 16 44,-12-3 3,1 2-52,-1 0 36,-2 0-27,2-1-7,3 0 12,0-1-10,3-1-4,-2-2 0,-1-2-15,-1 0-8,-5-3-76,0-2-33,-5 0-84</inkml:trace>
  <inkml:trace contextRef="#ctx0" brushRef="#br0" timeOffset="20">11582 14367 13,'0'0'82,"0"0"-22,0 0 43,0 0-52,0 0-24,-88-19 16,68 19-18,-2 8 8,-4 3-1,4 5-14,1 0-5,3 4-13,5 4 9,2 6-20,5 8 11,3 4 0,2 1 4,1-1 3,0-4-14,0-3 7,3-5 0,9-5-4,4-4 4,5-5 0,3-6-3,3-2-3,1-8 6,-1 0 0,3 0-16,-3-3 11,1-11 3,0-3 2,-1-2-12,0-4 10,0 1 0,0-3 0,-5 1 4,-7 2 16,-5 1-1,-8-1-10,-2 0 21,0 0-26,0 0 21,-16 1-23,-1 3 8,-4 2-2,-1 1-5,2 3-2,0 1-3,5 4-55,1 4-22,4 1-68,2 2-108</inkml:trace>
  <inkml:trace contextRef="#ctx0" brushRef="#br0" timeOffset="21">11969 14459 22,'0'0'66,"0"0"-9,0 0-16,0 0-3,0 0-19,0 0 7,0-1 20,0 1-24,0 0 20,0 0-13,0-2-27,0 2 18,0 0-20,2-1 3,2 1 17,1-1-15,2 1-1,2 0 6,0 0-6,0 0 12,0 0-12,1 0-2,0 0 16,-1 7-14,2 0 12,-2 1 0,-3 4-12,-1 0 23,2 3-14,-5 0-9,1-2 30,-2 1-19,1-2-15,-1-2 1,1 0 16,-2-4-10,1-1-7,-1-3 1,2 0 5,-2-2-1,0 0-5,0 0 0,1 0 9,2 0-8,3-6 0,3-11 1,3-3 5,-1-2-2,2-2-5,-1-2 0,1 4-3,1-2 1,2 4 2,-4 3 0,0 6-13,-3 3 13,-6 6 0,3 2-6,0 0-10,3 3 16,1 13 0,-1 2 1,-3 3 31,0-2-26,-2 1 2,-1-4-8,2 0 8,-2-3-9,6-1 1,-3-3-29,4-1-38,1-5-107,-2-3-94</inkml:trace>
  <inkml:trace contextRef="#ctx0" brushRef="#br0" timeOffset="22">12460 14806 53,'0'0'44,"0"0"-9,0 0 12,0 0-1,0 0-8,0 0-35,0 0 6,15 0-3,-4 0 13,2 0 26,2 0-16,3 0-1,4 0 17,2 0-42,3 0 14,4 0-6,4 0-10,3 0 19,0-2-19,1-1 2,-2 0 1,1 0 1,0 3-6,4 0 1,4-2 0,5 1 0,4-1 2,0 1-2,0-1 0,-4 1 0,1 1 0,5-1 0,1 1 0,2-3 0,-1-2 0,-6 2 0,-1 0 5,-6 1-2,-7 1-4,0 1 1,-5 0 0,0 0 1,-2 0-1,-1 0 0,-1 0-1,1 0 6,-2 0-6,-3 0 1,-2 0 0,-2 0-2,1 0 2,1 0 0,1 0 0,2 0 4,3 0-5,-2 0 1,3 0-4,2 0-1,3-2 5,2 0 0,2-5-1,1 3 4,1-2-5,3 1 2,0-1 0,2 2-2,-2-2 2,3 0 0,-2 1-1,2 1 6,-3-1-10,1 1 5,-1 0 0,-1 1 1,-3 2-1,-5-2 0,-6 2 0,-5-1 5,-5 2-8,-3-1 3,-3-1 0,1 1 0,-5 1 2,2-2-2,-3 2 0,-2-2 2,0-1-2,0 2 0,-1-2 1,1 2-4,-1-1 3,3-1 0,-2 0 0,0-2 3,0 2-3,3 2 0,-4-2 1,2 2-4,-2-2 3,0 1 0,0-1-3,0 1 8,0 1-5,-2 1 0,2-2 0,0 1-5,-3 1 5,3-2 0,0-1 2,3 2 2,4-3-4,5 0 0,8 0 2,5 1-5,5 1 3,4-1 0,-1 2 1,0 0 1,0-1-2,-2 2 0,-5-2 0,-3 2-5,-11 0 5,-3 0 0,-8 0-1,-7 0 1,0 0-10,0 0-15,-4 0-71,-13 0 2,-1 2-64</inkml:trace>
  <inkml:trace contextRef="#ctx0" brushRef="#br0" timeOffset="23">16051 14539 22,'0'0'81,"0"0"-20,0 0 35,0 0-43,0 0-16,0 0 5,0-54-1,0 51 2,0 0-13,0-1-25,11-1-2,-1-1-3,2 0 5,1 3 5,3 0-7,-2 3-1,1 0 2,0 0 2,-1 7-6,0 9 0,-1 2 3,-4 3 6,1 1-7,-6 1 3,1-1-3,-2-1-2,-3 0 0,0-3 0,0-1 4,0-3-18,0-1 14,-3 0 0,-3 0-3,-3-1-17,3-3 15,0-3-11,3 0 13,1-5-2,1 1 5,1-2-5,0 0-1,0 0-4,0 0 10,0 0 0,0 0 3,0 0 1,1-6-4,7-3 0,1 0 0,1-2 3,2-3-4,5 0 1,-2-4 0,4-3-2,-1-2 2,0-3 0,-1 2-1,0-1-2,-1 0 3,0 1-2,-4 6 2,-2 5-2,-6 4 2,-2 7 0,-2 1 21,0 1 6,0 0-2,-6 0-10,-9 4-12,2 13 8,-4 5 3,4 9 3,2 1 14,1 0-23,4-2 24,3-7-27,3-2 8,0-3-14,0-5 1,9 1 0,9-6 0,1-5-46,7-3-43,-1 0-39,2 0-92</inkml:trace>
  <inkml:trace contextRef="#ctx0" brushRef="#br0" timeOffset="24">4929 17260 101,'0'0'69,"0"0"25,0 0-21,0 0 16,0 0-15,0 0-39,0 0 12,-14-40-8,14 40-14,0 0 19,0 0-35,0 0 2,0 0-6,-1 0-5,1 0-1,0 0-13,0 14 14,0 7 4,6 13-2,6 7-2,1 5 17,-1 4-16,-1-2 11,-1-3-12,1-4 3,-4-2-6,-1-3 7,1-1-4,-2-4 0,-2 0-16,0-6 2,0-2-27,-3-7-36,0-2 29,0-7-81,0-4-25,3-3-81</inkml:trace>
  <inkml:trace contextRef="#ctx0" brushRef="#br0" timeOffset="25">5363 17358 76,'0'0'86,"0"0"-50,0 0 33,0 0 15,0 0-35,0 0-25,-64 24-1,55-10-14,0 1-9,2 5 36,2 5-30,2 1 18,2 2-8,1-2 2,0-2-16,0 0-2,0-7 0,7-2 1,5-2 1,0-5-2,3-5 1,1-3 4,5 0-5,0 0 0,3-14 0,1 0 1,-1 0-1,-4-1 0,-4-1-6,-7 1 6,0 0 0,-5 2 0,-4-2 1,0 1 5,0-4-5,-7 0-1,-8 0 2,0 0-2,-3 3-5,0 3-26,5 2-37,-5 2-4,6 5-62,4 1 0</inkml:trace>
  <inkml:trace contextRef="#ctx0" brushRef="#br0" timeOffset="26">5589 17260 145,'0'0'116,"0"0"-83,0 0 26,0 0-59,0 0 3,0 0-7,17 11 8,4-4 5,0 1 9,3 0-18,3-1 26,0-1-18,-1-3-8,1 0 10,0 0-5,-1 0-5,2 0 0,2 0 1,1 2-4,-1 1 3,-5-1 0,-7 5 2,-1-4-2,-6 1 0,-3 1-2,-5-1 5,0 0-3,0 0 0,-3 5 1,0 3 35,-9 6-7,-6 5 19,-3 2-14,-6 0-28,-1 0 22,1 1-28,0-1 0,0 1-2,-1-1 2,3 3-6,2-5 0,4-3-35,4-5-34,2-7-19,5-1-64,2-7-11</inkml:trace>
  <inkml:trace contextRef="#ctx0" brushRef="#br0" timeOffset="27">6370 17533 79,'0'0'9,"0"0"4,0 0 24,0 0-21,0 0 2,0 0 10,50 0 9,-31 0 18,2 0-39,0 0-4,4 0-9,2 0 2,6-3-5,3 0 0,2 0 0,4 2 4,0-1-3,2 0 0,3-2 1,5-1-1,3-4-1,-4-1 0,-3-1-6,-3 2 3,-4 2-29,-8-3-2,1 6 15,-7 1-23,-5 3 35,-2 0 4,-2 0-4,0 0 4,3 0 6,1 3-2,3-1 30,-2-1-30,-2-1 7,-4 0-3,-3 0-4,-3 0 16,-4-1-16,-6-1 1,-1-1-2,0 3-6,0 0-72</inkml:trace>
  <inkml:trace contextRef="#ctx0" brushRef="#br0" timeOffset="28">7471 17140 59,'0'0'40,"0"0"-1,0 0 29,0 0-3,0 0 2,0 0-24,0-6-27,0 9 1,0 14 10,9 7 19,2 7-4,2 10 3,-1 4-4,4 5-6,-4-1-12,-1 1 20,-1 1-33,1-4 5,-4-2-7,3 2-1,-2-5-7,-2-3 0,3 0 2,-2-9-3,-1 2 2,0-7-1,-3-4 0,2-1-10,-4-5 0,-1-4-19,0-4-22,0-4-6,0-3-45,0 0-57,2-4-61</inkml:trace>
  <inkml:trace contextRef="#ctx0" brushRef="#br0" timeOffset="29">7527 17125 39,'0'0'91,"0"0"-57,0 0 5,0 0 6,0 0-18,0 0-25,20-7 26,1 4 31,3 1-42,2-3 9,8 2-7,6 0-17,3 1 23,6 0-13,4-1-7,4 0-2,4 0 2,0 1-5,5 2 0,-4-1 2,-2-1-4,1-2 2,-4-1 0,-2 2-5,0-1 5,-4-1-1,-2-1-1,-7 2 0,-2 2-6,-6 2 9,2 0-1,3 0 0,6 0-1,0 0 1,-5 3 0,-3 0 1,-9 2-2,-10-2 3,-6 0 1,-4-1 5,-5-2-2,-2 2 1,-1-2 20,0 0 23,0 0 31,0 0-28,0 0-11,0 0 11,0 0-50,0 0 8,-4 0-11,1 0 7,-2 0-9,5 0 2,0 0 0,0 0 2,0 0 1,0 0-3,0 0 0,0 0-8,0 0 0,0 0 8,0 5-2,0 7-9,0 4 13,0 8-2,0 2 0,0 5-2,-4 4 2,4 3 0,-3 0 1,1-4 2,1 4 7,-1-3-10,2-1 5,0 2 1,0-1 2,3 0-8,11-1 0,-1 2 0,2 0 4,-6-4-4,3-2 0,-2 0 0,-4-4-14,0-4 14,-3-2-33,-1-10 4,-1-2-81,1-5-66,-2-3-60</inkml:trace>
  <inkml:trace contextRef="#ctx0" brushRef="#br0" timeOffset="30">7780 18007 41,'0'0'73,"0"0"-68,0 0 37,0 0 11,0 0 10,92-36-15,-66 32-34,4 0 7,7 4-7,3-1 2,7 1 11,5-2-21,3 2 5,5-6 5,-5 2-13,3-4 6,3-1-9,5-1 3,1-2 24,2-1 1,-7 2-19,-5 0-3,-8 2-1,-4-2-5,-6 4 0,-5-1 0,-7 2-4,-8 1 4,-5-3-10,1 3 4,-6 0-29,-3 0 13,-3 3-19,-3-2 2,0 2 20,0 2-81,-11 0-45,-4 0 26</inkml:trace>
  <inkml:trace contextRef="#ctx0" brushRef="#br0" timeOffset="31">8320 17280 72,'0'0'26,"0"0"33,0 0 0,0 0-15,0 0 4,0 0-36,9-12 13,-6 12-14,-2 0-2,-1 0-3,0 0 0,0 0-6,0 0 32,0 0-22,0 0 12,0 0-22,0 0-1,0 5 1,0 8 43,-1 7-5,-9 5 9,-2 3-45,-3 4 22,0 5-7,-4 0-10,-1 1 3,-4 0-7,3-2 0,-1-4-2,2 5 0,1-1-1,-3-1 0,7 1-43,-3-8 24,3-4-21,7-6-32,0-6 32,5-3-48,0-4-47,0-5 0</inkml:trace>
  <inkml:trace contextRef="#ctx0" brushRef="#br0" timeOffset="32">7974 17304 67,'0'0'115,"0"0"-47,0 0 8,0 0-18,0 0-21,0 0-29,14-2-1,5 6-7,8 10 24,4 6-2,-1 1 9,1 5-15,-1 1-5,-2 5 23,2-3-29,0 2 12,0-1-17,-2-1 6,5-3-1,0 2-2,-5-6-2,0-2-1,-5-3-1,-2-1-1,-6-7-11,-3 2-38,-2-5-2,-2-4-24,0 0-41,-3-2-56</inkml:trace>
  <inkml:trace contextRef="#ctx0" brushRef="#br0" timeOffset="33">9007 17428 10,'0'0'78,"0"0"-44,0 0 33,0 0-17,0 0-14,0 0-23,0 0-12,5-3 15,-3 3-15,1 0 0,3 0 6,3 0-3,3-2 9,0 0-10,1-1-1,5 0 11,3 0-12,-3 1 2,4 2 1,-1 0-1,2 0-3,0 0 0,6 0 0,4 0 4,1 0-3,6 0-1,0 0 0,-4 0 1,2 0-2,3 0-8,1 0 6,12 1 1,-2-1 3,2 0-1,-2 0 1,-2 0 3,-3 0-4,-4-3 0,0-1 0,-5 2 1,-4 0 0,-3 2-1,-7 0 3,-5 0-1,-3 0-4,-2 0 2,-2 0 0,2 0 1,-2 0 1,-3-1-2,-2-1 1,0 1 3,-2-2-6,-2 0 2,0 0-5,3-2 2,-1 1 3,-1-1 0,0 4 0,-2-1 3,-2 2-3,0 0 0,0 0 0,0 0-12,-7 0-122,-4 0-14</inkml:trace>
  <inkml:trace contextRef="#ctx0" brushRef="#br0" timeOffset="34">10391 16987 170,'0'0'73,"0"0"-9,0 0 38,0 0-44,0 0 1,0 0-31,0 0-26,-4-5 21,4 5-23,0 0-3,0 3 1,0 18 4,0 8 1,0 6 24,6 8-25,2 2 35,0 3-8,1 3-21,4 1 31,-2-3-37,1-2 6,-2-2-1,1 0 11,-4-1-17,2 1 4,-5 0 4,-1-4 26,0-2-30,-3-5-5,2-2 0,-2-8-19,0-7 14,1-11-42,-1-6-84,3 0-42,2-15-140</inkml:trace>
  <inkml:trace contextRef="#ctx0" brushRef="#br0" timeOffset="35">10440 16971 93,'0'0'94,"0"0"-78,0 0 5,0 0 13,0 0-5,0 0-11,61-12 4,-31 6 19,8-1-24,2 3 13,3 0-17,2-2-11,4 0 8,6 0-8,2 1-1,4 3-1,6 0-1,2 2-11,4 0 10,0 0-10,-3 0 11,-4 0-37,-3 0 13,-4 4 12,-4 6-17,-4 0 29,0 4-3,9-2-2,11-2 6,10 0 7,4-6 2,-2-2-2,-5-2-7,-2 0 0,-11 0-1,-6 0 2,-13 0 2,-10 0-3,-11 0-1,-7 0-1,-9 0-20,-3 0 17,-4-2-8,-2-2 13,0-1-8,0 0-5,-8 2-85,-3 1-64</inkml:trace>
  <inkml:trace contextRef="#ctx0" brushRef="#br0" timeOffset="36">12268 16893 131,'0'0'81,"0"0"-62,0 0 49,0 0-21,0 0-27,0 0 1,13 21 1,-7 5 55,2 4-18,-4 5-42,3 1 43,-2 3-37,-2 2 1,0 1 25,-3 1-46,0 1 21,0-2-6,0 0-14,0-1 15,0-4-18,0 1 0,0-2 20,0 1-17,0-3-4,0-3 0,0 3 6,0 2-11,3 0 5,3-2 0,3-5-2,-3-8 2,0-7-14,-2-7-15,-1-4-61,0 0-3,-1-3-25,-2 0 3,0 0-6,0 0-73</inkml:trace>
  <inkml:trace contextRef="#ctx0" brushRef="#br0" timeOffset="37">10660 17918 62,'0'0'35,"0"0"-34,0 0 62,0 0-19,83-10 3,-55 7-5,2 3-16,6-2 18,6 0-5,4 1-33,5-1 15,3 1-21,-1-5 4,1 2 3,3-4-7,8-1 1,5 0-4,5 2 5,1-3-3,-7 6 1,-2-2 0,-4 2-3,1-1 3,-3-1 0,0 0-2,-7-2-14,-11-2 0,-7 2-19,-12 5-19,-3-1 3,-9 2 23,-2-1 21,-7 3 5,0-1-30,-3 1-1,0 0-28,0 0-13</inkml:trace>
  <inkml:trace contextRef="#ctx0" brushRef="#br0" timeOffset="38">11100 17212 141,'0'0'101,"0"0"-42,0 0 24,0 0-11,0 0-34,0 0-29,0 5 6,0 19-15,1 6 38,5 6-24,-2 0 18,1 0-14,3 3-9,-2-1 13,1-3-17,-3-1-3,1 0-2,-2-2 12,0 0-16,-2-2 4,2-3-34,2-4-15,1-5-47,-3-4-22,3-10-76</inkml:trace>
  <inkml:trace contextRef="#ctx0" brushRef="#br0" timeOffset="39">11207 17457 148,'0'0'55,"0"0"-25,0 0 6,0 0-23,0 0 6,0 0 33,55-10-23,-32 10-9,4-3 10,1-2-29,0 1 6,1-3-7,-3-1 3,1 2 0,-2-1-2,-3-1-1,0 0 0,-6 3 3,-2 0-3,-5-3 0,-1 3 2,0-2-1,-5 0 4,2-2 9,-4 0 36,-1-2-5,0 1 4,0-1-36,0-1-8,0 1 27,-6 4-23,6 3 28,-3 0 1,0 3-33,3 1 19,-2 0-5,2 0-16,0 0 8,0 0-11,0 13 0,0 11-12,5 10 21,4 0-9,-3 3 0,1-3 4,-2 2 1,-2-3-3,0 1-2,-3-1 0,0-1-28,0-1 7,0-4-44,0-5-31,0-7-39,0-5-65,0-9-75</inkml:trace>
  <inkml:trace contextRef="#ctx0" brushRef="#br0" timeOffset="40">12444 17364 91,'0'0'45,"0"0"-13,0 0 19,0 0 10,0 0-34,0 0 10,0 0-5,0 0-29,0 0 25,0 0-14,0 0-2,7 0 15,5 0-25,2-1 9,3-3-11,3 3 10,1-2-1,4 0-7,0-1-2,2-1 6,5 2-5,0-4-1,6 1 0,2-1 5,1-1-6,0 0 1,0 1 0,3 1 0,6-1 0,5 0 0,6-2 0,3 0 1,-1 0-5,-1 1 4,-2 0 0,1 0 0,-1 2 1,-4 0-1,-6 1 0,-4 0-4,-7 1-4,-3 1 8,-5 2-8,-1 1-1,-3 0-4,0 0 13,-2 0 0,2-3-2,-1 0-4,4-1 6,2 0 0,5 0-1,2 1 3,3-4-2,2 3 0,0 0 0,0-1 0,1 2 0,1-2 0,1 2 0,0-1 0,-2-2 0,3 0 0,-3 0 0,1-1 0,-3 0 0,-1 3 0,0 0 8,-5 2-7,-3 2-1,-5 0 0,-2 0 4,-4 0-6,3 0 2,-4-1 0,2-1 1,1 2 1,-1-3-2,0 1 0,2 1 2,-3-2-2,3 0 0,-3 1 2,2 1-6,-2 0 4,1 1 0,1 0 0,1 0 2,-2-2-3,4 0 1,1-1 0,-1 0 5,-1 0-5,-2 0 4,-3 0-2,-1 0 1,-4 0-5,-5 2 2,-5 1 0,-4 0 1,1 0-1,-2 0 0,1 0-1,0 0 2,0 0-3,0 0 2,2-2 0,-2 2-1,4-2 3,-1 2-2,-2 0 0,1-1-7,-2 1-4,0 0-12,2-1-16,0 1 21,1 0-12,0 0 7,0 0-3,0 0-18,0-2 4,-2-1-44,-1 2-10</inkml:trace>
  <inkml:trace contextRef="#ctx0" brushRef="#br0" timeOffset="41">16056 16759 124,'0'0'77,"0"0"-17,0 0 34,0 0-49,0 0-9,0 0-30,0 0 7,0-1-16,0-1 3,0 2 0,0 0-5,0 0 8,0 2-3,0 7 10,6-2 0,-2 4 7,1 2-1,1-2-14,-2 2 14,2 1-12,1-2-4,-2 2 0,3-1 3,1 1-5,2-2 2,0 1 0,1-3 0,1-3 2,-1-1-2,3-3 0,-1-1 8,0-2-8,1 0 0,3 0 3,-1-10 10,2-2-10,2-3-3,-6-1 0,1 1 7,-4-2-7,-3 0 0,-1 3 1,-1-1 4,-4 1-3,0 5-2,-3 1 0,0 5 12,0 2 35,0 1 5,0 0-26,0 0-21,0 6 0,0 16-5,3 8 22,0 8-22,0 4 44,-3 0-35,0 1 3,0-1 13,0-4-20,-3-2 3,-8-1-8,-3 0 11,-1-3-13,-3-2 2,0-3 0,0-7-1,4-5 4,1-5-3,4-7 0,2-3 0,0 0-5,2-7 5,3-13-1,2-4-10,0-5 6,15 2 5,3-2-1,8 3 0,-1-1-2,5-1 3,0 2-14,2-2 8,0 3-46,1 1-3,1 1-42,-3 2-59,-1 1-105</inkml:trace>
  <inkml:trace contextRef="#ctx0" brushRef="#br0" timeOffset="42">20857 14458 1,'0'0'37,"0"0"20,0 0 1,0 0-36,0 0 57,0 0-72,0 0 2,-37-24 1,35 22-2,2 1 40,0-1-21,0 0 13,0 1 2,0-1-40,0 0 18,0-4-18,3-2 16,5 1-16,2-1 2,0-1 6,3 0 21,3-2-20,0 1 12,5-1-12,0 2-5,-1 2 15,-1 1-20,-3 3 3,-5 3-4,-2 0 5,1 0-5,-3 0 0,2 13 2,-1 8 1,-2 5 7,-3 2 1,-3 3 19,0-1-21,0-1-3,0-3-6,-2-1 8,-6-3-4,1-4-4,1-1 0,3-5 10,0-5-5,0-2-5,3-3 0,0-2 7,0 0-4,0 0-3,0 0 0,2-16 13,7-9-8,5-4-5,3-2 0,-2-1 2,3 2-8,-3 1 6,-2 5 0,-2 0 3,1 3 1,-5 3-4,-2 5 0,-2 3 4,-3 6-4,0 2 3,0 2-3,0 0 28,0 0-24,0 0-4,0 0 0,0 17-19,-2 6 18,-4 2 1,0 4 0,0-2 7,1-2 0,0 3-7,4-3 0,-1-3 7,2 0-11,0-4 4,0-2 0,0-2-10,8-4 3,6-1-26,4-7-20,6-2-84,1 0-46</inkml:trace>
  <inkml:trace contextRef="#ctx0" brushRef="#br0" timeOffset="43">17800 15428 53,'0'0'101,"0"0"-51,0 0 25,0 0-10,0 0-25,0 0 10,0 0-23,0-10 4,0 10 25,0 0-43,0 0 9,0 0-22,-3 3 11,-3 9 18,-4 8-29,2 8 2,2 10 8,3 5 13,3 8-22,0 1 5,0 0 8,8-3-12,4-7-2,4-7 0,2-7 3,3-4-1,3-4-2,2-8 0,6-3 3,-1-4-6,5-5 3,0 0 0,0-16 10,1-6-7,0-6-3,-3-6 0,1-5-3,-2-2 2,-5-3 1,-1 1 0,-4-4-2,-3-1 4,-4 2-2,-4-1 0,-4 2 6,-5 3-17,-3 6 11,0 4-27,0 9 12,0 8-53,0 9-11,0 6-13,0 0-73</inkml:trace>
  <inkml:trace contextRef="#ctx0" brushRef="#br0" timeOffset="44">18425 15797 64,'0'0'98,"0"0"-66,0 0 41,0 0-2,0 0-26,0 0-22,-6 61 14,6-52-8,2-4-22,4 2 27,1-3-26,0-1 6,2-3 10,1 0-24,3 0 27,2 0 0,6 0-17,1-4 13,1-7-20,0-1 5,-2-1-2,0-3 0,-5 0-6,1-4 0,-5 1 2,0-4-1,-2-1 0,-4 0-1,-3 3 2,-1-2 7,-2 2-12,0 0 3,0 3 0,0 1 7,-2 1-6,-4 4 3,1 1 15,1 4-9,1 4 23,0 3-12,3 0-21,-1 0 33,-1 0-31,2 0 0,0 0-4,0 18-14,0 9 16,0 9 0,0 6 6,0 7 6,2 0-5,1 1 4,2-2 10,0-1-14,0 1 3,-1 2-10,1-5 5,-2 0 3,1-3-6,3-3 3,-1-1 15,2-7-13,1-2-6,1-6-1,-1-4 1,-1-5-1,-4-5 3,0-4-3,-2-3 0,-1-2 0,1 0 0,1-6 0,3-13 4,2-8-20,-1-4 15,-1 1-17,-3-1 14,-3-1-32,0 2 15,-2 3 0,-11 3-24,0 6 40,-4 3-8,2 4 13,1 4-11,4 3 3,4 2 8,3 0 4,2 1 6,1-1 4,0-1-14,0-1 0,12-7-1,12-1 5,6-5-4,2 3 0,1-3-33,-3 2 11,-2 3-70,-4 3-30,-4 3-4,-2-1-114</inkml:trace>
  <inkml:trace contextRef="#ctx0" brushRef="#br0" timeOffset="45">18726 16750 91,'0'0'142,"0"0"-127,0 0 51,0 0 26,0 0-62,0 0 4,0 0-11,-9 56-22,9-44 21,0 0-18,3 0 3,3-3 13,1 0-19,-1-1 3,2-1 13,1-3-9,2 3 0,2-6-4,1 1 3,3-2 1,0 0-5,2 0-3,0-6 1,0-6 0,0-2-2,-2-4 1,-1 1-16,-4 3 11,-2 0 5,-4 3 0,-3 4 2,-1 1 3,-2 1-5,0 4 10,0-3 7,0 3 48,0 1-49,0 0 16,0 0-3,0 0-29,0 8-6,3 16 5,1 12 1,1 8 15,0 4 5,-5 0-13,0-3 26,0-1-29,0-5 4,-5-1-8,-6-4 11,0-2-5,-3-2-5,2-6-1,-1-4 7,2-7-1,0-4-6,3-6 0,2-3 8,0 0-12,0-6 4,2-12-14,4-6 9,0-2-19,2 1 20,15-2 1,2 1-8,5 1 4,-3 1 7,4 1-19,0 2 7,1 1-49,0 4-12,1-1-43,-2 4-87,0 0-36</inkml:trace>
  <inkml:trace contextRef="#ctx0" brushRef="#br0" timeOffset="46">19469 16801 172,'0'0'113,"0"0"-26,0 0 17,0 0-68,0 0-2,0 0-34,8 0 8,10 0 3,6 0 11,1 0 18,1 0-4,2 0-34,0 0 10,2 0-12,0 0 3,1 0 2,4 0-4,-1 0-1,0 0 0,-3-1-5,-7 1-30,-1-2-36,-6 1-38,-6-2-21,-2 0-25,-4-2-22</inkml:trace>
  <inkml:trace contextRef="#ctx0" brushRef="#br0" timeOffset="47">19762 16688 163,'0'0'95,"0"0"-7,0 0 1,0 0-52,0 0-34,0 0 14,-13 40 11,9-16 7,1 1-11,0 2 0,0 1 7,2-5-26,-2 0-5,1 0 0,-1-7 6,3-1-14,0-2-7,0-6-62,0-3-41,0-4-71,9 0-49</inkml:trace>
  <inkml:trace contextRef="#ctx0" brushRef="#br0" timeOffset="48">19678 16538 64,'0'0'52,"0"0"44,0 0-29,0 0 17,-91-14 7,71 16-69,-2 9-15,0 3-7,0 4 0,2 4 12,-2 5-7,1 8-3,4 2 7,3 5 6,5 6-13,1 1 25,3 0-21,0-1 22,4-7-23,1-6-3,0-7-3,10-4 1,6-3 0,5-4-3,0-2 0,6-4-1,4-8 4,4-3 0,6 0 8,6-5-1,2-11-7,-1-4 0,1-4-15,-6-2 12,-6-4-3,-4 0 6,-6-3 4,-9 3 3,-3-2-7,-9 1 6,-5 0-4,-1 0 34,0 1-26,0-1 7,-6 2 15,-7 0-29,1 2 3,-4 3-6,2 1 2,-2 2-17,1 1 1,0 5-56,1 4 29,4 1-75,0 6-24,-1 2-52</inkml:trace>
  <inkml:trace contextRef="#ctx0" brushRef="#br0" timeOffset="49">20402 16767 211,'0'0'55,"0"0"37,0 0 9,0 0-48,0 0-29,0 0 6,-1 0-29,1 0 18,0 0 5,7 0-20,3-2 26,1-5-23,2-5 2,-1-2-4,3-1 4,-3-6-9,0 0 0,0-5 4,-3 1 0,-5-4-1,-1-1-1,0-2 0,-3 0 6,0 2-8,0 4 0,-1 0 2,-4 5-1,-1 1 0,2 6-1,-1 1 29,-1 1-23,1 5 15,2 2 0,0 4-20,3 1 33,-2 0-34,2 0 1,0 0-9,0 18 2,0 12 6,0 17 0,0 10 3,2 9-3,8 8 6,-1-2 1,0-2 14,-2-1-8,-1-5-13,0-4 0,-1-5 14,1-6-15,0-2 1,4-5 0,0-3 21,3-6-17,-2-4 4,1-3-8,-1-7 2,-1-4-6,-1-3 4,-6-9 0,-1-1-5,-1-2 8,1 0-3,-1-8 0,5-14-2,-3-9-7,-2 0 1,-1-2-19,0 2 25,-1 5-33,-12 2 27,1 1 7,0 5-6,4 3 7,5 2 0,-1 2 0,4 0 8,0 2-6,0-1-2,0-1 0,19-1-5,7-3 0,8-2 5,1 1-9,1 1 0,0 0-100,-1 2-68,-7 5-95</inkml:trace>
  <inkml:trace contextRef="#ctx0" brushRef="#br0" timeOffset="50">20979 16327 78,'0'0'65,"0"0"27,0 0 7,0 0-26,0 0-22,0 0 9,0 0-36,-3-3-14,-3 15 19,-1 11-20,-5 10 8,1 6-10,1 11-5,0 6 28,2 1-23,4-2 7,4-2 6,0-8-13,0-6-11,6-6 4,10-4 0,2-6 0,7-5 0,4-5 0,2-4-1,3-3-38,1-4-53,-1-2-47,-4 0-99,-6 0 57</inkml:trace>
  <inkml:trace contextRef="#ctx0" brushRef="#br0" timeOffset="51">21034 16631 7,'0'0'86,"0"0"-11,0 0-5,0 0-1,0 0-20,0 0-37,0-28 34,5 22-34,3 0 7,-1-1-6,-1 2-5,0 0 4,1 2-9,-1 0-3,5 1 7,-2 2-7,1 0 0,2 0 0,-1 8 8,-2 4-8,-1 5 3,0 1-3,-4-2 19,-2 3-13,-1-1-6,-1-2 0,0 2 10,0-2-25,0-1 14,-4-2 1,-1-1 0,-1-5 26,2-1-26,2-1 0,0-2 2,0 0-2,2-1 0,-1-1 2,1-1-2,0 0 5,0 0-5,0 0 3,0 0 2,0 0 2,1-9-7,11-8 0,1-6 0,5-2 0,0-2 0,1 0-1,-1 3-24,-3 1 9,-4 4 1,-2 1-2,-2 3 12,-4 2-9,0 5 14,-1 5 0,-2 1 10,0 2-10,0 0 0,0 0-4,-5 13 4,-2 13 18,-1 4-14,2 3 27,2-2-12,1-3 18,3-3-7,0-5-20,0-2 8,0-4-18,0-2 0,4-3-5,6-3 5,4-5-6,4-1-55,2 0-55,2-13-62</inkml:trace>
  <inkml:trace contextRef="#ctx0" brushRef="#br0" timeOffset="52">21367 16351 68,'0'0'57,"0"0"-57,0 0 81,0 0 18,0 0-46,60 102-5,-41-65 7,4 0-23,-3 1 4,-3-3-23,-4 0 3,-1-3 5,-4 1-14,-1-2 8,-7 2-12,0 1 6,-6 2 8,-13 2-17,-8 0-38,-1-3-2,-4-4-79,2-4 30,2-9-108</inkml:trace>
  <inkml:trace contextRef="#ctx0" brushRef="#br0" timeOffset="53">21511 14445 9,'0'0'80,"0"0"6,0 0-28,0 0-4,0 0-18,0 0-25,0 0 32,0 0-24,0 0-11,0 0 15,4 0-16,3 0-7,2 0 24,6 0-16,0-2 21,3-3-22,3 1-1,4-1 27,4 0-32,4 3 11,5-1-8,5 0 8,1 3-3,6-2-9,2 2 0,6-1 1,7-1 2,5 2-3,8-2 0,5-1 4,4 1-6,-2 0 2,-6 2 0,-3 0 2,-6 0-2,-1 0 0,0 0 0,3 7 5,5 0-9,5-3 4,3 0 0,-3-2-2,-2-2 4,-5 0-2,-8 0 0,-12 0 2,-13 0-3,-17 0 1,-16-3-34,-9 0 19,0 0-18,-17 0-29,-9 2-19,1 1-52,-4-2-28</inkml:trace>
  <inkml:trace contextRef="#ctx0" brushRef="#br0" timeOffset="54">23530 14015 13,'0'0'72,"0"0"24,0 0-38,0 0-8,0 0-13,0 0-30,-1-3 22,-1 3-29,1 14 3,-1 12 28,2 7-8,0 4 8,0 7 4,0-1-35,0 6 37,-1 2-20,-2 3-4,3 3 14,-2 0-20,-1 1 7,1-4-14,0-3 17,2-3-17,0-2 22,0-2-8,0-3 0,0-3-9,0-2-5,0-5 0,0-4-13,0-2 10,0-7-42,-1-8-27,-1-1 2,2-9-79,0 0-68</inkml:trace>
  <inkml:trace contextRef="#ctx0" brushRef="#br0" timeOffset="55">23765 14021 37,'0'0'50,"0"0"-11,0 0 2,0 0-8,0 0-9,0 0 10,0 0-6,0-10 10,0 10-12,0 0-5,0-2-2,0 2-14,0 0 0,0 0-5,0 0-3,0 0-2,4 0 10,8-1-2,4 1 14,6 0-14,3 0 7,3 0-6,7 0-3,6 0 26,4 0-7,9 3-9,2-3 10,7 0-17,4 0 5,2 0-9,0 0 5,-5 0-5,1 0 0,-2-3 0,5-4 2,4 0 0,4 0-3,-4-1 1,-5 4 0,-1 1-14,-5 0 9,-1-1-8,-4 1 12,-2-1-23,-6 0 21,-7 1-9,-5-1 12,-8 1 0,-6 0 3,-3 3-3,-7-2 0,0 2 1,-2 0-5,-2-2 4,2 2 0,-1-1-2,-1 1 4,2-3-2,-1 3 3,0-4 7,3 1-10,1 3 3,-1-4 1,3 2 16,-4 0-18,-5-3 2,-1 4 6,0-3-2,-2 4-8,0-1 0,0 1 4,-3 0 4,0 0-6,0 0 1,0 0 4,0 0 2,0 0-9,0 0 0,0 0 1,0 0-3,0 0 3,0 0-1,0 0 0,0 0-8,0 0 3,0 0-1,3 6 6,0 6 3,-2 2-2,1 4 1,-2 1 5,0 4-6,0 2-1,0 4 0,0 3 1,0 0 4,0 5-1,0 2-4,-5 3 37,2 3-15,-3 0-9,0 4 6,3-3-19,-2 2 30,3-1-28,1-5-1,-1 0 2,2-6 4,0-2-10,0-3 3,0 1 0,0 2 3,0 3-3,0-1 0,0-4-2,5-3 0,2-5-15,-4-4-18,1-5-35,1-5-3,-2-5-65,-2-3-65</inkml:trace>
  <inkml:trace contextRef="#ctx0" brushRef="#br0" timeOffset="56">23672 15075 19,'0'0'25,"0"0"-19,0 0 22,0 0 1,0 0 18,0 0-7,44 0-26,-28 0 14,2 0 0,6 0 15,1 0-5,2 0-23,6-1 8,1 1-14,5-3-9,7 1 23,-1 0-19,-2 1-1,3 1-2,3-3 4,4 1-5,8 2 14,3-3-13,0 3 10,2-3-7,-4 2-4,3-2 0,0-2 4,4 1-4,0-4 0,-1 4 0,-2-2 0,-8 1 0,-6 2 0,-7-1 0,-6-1 5,-5-1-9,-4 2 4,-3-2-23,-3-1 2,-6 3-42,-4 0-23,-5 1-10,-4 1-33</inkml:trace>
  <inkml:trace contextRef="#ctx0" brushRef="#br0" timeOffset="57">24008 14295 25,'0'0'60,"0"0"35,0 0-8,0 0-28,0 0 5,0 0-13,-3-24-36,3 21 36,0 3-7,0 0-33,0 0 21,0 0-30,0 0-2,0 9-1,0 12-13,0 9 13,0 6 1,0 6 0,0 1 8,0-1-6,-1-1-2,-4-7 0,2-2 0,2-3-5,-1-4-28,0-1-27,-1-5 29,2 1-38,-1-6-5,1-2-41,-1-3-47</inkml:trace>
  <inkml:trace contextRef="#ctx0" brushRef="#br0" timeOffset="58">24033 14563 61,'0'0'13,"0"0"45,0 0 2,0 0-17,0 0-4,0 0-30,94-49 29,-77 39-28,-4 2-4,-1 0 2,-1-1-6,-2 0 4,-1 0 17,-2 0-17,0 0 6,-3 1 17,-1 0-12,-1 0 29,-1-2-41,0 5-3,0 0 26,0 2-18,0 2-2,0 1 7,0 0-7,0 0-3,0 0-5,2 16 0,-1 7 0,2 8 10,2 2 7,-1 1-10,-1-1 6,2-3-6,-4-2-7,1 1 0,-2-1 8,0 0-7,0-3-2,0-2-38,0-2-30,-2-6 36,2 0-52,0-4-57,0-7-25,0-4 84</inkml:trace>
  <inkml:trace contextRef="#ctx0" brushRef="#br0" timeOffset="59">24636 14331 123,'0'0'90,"0"0"-3,0 0-22,0 0-13,0 0-27,0 0-5,0-7-16,0 7-3,0 0-2,-2 0-12,-4 10 13,-4 10 17,0 3-14,-4 1 2,-2 4-1,1-2 5,-1 2-15,0-2 6,2 0-9,0-4-18,1-1-46,2-4-30,4-5-59</inkml:trace>
  <inkml:trace contextRef="#ctx0" brushRef="#br0" timeOffset="60">24508 14370 56,'0'0'94,"0"0"-12,0 0-59,0 0-11,0 0-8,0 0 31,23 41 18,-9-21-8,0-2-41,0-2 5,-2 1-9,2-2 2,-1 2 3,0-2-5,1-4 0,1-1 0,-2-3-67,-1-1-23,-1-1-48</inkml:trace>
  <inkml:trace contextRef="#ctx0" brushRef="#br0" timeOffset="61">24651 14271 26,'0'0'48,"0"0"27,0 0 5,-79-12-35,57 12 25,1 0-55,0 0 8,-2 5-18,3 5 23,0 5-20,-1 3-7,3 6 16,5 2-15,2 2 7,3 6 17,6 2-21,2 2 19,0 1-19,0-5 5,9-2 2,4-5-12,5-6 0,3-3 15,5-5-8,3-3 9,3-7-11,-2-3 1,-1 0 17,1-2-23,-2-12 7,2-5 0,0-5-4,0-3-3,-3-5 0,-8-1 5,-4 0-4,-9 2-1,-4-1 0,-2 0 5,0 4-5,-11 1-5,-8 4-9,-3 2-40,-1 4-15,-1 5-26,3 5-60,8 3-50</inkml:trace>
  <inkml:trace contextRef="#ctx0" brushRef="#br0" timeOffset="62">24933 14309 130,'0'0'113,"0"0"-37,0 0 6,0 0-36,0 0-39,0 0 13,25-14-20,-10 14 6,-1 0 20,2 5-24,2 7 22,1 0-4,1 2-13,-4-1 13,-1-1-20,-6 0 3,-1 0-3,-7 0 4,-1-2-4,0 4 0,0-2 0,-3-2 6,-5-1 11,4-5-9,1-3 2,1-1 0,2 0-10,0 0 0,0 0 5,0-14 22,5-8-27,7-6 0,4-7-3,2-1 9,2 2-9,0 9 3,-3 6 0,-2 9-9,-5 7 9,-1 3 0,2 0-2,-1 3-11,-2 11 11,-1 1 2,0 3 0,-2-3-4,-1 2 4,0-2-32,-1 0-21,3-3-66,-1-3 8,3-3-102</inkml:trace>
  <inkml:trace contextRef="#ctx0" brushRef="#br0" timeOffset="63">25569 14514 0,'0'0'125,"0"0"-70,0 0 8,0 0 11,0 0-64,0 0 1,40 0-4,-15 0-2,4 0 32,3 0-1,7 0-22,1 0 41,4-2-49,8-1 20,6-2-3,8 1-15,11-2 7,7 1-15,13-2 3,10 1 34,2 1-37,0 1 11,-4 2-11,-3-1 11,-6 2-13,-8-2 2,-10 0 0,-11-3-1,-4 0 1,-5-2 0,-2 0 0,2 3 2,-1-3-2,-2 2 0,-5 0 0,-4 2 1,-12 2 2,-6 1-3,-8 1 0,-7 0 3,-7-2-5,-3 0 2,-3 2 0,0-3 29,0 0-24,-3 2-5,-10 0-40,-5-1-64,0 2 8,2-1-105</inkml:trace>
  <inkml:trace contextRef="#ctx0" brushRef="#br0" timeOffset="64">27784 13926 62,'0'0'66,"0"0"10,0 0-42,0 0 4,0 0-37,0 0 14,0-1-14,0 2 13,0 17 22,2 11 31,-2 10-29,1 12 38,-1 5-66,3 6 11,0 3 0,1-4-14,1 4 26,-2 0-17,0-5-13,-3-3 11,1-6-10,-1-4-4,0-5 12,0-4-8,0-5 11,0-6-15,0-3 0,0-8 0,0-3 0,0-8-31,0-5-48,0 0-52,0-1 20,0-17-212</inkml:trace>
  <inkml:trace contextRef="#ctx0" brushRef="#br0" timeOffset="65">27790 13918 13,'0'0'25,"0"0"-3,0 0 3,0 0-24,0 0 1,0 0 1,0-2-2,0 2 24,0 0 12,0 0 10,0 0 10,0 0-28,0-1 4,0-1-19,0 1-12,2-1 12,11-3-13,0 2-1,8 2 19,1-2-17,5 2 18,2-1-4,5-1 0,5 3 22,3-2-22,4 1-8,5 1-5,1-2 7,1 1-11,1 1 1,-3-2 0,6 1 2,5-2-2,6-1 0,6-3 5,-5 1-3,-8 2-2,-9-1 0,-12 4 2,-11 1-5,-11 0 3,-7 0 0,-4 0 0,-6 0 5,-1 0-5,0-2 0,0 2 2,0 0 17,0 0 26,0 0-5,0 0 3,2 0-34,-2 0-6,0 0-3,0 0 10,0 0-12,1 0 2,-1 0 0,2 0 21,-2 0-12,0 0 0,0 0 1,0 0 1,0-1 9,0 1-20,0 0 2,0 0 0,0 0-2,0 0-1,0 0-1,1 0-21,2 6 19,2 7 4,0 8 0,-2 4 3,0 1 0,0 6-3,0 1 0,-1 5 4,1 4-7,0 2 3,0 4 0,0-3-1,0-1 6,-2-1-5,-1-4 0,0-3 8,0 1-8,3-4 0,-1-2 1,1-3 2,0-3 5,-2-3-8,2 0 0,0-5 0,-1 2-1,2-1 1,-2-3 0,2 2 1,-3-4-1,1-2 0,-1-2 0,1-2 4,-1-1-6,1-1 2,1-1 0,-1 1-6,-1-1 7,2-1-1,-1 0 0,1 2 2,-2-2-5,-1 0 3,2 0 0,-1 0-4,2-2 5,-2 2-1,-1-1 0,2 0 3,-2-1-3,0-1 0,0 0 0,1 0-5,-1 0 9,0 0-4,2 0 0,-2 0 2,0 0-7,0 1 5,0 1 0,0 1-3,1 0 3,1 0 0,-1-2-1,2 1-12,-3 0 12,0-2-8,0 0-24,0 0 17,0 1-33,0-1-14,0 0-18,0 0-70,-1 0-79</inkml:trace>
  <inkml:trace contextRef="#ctx0" brushRef="#br0" timeOffset="66">27818 14825 76,'0'0'53,"0"0"-1,0 0-25,0 0-18,0 0 26,0 0-12,63-15-13,-48 11 31,0 1-9,3-2-18,0 2 21,3 0-33,1-2 21,5 4-14,-1 0-8,4-2 13,5 1-5,2 0-8,2-1 0,4 3 8,0-3-11,9 0 2,4 0 0,9-1 6,4-2-5,3 1 0,-2-1 2,-2 2 3,-5-1-9,-5 2 3,-7 0 0,-5 0 0,-5 0 0,-10 2 0,-6-1 0,-10 1-16,-8 1 10,-4 0-5,-3 0 4,0 0-2,0 0-9,-1 0-61,-14 0-43,-1 0-98</inkml:trace>
  <inkml:trace contextRef="#ctx0" brushRef="#br0" timeOffset="67">28051 14187 103,'0'0'128,"0"0"-36,0 0 40,0 0-36,0 0-39,0 0-8,0 0-42,-2-8-7,2 8 0,0 2-8,0 16 8,3 6 11,1 4-3,-1 3 38,-2 0-43,-1-1 9,3-3-12,-3-1 8,0-3-10,0-4 2,0 1 0,0-5-1,0-3 1,0-1 0,0-6 0,0 0 4,0-2-10,0 0 6,0-3 0,0 2-20,0-2 23,0 0-3,0 0 0,2-8 2,-1-13-11,4-5 9,2-2 0,0-2-16,2-1 6,2-1 10,-1-3-2,1 1-1,2 5 0,-1 1 3,-1 3 0,-3 3 0,0 0 3,-2 4-3,-2 3 0,4 4 9,-5 6-14,-2 2 5,1 1 0,-2 2-3,3 0 3,6 2-1,1 14-9,5 7 7,-3 2 1,0 3 2,-3-2 0,-2-2-4,0-1 9,-2-5-5,-2-3 0,0-4 2,0-5-7,-1 0 5,-1-5 0,1-1 0,-2 0 3,1 0-3,1 0 0,5 0 9,5-6-9,5-12 0,3-6 7,3-5-5,-4 0-2,1-5 0,0 6 0,-2-1 5,0 7-10,-1 5 5,-6 5 0,-3 6-1,-6 4 4,-1 2-3,4 0 0,2 0-10,6 14 10,1 7 0,2 4 0,-4 4 8,0-2 0,-3 0 4,-1 1-2,-2-5-3,-2 0-10,-3-2 3,-1 2-3,0-2-8,0-1 7,-1-1-30,-8-2-47,5-3-61,-1-3-36,5-4-87</inkml:trace>
  <inkml:trace contextRef="#ctx0" brushRef="#br0" timeOffset="68">29062 14370 41,'0'0'56,"0"0"-2,0 0 9,0 0-58,0 0 7,0 0 2,0 0-12,0 0 36,0 0-11,0 0-7,3 0 13,7 0-28,4-1 6,0-1 5,4-1-12,1 2 27,5-2-13,4 2-6,2-1 20,3 1-26,1-3-4,5 1-2,7 0 4,8-1-5,9 0 1,11 0 0,13 1 1,13 0-1,12 0 0,7 2 0,3-2 6,2 0-7,-7 0 1,-2-2 0,-4-1-2,-5-3 9,2 2-7,1 1 0,1-2 5,1 3 74,-4 0-49,-12 0-29,-11 2 11,-17 3-12,-13 0 0,-19 0-1,-13 0 7,-12 0-10,-10 0 4,0 0 0,0 0-15,-2 0-48,-14 0-60,-8 0-104</inkml:trace>
  <inkml:trace contextRef="#ctx0" brushRef="#br0" timeOffset="69">21664 16755 110,'0'0'24,"0"0"39,0 0 13,0 0-28,0 0-25,0 0-10,0 0 14,4 0-13,-2 0 4,-2 0-1,0 0-11,1 0-3,4 0-3,2-2 1,4-2 6,1-1-4,3 0-3,1 3 0,1-1 3,2 0-4,0 1 1,-2-1 0,2 0 0,2 0 1,2 0-1,2 0 0,2 2 4,-2-1-8,2 1 3,-3-1 1,3 0-1,-1 1 3,1-2-2,3-1 0,3-1 4,0 2-4,3-3 0,0 3 0,-4 1-4,5 1 7,1 1-3,2 0 0,8 0 2,1 0-5,6 0 3,3 0 0,5 0-2,4 0 5,2 0-1,2 0-2,1 0-1,1 0 1,3 0 0,1 0 3,-3 1-8,-5 1 6,-4-2-1,0 0 0,-1 0 3,-2 1-3,-3 1 0,0-1 1,1-1-4,0 0 5,1 0-2,-2 0 0,4 0 1,0 0-1,-4 0 0,-1 0 2,-1-1-5,1-1 4,-2 1-1,3 1 0,-2 0 0,-3 0 0,-1 0 0,-3 0 2,3 0-7,5-2 6,4-3-1,3 2 0,1-2 4,1 2-4,2 3 0,-4-3 0,1 0-3,0 0 6,-2 0-3,-3 1 0,-1 1 0,-1-1 0,2 1 0,4-1 0,0 1-2,1-2 2,0 0 0,1 2 0,3-3 3,2 3-6,3 1 2,3-4 1,0 3 1,-1 0-1,-1-2 0,1 1 0,-2 1 4,0 1-6,3-3 2,1 1 0,7 1-3,4-4 4,1 2-1,3-3 0,3 2 0,3-3 0,4 0 0,1 3 2,2-4-6,-1 2 4,0 3 0,4-5-1,5 4 2,-1-2-1,7-5 0,1 3-2,-1-5-4,1 3 6,-1 1 0,-5 0-1,-3-1 3,-3 5-2,-2-3 0,1 3 1,0 0-4,-3-3 3,0 2 0,-8 0 0,-5 6 3,-4-1-3,-8 1 0,-3 0 3,-11 0-7,-4 0 4,-10 0 0,-6 1-2,-9 3 4,-8 1-2,-10-2 0,-4-1 0,-7-2-4,-5 0 4,-4 0 0,0 0-2,0 0-13,-6 0-71,-10 0-160</inkml:trace>
  <inkml:trace contextRef="#ctx0" brushRef="#br0" timeOffset="70">9112 18395 54,'0'0'83,"0"0"-25,0 0 14,0 0-20,0 0 0,0 0-33,0 0-5,0 0 25,0 0-37,0 2 18,0 5-10,0 4-5,0 4 46,0 6-35,0 4 6,3 6 13,0 2-35,2 1 6,-2 1-6,4 0 7,-1-5-8,0 0 1,0-9 0,-1 1-5,2-4-40,-4-2-28,1-1-12,-2-8-79,4-3-51</inkml:trace>
  <inkml:trace contextRef="#ctx0" brushRef="#br0" timeOffset="71">9344 18427 178,'0'0'36,"0"0"36,0 0 14,0 0-6,0 0-47,0 0-10,-8 3 5,8 9-24,0-1 3,0 4-7,0 3 1,0 0 13,8 1-8,3 1 2,0 1-4,4 0-1,-2-1-3,1-1 0,5-2 2,-1-6-4,0 0 2,1-5-2,-2-3 0,4-3-11,1 0 13,0 0 0,1-9 1,1-3-3,1-1 2,-3-1-5,1-1-8,-1-3-22,-1 1 32,-1 2-5,-1-6-11,-3 5 17,-2-2-6,-7 3 3,-4 1-10,-3-3-39,0 4-26,0 0-70</inkml:trace>
  <inkml:trace contextRef="#ctx0" brushRef="#br0" timeOffset="72">9650 18436 98,'0'0'49,"0"0"28,0 0-26,0 0-31,0 0 17,0 0 12,0 60-14,0-39 18,0 0-29,0 4 22,3-3-27,2 2-14,0-3 17,-1 1-21,-2-2 2,1 1-3,-2 0-2,1-3-33,-2-1-18,0-1-40,0-3-30,0-6-25</inkml:trace>
  <inkml:trace contextRef="#ctx0" brushRef="#br0" timeOffset="73">10027 18690 155,'0'0'144,"0"0"-84,0 0 26,0 0-13,0 0-40,0 0 13,-15-13 0,12 13-39,-3 0 36,0 0-39,0 0 9,0 2-14,2 9 1,1 6 0,1 5-2,2 3-2,0-4 4,0-3 0,0-2 0,8-1-6,-1-1 4,3-8 2,1-2-2,0-4 1,2 0 1,0 0 0,5-14 1,-1-6-5,-1-8 4,2 3-9,-6 1-32,-5 3-35,-4 5 44,-3 0-3,0 4-6,-1 3-18,-10 2-48,1 3-9,-3 3 29</inkml:trace>
  <inkml:trace contextRef="#ctx0" brushRef="#br0" timeOffset="74">10297 18514 126,'0'0'75,"0"0"11,0 0-10,0 0-24,0 0-38,0 0-14,-3-1-6,8 1-1,8 0 7,2 0 7,3 6-1,-3-2 1,4 1 4,0-2-6,1 0-4,4 1-1,-1-2 1,3-1 0,-5 3 0,1-3-1,-1 2 0,-7 0 3,-1 0-6,-6 1 3,-2 3 0,-1 0 5,-2 1-5,-2 2 59,0 1-12,0 2-22,-6 3-1,-10 4-3,-1-2-19,-2 6 8,-2-1-4,-2 1-2,0 0-4,3-3-25,2 0-20,2-7-37,7-2-25,0-9-43,4-3-70</inkml:trace>
  <inkml:trace contextRef="#ctx0" brushRef="#br0" timeOffset="75">9699 17709 257,'0'0'90,"0"0"-5,0 0 28,0 0-47,0 0-21,0 0-29,-8-3-11,8 15-5,0 12 4,0 12 14,8 5 8,-1 2-22,-1 3 11,0-3-9,-5-4 4,1-4-5,-1-3-5,1-2 0,-1-6-2,1 0-15,1-3-14,-3-1-19,0-9-59,0 0 13,0-2-71,0-6-91</inkml:trace>
  <inkml:trace contextRef="#ctx0" brushRef="#br0" timeOffset="76">9672 17712 170,'0'0'117,"0"0"-39,0 0-33,0 0 14,0 0 1,0 0-51,-61 48 19,50-24-15,-2 2-11,2-2 32,2 0-24,-1-3-5,4-6 8,0-4-13,6-7 0,0-1 0,0-3-35,0 0 28,0 0-1,0-15-3,11-7-8,5-12 19,-1-5-16,4 0 7,-2 0-28,2 6 30,-3 7 6,-1 11 1,-4 5 7,4 7-4,-2 3-3,2 7 15,0 17 3,3 5 31,-6 2-33,6 4-10,-6-8 18,1 0-24,-1-4-4,0-5-50,3-4-51,0-4-51,0-5-99</inkml:trace>
  <inkml:trace contextRef="#ctx0" brushRef="#br0" timeOffset="77">13664 17501 37,'0'0'102,"0"0"-49,0 0 37,0 0 10,0 0-48,0 0 5,2-3-48,-2 3 5,0 0 13,0 11-26,4 11 47,2 9-3,2 9-31,2 8 17,1 5-15,-2 3-5,-1-3-2,-2-9 2,-1 0-11,1-5 0,-3-3 11,0 0-11,0-4 1,-1-2-1,-2-4 0,2-2 3,-2-4-6,2-5 1,-2-4-40,1-3 7,1-2-38,1-3-18,0-3 11,1 0-80,-1 0-37</inkml:trace>
  <inkml:trace contextRef="#ctx0" brushRef="#br0" timeOffset="78">13630 17551 24,'0'0'39,"0"0"26,0 0 7,0 0 14,0 0-45,0 0-6,-70 42-2,64-36-26,0 0 20,1-2-27,4-1 1,-1 1 14,1-4-13,1 0-2,0 0 0,0 0 8,0 0-5,0 0-3,0 0 0,0 0 7,0 0-5,0-5-1,10-11-1,4-4 11,4 0-14,-1 1 3,-3 1 0,1 6-9,1-2 5,-5 7 4,4 1-2,-3 4-4,-1 2 4,2 0 2,0 8 0,2 5 28,0 4-27,-3 1 5,0-3 2,-3 2 5,1-4-10,1 2-3,-4-3 0,5-3-5,-2-1 5,7-7-70,-2-1-82,2 0-124</inkml:trace>
  <inkml:trace contextRef="#ctx0" brushRef="#br0" timeOffset="79">14070 18102 135,'0'0'95,"0"0"5,0 0-26,0 0 2,0 0-29,0 0-34,-2 31-11,2 1 37,2 7-21,6 6 22,-2-1-10,-2 4-6,3-4-3,-4 0-16,2-5-5,-2 0 0,0-6 3,1 0-3,-2-3 0,1-2-4,1-5 2,-2-3-55,-1-10-28,4-4-23,-2-3-73,0-3-82</inkml:trace>
  <inkml:trace contextRef="#ctx0" brushRef="#br0" timeOffset="80">14401 18126 120,'0'0'35,"0"0"45,0 0 15,0 0-27,0 0 14,0 0-34,-9-3-27,8 3 10,-1 9-26,2 9-2,0 8-1,0-2 16,0 7-10,12 4-3,5-1-3,3 1 9,3-2-8,-1-4-3,2-5 0,0-5 4,0-4-8,-2-5 4,7-4 0,1-6 0,4 0 6,4-6-6,3-12 2,2-7 15,0 0-19,-1-2 2,-6-1 0,-6 3-3,-6 1 5,-7-2-2,-4-1 0,-4-3 10,-6 0-10,-2-3 0,-1 1 1,0 1-4,0 5 3,-1 7-19,-8 5-29,-2 8-51,-1 3-7,0 3-144</inkml:trace>
  <inkml:trace contextRef="#ctx0" brushRef="#br0" timeOffset="81">14758 18187 64,'0'0'97,"0"0"24,0 0-13,0 0-56,0 0-13,0 0-27,-8 23-7,8-2 23,0 8-6,0-2 0,2 3 14,4 2-32,0-1 18,1 4-8,1-2 0,-1 5 14,-1-4-28,3 1 6,-6-3-5,0-6 4,0-1-10,-3-1 5,3-11-18,-1-1-10,-1-4-55,2-8-60,-1 0-62</inkml:trace>
  <inkml:trace contextRef="#ctx0" brushRef="#br0" timeOffset="82">15156 18476 261,'0'0'141,"0"0"-117,0 0 29,0 0 15,-20 87-28,20-59 9,0-4-47,0 2 15,0-5-17,0-3 2,0-3 5,2-2-7,0-2 0,-1-4 0,2-4-70,0-3-44,3 0-80,0 0-47</inkml:trace>
  <inkml:trace contextRef="#ctx0" brushRef="#br0" timeOffset="83">15293 18260 131,'0'0'125,"0"0"-61,0 0-50,0 0 16,0 0-25,0 0 2,-1 0-7,2 0 1,11 7 3,2 1 24,2-1-23,5 3 7,-1-2-5,3 2-1,3 0 1,0 1-5,0-5-1,-4 2 2,1 0-1,-1 1-2,1-4 0,-1 1-17,0-2 14,5 2-25,7-1 20,8 1 8,9-3 3,-3 1 26,-5-1-22,-9 1 4,-10 0-10,-7-1-1,-7 0 0,-7 0 3,-3 1 6,0 1 6,0 2 88,-9 4-38,-6-1-8,-6 3-41,0-1-10,-3 1 27,-2 1-26,-3 1-7,-1 3 0,2 0-3,-2 2-7,2-4 10,1-1-12,4 0 8,1-1-36,4-4-8,5 1-11,2-4-33,6-2 11,2-2-31,3-1-97</inkml:trace>
  <inkml:trace contextRef="#ctx0" brushRef="#br0" timeOffset="84">22960 17226 60,'0'0'63,"0"0"7,0 0 4,0 0-33,0 0-11,0 0 2,0 0-19,2-2 8,-1 1-6,-1 1-14,0 0 15,0 0-12,2 0 4,1 1-6,1 17 7,4 8 25,0 8 7,-1 7-20,0 5 5,1 0 2,-2-1-6,3-1 4,-3-3-24,1-1 12,-2-2-14,-2-2 0,-2 0 11,-1-3-10,0 0-1,0-1 0,0-4-1,-1 1-1,-5-2-9,1-9-16,-1-3 12,2-4-15,-1-5-54,4-3-49,1-3-62</inkml:trace>
  <inkml:trace contextRef="#ctx0" brushRef="#br0" timeOffset="85">22965 17186 41,'0'0'72,"0"0"19,0 0-29,0 0-11,0 0-30,0 0 12,3-4-1,-3 4-12,0 0-2,0 3-12,-5 14 23,-8 4 10,0 3-36,-4 2 6,4-4-8,-2-1 0,3 0 21,0-4-14,0-1 1,3-4-9,2-4 8,1-4-9,4-2 1,2-2-19,0 0 19,0 0 0,0-6 3,12-12-11,0-3 5,4-5-5,0 3-8,0 4 6,-3 2 4,0 4 6,0 1 0,-3 1-2,0 5 1,-2 3-1,0 3-3,-1 0-2,5 0 3,4 8 8,2 8-3,3 1 26,-1 1-26,0 0 1,2-1-2,-3-2 3,1 0-2,-4-3-1,0-3-20,-6-2-21,-1 1-94,0-2-32</inkml:trace>
  <inkml:trace contextRef="#ctx0" brushRef="#br0" timeOffset="86">22680 18117 6,'0'0'53,"0"0"48,0 0-55,0 0 29,0 0-12,0 0-24,0 0 15,0-12-35,0 12 12,0 0 3,0 0-24,3 15 25,0 10-16,1 9 17,-1 5 12,0 3-48,2 1 18,-2 3-3,2-1-6,2-3 3,-1-3-12,1-4 1,-2-4-1,1-2 5,-1-5-5,-1-2 0,-1-4-30,0-1 4,-2-2-47,1-4-47,1-5-29,0-3-133</inkml:trace>
  <inkml:trace contextRef="#ctx0" brushRef="#br0" timeOffset="87">23154 18094 100,'0'0'30,"0"0"7,0 0-1,0 0-22,0 0 4,0 0-17,-13 83-2,13-66-1,9-3 2,3 3 2,3-2-2,-2 2 1,-1 3 2,3-2 2,-3 3-5,3-3 0,-3 1 0,3 1 3,-3-7-3,0 1 0,3-3 0,-3-6-4,4-2-15,1-3 7,2 0 10,-2 0-3,0 0 5,-1 0 0,-2-4 0,-2 0-13,1-3 13,-1 1 0,0 2 1,-1-7 3,-1 1 5,0-5 13,1-2 17,-3-3-31,-2-2 17,-1 0 27,-3-4-21,-1 3-1,-1-2-20,0 4 0,0 1 4,0 2-11,0 3-3,0 1 0,-1 5-11,-2 5 9,-1 1-27,-1 3-28,-1 0-86</inkml:trace>
  <inkml:trace contextRef="#ctx0" brushRef="#br0" timeOffset="88">23386 18260 45,'0'0'49,"0"0"27,0 0-14,0 0-21,0 0 20,0 0-35,0-11 3,0 11 1,0 0-25,0 0 27,0 0-22,0 0-9,0 0 11,0 0-11,0 2-1,0 13 8,3 9-4,4 7 46,1 6-13,1 2-16,-2 0 37,0 0-52,-2-4 11,-4-2-4,1-5-7,-2 0-3,0-7-3,0 0 0,0 0 5,0-6-5,0 1-7,0-5-27,0-1-53,0-5-14,0-3-55,0-2-87</inkml:trace>
  <inkml:trace contextRef="#ctx0" brushRef="#br0" timeOffset="89">23747 18478 10,'0'0'101,"0"0"-71,0 0 60,0 0-45,0 0-15,0 0 10,27-42-33,-15 33 14,2 3 1,-1 4-12,0 1 19,-3 1-28,1 0 2,-1 4 12,-1 11-10,-4 6 12,-4 4-13,-1 2 4,0 1 15,-7-2-13,-7-2-9,4-2 15,-2-2-10,2-5-12,1-1 2,-1-5 4,4 0 10,1-3-9,3-5 1,2 1-2,0-2-6,0 0 6,0 0-9,10 0 9,10 0 22,4 0-13,4 0 1,0-7-1,-1 0-6,-1-2-6,-4 5-21,-1-1-43,-2 2-9,-2-1-62,-1-1-91</inkml:trace>
  <inkml:trace contextRef="#ctx0" brushRef="#br0" timeOffset="90">24164 18144 105,'0'0'92,"0"0"-37,0 0 30,0 0-26,0 0-1,0 0-43,-3-4 7,3 2-22,0 2 9,0 0-9,6 0 0,2 0 0,-2 0 0,2 0 0,2 0 0,0 0 0,5 2 0,2 6-1,0 3 1,2 2 0,1 1-1,1 0 5,-1-2-4,0 1 0,1 1 0,-1-4-1,2 1 1,-3-4 0,-3 3 0,-2-2 1,-3-1-1,-2-1 0,1-1 0,-1-2-3,0 2 3,2-3 0,2-1-10,1 1 12,0-1-2,-2-1 0,-4 3 2,-2-3-3,-3 0 1,-3 0 0,0 0 0,0 0 10,0 0-10,0 0 67,0 1-8,0 6-7,-11 2-48,-4 6 14,-5 3-5,-2 3-10,-3 3-3,-3 3 0,-2 2 15,0-3-15,2-1 4,4-6-3,6-4 7,5-1-8,4-7-4,3 0-4,3-4-77,3-3-38,0 0-103</inkml:trace>
  <inkml:trace contextRef="#ctx0" brushRef="#br0" timeOffset="91">26583 17500 0,'0'0'69,"0"0"13,0 0-38,0 0 28,0 0-15,0 0-26,0-8 8,0 8-25,0 0-1,0 0-13,0 18 14,0 11 14,5 9 0,5 10-21,-1 6 39,1 3-20,2 2 1,-3-6 0,0-4-24,1 1 15,-2-2-18,-2-1 3,2-5 6,-4-6-9,0 2 2,-1-4-2,-1-2-11,-2-4 2,0-3-56,0-7-49,0-8-72,3-7-87</inkml:trace>
  <inkml:trace contextRef="#ctx0" brushRef="#br0" timeOffset="92">27011 17464 63,'0'0'21,"0"0"36,0 0 44,0 0-54,0 0-17,0 0-12,-9 3-12,9 10 19,0 5-12,0 2 0,0 7 30,2 3-31,7 6 11,1 6 7,0 1-18,1-1 8,4-6-14,-3-5-4,4-5 7,-1-5-8,3-4-1,2-6 2,0-4 5,6-7-9,0 0 2,6 0 0,-1-8-1,-1-5 1,-4-2 0,-3 1-2,-3 0 1,-5-1 0,-2 2 1,1-4 0,-1-2-2,-1-4 3,-2-1-1,1 0 0,-5 0-9,-3 1-29,0 5-2,-3 6-42,0 5-32,0 4-59</inkml:trace>
  <inkml:trace contextRef="#ctx0" brushRef="#br0" timeOffset="93">27287 17614 30,'0'0'73,"0"0"-6,0 0-2,0 0-13,0 0-38,0 0-4,-1 0 4,1 5-8,0 16 12,0 7 43,0 8-30,0 5 16,0-2-22,1 0 4,4-6-2,1-1-24,1-1 7,0 0-10,1 0 1,0-2-1,0-5 0,-2-3-28,0-7-32,-3-5-78,0-6-107</inkml:trace>
  <inkml:trace contextRef="#ctx0" brushRef="#br0" timeOffset="94">27641 17971 114,'0'0'29,"0"0"53,0 0 12,0 0-54,0 0 2,0 0-40,4-35 8,5 28-3,5-4 0,4 2 3,1-3 20,3 2-30,2-2 15,-2 4-11,-2 3 5,-4 4-6,-2 1-3,-1 0 0,-2 8 8,-1 10-6,-6 0 5,-4 6-4,0-3 6,0 0-5,-7-2 13,-3 0-16,-2-4 16,-2-2-11,5-2 2,-1-4-8,3 1 14,1-5-13,4-2-1,2 1 1,0-2-5,0 1-27,0 2 1,0 2 27,2 4 0,8 0 2,2 3 1,2 0 0,0 3 2,0-2 3,0 1-5,2 3 0,-2-2 3,0-1-3,-2 3 0,-2 0 5,-5-2 8,-4 0-13,-1-2 0,0 0 24,-15-3-19,-7-2 21,-3-3-8,-2 0-14,-3 0 6,3-5-10,0 0-22,6 0 4,3 0-46,6 0 2,8-3-34,4-9-134</inkml:trace>
  <inkml:trace contextRef="#ctx0" brushRef="#br0" timeOffset="95">28132 17778 143,'0'0'102,"0"0"-9,0 0-2,0 0-13,0 0-41,0 0-22,-6-7-5,6 7-10,0 0-3,0 0-7,10 0 10,1 0 3,2 3 0,6 3-2,2 3-1,2 1 3,4-1-6,-2 2 3,2 0 0,-2 0-5,0 0 5,-4-2-16,3 0-2,-3-4-19,-1 0 19,-4 2 2,-4-3-11,0-1 16,-5 0 3,1 0 8,-4-2-1,-2 1-2,-1 0 3,-1 1-3,0 0-8,0 1 11,0 4 1,0 1 16,-4 3 37,-7 1-42,-3 2 37,-5 5-9,-3 1-17,-3 0 21,-3 2-23,-1-2 13,2 2-15,-1-2-14,2-3-5,3-4 0,0 0-5,5-5-6,5-3-25,4-3-78,6-3 18,3 0-147</inkml:trace>
  <inkml:trace contextRef="#ctx0" brushRef="#br0" timeOffset="96">27202 16853 211,'0'0'47,"0"0"57,0 0-39,0 0-7,0 0-35,0 0-16,0 0-14,-1 15-1,1 3 8,0 6 26,0 4-26,0 5 16,0 4 18,0-1-30,0 0 29,3-5-28,1 0-2,2-5 1,0 2 1,-1-6-5,-1-2 0,-1-2-43,-1-4-5,-1-4-48,-1-4-52,0-3-42</inkml:trace>
  <inkml:trace contextRef="#ctx0" brushRef="#br0" timeOffset="97">27169 16886 7,'0'0'104,"0"0"-12,0 0 3,0 0-36,0 0-15,0 0-16,0-7-11,0 7-3,0 0-5,-4 10-6,-5 3 14,-4 2-6,1-1-19,1-2 8,1-2 0,2-2 6,1-2-6,2-3 0,2 0 10,1-2-4,2-1-12,0 0-1,0 0 7,0 0 20,0-8-20,7-8-9,5 0 8,0 1-15,3 3 12,-3 1 0,1 2 3,-1 3-5,3-1 6,-2 1 0,3 0 0,3 1 2,-2 2-2,1 3 0,5 0-3,-3 1-3,0 16 6,1 3 0,-3 2 12,-6 1-5,-3-2-7,-1-3 0,0-2-10,3-2-2,5-5-54,2-4-27,0-4-129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0:00:08.5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11319 7978 241,'0'0'91,"0"0"-83,0 0 61,0 0 3,0 0-25,0 0 18,0 0-54,0 0 27,0-7 10,0 5-39,0 2 34,0 0-38,0 0 2,0 0-5,0 0-2,0 0-34,0 0-81,0 0-150</inkml:trace>
  <inkml:trace contextRef="#ctx0" brushRef="#br0" timeOffset="312.4864">10950 8465 205,'0'0'208,"0"0"-152,0 0-37,0 0 66,0 0-41,0 0-43,11-3 8,-11 3-9,3 0-7,1 0-39,4 0-68,8 0 9,-2 0-183</inkml:trace>
  <inkml:trace contextRef="#ctx0" brushRef="#br0" timeOffset="593.7189">11844 8380 599,'0'0'104,"0"0"-98,0 0 31,0 0 4,0 0-35,0 0-12,0 4 0,0-4-50,0 2 9,0-1-83,0 1-76,0 3-60</inkml:trace>
  <inkml:trace contextRef="#ctx0" brushRef="#br0" timeOffset="1482.715">12778 7588 98,'0'0'137,"0"0"-59,0 0-13,0 0 22,0 0-69,0 0 2,0 0-20,3 15 18,2 11-1,-2 10 42,3 10-35,1 9 28,0 5-48,1 3 8,-2 5-12,1 1 19,-2 3-13,-1 2-3,-1-4-2,0-5 8,0-7-5,2-5-6,2-6 2,0-4-74,4-6-16,-2-7-49,3-10-49</inkml:trace>
  <inkml:trace contextRef="#ctx0" brushRef="#br0" timeOffset="2185.8003">13233 7669 326,'0'0'40,"0"0"18,0 0-10,0 0 28,0 0-21,0 0-51,-18-12-1,15 12-3,-1 17 0,1 12-1,3 8 7,0 8-6,0 4 0,16-1 3,7-2 10,3-2-13,9-5 0,5-2 0,11-3-1,5-4 0,7-1 1,0-7-2,1-7-10,-1-7 11,-4-8-5,-4 0-9,-5-10-18,-3-16 28,-2-8-2,-5-8 4,-4-6-1,-3-2 7,-6 2-3,-9-1 36,-3 4-31,-9 2 27,-6 4-7,0 5-16,0 2 24,-9 5-33,-5 1-4,4 6-10,1 6-75,-3 3-14,-2 7-117</inkml:trace>
  <inkml:trace contextRef="#ctx0" brushRef="#br0" timeOffset="2661.0034">13694 7812 293,'0'0'86,"0"0"-15,0 0-12,0 0 42,0 0-86,0 0 10,6 23-25,-3 10 30,-1 3-17,1 5 8,1-1-11,-1 4-10,3 4 0,-2-1 8,1 0-7,-2-1 6,-2-5-3,1-2 0,-2-4 0,0-4-6,0 0 2,0-6-50,0-3 29,-2-2-56,1-5-19,1-3-12,0-4-90,0-4 3</inkml:trace>
  <inkml:trace contextRef="#ctx0" brushRef="#br0" timeOffset="3373.1284">14236 8276 156,'0'0'114,"0"0"-38,0 0-5,0 0 44,0 0-45,0 0-41,-29-9-2,20 15-21,-1 13-12,-5 7 6,3 3 0,4 1-1,3-2 2,5 3-1,0-7 0,0-2-8,16-4 1,3-7 7,5-4 0,5-4 7,2-3-4,0 0-1,-1-15 2,0-6 2,-8-4-11,-5-4 5,-5-1-2,-9 3-5,-3-2 12,-3 5-5,-17 2 0,1 2-31,-5 6-17,3 7-42,2 2-97,1 5-65</inkml:trace>
  <inkml:trace contextRef="#ctx0" brushRef="#br0" timeOffset="4169.9618">14668 7711 157,'0'0'112,"0"0"-11,0 0-10,0 0-31,0 0-45,0 0-15,5-3-17,16 8 17,6 7 0,2 2 3,6 1 3,4-1-3,2 3 4,4-4 0,0 0 2,-2-1-9,2 0 0,1 0 0,-4-1 2,4-1-2,-9 2 0,-5-1 0,-7-2 5,-10-2-5,-6-2 0,-6-1 0,-3 1 0,0 1 19,-3 4 71,-15 6-7,-9 3-73,-4 5 14,-6 5-24,-5-1 14,-1 7-17,-2 1 3,-1 2 0,4-2-7,4-5-35,8-4 30,8-4-32,10-3-34,5-4-8,7-3-34,0-3-64,3-6-40</inkml:trace>
  <inkml:trace contextRef="#ctx0" brushRef="#br0" timeOffset="7459.9663">16296 7889 193,'0'0'83,"0"0"-26,0 0-53,0 0 44,0 0-9,0 0-36,84-37 38,-59 32-22,-2 0-13,3 3 16,0-1-18,0 1-4,0 2 0,-4 0-21,-5 0-25,0 0-48,-5 3-44,-3 6 9</inkml:trace>
  <inkml:trace contextRef="#ctx0" brushRef="#br0" timeOffset="7709.9536">16233 8083 312,'0'0'76,"0"0"-76,0 0 0,0 0 41,0 0 26,91 11-4,-42-11-22,7-5-35,-1-8 8,0-6-14,0 6-48,-5 1-55,3 3 0,-7 2-124</inkml:trace>
  <inkml:trace contextRef="#ctx0" brushRef="#br0" timeOffset="8682.3001">17525 7324 162,'0'0'109,"0"0"-17,0 0-19,0 0-13,0 0-14,0 0-40,-3-4-6,3 4 0,0 0-13,0 12 10,0 12 6,0 14 2,3 8 24,5 7-18,2 7-1,1 0 0,1 7 4,-2 0-6,-2 3-6,-1-1 8,-2-4 12,-2-6-18,1-2-4,-1-5 0,0-5-24,0-8 1,-2-5-37,-1-6-40,0-7 15,0-4-88</inkml:trace>
  <inkml:trace contextRef="#ctx0" brushRef="#br0" timeOffset="10142.3613">18161 7528 1,'0'0'150,"0"0"-78,0 0 3,0 0-10,0 0-1,0 0-13,-40-36 2,26 36 11,-2 0-27,-4 0-5,0 0-25,-4 4-1,3 10 6,1 4-12,0 6 0,3 6-4,2 8 5,2 3-1,5 4 0,1 3 0,3-2-5,4-1 5,0-6 0,0-4-4,6-6 6,10-5-3,4-3 1,3-4-18,6-7 11,2-4 7,7-6 0,0 0 4,-1-5 3,-1-13-7,-3-4 0,-2-2 5,-4-1-9,-5-5 4,-5-2 0,-4-3 6,-5-1 1,-8 0-7,0 1 0,-5 2 7,-16 3-8,-4 3 1,-1 1 0,-2 8 3,-2 5-3,2 4-10,4 7-12,6 1-53,9 1 13,5 0-96,4 0-89</inkml:trace>
  <inkml:trace contextRef="#ctx0" brushRef="#br0" timeOffset="10798.5772">18521 7367 101,'0'0'192,"0"0"-128,0 0 7,0 0 20,0 0-52,0 0-28,-3 0-11,3 0-16,1 9 8,14 8 7,7 2 1,4 5 10,5 0-8,5 2 0,1-2-2,2-2 0,1 1-2,2-4 1,-2-1 1,-1-2-2,1-3 2,-6 0 0,-7-2 0,-6-2-4,-7-2 2,-8 0 0,-6 2-1,0 1-11,-5 7 28,-16 4 3,-10 8 28,-8 4-26,-8 4 20,-3 2-17,0 0-18,2 1 18,6-1-20,6 0 2,5-3-4,4 0-24,5-1-65,4-5 4,1-3-46,7-4-21</inkml:trace>
  <inkml:trace contextRef="#ctx0" brushRef="#br0" timeOffset="11819.3211">19765 7012 350,'0'0'42,"0"0"57,0 0-32,0 0-49,0 0 27,0 0-35,-43 82-7,29-49-3,-5 4 10,-1 5-10,-5 1 0,-5 1-13,0-2 12,2-2-89,3-6 17,2-4-41,4 0-32,1-6 6</inkml:trace>
  <inkml:trace contextRef="#ctx0" brushRef="#br0" timeOffset="12163.0525">19453 7169 226,'0'0'112,"0"0"-52,0 0 54,0 0-45,0 0-49,0 0-20,31 5-4,-14 16 4,2 5 21,3 4-16,3 0 7,4 2-8,3-4-4,2-1 0,1-1-7,-2-3-16,-1-1 7,-6-3-37,-3 0-32,-4-7-30,-5-3-45</inkml:trace>
  <inkml:trace contextRef="#ctx0" brushRef="#br0" timeOffset="12779.4243">19741 6983 87,'0'0'136,"0"0"-102,0 0 15,0 0 9,0 0 18,0 0-49,-100-62 12,70 62-39,-4 0 0,-6 10-6,-2 5 17,1-2-11,0 3 8,5 4-1,0 2-9,6 7 2,3 6 0,2 7 3,9 7-2,-1 9 2,10 0 6,4 1-1,3-3-12,0-6 4,7-8 0,17-5-6,12-6 6,10-6 0,7-7-2,6-4 17,4-8-15,0-6 0,1 0 3,-2-9 5,0-14-7,-6-4 1,-7-2-2,-7-2 2,-12-1-2,-6-4 0,-7-3 3,-7-3 17,-6-2-2,-4 0-12,0 4 15,-14 0-10,-9 8-6,-6 1-1,-7 6 8,-2 6-23,-4 3 11,2 7-41,4 5-25,3 4-82,9 0-49</inkml:trace>
  <inkml:trace contextRef="#ctx0" brushRef="#br0" timeOffset="14214.7641">20175 7186 1,'0'0'147,"0"0"-53,0 0-18,0 0 7,0 0-22,0 0-53,15-35 3,-9 30-3,3 0-8,-1 2 27,2 2-22,0 1-2,2 0-2,2 0 13,-1 10-14,0 5 5,-4 2 3,1 1-1,-4 3-6,-2 2 9,-4 2-10,0-1-15,0-3 4,0-1 2,-9-5-4,3-3 13,0-2 19,3-2-16,3-7 1,-2 1 1,2-2-5,0 0 2,0-4 10,0-16 51,11-11-62,4-5-1,3-4 0,4-5 5,2 4-5,0 6 0,0 7 2,0 7-3,-5 8 2,-4 5 2,0 8 1,0 0-3,2 3-1,0 15 0,2 8 3,-2 2-3,2 1 2,-4-1-2,2 0 0,0-3-15,-2 0-1,3-2-19,0-3-83,2-8 20,-4-6-80</inkml:trace>
  <inkml:trace contextRef="#ctx0" brushRef="#br0" timeOffset="17763.9717">21415 7070 205,'0'0'78,"0"0"9,0 0 18,0 0-39,0 0 17,7-77-42,-7 69-19,0 3 58,2 3-71,-2 2 12,0 0-21,1 2-8,5 24 4,0 17-4,5 23 8,1 14 10,-3 6-2,-2-2-8,2-2 0,-5-7 8,-1-2-8,-1 0 0,-2-5 0,0-5-2,0-4 2,0-8 0,0-5 0,0-5-16,0-6-5,0-7-36,1-10-73,9-8-28,4-10-135</inkml:trace>
  <inkml:trace contextRef="#ctx0" brushRef="#br0" timeOffset="18232.6972">21989 7406 433,'0'0'120,"0"0"-98,0 0-9,0 0-13,0 0-14,0 0 14,11 71 1,-4-39 3,-1 2 16,-1 0-16,-1 1 0,1-3-4,-2-1 4,1 0-8,-1 0 4,-3 0-4,1-3-3,-1-5-98,2-7 12,4-7-53,1-6-89</inkml:trace>
  <inkml:trace contextRef="#ctx0" brushRef="#br0" timeOffset="18833.9542">22395 7295 226,'0'0'121,"0"0"-61,0 0-35,0 0 10,0 0-35,0 0-12,2-5 11,12 7 1,3 8 0,4 2 8,-1 3-3,0 3-5,4 0 0,0 2 7,3-2-11,1 0 4,3 0 0,0 1 2,4 0 2,-2-1-4,1 1 0,0-1 0,-2-2-3,-2-3 3,-5-1 0,-7-1 5,-3-4-2,-6-1-3,-3-1 0,-2-1-3,-4 1-1,0 2 4,0 2 0,-15 5 75,-7 4-72,-5 6 26,-6 3 5,-4 3-32,-3 3 23,-3 0-25,2-1-4,2 1 1,3-3-70,5-3-13,7 0-22,5-6-107</inkml:trace>
  <inkml:trace contextRef="#ctx0" brushRef="#br0" timeOffset="22377.6212">7331 10204 225,'0'0'101,"0"0"-19,0 0 41,0 0-44,0 0-24,0 0-28,0 0-23,3-10 17,-3 10-21,3 3-6,0 20 2,4 17 8,1 14-1,-1 11-3,1 10 2,-1 8 11,-4-2-8,2 2 2,-2-8-2,1-3 2,2-6-7,-1-7 0,2-8 0,-4-4-3,0-8 3,3-3-18,-3-8 9,2-9-82,1-9-62,1-7-94</inkml:trace>
  <inkml:trace contextRef="#ctx0" brushRef="#br0" timeOffset="23127.5854">7720 10198 217,'0'0'47,"0"0"14,0 0-5,0 0-43,0 0 0,0 0 4,-28 98-12,28-58 32,0 4-21,0 1-3,0 2 17,6 0-23,8-5-5,3-2-2,7-6 7,6-7-7,9-3 0,10-6 0,5-2 1,9-6 4,-2-9-5,-2-1 0,-2 0 9,-6-17-10,-3-2 1,-4-5 0,-5-5-2,-2-4 5,-10-3-3,-3-5 0,-9 0 11,-5 1-8,-7 2 10,-3 2-10,0 5 10,-3 2-10,-11 2-3,-2 6 0,-1 1-5,-3 7-7,5 5-53,0 4-73,-1 4-131</inkml:trace>
  <inkml:trace contextRef="#ctx0" brushRef="#br0" timeOffset="23547.7774">8141 10385 298,'0'0'84,"0"0"2,0 0-28,0 0 31,0 0-70,0 0-19,10 1 0,1 29 2,0 8 33,-3 10-5,0 3-22,-4 5-2,-1-2 1,0-3 1,-1-1 1,-2-3-9,0-4 2,3-4-2,1-1-39,-1-7-25,2-6-19,1-6-51,1-6-33</inkml:trace>
  <inkml:trace contextRef="#ctx0" brushRef="#br0" timeOffset="24078.9971">8659 10759 301,'0'0'87,"0"0"-34,0 0-11,0 0 13,0 0-28,0 0-22,0 39-5,3-2 33,0 0-30,0 2 9,4 2-8,-2-2 10,-1-1-14,1-3 0,1-4-7,1-4-23,-1-4-89,0-7-18,2-5-96</inkml:trace>
  <inkml:trace contextRef="#ctx0" brushRef="#br0" timeOffset="25108.1001">8917 10314 80,'0'0'52,"0"0"40,0 0-1,0 0-15,0 0-26,0 0-49,-4-2 12,4 1 1,0 1-3,0-1 17,0 1-21,0 0-1,0 0-6,0 0 1,10 0-1,2 0 0,1 0 0,-2 0 3,1 0-2,1 1-1,2 3 3,3 3 8,3 2-11,7 3 0,8 3 4,3 0 5,6 4-9,5-1 0,2 0 3,-2-1-1,-3-2-4,-5-2 1,-4-2 1,-10-2-1,-4-4 5,-8-2-4,-7-2 0,-3 1 3,-6-2-3,3 1 18,-3-1 46,0 0 23,0 3-48,-3 2-25,-6 4 1,-7 4-10,-4 9-8,-4 3 3,-4 7 0,-5 2-5,-4 4 11,-6 2-6,-1 3 0,1-3-9,4-2 8,5-2 1,4-3-31,3 0 31,4 1-28,3-6-4,5-1-27,6-7-84,8-9 19,1-3-151</inkml:trace>
  <inkml:trace contextRef="#ctx0" brushRef="#br0" timeOffset="25795.6836">10245 10446 245,'0'0'127,"0"0"-85,0 0-41,0 0 17,0 0 29,0 0-18,110-21 7,-70 11-23,-1-1-9,3 2 3,-6 3-7,1 3 0,-11 3-17,-7 0-95,-10 2-53,-6 10-92</inkml:trace>
  <inkml:trace contextRef="#ctx0" brushRef="#br0" timeOffset="26029.9262">10293 10681 48,'0'0'196,"0"0"-173,0 0-21,0 0 22,0 0 52,0 0-28,83-4-33,-41-13-1,5 0-14,0-1-4,-1 4-10,-6 2-65,-4 6-44,-1 1-27,-7 5 74</inkml:trace>
  <inkml:trace contextRef="#ctx0" brushRef="#br0" timeOffset="27090.5359">11522 10019 339,'0'0'98,"0"0"-54,0 0 7,0 0-39,0 0-8,0 0 82,19 110-54,-16-62-9,2 2 0,-1-2-17,-1 0-5,0-3-1,-3-1 2,0-1-7,0 3 5,0-1-10,-3-3-18,-4 0-62,2-6-6,2-4 33,3-8-19,0-12-172</inkml:trace>
  <inkml:trace contextRef="#ctx0" brushRef="#br0" timeOffset="27606.133">11605 10395 436,'0'0'32,"0"0"-21,0 0-11,0 0 10,0 0 23,100-25-16,-59 17-9,0 0-10,-5-2 2,0 1 0,-3-1-10,-5-3 10,-1 1-27,-2-2 26,-8-3-31,2-3 30,-5-1 2,-3-5 0,0 1 2,-3 1 1,-1 2 13,-6 2 34,-1 3-32,0 4 33,0 2-16,-1 6 6,-5 4 24,3 1-30,2 0-6,-1 1-29,-2 22 6,-1 10-6,2 8 0,3 3 3,0-2 12,0-1-12,0-4 0,0-2-3,1-1 4,1 2-4,4 3 0,0 4-36,3-4 33,0-6-65,1-9-47,4-9-41,-2-9-125</inkml:trace>
  <inkml:trace contextRef="#ctx0" brushRef="#br0" timeOffset="28237.7219">12682 9810 144,'0'0'188,"0"0"-111,0 0-5,0 0-17,0 0-35,0 0-13,-13 58 3,-2-23-9,-3 4 12,-3 0-6,-4 1-7,3-4 1,-2-3-13,1-3-33,1-3-37,4-4-9,5-5-75,1-8-30</inkml:trace>
  <inkml:trace contextRef="#ctx0" brushRef="#br0" timeOffset="28573.3526">12453 9858 294,'0'0'98,"0"0"-61,0 0-13,0 0-24,0 0 38,0 0 30,41 83-46,-25-52 11,1-2-33,0-2 7,4-3-3,-1-1-1,0-2-3,1-3 0,-6-3-8,3-2-38,-1 0-25,0-6-38,4 1 30,-3-5 33,-2-3-203</inkml:trace>
  <inkml:trace contextRef="#ctx0" brushRef="#br0" timeOffset="29198.3179">12757 9718 184,'0'0'38,"0"0"55,0 0-23,0 0-8,-97-53 35,69 52-82,-2 1 36,-3 0-22,-1 0-23,-2 13 21,-3 5-27,1 5 17,-1 3-6,1 5-7,7 7 0,6 5-1,7 10 2,10 3-5,8 1 0,0-3 5,11-6-11,10-5 6,9-6 0,4-5-1,6-7 4,3-5-3,6-10 0,2-4-8,6-6 3,1-1 5,2-20 0,-2-7 2,-3-6 0,-5-5-2,-6-1 0,-8-1-1,-8-1-2,-11 1 3,-7-1 0,-10 0 2,0 3 2,-13 2-4,-12 4 0,-5 5 2,-5 5-7,3 5 5,-1 6-32,1 9 12,6 3-84,-1 0-53,3 6-113</inkml:trace>
  <inkml:trace contextRef="#ctx0" brushRef="#br0" timeOffset="30149.2953">13261 9882 111,'0'0'69,"0"0"6,0 0-3,0 0-63,0 0 26,0 0 3,15-44-27,-7 38 16,7 2 0,-2 4-9,5 0 17,4 0-11,-2 10 1,4 7 8,-4 1-27,-3 3 3,-2 2-9,-6-2 10,-5-1-13,-2-2 10,-2-4-7,0-3 0,0-4-17,0-2 16,0-2 1,0-3-12,0 0 6,0 0 11,4-3-5,7-15 0,1-9-4,4-8 4,1-1 0,0 2-7,-2 6 1,-1 12 8,-5 7-2,-5 7 26,1 2-24,1 5 0,2 13 18,3 6-4,-3 2 19,-2-1-35,1-3 1,-4 1-5,0-2-12,0-3-29,1 0-32,2-3-54,6-2-30,0-9-8</inkml:trace>
  <inkml:trace contextRef="#ctx0" brushRef="#br0" timeOffset="32387.6197">14197 9953 313,'0'0'75,"0"0"-26,0 0-17,0 0-1,0 0-12,0 0-16,7 86 49,10-35-13,-1 9-37,2 6 41,3 4-32,-8-3-1,-2-2-3,-4 0-1,-4-7-8,0-3 2,-3-5-17,0-3 15,2-3-12,2-6 7,1-7-64,2-7-46,5-10-22,-1-11-135</inkml:trace>
  <inkml:trace contextRef="#ctx0" brushRef="#br0" timeOffset="33035.2393">14941 10173 195,'0'0'60,"0"0"-8,0 0 58,0 0-53,0 0-3,-84-18-31,64 18-21,-2 4 28,-4 11-7,3 8-22,1 5 23,3 5-18,7 6 0,3 4-3,6 0 9,3 1 12,0-4-24,7-5 6,10-5-7,8-7 4,4-8-3,5-9 0,5-6-9,1 0 2,-1-12 7,0-11 0,-3-5-8,-5-4 4,-6 0 1,-7 3 1,-9-2-6,-6 3 8,-3-1 0,0-1 1,-8 3 2,-8-1-1,-2 5-2,-6 3 0,-2 7-25,0 3 5,5 7-32,3 3-45,6 0-39,2 0-132</inkml:trace>
  <inkml:trace contextRef="#ctx0" brushRef="#br0" timeOffset="33566.4591">15114 10015 250,'0'0'67,"0"0"25,0 0 2,0 0-7,0 0-63,0 0-24,0 0-4,22-8 3,1 19 1,3 5 2,0 2 0,3 5-1,-1 2-1,3 1 6,2 0-6,2-1 0,0-4 0,1-1-2,-1-4 2,-4-1 0,-4-1 0,-5-4 4,-8-1-6,-4 2 2,-7-4-2,-2 5 2,-1 2 2,0 3 55,-16 5-42,-8 6 3,-6 6-9,-3 5-9,-1-1 5,2 5-3,0-2-2,1-4-10,3 1 2,5-6-64,2-4 4,6-2-45,2-6-38,4-7-153</inkml:trace>
  <inkml:trace contextRef="#ctx0" brushRef="#br0" timeOffset="34860.6617">16041 9726 32,'0'0'77,"0"0"8,0 0-4,0 0 4,0 0-42,0 0-7,1-5-36,-1 14 17,-6 14 3,-8 7 22,-3 4-32,-4 2 35,-3-1-33,1-3-11,3-3-1,1-2-3,5-6-31,3-3-9,1-7-50,4-1 35,0-4-81,3-5-52</inkml:trace>
  <inkml:trace contextRef="#ctx0" brushRef="#br0" timeOffset="35188.7743">15801 9786 93,'0'0'105,"0"0"-36,0 0 7,0 0-9,0 0-63,0 0 2,36 13 42,-13 5-1,3 3 0,0 1-29,1 0-5,1-1 2,0-1-9,-1-4-6,-4-1 0,0-3-1,-7 1-13,0-3-20,-2-1-23,1 0-21,-3-3-76,-1-1 56,-1-2-41</inkml:trace>
  <inkml:trace contextRef="#ctx0" brushRef="#br0" timeOffset="35820.4925">15963 9603 157,'0'0'66,"0"0"30,0 0-19,-103-11-21,78 11-28,0 0-13,1 7 8,0 8-13,0 6-9,2 6 6,4 9-7,1 10 0,5 6-1,5 7 11,0 4-7,4-1 12,3-6-12,0-7 11,1-8-14,15-8-4,7-8 2,4-7-12,6-4 14,7-6 0,6-8 8,8 0 18,4-8-14,5-16-9,-2-3-3,-5-7 2,-6-1-5,-7-3 3,-12 2-1,-11 0-18,-9-1 17,-7 1 2,-4 2 0,-2 2 8,-16 1-8,-4 2 0,-5 4 2,-3 0-1,0 7-1,2 4 0,3 3-7,4 7-64,6 1-9,2 3-55,3 0-97</inkml:trace>
  <inkml:trace contextRef="#ctx0" brushRef="#br0" timeOffset="36749.8431">16480 9715 60,'0'0'100,"0"0"-19,0 0 6,0 0-6,0 0-29,0 0-38,-3-51 35,4 40-45,8 2 19,4 2-12,-2 1-3,0 1 14,2 5-19,-1 0-2,2 0-1,0 15 10,1 8-10,-3 4 8,-1 3-5,-3-4 15,-3-2-17,-2-8 1,0-1 1,-3-3-3,0-1 0,0-4 0,0-4 7,0-1-14,1-2 7,1 0-2,2-2-14,5-14 14,2-10 2,4-7 0,1 0 3,2-2-6,0 5 3,-1 5 0,0 6 10,-1 9 1,-2 4-7,-1 6-4,-1 0 12,2 8-15,-1 8 3,1 5 0,-3 2 4,0-1-4,4 1-24,-5 1 4,1-3-29,0-3 15,-3-2-81,3-5-72</inkml:trace>
  <inkml:trace contextRef="#ctx0" brushRef="#br0" timeOffset="37981.5598">18151 10088 113,'0'0'186,"0"0"-85,0 0-9,0 0-32,0 0-40,0 0 0,-74 72 6,48-40-13,-3 1 22,1 3-34,0 2 5,-2 1-1,-3-2-5,2 1-11,1-3-41,6-2-24,1-6 15,3-4-9,4-7-141,5-8 23</inkml:trace>
  <inkml:trace contextRef="#ctx0" brushRef="#br0" timeOffset="38318.6695">17761 10199 244,'0'0'125,"0"0"-36,0 0 0,0 0-70,0 0-5,0 0-14,33 28 20,-16-3-4,2 1 23,1 1-29,-1 0-9,4-3-1,0 2 11,-1-1-13,7-1 2,-4 2 0,2-3-11,-2-5-33,-3-2-15,0-5-21,-3-2-35,1-3 87,-3-6-180</inkml:trace>
  <inkml:trace contextRef="#ctx0" brushRef="#br0" timeOffset="39037.3842">17947 10011 150,'0'0'74,"0"0"-3,0 0 42,-105-18-74,82 18 33,1 0-46,-2 0-22,0 0 16,-2 12-19,-3 6 1,2 5 6,2 4-1,4 8-2,6 6 14,2 7-14,5 4 3,5 1-5,3 1 0,0 0 15,0-1-16,0-3-2,2-2 0,13-6-8,7-4 7,8-5-8,6-6 4,5-5-5,4-7 13,3-5-3,0-7 8,4-3-5,4 0 4,7-17-7,-2-4 5,3-8-4,-4-5-1,-6-7 0,-5 0 5,-8 1-1,-5-1-4,-7 3 0,-11 2 5,-9 2 16,-9 1-18,0-1 4,-8 1 0,-11 1 6,-8-3-12,-1 1 6,-1 3 8,0 2-13,2 5-2,0 6-10,2 3-18,-1 6-73,5 4-49,2 2-69</inkml:trace>
  <inkml:trace contextRef="#ctx0" brushRef="#br0" timeOffset="39777.7548">18968 9762 343,'0'0'73,"0"0"2,0 0-47,0 0-1,0 0-27,-3 80 46,6-34-25,5-1 38,-2 1-56,1-3 11,-3-4-14,-1 2 14,-1-4-14,-2 0 0,0-3-14,0-1 10,0-4-80,-5-5 37,2-6 17,2-6-92,1-6-29,0-6-36</inkml:trace>
  <inkml:trace contextRef="#ctx0" brushRef="#br0" timeOffset="40277.7247">19019 10109 261,'0'0'53,"0"0"15,0 0-46,0 0-9,0 0-9,0 0 3,84-44-7,-58 36 0,4 0 0,1-1 5,-1 0-4,-1-1 0,-4 0-1,-1 0 6,0-1-7,-2 1 1,-1-5 0,-4-1 3,-4-2 3,-4 0 25,-3-1 2,-3-1-8,-3 2 10,0 2-15,0 1 14,0 1 19,0 4-25,-3 3-12,0 5 16,0 0-31,3 2 20,-2 0-21,-1 21-23,3 13 23,-1 6 0,1 3 6,0-2 11,0-3-9,0-2-8,0-3 0,0-3 0,0-2-7,3-3 7,7 0-25,2-3 24,2-3-58,-1-2-35,-1-7-37,2-1-34,-1-4-38</inkml:trace>
  <inkml:trace contextRef="#ctx0" brushRef="#br0" timeOffset="40762.0768">19918 9667 319,'0'0'84,"0"0"-18,0 0 71,0 0-54,0 0-39,0 0-28,0-15-16,0 28-5,0 19-12,0 11 17,0 10 10,0 4-10,0 1 0,0 2 1,0 0 3,-6-3-4,-1-1 0,3-5 13,-2-6-12,3-4-1,0-5-12,-1-3 9,3-3-35,1-1-9,0-5 4,0-3-89,0-6 22,1-4-98</inkml:trace>
  <inkml:trace contextRef="#ctx0" brushRef="#br0" timeOffset="41476.688">20213 9884 168,'0'0'141,"0"0"-55,0 0 26,0 0-6,0 0-74,0 0-28,0 0-4,3 26 0,1 5 28,0 0-23,-1 2 10,0 2-9,-3-3 0,0-1-6,0-2 0,0-2-15,0-3 8,0-1-22,-4-7-22,1-1 21,3-3-68,0-6-30,0-3-74</inkml:trace>
  <inkml:trace contextRef="#ctx0" brushRef="#br0" timeOffset="42054.7836">20430 9798 213,'0'0'53,"0"0"-10,0 0 26,0 0 13,0 0-69,0 0-12,-4-9-2,5 9-7,13 3 5,-1 3 3,6 1 0,1 2 4,7 2-2,1 1-2,5 3 0,1 1 4,2 1-4,-3 0 0,-1-1 1,1-1-5,0-1 8,-3-1-4,-3-1 0,-3-1 1,-3-1-1,-3-1 0,-3-1-1,-6 0-4,-1-3 5,-3 1 0,-4 1-5,-1 0 1,0 4 4,-1 0 22,-17 3 0,0 3 3,-6 1-25,-1 4 11,-2 1-24,-3 4 13,2-1-38,-2 0 13,-1 2-54,0-5 52,-1-2-75,4-5 14,2-2-56</inkml:trace>
  <inkml:trace contextRef="#ctx0" brushRef="#br0" timeOffset="68478.873">10646 12587 37,'0'0'144,"0"0"-83,0 0-43,0 0 42,0 0-31,0 0-20,0 0 1,0 0-6,48 0 15,-24 0 20,1 0-39,3 0 24,5-3-19,6-3 12,9-2-14,1-2-3,2-1-1,-6 4-4,-7 0-84,-12 7-43,-10 0-65</inkml:trace>
  <inkml:trace contextRef="#ctx0" brushRef="#br0" timeOffset="68744.4809">10682 12811 255,'0'0'40,"0"0"-31,0 0 70,0 0-10,0 0-36,104 2 23,-62-5-39,1-8-9,5 2-6,-2-1-2,-2 0-29,-1 1-74,-6 0-116</inkml:trace>
  <inkml:trace contextRef="#ctx0" brushRef="#br0" timeOffset="69534.2111">12623 12055 195,'0'0'80,"0"0"15,0 0-33,0 0 27,0 0-35,0 0-54,0 11 6,0 21-1,3 7 47,-2 6-13,2-2-29,0 0-8,0-3-2,2-2 5,1-4-11,-3 0 6,0-4-7,0-3 6,0 0-75,-2-1-21,4-2 7,-4-2-105,1-4-27</inkml:trace>
  <inkml:trace contextRef="#ctx0" brushRef="#br0" timeOffset="70127.9319">11848 12824 164,'0'0'97,"0"0"-83,0 0 73,0 0-20,0 0-44,0 0-8,11 0-10,8 0-5,4 0 0,7-1 9,5 0-3,4-2 1,12-2-7,10 1 31,12-3-30,11 0 5,1-1-4,7 2 9,1-2-11,4 0 0,4-1 0,4-2-1,0 4 1,-6-2 0,-10 4-3,-6 5-43,6 0 39,10 0-1,10 0 8,-5 0-7,-10 0-98,-16 2-63,-14 2-19</inkml:trace>
  <inkml:trace contextRef="#ctx0" brushRef="#br0" timeOffset="71445.1073">11917 13341 105,'0'0'73,"0"0"-28,0 0-5,0 0-3,0 0-22,0 0-10,-19-4-5,17 15 0,2 15 26,-1 9-23,1 9 30,0 5-12,0 2-4,1 5 24,4 0-15,4 0-17,-3-4 58,0-1-48,1-3-2,3-4 9,-2-3-20,0-4 18,-1-4-20,0-3 3,-1-4 23,-1-5-20,-2-4-10,-2-7 0,1-6 13,-2-4-9,0 0-1,0 0 4,0-1 76,-2-11-70,-13-6-11,-4-1-2,-3-6 3,-5-3-9,3-1 6,-3-4-3,0 0-13,-1 0-14,-2-2-2,-1 5-12,1 3-66,3 4 44,3 5-5,8 3-14,1 5-20,7 1-23</inkml:trace>
  <inkml:trace contextRef="#ctx0" brushRef="#br0" timeOffset="72132.565">11901 13306 156,'0'0'56,"0"0"-56,0 0 18,0 0 18,0 0-13,118-7 30,-68-1-20,8 2 0,10-3-1,5 0-25,15-3-4,4-1 2,4-3 2,4 1 4,-6 5-11,0-2 0,-2 2 1,2 0 3,3-3-4,-3 0 0,-3-1 0,-9 0-10,-12 5-24,-15 5-21,-16 2-18,-16 2-53,-20 0-9</inkml:trace>
  <inkml:trace contextRef="#ctx0" brushRef="#br0" timeOffset="72969.671">12377 13595 114,'0'0'114,"0"0"-36,0 0 10,0 0 7,0 0-68,0 0 4,88-67 1,-67 62-29,4 5 22,2 0-25,1 3 3,2 14 10,1 2-4,1 6-9,-2-2 0,-7 3 4,-6 4-24,-8 2 14,-9 4-39,-2 3 12,-22 2-16,-7 1 6,-6-3 0,-2-3-12,2-6-7,1-4 46,6-5 32,5-3 24,4-5-13,9 0 26,4-8-27,5-2-16,3 0-10,0-3-2,11 0 2,17 0 8,14 0-5,9-9 13,5-1 10,4-5-26,-2 0 12,2-2-12,-6 2-34,-2-2-53,-5 3-110</inkml:trace>
  <inkml:trace contextRef="#ctx0" brushRef="#br0" timeOffset="73968.0264">12886 13511 69,'0'0'72,"0"0"-20,0 0 31,0 0-2,0 0-56,0 0 14,43-33-15,-31 33-24,4 0 29,2 0 0,4 0-1,2 7 8,0 5-35,-7 2 10,-1 0 7,-6-1-15,-1-1 21,-4 2-16,-1-1 2,-4 2 25,0 1-33,-1-3 13,-10-1-15,4-3 3,2-3 8,1-2-11,4-4 0,0 0-4,0 0 2,0-5 2,0-13 0,4-10-20,10-2 15,4-2 5,1 4 0,2 6-8,0 2 13,-3 6-5,1 4 0,-3 5 3,0 5-6,0 0 3,-1 0 0,1 13 7,-1 1 2,0 1-9,0 2 0,1-1 9,-2-2-15,-2-2 6,4-1-23,-4-6-25,4-1-78,-2-4-8,1 0-155</inkml:trace>
  <inkml:trace contextRef="#ctx0" brushRef="#br0" timeOffset="76919.6774">15094 11879 63,'0'0'103,"0"0"-12,0 0-28,0 0-8,0 0-30,0 0-23,0 0 23,7-7-25,6 4 0,4 0 14,7 1-7,6-1 10,5 0 12,7 0-29,6-2 26,5 1-26,10 0 1,12-1 5,10-2-1,10-1-5,7-5 0,5-1 0,1 0-3,2 1 3,-4 1 0,-6-2 10,-8 1 2,-9 1-12,-11 0 0,-6 3 14,-9 3-16,-5 1 2,-4 1 0,-9 4-2,-12-2 2,-13 2-29,-11 0-48,-3 0-15,-1 0-27,-21 7 22,-11 6-45</inkml:trace>
  <inkml:trace contextRef="#ctx0" brushRef="#br0" timeOffset="78251.3849">15244 11926 35,'0'0'9,"0"0"33,0 0 7,0 0-18,0 0 4,0 0-19,0-3 2,0 3 2,6 0-9,7 0 34,3 5-20,4 3-17,7 3 23,4 1-14,7 0 7,8 1-11,8-2-6,6 1-7,7-1 0,0-2 3,-2 0 17,-1-1-18,-4-1-1,-6 1 2,-5-1-1,-8 0-3,-10 3 1,-10-5 0,-8 3-3,-6-3 5,-5-1-2,-2-1 0,0 0 10,0 2-10,0 1 59,-2 1-28,-8 1 7,0 1-26,-1-2 5,-5 2-3,1 0-2,-3 2-10,-3-1-2,0 2 12,-3 2-13,1 0 4,-4 0-3,-2 4 0,-2 4 0,-8 4-1,-4 2 0,-6 4-12,-8-1-11,-1 2 13,-3-1-41,4-2 12,5 0 26,4-3 10,6-4-10,3 0 14,8-4 11,4-4-10,9-3 0,6-3 12,2 0-5,6-3-11,2 0 3,2-3-5,0 0 0,0 2 10,3-3 13,13 2 34,8-3-41,7-1 19,10 0-4,12 0-25,15 0 32,15-7-23,11-4 14,8-1 3,5 0-14,2 0-13,-6 0 0,-3 3 6,-12 0-11,-4 6 6,-3 3-1,-1 0 0,-1 0 8,-8 4-8,-5 4 0,-8-1-1,-7 1-16,-11-3 17,-14-1-26,-13-1 13,-9-2-76,-4-1 12,-5 0 44,-15 0-62,-10 0-99</inkml:trace>
  <inkml:trace contextRef="#ctx0" brushRef="#br0" timeOffset="79901.4457">14810 13482 16,'0'0'78,"0"0"-30,0 0-2,0 0 1,0 0-13,0 0 3,9-49 3,-1 39-23,3 2 24,1-2-4,2 2-19,1 2 16,2-2-21,2 6 5,0 2-7,2 0-1,-3 2-10,-1 12 0,-4 7 3,-3 0 4,-3 3-7,-5-2 0,-2 1 8,0 0-8,0-2 0,-6-2-3,-7-1-1,-3-1 2,0-2 2,4-3 0,-1-3-1,7-3-4,1-2 5,4-4 0,1 0-8,0 0-5,0 0 14,0 0-1,0-13 0,9-8-10,9-5 10,-2-4-3,7-6 3,-1 2-4,-1-3 4,0 5 0,-2 6-2,-5 6 6,-7 8-4,-1 6 0,-6 5 6,0 1 14,0 0 10,0 4-16,-6 15 3,-4 9-16,-1 2 2,1 0-3,5 0 4,2-4-1,3-4-3,0-4 2,0-1-7,0-4 7,12 0-4,2-6-18,5-4-68,2-3 11,7 0-84</inkml:trace>
  <inkml:trace contextRef="#ctx0" brushRef="#br0" timeOffset="82398.6168">16023 13324 197,'0'0'69,"0"0"23,0 0-34,0 0 14,0 0-26,0 0-13,-56-34 4,37 31-30,-4-2 24,-3 5-14,0 0-14,0 0 17,-3 0-16,1 9 0,-5 11-4,-5 6 10,-1 5-16,2 3 6,4 4 0,6 1 8,9 0-4,5 2 7,6-2-3,7-4-8,0-3-1,17-7 1,10-5 0,4-7 0,7-7 0,3-4 0,3-2 0,5 0-5,0-14 2,0-4-11,-2-1-58,-7-3-79,-11 0-122</inkml:trace>
  <inkml:trace contextRef="#ctx0" brushRef="#br0" timeOffset="82664.2276">15617 13531 188,'0'0'1,"0"0"23,0 0 62,106 0-22,-60-6-26,5-4-9,-2 2-29,1-3 10,-4 0-24,-5 1-20,-6-1-98,-10 4-58</inkml:trace>
  <inkml:trace contextRef="#ctx0" brushRef="#br0" timeOffset="83710.2637">16472 13151 232,'0'0'69,"0"0"39,0 0-68,0 0 63,0 0-101,0 0 10,-49-33 5,37 33-11,-6 0-12,-2 0 0,-2 3 6,-2 9 0,1 0-14,3 0 14,5-3 0,5 0 0,4-1 2,3 1-5,3 2-5,0-1-1,0 2 8,0 0 1,13-3 0,6 0 0,4-3 0,2-1 0,2-1 0,0-2 2,-3 1 0,0 1-2,-6 2 0,-4 3 4,-3 2-4,-5 1 0,-4 3 0,-2 3 6,0 3-4,-8 2 4,-10-2 1,2-3-7,-2-1-19,6-7 18,4-4 1,5-3 3,1-3-3,2 0 3,0 0-10,0 0 7,2-3-5,9-3-1,-1 3-1,2 3 2,-1 0 7,-2 3-2,1 18 22,-6 6-13,-2 8 21,-2 4 2,0 3 1,-3-1 18,-4-2-33,4-6 4,3-6-22,0-5-1,1-4 0,11-7-3,3-3-37,3-8-4,4 0-51,4-14-54,4-11-142</inkml:trace>
  <inkml:trace contextRef="#ctx0" brushRef="#br0" timeOffset="84553.9644">16806 13208 86,'0'0'75,"0"0"1,0 0-9,0 0 12,0 0-53,0 0-15,-82 24 32,70-2-23,0 3 9,3 4 1,5 4-20,1 0 21,3-3-11,0-1-8,0-5 8,1-6-18,10-1-2,5-4 0,1-4 2,4-3-2,1-5 10,2-1 21,3 0 18,-2-8-47,-1-9 5,-6-1-7,-5 1 9,-4-1-10,-6 0 1,-3-3 0,0-2 8,-6 1-8,-10 0-2,-2 2-1,-4 1-35,3 3 30,-1 4-21,5 6-30,3 3-7,3 3-82,4 0-98</inkml:trace>
  <inkml:trace contextRef="#ctx0" brushRef="#br0" timeOffset="84866.446">17079 13505 458,'0'0'0,"0"0"0,0 0 51,0 0-14,0 0-8,5 86-29,-14-65 11,-5 1-11,1-1-70,-3-1-54,2-4-64</inkml:trace>
  <inkml:trace contextRef="#ctx0" brushRef="#br0" timeOffset="85457.5689">17263 13205 283,'0'0'101,"0"0"-43,0 0 2,0 0 1,0 0-47,0 0-6,12 71 22,-8-30-17,1 0-12,-2-2 19,0-3-19,1-5 6,0-2-7,-1-2-8,5-3-42,0-1-23,2-3 26,0-4-63,-1-4-130</inkml:trace>
  <inkml:trace contextRef="#ctx0" brushRef="#br0" timeOffset="86705.633">17516 13034 4,'0'0'44,"0"0"43,0 0 7,0 0-36,0 0 2,0 0-60,2-20 16,1 17-15,-2-3 11,4 3-4,-1 0-8,3-1 3,1-1 7,1 3-1,2-5-9,2 3 7,-1-1 2,1 2 3,-4 2-9,0 1 1,2 0 15,-4 6-18,1 8 11,-2 2-4,-3 5 2,-3 3-9,0 3 8,0-3-3,-3 3 14,-8-1-20,2-2 0,-3 0 8,2-3 15,1 0-16,-1-1-7,2 1 2,-1-2 1,2 1 1,2-2-4,4-1 0,1 1-12,0-3 12,0-2 0,0-5-7,13-7 5,4-1 4,2 0 2,5 0-4,-2-12-11,-1 0-8,-2 0-30,-7 0-18,-4 3 39,-3 0-26,-5 4 35,0 2 19,0 3 14,0 0 20,-5 0 4,-6 0-2,-1 2 2,-1 12-16,1 4-17,2 3 18,4 4-19,3 4 2,3 2 3,0 1 2,0 0 19,3-2-27,4 2 9,2-3-2,-3 2-3,2-5-7,-4-1 0,2-3 0,-3 0 6,-3-1-5,0 1 3,0 3 2,0 9 0,-2-2-6,-6-3 0,-3-3 2,-4-11-5,-3-6 1,-3-6-23,-1-3-9,-1 0-85,-2 0-67</inkml:trace>
  <inkml:trace contextRef="#ctx0" brushRef="#br0" timeOffset="87783.7005">17819 13043 82,'0'0'122,"0"0"-66,0 0 29,0 0-48,0 0-6,0 0-31,2-16 7,2 11-10,2 3 6,0-1-2,2 0 33,2 0-21,1 2 7,-1 0-2,3 1-16,-2 0 26,2 0-18,-1 2-8,-1 10 16,4 6-8,-6 2 3,-2 0-8,-1-1 11,-5 1-8,-1-4-5,0-1-2,0-2-1,0-5 10,0-1-10,0-4 0,0-2 5,0-1-5,0 0 0,0 0 4,2 0 15,4-12-13,3-6-6,4-5 0,2-1-1,0 3-2,2 2 3,-1 3 0,-1 4-4,1 1 6,-2 4-2,-1 3 0,-1 2-5,2 2-4,-3 0 9,3 0 0,1 9-8,-3 3 8,-3 2 0,-1-2-1,-1 0-35,-3 0 36,-1 0-25,3 0-32,0-1 30,1-1-58,2-2 66,-1-2-128</inkml:trace>
  <inkml:trace contextRef="#ctx0" brushRef="#br0" timeOffset="89411.6371">18464 11744 1,'0'0'81,"0"0"-3,0 0-3,0 0-2,0 0-7,0 0-39,0-21 40,0 19-28,0 1 13,0 1 3,0 0-47,0 0 35,0 0-35,0 0-3,0 0 2,0 0-7,0 4-4,0 20-6,0 14 10,1 10 11,5 5 0,2 6-11,-2 2 22,1 1-16,0-2 3,-2-1 1,0-4-5,-1-2 5,1-3-10,-1-3 0,2-7 7,-3-2 2,-2-3-9,-1-2 0,0-3-15,0-3-7,0-6-24,0-6-73,0-7 15,0-8-72</inkml:trace>
  <inkml:trace contextRef="#ctx0" brushRef="#br0" timeOffset="90624.2279">18847 12109 104,'0'0'91,"0"0"-39,0 0 9,0 0 22,0 0-64,0 0 17,-7-61 9,7 50-38,0 0 19,7 0 1,2-1-26,4 3 24,1 0-22,4-2 0,2 7 10,0-2-7,4 6-6,-2 0 0,-1 0 4,-1 6-10,-4 9 6,1 3 0,-7 3 10,2 2 0,-5-1-10,-2 2 0,-5-1-4,0 1 4,0 1 0,-5-1 8,-5 1-8,-2-3 0,3-4-13,0-1 1,2-5 12,1-3 16,3-5-16,1-2 0,1-1 1,1-1-1,0 0-2,0 0-1,0-7 6,1-11 5,10-3-8,2-5 0,2-2-1,1 0 1,0 1 0,-2 2 0,1 1-5,2 1 4,-2 2 1,-1 1 0,-2 5-1,-4 4 2,-5 4-1,0 4 0,-3 3 12,0 0-8,0 0-4,0 0-9,-6 10 5,-5 11 4,1 5 6,-2 6-6,3-2-8,8-1 8,1-4 0,0-5 1,3-2-17,9-4 16,5-7-27,4-1-15,6-3-66,7-3 20,5 0 2,2-8-115</inkml:trace>
  <inkml:trace contextRef="#ctx0" brushRef="#br0" timeOffset="91453.8401">19453 11827 263,'0'0'87,"0"0"18,0 0-2,0 0-52,0 0-11,0 0-38,-2-5 3,2 5-5,3 0-12,8 11 12,4 2 0,1 1 1,3 1-3,4 2 3,3-1-1,0 1 0,1-1 7,1 2-10,2 0 3,-1-1 0,-4-4-5,-4 1 8,0-2-3,-4-1 4,-1-3 3,-4 2-7,-1-3 0,-2-1 5,-2 0 4,-3-3-7,-1-1-1,-3 0 7,0 5-3,0 2-5,0 4 13,-14 5-11,-5 4 33,-3 3-34,-5 0-1,-2 4 9,-2-1-20,1 2 11,0-4-5,1 3-31,0-3 33,1-1-43,4-1-24,3-4 26,6-5-71,6-4-28,5-9-77</inkml:trace>
  <inkml:trace contextRef="#ctx0" brushRef="#br0" timeOffset="94775.6248">21255 11431 218,'0'0'108,"0"0"-38,0 0 32,0 0-26,0 0-25,0 0-4,0-4-41,0 4 18,0 0-23,0 0 8,-7 0-7,-4 0-1,3 0-1,0 0 0,-1 0-1,-3 0-12,2 0 13,1 1 0,-2 0 3,4 2-3,2-1 0,1-2 4,1 0 2,3 0-8,-2 0 2,2 0 0,0 0-3,0 0 8,0 0-5,0 0 9,0 0-2,0 0-7,0 0 0,0 0 0,0 0-4,0 0 5,0 0-1,0 0 0,0 0-5,0 0 5,0 6-11,0 2 8,0 2-1,2 0 6,-1-1-2,2 1 0,0-5 3,0 0-6,0 0 3,0-2 0,-1 0 0,-1 2 1,1 3-1,0 1 1,0 0 2,-1 3-5,3 0 2,-1 4 0,1-2-3,1 1 6,-2 2-3,1 0 0,-1 4 2,1 1-4,-1 4 2,0 4 0,-1 2 0,1 2 0,-3 5 0,1 1 1,1-1 3,-1 4-4,1 1 0,1-1 0,0 4-3,3 0 3,-2-4 0,1 1-2,1-3 7,0-3-5,0-1 0,-1 1 1,2 2-5,-4 4 4,1 1 0,-1 0 6,0-3 2,-1 0-8,-1-2 0,1-1 8,-1 0-10,2-2 2,-2 4 0,1-2 9,2 2-7,-1-2-2,3 0 0,-1-1 3,1-2-7,0 1 4,-3 0 0,-3 2 3,0 1 0,0 1-3,0 0 0,0 0 3,0-2-6,0-2 3,0 1 0,0-5 3,0-3 0,0-2-3,-3-2 0,1 1 1,-2-1-2,1-2 1,0-1 0,0-2 0,-2-2 1,2-4-1,0-3 0,2-2 2,1-5-4,0-2 2,0-1 0,0-2-12,0 0 4,0 0 8,3 0-2,9 0 4,6-3-2,5-8 0,2-1 0,6-1-2,3-1 2,3-1-1,2 0-11,2-2-50,0-2-13,1-1-61,-3-2-134</inkml:trace>
  <inkml:trace contextRef="#ctx0" brushRef="#br0" timeOffset="95619.3316">21737 11633 184,'0'0'90,"0"0"6,0 0 42,0 0-56,0 0-26,0 0-37,-6-12-14,6 12 6,0 1-11,0 26 0,3 9 11,5 9-9,-4 3 12,2 1-14,-1-4 4,-1-3 2,-1-3-6,-2 2 0,-1-4 0,0 1-38,0-2-43,3-1-59,0-5-72,2-4-35</inkml:trace>
  <inkml:trace contextRef="#ctx0" brushRef="#br0" timeOffset="96163.0879">22198 11840 251,'0'0'37,"0"0"40,0 0 8,0 0-48,0 0-15,0 0-9,-55-24 14,44 35-10,0 12-17,0 5 0,4 5 4,-1 2 3,5-1-7,3-2 0,0-3 3,0-4-8,14-3 5,4-3 0,4-7-2,5-6 2,4-6 0,0 0-4,4-3-9,-1-11 3,-4-3 10,-3-1 0,-8-1-4,-7-2 10,-4 0-6,-7-3 0,-1 1 7,0 1-7,-16 0 7,-7 5-4,1 2-1,1 1-2,5 7-19,4 2-18,5 2-71,3 3-46</inkml:trace>
  <inkml:trace contextRef="#ctx0" brushRef="#br0" timeOffset="96709.934">22498 11647 130,'0'0'99,"0"0"11,0 0-25,0 0-34,0 0-13,0 0-38,0 0-6,13-3 5,1 14 2,5-2 10,5 3-9,3-2 2,1 1 8,5 0-12,3-5 2,1 3 0,1-2 0,-2 2-4,-5 0 0,-4 2 0,-4 0-2,-5-3 4,-4 5 0,-5-2-1,-2 0-2,-4 1 2,-3-1-1,0 3 1,0 0 1,-9 4 8,-4 5 43,-8 1-19,0 1-30,-4 1 3,-2 0-5,0 1 7,-1 0-19,1 0-20,2-3 5,5-3-15,2-4-51,9-5-4,3-3-73</inkml:trace>
  <inkml:trace contextRef="#ctx0" brushRef="#br0" timeOffset="97241.1536">23369 11855 285,'0'0'136,"0"0"-115,0 0 31,0 0-19,0 0-25,0 0 15,61-3-16,-20 1 0,3-3-7,4 0 9,-2-1-29,-2 2-2,-7-1-76,-4 2-23,-6 1-111</inkml:trace>
  <inkml:trace contextRef="#ctx0" brushRef="#br0" timeOffset="97974.3906">24251 11419 85,'0'0'82,"0"0"-1,0 0 22,0 0-41,0 0-35,0 0-26,-9 37 6,6-2 23,2 10 7,-4 3-16,-1 7 20,0 1-11,0-4-21,6-4-4,-1-4 3,-1-1-16,2-4 4,0-3-51,0-4 38,0-9-74,0-4 5,0-6-35,9-8-97</inkml:trace>
  <inkml:trace contextRef="#ctx0" brushRef="#br0" timeOffset="98434.2228">24696 11604 7,'0'0'280,"0"0"-196,0 0-18,0 0-20,0 0-46,0 0 12,18 40-12,-11-14 16,-4 4-12,0 0 23,-3-2-23,1-3-1,1-1-3,1-1-25,2-1-11,-1-1-23,3-4-110,1-7-15</inkml:trace>
  <inkml:trace contextRef="#ctx0" brushRef="#br0" timeOffset="99121.6913">24946 11425 72,'0'0'58,"0"0"-15,0 0-11,0 0 8,0 0-29,0 0-6,0-6 30,0 6-17,0 0 17,0 0-20,5 0-4,10 0 11,1 0-15,5 8-3,1 3 8,1 7-8,2 5-4,0 0 8,2 2-4,-1-2-5,-2-2 1,3-2 0,-2 1-7,0-4 2,0 0-3,-6-1-3,-2-7 10,-6 0 0,-7-2 0,1-4-5,-5 2 0,0 1-2,0 5 8,0 4 19,-6 2 5,-6 2-1,-4 2-8,-4 1-11,-4 0 6,-6 3-8,-2 0-4,-3 2-24,-1 0-2,3-1 16,1 2-28,0-1 10,2-2-60,2-3-63</inkml:trace>
  <inkml:trace contextRef="#ctx0" brushRef="#br0" timeOffset="100300.53">21903 12531 11,'0'0'62,"0"0"0,0 0-52,0 0 40,92-7-20,-68 7-26,0 0 17,4-2-14,2 1-7,9-3 17,7 0-12,11-2 3,6 2-8,4-1 13,4 2-13,1 1 5,7 0-1,2-1 33,2-2-36,1 0 11,3 2-12,0-2 12,3-2-14,2 1 2,-1-2 0,10-2 0,6 1 5,9 0-5,3 2 0,2-1 4,-1 3 3,1 1 6,8 0-9,4-1 18,3 2-20,2-2 2,-5 0-4,-1-1 5,-7-4-8,-7 0 3,-11 1 0,-13 0-9,-18 1 1,-16 4 2,-12 1 3,-19 3-12,-13 0 15,-9 0-6,-7 0-24,0 0 25,-13 0-2,-8 0-22,-3 0-99,-5 0-58</inkml:trace>
  <inkml:trace contextRef="#ctx0" brushRef="#br0" timeOffset="101283.7508">22950 12843 0,'0'0'45,"0"0"-14,0 0 25,0 0-1,0 0-17,0 0 10,-24-19 21,23 18-47,1 1 20,0-3-13,-2 3-18,2 0 21,0 0-24,0 0 1,0 0-4,0 0-4,0 0-2,0 0-4,0 12-5,0 8 10,0 8 8,0 4 7,0 9 21,-1 4-34,-1 3 29,-1 1 6,0 1-16,-3-3 41,0 0-45,-2-1-9,0-2-1,5-5-2,-2-6-5,5-7 0,-1-2 4,-1-4-8,1-4 4,-2-3 0,-3-5 19,3-2-10,-1-3 5,-1-3-6,-1 0 0,-6 0 4,0 0-12,-3-9 0,-4-7-6,-2-5 4,-2-4-3,-2 1 1,-2 0-29,-2 2 31,-1 4-27,0 1-10,3 8 4,2 1-70,7 3 17,5 0-69,5 0-111</inkml:trace>
  <inkml:trace contextRef="#ctx0" brushRef="#br0" timeOffset="101830.5974">22995 12862 87,'0'0'95,"0"0"-55,0 0-11,0 0 8,0 0-37,0 0 0,40-1 32,-16-1 0,1-1-7,6-1 2,5-1-22,8-1 9,6-1-1,13-5-8,9 0 21,5-2-24,3 2 3,-6 0-5,-4 3 0,-6-2 0,-7 2-8,-5 0-25,-7 2 3,-5-2 2,-5-1 4,-7 5-13,-9-1-32,-7 4-19,-6 2-2</inkml:trace>
  <inkml:trace contextRef="#ctx0" brushRef="#br0" timeOffset="102719.5887">23322 13055 17,'0'0'136,"0"0"-101,0 0 22,0 0 30,0 0-41,0 0-22,-14-33 36,14 24-50,0-2-8,8 5 22,1-2-20,5-2 6,2 1-10,4-2 14,4 1-14,1 4 0,1 0 0,1 5 2,0 1 1,-2 0-3,-3 0 0,-2 12-2,-2 6-2,-6 1 4,-2 6 0,-4 1 3,-6 3-3,0 2 0,0 1 0,-18 0 1,-1-2 9,-5-1-10,-2-5 0,1 0 3,0-2 1,1-2-8,1-2 3,4-2 0,4 1 1,3-2 0,6-3 1,2-1-11,2-4 8,2-1-1,0 0 2,2-1-6,14-5 7,5 0 1,11 0-1,8-3 27,6-8-21,3-1-5,-1 0-1,-2 0 6,-2 1-21,-4-1-17,-3 2-85,-6-1-11,-7 3-139</inkml:trace>
  <inkml:trace contextRef="#ctx0" brushRef="#br0" timeOffset="104496.6349">25667 11333 45,'0'0'187,"0"0"-93,0 0-12,0 0-1,0 0-25,0 0-43,-7-4 30,7 2-24,0 2-12,0 0 1,0 0-1,0 0-7,1-3 0,12 0-3,7-2-1,4 2 4,-1-1 0,3 1-4,-5 1 12,1 1-8,-6 1 0,-3-2-5,-3 2-6,-1 0 11,-2 0 0,-1 0-15,0 0 3,-1 2 12,-1 3 0,-1 3-23,-1 5 22,-2 3-3,0 4 8,0 4-1,0 1-1,0 3-2,0 0 0,-2 2-5,-5 3 5,1 3 0,1 5 1,1 1-2,1 6 2,3 2-1,0-2 0,0 2-3,0-1 3,0 3 0,-2 2 0,-2-2 13,-2 1-6,-1 0-7,2-2 0,0-1 0,2 0-3,-1-1 3,1 5 0,-4 1-1,1 0 3,0-1-2,1-4 0,2-5 4,3-1-9,0 1 7,0-3-2,6 3 47,3 0-44,3-4-3,-3-3 0,2-5 17,0-6-13,0-3-4,-2-1 5,1-2-3,-5 0 1,-1-1-3,-1-1 0,-1-1 8,-1-2-8,1 1 0,-2-4 0,0 0 0,0 2 2,0-3-2,0 3 0,0-2 7,0 4-10,0 2 3,0 4 0,0 0-2,0-2 6,0 0-4,0-3 0,0 0 1,0-1-2,1-4 1,2 0 0,-1 0-1,-2-8 1,1 0 0,-1-2-1,0-3-6,0 0 5,0 0 0,0 0 2,0 0 2,0 0 1,0 2-3,0-2 0,0 0 2,0 1-2,0 1 0,0-1 0,0 4 5,-1-3-5,-1 1 0,1 1-5,-1-1 5,2-2-2,0 2 2,0-1 0,0-2-5,0 0 6,0 0-1,0 0 1,0 0 4,0 0-6,-1 0 1,-1 0 0,-1 0 2,-1 1-1,-8 1-1,-6 2 4,-9 1-4,-6 1-4,-10 3-16,-9-1-24,-10-1-33,-9 0-35,-4-3-81</inkml:trace>
  <inkml:trace contextRef="#ctx0" brushRef="#br0" timeOffset="123353.4164">2819 10310 14,'0'0'48,"0"0"3,99-20-16,-63 11 12,1 1-25,-1 1-8,0 1 0,-5 1-11,-4 2-3,-3 3 0,-5 0 0,-4 0-9,1 0-13,-5 2-53,-2 4-4</inkml:trace>
  <inkml:trace contextRef="#ctx0" brushRef="#br0" timeOffset="123853.39">3025 10325 217,'0'0'126,"0"0"-80,0 0-8,0 0 0,0 0-24,0 0-14,5 55 33,2-22-25,2 3 23,-1 6 6,-2 8-26,1 0 13,-1 4-22,0 2-2,3 5 0,3 3 2,-2-4-5,-2-4 3,2-10-61,-1-7 24,-3-4-37,2-8-46,-1-10-70</inkml:trace>
  <inkml:trace contextRef="#ctx0" brushRef="#br0" timeOffset="125507.9516">3288 10800 192,'0'0'102,"0"0"-89,0 0-8,0 0 14,0 0 39,0 0-5,55-9-12,-43 0 14,6-1-42,-3-4 5,-3-4-14,6-2-1,-5-7 8,-1-3-9,0-4-2,-6-2 1,-3 0 4,-3 1-5,0 4 0,0 5 2,0 3 4,-1 5-2,-7 1-2,2 7 35,0 4-27,4 3 49,2 3-26,-1 0-16,1 0 14,0 0-31,0 19-8,0 12-3,0 8 19,6 6-10,3 0 2,3 3 0,-5-3 3,-1-3-2,-3-3-1,-1-3 1,-1-2-1,-1-3 0,0-2-2,0-5-11,0-5 11,0-3-11,0-6 5,0-4 8,0-4-34,0-2-1,0 0-5,0 0 0,0-5 35,0-6-6,0 1-4,0-1 14,0 3-27,0-3 6,2 2-5,1 0 5,4 0 20,-4 3-3,0 3 5,2 0-1,-1 1-3,1 1 4,1 1-8,2 0 7,0 0-2,1 0 4,4 0-1,-2 0 2,1 6 2,3 0-5,0 3 2,1-2 12,-1 1 12,0-2-25,-3-3 3,-2 2-1,2-2 5,0-2-7,0-1 0,0 0 4,3 0 9,-3 0-5,0-1-5,-2-7 8,-1 1-2,-1-3-9,-1 3 0,-3-2 1,-1 0 37,-1 0-31,1 0-4,-3-2 5,0-1-1,0 0-7,0-1 0,0 1 2,-3 3 2,-2 1-2,1 4-1,-3 2 24,2 1-9,2 1 15,-1 0-31,2 0 8,-1 4-11,0 10 3,0 5 0,3-2 1,0-1-1,0-2 0,0-2-2,0-2-2,6 0 0,2-5 4,-1 0 0,3-2 1,-2 0-1,1-1-7,-1-1 3,3-1-34,0 0 30,-2 0 8,4 0 0,-2 0-4,-2-3 8,1-3-4,-1 0 0,-3-1 3,0 0-5,0 3 2,0-1 0,-3 4 1,-2 0 4,1 1-5,1 0 0,1 0 10,1 0-1,2 0-9,2 0 0,-1 0 9,-1 2-6,3 7-3,-2 2 11,-2-1-7,2 2 22,-3 1-23,-2-5 0,0 2 9,-1-3-11,-1-4-1,-1 0 0,0-3 8,0 0-8,2 0 4,-2 0-3,0-3 30,0-12-31,0-6 0,1-3-1,4 1-24,1 1 22,1 5-10,-1 4 13,0 1-12,2 4 12,2 2 0,-1 2-1,3 4-6,1 0-3,-1 0 8,-1 1 2,5 9-10,-2 4 6,2-2 4,-4 2 0,3-1 5,3 4-6,10 1 1,4-1 0,-1-4-4,-4-4 4,-5-3-61,2-3-73,-6-3-101</inkml:trace>
  <inkml:trace contextRef="#ctx0" brushRef="#br0" timeOffset="125820.4341">4832 10857 103,'0'0'223,"0"0"-206,0 0-13,0 0 39,0 0-10,0 0-17,-9 68-16,-4-44-17,-4 0-97,-4-1-109</inkml:trace>
  <inkml:trace contextRef="#ctx0" brushRef="#br0" timeOffset="154975.5524">27387 12323 53,'0'0'32,"0"0"-22,0 0 115,0 0-59,0 0-27,0 0-12,104 2-5,-75-2 18,1 0-17,2 0-2,1 0 7,5 0-23,4 0 10,7 0-15,7 0 6,8 1-6,11 3 0,12 2 2,10-4 0,8 0 3,6-2-5,-1 0 0,-7 0-2,-9 0-14,-15-2 8,-18-2-32,-16 0 25,-15 0-61,-12 1 18,-10 3 2,-7-1-21,-1-1 67,0-1 9,-3-2-74,-8 1-11</inkml:trace>
  <inkml:trace contextRef="#ctx0" brushRef="#br0" timeOffset="155772.3974">29844 11973 111,'0'0'95,"0"0"-58,0 0-24,0 0 82,0 0 6,3 96-64,5-57 22,-1 0-11,1-1-24,-1-3 16,2-4-30,3-2-10,-4-4 18,-1 0-14,-4-3-4,-1-2 0,-2-1 10,0-2-24,0-1 14,-9-4-73,3-1-18,1-7-108,5-4-96</inkml:trace>
  <inkml:trace contextRef="#ctx0" brushRef="#br0" timeOffset="156568.1198">30231 12006 78,'0'0'15,"0"0"81,0 0 11,0 0-22,0 0-13,0 0-47,-2-24 6,7 17-28,7 2-1,2 0 20,5 1-20,3 2 5,6 2 0,0 0 0,1 0-7,-1 12 0,-4 9 3,0 3 3,-6 5-6,-6 1 0,-8-1-2,-4 1-9,0-2 1,0-2-3,-13-2 8,-2-4 0,0-6 5,0-3 0,6-4-16,5-2 29,2-5-13,2 0 15,0 0-13,0 0 2,0-9-4,5 0-21,11 3 21,-1 3-18,1 3 16,-1 0-8,-1 0 10,1 12-1,-3 3 4,-1 0 12,-3 2 14,-2 1-25,-4-1 12,-1 4-4,-1 0-5,0-1 34,0 3-10,-10-3-5,-10-2-9,-5-2-5,-2-2-17,-5-4 5,-3-2-10,-2-3-38,-5-5-11,-1 0-34,-1 0 30,1-5-148</inkml:trace>
  <inkml:trace contextRef="#ctx0" brushRef="#br0" timeOffset="157114.989">29652 11759 199,'0'0'121,"0"0"-51,0 0-19,0 0 0,0 0-31,0 0-3,-64 53 26,46-17-42,3 9 23,-3 9-24,3 12 3,0 8 22,3 3-21,6-3-2,6-8-2,0-4-1,11-5-1,12-2-2,6-3-19,7-6 7,7-3 1,11-4-49,10-7 19,6-3-48,7-8-1,-2-9-96</inkml:trace>
  <inkml:trace contextRef="#ctx0" brushRef="#br0" timeOffset="157582.0974">30935 11846 289,'0'0'45,"0"0"6,0 0-19,0 0-15,0 0 101,12 101-80,-3-51 6,4 4-18,-1 3-13,2 2 24,1-1-33,-3 0-1,-1-4 2,-3-1 0,-5-4-5,-2 1 0,1 1-30,3 2 27,-1 0-42,-4-4-37,0-1-25,-26-4-48,-14-3-69</inkml:trace>
  <inkml:trace contextRef="#ctx0" brushRef="#br0" timeOffset="160501.4684">7771 12238 41,'0'0'137,"0"0"-96,0 0 23,0 0 0,0 0-21,0 0-3,0 0-34,0 7-3,0 11 21,9 9-12,0 8 19,2 6-15,2 5-2,-3 2 35,1 2-48,2 0 13,-2-2-14,2 2 14,-4-1-15,8 1 1,-3 1 0,0 2 3,1 0 4,-6-4-7,1-2 0,0-7 0,-2-3-3,0-4 3,-2-6-6,1-5-6,-1-5-88,1-11-7,1-6-118</inkml:trace>
  <inkml:trace contextRef="#ctx0" brushRef="#br0" timeOffset="161381.1586">8268 12179 104,'0'0'139,"0"0"-54,0 0 4,0 0 33,0 0-105,0 0 2,-7 12-19,2 12-5,2 12 5,3 8 3,0 5-3,0 5 13,0-2-9,0-6-4,3-5 0,9-8-5,7-4 3,5-6 2,4-2 0,5-8-8,6-4 12,2-5-4,2-4 0,-1 0 6,-1-1-6,-2-14 9,0-6-7,0-6 10,2-5-7,0-2-5,-4-4 0,-1-1 7,-5 0-9,-7-1 2,-8 5 0,-10 0 0,-4-1 0,-2 0 0,0 1-1,-11 7-44,-5 5 7,4 9-20,-4 8-20,-1 6-96</inkml:trace>
  <inkml:trace contextRef="#ctx0" brushRef="#br0" timeOffset="161834.2603">8620 12349 110,'0'0'137,"0"0"-75,0 0-21,0 0-27,0 0 18,0 0 59,45 75-9,-30-36-37,-5 4-16,-1-1 5,1-2-26,-5-2-4,1 0 10,-1-2-13,-2 2 1,1-2-2,-1-2-4,0 2-3,-2-3 2,1 1-42,-1-2 26,-1 0-20,0-5-27,0-4-24,0-8-126</inkml:trace>
  <inkml:trace contextRef="#ctx0" brushRef="#br0" timeOffset="162357.3865">9051 12769 453,'0'0'52,"0"0"-48,0 0 40,0 0-14,0 80 12,0-50-32,2-1-4,4-2 6,1 3-6,0-3-7,-2-3 1,-2 0-16,0-5 6,0-2-77,5-5-23,-4-6-77</inkml:trace>
  <inkml:trace contextRef="#ctx0" brushRef="#br0" timeOffset="163091.722">9275 12298 206,'0'0'128,"0"0"-96,0 0 8,0 0 13,0 0-53,0 0 0,5 24 7,11-3 6,2 2 30,3-1-29,4 2-1,3-4-8,2-1-1,0-2-4,4-2 0,1-2 0,-1 0 3,0-3-3,1 4 0,-1-4 0,0 4 5,-7-4-6,-3-1 1,-5 2 0,-5-4 0,-2 0 1,-6-2-1,-2 1 1,-2 1 8,-2 0-9,0 2 23,0 4 7,-11 4 23,-10 4-27,-4 0-17,-5 3 6,-4 1-10,-5 1-9,-3 2 4,4 2-24,-1 2 22,-2 0-73,1 6-21,1-1-5,-1 0-135</inkml:trace>
  <inkml:trace contextRef="#ctx0" brushRef="#br0" timeOffset="164246.7319">6901 12026 1,'0'0'119,"0"0"-67,0 0-38,0 0 29,0 0-33,0 0-10,0 0 16,5-3-8,-5 3-4,1 0 14,1 0-14,5 11 28,-1 9-4,3 7-12,0 8 19,4 7-33,3 9 4,-2 4-6,3 3 13,2 2-13,-2 0 0,5 7 1,2 5 0,0 5 16,2 3-9,-1 2 25,-2-1-26,3 4 8,-4-2-12,-1-7 2,-2-2 20,-5-3-16,2-2-9,-5-1 0,-1-5 9,-4-4-9,3-5 0,6 1 0,-3 1-1,0 0 6,1-3-5,-4-5 0,-3-4 1,-1-5-5,-1-5 4,-3-1-17,-1-7-3,0-3-52,2-8 8,1-5-37,0-6-80</inkml:trace>
  <inkml:trace contextRef="#ctx0" brushRef="#br0" timeOffset="166166.4777">6798 11873 93,'0'0'71,"0"0"-4,0 0 8,0 0-13,0 0-7,0 0-41,0-10 2,0 10 9,0 0-23,0 0 1,0 0-3,0-3-8,8 0 0,4-3 16,4 0-7,3-3 2,1 1 5,1 0-8,1 1 0,2-4-1,5 0 0,0-2 2,1-2 0,0 5-1,-2 2 4,-1 4-6,0 2 2,0 0-1,1-1-1,2-1 3,1 0-1,4-2 2,-1 0 2,5-3-5,-3 3 1,-2 0 0,-4 1 1,1 1-1,-2 1 0,-4 0-2,-1 3 4,-1 0-2,-1 0 0,0 0 1,2-3-1,1 0 0,-1-4 2,3 3-3,6 0 4,4-1-6,3 0 3,1 1 0,0 1 0,-2 0 1,0 2-1,-2-2 0,2-2 2,-2-1-2,2 0 0,0-3-2,4 2-2,-1 0 7,0 3-3,1-1 0,-3 3 1,2-1-3,3-1 1,0 3 1,-1-2-1,1-3 2,1 0-1,-1 0 0,1-2 0,-1 4 0,1-4 0,1 4 0,-3-1 0,-2 1 0,-3 1 3,4 1-6,0 0 10,6 1-12,1 1 5,2-2 0,0 0-2,-4-1 2,3 1 0,-5-1-2,3 3 7,2-1-9,-2 1 4,0 0 0,-1 0 2,1 0-2,-2-2 2,2-1-3,0 0 1,-1 1-1,1 0-1,-1-1 2,1 0 1,0-1 1,-1 3-2,-6-1 0,4 2 4,-4-1-5,4 1 1,-3 0-2,5 0 0,-2 0 2,2-2 0,-3 2 0,4-1 0,-4 1 0,-1 0 0,1 0 2,3-2-7,0 0 8,1-1-3,-4 1 0,-2 0 0,2 1 0,-4 1 0,1-2 2,-1 2-2,2-1 0,-1-1 0,-2 1-1,3 1 4,-2-2-3,2 1 0,0 0 2,-1-2-7,2 0 5,3 1 0,3-1-2,6 0 9,-2 0-12,2 0 5,1 0 0,-2 0-2,0-2 2,5-1 0,1 2 3,2-2 3,2 1-6,1 1 0,1-4 13,0 0-13,-2 1 0,0-2 0,-2 0 6,-2 3-3,-6 0-3,-7 3 0,-8 0-2,-8 3-11,-12 0-17,-12 0-103,-8 0-152</inkml:trace>
  <inkml:trace contextRef="#ctx0" brushRef="#br0" timeOffset="171136.4704">12917 11297 11,'0'0'43,"0"0"13,0 0-18,0 0 2,0 0 22,0 0-8,0 0-20,-9 3 35,9-3-27,0 0-11,0 0 0,0 0-23,0 0-8,0 0 0,0 0 0,9 0 3,6 0 2,1-3-4,5 0-1,3-1 8,0 0-8,0 1 0,3-1 3,-1 1-2,4-3-1,2-2 0,2-1 0,2 0 2,2 0-2,1 0 0,0 0 2,1 2-2,2-1 7,1 1-7,3 0 0,-1 1 4,3 2-11,-5 3 7,3-2 0,-2 3-2,0-3 7,-2-1-5,2 1 0,-1-1-11,-1 0 9,-3-1 2,-2-1-11,-2 3 9,0-1 2,2 1 0,4-2-11,0 0 12,1 2-2,-3-1 0,-1 4 1,-2-1-4,-3-1 7,2 2-3,-1-2 0,6-1 0,6 0-3,4-3 3,3 0 0,-2 2-4,4-1 4,-5-1 0,2 2 0,-3-1 2,-1 0-3,-5 4 1,-1 0-3,-5-1 2,-3 2 2,-2 0 4,-2 0-5,-1 0 0,3 0 0,-2 0 0,-1 0 0,1 0 0,0 0 0,0 0 0,1 0-2,1 3 8,-3-2-6,1 2 0,-3-1-1,3 0-4,-3-1 5,1 1 0,2-2 0,-3 0 5,4 0-5,1 0 0,2 0-3,1 0 1,3 0 2,2 0 0,6-5 1,1 0 0,3 1-1,1 0 0,-2 1-10,-1-2 10,-2 2 0,0 1 7,-4 1-7,2 1 2,0 0-2,3-1 0,2-1 2,0 2-2,3-1 0,5 1 0,6 0 7,1 0-3,3 0-4,0-2 0,-1 1 7,2-4-15,3 2 15,4-3-7,0-2 10,-2 4-10,-4-1 0,-3 2-2,-4 2 6,-2 1-10,0-1 6,-2-3 0,1 3 3,-3-1-3,5 1 0,0-1-4,3-1 9,3 2-5,-6-2 0,-1 2 2,-7-1-2,-3 2 0,-2 0 0,0 0-2,-1 0 5,0 0-4,2 0 1,-3 0 0,2 0-2,0 0 2,-2 0 0,-1 0-5,-1 0 16,0 0-15,-2 0 4,-1 0 0,-1 0 0,-1 0 3,1 0-3,-1 0 0,2 0 4,3 0-7,4 0 3,6-1 0,-1-3-3,1 1 8,-2-1-5,-1 2 0,-1 1-6,3-2-1,4 2 7,2-1 0,3-1 1,0 1 9,-1-1-10,4 0 0,-4 2 3,0-2-8,-1 1 5,-2 2 0,0 0 1,0 0-1,2 0 0,5 0 0,4 0 7,1 0-15,3 0 8,-4 0 0,1 0-1,0 0 7,5 0-6,-2 0 0,0 0 1,-4 0-9,-4-1 8,-1-1 0,-2 1 4,-4 1 0,0 0-4,-6 0 0,0 0 1,-1 0-1,0 0 0,4 0 1,0 0-2,0 0 3,-1 0-2,-4 0 0,-1 0 3,-1 0-14,2 0 11,5 0 0,3 0 3,5 0-1,0 0-2,-1 0 0,1 0 3,-2 0-6,0-2 3,-1-1 0,1 1 1,-4 0 4,3 0-5,-2-1 0,0 2-1,6-2-1,5-1 2,-1 1 0,3-1-2,-3 0 2,0 1 0,1-4-1,0 4 4,-2-2-7,-4 0 4,-3 0 0,-2 1-1,-2-1 1,0 1 0,-4-1-4,0 2-8,0-1 12,-5 1 0,-1 0-2,-1 2-4,1-3 6,-1 4 0,1-1 1,-3 1 2,1 0-3,-1 0 0,-1 0 0,-1 0-3,2 0 6,-1 0-3,4-2 0,2 2 3,5-3-8,0 2 1,1-1 4,-2 1-2,-1-1 4,-3 2-2,-2 0 0,-3 0 4,3 0-4,-2 0 0,0 0 3,0 0-10,-2 0 14,1 0-7,-4 0 0,-1 0 1,1 0-5,0 0 4,3 3 0,2-1 0,3 1 0,0-2 0,1 2-1,1-1 4,-1 0-3,4-2 0,0 0-3,2 0 0,0 0 5,0 0-2,1 0 0,0 0 1,-3 0-8,2 0 4,-2 0 3,-5 0-3,-3 0 4,-6 2-1,-4 0 0,-4 2-6,-8-2 4,-4 1 1,-6 0 1,-5-1-4,-4-1 8,-1 1-4,-2-2 0,0 0-7,0 0 3,0 0 3,0 0 1,0 0 6,0 0-4,0 0-2,0 0 0,0 0 3,0 0-7,0 0 4,0 0 0,0 0-1,0 0 5,0 0-4,0 0 0,0 0 2,0 0-2,0 1 0,0-1 3,0 1 5,0 1-7,0-1-1,0 1 3,0-1 2,0 2-6,1 2 1,1 0 0,-2 0 5,0 2-3,0 0-1,0 2 23,0 2-16,0-3-4,0 3-4,0 0 4,0 1-3,-2 2 1,-1 2 4,2 2 4,1 3-7,0 3-3,0 3 0,1 2 1,14 2 8,-1 2 3,5 4-7,-1-1-1,4 2 3,-1 1-10,2-3 3,1 2 0,-1-2-2,1-2 4,-1 2-2,-1 2 0,0 1 4,-1 1-4,-4 6 0,-3-1 2,2 1-3,-3 3 2,0-4-1,-2-3 0,2-3 7,-2 0-13,-2-3 6,1 3 0,-3 1 1,0-5 1,-1 3 0,1-3-2,-3 0 2,-1-2-2,2-2 0,-2 0 1,1-3-4,1 1 4,-2-2-1,1 0 0,-2-1 4,-1-1-4,-1 1 0,0-1 2,0 2-1,0 1 0,0 0 2,0 1 16,0-1-7,0 1-11,0-1-1,0 1 4,0 1 7,-3 2-10,1 1-1,0 3 3,-1 0 1,0 2-4,-2-2 0,1 0 4,1 0-3,0-1-1,0-1 0,0 1-1,-4 1 8,1 0-9,-2 2 2,0-2 0,1-5-2,0-3 2,2-7-29,2-6-23,2-8-116,1-7-125</inkml:trace>
  <inkml:trace contextRef="#ctx0" brushRef="#br0" timeOffset="174982.8163">7446 14023 35,'0'0'18,"0"0"-17,0 0 14,0 0-9,0 0 4,0 0 8,0 0-17,-12 1 18,12-1 3,0 0 17,0 0 10,0 0-22,0 0-7,0 0 1,0 5-15,0-1-9,-1 5 3,1 3 0,0 5 1,0 3 2,0 3 7,0 6 17,0 3-27,0 4 13,0-1 19,0-2-30,0-5 20,0-5-22,1-4 1,5-4-1,-3-1 0,0-4-1,1 0-6,-1-4-10,2-2 16,-2-1 1,3-1 0,1-1-1,1 1 1,1-1 0,2-1 3,0 0 3,7 2-6,-2-2 6,2 0 1,2 0 13,-1 0-11,2-3-9,-3-2 0,1 2 8,-1 0-7,-3 3-1,2 0 0,-1 0 1,-1 0 4,6 0-5,-1 0 0,0 0 1,2 0-6,-1-3 5,4-1 0,1-1-5,4 0-7,4 2 12,2 2 0,0 1-4,-2 0-3,5 0 7,-2 0 0,2 0 1,-3 0 6,-2 0-7,2 0 0,-2 0 2,-1 0-8,-3 0 7,0 0-1,-2 0 0,0 0 5,2 0-5,0 0 0,0 0 1,0 0-5,-2-3 4,3 2 0,-4 1-2,0-2 8,-4 2-6,0 0 0,6 0 2,2 0-5,8-4 3,10-3 0,5-1-5,4-3 6,3 2-1,3-2 0,2 3 1,1-2-4,-4 1 7,-4 3-1,-4-1-3,-2 1-9,4 0 9,-2-1 0,-2 5 15,-3-1-17,-1 1 2,-6 2 0,-1-1 3,-3 1-3,0 0 0,-1 0-1,-1 0 5,-1 0-8,-1 0 5,-1 3-1,-1 1 3,0 0 1,-2 0-4,-1-4 0,3 1 1,-2-1-6,2 0 5,5 2 0,1-2 0,3 3 2,3 0-2,0-3 0,-1 1 0,1 1-8,0-2 8,0 2 0,0 0 5,1-2-1,-3 0-4,5 0 0,-3 0 0,2 0 0,0 0 0,0 0 0,-2 0-4,-2 0 5,-1 0-1,-3 0 0,1 0 5,-3 0-7,1 6 2,3-1 0,1 1-1,3-3 1,3 1 0,4 0-2,3-4 4,5 0-4,0 0 2,-1 1 0,-5 2 0,-5 1 3,-1 2-3,-2 2 0,-1-4 1,2 4-3,1-2 2,1 0 0,-1-2 1,0 1 1,0 0-2,-2-1 0,2 0 4,-2 1-10,-4-2 6,2 2 0,-3-1-4,1 0 9,-2 3-5,0-3 0,-1 0 7,3 1-7,0-2 0,4 0 0,0 0-2,-1 0 2,3-1 0,-1 0 0,-2-2 2,0 0-2,3 0 0,-2 0 4,2 0 6,2 0-6,-2 0-4,1 0 0,-1 0 11,0 0-14,-2 0 3,0 0 0,-1 0 11,0 0-10,-3 0-1,-1 0 2,-2 0 12,-2 0-14,2 0 3,0 0 1,0 0 2,0 0-3,4 0-3,2 0 4,1 0 8,2 0-8,1-2-4,-4 0 0,1-1-4,-3 2 13,-1-4-9,4 2 0,0-2 7,4 1-12,-1 1 5,-1-1 0,1 0 1,-3 1 5,2 1-6,-2-1 3,3-3 3,-1 2-6,1 0 0,2 0 5,0 1 5,1 0-6,-2 0-4,3-2 3,5-1 8,6 2-14,5-4 3,-1 0 0,0 3-9,-6-2 15,-2 4-6,-2 0 1,-1 2 0,-3-1-2,2 2 1,-4 0 0,-4 0-2,-3 0 2,-8 0-8,-7 0-15,-8 5-76,-11 4-55,-10-2-118</inkml:trace>
  <inkml:trace contextRef="#ctx0" brushRef="#br0" timeOffset="178337.4602">16295 14271 11,'0'0'32,"0"0"-6,0 0-19,0 0 24,0 0-9,0 0 31,19-12-2,-15 11-46,-1-3 13,3 3 0,1-3-13,1 2 16,1-2-20,3 1 2,3-1 20,0 0-18,3 1 10,-1 0-15,0 0 10,2 0-3,-2-2-7,-1 4 1,-1-2 3,0 3-1,-1-2-3,2 2 0,-2 0 2,2 0-6,-3 0 4,1 0 0,2 0 1,-1 0 0,2 0-1,8 3 0,2 0 2,2 0-6,3-1 4,-2-2 0,1 0 1,2 0 3,3 0-4,3 0 0,1 0 1,6 0-3,2-3 2,-3 1 0,-2 2-5,-2 0 10,-6 0-5,-1 0 0,-2 0-18,-4 0 8,0 3 9,-4 1-6,-3 0-4,0 0 2,-3-1 3,0 2 3,-2-3 1,2 1-1,0 0 3,4-3 0,-1 0 2,8 0 0,3 0-2,6 0 0,6 0 7,3 0-8,2-3 2,1-2 2,3 0 7,7 1-7,1 0-3,5-3 0,0 1 13,-3 1-12,3-2 0,1 0 2,6 1 23,3-2-20,-1-1-6,1 0 6,-5-4 9,1 2-10,-1-1 2,0 0-5,-4 5 29,-1-4-25,-4 4 0,-2 2-6,0-1 11,-2 3-11,-2 2 0,1-2 2,-3 0-8,3-1 10,1-2-4,3-2 0,2-2 4,-1 3-4,-2-2 0,-5 1 0,-3 2-1,-4 0 3,0 0-2,-6 2 0,0-1 4,1 2-4,-1 0 0,-1-1 0,1-1 0,0-1 0,1-2 0,0 4-1,3 1 5,1-2-6,0 2 2,1 0 0,0 1-2,0-1 5,-2 1-3,2-1 0,2 1 0,4-1-2,3 0 2,-3 0 0,1 1-3,-3 0 7,-4 1-4,-2-1 0,-6 2 3,-1 0-5,-3 0 2,-5 0 0,0 0-2,1 0 2,-3 0 0,6 0 1,-1 3 7,4 0-10,2 0 2,3 1 0,2-2 2,4 1 3,-1-1-5,4-1 0,0-1 5,-2 2-11,-3-2 6,-2 1 0,-2-1 1,-1 3 1,-3-2-2,3 1 0,-2 1 0,0-2-1,3-1 1,1 0 0,0 0-1,3 0 2,-1 0-1,-3 0 0,-1 0 5,0 0-8,-3 0 3,3 0 0,-1 0-2,3-1 6,0-1-4,-1 2 0,2 0 3,4 0-6,4 0 3,3 0 0,1 0 0,4 0 1,-1 0-1,3 0 0,1 0 1,4-3-6,1 1 5,0-1 0,-1-2-1,1 2 3,-4-2-2,0 2 0,-4 2 4,-2-2-8,-6 2 4,-1-1 0,-1 1-1,0-1 6,4 2-5,4-2 0,3 1 2,-3-1-6,-1 1 4,-3-1 0,-2 1-2,2-1 5,-1 0-3,1-1 0,0 1 1,-4-1-3,-4 1 2,-2-1 0,-3 2 0,-2-2 0,-1 1 0,0 1 0,1 0 2,1 1-2,-1-2 0,4 0 0,0-1-1,3-1 1,1-2 0,6 1 0,6-1 3,1 2-6,3-1 3,-3-1 0,0 0-4,-3 0 5,-1 2-1,1-1 0,-1 2 3,0-2-3,0 1 0,-2 1 0,-3 0-3,-3 0 3,2 1 0,-5-1 2,2 2 0,-3-2-2,-1 0 0,-2 0 1,-4 0-2,-3 0 2,-4 1-1,-3 2 0,0 0 4,0 0-4,2-1 0,-2-1 0,1 2 0,-1 0 1,-1 0 0,-2-1-1,-2 1 4,-2-1-7,2-1 3,3 1 0,0-1 1,0 0-1,2 1 0,1-2 4,1 1 1,-4-1-7,0-1 2,-6-1 0,-4 2 3,-7 0-3,-4 3 0,-3-1 12,-2 1-3,0 0-4,0-2-5,0 1 6,0-1 1,0 1-7,0-1 0,0 0 0,-3 0 3,-3-1-6,2-1 3,-1 0 0,2 1-3,-2-1 3,1-1 0,-2-1-3,0-1-11,2-3 1,-1 0-20,1-1 8,-1 0 19,-2-3 1,-1 0 5,2-2-8,0-2 3,2-4 3,1 1 2,-1-2 0,1-1-2,0-2 2,-2-1 0,-1 1 1,-2 2 1,0 0-2,-1 3 0,0 1-15,1 2 15,-1 6-56,3 5-32,0 2-27</inkml:trace>
  <inkml:trace contextRef="#ctx0" brushRef="#br0" timeOffset="179881.6535">16368 14200 12,'0'0'37,"0"0"-1,0 0-20,0 0 11,0 0-11,0 0-4,0 0-7,-3-37-5,3 37 7,0 0-7,0-2 0,0 2 0,3 0-2,5 0 2,0 0 0,1 0 0,0 0 1,0 0-1,-2 0 0,-2 0 1,1 0 1,-2 0-4,-4 0 2,0 6-4,0 3 3,0 3-7,-1 4 7,-13 0-5,-4 2-38,-4 5-38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7:34:50.1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27490 8962 0,'0'0'48,"0"0"-29,0 0 12,0 0 31,0 0-27,0 0-5,0 0 1,1-3-24,-1 3 9,0 0-16,0 0-9,2 0 6,-1 9 4,1 6-1,-1 5 0,3 1 3,2 5-3,0-1 0,5 4 2,-2-3-6,4-3 5,1 1-1,0-4 1,0-3 4,2-2-7,-2-5 2,3-2 0,-1-2 5,1-6-2,1 0 13,-1 0 24,-3-10-36,0-7 1,-4-3-2,-3 1-1,1-4 8,-4 0-6,3 1-1,-4-2-3,-3 0 5,0 1-9,0 5 4,0 2 0,0 3-1,0 6 2,0 1 0,0 4 0,0 2 9,0 0-8,0 0-2,0 11-19,0 7 18,0 5 1,10-1-1,0-2-2,2-4 1,0 0-1,1-5 4,2-1-1,4-3 0,4-2 1,1-5-1,1 0 2,-3 0 3,-3 0-10,-3-2 6,-4-6-1,-2 1 2,-4-2 2,-1-1-2,-4-4 2,-1 0-4,0-2 0,0 1 0,-3-2 3,-6 1 4,0 0-7,2 3 2,-1 0 6,4 3 0,-3 2-5,5 0-3,1 2 4,1 4 2,0 1-6,0-1 0,0 2-4,0-1-15,3 0 11,13-1 7,9-3 2,2 1 0,4-5 4,2-1-4,-3 3-1,-3-4 1,-3 3-1,-2-5 0,-3 2 0,-2-4 2,-4-2-2,-4-3 0,-1-5 6,-4-4-4,2-3-2,-3 0 0,-1 1 2,-1 4 4,-1 5-1,0 5 32,0 6 14,0 4-32,0 4 21,0 3-19,0 0-15,0 6-6,0 27-25,0 17 25,0 11-3,0 9 13,0-4 0,-3-4-6,-4-8-2,1-5 10,1-3-8,-1-6-4,0 1 3,2-7 3,-2-8-8,3-11 4,3-9-2,0-6 8,0 0-5,0-11 18,0-17 15,0-8-35,9-3-2,-2 3-3,7 4-11,4 6-6,0 7-17,3 4 33,-2 5 4,-1 3-10,1 3 5,-1 4-2,2 0-3,2 0 8,0 0-11,1 9 14,4 3-5,-2 0 3,2 2-3,-2-1 3,-1-1 2,1 2 1,-1-3 2,-2 0-3,-3-2 0,-2-3 4,-3-1-5,-2-4 1,-5-1 0,1 0 10,-1 0-5,5-12 1,-1-4-6,-1-2-2,-1 0-3,-5 3 3,-2-1 2,-2 6-8,0 1 8,0 3 0,-3 3 4,-3 1 2,3 2-12,0 0-2,-1 2 8,-1 10-8,4 4 7,1 3 0,0-1-15,0 3 2,10-2 7,5 1 11,1-1-4,2-5 5,0-1 8,2-2-13,0-7 0,4-4 0,4 0 12,4 0-12,-2-11 6,-1-7 1,-2-5-7,-4-3 0,-2-1-12,-6 1-5,-7 1 15,-5 3-9,-3 2 11,0 5-5,-4 3 13,-6 1-3,-2 5-2,1 0 7,-2 0-5,-1 3-5,3-1 0,2 2-6,3 2 8,1 0-3,2 0 1,0 0-13,-1 0 5,4 6 5,0 0-11,0 2-5,0-1-16,4-2 24,8-1 5,5-1-3,5-1 2,2-2-19,2 0 26,3 0-5,-2 0 7,-6 0-2,-2 2 0,-5 3-13,-3 3 9,-3 2-2,-2 3 0,-3 3 0,-1 2 6,-2 3 0,0 2 0,0-1 8,0 1 0,0-2-6,3-2-2,5 1 9,6-3-7,6-5 7,6-5 14,7-4 6,4-3-11,5-6-4,-1-16-8,-2-9 7,-4-3-9,-7-4-8,-6 0 1,-8 6-37,-8 3 33,-4 9 14,-2 7 7,0 7 85,0 1-25,0 5-21,0 0-53,0 0-19,0 6 15,0 12-10,0 3 5,0 3 8,11-1-13,10 1 14,12-1 0,7-7-80,-4 5 15,-8-1-4,-9-5-108</inkml:trace>
  <inkml:trace contextRef="#ctx0" brushRef="#br0" timeOffset="1991.4255">29647 8931 7,'0'0'68,"0"0"-24,0 0 17,0 0-24,0 0-28,0 0 14,0 0-23,-3-2 0,3 2 0,0 0-13,0 0 13,2 8 0,7-2 2,3-2-3,4-2 2,1-1 19,-1-1 14,1 0-33,2 0 13,0 0-8,-1 0-1,2-1 8,-4-4-10,3-1 20,2 0-8,-3 0-9,-1-1-6,-4 2 0,-1-1 4,-5 2 1,1-2-1,-3 0 2,-2-2 19,1-1-21,-4-2 16,0 1-11,0-1 4,0 1-8,0 2-5,0-1 0,-3 2 15,-6 1-3,-5-2-7,-2 1-5,-2 2 6,-1 1-12,1 1 6,0 1 0,-3 2 0,-3 0 0,-4 0-3,1 14 2,0 4-4,3 4-5,2 4 9,5 4 1,3 0-4,6 0-1,7-1 3,1-2-3,0 0-8,9-3 6,11 0 7,9-3 0,7-4 14,6-7-12,5-5 2,0-5-1,-5 0 7,-3-3-11,-3-6 1,-3-2 0,-3 2 0,-6 2-40,-11-1 0,-4 2-52,-9-1-69</inkml:trace>
  <inkml:trace contextRef="#ctx0" brushRef="#br0" timeOffset="3503.2039">28684 10022 44,'0'0'26,"0"0"16,0 0 14,0 0-21,0 0 1,0 0-30,-8-87 6,8 73 10,0 1 11,6 1-30,4 0 16,4 1-17,7 1-1,4 0 2,2 2-1,3 0 2,-1 3-4,-4 5 0,-1 0-1,-5 13-7,-4 10 1,-3 8 1,-5 3 6,-4 4 2,-3-2 2,0-3-1,-3-3 29,-7-3-15,1-6 2,1-4 7,2-7-18,3-3 7,1-6-15,2-1 2,0 0 20,0 0-17,0 0 77,0-19-23,0-13-59,2-6-7,12-1 1,7 0 5,1 6-24,5 6 21,-3 6 4,-2 5 0,-4 8 4,-3 8-18,-3 0 14,0 3-12,1 16 1,1 5-11,-1 2 22,-2 1-1,-5-2 4,-2-1-12,-1-1 18,0 1-9,2 0 7,1-1 1,0-4-8,2-1 0,1-4-24,2-4-6,2 1-61,4-7-4,-1-1-61</inkml:trace>
  <inkml:trace contextRef="#ctx0" brushRef="#br0" timeOffset="4065.6729">29604 9801 95,'0'0'110,"0"0"-96,0 0-14,0 0 67,0 0-39,0 0-19,0-7-11,10 7 14,7 2-12,7 9 0,3 1 12,7 1-14,5 4 4,7 0-2,5 1 1,3 0 6,4-2-10,0-1 3,-3-3 0,-7 1 3,-8-5-1,-7 2-2,-14-2 0,-5 0-3,-11 0-6,-3 2-9,0 1 18,-6 2 6,-18 2 0,-12 3 2,-10 0 7,-6 0-11,-1 0 22,0 0-10,2 0-14,2-2 10,0-1-12,8 3 0,8-5-1,13 1-42,10-4-28,9-5-79</inkml:trace>
  <inkml:trace contextRef="#ctx0" brushRef="#br0" timeOffset="4440.6561">30550 10177 11,'0'0'59,"0"0"46,0 0-33,-83 41-33,53-28 3,-1 3-19,-5 0 3,-3 2-6,-6 3-10,-1 3-4,-5 2-2,3 2-4,2-2 3,9-2-3,10-5-6,10-2-52,9-3-61,8-8-42</inkml:trace>
  <inkml:trace contextRef="#ctx0" brushRef="#br0" timeOffset="4941.6476">31008 9658 95,'0'0'19,"0"0"-19,0 0-7,0 0 7,0 0 18,-12 111-1,6-70 21,3 1-2,0-2-20,3 1 2,0 0-7,0 1-6,0 6 8,0-1-10,0-5 8,0-6-5,0-12-5,0 1 1,0 1-2,0-3 0,-3-2 7,-1-9-7,-2-6-84,3-6-141</inkml:trace>
  <inkml:trace contextRef="#ctx0" brushRef="#br0" timeOffset="5379.123">31536 10307 581,'0'0'74,"0"0"-74,0 0-21,0 0 14,0 0 7,0 0 0,-10-20-2,3 19-88,-3-3-96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3:59:37.3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15720 14511 129,'0'0'59,"0"0"0,0 0-6,0 0-38,0 0 19,0 0-19,0 0 9,0 0 33,3 0-43,-3 0 12,0 0-16,0 0 1,0 0-4,0 8-2,0 6-2,0 6 22,0 1-15,0 5-5,0 8-5,0 4 13,0 4 3,-3 3-13,3 3 0,-1 2 7,1 2-5,0 5-5,0 4 0,0 7 0,0 10 4,0 11-3,0 5 1,0 3 8,0-6-7,0-6-3,0-1 0,-2-1 4,-1-4-4,0-2 13,0-6-1,2-1 18,1-3-20,0-4-9,0-1 8,0-5 5,0-3 3,1-1-14,2 3-2,-3 1 22,0-3-12,0-3-11,0-4 0,0-6 13,-4-2-16,1-4 3,1 1 0,-1-2 4,2-1-1,-4 1-3,-2-3 0,-1 2 1,-1 2-1,-1 1 0,1-3 1,3-2-3,5-5 2,1-8-29,0-6-17,0-7-81,10-5-1,6 0-63</inkml:trace>
  <inkml:trace contextRef="#ctx0" brushRef="#br0" timeOffset="1">15774 14137 45,'0'0'43,"0"0"16,0 0-1,0 0-20,0 0 25,0 0-19,0 0-2,0-2 14,0 2-31,0 0 16,0 0-13,0 0-21,0 0 23,-2 0-24,2 0-1,0 0-5,0 0-3,0 0-7,0 13 10,0 5 0,0 3-5,0 3 14,0 3-5,0 0-4,0 0 3,0 2-8,0-2 5,0-1 0,0 1 2,0-4-2,0 3 0,0 0 0,-3 1 4,0-1-8,-1-2 4,-1-3-60,-2-2 28,3-1-31,-1 1-48,4-6-10,1 0-77</inkml:trace>
  <inkml:trace contextRef="#ctx0" brushRef="#br0" timeOffset="2">15672 17227 41,'0'0'44,"0"0"-7,0 0 4,0 0 6,0 0 10,0 0-11,0-1-6,-1-1-1,1 2-24,0 0 24,0 0-17,0 0-15,0 0 16,0 0-20,0 0-1,0 2-2,0 17 2,0 10 8,0 4 23,1 5-14,2-1 36,0 1-18,-1-5 0,-1-1 11,-1-5-35,0-3 3,0-3-16,0 2 6,0-4-1,-1 1-5,-2-5 1,1-6-2,1-5-34,-1-4 5,2 0-16,0-4-60,0-16-124</inkml:trace>
  <inkml:trace contextRef="#ctx0" brushRef="#br0" timeOffset="3">15831 14249 44,'0'0'60,"0"0"-11,0 0-4,0 0-35,0 0 45,0 0-38,58 0-9,-49 0 42,1 0-46,1 0 17,2 0 0,2 0-13,1-3 27,4 0-16,-1-2-18,2 2 27,1-2-20,4 1-8,0 0 0,3-3 6,-1 1-6,3 1 0,-2 0 4,-2 0-3,-2 2 3,-1 2-4,-2-1 0,1 1 2,5 0-3,4-1 1,6 2 0,3-1-1,2-1 3,1 0-2,1 1 0,1 1 3,1 0-5,-1 0 2,-1 0 0,-1 0-2,-3 0 6,-4 0-4,-1 0 0,0 0 2,-1 0-7,3 0 5,1 0 0,8 0-1,11 0 3,10-2-2,11-5 0,7-1 4,2-2-4,2-1 0,-1 2 0,-2-3-3,-5 2 6,3-1-3,-5 2 0,1 1 4,0 1-5,-6 3 1,-1-4 0,-2 0-1,-4 3 1,-2-5 0,-8 6 6,-3 0-4,-3 0-2,-4 4 0,1 0 1,3 0-2,0 0 4,1 0-3,1 0 0,-5 0 3,3 0-3,-3 0 0,2 0 0,6 0-2,1 0 3,3 0-1,2 0 0,1 0 2,3 0-4,5 0 2,4-6 0,4 2-1,1-2 4,0 3-1,-1 0-2,-1-2 2,0 2-2,-3-1 0,0 2 0,-1-1 10,1 2-8,2-1 2,-1 0-4,-5-1 2,-3 1-5,-2-1 3,-1 0 0,-4 1-1,-2 2 1,-6 0 0,-7 0 0,-8 0 5,-8 0-6,-5 0 1,-10 0 0,-4 0-4,-6 0 4,-5 2 0,1-1-1,-2-1 4,0 0-4,0 0 1,0 0 0,0 0 10,0 0-9,0 0 9,0 0 30,0 0-32,0 0 18,0 0-18,0 0-1,0 0 6,0 0-13,0 0-14,-5 3-19,-8 0-49,0 3-79,-4-1-35</inkml:trace>
  <inkml:trace contextRef="#ctx0" brushRef="#br0" timeOffset="4">21424 14052 23,'0'0'51,"0"0"23,0 0-17,0 0-17,0 0 16,0 0-39,0-3 9,0 3 0,0 0-25,0 0 26,0 0-12,0 0-11,0 0 16,0 0-17,0 0-3,0 0 0,0 0 0,0 0-5,0 0 5,0 0 0,0 0-15,0 1 16,1 9-1,1 5 0,-1 2 8,1 3-8,-2 2 1,0 4 1,0 2 19,0 1-20,0 1 5,0 2-3,0-1 4,0 2-8,0 2 1,0 0 0,0 1 3,0 0 0,0 0-3,0 4 0,0 3 12,0 1 22,0 1-8,0-4-25,0 3 13,0-3-9,0-2-5,0-1 1,0-4 5,0-1-8,0-1 2,0 0 0,-2-4-2,-1 2 4,0 1-2,-1 3 0,0 8 4,1 11-5,1 6 1,2 0 0,0-5-5,2-8 10,8-2-5,0-2 0,2-1 2,2 1-2,-1-3 0,0-1 2,-1-1 16,1-2-12,-3-2 5,0 0 14,-1-3-19,-2-1 0,1-1-6,-2 0 11,-1-2-6,1 0-3,1-2 0,-1 0 0,-2 0 3,1-1-8,0 0 3,-1 1 0,-1 0 5,3-2-3,-2 1 1,-1 0-2,0-1 6,0 1-7,0-1 0,-1 0 2,-1 5 12,2-2-7,-3 3 0,2 4 9,2 3-11,-3 0 1,4-3-6,-3 3 5,-1-2 11,2-1-16,0-4 4,0-1-4,0-2 4,0-1-6,3-2 2,-5 1 0,1-1 0,-1 3 2,-1 0-2,0 0 0,0 0 4,0-1-6,0-3 2,0-1 0,0-1-1,0-2 4,0 1-3,0-3 0,0 1 4,0-1-4,-3 2 0,-2-2 0,3 2-1,1-3 1,-2 3 0,1-2-1,-1 2 5,0-2-5,2 0 1,-1 0 0,1-3-1,1-3 2,0-4-1,0-2 0,0-2-3,0-1-7,0 0-25,0 0-38,0-1-36,10-16-35,3-3-220</inkml:trace>
  <inkml:trace contextRef="#ctx0" brushRef="#br0" timeOffset="5">15590 17653 79,'0'0'100,"0"0"-61,0 0 13,0 0-4,0 0-13,0 0-18,0 0-10,0 0 14,7 0-4,0 0-2,0 0 1,5 0-13,3-1 7,0-1-10,4-2 4,2 2 3,-1-1-4,4 2-3,-1 1 2,-1 0 3,1 0-5,0 0 0,-4 0 0,0 0 0,4 0 3,2 0-3,3 0 0,4 0 2,-1 0-2,-1 0 0,0-3 1,1 3-4,-1-2 3,3 1 0,-2 1 0,6 0 3,8 0-3,12 0 0,12 0 0,7-2-1,0-1 3,3-3-2,0 2 0,1-3 4,5 3-7,2-2 3,-3 2 0,1-1-3,-3-1 6,-2 0-3,4 0 0,-7 1 5,-2 1-9,-3 0 4,-3-1 0,-1 0 2,-4 1-1,-1 0-1,-4-1 0,-2 2 1,2 0-2,1 0 1,-2-2 0,-1 3-1,-5-3 3,-1 2-2,-6 1 0,1 1 0,-3-1-1,-1 1 1,4-1 0,-2 1-3,2-4 6,0 2-3,2 0 0,-2-1 4,5-1-4,-1 4 0,0-7 0,2 5 10,-3-3-8,-1 3 5,-5 2-2,-4 1 2,-3 0-7,0 0 0,1 0 1,2 0 5,3 0-4,3 0 1,-1 0 2,1-5 0,-2 2-6,-4 3 1,1-2 0,0 2 5,2 0-4,0 0-1,1 0 2,-1 0 2,-1 0-5,-2 0 1,0 0 0,0 0 0,3 0 2,-2 0-2,4 0 1,0 0 2,1 0-5,1-2 2,1-1 0,0 0 0,-3 0 0,0-2 0,-3 3 0,-2 1 4,-2-1-6,3 2 2,-1 0 0,0 0-2,-2 0 5,1 0-3,-3 0 0,-1 0 1,-1-1-3,-3 0 2,-2-2 0,1 3-3,-3-2 4,1 1-1,0-1 2,0 2-1,2 0-1,-3-2 0,0 2 0,-1-1-3,0-1 5,1-1-2,1 2 0,-1-2 2,1 0-3,0 0 1,1 2 0,1-4-1,-1 2 2,-1 0-1,0 0 0,0 0 1,1 2-1,-1-3 0,0 3 1,-2-1-3,-4-1 2,0 3 0,-3 0-1,-6-1 4,-3-1-4,-2 2 1,-1-1 0,-3-1-2,-1 2 2,-1 0 0,-1 0-2,0 0-33,0 0 5,0 0-12,0 0-32,0-1 7,0 0-81</inkml:trace>
  <inkml:trace contextRef="#ctx0" brushRef="#br0" timeOffset="6">7389 14632 73,'0'0'43,"0"0"-2,0 0 44,0 0 3,0 0-56,0 0 3,0 0-12,2-2-15,-2 2 22,0 0-14,0 0 3,0 2-7,0 14-3,0 8 8,0 9 10,0 7-16,1 5 28,2 5-25,0-5-2,2-1-8,0-7 1,0-3-10,-2-3 4,3-4 1,-3-1 4,0-3-4,0-4 1,0 4-4,-1-5-36,-1 0-29,-1-3-29,0-5-56,0-5-70</inkml:trace>
  <inkml:trace contextRef="#ctx0" brushRef="#br0" timeOffset="7">7743 14810 31,'0'0'88,"0"0"-26,0 0-8,0 0 17,0 0-35,0 0-4,-54-6-6,41 6-26,1 9 3,-3 3 4,6 2 3,-3 1-9,3 4-1,0 2 5,6 4 4,3 3-2,0 2-7,0-2 1,0 0 12,6-6-13,7-2 0,1-3 0,2-6-1,4-3 4,-1-3-3,2-5 0,-3 0 3,3 0 5,-2-3-4,2-11-3,-2-3 10,-2-2-8,-1-2-3,-4-2 0,-4-1 6,-3-2-6,-3 4 0,-2-1 0,0 4 13,-13 2-6,-4 0-7,-4 3 0,2 0-2,1 3-15,3 3 7,2 3-21,2 4-15,1 1-54,4 0-66</inkml:trace>
  <inkml:trace contextRef="#ctx0" brushRef="#br0" timeOffset="8">8037 14727 26,'0'0'96,"0"0"-18,0 0-12,0 0-12,0 0-54,0 0 0,0 12 26,12-1-8,1-1 13,5-1-23,1 0-5,2 0 24,-1 0-20,2 1 5,0-2 9,-2 2-18,4-2 8,-5 0-11,-4 1 0,1 0 4,-4 0-1,0 0-3,0-1 0,-4-3 9,-4 4-9,2-2 0,-3 2 0,-3 1 26,0 1-7,0 2 5,0 2 7,-9 1-20,0-1 2,0 1-9,-4-1 3,2 0 12,-2 0-18,-2-3 5,3 2-6,0-2 2,3-3-8,0 2 6,-1-1-19,4-1 6,-2 0-40,4 0-8,1 0 30,1-1-68,2-2-60,0 3 14,0-2 65</inkml:trace>
  <inkml:trace contextRef="#ctx0" brushRef="#br0" timeOffset="9">8884 14961 4,'0'0'85,"0"0"-27,0 0-11,0 0-5,85 0-30,-67-2 15,4 1-2,-4-1-17,2 1 8,1 1-13,4 0 2,6 0-1,11-2 4,6-1 33,4-3-16,5 0-25,-3 1 11,1-1-8,0 0 5,0 2-5,3-1 5,-4 1-8,1-1 7,-1 1-5,-2 1 18,-1 0-9,4-1-1,2 3 4,-1-2-9,-2 3-1,-6 0-4,-2 0 0,-6 0 8,-4 0-8,-3 0 2,-6 2-1,-5 0 3,-8 0-8,-8 0 4,-2-2-39,-4 1 11,0-1-9,-4 4-4,-10-2-11,-5 1-75,2-1-1</inkml:trace>
  <inkml:trace contextRef="#ctx0" brushRef="#br0" timeOffset="10">9891 14548 105,'0'0'90,"0"0"7,0 0-31,0 0-20,0 0-46,0 0 25,0 31-18,-7 1 29,-2 8-12,-6 4 28,0 8-18,-3 2-8,-4 0 3,1 2-24,-5-1-3,-2 1-2,-3 3 11,-5-1-7,0 0 3,-1-7 12,7-6-10,6 0-9,2-2 0,1-6 0,4-4-34,3-10-8,6-10-73,8-7 3,0-6-112</inkml:trace>
  <inkml:trace contextRef="#ctx0" brushRef="#br0" timeOffset="11">9266 14423 29,'0'0'55,"0"0"5,0 0 33,0 0-35,0 0 2,0 0-32,9-59-1,-3 57 0,4 2-21,1 0-3,5 2 16,1 15 4,-3 3 27,0 2-35,-2 4 1,-2-2 10,-4-1-19,-1-2-7,-2-3 0,-3-2 2,0-1-2,0-4 2,0-4-1,0-4 5,0-1 1,0-2-7,0 0 0,1 0 1,1-11 5,1-14-6,4-10 0,-1 3-5,2 4 4,1 4 0,1 3 1,-1 3 0,0 3-4,1 5 6,-1 6-2,2 1 6,4 2-3,0 1-3,1 0 0,-1 0 0,3 10 1,-3 1 2,0 1-3,-3 2 0,-3 1 3,-1 1-6,-3 3 3,4-2-56,-3-2 8,1-3-69,1-4-56</inkml:trace>
  <inkml:trace contextRef="#ctx0" brushRef="#br0" timeOffset="12">10330 14648 123,'0'0'70,"0"0"22,0 0 17,0 0-61,0 0 26,0 0-25,0 0-19,-6-8 18,6 8-42,0 0 3,0 11-9,0 17 6,3 13 31,6 8-17,1 7-19,1-2 45,0-3-36,0-4-10,-3-3 0,-2-1 23,-1 0-23,-2-3 0,-1 0 0,-1-8 0,1 1 0,-1-1 0,1-5-1,-2 0-27,0-4 17,0-6-29,0-7-33,0-7-35,0-3-113,3-7-53</inkml:trace>
  <inkml:trace contextRef="#ctx0" brushRef="#br0" timeOffset="13">10400 14542 106,'0'0'42,"0"0"7,0 0 1,0 0 2,0 0-20,0 0-30,-3 0 14,3 0-7,0 0-9,0 0 31,0 0-10,0-2-9,0 2 6,0 0-13,0 0 0,0 0 3,0 0-7,0 0 35,-4 0-23,2 0-10,-1 0-3,2 0-17,-1 0 4,1 0-9,-1 0 10,-1 0 4,0 0 8,-2 0 0,2 5-10,0 6 5,2-2-4,1 1 3,0 1-6,0-4 5,0 0 11,0 0-4,0-1 0,0 0 4,0-2-4,0 1 0,0-2 0,0-2-2,0 1 3,0-2-1,0 0 0,0 0 6,0 0-6,0 0 21,0 0 3,0 0 37,0 0-22,0-4-25,0-7-10,0-3 0,0 1-4,0-5 0,0 0 2,-4-5-5,1-1 4,0 1-1,-2-1 0,-1 2 4,-1 1-4,-2 1 0,0-1 0,1 2-1,1-2 2,-2-1-1,3 3 0,0 2 3,0 2-3,0 4 0,2 3 3,1 0 3,0 3-6,1 2 8,1 3 19,-1 0-24,2-1 14,0 1-17,0 0 8,0-1-4,0 1-4,0 0 0,0 0-2,0 0-12,2 0 6,15-3 6,9 0 2,10-5 0,4 1 0,5-3 0,4 1 2,3 0 4,1 3-7,-1 0 1,-3 2 0,-3 1-4,2 1 4,0 2 0,-1 0-2,3 0 5,0 2-3,7-1 0,6-1 1,7 0-4,4 0 3,1 0 0,-2 0 0,2-1 5,-7-3-5,0 4 0,-7 0 2,-5 0-7,-4 0 5,-8 0 0,-8 0-1,-3 0 3,-7 0-2,1 0 0,-3 0 0,-2 0-5,-2 0 5,-4 0 0,-2 0 3,0 0 1,-1 0-4,1 0 0,0 0 0,-2 0-3,3 0 3,0 0 0,1 0 5,2-1 0,0 0-5,1-4 0,1 2 5,1-1-5,-2 0 5,-1 3-5,1-3 18,-2 1-12,-1 0-6,-1-2 0,-2 4 9,-5-1-11,-2 2 2,-3-2 0,3 2 2,-2 0 0,2 0-2,0 0 0,5-1 4,2 1-7,-1 0 3,0 0 0,-2 0 1,-4 0 1,-1 0-2,-5 0 0,3 0 3,-3 0-6,0 0 3,0 0 0,0 0 4,0 0-4,0 0 0,0 0 0,0 0 9,0 0-10,0 0 1,0 0 0,0 0 7,0 0-4,0 0-3,0 0 0,3 0 6,-2 0-7,1 0 1,-1 0 0,-1 0-2,0 0 4,0 0-2,0 0 0,0 0 2,3 0-4,2 0 2,2 0 0,-1 0 1,1 0 0,-1 0-1,-1 0 0,-3 0 3,-1 0-13,-1 0 2,0 1-40,0 7-5,0 1-39,0 3-23,-11 0-92</inkml:trace>
  <inkml:trace contextRef="#ctx0" brushRef="#br0" timeOffset="14">12494 14233 45,'0'0'110,"0"0"-22,0 0 31,0 0-35,0 0-6,0 0-15,0 0-51,0-4 7,0 4-19,0 0-3,0 0-8,2 3 11,4 11 0,3 8 44,3 7-35,-3 5 8,0 7 3,-3 4-19,3 2 35,-5 3-34,1-1 12,-2 2-3,-2 1 0,1-3-11,-1 1 0,1-4 7,1-5-4,0 0-2,-1-2 4,-2-2 27,0-2-18,0-2-5,0-3-9,0-2 4,0-2-3,0-1-1,0-4 0,0-3 0,0-2 5,0-4-7,0-4 2,0-3-22,0-5 20,0 0-51,0 0-26,0-5-82,0-8-270</inkml:trace>
  <inkml:trace contextRef="#ctx0" brushRef="#br0" timeOffset="15">10498 15435 28,'0'0'63,"0"0"-12,0 0 1,0 0-26,0 0-24,0 0 17,91-11-4,-77 11-3,5 4 7,2 1-14,0 0-1,1-2 4,7-3-6,-1 0 22,5 0-23,4 0 11,2 0 2,6 0-14,3 0 3,4 0 12,0 0 17,0 0-6,2 0-26,-2 0 4,5 0 8,-1-3-6,3-4 0,-1 0-6,3-2 1,0-3 10,-1 0-11,1 0 5,0 0 0,-1 1 0,-2 1-6,-4 2 1,-6-1 0,-1 0 0,0-3 2,3 0-2,2-1 4,-1-4-1,0 3-4,-8-1 1,-3 5 0,-5 1 3,-6 1-3,0 2 0,-5 2-2,-3-2 4,-2 0-2,2 0 0,-5 0 0,1 0-3,-2 0 6,-5-2-2,0 4-1,-5 1-24,-2 1-8,-3 1-1,0 1-6,0-2-25,0 0-164</inkml:trace>
  <inkml:trace contextRef="#ctx0" brushRef="#br0" timeOffset="16">10785 14556 72,'0'0'127,"0"0"-100,0 0 2,0 0 59,0 0-4,22 111-33,-16-70-38,-1-2 49,-1-1-26,0-7-19,-2-1 7,-1-3-16,1-1-8,-2-2 0,0-3 5,0 0-11,0-3 6,0-3-64,0-1 4,0-7-66,0-4-57,0-3-21</inkml:trace>
  <inkml:trace contextRef="#ctx0" brushRef="#br0" timeOffset="17">10826 14824 69,'0'0'130,"0"0"-130,0 0 13,0 0 60,0 0-18,111-26-16,-77 17-23,-1 0-14,-3 0 9,-3 2-9,-6-1-2,-5 2 0,-1 0 7,-4-2-7,-1 1 0,-3-2 0,-2 3 9,-4 0 2,-1-2 8,0 1 40,0-2-48,0-2 49,0 4-44,-3 0-5,-1 3 46,1 1-53,1 2 32,1 1-16,-2 0-11,3 0 8,0 0-17,0 10-9,0 13-2,0 7 22,0 0-6,0-2 4,0 0 5,0-4-10,-3 1-4,2-1 4,-2 2-6,1-4 2,1-2-19,1-3-20,0-2-85,0-8-34,0-4-166</inkml:trace>
  <inkml:trace contextRef="#ctx0" brushRef="#br0" timeOffset="18">11591 14429 70,'0'0'178,"0"0"-87,0 0 26,0 0-15,0 0-32,0 0-24,0-2-38,0 6 7,-5 8-9,-4 6 8,-2 4-12,0 6-2,-1-1 0,-3 3-1,1 0 10,0 2-18,0-4 9,2-2-46,0-2 10,3-6-51,2-3-19,1-5 3,1-5-83</inkml:trace>
  <inkml:trace contextRef="#ctx0" brushRef="#br0" timeOffset="19">11419 14498 106,'0'0'123,"0"0"-29,0 0-42,0 0-29,0 0-2,0 0-16,27 16 44,-12-3 3,1 2-52,-1 0 36,-2 0-27,2-1-7,3 0 12,0-1-10,3-1-4,-2-2 0,-1-2-15,-1 0-8,-5-3-76,0-2-33,-5 0-84</inkml:trace>
  <inkml:trace contextRef="#ctx0" brushRef="#br0" timeOffset="20">11582 14367 13,'0'0'82,"0"0"-22,0 0 43,0 0-52,0 0-24,-88-19 16,68 19-18,-2 8 8,-4 3-1,4 5-14,1 0-5,3 4-13,5 4 9,2 6-20,5 8 11,3 4 0,2 1 4,1-1 3,0-4-14,0-3 7,3-5 0,9-5-4,4-4 4,5-5 0,3-6-3,3-2-3,1-8 6,-1 0 0,3 0-16,-3-3 11,1-11 3,0-3 2,-1-2-12,0-4 10,0 1 0,0-3 0,-5 1 4,-7 2 16,-5 1-1,-8-1-10,-2 0 21,0 0-26,0 0 21,-16 1-23,-1 3 8,-4 2-2,-1 1-5,2 3-2,0 1-3,5 4-55,1 4-22,4 1-68,2 2-108</inkml:trace>
  <inkml:trace contextRef="#ctx0" brushRef="#br0" timeOffset="21">11969 14459 22,'0'0'66,"0"0"-9,0 0-16,0 0-3,0 0-19,0 0 7,0-1 20,0 1-24,0 0 20,0 0-13,0-2-27,0 2 18,0 0-20,2-1 3,2 1 17,1-1-15,2 1-1,2 0 6,0 0-6,0 0 12,0 0-12,1 0-2,0 0 16,-1 7-14,2 0 12,-2 1 0,-3 4-12,-1 0 23,2 3-14,-5 0-9,1-2 30,-2 1-19,1-2-15,-1-2 1,1 0 16,-2-4-10,1-1-7,-1-3 1,2 0 5,-2-2-1,0 0-5,0 0 0,1 0 9,2 0-8,3-6 0,3-11 1,3-3 5,-1-2-2,2-2-5,-1-2 0,1 4-3,1-2 1,2 4 2,-4 3 0,0 6-13,-3 3 13,-6 6 0,3 2-6,0 0-10,3 3 16,1 13 0,-1 2 1,-3 3 31,0-2-26,-2 1 2,-1-4-8,2 0 8,-2-3-9,6-1 1,-3-3-29,4-1-38,1-5-107,-2-3-94</inkml:trace>
  <inkml:trace contextRef="#ctx0" brushRef="#br0" timeOffset="22">12460 14806 53,'0'0'44,"0"0"-9,0 0 12,0 0-1,0 0-8,0 0-35,0 0 6,15 0-3,-4 0 13,2 0 26,2 0-16,3 0-1,4 0 17,2 0-42,3 0 14,4 0-6,4 0-10,3 0 19,0-2-19,1-1 2,-2 0 1,1 0 1,0 3-6,4 0 1,4-2 0,5 1 0,4-1 2,0 1-2,0-1 0,-4 1 0,1 1 0,5-1 0,1 1 0,2-3 0,-1-2 0,-6 2 0,-1 0 5,-6 1-2,-7 1-4,0 1 1,-5 0 0,0 0 1,-2 0-1,-1 0 0,-1 0-1,1 0 6,-2 0-6,-3 0 1,-2 0 0,-2 0-2,1 0 2,1 0 0,1 0 0,2 0 4,3 0-5,-2 0 1,3 0-4,2 0-1,3-2 5,2 0 0,2-5-1,1 3 4,1-2-5,3 1 2,0-1 0,2 2-2,-2-2 2,3 0 0,-2 1-1,2 1 6,-3-1-10,1 1 5,-1 0 0,-1 1 1,-3 2-1,-5-2 0,-6 2 0,-5-1 5,-5 2-8,-3-1 3,-3-1 0,1 1 0,-5 1 2,2-2-2,-3 2 0,-2-2 2,0-1-2,0 2 0,-1-2 1,1 2-4,-1-1 3,3-1 0,-2 0 0,0-2 3,0 2-3,3 2 0,-4-2 1,2 2-4,-2-2 3,0 1 0,0-1-3,0 1 8,0 1-5,-2 1 0,2-2 0,0 1-5,-3 1 5,3-2 0,0-1 2,3 2 2,4-3-4,5 0 0,8 0 2,5 1-5,5 1 3,4-1 0,-1 2 1,0 0 1,0-1-2,-2 2 0,-5-2 0,-3 2-5,-11 0 5,-3 0 0,-8 0-1,-7 0 1,0 0-10,0 0-15,-4 0-71,-13 0 2,-1 2-64</inkml:trace>
  <inkml:trace contextRef="#ctx0" brushRef="#br0" timeOffset="23">16051 14539 22,'0'0'81,"0"0"-20,0 0 35,0 0-43,0 0-16,0 0 5,0-54-1,0 51 2,0 0-13,0-1-25,11-1-2,-1-1-3,2 0 5,1 3 5,3 0-7,-2 3-1,1 0 2,0 0 2,-1 7-6,0 9 0,-1 2 3,-4 3 6,1 1-7,-6 1 3,1-1-3,-2-1-2,-3 0 0,0-3 0,0-1 4,0-3-18,0-1 14,-3 0 0,-3 0-3,-3-1-17,3-3 15,0-3-11,3 0 13,1-5-2,1 1 5,1-2-5,0 0-1,0 0-4,0 0 10,0 0 0,0 0 3,0 0 1,1-6-4,7-3 0,1 0 0,1-2 3,2-3-4,5 0 1,-2-4 0,4-3-2,-1-2 2,0-3 0,-1 2-1,0-1-2,-1 0 3,0 1-2,-4 6 2,-2 5-2,-6 4 2,-2 7 0,-2 1 21,0 1 6,0 0-2,-6 0-10,-9 4-12,2 13 8,-4 5 3,4 9 3,2 1 14,1 0-23,4-2 24,3-7-27,3-2 8,0-3-14,0-5 1,9 1 0,9-6 0,1-5-46,7-3-43,-1 0-39,2 0-92</inkml:trace>
  <inkml:trace contextRef="#ctx0" brushRef="#br0" timeOffset="24">4929 17260 101,'0'0'69,"0"0"25,0 0-21,0 0 16,0 0-15,0 0-39,0 0 12,-14-40-8,14 40-14,0 0 19,0 0-35,0 0 2,0 0-6,-1 0-5,1 0-1,0 0-13,0 14 14,0 7 4,6 13-2,6 7-2,1 5 17,-1 4-16,-1-2 11,-1-3-12,1-4 3,-4-2-6,-1-3 7,1-1-4,-2-4 0,-2 0-16,0-6 2,0-2-27,-3-7-36,0-2 29,0-7-81,0-4-25,3-3-81</inkml:trace>
  <inkml:trace contextRef="#ctx0" brushRef="#br0" timeOffset="25">5363 17358 76,'0'0'86,"0"0"-50,0 0 33,0 0 15,0 0-35,0 0-25,-64 24-1,55-10-14,0 1-9,2 5 36,2 5-30,2 1 18,2 2-8,1-2 2,0-2-16,0 0-2,0-7 0,7-2 1,5-2 1,0-5-2,3-5 1,1-3 4,5 0-5,0 0 0,3-14 0,1 0 1,-1 0-1,-4-1 0,-4-1-6,-7 1 6,0 0 0,-5 2 0,-4-2 1,0 1 5,0-4-5,-7 0-1,-8 0 2,0 0-2,-3 3-5,0 3-26,5 2-37,-5 2-4,6 5-62,4 1 0</inkml:trace>
  <inkml:trace contextRef="#ctx0" brushRef="#br0" timeOffset="26">5589 17260 145,'0'0'116,"0"0"-83,0 0 26,0 0-59,0 0 3,0 0-7,17 11 8,4-4 5,0 1 9,3 0-18,3-1 26,0-1-18,-1-3-8,1 0 10,0 0-5,-1 0-5,2 0 0,2 0 1,1 2-4,-1 1 3,-5-1 0,-7 5 2,-1-4-2,-6 1 0,-3 1-2,-5-1 5,0 0-3,0 0 0,-3 5 1,0 3 35,-9 6-7,-6 5 19,-3 2-14,-6 0-28,-1 0 22,1 1-28,0-1 0,0 1-2,-1-1 2,3 3-6,2-5 0,4-3-35,4-5-34,2-7-19,5-1-64,2-7-11</inkml:trace>
  <inkml:trace contextRef="#ctx0" brushRef="#br0" timeOffset="27">6370 17533 79,'0'0'9,"0"0"4,0 0 24,0 0-21,0 0 2,0 0 10,50 0 9,-31 0 18,2 0-39,0 0-4,4 0-9,2 0 2,6-3-5,3 0 0,2 0 0,4 2 4,0-1-3,2 0 0,3-2 1,5-1-1,3-4-1,-4-1 0,-3-1-6,-3 2 3,-4 2-29,-8-3-2,1 6 15,-7 1-23,-5 3 35,-2 0 4,-2 0-4,0 0 4,3 0 6,1 3-2,3-1 30,-2-1-30,-2-1 7,-4 0-3,-3 0-4,-3 0 16,-4-1-16,-6-1 1,-1-1-2,0 3-6,0 0-72</inkml:trace>
  <inkml:trace contextRef="#ctx0" brushRef="#br0" timeOffset="28">7471 17140 59,'0'0'40,"0"0"-1,0 0 29,0 0-3,0 0 2,0 0-24,0-6-27,0 9 1,0 14 10,9 7 19,2 7-4,2 10 3,-1 4-4,4 5-6,-4-1-12,-1 1 20,-1 1-33,1-4 5,-4-2-7,3 2-1,-2-5-7,-2-3 0,3 0 2,-2-9-3,-1 2 2,0-7-1,-3-4 0,2-1-10,-4-5 0,-1-4-19,0-4-22,0-4-6,0-3-45,0 0-57,2-4-61</inkml:trace>
  <inkml:trace contextRef="#ctx0" brushRef="#br0" timeOffset="29">7527 17125 39,'0'0'91,"0"0"-57,0 0 5,0 0 6,0 0-18,0 0-25,20-7 26,1 4 31,3 1-42,2-3 9,8 2-7,6 0-17,3 1 23,6 0-13,4-1-7,4 0-2,4 0 2,0 1-5,5 2 0,-4-1 2,-2-1-4,1-2 2,-4-1 0,-2 2-5,0-1 5,-4-1-1,-2-1-1,-7 2 0,-2 2-6,-6 2 9,2 0-1,3 0 0,6 0-1,0 0 1,-5 3 0,-3 0 1,-9 2-2,-10-2 3,-6 0 1,-4-1 5,-5-2-2,-2 2 1,-1-2 20,0 0 23,0 0 31,0 0-28,0 0-11,0 0 11,0 0-50,0 0 8,-4 0-11,1 0 7,-2 0-9,5 0 2,0 0 0,0 0 2,0 0 1,0 0-3,0 0 0,0 0-8,0 0 0,0 0 8,0 5-2,0 7-9,0 4 13,0 8-2,0 2 0,0 5-2,-4 4 2,4 3 0,-3 0 1,1-4 2,1 4 7,-1-3-10,2-1 5,0 2 1,0-1 2,3 0-8,11-1 0,-1 2 0,2 0 4,-6-4-4,3-2 0,-2 0 0,-4-4-14,0-4 14,-3-2-33,-1-10 4,-1-2-81,1-5-66,-2-3-60</inkml:trace>
  <inkml:trace contextRef="#ctx0" brushRef="#br0" timeOffset="30">7780 18007 41,'0'0'73,"0"0"-68,0 0 37,0 0 11,0 0 10,92-36-15,-66 32-34,4 0 7,7 4-7,3-1 2,7 1 11,5-2-21,3 2 5,5-6 5,-5 2-13,3-4 6,3-1-9,5-1 3,1-2 24,2-1 1,-7 2-19,-5 0-3,-8 2-1,-4-2-5,-6 4 0,-5-1 0,-7 2-4,-8 1 4,-5-3-10,1 3 4,-6 0-29,-3 0 13,-3 3-19,-3-2 2,0 2 20,0 2-81,-11 0-45,-4 0 26</inkml:trace>
  <inkml:trace contextRef="#ctx0" brushRef="#br0" timeOffset="31">8320 17280 72,'0'0'26,"0"0"33,0 0 0,0 0-15,0 0 4,0 0-36,9-12 13,-6 12-14,-2 0-2,-1 0-3,0 0 0,0 0-6,0 0 32,0 0-22,0 0 12,0 0-22,0 0-1,0 5 1,0 8 43,-1 7-5,-9 5 9,-2 3-45,-3 4 22,0 5-7,-4 0-10,-1 1 3,-4 0-7,3-2 0,-1-4-2,2 5 0,1-1-1,-3-1 0,7 1-43,-3-8 24,3-4-21,7-6-32,0-6 32,5-3-48,0-4-47,0-5 0</inkml:trace>
  <inkml:trace contextRef="#ctx0" brushRef="#br0" timeOffset="32">7974 17304 67,'0'0'115,"0"0"-47,0 0 8,0 0-18,0 0-21,0 0-29,14-2-1,5 6-7,8 10 24,4 6-2,-1 1 9,1 5-15,-1 1-5,-2 5 23,2-3-29,0 2 12,0-1-17,-2-1 6,5-3-1,0 2-2,-5-6-2,0-2-1,-5-3-1,-2-1-1,-6-7-11,-3 2-38,-2-5-2,-2-4-24,0 0-41,-3-2-56</inkml:trace>
  <inkml:trace contextRef="#ctx0" brushRef="#br0" timeOffset="33">9007 17428 10,'0'0'78,"0"0"-44,0 0 33,0 0-17,0 0-14,0 0-23,0 0-12,5-3 15,-3 3-15,1 0 0,3 0 6,3 0-3,3-2 9,0 0-10,1-1-1,5 0 11,3 0-12,-3 1 2,4 2 1,-1 0-1,2 0-3,0 0 0,6 0 0,4 0 4,1 0-3,6 0-1,0 0 0,-4 0 1,2 0-2,3 0-8,1 0 6,12 1 1,-2-1 3,2 0-1,-2 0 1,-2 0 3,-3 0-4,-4-3 0,0-1 0,-5 2 1,-4 0 0,-3 2-1,-7 0 3,-5 0-1,-3 0-4,-2 0 2,-2 0 0,2 0 1,-2 0 1,-3-1-2,-2-1 1,0 1 3,-2-2-6,-2 0 2,0 0-5,3-2 2,-1 1 3,-1-1 0,0 4 0,-2-1 3,-2 2-3,0 0 0,0 0 0,0 0-12,-7 0-122,-4 0-14</inkml:trace>
  <inkml:trace contextRef="#ctx0" brushRef="#br0" timeOffset="34">10391 16987 170,'0'0'73,"0"0"-9,0 0 38,0 0-44,0 0 1,0 0-31,0 0-26,-4-5 21,4 5-23,0 0-3,0 3 1,0 18 4,0 8 1,0 6 24,6 8-25,2 2 35,0 3-8,1 3-21,4 1 31,-2-3-37,1-2 6,-2-2-1,1 0 11,-4-1-17,2 1 4,-5 0 4,-1-4 26,0-2-30,-3-5-5,2-2 0,-2-8-19,0-7 14,1-11-42,-1-6-84,3 0-42,2-15-140</inkml:trace>
  <inkml:trace contextRef="#ctx0" brushRef="#br0" timeOffset="35">10440 16971 93,'0'0'94,"0"0"-78,0 0 5,0 0 13,0 0-5,0 0-11,61-12 4,-31 6 19,8-1-24,2 3 13,3 0-17,2-2-11,4 0 8,6 0-8,2 1-1,4 3-1,6 0-1,2 2-11,4 0 10,0 0-10,-3 0 11,-4 0-37,-3 0 13,-4 4 12,-4 6-17,-4 0 29,0 4-3,9-2-2,11-2 6,10 0 7,4-6 2,-2-2-2,-5-2-7,-2 0 0,-11 0-1,-6 0 2,-13 0 2,-10 0-3,-11 0-1,-7 0-1,-9 0-20,-3 0 17,-4-2-8,-2-2 13,0-1-8,0 0-5,-8 2-85,-3 1-64</inkml:trace>
  <inkml:trace contextRef="#ctx0" brushRef="#br0" timeOffset="36">12268 16893 131,'0'0'81,"0"0"-62,0 0 49,0 0-21,0 0-27,0 0 1,13 21 1,-7 5 55,2 4-18,-4 5-42,3 1 43,-2 3-37,-2 2 1,0 1 25,-3 1-46,0 1 21,0-2-6,0 0-14,0-1 15,0-4-18,0 1 0,0-2 20,0 1-17,0-3-4,0-3 0,0 3 6,0 2-11,3 0 5,3-2 0,3-5-2,-3-8 2,0-7-14,-2-7-15,-1-4-61,0 0-3,-1-3-25,-2 0 3,0 0-6,0 0-73</inkml:trace>
  <inkml:trace contextRef="#ctx0" brushRef="#br0" timeOffset="37">10660 17918 62,'0'0'35,"0"0"-34,0 0 62,0 0-19,83-10 3,-55 7-5,2 3-16,6-2 18,6 0-5,4 1-33,5-1 15,3 1-21,-1-5 4,1 2 3,3-4-7,8-1 1,5 0-4,5 2 5,1-3-3,-7 6 1,-2-2 0,-4 2-3,1-1 3,-3-1 0,0 0-2,-7-2-14,-11-2 0,-7 2-19,-12 5-19,-3-1 3,-9 2 23,-2-1 21,-7 3 5,0-1-30,-3 1-1,0 0-28,0 0-13</inkml:trace>
  <inkml:trace contextRef="#ctx0" brushRef="#br0" timeOffset="38">11100 17212 141,'0'0'101,"0"0"-42,0 0 24,0 0-11,0 0-34,0 0-29,0 5 6,0 19-15,1 6 38,5 6-24,-2 0 18,1 0-14,3 3-9,-2-1 13,1-3-17,-3-1-3,1 0-2,-2-2 12,0 0-16,-2-2 4,2-3-34,2-4-15,1-5-47,-3-4-22,3-10-76</inkml:trace>
  <inkml:trace contextRef="#ctx0" brushRef="#br0" timeOffset="39">11207 17457 148,'0'0'55,"0"0"-25,0 0 6,0 0-23,0 0 6,0 0 33,55-10-23,-32 10-9,4-3 10,1-2-29,0 1 6,1-3-7,-3-1 3,1 2 0,-2-1-2,-3-1-1,0 0 0,-6 3 3,-2 0-3,-5-3 0,-1 3 2,0-2-1,-5 0 4,2-2 9,-4 0 36,-1-2-5,0 1 4,0-1-36,0-1-8,0 1 27,-6 4-23,6 3 28,-3 0 1,0 3-33,3 1 19,-2 0-5,2 0-16,0 0 8,0 0-11,0 13 0,0 11-12,5 10 21,4 0-9,-3 3 0,1-3 4,-2 2 1,-2-3-3,0 1-2,-3-1 0,0-1-28,0-1 7,0-4-44,0-5-31,0-7-39,0-5-65,0-9-75</inkml:trace>
  <inkml:trace contextRef="#ctx0" brushRef="#br0" timeOffset="40">12444 17364 91,'0'0'45,"0"0"-13,0 0 19,0 0 10,0 0-34,0 0 10,0 0-5,0 0-29,0 0 25,0 0-14,0 0-2,7 0 15,5 0-25,2-1 9,3-3-11,3 3 10,1-2-1,4 0-7,0-1-2,2-1 6,5 2-5,0-4-1,6 1 0,2-1 5,1-1-6,0 0 1,0 1 0,3 1 0,6-1 0,5 0 0,6-2 0,3 0 1,-1 0-5,-1 1 4,-2 0 0,1 0 0,-1 2 1,-4 0-1,-6 1 0,-4 0-4,-7 1-4,-3 1 8,-5 2-8,-1 1-1,-3 0-4,0 0 13,-2 0 0,2-3-2,-1 0-4,4-1 6,2 0 0,5 0-1,2 1 3,3-4-2,2 3 0,0 0 0,0-1 0,1 2 0,1-2 0,1 2 0,0-1 0,-2-2 0,3 0 0,-3 0 0,1-1 0,-3 0 0,-1 3 0,0 0 8,-5 2-7,-3 2-1,-5 0 0,-2 0 4,-4 0-6,3 0 2,-4-1 0,2-1 1,1 2 1,-1-3-2,0 1 0,2 1 2,-3-2-2,3 0 0,-3 1 2,2 1-6,-2 0 4,1 1 0,1 0 0,1 0 2,-2-2-3,4 0 1,1-1 0,-1 0 5,-1 0-5,-2 0 4,-3 0-2,-1 0 1,-4 0-5,-5 2 2,-5 1 0,-4 0 1,1 0-1,-2 0 0,1 0-1,0 0 2,0 0-3,0 0 2,2-2 0,-2 2-1,4-2 3,-1 2-2,-2 0 0,1-1-7,-2 1-4,0 0-12,2-1-16,0 1 21,1 0-12,0 0 7,0 0-3,0 0-18,0-2 4,-2-1-44,-1 2-10</inkml:trace>
  <inkml:trace contextRef="#ctx0" brushRef="#br0" timeOffset="41">16056 16759 124,'0'0'77,"0"0"-17,0 0 34,0 0-49,0 0-9,0 0-30,0 0 7,0-1-16,0-1 3,0 2 0,0 0-5,0 0 8,0 2-3,0 7 10,6-2 0,-2 4 7,1 2-1,1-2-14,-2 2 14,2 1-12,1-2-4,-2 2 0,3-1 3,1 1-5,2-2 2,0 1 0,1-3 0,1-3 2,-1-1-2,3-3 0,-1-1 8,0-2-8,1 0 0,3 0 3,-1-10 10,2-2-10,2-3-3,-6-1 0,1 1 7,-4-2-7,-3 0 0,-1 3 1,-1-1 4,-4 1-3,0 5-2,-3 1 0,0 5 12,0 2 35,0 1 5,0 0-26,0 0-21,0 6 0,0 16-5,3 8 22,0 8-22,0 4 44,-3 0-35,0 1 3,0-1 13,0-4-20,-3-2 3,-8-1-8,-3 0 11,-1-3-13,-3-2 2,0-3 0,0-7-1,4-5 4,1-5-3,4-7 0,2-3 0,0 0-5,2-7 5,3-13-1,2-4-10,0-5 6,15 2 5,3-2-1,8 3 0,-1-1-2,5-1 3,0 2-14,2-2 8,0 3-46,1 1-3,1 1-42,-3 2-59,-1 1-105</inkml:trace>
  <inkml:trace contextRef="#ctx0" brushRef="#br0" timeOffset="42">20857 14458 1,'0'0'37,"0"0"20,0 0 1,0 0-36,0 0 57,0 0-72,0 0 2,-37-24 1,35 22-2,2 1 40,0-1-21,0 0 13,0 1 2,0-1-40,0 0 18,0-4-18,3-2 16,5 1-16,2-1 2,0-1 6,3 0 21,3-2-20,0 1 12,5-1-12,0 2-5,-1 2 15,-1 1-20,-3 3 3,-5 3-4,-2 0 5,1 0-5,-3 0 0,2 13 2,-1 8 1,-2 5 7,-3 2 1,-3 3 19,0-1-21,0-1-3,0-3-6,-2-1 8,-6-3-4,1-4-4,1-1 0,3-5 10,0-5-5,0-2-5,3-3 0,0-2 7,0 0-4,0 0-3,0 0 0,2-16 13,7-9-8,5-4-5,3-2 0,-2-1 2,3 2-8,-3 1 6,-2 5 0,-2 0 3,1 3 1,-5 3-4,-2 5 0,-2 3 4,-3 6-4,0 2 3,0 2-3,0 0 28,0 0-24,0 0-4,0 0 0,0 17-19,-2 6 18,-4 2 1,0 4 0,0-2 7,1-2 0,0 3-7,4-3 0,-1-3 7,2 0-11,0-4 4,0-2 0,0-2-10,8-4 3,6-1-26,4-7-20,6-2-84,1 0-46</inkml:trace>
  <inkml:trace contextRef="#ctx0" brushRef="#br0" timeOffset="43">17800 15428 53,'0'0'101,"0"0"-51,0 0 25,0 0-10,0 0-25,0 0 10,0 0-23,0-10 4,0 10 25,0 0-43,0 0 9,0 0-22,-3 3 11,-3 9 18,-4 8-29,2 8 2,2 10 8,3 5 13,3 8-22,0 1 5,0 0 8,8-3-12,4-7-2,4-7 0,2-7 3,3-4-1,3-4-2,2-8 0,6-3 3,-1-4-6,5-5 3,0 0 0,0-16 10,1-6-7,0-6-3,-3-6 0,1-5-3,-2-2 2,-5-3 1,-1 1 0,-4-4-2,-3-1 4,-4 2-2,-4-1 0,-4 2 6,-5 3-17,-3 6 11,0 4-27,0 9 12,0 8-53,0 9-11,0 6-13,0 0-73</inkml:trace>
  <inkml:trace contextRef="#ctx0" brushRef="#br0" timeOffset="44">18425 15797 64,'0'0'98,"0"0"-66,0 0 41,0 0-2,0 0-26,0 0-22,-6 61 14,6-52-8,2-4-22,4 2 27,1-3-26,0-1 6,2-3 10,1 0-24,3 0 27,2 0 0,6 0-17,1-4 13,1-7-20,0-1 5,-2-1-2,0-3 0,-5 0-6,1-4 0,-5 1 2,0-4-1,-2-1 0,-4 0-1,-3 3 2,-1-2 7,-2 2-12,0 0 3,0 3 0,0 1 7,-2 1-6,-4 4 3,1 1 15,1 4-9,1 4 23,0 3-12,3 0-21,-1 0 33,-1 0-31,2 0 0,0 0-4,0 18-14,0 9 16,0 9 0,0 6 6,0 7 6,2 0-5,1 1 4,2-2 10,0-1-14,0 1 3,-1 2-10,1-5 5,-2 0 3,1-3-6,3-3 3,-1-1 15,2-7-13,1-2-6,1-6-1,-1-4 1,-1-5-1,-4-5 3,0-4-3,-2-3 0,-1-2 0,1 0 0,1-6 0,3-13 4,2-8-20,-1-4 15,-1 1-17,-3-1 14,-3-1-32,0 2 15,-2 3 0,-11 3-24,0 6 40,-4 3-8,2 4 13,1 4-11,4 3 3,4 2 8,3 0 4,2 1 6,1-1 4,0-1-14,0-1 0,12-7-1,12-1 5,6-5-4,2 3 0,1-3-33,-3 2 11,-2 3-70,-4 3-30,-4 3-4,-2-1-114</inkml:trace>
  <inkml:trace contextRef="#ctx0" brushRef="#br0" timeOffset="45">18726 16750 91,'0'0'142,"0"0"-127,0 0 51,0 0 26,0 0-62,0 0 4,0 0-11,-9 56-22,9-44 21,0 0-18,3 0 3,3-3 13,1 0-19,-1-1 3,2-1 13,1-3-9,2 3 0,2-6-4,1 1 3,3-2 1,0 0-5,2 0-3,0-6 1,0-6 0,0-2-2,-2-4 1,-1 1-16,-4 3 11,-2 0 5,-4 3 0,-3 4 2,-1 1 3,-2 1-5,0 4 10,0-3 7,0 3 48,0 1-49,0 0 16,0 0-3,0 0-29,0 8-6,3 16 5,1 12 1,1 8 15,0 4 5,-5 0-13,0-3 26,0-1-29,0-5 4,-5-1-8,-6-4 11,0-2-5,-3-2-5,2-6-1,-1-4 7,2-7-1,0-4-6,3-6 0,2-3 8,0 0-12,0-6 4,2-12-14,4-6 9,0-2-19,2 1 20,15-2 1,2 1-8,5 1 4,-3 1 7,4 1-19,0 2 7,1 1-49,0 4-12,1-1-43,-2 4-87,0 0-36</inkml:trace>
  <inkml:trace contextRef="#ctx0" brushRef="#br0" timeOffset="46">19469 16801 172,'0'0'113,"0"0"-26,0 0 17,0 0-68,0 0-2,0 0-34,8 0 8,10 0 3,6 0 11,1 0 18,1 0-4,2 0-34,0 0 10,2 0-12,0 0 3,1 0 2,4 0-4,-1 0-1,0 0 0,-3-1-5,-7 1-30,-1-2-36,-6 1-38,-6-2-21,-2 0-25,-4-2-22</inkml:trace>
  <inkml:trace contextRef="#ctx0" brushRef="#br0" timeOffset="47">19762 16688 163,'0'0'95,"0"0"-7,0 0 1,0 0-52,0 0-34,0 0 14,-13 40 11,9-16 7,1 1-11,0 2 0,0 1 7,2-5-26,-2 0-5,1 0 0,-1-7 6,3-1-14,0-2-7,0-6-62,0-3-41,0-4-71,9 0-49</inkml:trace>
  <inkml:trace contextRef="#ctx0" brushRef="#br0" timeOffset="48">19678 16538 64,'0'0'52,"0"0"44,0 0-29,0 0 17,-91-14 7,71 16-69,-2 9-15,0 3-7,0 4 0,2 4 12,-2 5-7,1 8-3,4 2 7,3 5 6,5 6-13,1 1 25,3 0-21,0-1 22,4-7-23,1-6-3,0-7-3,10-4 1,6-3 0,5-4-3,0-2 0,6-4-1,4-8 4,4-3 0,6 0 8,6-5-1,2-11-7,-1-4 0,1-4-15,-6-2 12,-6-4-3,-4 0 6,-6-3 4,-9 3 3,-3-2-7,-9 1 6,-5 0-4,-1 0 34,0 1-26,0-1 7,-6 2 15,-7 0-29,1 2 3,-4 3-6,2 1 2,-2 2-17,1 1 1,0 5-56,1 4 29,4 1-75,0 6-24,-1 2-52</inkml:trace>
  <inkml:trace contextRef="#ctx0" brushRef="#br0" timeOffset="49">20402 16767 211,'0'0'55,"0"0"37,0 0 9,0 0-48,0 0-29,0 0 6,-1 0-29,1 0 18,0 0 5,7 0-20,3-2 26,1-5-23,2-5 2,-1-2-4,3-1 4,-3-6-9,0 0 0,0-5 4,-3 1 0,-5-4-1,-1-1-1,0-2 0,-3 0 6,0 2-8,0 4 0,-1 0 2,-4 5-1,-1 1 0,2 6-1,-1 1 29,-1 1-23,1 5 15,2 2 0,0 4-20,3 1 33,-2 0-34,2 0 1,0 0-9,0 18 2,0 12 6,0 17 0,0 10 3,2 9-3,8 8 6,-1-2 1,0-2 14,-2-1-8,-1-5-13,0-4 0,-1-5 14,1-6-15,0-2 1,4-5 0,0-3 21,3-6-17,-2-4 4,1-3-8,-1-7 2,-1-4-6,-1-3 4,-6-9 0,-1-1-5,-1-2 8,1 0-3,-1-8 0,5-14-2,-3-9-7,-2 0 1,-1-2-19,0 2 25,-1 5-33,-12 2 27,1 1 7,0 5-6,4 3 7,5 2 0,-1 2 0,4 0 8,0 2-6,0-1-2,0-1 0,19-1-5,7-3 0,8-2 5,1 1-9,1 1 0,0 0-100,-1 2-68,-7 5-95</inkml:trace>
  <inkml:trace contextRef="#ctx0" brushRef="#br0" timeOffset="50">20979 16327 78,'0'0'65,"0"0"27,0 0 7,0 0-26,0 0-22,0 0 9,0 0-36,-3-3-14,-3 15 19,-1 11-20,-5 10 8,1 6-10,1 11-5,0 6 28,2 1-23,4-2 7,4-2 6,0-8-13,0-6-11,6-6 4,10-4 0,2-6 0,7-5 0,4-5 0,2-4-1,3-3-38,1-4-53,-1-2-47,-4 0-99,-6 0 57</inkml:trace>
  <inkml:trace contextRef="#ctx0" brushRef="#br0" timeOffset="51">21034 16631 7,'0'0'86,"0"0"-11,0 0-5,0 0-1,0 0-20,0 0-37,0-28 34,5 22-34,3 0 7,-1-1-6,-1 2-5,0 0 4,1 2-9,-1 0-3,5 1 7,-2 2-7,1 0 0,2 0 0,-1 8 8,-2 4-8,-1 5 3,0 1-3,-4-2 19,-2 3-13,-1-1-6,-1-2 0,0 2 10,0-2-25,0-1 14,-4-2 1,-1-1 0,-1-5 26,2-1-26,2-1 0,0-2 2,0 0-2,2-1 0,-1-1 2,1-1-2,0 0 5,0 0-5,0 0 3,0 0 2,0 0 2,1-9-7,11-8 0,1-6 0,5-2 0,0-2 0,1 0-1,-1 3-24,-3 1 9,-4 4 1,-2 1-2,-2 3 12,-4 2-9,0 5 14,-1 5 0,-2 1 10,0 2-10,0 0 0,0 0-4,-5 13 4,-2 13 18,-1 4-14,2 3 27,2-2-12,1-3 18,3-3-7,0-5-20,0-2 8,0-4-18,0-2 0,4-3-5,6-3 5,4-5-6,4-1-55,2 0-55,2-13-62</inkml:trace>
  <inkml:trace contextRef="#ctx0" brushRef="#br0" timeOffset="52">21367 16351 68,'0'0'57,"0"0"-57,0 0 81,0 0 18,0 0-46,60 102-5,-41-65 7,4 0-23,-3 1 4,-3-3-23,-4 0 3,-1-3 5,-4 1-14,-1-2 8,-7 2-12,0 1 6,-6 2 8,-13 2-17,-8 0-38,-1-3-2,-4-4-79,2-4 30,2-9-108</inkml:trace>
  <inkml:trace contextRef="#ctx0" brushRef="#br0" timeOffset="53">21511 14445 9,'0'0'80,"0"0"6,0 0-28,0 0-4,0 0-18,0 0-25,0 0 32,0 0-24,0 0-11,0 0 15,4 0-16,3 0-7,2 0 24,6 0-16,0-2 21,3-3-22,3 1-1,4-1 27,4 0-32,4 3 11,5-1-8,5 0 8,1 3-3,6-2-9,2 2 0,6-1 1,7-1 2,5 2-3,8-2 0,5-1 4,4 1-6,-2 0 2,-6 2 0,-3 0 2,-6 0-2,-1 0 0,0 0 0,3 7 5,5 0-9,5-3 4,3 0 0,-3-2-2,-2-2 4,-5 0-2,-8 0 0,-12 0 2,-13 0-3,-17 0 1,-16-3-34,-9 0 19,0 0-18,-17 0-29,-9 2-19,1 1-52,-4-2-28</inkml:trace>
  <inkml:trace contextRef="#ctx0" brushRef="#br0" timeOffset="54">23530 14015 13,'0'0'72,"0"0"24,0 0-38,0 0-8,0 0-13,0 0-30,-1-3 22,-1 3-29,1 14 3,-1 12 28,2 7-8,0 4 8,0 7 4,0-1-35,0 6 37,-1 2-20,-2 3-4,3 3 14,-2 0-20,-1 1 7,1-4-14,0-3 17,2-3-17,0-2 22,0-2-8,0-3 0,0-3-9,0-2-5,0-5 0,0-4-13,0-2 10,0-7-42,-1-8-27,-1-1 2,2-9-79,0 0-68</inkml:trace>
  <inkml:trace contextRef="#ctx0" brushRef="#br0" timeOffset="55">23765 14021 37,'0'0'50,"0"0"-11,0 0 2,0 0-8,0 0-9,0 0 10,0 0-6,0-10 10,0 10-12,0 0-5,0-2-2,0 2-14,0 0 0,0 0-5,0 0-3,0 0-2,4 0 10,8-1-2,4 1 14,6 0-14,3 0 7,3 0-6,7 0-3,6 0 26,4 0-7,9 3-9,2-3 10,7 0-17,4 0 5,2 0-9,0 0 5,-5 0-5,1 0 0,-2-3 0,5-4 2,4 0 0,4 0-3,-4-1 1,-5 4 0,-1 1-14,-5 0 9,-1-1-8,-4 1 12,-2-1-23,-6 0 21,-7 1-9,-5-1 12,-8 1 0,-6 0 3,-3 3-3,-7-2 0,0 2 1,-2 0-5,-2-2 4,2 2 0,-1-1-2,-1 1 4,2-3-2,-1 3 3,0-4 7,3 1-10,1 3 3,-1-4 1,3 2 16,-4 0-18,-5-3 2,-1 4 6,0-3-2,-2 4-8,0-1 0,0 1 4,-3 0 4,0 0-6,0 0 1,0 0 4,0 0 2,0 0-9,0 0 0,0 0 1,0 0-3,0 0 3,0 0-1,0 0 0,0 0-8,0 0 3,0 0-1,3 6 6,0 6 3,-2 2-2,1 4 1,-2 1 5,0 4-6,0 2-1,0 4 0,0 3 1,0 0 4,0 5-1,0 2-4,-5 3 37,2 3-15,-3 0-9,0 4 6,3-3-19,-2 2 30,3-1-28,1-5-1,-1 0 2,2-6 4,0-2-10,0-3 3,0 1 0,0 2 3,0 3-3,0-1 0,0-4-2,5-3 0,2-5-15,-4-4-18,1-5-35,1-5-3,-2-5-65,-2-3-65</inkml:trace>
  <inkml:trace contextRef="#ctx0" brushRef="#br0" timeOffset="56">23672 15075 19,'0'0'25,"0"0"-19,0 0 22,0 0 1,0 0 18,0 0-7,44 0-26,-28 0 14,2 0 0,6 0 15,1 0-5,2 0-23,6-1 8,1 1-14,5-3-9,7 1 23,-1 0-19,-2 1-1,3 1-2,3-3 4,4 1-5,8 2 14,3-3-13,0 3 10,2-3-7,-4 2-4,3-2 0,0-2 4,4 1-4,0-4 0,-1 4 0,-2-2 0,-8 1 0,-6 2 0,-7-1 0,-6-1 5,-5-1-9,-4 2 4,-3-2-23,-3-1 2,-6 3-42,-4 0-23,-5 1-10,-4 1-33</inkml:trace>
  <inkml:trace contextRef="#ctx0" brushRef="#br0" timeOffset="57">24008 14295 25,'0'0'60,"0"0"35,0 0-8,0 0-28,0 0 5,0 0-13,-3-24-36,3 21 36,0 3-7,0 0-33,0 0 21,0 0-30,0 0-2,0 9-1,0 12-13,0 9 13,0 6 1,0 6 0,0 1 8,0-1-6,-1-1-2,-4-7 0,2-2 0,2-3-5,-1-4-28,0-1-27,-1-5 29,2 1-38,-1-6-5,1-2-41,-1-3-47</inkml:trace>
  <inkml:trace contextRef="#ctx0" brushRef="#br0" timeOffset="58">24033 14563 61,'0'0'13,"0"0"45,0 0 2,0 0-17,0 0-4,0 0-30,94-49 29,-77 39-28,-4 2-4,-1 0 2,-1-1-6,-2 0 4,-1 0 17,-2 0-17,0 0 6,-3 1 17,-1 0-12,-1 0 29,-1-2-41,0 5-3,0 0 26,0 2-18,0 2-2,0 1 7,0 0-7,0 0-3,0 0-5,2 16 0,-1 7 0,2 8 10,2 2 7,-1 1-10,-1-1 6,2-3-6,-4-2-7,1 1 0,-2-1 8,0 0-7,0-3-2,0-2-38,0-2-30,-2-6 36,2 0-52,0-4-57,0-7-25,0-4 84</inkml:trace>
  <inkml:trace contextRef="#ctx0" brushRef="#br0" timeOffset="59">24636 14331 123,'0'0'90,"0"0"-3,0 0-22,0 0-13,0 0-27,0 0-5,0-7-16,0 7-3,0 0-2,-2 0-12,-4 10 13,-4 10 17,0 3-14,-4 1 2,-2 4-1,1-2 5,-1 2-15,0-2 6,2 0-9,0-4-18,1-1-46,2-4-30,4-5-59</inkml:trace>
  <inkml:trace contextRef="#ctx0" brushRef="#br0" timeOffset="60">24508 14370 56,'0'0'94,"0"0"-12,0 0-59,0 0-11,0 0-8,0 0 31,23 41 18,-9-21-8,0-2-41,0-2 5,-2 1-9,2-2 2,-1 2 3,0-2-5,1-4 0,1-1 0,-2-3-67,-1-1-23,-1-1-48</inkml:trace>
  <inkml:trace contextRef="#ctx0" brushRef="#br0" timeOffset="61">24651 14271 26,'0'0'48,"0"0"27,0 0 5,-79-12-35,57 12 25,1 0-55,0 0 8,-2 5-18,3 5 23,0 5-20,-1 3-7,3 6 16,5 2-15,2 2 7,3 6 17,6 2-21,2 2 19,0 1-19,0-5 5,9-2 2,4-5-12,5-6 0,3-3 15,5-5-8,3-3 9,3-7-11,-2-3 1,-1 0 17,1-2-23,-2-12 7,2-5 0,0-5-4,0-3-3,-3-5 0,-8-1 5,-4 0-4,-9 2-1,-4-1 0,-2 0 5,0 4-5,-11 1-5,-8 4-9,-3 2-40,-1 4-15,-1 5-26,3 5-60,8 3-50</inkml:trace>
  <inkml:trace contextRef="#ctx0" brushRef="#br0" timeOffset="62">24933 14309 130,'0'0'113,"0"0"-37,0 0 6,0 0-36,0 0-39,0 0 13,25-14-20,-10 14 6,-1 0 20,2 5-24,2 7 22,1 0-4,1 2-13,-4-1 13,-1-1-20,-6 0 3,-1 0-3,-7 0 4,-1-2-4,0 4 0,0-2 0,-3-2 6,-5-1 11,4-5-9,1-3 2,1-1 0,2 0-10,0 0 0,0 0 5,0-14 22,5-8-27,7-6 0,4-7-3,2-1 9,2 2-9,0 9 3,-3 6 0,-2 9-9,-5 7 9,-1 3 0,2 0-2,-1 3-11,-2 11 11,-1 1 2,0 3 0,-2-3-4,-1 2 4,0-2-32,-1 0-21,3-3-66,-1-3 8,3-3-102</inkml:trace>
  <inkml:trace contextRef="#ctx0" brushRef="#br0" timeOffset="63">25569 14514 0,'0'0'125,"0"0"-70,0 0 8,0 0 11,0 0-64,0 0 1,40 0-4,-15 0-2,4 0 32,3 0-1,7 0-22,1 0 41,4-2-49,8-1 20,6-2-3,8 1-15,11-2 7,7 1-15,13-2 3,10 1 34,2 1-37,0 1 11,-4 2-11,-3-1 11,-6 2-13,-8-2 2,-10 0 0,-11-3-1,-4 0 1,-5-2 0,-2 0 0,2 3 2,-1-3-2,-2 2 0,-5 0 0,-4 2 1,-12 2 2,-6 1-3,-8 1 0,-7 0 3,-7-2-5,-3 0 2,-3 2 0,0-3 29,0 0-24,-3 2-5,-10 0-40,-5-1-64,0 2 8,2-1-105</inkml:trace>
  <inkml:trace contextRef="#ctx0" brushRef="#br0" timeOffset="64">27784 13926 62,'0'0'66,"0"0"10,0 0-42,0 0 4,0 0-37,0 0 14,0-1-14,0 2 13,0 17 22,2 11 31,-2 10-29,1 12 38,-1 5-66,3 6 11,0 3 0,1-4-14,1 4 26,-2 0-17,0-5-13,-3-3 11,1-6-10,-1-4-4,0-5 12,0-4-8,0-5 11,0-6-15,0-3 0,0-8 0,0-3 0,0-8-31,0-5-48,0 0-52,0-1 20,0-17-212</inkml:trace>
  <inkml:trace contextRef="#ctx0" brushRef="#br0" timeOffset="65">27790 13918 13,'0'0'25,"0"0"-3,0 0 3,0 0-24,0 0 1,0 0 1,0-2-2,0 2 24,0 0 12,0 0 10,0 0 10,0 0-28,0-1 4,0-1-19,0 1-12,2-1 12,11-3-13,0 2-1,8 2 19,1-2-17,5 2 18,2-1-4,5-1 0,5 3 22,3-2-22,4 1-8,5 1-5,1-2 7,1 1-11,1 1 1,-3-2 0,6 1 2,5-2-2,6-1 0,6-3 5,-5 1-3,-8 2-2,-9-1 0,-12 4 2,-11 1-5,-11 0 3,-7 0 0,-4 0 0,-6 0 5,-1 0-5,0-2 0,0 2 2,0 0 17,0 0 26,0 0-5,0 0 3,2 0-34,-2 0-6,0 0-3,0 0 10,0 0-12,1 0 2,-1 0 0,2 0 21,-2 0-12,0 0 0,0 0 1,0 0 1,0-1 9,0 1-20,0 0 2,0 0 0,0 0-2,0 0-1,0 0-1,1 0-21,2 6 19,2 7 4,0 8 0,-2 4 3,0 1 0,0 6-3,0 1 0,-1 5 4,1 4-7,0 2 3,0 4 0,0-3-1,0-1 6,-2-1-5,-1-4 0,0-3 8,0 1-8,3-4 0,-1-2 1,1-3 2,0-3 5,-2-3-8,2 0 0,0-5 0,-1 2-1,2-1 1,-2-3 0,2 2 1,-3-4-1,1-2 0,-1-2 0,1-2 4,-1-1-6,1-1 2,1-1 0,-1 1-6,-1-1 7,2-1-1,-1 0 0,1 2 2,-2-2-5,-1 0 3,2 0 0,-1 0-4,2-2 5,-2 2-1,-1-1 0,2 0 3,-2-1-3,0-1 0,0 0 0,1 0-5,-1 0 9,0 0-4,2 0 0,-2 0 2,0 0-7,0 1 5,0 1 0,0 1-3,1 0 3,1 0 0,-1-2-1,2 1-12,-3 0 12,0-2-8,0 0-24,0 0 17,0 1-33,0-1-14,0 0-18,0 0-70,-1 0-79</inkml:trace>
  <inkml:trace contextRef="#ctx0" brushRef="#br0" timeOffset="66">27818 14825 76,'0'0'53,"0"0"-1,0 0-25,0 0-18,0 0 26,0 0-12,63-15-13,-48 11 31,0 1-9,3-2-18,0 2 21,3 0-33,1-2 21,5 4-14,-1 0-8,4-2 13,5 1-5,2 0-8,2-1 0,4 3 8,0-3-11,9 0 2,4 0 0,9-1 6,4-2-5,3 1 0,-2-1 2,-2 2 3,-5-1-9,-5 2 3,-7 0 0,-5 0 0,-5 0 0,-10 2 0,-6-1 0,-10 1-16,-8 1 10,-4 0-5,-3 0 4,0 0-2,0 0-9,-1 0-61,-14 0-43,-1 0-98</inkml:trace>
  <inkml:trace contextRef="#ctx0" brushRef="#br0" timeOffset="67">28051 14187 103,'0'0'128,"0"0"-36,0 0 40,0 0-36,0 0-39,0 0-8,0 0-42,-2-8-7,2 8 0,0 2-8,0 16 8,3 6 11,1 4-3,-1 3 38,-2 0-43,-1-1 9,3-3-12,-3-1 8,0-3-10,0-4 2,0 1 0,0-5-1,0-3 1,0-1 0,0-6 0,0 0 4,0-2-10,0 0 6,0-3 0,0 2-20,0-2 23,0 0-3,0 0 0,2-8 2,-1-13-11,4-5 9,2-2 0,0-2-16,2-1 6,2-1 10,-1-3-2,1 1-1,2 5 0,-1 1 3,-1 3 0,-3 3 0,0 0 3,-2 4-3,-2 3 0,4 4 9,-5 6-14,-2 2 5,1 1 0,-2 2-3,3 0 3,6 2-1,1 14-9,5 7 7,-3 2 1,0 3 2,-3-2 0,-2-2-4,0-1 9,-2-5-5,-2-3 0,0-4 2,0-5-7,-1 0 5,-1-5 0,1-1 0,-2 0 3,1 0-3,1 0 0,5 0 9,5-6-9,5-12 0,3-6 7,3-5-5,-4 0-2,1-5 0,0 6 0,-2-1 5,0 7-10,-1 5 5,-6 5 0,-3 6-1,-6 4 4,-1 2-3,4 0 0,2 0-10,6 14 10,1 7 0,2 4 0,-4 4 8,0-2 0,-3 0 4,-1 1-2,-2-5-3,-2 0-10,-3-2 3,-1 2-3,0-2-8,0-1 7,-1-1-30,-8-2-47,5-3-61,-1-3-36,5-4-87</inkml:trace>
  <inkml:trace contextRef="#ctx0" brushRef="#br0" timeOffset="68">29062 14370 41,'0'0'56,"0"0"-2,0 0 9,0 0-58,0 0 7,0 0 2,0 0-12,0 0 36,0 0-11,0 0-7,3 0 13,7 0-28,4-1 6,0-1 5,4-1-12,1 2 27,5-2-13,4 2-6,2-1 20,3 1-26,1-3-4,5 1-2,7 0 4,8-1-5,9 0 1,11 0 0,13 1 1,13 0-1,12 0 0,7 2 0,3-2 6,2 0-7,-7 0 1,-2-2 0,-4-1-2,-5-3 9,2 2-7,1 1 0,1-2 5,1 3 74,-4 0-49,-12 0-29,-11 2 11,-17 3-12,-13 0 0,-19 0-1,-13 0 7,-12 0-10,-10 0 4,0 0 0,0 0-15,-2 0-48,-14 0-60,-8 0-104</inkml:trace>
  <inkml:trace contextRef="#ctx0" brushRef="#br0" timeOffset="69">21664 16755 110,'0'0'24,"0"0"39,0 0 13,0 0-28,0 0-25,0 0-10,0 0 14,4 0-13,-2 0 4,-2 0-1,0 0-11,1 0-3,4 0-3,2-2 1,4-2 6,1-1-4,3 0-3,1 3 0,1-1 3,2 0-4,0 1 1,-2-1 0,2 0 0,2 0 1,2 0-1,2 0 0,2 2 4,-2-1-8,2 1 3,-3-1 1,3 0-1,-1 1 3,1-2-2,3-1 0,3-1 4,0 2-4,3-3 0,0 3 0,-4 1-4,5 1 7,1 1-3,2 0 0,8 0 2,1 0-5,6 0 3,3 0 0,5 0-2,4 0 5,2 0-1,2 0-2,1 0-1,1 0 1,3 0 0,1 0 3,-3 1-8,-5 1 6,-4-2-1,0 0 0,-1 0 3,-2 1-3,-3 1 0,0-1 1,1-1-4,0 0 5,1 0-2,-2 0 0,4 0 1,0 0-1,-4 0 0,-1 0 2,-1-1-5,1-1 4,-2 1-1,3 1 0,-2 0 0,-3 0 0,-1 0 0,-3 0 2,3 0-7,5-2 6,4-3-1,3 2 0,1-2 4,1 2-4,2 3 0,-4-3 0,1 0-3,0 0 6,-2 0-3,-3 1 0,-1 1 0,-1-1 0,2 1 0,4-1 0,0 1-2,1-2 2,0 0 0,1 2 0,3-3 3,2 3-6,3 1 2,3-4 1,0 3 1,-1 0-1,-1-2 0,1 1 0,-2 1 4,0 1-6,3-3 2,1 1 0,7 1-3,4-4 4,1 2-1,3-3 0,3 2 0,3-3 0,4 0 0,1 3 2,2-4-6,-1 2 4,0 3 0,4-5-1,5 4 2,-1-2-1,7-5 0,1 3-2,-1-5-4,1 3 6,-1 1 0,-5 0-1,-3-1 3,-3 5-2,-2-3 0,1 3 1,0 0-4,-3-3 3,0 2 0,-8 0 0,-5 6 3,-4-1-3,-8 1 0,-3 0 3,-11 0-7,-4 0 4,-10 0 0,-6 1-2,-9 3 4,-8 1-2,-10-2 0,-4-1 0,-7-2-4,-5 0 4,-4 0 0,0 0-2,0 0-13,-6 0-71,-10 0-160</inkml:trace>
  <inkml:trace contextRef="#ctx0" brushRef="#br0" timeOffset="70">9112 18395 54,'0'0'83,"0"0"-25,0 0 14,0 0-20,0 0 0,0 0-33,0 0-5,0 0 25,0 0-37,0 2 18,0 5-10,0 4-5,0 4 46,0 6-35,0 4 6,3 6 13,0 2-35,2 1 6,-2 1-6,4 0 7,-1-5-8,0 0 1,0-9 0,-1 1-5,2-4-40,-4-2-28,1-1-12,-2-8-79,4-3-51</inkml:trace>
  <inkml:trace contextRef="#ctx0" brushRef="#br0" timeOffset="71">9344 18427 178,'0'0'36,"0"0"36,0 0 14,0 0-6,0 0-47,0 0-10,-8 3 5,8 9-24,0-1 3,0 4-7,0 3 1,0 0 13,8 1-8,3 1 2,0 1-4,4 0-1,-2-1-3,1-1 0,5-2 2,-1-6-4,0 0 2,1-5-2,-2-3 0,4-3-11,1 0 13,0 0 0,1-9 1,1-3-3,1-1 2,-3-1-5,1-1-8,-1-3-22,-1 1 32,-1 2-5,-1-6-11,-3 5 17,-2-2-6,-7 3 3,-4 1-10,-3-3-39,0 4-26,0 0-70</inkml:trace>
  <inkml:trace contextRef="#ctx0" brushRef="#br0" timeOffset="72">9650 18436 98,'0'0'49,"0"0"28,0 0-26,0 0-31,0 0 17,0 0 12,0 60-14,0-39 18,0 0-29,0 4 22,3-3-27,2 2-14,0-3 17,-1 1-21,-2-2 2,1 1-3,-2 0-2,1-3-33,-2-1-18,0-1-40,0-3-30,0-6-25</inkml:trace>
  <inkml:trace contextRef="#ctx0" brushRef="#br0" timeOffset="73">10027 18690 155,'0'0'144,"0"0"-84,0 0 26,0 0-13,0 0-40,0 0 13,-15-13 0,12 13-39,-3 0 36,0 0-39,0 0 9,0 2-14,2 9 1,1 6 0,1 5-2,2 3-2,0-4 4,0-3 0,0-2 0,8-1-6,-1-1 4,3-8 2,1-2-2,0-4 1,2 0 1,0 0 0,5-14 1,-1-6-5,-1-8 4,2 3-9,-6 1-32,-5 3-35,-4 5 44,-3 0-3,0 4-6,-1 3-18,-10 2-48,1 3-9,-3 3 29</inkml:trace>
  <inkml:trace contextRef="#ctx0" brushRef="#br0" timeOffset="74">10297 18514 126,'0'0'75,"0"0"11,0 0-10,0 0-24,0 0-38,0 0-14,-3-1-6,8 1-1,8 0 7,2 0 7,3 6-1,-3-2 1,4 1 4,0-2-6,1 0-4,4 1-1,-1-2 1,3-1 0,-5 3 0,1-3-1,-1 2 0,-7 0 3,-1 0-6,-6 1 3,-2 3 0,-1 0 5,-2 1-5,-2 2 59,0 1-12,0 2-22,-6 3-1,-10 4-3,-1-2-19,-2 6 8,-2-1-4,-2 1-2,0 0-4,3-3-25,2 0-20,2-7-37,7-2-25,0-9-43,4-3-70</inkml:trace>
  <inkml:trace contextRef="#ctx0" brushRef="#br0" timeOffset="75">9699 17709 257,'0'0'90,"0"0"-5,0 0 28,0 0-47,0 0-21,0 0-29,-8-3-11,8 15-5,0 12 4,0 12 14,8 5 8,-1 2-22,-1 3 11,0-3-9,-5-4 4,1-4-5,-1-3-5,1-2 0,-1-6-2,1 0-15,1-3-14,-3-1-19,0-9-59,0 0 13,0-2-71,0-6-91</inkml:trace>
  <inkml:trace contextRef="#ctx0" brushRef="#br0" timeOffset="76">9672 17712 170,'0'0'117,"0"0"-39,0 0-33,0 0 14,0 0 1,0 0-51,-61 48 19,50-24-15,-2 2-11,2-2 32,2 0-24,-1-3-5,4-6 8,0-4-13,6-7 0,0-1 0,0-3-35,0 0 28,0 0-1,0-15-3,11-7-8,5-12 19,-1-5-16,4 0 7,-2 0-28,2 6 30,-3 7 6,-1 11 1,-4 5 7,4 7-4,-2 3-3,2 7 15,0 17 3,3 5 31,-6 2-33,6 4-10,-6-8 18,1 0-24,-1-4-4,0-5-50,3-4-51,0-4-51,0-5-99</inkml:trace>
  <inkml:trace contextRef="#ctx0" brushRef="#br0" timeOffset="77">13664 17501 37,'0'0'102,"0"0"-49,0 0 37,0 0 10,0 0-48,0 0 5,2-3-48,-2 3 5,0 0 13,0 11-26,4 11 47,2 9-3,2 9-31,2 8 17,1 5-15,-2 3-5,-1-3-2,-2-9 2,-1 0-11,1-5 0,-3-3 11,0 0-11,0-4 1,-1-2-1,-2-4 0,2-2 3,-2-4-6,2-5 1,-2-4-40,1-3 7,1-2-38,1-3-18,0-3 11,1 0-80,-1 0-37</inkml:trace>
  <inkml:trace contextRef="#ctx0" brushRef="#br0" timeOffset="78">13630 17551 24,'0'0'39,"0"0"26,0 0 7,0 0 14,0 0-45,0 0-6,-70 42-2,64-36-26,0 0 20,1-2-27,4-1 1,-1 1 14,1-4-13,1 0-2,0 0 0,0 0 8,0 0-5,0 0-3,0 0 0,0 0 7,0 0-5,0-5-1,10-11-1,4-4 11,4 0-14,-1 1 3,-3 1 0,1 6-9,1-2 5,-5 7 4,4 1-2,-3 4-4,-1 2 4,2 0 2,0 8 0,2 5 28,0 4-27,-3 1 5,0-3 2,-3 2 5,1-4-10,1 2-3,-4-3 0,5-3-5,-2-1 5,7-7-70,-2-1-82,2 0-124</inkml:trace>
  <inkml:trace contextRef="#ctx0" brushRef="#br0" timeOffset="79">14070 18102 135,'0'0'95,"0"0"5,0 0-26,0 0 2,0 0-29,0 0-34,-2 31-11,2 1 37,2 7-21,6 6 22,-2-1-10,-2 4-6,3-4-3,-4 0-16,2-5-5,-2 0 0,0-6 3,1 0-3,-2-3 0,1-2-4,1-5 2,-2-3-55,-1-10-28,4-4-23,-2-3-73,0-3-82</inkml:trace>
  <inkml:trace contextRef="#ctx0" brushRef="#br0" timeOffset="80">14401 18126 120,'0'0'35,"0"0"45,0 0 15,0 0-27,0 0 14,0 0-34,-9-3-27,8 3 10,-1 9-26,2 9-2,0 8-1,0-2 16,0 7-10,12 4-3,5-1-3,3 1 9,3-2-8,-1-4-3,2-5 0,0-5 4,0-4-8,-2-5 4,7-4 0,1-6 0,4 0 6,4-6-6,3-12 2,2-7 15,0 0-19,-1-2 2,-6-1 0,-6 3-3,-6 1 5,-7-2-2,-4-1 0,-4-3 10,-6 0-10,-2-3 0,-1 1 1,0 1-4,0 5 3,-1 7-19,-8 5-29,-2 8-51,-1 3-7,0 3-144</inkml:trace>
  <inkml:trace contextRef="#ctx0" brushRef="#br0" timeOffset="81">14758 18187 64,'0'0'97,"0"0"24,0 0-13,0 0-56,0 0-13,0 0-27,-8 23-7,8-2 23,0 8-6,0-2 0,2 3 14,4 2-32,0-1 18,1 4-8,1-2 0,-1 5 14,-1-4-28,3 1 6,-6-3-5,0-6 4,0-1-10,-3-1 5,3-11-18,-1-1-10,-1-4-55,2-8-60,-1 0-62</inkml:trace>
  <inkml:trace contextRef="#ctx0" brushRef="#br0" timeOffset="82">15156 18476 261,'0'0'141,"0"0"-117,0 0 29,0 0 15,-20 87-28,20-59 9,0-4-47,0 2 15,0-5-17,0-3 2,0-3 5,2-2-7,0-2 0,-1-4 0,2-4-70,0-3-44,3 0-80,0 0-47</inkml:trace>
  <inkml:trace contextRef="#ctx0" brushRef="#br0" timeOffset="83">15293 18260 131,'0'0'125,"0"0"-61,0 0-50,0 0 16,0 0-25,0 0 2,-1 0-7,2 0 1,11 7 3,2 1 24,2-1-23,5 3 7,-1-2-5,3 2-1,3 0 1,0 1-5,0-5-1,-4 2 2,1 0-1,-1 1-2,1-4 0,-1 1-17,0-2 14,5 2-25,7-1 20,8 1 8,9-3 3,-3 1 26,-5-1-22,-9 1 4,-10 0-10,-7-1-1,-7 0 0,-7 0 3,-3 1 6,0 1 6,0 2 88,-9 4-38,-6-1-8,-6 3-41,0-1-10,-3 1 27,-2 1-26,-3 1-7,-1 3 0,2 0-3,-2 2-7,2-4 10,1-1-12,4 0 8,1-1-36,4-4-8,5 1-11,2-4-33,6-2 11,2-2-31,3-1-97</inkml:trace>
  <inkml:trace contextRef="#ctx0" brushRef="#br0" timeOffset="84">22960 17226 60,'0'0'63,"0"0"7,0 0 4,0 0-33,0 0-11,0 0 2,0 0-19,2-2 8,-1 1-6,-1 1-14,0 0 15,0 0-12,2 0 4,1 1-6,1 17 7,4 8 25,0 8 7,-1 7-20,0 5 5,1 0 2,-2-1-6,3-1 4,-3-3-24,1-1 12,-2-2-14,-2-2 0,-2 0 11,-1-3-10,0 0-1,0-1 0,0-4-1,-1 1-1,-5-2-9,1-9-16,-1-3 12,2-4-15,-1-5-54,4-3-49,1-3-62</inkml:trace>
  <inkml:trace contextRef="#ctx0" brushRef="#br0" timeOffset="85">22965 17186 41,'0'0'72,"0"0"19,0 0-29,0 0-11,0 0-30,0 0 12,3-4-1,-3 4-12,0 0-2,0 3-12,-5 14 23,-8 4 10,0 3-36,-4 2 6,4-4-8,-2-1 0,3 0 21,0-4-14,0-1 1,3-4-9,2-4 8,1-4-9,4-2 1,2-2-19,0 0 19,0 0 0,0-6 3,12-12-11,0-3 5,4-5-5,0 3-8,0 4 6,-3 2 4,0 4 6,0 1 0,-3 1-2,0 5 1,-2 3-1,0 3-3,-1 0-2,5 0 3,4 8 8,2 8-3,3 1 26,-1 1-26,0 0 1,2-1-2,-3-2 3,1 0-2,-4-3-1,0-3-20,-6-2-21,-1 1-94,0-2-32</inkml:trace>
  <inkml:trace contextRef="#ctx0" brushRef="#br0" timeOffset="86">22680 18117 6,'0'0'53,"0"0"48,0 0-55,0 0 29,0 0-12,0 0-24,0 0 15,0-12-35,0 12 12,0 0 3,0 0-24,3 15 25,0 10-16,1 9 17,-1 5 12,0 3-48,2 1 18,-2 3-3,2-1-6,2-3 3,-1-3-12,1-4 1,-2-4-1,1-2 5,-1-5-5,-1-2 0,-1-4-30,0-1 4,-2-2-47,1-4-47,1-5-29,0-3-133</inkml:trace>
  <inkml:trace contextRef="#ctx0" brushRef="#br0" timeOffset="87">23154 18094 100,'0'0'30,"0"0"7,0 0-1,0 0-22,0 0 4,0 0-17,-13 83-2,13-66-1,9-3 2,3 3 2,3-2-2,-2 2 1,-1 3 2,3-2 2,-3 3-5,3-3 0,-3 1 0,3 1 3,-3-7-3,0 1 0,3-3 0,-3-6-4,4-2-15,1-3 7,2 0 10,-2 0-3,0 0 5,-1 0 0,-2-4 0,-2 0-13,1-3 13,-1 1 0,0 2 1,-1-7 3,-1 1 5,0-5 13,1-2 17,-3-3-31,-2-2 17,-1 0 27,-3-4-21,-1 3-1,-1-2-20,0 4 0,0 1 4,0 2-11,0 3-3,0 1 0,-1 5-11,-2 5 9,-1 1-27,-1 3-28,-1 0-86</inkml:trace>
  <inkml:trace contextRef="#ctx0" brushRef="#br0" timeOffset="88">23386 18260 45,'0'0'49,"0"0"27,0 0-14,0 0-21,0 0 20,0 0-35,0-11 3,0 11 1,0 0-25,0 0 27,0 0-22,0 0-9,0 0 11,0 0-11,0 2-1,0 13 8,3 9-4,4 7 46,1 6-13,1 2-16,-2 0 37,0 0-52,-2-4 11,-4-2-4,1-5-7,-2 0-3,0-7-3,0 0 0,0 0 5,0-6-5,0 1-7,0-5-27,0-1-53,0-5-14,0-3-55,0-2-87</inkml:trace>
  <inkml:trace contextRef="#ctx0" brushRef="#br0" timeOffset="89">23747 18478 10,'0'0'101,"0"0"-71,0 0 60,0 0-45,0 0-15,0 0 10,27-42-33,-15 33 14,2 3 1,-1 4-12,0 1 19,-3 1-28,1 0 2,-1 4 12,-1 11-10,-4 6 12,-4 4-13,-1 2 4,0 1 15,-7-2-13,-7-2-9,4-2 15,-2-2-10,2-5-12,1-1 2,-1-5 4,4 0 10,1-3-9,3-5 1,2 1-2,0-2-6,0 0 6,0 0-9,10 0 9,10 0 22,4 0-13,4 0 1,0-7-1,-1 0-6,-1-2-6,-4 5-21,-1-1-43,-2 2-9,-2-1-62,-1-1-91</inkml:trace>
  <inkml:trace contextRef="#ctx0" brushRef="#br0" timeOffset="90">24164 18144 105,'0'0'92,"0"0"-37,0 0 30,0 0-26,0 0-1,0 0-43,-3-4 7,3 2-22,0 2 9,0 0-9,6 0 0,2 0 0,-2 0 0,2 0 0,2 0 0,0 0 0,5 2 0,2 6-1,0 3 1,2 2 0,1 1-1,1 0 5,-1-2-4,0 1 0,1 1 0,-1-4-1,2 1 1,-3-4 0,-3 3 0,-2-2 1,-3-1-1,-2-1 0,1-1 0,-1-2-3,0 2 3,2-3 0,2-1-10,1 1 12,0-1-2,-2-1 0,-4 3 2,-2-3-3,-3 0 1,-3 0 0,0 0 0,0 0 10,0 0-10,0 0 67,0 1-8,0 6-7,-11 2-48,-4 6 14,-5 3-5,-2 3-10,-3 3-3,-3 3 0,-2 2 15,0-3-15,2-1 4,4-6-3,6-4 7,5-1-8,4-7-4,3 0-4,3-4-77,3-3-38,0 0-103</inkml:trace>
  <inkml:trace contextRef="#ctx0" brushRef="#br0" timeOffset="91">26583 17500 0,'0'0'69,"0"0"13,0 0-38,0 0 28,0 0-15,0 0-26,0-8 8,0 8-25,0 0-1,0 0-13,0 18 14,0 11 14,5 9 0,5 10-21,-1 6 39,1 3-20,2 2 1,-3-6 0,0-4-24,1 1 15,-2-2-18,-2-1 3,2-5 6,-4-6-9,0 2 2,-1-4-2,-1-2-11,-2-4 2,0-3-56,0-7-49,0-8-72,3-7-87</inkml:trace>
  <inkml:trace contextRef="#ctx0" brushRef="#br0" timeOffset="92">27011 17464 63,'0'0'21,"0"0"36,0 0 44,0 0-54,0 0-17,0 0-12,-9 3-12,9 10 19,0 5-12,0 2 0,0 7 30,2 3-31,7 6 11,1 6 7,0 1-18,1-1 8,4-6-14,-3-5-4,4-5 7,-1-5-8,3-4-1,2-6 2,0-4 5,6-7-9,0 0 2,6 0 0,-1-8-1,-1-5 1,-4-2 0,-3 1-2,-3 0 1,-5-1 0,-2 2 1,1-4 0,-1-2-2,-1-4 3,-2-1-1,1 0 0,-5 0-9,-3 1-29,0 5-2,-3 6-42,0 5-32,0 4-59</inkml:trace>
  <inkml:trace contextRef="#ctx0" brushRef="#br0" timeOffset="93">27287 17614 30,'0'0'73,"0"0"-6,0 0-2,0 0-13,0 0-38,0 0-4,-1 0 4,1 5-8,0 16 12,0 7 43,0 8-30,0 5 16,0-2-22,1 0 4,4-6-2,1-1-24,1-1 7,0 0-10,1 0 1,0-2-1,0-5 0,-2-3-28,0-7-32,-3-5-78,0-6-107</inkml:trace>
  <inkml:trace contextRef="#ctx0" brushRef="#br0" timeOffset="94">27641 17971 114,'0'0'29,"0"0"53,0 0 12,0 0-54,0 0 2,0 0-40,4-35 8,5 28-3,5-4 0,4 2 3,1-3 20,3 2-30,2-2 15,-2 4-11,-2 3 5,-4 4-6,-2 1-3,-1 0 0,-2 8 8,-1 10-6,-6 0 5,-4 6-4,0-3 6,0 0-5,-7-2 13,-3 0-16,-2-4 16,-2-2-11,5-2 2,-1-4-8,3 1 14,1-5-13,4-2-1,2 1 1,0-2-5,0 1-27,0 2 1,0 2 27,2 4 0,8 0 2,2 3 1,2 0 0,0 3 2,0-2 3,0 1-5,2 3 0,-2-2 3,0-1-3,-2 3 0,-2 0 5,-5-2 8,-4 0-13,-1-2 0,0 0 24,-15-3-19,-7-2 21,-3-3-8,-2 0-14,-3 0 6,3-5-10,0 0-22,6 0 4,3 0-46,6 0 2,8-3-34,4-9-134</inkml:trace>
  <inkml:trace contextRef="#ctx0" brushRef="#br0" timeOffset="95">28132 17778 143,'0'0'102,"0"0"-9,0 0-2,0 0-13,0 0-41,0 0-22,-6-7-5,6 7-10,0 0-3,0 0-7,10 0 10,1 0 3,2 3 0,6 3-2,2 3-1,2 1 3,4-1-6,-2 2 3,2 0 0,-2 0-5,0 0 5,-4-2-16,3 0-2,-3-4-19,-1 0 19,-4 2 2,-4-3-11,0-1 16,-5 0 3,1 0 8,-4-2-1,-2 1-2,-1 0 3,-1 1-3,0 0-8,0 1 11,0 4 1,0 1 16,-4 3 37,-7 1-42,-3 2 37,-5 5-9,-3 1-17,-3 0 21,-3 2-23,-1-2 13,2 2-15,-1-2-14,2-3-5,3-4 0,0 0-5,5-5-6,5-3-25,4-3-78,6-3 18,3 0-147</inkml:trace>
  <inkml:trace contextRef="#ctx0" brushRef="#br0" timeOffset="96">27202 16853 211,'0'0'47,"0"0"57,0 0-39,0 0-7,0 0-35,0 0-16,0 0-14,-1 15-1,1 3 8,0 6 26,0 4-26,0 5 16,0 4 18,0-1-30,0 0 29,3-5-28,1 0-2,2-5 1,0 2 1,-1-6-5,-1-2 0,-1-2-43,-1-4-5,-1-4-48,-1-4-52,0-3-42</inkml:trace>
  <inkml:trace contextRef="#ctx0" brushRef="#br0" timeOffset="97">27169 16886 7,'0'0'104,"0"0"-12,0 0 3,0 0-36,0 0-15,0 0-16,0-7-11,0 7-3,0 0-5,-4 10-6,-5 3 14,-4 2-6,1-1-19,1-2 8,1-2 0,2-2 6,1-2-6,2-3 0,2 0 10,1-2-4,2-1-12,0 0-1,0 0 7,0 0 20,0-8-20,7-8-9,5 0 8,0 1-15,3 3 12,-3 1 0,1 2 3,-1 3-5,3-1 6,-2 1 0,3 0 0,3 1 2,-2 2-2,1 3 0,5 0-3,-3 1-3,0 16 6,1 3 0,-3 2 12,-6 1-5,-3-2-7,-1-3 0,0-2-10,3-2-2,5-5-54,2-4-27,0-4-129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0:00:08.5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11319 7978 241,'0'0'91,"0"0"-83,0 0 61,0 0 3,0 0-25,0 0 18,0 0-54,0 0 27,0-7 10,0 5-39,0 2 34,0 0-38,0 0 2,0 0-5,0 0-2,0 0-34,0 0-81,0 0-150</inkml:trace>
  <inkml:trace contextRef="#ctx0" brushRef="#br0" timeOffset="312.4864">10950 8465 205,'0'0'208,"0"0"-152,0 0-37,0 0 66,0 0-41,0 0-43,11-3 8,-11 3-9,3 0-7,1 0-39,4 0-68,8 0 9,-2 0-183</inkml:trace>
  <inkml:trace contextRef="#ctx0" brushRef="#br0" timeOffset="593.7189">11844 8380 599,'0'0'104,"0"0"-98,0 0 31,0 0 4,0 0-35,0 0-12,0 4 0,0-4-50,0 2 9,0-1-83,0 1-76,0 3-60</inkml:trace>
  <inkml:trace contextRef="#ctx0" brushRef="#br0" timeOffset="1482.715">12778 7588 98,'0'0'137,"0"0"-59,0 0-13,0 0 22,0 0-69,0 0 2,0 0-20,3 15 18,2 11-1,-2 10 42,3 10-35,1 9 28,0 5-48,1 3 8,-2 5-12,1 1 19,-2 3-13,-1 2-3,-1-4-2,0-5 8,0-7-5,2-5-6,2-6 2,0-4-74,4-6-16,-2-7-49,3-10-49</inkml:trace>
  <inkml:trace contextRef="#ctx0" brushRef="#br0" timeOffset="2185.8003">13233 7669 326,'0'0'40,"0"0"18,0 0-10,0 0 28,0 0-21,0 0-51,-18-12-1,15 12-3,-1 17 0,1 12-1,3 8 7,0 8-6,0 4 0,16-1 3,7-2 10,3-2-13,9-5 0,5-2 0,11-3-1,5-4 0,7-1 1,0-7-2,1-7-10,-1-7 11,-4-8-5,-4 0-9,-5-10-18,-3-16 28,-2-8-2,-5-8 4,-4-6-1,-3-2 7,-6 2-3,-9-1 36,-3 4-31,-9 2 27,-6 4-7,0 5-16,0 2 24,-9 5-33,-5 1-4,4 6-10,1 6-75,-3 3-14,-2 7-117</inkml:trace>
  <inkml:trace contextRef="#ctx0" brushRef="#br0" timeOffset="2661.0034">13694 7812 293,'0'0'86,"0"0"-15,0 0-12,0 0 42,0 0-86,0 0 10,6 23-25,-3 10 30,-1 3-17,1 5 8,1-1-11,-1 4-10,3 4 0,-2-1 8,1 0-7,-2-1 6,-2-5-3,1-2 0,-2-4 0,0-4-6,0 0 2,0-6-50,0-3 29,-2-2-56,1-5-19,1-3-12,0-4-90,0-4 3</inkml:trace>
  <inkml:trace contextRef="#ctx0" brushRef="#br0" timeOffset="3373.1284">14236 8276 156,'0'0'114,"0"0"-38,0 0-5,0 0 44,0 0-45,0 0-41,-29-9-2,20 15-21,-1 13-12,-5 7 6,3 3 0,4 1-1,3-2 2,5 3-1,0-7 0,0-2-8,16-4 1,3-7 7,5-4 0,5-4 7,2-3-4,0 0-1,-1-15 2,0-6 2,-8-4-11,-5-4 5,-5-1-2,-9 3-5,-3-2 12,-3 5-5,-17 2 0,1 2-31,-5 6-17,3 7-42,2 2-97,1 5-65</inkml:trace>
  <inkml:trace contextRef="#ctx0" brushRef="#br0" timeOffset="4169.9618">14668 7711 157,'0'0'112,"0"0"-11,0 0-10,0 0-31,0 0-45,0 0-15,5-3-17,16 8 17,6 7 0,2 2 3,6 1 3,4-1-3,2 3 4,4-4 0,0 0 2,-2-1-9,2 0 0,1 0 0,-4-1 2,4-1-2,-9 2 0,-5-1 0,-7-2 5,-10-2-5,-6-2 0,-6-1 0,-3 1 0,0 1 19,-3 4 71,-15 6-7,-9 3-73,-4 5 14,-6 5-24,-5-1 14,-1 7-17,-2 1 3,-1 2 0,4-2-7,4-5-35,8-4 30,8-4-32,10-3-34,5-4-8,7-3-34,0-3-64,3-6-40</inkml:trace>
  <inkml:trace contextRef="#ctx0" brushRef="#br0" timeOffset="7459.9663">16296 7889 193,'0'0'83,"0"0"-26,0 0-53,0 0 44,0 0-9,0 0-36,84-37 38,-59 32-22,-2 0-13,3 3 16,0-1-18,0 1-4,0 2 0,-4 0-21,-5 0-25,0 0-48,-5 3-44,-3 6 9</inkml:trace>
  <inkml:trace contextRef="#ctx0" brushRef="#br0" timeOffset="7709.9536">16233 8083 312,'0'0'76,"0"0"-76,0 0 0,0 0 41,0 0 26,91 11-4,-42-11-22,7-5-35,-1-8 8,0-6-14,0 6-48,-5 1-55,3 3 0,-7 2-124</inkml:trace>
  <inkml:trace contextRef="#ctx0" brushRef="#br0" timeOffset="8682.3001">17525 7324 162,'0'0'109,"0"0"-17,0 0-19,0 0-13,0 0-14,0 0-40,-3-4-6,3 4 0,0 0-13,0 12 10,0 12 6,0 14 2,3 8 24,5 7-18,2 7-1,1 0 0,1 7 4,-2 0-6,-2 3-6,-1-1 8,-2-4 12,-2-6-18,1-2-4,-1-5 0,0-5-24,0-8 1,-2-5-37,-1-6-40,0-7 15,0-4-88</inkml:trace>
  <inkml:trace contextRef="#ctx0" brushRef="#br0" timeOffset="10142.3613">18161 7528 1,'0'0'150,"0"0"-78,0 0 3,0 0-10,0 0-1,0 0-13,-40-36 2,26 36 11,-2 0-27,-4 0-5,0 0-25,-4 4-1,3 10 6,1 4-12,0 6 0,3 6-4,2 8 5,2 3-1,5 4 0,1 3 0,3-2-5,4-1 5,0-6 0,0-4-4,6-6 6,10-5-3,4-3 1,3-4-18,6-7 11,2-4 7,7-6 0,0 0 4,-1-5 3,-1-13-7,-3-4 0,-2-2 5,-4-1-9,-5-5 4,-5-2 0,-4-3 6,-5-1 1,-8 0-7,0 1 0,-5 2 7,-16 3-8,-4 3 1,-1 1 0,-2 8 3,-2 5-3,2 4-10,4 7-12,6 1-53,9 1 13,5 0-96,4 0-89</inkml:trace>
  <inkml:trace contextRef="#ctx0" brushRef="#br0" timeOffset="10798.5772">18521 7367 101,'0'0'192,"0"0"-128,0 0 7,0 0 20,0 0-52,0 0-28,-3 0-11,3 0-16,1 9 8,14 8 7,7 2 1,4 5 10,5 0-8,5 2 0,1-2-2,2-2 0,1 1-2,2-4 1,-2-1 1,-1-2-2,1-3 2,-6 0 0,-7-2 0,-6-2-4,-7-2 2,-8 0 0,-6 2-1,0 1-11,-5 7 28,-16 4 3,-10 8 28,-8 4-26,-8 4 20,-3 2-17,0 0-18,2 1 18,6-1-20,6 0 2,5-3-4,4 0-24,5-1-65,4-5 4,1-3-46,7-4-21</inkml:trace>
  <inkml:trace contextRef="#ctx0" brushRef="#br0" timeOffset="11819.3211">19765 7012 350,'0'0'42,"0"0"57,0 0-32,0 0-49,0 0 27,0 0-35,-43 82-7,29-49-3,-5 4 10,-1 5-10,-5 1 0,-5 1-13,0-2 12,2-2-89,3-6 17,2-4-41,4 0-32,1-6 6</inkml:trace>
  <inkml:trace contextRef="#ctx0" brushRef="#br0" timeOffset="12163.0525">19453 7169 226,'0'0'112,"0"0"-52,0 0 54,0 0-45,0 0-49,0 0-20,31 5-4,-14 16 4,2 5 21,3 4-16,3 0 7,4 2-8,3-4-4,2-1 0,1-1-7,-2-3-16,-1-1 7,-6-3-37,-3 0-32,-4-7-30,-5-3-45</inkml:trace>
  <inkml:trace contextRef="#ctx0" brushRef="#br0" timeOffset="12779.4243">19741 6983 87,'0'0'136,"0"0"-102,0 0 15,0 0 9,0 0 18,0 0-49,-100-62 12,70 62-39,-4 0 0,-6 10-6,-2 5 17,1-2-11,0 3 8,5 4-1,0 2-9,6 7 2,3 6 0,2 7 3,9 7-2,-1 9 2,10 0 6,4 1-1,3-3-12,0-6 4,7-8 0,17-5-6,12-6 6,10-6 0,7-7-2,6-4 17,4-8-15,0-6 0,1 0 3,-2-9 5,0-14-7,-6-4 1,-7-2-2,-7-2 2,-12-1-2,-6-4 0,-7-3 3,-7-3 17,-6-2-2,-4 0-12,0 4 15,-14 0-10,-9 8-6,-6 1-1,-7 6 8,-2 6-23,-4 3 11,2 7-41,4 5-25,3 4-82,9 0-49</inkml:trace>
  <inkml:trace contextRef="#ctx0" brushRef="#br0" timeOffset="14214.7641">20175 7186 1,'0'0'147,"0"0"-53,0 0-18,0 0 7,0 0-22,0 0-53,15-35 3,-9 30-3,3 0-8,-1 2 27,2 2-22,0 1-2,2 0-2,2 0 13,-1 10-14,0 5 5,-4 2 3,1 1-1,-4 3-6,-2 2 9,-4 2-10,0-1-15,0-3 4,0-1 2,-9-5-4,3-3 13,0-2 19,3-2-16,3-7 1,-2 1 1,2-2-5,0 0 2,0-4 10,0-16 51,11-11-62,4-5-1,3-4 0,4-5 5,2 4-5,0 6 0,0 7 2,0 7-3,-5 8 2,-4 5 2,0 8 1,0 0-3,2 3-1,0 15 0,2 8 3,-2 2-3,2 1 2,-4-1-2,2 0 0,0-3-15,-2 0-1,3-2-19,0-3-83,2-8 20,-4-6-80</inkml:trace>
  <inkml:trace contextRef="#ctx0" brushRef="#br0" timeOffset="17763.9717">21415 7070 205,'0'0'78,"0"0"9,0 0 18,0 0-39,0 0 17,7-77-42,-7 69-19,0 3 58,2 3-71,-2 2 12,0 0-21,1 2-8,5 24 4,0 17-4,5 23 8,1 14 10,-3 6-2,-2-2-8,2-2 0,-5-7 8,-1-2-8,-1 0 0,-2-5 0,0-5-2,0-4 2,0-8 0,0-5 0,0-5-16,0-6-5,0-7-36,1-10-73,9-8-28,4-10-135</inkml:trace>
  <inkml:trace contextRef="#ctx0" brushRef="#br0" timeOffset="18232.6972">21989 7406 433,'0'0'120,"0"0"-98,0 0-9,0 0-13,0 0-14,0 0 14,11 71 1,-4-39 3,-1 2 16,-1 0-16,-1 1 0,1-3-4,-2-1 4,1 0-8,-1 0 4,-3 0-4,1-3-3,-1-5-98,2-7 12,4-7-53,1-6-89</inkml:trace>
  <inkml:trace contextRef="#ctx0" brushRef="#br0" timeOffset="18833.9542">22395 7295 226,'0'0'121,"0"0"-61,0 0-35,0 0 10,0 0-35,0 0-12,2-5 11,12 7 1,3 8 0,4 2 8,-1 3-3,0 3-5,4 0 0,0 2 7,3-2-11,1 0 4,3 0 0,0 1 2,4 0 2,-2-1-4,1 1 0,0-1 0,-2-2-3,-2-3 3,-5-1 0,-7-1 5,-3-4-2,-6-1-3,-3-1 0,-2-1-3,-4 1-1,0 2 4,0 2 0,-15 5 75,-7 4-72,-5 6 26,-6 3 5,-4 3-32,-3 3 23,-3 0-25,2-1-4,2 1 1,3-3-70,5-3-13,7 0-22,5-6-107</inkml:trace>
  <inkml:trace contextRef="#ctx0" brushRef="#br0" timeOffset="22377.6212">7331 10204 225,'0'0'101,"0"0"-19,0 0 41,0 0-44,0 0-24,0 0-28,0 0-23,3-10 17,-3 10-21,3 3-6,0 20 2,4 17 8,1 14-1,-1 11-3,1 10 2,-1 8 11,-4-2-8,2 2 2,-2-8-2,1-3 2,2-6-7,-1-7 0,2-8 0,-4-4-3,0-8 3,3-3-18,-3-8 9,2-9-82,1-9-62,1-7-94</inkml:trace>
  <inkml:trace contextRef="#ctx0" brushRef="#br0" timeOffset="23127.5854">7720 10198 217,'0'0'47,"0"0"14,0 0-5,0 0-43,0 0 0,0 0 4,-28 98-12,28-58 32,0 4-21,0 1-3,0 2 17,6 0-23,8-5-5,3-2-2,7-6 7,6-7-7,9-3 0,10-6 0,5-2 1,9-6 4,-2-9-5,-2-1 0,-2 0 9,-6-17-10,-3-2 1,-4-5 0,-5-5-2,-2-4 5,-10-3-3,-3-5 0,-9 0 11,-5 1-8,-7 2 10,-3 2-10,0 5 10,-3 2-10,-11 2-3,-2 6 0,-1 1-5,-3 7-7,5 5-53,0 4-73,-1 4-131</inkml:trace>
  <inkml:trace contextRef="#ctx0" brushRef="#br0" timeOffset="23547.7774">8141 10385 298,'0'0'84,"0"0"2,0 0-28,0 0 31,0 0-70,0 0-19,10 1 0,1 29 2,0 8 33,-3 10-5,0 3-22,-4 5-2,-1-2 1,0-3 1,-1-1 1,-2-3-9,0-4 2,3-4-2,1-1-39,-1-7-25,2-6-19,1-6-51,1-6-33</inkml:trace>
  <inkml:trace contextRef="#ctx0" brushRef="#br0" timeOffset="24078.9971">8659 10759 301,'0'0'87,"0"0"-34,0 0-11,0 0 13,0 0-28,0 0-22,0 39-5,3-2 33,0 0-30,0 2 9,4 2-8,-2-2 10,-1-1-14,1-3 0,1-4-7,1-4-23,-1-4-89,0-7-18,2-5-96</inkml:trace>
  <inkml:trace contextRef="#ctx0" brushRef="#br0" timeOffset="25108.1001">8917 10314 80,'0'0'52,"0"0"40,0 0-1,0 0-15,0 0-26,0 0-49,-4-2 12,4 1 1,0 1-3,0-1 17,0 1-21,0 0-1,0 0-6,0 0 1,10 0-1,2 0 0,1 0 0,-2 0 3,1 0-2,1 1-1,2 3 3,3 3 8,3 2-11,7 3 0,8 3 4,3 0 5,6 4-9,5-1 0,2 0 3,-2-1-1,-3-2-4,-5-2 1,-4-2 1,-10-2-1,-4-4 5,-8-2-4,-7-2 0,-3 1 3,-6-2-3,3 1 18,-3-1 46,0 0 23,0 3-48,-3 2-25,-6 4 1,-7 4-10,-4 9-8,-4 3 3,-4 7 0,-5 2-5,-4 4 11,-6 2-6,-1 3 0,1-3-9,4-2 8,5-2 1,4-3-31,3 0 31,4 1-28,3-6-4,5-1-27,6-7-84,8-9 19,1-3-151</inkml:trace>
  <inkml:trace contextRef="#ctx0" brushRef="#br0" timeOffset="25795.6836">10245 10446 245,'0'0'127,"0"0"-85,0 0-41,0 0 17,0 0 29,0 0-18,110-21 7,-70 11-23,-1-1-9,3 2 3,-6 3-7,1 3 0,-11 3-17,-7 0-95,-10 2-53,-6 10-92</inkml:trace>
  <inkml:trace contextRef="#ctx0" brushRef="#br0" timeOffset="26029.9262">10293 10681 48,'0'0'196,"0"0"-173,0 0-21,0 0 22,0 0 52,0 0-28,83-4-33,-41-13-1,5 0-14,0-1-4,-1 4-10,-6 2-65,-4 6-44,-1 1-27,-7 5 74</inkml:trace>
  <inkml:trace contextRef="#ctx0" brushRef="#br0" timeOffset="27090.5359">11522 10019 339,'0'0'98,"0"0"-54,0 0 7,0 0-39,0 0-8,0 0 82,19 110-54,-16-62-9,2 2 0,-1-2-17,-1 0-5,0-3-1,-3-1 2,0-1-7,0 3 5,0-1-10,-3-3-18,-4 0-62,2-6-6,2-4 33,3-8-19,0-12-172</inkml:trace>
  <inkml:trace contextRef="#ctx0" brushRef="#br0" timeOffset="27606.133">11605 10395 436,'0'0'32,"0"0"-21,0 0-11,0 0 10,0 0 23,100-25-16,-59 17-9,0 0-10,-5-2 2,0 1 0,-3-1-10,-5-3 10,-1 1-27,-2-2 26,-8-3-31,2-3 30,-5-1 2,-3-5 0,0 1 2,-3 1 1,-1 2 13,-6 2 34,-1 3-32,0 4 33,0 2-16,-1 6 6,-5 4 24,3 1-30,2 0-6,-1 1-29,-2 22 6,-1 10-6,2 8 0,3 3 3,0-2 12,0-1-12,0-4 0,0-2-3,1-1 4,1 2-4,4 3 0,0 4-36,3-4 33,0-6-65,1-9-47,4-9-41,-2-9-125</inkml:trace>
  <inkml:trace contextRef="#ctx0" brushRef="#br0" timeOffset="28237.7219">12682 9810 144,'0'0'188,"0"0"-111,0 0-5,0 0-17,0 0-35,0 0-13,-13 58 3,-2-23-9,-3 4 12,-3 0-6,-4 1-7,3-4 1,-2-3-13,1-3-33,1-3-37,4-4-9,5-5-75,1-8-30</inkml:trace>
  <inkml:trace contextRef="#ctx0" brushRef="#br0" timeOffset="28573.3526">12453 9858 294,'0'0'98,"0"0"-61,0 0-13,0 0-24,0 0 38,0 0 30,41 83-46,-25-52 11,1-2-33,0-2 7,4-3-3,-1-1-1,0-2-3,1-3 0,-6-3-8,3-2-38,-1 0-25,0-6-38,4 1 30,-3-5 33,-2-3-203</inkml:trace>
  <inkml:trace contextRef="#ctx0" brushRef="#br0" timeOffset="29198.3179">12757 9718 184,'0'0'38,"0"0"55,0 0-23,0 0-8,-97-53 35,69 52-82,-2 1 36,-3 0-22,-1 0-23,-2 13 21,-3 5-27,1 5 17,-1 3-6,1 5-7,7 7 0,6 5-1,7 10 2,10 3-5,8 1 0,0-3 5,11-6-11,10-5 6,9-6 0,4-5-1,6-7 4,3-5-3,6-10 0,2-4-8,6-6 3,1-1 5,2-20 0,-2-7 2,-3-6 0,-5-5-2,-6-1 0,-8-1-1,-8-1-2,-11 1 3,-7-1 0,-10 0 2,0 3 2,-13 2-4,-12 4 0,-5 5 2,-5 5-7,3 5 5,-1 6-32,1 9 12,6 3-84,-1 0-53,3 6-113</inkml:trace>
  <inkml:trace contextRef="#ctx0" brushRef="#br0" timeOffset="30149.2953">13261 9882 111,'0'0'69,"0"0"6,0 0-3,0 0-63,0 0 26,0 0 3,15-44-27,-7 38 16,7 2 0,-2 4-9,5 0 17,4 0-11,-2 10 1,4 7 8,-4 1-27,-3 3 3,-2 2-9,-6-2 10,-5-1-13,-2-2 10,-2-4-7,0-3 0,0-4-17,0-2 16,0-2 1,0-3-12,0 0 6,0 0 11,4-3-5,7-15 0,1-9-4,4-8 4,1-1 0,0 2-7,-2 6 1,-1 12 8,-5 7-2,-5 7 26,1 2-24,1 5 0,2 13 18,3 6-4,-3 2 19,-2-1-35,1-3 1,-4 1-5,0-2-12,0-3-29,1 0-32,2-3-54,6-2-30,0-9-8</inkml:trace>
  <inkml:trace contextRef="#ctx0" brushRef="#br0" timeOffset="32387.6197">14197 9953 313,'0'0'75,"0"0"-26,0 0-17,0 0-1,0 0-12,0 0-16,7 86 49,10-35-13,-1 9-37,2 6 41,3 4-32,-8-3-1,-2-2-3,-4 0-1,-4-7-8,0-3 2,-3-5-17,0-3 15,2-3-12,2-6 7,1-7-64,2-7-46,5-10-22,-1-11-135</inkml:trace>
  <inkml:trace contextRef="#ctx0" brushRef="#br0" timeOffset="33035.2393">14941 10173 195,'0'0'60,"0"0"-8,0 0 58,0 0-53,0 0-3,-84-18-31,64 18-21,-2 4 28,-4 11-7,3 8-22,1 5 23,3 5-18,7 6 0,3 4-3,6 0 9,3 1 12,0-4-24,7-5 6,10-5-7,8-7 4,4-8-3,5-9 0,5-6-9,1 0 2,-1-12 7,0-11 0,-3-5-8,-5-4 4,-6 0 1,-7 3 1,-9-2-6,-6 3 8,-3-1 0,0-1 1,-8 3 2,-8-1-1,-2 5-2,-6 3 0,-2 7-25,0 3 5,5 7-32,3 3-45,6 0-39,2 0-132</inkml:trace>
  <inkml:trace contextRef="#ctx0" brushRef="#br0" timeOffset="33566.4591">15114 10015 250,'0'0'67,"0"0"25,0 0 2,0 0-7,0 0-63,0 0-24,0 0-4,22-8 3,1 19 1,3 5 2,0 2 0,3 5-1,-1 2-1,3 1 6,2 0-6,2-1 0,0-4 0,1-1-2,-1-4 2,-4-1 0,-4-1 0,-5-4 4,-8-1-6,-4 2 2,-7-4-2,-2 5 2,-1 2 2,0 3 55,-16 5-42,-8 6 3,-6 6-9,-3 5-9,-1-1 5,2 5-3,0-2-2,1-4-10,3 1 2,5-6-64,2-4 4,6-2-45,2-6-38,4-7-153</inkml:trace>
  <inkml:trace contextRef="#ctx0" brushRef="#br0" timeOffset="34860.6617">16041 9726 32,'0'0'77,"0"0"8,0 0-4,0 0 4,0 0-42,0 0-7,1-5-36,-1 14 17,-6 14 3,-8 7 22,-3 4-32,-4 2 35,-3-1-33,1-3-11,3-3-1,1-2-3,5-6-31,3-3-9,1-7-50,4-1 35,0-4-81,3-5-52</inkml:trace>
  <inkml:trace contextRef="#ctx0" brushRef="#br0" timeOffset="35188.7743">15801 9786 93,'0'0'105,"0"0"-36,0 0 7,0 0-9,0 0-63,0 0 2,36 13 42,-13 5-1,3 3 0,0 1-29,1 0-5,1-1 2,0-1-9,-1-4-6,-4-1 0,0-3-1,-7 1-13,0-3-20,-2-1-23,1 0-21,-3-3-76,-1-1 56,-1-2-41</inkml:trace>
  <inkml:trace contextRef="#ctx0" brushRef="#br0" timeOffset="35820.4925">15963 9603 157,'0'0'66,"0"0"30,0 0-19,-103-11-21,78 11-28,0 0-13,1 7 8,0 8-13,0 6-9,2 6 6,4 9-7,1 10 0,5 6-1,5 7 11,0 4-7,4-1 12,3-6-12,0-7 11,1-8-14,15-8-4,7-8 2,4-7-12,6-4 14,7-6 0,6-8 8,8 0 18,4-8-14,5-16-9,-2-3-3,-5-7 2,-6-1-5,-7-3 3,-12 2-1,-11 0-18,-9-1 17,-7 1 2,-4 2 0,-2 2 8,-16 1-8,-4 2 0,-5 4 2,-3 0-1,0 7-1,2 4 0,3 3-7,4 7-64,6 1-9,2 3-55,3 0-97</inkml:trace>
  <inkml:trace contextRef="#ctx0" brushRef="#br0" timeOffset="36749.8431">16480 9715 60,'0'0'100,"0"0"-19,0 0 6,0 0-6,0 0-29,0 0-38,-3-51 35,4 40-45,8 2 19,4 2-12,-2 1-3,0 1 14,2 5-19,-1 0-2,2 0-1,0 15 10,1 8-10,-3 4 8,-1 3-5,-3-4 15,-3-2-17,-2-8 1,0-1 1,-3-3-3,0-1 0,0-4 0,0-4 7,0-1-14,1-2 7,1 0-2,2-2-14,5-14 14,2-10 2,4-7 0,1 0 3,2-2-6,0 5 3,-1 5 0,0 6 10,-1 9 1,-2 4-7,-1 6-4,-1 0 12,2 8-15,-1 8 3,1 5 0,-3 2 4,0-1-4,4 1-24,-5 1 4,1-3-29,0-3 15,-3-2-81,3-5-72</inkml:trace>
  <inkml:trace contextRef="#ctx0" brushRef="#br0" timeOffset="37981.5598">18151 10088 113,'0'0'186,"0"0"-85,0 0-9,0 0-32,0 0-40,0 0 0,-74 72 6,48-40-13,-3 1 22,1 3-34,0 2 5,-2 1-1,-3-2-5,2 1-11,1-3-41,6-2-24,1-6 15,3-4-9,4-7-141,5-8 23</inkml:trace>
  <inkml:trace contextRef="#ctx0" brushRef="#br0" timeOffset="38318.6695">17761 10199 244,'0'0'125,"0"0"-36,0 0 0,0 0-70,0 0-5,0 0-14,33 28 20,-16-3-4,2 1 23,1 1-29,-1 0-9,4-3-1,0 2 11,-1-1-13,7-1 2,-4 2 0,2-3-11,-2-5-33,-3-2-15,0-5-21,-3-2-35,1-3 87,-3-6-180</inkml:trace>
  <inkml:trace contextRef="#ctx0" brushRef="#br0" timeOffset="39037.3842">17947 10011 150,'0'0'74,"0"0"-3,0 0 42,-105-18-74,82 18 33,1 0-46,-2 0-22,0 0 16,-2 12-19,-3 6 1,2 5 6,2 4-1,4 8-2,6 6 14,2 7-14,5 4 3,5 1-5,3 1 0,0 0 15,0-1-16,0-3-2,2-2 0,13-6-8,7-4 7,8-5-8,6-6 4,5-5-5,4-7 13,3-5-3,0-7 8,4-3-5,4 0 4,7-17-7,-2-4 5,3-8-4,-4-5-1,-6-7 0,-5 0 5,-8 1-1,-5-1-4,-7 3 0,-11 2 5,-9 2 16,-9 1-18,0-1 4,-8 1 0,-11 1 6,-8-3-12,-1 1 6,-1 3 8,0 2-13,2 5-2,0 6-10,2 3-18,-1 6-73,5 4-49,2 2-69</inkml:trace>
  <inkml:trace contextRef="#ctx0" brushRef="#br0" timeOffset="39777.7548">18968 9762 343,'0'0'73,"0"0"2,0 0-47,0 0-1,0 0-27,-3 80 46,6-34-25,5-1 38,-2 1-56,1-3 11,-3-4-14,-1 2 14,-1-4-14,-2 0 0,0-3-14,0-1 10,0-4-80,-5-5 37,2-6 17,2-6-92,1-6-29,0-6-36</inkml:trace>
  <inkml:trace contextRef="#ctx0" brushRef="#br0" timeOffset="40277.7247">19019 10109 261,'0'0'53,"0"0"15,0 0-46,0 0-9,0 0-9,0 0 3,84-44-7,-58 36 0,4 0 0,1-1 5,-1 0-4,-1-1 0,-4 0-1,-1 0 6,0-1-7,-2 1 1,-1-5 0,-4-1 3,-4-2 3,-4 0 25,-3-1 2,-3-1-8,-3 2 10,0 2-15,0 1 14,0 1 19,0 4-25,-3 3-12,0 5 16,0 0-31,3 2 20,-2 0-21,-1 21-23,3 13 23,-1 6 0,1 3 6,0-2 11,0-3-9,0-2-8,0-3 0,0-3 0,0-2-7,3-3 7,7 0-25,2-3 24,2-3-58,-1-2-35,-1-7-37,2-1-34,-1-4-38</inkml:trace>
  <inkml:trace contextRef="#ctx0" brushRef="#br0" timeOffset="40762.0768">19918 9667 319,'0'0'84,"0"0"-18,0 0 71,0 0-54,0 0-39,0 0-28,0-15-16,0 28-5,0 19-12,0 11 17,0 10 10,0 4-10,0 1 0,0 2 1,0 0 3,-6-3-4,-1-1 0,3-5 13,-2-6-12,3-4-1,0-5-12,-1-3 9,3-3-35,1-1-9,0-5 4,0-3-89,0-6 22,1-4-98</inkml:trace>
  <inkml:trace contextRef="#ctx0" brushRef="#br0" timeOffset="41476.688">20213 9884 168,'0'0'141,"0"0"-55,0 0 26,0 0-6,0 0-74,0 0-28,0 0-4,3 26 0,1 5 28,0 0-23,-1 2 10,0 2-9,-3-3 0,0-1-6,0-2 0,0-2-15,0-3 8,0-1-22,-4-7-22,1-1 21,3-3-68,0-6-30,0-3-74</inkml:trace>
  <inkml:trace contextRef="#ctx0" brushRef="#br0" timeOffset="42054.7836">20430 9798 213,'0'0'53,"0"0"-10,0 0 26,0 0 13,0 0-69,0 0-12,-4-9-2,5 9-7,13 3 5,-1 3 3,6 1 0,1 2 4,7 2-2,1 1-2,5 3 0,1 1 4,2 1-4,-3 0 0,-1-1 1,1-1-5,0-1 8,-3-1-4,-3-1 0,-3-1 1,-3-1-1,-3-1 0,-3-1-1,-6 0-4,-1-3 5,-3 1 0,-4 1-5,-1 0 1,0 4 4,-1 0 22,-17 3 0,0 3 3,-6 1-25,-1 4 11,-2 1-24,-3 4 13,2-1-38,-2 0 13,-1 2-54,0-5 52,-1-2-75,4-5 14,2-2-56</inkml:trace>
  <inkml:trace contextRef="#ctx0" brushRef="#br0" timeOffset="68478.873">10646 12587 37,'0'0'144,"0"0"-83,0 0-43,0 0 42,0 0-31,0 0-20,0 0 1,0 0-6,48 0 15,-24 0 20,1 0-39,3 0 24,5-3-19,6-3 12,9-2-14,1-2-3,2-1-1,-6 4-4,-7 0-84,-12 7-43,-10 0-65</inkml:trace>
  <inkml:trace contextRef="#ctx0" brushRef="#br0" timeOffset="68744.4809">10682 12811 255,'0'0'40,"0"0"-31,0 0 70,0 0-10,0 0-36,104 2 23,-62-5-39,1-8-9,5 2-6,-2-1-2,-2 0-29,-1 1-74,-6 0-116</inkml:trace>
  <inkml:trace contextRef="#ctx0" brushRef="#br0" timeOffset="69534.2111">12623 12055 195,'0'0'80,"0"0"15,0 0-33,0 0 27,0 0-35,0 0-54,0 11 6,0 21-1,3 7 47,-2 6-13,2-2-29,0 0-8,0-3-2,2-2 5,1-4-11,-3 0 6,0-4-7,0-3 6,0 0-75,-2-1-21,4-2 7,-4-2-105,1-4-27</inkml:trace>
  <inkml:trace contextRef="#ctx0" brushRef="#br0" timeOffset="70127.9319">11848 12824 164,'0'0'97,"0"0"-83,0 0 73,0 0-20,0 0-44,0 0-8,11 0-10,8 0-5,4 0 0,7-1 9,5 0-3,4-2 1,12-2-7,10 1 31,12-3-30,11 0 5,1-1-4,7 2 9,1-2-11,4 0 0,4-1 0,4-2-1,0 4 1,-6-2 0,-10 4-3,-6 5-43,6 0 39,10 0-1,10 0 8,-5 0-7,-10 0-98,-16 2-63,-14 2-19</inkml:trace>
  <inkml:trace contextRef="#ctx0" brushRef="#br0" timeOffset="71445.1073">11917 13341 105,'0'0'73,"0"0"-28,0 0-5,0 0-3,0 0-22,0 0-10,-19-4-5,17 15 0,2 15 26,-1 9-23,1 9 30,0 5-12,0 2-4,1 5 24,4 0-15,4 0-17,-3-4 58,0-1-48,1-3-2,3-4 9,-2-3-20,0-4 18,-1-4-20,0-3 3,-1-4 23,-1-5-20,-2-4-10,-2-7 0,1-6 13,-2-4-9,0 0-1,0 0 4,0-1 76,-2-11-70,-13-6-11,-4-1-2,-3-6 3,-5-3-9,3-1 6,-3-4-3,0 0-13,-1 0-14,-2-2-2,-1 5-12,1 3-66,3 4 44,3 5-5,8 3-14,1 5-20,7 1-23</inkml:trace>
  <inkml:trace contextRef="#ctx0" brushRef="#br0" timeOffset="72132.565">11901 13306 156,'0'0'56,"0"0"-56,0 0 18,0 0 18,0 0-13,118-7 30,-68-1-20,8 2 0,10-3-1,5 0-25,15-3-4,4-1 2,4-3 2,4 1 4,-6 5-11,0-2 0,-2 2 1,2 0 3,3-3-4,-3 0 0,-3-1 0,-9 0-10,-12 5-24,-15 5-21,-16 2-18,-16 2-53,-20 0-9</inkml:trace>
  <inkml:trace contextRef="#ctx0" brushRef="#br0" timeOffset="72969.671">12377 13595 114,'0'0'114,"0"0"-36,0 0 10,0 0 7,0 0-68,0 0 4,88-67 1,-67 62-29,4 5 22,2 0-25,1 3 3,2 14 10,1 2-4,1 6-9,-2-2 0,-7 3 4,-6 4-24,-8 2 14,-9 4-39,-2 3 12,-22 2-16,-7 1 6,-6-3 0,-2-3-12,2-6-7,1-4 46,6-5 32,5-3 24,4-5-13,9 0 26,4-8-27,5-2-16,3 0-10,0-3-2,11 0 2,17 0 8,14 0-5,9-9 13,5-1 10,4-5-26,-2 0 12,2-2-12,-6 2-34,-2-2-53,-5 3-110</inkml:trace>
  <inkml:trace contextRef="#ctx0" brushRef="#br0" timeOffset="73968.0264">12886 13511 69,'0'0'72,"0"0"-20,0 0 31,0 0-2,0 0-56,0 0 14,43-33-15,-31 33-24,4 0 29,2 0 0,4 0-1,2 7 8,0 5-35,-7 2 10,-1 0 7,-6-1-15,-1-1 21,-4 2-16,-1-1 2,-4 2 25,0 1-33,-1-3 13,-10-1-15,4-3 3,2-3 8,1-2-11,4-4 0,0 0-4,0 0 2,0-5 2,0-13 0,4-10-20,10-2 15,4-2 5,1 4 0,2 6-8,0 2 13,-3 6-5,1 4 0,-3 5 3,0 5-6,0 0 3,-1 0 0,1 13 7,-1 1 2,0 1-9,0 2 0,1-1 9,-2-2-15,-2-2 6,4-1-23,-4-6-25,4-1-78,-2-4-8,1 0-155</inkml:trace>
  <inkml:trace contextRef="#ctx0" brushRef="#br0" timeOffset="76919.6774">15094 11879 63,'0'0'103,"0"0"-12,0 0-28,0 0-8,0 0-30,0 0-23,0 0 23,7-7-25,6 4 0,4 0 14,7 1-7,6-1 10,5 0 12,7 0-29,6-2 26,5 1-26,10 0 1,12-1 5,10-2-1,10-1-5,7-5 0,5-1 0,1 0-3,2 1 3,-4 1 0,-6-2 10,-8 1 2,-9 1-12,-11 0 0,-6 3 14,-9 3-16,-5 1 2,-4 1 0,-9 4-2,-12-2 2,-13 2-29,-11 0-48,-3 0-15,-1 0-27,-21 7 22,-11 6-45</inkml:trace>
  <inkml:trace contextRef="#ctx0" brushRef="#br0" timeOffset="78251.3849">15244 11926 35,'0'0'9,"0"0"33,0 0 7,0 0-18,0 0 4,0 0-19,0-3 2,0 3 2,6 0-9,7 0 34,3 5-20,4 3-17,7 3 23,4 1-14,7 0 7,8 1-11,8-2-6,6 1-7,7-1 0,0-2 3,-2 0 17,-1-1-18,-4-1-1,-6 1 2,-5-1-1,-8 0-3,-10 3 1,-10-5 0,-8 3-3,-6-3 5,-5-1-2,-2-1 0,0 0 10,0 2-10,0 1 59,-2 1-28,-8 1 7,0 1-26,-1-2 5,-5 2-3,1 0-2,-3 2-10,-3-1-2,0 2 12,-3 2-13,1 0 4,-4 0-3,-2 4 0,-2 4 0,-8 4-1,-4 2 0,-6 4-12,-8-1-11,-1 2 13,-3-1-41,4-2 12,5 0 26,4-3 10,6-4-10,3 0 14,8-4 11,4-4-10,9-3 0,6-3 12,2 0-5,6-3-11,2 0 3,2-3-5,0 0 0,0 2 10,3-3 13,13 2 34,8-3-41,7-1 19,10 0-4,12 0-25,15 0 32,15-7-23,11-4 14,8-1 3,5 0-14,2 0-13,-6 0 0,-3 3 6,-12 0-11,-4 6 6,-3 3-1,-1 0 0,-1 0 8,-8 4-8,-5 4 0,-8-1-1,-7 1-16,-11-3 17,-14-1-26,-13-1 13,-9-2-76,-4-1 12,-5 0 44,-15 0-62,-10 0-99</inkml:trace>
  <inkml:trace contextRef="#ctx0" brushRef="#br0" timeOffset="79901.4457">14810 13482 16,'0'0'78,"0"0"-30,0 0-2,0 0 1,0 0-13,0 0 3,9-49 3,-1 39-23,3 2 24,1-2-4,2 2-19,1 2 16,2-2-21,2 6 5,0 2-7,2 0-1,-3 2-10,-1 12 0,-4 7 3,-3 0 4,-3 3-7,-5-2 0,-2 1 8,0 0-8,0-2 0,-6-2-3,-7-1-1,-3-1 2,0-2 2,4-3 0,-1-3-1,7-3-4,1-2 5,4-4 0,1 0-8,0 0-5,0 0 14,0 0-1,0-13 0,9-8-10,9-5 10,-2-4-3,7-6 3,-1 2-4,-1-3 4,0 5 0,-2 6-2,-5 6 6,-7 8-4,-1 6 0,-6 5 6,0 1 14,0 0 10,0 4-16,-6 15 3,-4 9-16,-1 2 2,1 0-3,5 0 4,2-4-1,3-4-3,0-4 2,0-1-7,0-4 7,12 0-4,2-6-18,5-4-68,2-3 11,7 0-84</inkml:trace>
  <inkml:trace contextRef="#ctx0" brushRef="#br0" timeOffset="82398.6168">16023 13324 197,'0'0'69,"0"0"23,0 0-34,0 0 14,0 0-26,0 0-13,-56-34 4,37 31-30,-4-2 24,-3 5-14,0 0-14,0 0 17,-3 0-16,1 9 0,-5 11-4,-5 6 10,-1 5-16,2 3 6,4 4 0,6 1 8,9 0-4,5 2 7,6-2-3,7-4-8,0-3-1,17-7 1,10-5 0,4-7 0,7-7 0,3-4 0,3-2 0,5 0-5,0-14 2,0-4-11,-2-1-58,-7-3-79,-11 0-122</inkml:trace>
  <inkml:trace contextRef="#ctx0" brushRef="#br0" timeOffset="82664.2276">15617 13531 188,'0'0'1,"0"0"23,0 0 62,106 0-22,-60-6-26,5-4-9,-2 2-29,1-3 10,-4 0-24,-5 1-20,-6-1-98,-10 4-58</inkml:trace>
  <inkml:trace contextRef="#ctx0" brushRef="#br0" timeOffset="83710.2637">16472 13151 232,'0'0'69,"0"0"39,0 0-68,0 0 63,0 0-101,0 0 10,-49-33 5,37 33-11,-6 0-12,-2 0 0,-2 3 6,-2 9 0,1 0-14,3 0 14,5-3 0,5 0 0,4-1 2,3 1-5,3 2-5,0-1-1,0 2 8,0 0 1,13-3 0,6 0 0,4-3 0,2-1 0,2-1 0,0-2 2,-3 1 0,0 1-2,-6 2 0,-4 3 4,-3 2-4,-5 1 0,-4 3 0,-2 3 6,0 3-4,-8 2 4,-10-2 1,2-3-7,-2-1-19,6-7 18,4-4 1,5-3 3,1-3-3,2 0 3,0 0-10,0 0 7,2-3-5,9-3-1,-1 3-1,2 3 2,-1 0 7,-2 3-2,1 18 22,-6 6-13,-2 8 21,-2 4 2,0 3 1,-3-1 18,-4-2-33,4-6 4,3-6-22,0-5-1,1-4 0,11-7-3,3-3-37,3-8-4,4 0-51,4-14-54,4-11-142</inkml:trace>
  <inkml:trace contextRef="#ctx0" brushRef="#br0" timeOffset="84553.9644">16806 13208 86,'0'0'75,"0"0"1,0 0-9,0 0 12,0 0-53,0 0-15,-82 24 32,70-2-23,0 3 9,3 4 1,5 4-20,1 0 21,3-3-11,0-1-8,0-5 8,1-6-18,10-1-2,5-4 0,1-4 2,4-3-2,1-5 10,2-1 21,3 0 18,-2-8-47,-1-9 5,-6-1-7,-5 1 9,-4-1-10,-6 0 1,-3-3 0,0-2 8,-6 1-8,-10 0-2,-2 2-1,-4 1-35,3 3 30,-1 4-21,5 6-30,3 3-7,3 3-82,4 0-98</inkml:trace>
  <inkml:trace contextRef="#ctx0" brushRef="#br0" timeOffset="84866.446">17079 13505 458,'0'0'0,"0"0"0,0 0 51,0 0-14,0 0-8,5 86-29,-14-65 11,-5 1-11,1-1-70,-3-1-54,2-4-64</inkml:trace>
  <inkml:trace contextRef="#ctx0" brushRef="#br0" timeOffset="85457.5689">17263 13205 283,'0'0'101,"0"0"-43,0 0 2,0 0 1,0 0-47,0 0-6,12 71 22,-8-30-17,1 0-12,-2-2 19,0-3-19,1-5 6,0-2-7,-1-2-8,5-3-42,0-1-23,2-3 26,0-4-63,-1-4-130</inkml:trace>
  <inkml:trace contextRef="#ctx0" brushRef="#br0" timeOffset="86705.633">17516 13034 4,'0'0'44,"0"0"43,0 0 7,0 0-36,0 0 2,0 0-60,2-20 16,1 17-15,-2-3 11,4 3-4,-1 0-8,3-1 3,1-1 7,1 3-1,2-5-9,2 3 7,-1-1 2,1 2 3,-4 2-9,0 1 1,2 0 15,-4 6-18,1 8 11,-2 2-4,-3 5 2,-3 3-9,0 3 8,0-3-3,-3 3 14,-8-1-20,2-2 0,-3 0 8,2-3 15,1 0-16,-1-1-7,2 1 2,-1-2 1,2 1 1,2-2-4,4-1 0,1 1-12,0-3 12,0-2 0,0-5-7,13-7 5,4-1 4,2 0 2,5 0-4,-2-12-11,-1 0-8,-2 0-30,-7 0-18,-4 3 39,-3 0-26,-5 4 35,0 2 19,0 3 14,0 0 20,-5 0 4,-6 0-2,-1 2 2,-1 12-16,1 4-17,2 3 18,4 4-19,3 4 2,3 2 3,0 1 2,0 0 19,3-2-27,4 2 9,2-3-2,-3 2-3,2-5-7,-4-1 0,2-3 0,-3 0 6,-3-1-5,0 1 3,0 3 2,0 9 0,-2-2-6,-6-3 0,-3-3 2,-4-11-5,-3-6 1,-3-6-23,-1-3-9,-1 0-85,-2 0-67</inkml:trace>
  <inkml:trace contextRef="#ctx0" brushRef="#br0" timeOffset="87783.7005">17819 13043 82,'0'0'122,"0"0"-66,0 0 29,0 0-48,0 0-6,0 0-31,2-16 7,2 11-10,2 3 6,0-1-2,2 0 33,2 0-21,1 2 7,-1 0-2,3 1-16,-2 0 26,2 0-18,-1 2-8,-1 10 16,4 6-8,-6 2 3,-2 0-8,-1-1 11,-5 1-8,-1-4-5,0-1-2,0-2-1,0-5 10,0-1-10,0-4 0,0-2 5,0-1-5,0 0 0,0 0 4,2 0 15,4-12-13,3-6-6,4-5 0,2-1-1,0 3-2,2 2 3,-1 3 0,-1 4-4,1 1 6,-2 4-2,-1 3 0,-1 2-5,2 2-4,-3 0 9,3 0 0,1 9-8,-3 3 8,-3 2 0,-1-2-1,-1 0-35,-3 0 36,-1 0-25,3 0-32,0-1 30,1-1-58,2-2 66,-1-2-128</inkml:trace>
  <inkml:trace contextRef="#ctx0" brushRef="#br0" timeOffset="89411.6371">18464 11744 1,'0'0'81,"0"0"-3,0 0-3,0 0-2,0 0-7,0 0-39,0-21 40,0 19-28,0 1 13,0 1 3,0 0-47,0 0 35,0 0-35,0 0-3,0 0 2,0 0-7,0 4-4,0 20-6,0 14 10,1 10 11,5 5 0,2 6-11,-2 2 22,1 1-16,0-2 3,-2-1 1,0-4-5,-1-2 5,1-3-10,-1-3 0,2-7 7,-3-2 2,-2-3-9,-1-2 0,0-3-15,0-3-7,0-6-24,0-6-73,0-7 15,0-8-72</inkml:trace>
  <inkml:trace contextRef="#ctx0" brushRef="#br0" timeOffset="90624.2279">18847 12109 104,'0'0'91,"0"0"-39,0 0 9,0 0 22,0 0-64,0 0 17,-7-61 9,7 50-38,0 0 19,7 0 1,2-1-26,4 3 24,1 0-22,4-2 0,2 7 10,0-2-7,4 6-6,-2 0 0,-1 0 4,-1 6-10,-4 9 6,1 3 0,-7 3 10,2 2 0,-5-1-10,-2 2 0,-5-1-4,0 1 4,0 1 0,-5-1 8,-5 1-8,-2-3 0,3-4-13,0-1 1,2-5 12,1-3 16,3-5-16,1-2 0,1-1 1,1-1-1,0 0-2,0 0-1,0-7 6,1-11 5,10-3-8,2-5 0,2-2-1,1 0 1,0 1 0,-2 2 0,1 1-5,2 1 4,-2 2 1,-1 1 0,-2 5-1,-4 4 2,-5 4-1,0 4 0,-3 3 12,0 0-8,0 0-4,0 0-9,-6 10 5,-5 11 4,1 5 6,-2 6-6,3-2-8,8-1 8,1-4 0,0-5 1,3-2-17,9-4 16,5-7-27,4-1-15,6-3-66,7-3 20,5 0 2,2-8-115</inkml:trace>
  <inkml:trace contextRef="#ctx0" brushRef="#br0" timeOffset="91453.8401">19453 11827 263,'0'0'87,"0"0"18,0 0-2,0 0-52,0 0-11,0 0-38,-2-5 3,2 5-5,3 0-12,8 11 12,4 2 0,1 1 1,3 1-3,4 2 3,3-1-1,0 1 0,1-1 7,1 2-10,2 0 3,-1-1 0,-4-4-5,-4 1 8,0-2-3,-4-1 4,-1-3 3,-4 2-7,-1-3 0,-2-1 5,-2 0 4,-3-3-7,-1-1-1,-3 0 7,0 5-3,0 2-5,0 4 13,-14 5-11,-5 4 33,-3 3-34,-5 0-1,-2 4 9,-2-1-20,1 2 11,0-4-5,1 3-31,0-3 33,1-1-43,4-1-24,3-4 26,6-5-71,6-4-28,5-9-77</inkml:trace>
  <inkml:trace contextRef="#ctx0" brushRef="#br0" timeOffset="94775.6248">21255 11431 218,'0'0'108,"0"0"-38,0 0 32,0 0-26,0 0-25,0 0-4,0-4-41,0 4 18,0 0-23,0 0 8,-7 0-7,-4 0-1,3 0-1,0 0 0,-1 0-1,-3 0-12,2 0 13,1 1 0,-2 0 3,4 2-3,2-1 0,1-2 4,1 0 2,3 0-8,-2 0 2,2 0 0,0 0-3,0 0 8,0 0-5,0 0 9,0 0-2,0 0-7,0 0 0,0 0 0,0 0-4,0 0 5,0 0-1,0 0 0,0 0-5,0 0 5,0 6-11,0 2 8,0 2-1,2 0 6,-1-1-2,2 1 0,0-5 3,0 0-6,0 0 3,0-2 0,-1 0 0,-1 2 1,1 3-1,0 1 1,0 0 2,-1 3-5,3 0 2,-1 4 0,1-2-3,1 1 6,-2 2-3,1 0 0,-1 4 2,1 1-4,-1 4 2,0 4 0,-1 2 0,1 2 0,-3 5 0,1 1 1,1-1 3,-1 4-4,1 1 0,1-1 0,0 4-3,3 0 3,-2-4 0,1 1-2,1-3 7,0-3-5,0-1 0,-1 1 1,2 2-5,-4 4 4,1 1 0,-1 0 6,0-3 2,-1 0-8,-1-2 0,1-1 8,-1 0-10,2-2 2,-2 4 0,1-2 9,2 2-7,-1-2-2,3 0 0,-1-1 3,1-2-7,0 1 4,-3 0 0,-3 2 3,0 1 0,0 1-3,0 0 0,0 0 3,0-2-6,0-2 3,0 1 0,0-5 3,0-3 0,0-2-3,-3-2 0,1 1 1,-2-1-2,1-2 1,0-1 0,0-2 0,-2-2 1,2-4-1,0-3 0,2-2 2,1-5-4,0-2 2,0-1 0,0-2-12,0 0 4,0 0 8,3 0-2,9 0 4,6-3-2,5-8 0,2-1 0,6-1-2,3-1 2,3-1-1,2 0-11,2-2-50,0-2-13,1-1-61,-3-2-134</inkml:trace>
  <inkml:trace contextRef="#ctx0" brushRef="#br0" timeOffset="95619.3316">21737 11633 184,'0'0'90,"0"0"6,0 0 42,0 0-56,0 0-26,0 0-37,-6-12-14,6 12 6,0 1-11,0 26 0,3 9 11,5 9-9,-4 3 12,2 1-14,-1-4 4,-1-3 2,-1-3-6,-2 2 0,-1-4 0,0 1-38,0-2-43,3-1-59,0-5-72,2-4-35</inkml:trace>
  <inkml:trace contextRef="#ctx0" brushRef="#br0" timeOffset="96163.0879">22198 11840 251,'0'0'37,"0"0"40,0 0 8,0 0-48,0 0-15,0 0-9,-55-24 14,44 35-10,0 12-17,0 5 0,4 5 4,-1 2 3,5-1-7,3-2 0,0-3 3,0-4-8,14-3 5,4-3 0,4-7-2,5-6 2,4-6 0,0 0-4,4-3-9,-1-11 3,-4-3 10,-3-1 0,-8-1-4,-7-2 10,-4 0-6,-7-3 0,-1 1 7,0 1-7,-16 0 7,-7 5-4,1 2-1,1 1-2,5 7-19,4 2-18,5 2-71,3 3-46</inkml:trace>
  <inkml:trace contextRef="#ctx0" brushRef="#br0" timeOffset="96709.934">22498 11647 130,'0'0'99,"0"0"11,0 0-25,0 0-34,0 0-13,0 0-38,0 0-6,13-3 5,1 14 2,5-2 10,5 3-9,3-2 2,1 1 8,5 0-12,3-5 2,1 3 0,1-2 0,-2 2-4,-5 0 0,-4 2 0,-4 0-2,-5-3 4,-4 5 0,-5-2-1,-2 0-2,-4 1 2,-3-1-1,0 3 1,0 0 1,-9 4 8,-4 5 43,-8 1-19,0 1-30,-4 1 3,-2 0-5,0 1 7,-1 0-19,1 0-20,2-3 5,5-3-15,2-4-51,9-5-4,3-3-73</inkml:trace>
  <inkml:trace contextRef="#ctx0" brushRef="#br0" timeOffset="97241.1536">23369 11855 285,'0'0'136,"0"0"-115,0 0 31,0 0-19,0 0-25,0 0 15,61-3-16,-20 1 0,3-3-7,4 0 9,-2-1-29,-2 2-2,-7-1-76,-4 2-23,-6 1-111</inkml:trace>
  <inkml:trace contextRef="#ctx0" brushRef="#br0" timeOffset="97974.3906">24251 11419 85,'0'0'82,"0"0"-1,0 0 22,0 0-41,0 0-35,0 0-26,-9 37 6,6-2 23,2 10 7,-4 3-16,-1 7 20,0 1-11,0-4-21,6-4-4,-1-4 3,-1-1-16,2-4 4,0-3-51,0-4 38,0-9-74,0-4 5,0-6-35,9-8-97</inkml:trace>
  <inkml:trace contextRef="#ctx0" brushRef="#br0" timeOffset="98434.2228">24696 11604 7,'0'0'280,"0"0"-196,0 0-18,0 0-20,0 0-46,0 0 12,18 40-12,-11-14 16,-4 4-12,0 0 23,-3-2-23,1-3-1,1-1-3,1-1-25,2-1-11,-1-1-23,3-4-110,1-7-15</inkml:trace>
  <inkml:trace contextRef="#ctx0" brushRef="#br0" timeOffset="99121.6913">24946 11425 72,'0'0'58,"0"0"-15,0 0-11,0 0 8,0 0-29,0 0-6,0-6 30,0 6-17,0 0 17,0 0-20,5 0-4,10 0 11,1 0-15,5 8-3,1 3 8,1 7-8,2 5-4,0 0 8,2 2-4,-1-2-5,-2-2 1,3-2 0,-2 1-7,0-4 2,0 0-3,-6-1-3,-2-7 10,-6 0 0,-7-2 0,1-4-5,-5 2 0,0 1-2,0 5 8,0 4 19,-6 2 5,-6 2-1,-4 2-8,-4 1-11,-4 0 6,-6 3-8,-2 0-4,-3 2-24,-1 0-2,3-1 16,1 2-28,0-1 10,2-2-60,2-3-63</inkml:trace>
  <inkml:trace contextRef="#ctx0" brushRef="#br0" timeOffset="100300.53">21903 12531 11,'0'0'62,"0"0"0,0 0-52,0 0 40,92-7-20,-68 7-26,0 0 17,4-2-14,2 1-7,9-3 17,7 0-12,11-2 3,6 2-8,4-1 13,4 2-13,1 1 5,7 0-1,2-1 33,2-2-36,1 0 11,3 2-12,0-2 12,3-2-14,2 1 2,-1-2 0,10-2 0,6 1 5,9 0-5,3 2 0,2-1 4,-1 3 3,1 1 6,8 0-9,4-1 18,3 2-20,2-2 2,-5 0-4,-1-1 5,-7-4-8,-7 0 3,-11 1 0,-13 0-9,-18 1 1,-16 4 2,-12 1 3,-19 3-12,-13 0 15,-9 0-6,-7 0-24,0 0 25,-13 0-2,-8 0-22,-3 0-99,-5 0-58</inkml:trace>
  <inkml:trace contextRef="#ctx0" brushRef="#br0" timeOffset="101283.7508">22950 12843 0,'0'0'45,"0"0"-14,0 0 25,0 0-1,0 0-17,0 0 10,-24-19 21,23 18-47,1 1 20,0-3-13,-2 3-18,2 0 21,0 0-24,0 0 1,0 0-4,0 0-4,0 0-2,0 0-4,0 12-5,0 8 10,0 8 8,0 4 7,0 9 21,-1 4-34,-1 3 29,-1 1 6,0 1-16,-3-3 41,0 0-45,-2-1-9,0-2-1,5-5-2,-2-6-5,5-7 0,-1-2 4,-1-4-8,1-4 4,-2-3 0,-3-5 19,3-2-10,-1-3 5,-1-3-6,-1 0 0,-6 0 4,0 0-12,-3-9 0,-4-7-6,-2-5 4,-2-4-3,-2 1 1,-2 0-29,-2 2 31,-1 4-27,0 1-10,3 8 4,2 1-70,7 3 17,5 0-69,5 0-111</inkml:trace>
  <inkml:trace contextRef="#ctx0" brushRef="#br0" timeOffset="101830.5974">22995 12862 87,'0'0'95,"0"0"-55,0 0-11,0 0 8,0 0-37,0 0 0,40-1 32,-16-1 0,1-1-7,6-1 2,5-1-22,8-1 9,6-1-1,13-5-8,9 0 21,5-2-24,3 2 3,-6 0-5,-4 3 0,-6-2 0,-7 2-8,-5 0-25,-7 2 3,-5-2 2,-5-1 4,-7 5-13,-9-1-32,-7 4-19,-6 2-2</inkml:trace>
  <inkml:trace contextRef="#ctx0" brushRef="#br0" timeOffset="102719.5887">23322 13055 17,'0'0'136,"0"0"-101,0 0 22,0 0 30,0 0-41,0 0-22,-14-33 36,14 24-50,0-2-8,8 5 22,1-2-20,5-2 6,2 1-10,4-2 14,4 1-14,1 4 0,1 0 0,1 5 2,0 1 1,-2 0-3,-3 0 0,-2 12-2,-2 6-2,-6 1 4,-2 6 0,-4 1 3,-6 3-3,0 2 0,0 1 0,-18 0 1,-1-2 9,-5-1-10,-2-5 0,1 0 3,0-2 1,1-2-8,1-2 3,4-2 0,4 1 1,3-2 0,6-3 1,2-1-11,2-4 8,2-1-1,0 0 2,2-1-6,14-5 7,5 0 1,11 0-1,8-3 27,6-8-21,3-1-5,-1 0-1,-2 0 6,-2 1-21,-4-1-17,-3 2-85,-6-1-11,-7 3-139</inkml:trace>
  <inkml:trace contextRef="#ctx0" brushRef="#br0" timeOffset="104496.6349">25667 11333 45,'0'0'187,"0"0"-93,0 0-12,0 0-1,0 0-25,0 0-43,-7-4 30,7 2-24,0 2-12,0 0 1,0 0-1,0 0-7,1-3 0,12 0-3,7-2-1,4 2 4,-1-1 0,3 1-4,-5 1 12,1 1-8,-6 1 0,-3-2-5,-3 2-6,-1 0 11,-2 0 0,-1 0-15,0 0 3,-1 2 12,-1 3 0,-1 3-23,-1 5 22,-2 3-3,0 4 8,0 4-1,0 1-1,0 3-2,0 0 0,-2 2-5,-5 3 5,1 3 0,1 5 1,1 1-2,1 6 2,3 2-1,0-2 0,0 2-3,0-1 3,0 3 0,-2 2 0,-2-2 13,-2 1-6,-1 0-7,2-2 0,0-1 0,2 0-3,-1-1 3,1 5 0,-4 1-1,1 0 3,0-1-2,1-4 0,2-5 4,3-1-9,0 1 7,0-3-2,6 3 47,3 0-44,3-4-3,-3-3 0,2-5 17,0-6-13,0-3-4,-2-1 5,1-2-3,-5 0 1,-1-1-3,-1-1 0,-1-1 8,-1-2-8,1 1 0,-2-4 0,0 0 0,0 2 2,0-3-2,0 3 0,0-2 7,0 4-10,0 2 3,0 4 0,0 0-2,0-2 6,0 0-4,0-3 0,0 0 1,0-1-2,1-4 1,2 0 0,-1 0-1,-2-8 1,1 0 0,-1-2-1,0-3-6,0 0 5,0 0 0,0 0 2,0 0 2,0 0 1,0 2-3,0-2 0,0 0 2,0 1-2,0 1 0,0-1 0,0 4 5,-1-3-5,-1 1 0,1 1-5,-1-1 5,2-2-2,0 2 2,0-1 0,0-2-5,0 0 6,0 0-1,0 0 1,0 0 4,0 0-6,-1 0 1,-1 0 0,-1 0 2,-1 1-1,-8 1-1,-6 2 4,-9 1-4,-6 1-4,-10 3-16,-9-1-24,-10-1-33,-9 0-35,-4-3-81</inkml:trace>
  <inkml:trace contextRef="#ctx0" brushRef="#br0" timeOffset="123353.4164">2819 10310 14,'0'0'48,"0"0"3,99-20-16,-63 11 12,1 1-25,-1 1-8,0 1 0,-5 1-11,-4 2-3,-3 3 0,-5 0 0,-4 0-9,1 0-13,-5 2-53,-2 4-4</inkml:trace>
  <inkml:trace contextRef="#ctx0" brushRef="#br0" timeOffset="123853.39">3025 10325 217,'0'0'126,"0"0"-80,0 0-8,0 0 0,0 0-24,0 0-14,5 55 33,2-22-25,2 3 23,-1 6 6,-2 8-26,1 0 13,-1 4-22,0 2-2,3 5 0,3 3 2,-2-4-5,-2-4 3,2-10-61,-1-7 24,-3-4-37,2-8-46,-1-10-70</inkml:trace>
  <inkml:trace contextRef="#ctx0" brushRef="#br0" timeOffset="125507.9516">3288 10800 192,'0'0'102,"0"0"-89,0 0-8,0 0 14,0 0 39,0 0-5,55-9-12,-43 0 14,6-1-42,-3-4 5,-3-4-14,6-2-1,-5-7 8,-1-3-9,0-4-2,-6-2 1,-3 0 4,-3 1-5,0 4 0,0 5 2,0 3 4,-1 5-2,-7 1-2,2 7 35,0 4-27,4 3 49,2 3-26,-1 0-16,1 0 14,0 0-31,0 19-8,0 12-3,0 8 19,6 6-10,3 0 2,3 3 0,-5-3 3,-1-3-2,-3-3-1,-1-3 1,-1-2-1,-1-3 0,0-2-2,0-5-11,0-5 11,0-3-11,0-6 5,0-4 8,0-4-34,0-2-1,0 0-5,0 0 0,0-5 35,0-6-6,0 1-4,0-1 14,0 3-27,0-3 6,2 2-5,1 0 5,4 0 20,-4 3-3,0 3 5,2 0-1,-1 1-3,1 1 4,1 1-8,2 0 7,0 0-2,1 0 4,4 0-1,-2 0 2,1 6 2,3 0-5,0 3 2,1-2 12,-1 1 12,0-2-25,-3-3 3,-2 2-1,2-2 5,0-2-7,0-1 0,0 0 4,3 0 9,-3 0-5,0-1-5,-2-7 8,-1 1-2,-1-3-9,-1 3 0,-3-2 1,-1 0 37,-1 0-31,1 0-4,-3-2 5,0-1-1,0 0-7,0-1 0,0 1 2,-3 3 2,-2 1-2,1 4-1,-3 2 24,2 1-9,2 1 15,-1 0-31,2 0 8,-1 4-11,0 10 3,0 5 0,3-2 1,0-1-1,0-2 0,0-2-2,0-2-2,6 0 0,2-5 4,-1 0 0,3-2 1,-2 0-1,1-1-7,-1-1 3,3-1-34,0 0 30,-2 0 8,4 0 0,-2 0-4,-2-3 8,1-3-4,-1 0 0,-3-1 3,0 0-5,0 3 2,0-1 0,-3 4 1,-2 0 4,1 1-5,1 0 0,1 0 10,1 0-1,2 0-9,2 0 0,-1 0 9,-1 2-6,3 7-3,-2 2 11,-2-1-7,2 2 22,-3 1-23,-2-5 0,0 2 9,-1-3-11,-1-4-1,-1 0 0,0-3 8,0 0-8,2 0 4,-2 0-3,0-3 30,0-12-31,0-6 0,1-3-1,4 1-24,1 1 22,1 5-10,-1 4 13,0 1-12,2 4 12,2 2 0,-1 2-1,3 4-6,1 0-3,-1 0 8,-1 1 2,5 9-10,-2 4 6,2-2 4,-4 2 0,3-1 5,3 4-6,10 1 1,4-1 0,-1-4-4,-4-4 4,-5-3-61,2-3-73,-6-3-101</inkml:trace>
  <inkml:trace contextRef="#ctx0" brushRef="#br0" timeOffset="125820.4341">4832 10857 103,'0'0'223,"0"0"-206,0 0-13,0 0 39,0 0-10,0 0-17,-9 68-16,-4-44-17,-4 0-97,-4-1-109</inkml:trace>
  <inkml:trace contextRef="#ctx0" brushRef="#br0" timeOffset="154975.5524">27387 12323 53,'0'0'32,"0"0"-22,0 0 115,0 0-59,0 0-27,0 0-12,104 2-5,-75-2 18,1 0-17,2 0-2,1 0 7,5 0-23,4 0 10,7 0-15,7 0 6,8 1-6,11 3 0,12 2 2,10-4 0,8 0 3,6-2-5,-1 0 0,-7 0-2,-9 0-14,-15-2 8,-18-2-32,-16 0 25,-15 0-61,-12 1 18,-10 3 2,-7-1-21,-1-1 67,0-1 9,-3-2-74,-8 1-11</inkml:trace>
  <inkml:trace contextRef="#ctx0" brushRef="#br0" timeOffset="155772.3974">29844 11973 111,'0'0'95,"0"0"-58,0 0-24,0 0 82,0 0 6,3 96-64,5-57 22,-1 0-11,1-1-24,-1-3 16,2-4-30,3-2-10,-4-4 18,-1 0-14,-4-3-4,-1-2 0,-2-1 10,0-2-24,0-1 14,-9-4-73,3-1-18,1-7-108,5-4-96</inkml:trace>
  <inkml:trace contextRef="#ctx0" brushRef="#br0" timeOffset="156568.1198">30231 12006 78,'0'0'15,"0"0"81,0 0 11,0 0-22,0 0-13,0 0-47,-2-24 6,7 17-28,7 2-1,2 0 20,5 1-20,3 2 5,6 2 0,0 0 0,1 0-7,-1 12 0,-4 9 3,0 3 3,-6 5-6,-6 1 0,-8-1-2,-4 1-9,0-2 1,0-2-3,-13-2 8,-2-4 0,0-6 5,0-3 0,6-4-16,5-2 29,2-5-13,2 0 15,0 0-13,0 0 2,0-9-4,5 0-21,11 3 21,-1 3-18,1 3 16,-1 0-8,-1 0 10,1 12-1,-3 3 4,-1 0 12,-3 2 14,-2 1-25,-4-1 12,-1 4-4,-1 0-5,0-1 34,0 3-10,-10-3-5,-10-2-9,-5-2-5,-2-2-17,-5-4 5,-3-2-10,-2-3-38,-5-5-11,-1 0-34,-1 0 30,1-5-148</inkml:trace>
  <inkml:trace contextRef="#ctx0" brushRef="#br0" timeOffset="157114.989">29652 11759 199,'0'0'121,"0"0"-51,0 0-19,0 0 0,0 0-31,0 0-3,-64 53 26,46-17-42,3 9 23,-3 9-24,3 12 3,0 8 22,3 3-21,6-3-2,6-8-2,0-4-1,11-5-1,12-2-2,6-3-19,7-6 7,7-3 1,11-4-49,10-7 19,6-3-48,7-8-1,-2-9-96</inkml:trace>
  <inkml:trace contextRef="#ctx0" brushRef="#br0" timeOffset="157582.0974">30935 11846 289,'0'0'45,"0"0"6,0 0-19,0 0-15,0 0 101,12 101-80,-3-51 6,4 4-18,-1 3-13,2 2 24,1-1-33,-3 0-1,-1-4 2,-3-1 0,-5-4-5,-2 1 0,1 1-30,3 2 27,-1 0-42,-4-4-37,0-1-25,-26-4-48,-14-3-69</inkml:trace>
  <inkml:trace contextRef="#ctx0" brushRef="#br0" timeOffset="160501.4684">7771 12238 41,'0'0'137,"0"0"-96,0 0 23,0 0 0,0 0-21,0 0-3,0 0-34,0 7-3,0 11 21,9 9-12,0 8 19,2 6-15,2 5-2,-3 2 35,1 2-48,2 0 13,-2-2-14,2 2 14,-4-1-15,8 1 1,-3 1 0,0 2 3,1 0 4,-6-4-7,1-2 0,0-7 0,-2-3-3,0-4 3,-2-6-6,1-5-6,-1-5-88,1-11-7,1-6-118</inkml:trace>
  <inkml:trace contextRef="#ctx0" brushRef="#br0" timeOffset="161381.1586">8268 12179 104,'0'0'139,"0"0"-54,0 0 4,0 0 33,0 0-105,0 0 2,-7 12-19,2 12-5,2 12 5,3 8 3,0 5-3,0 5 13,0-2-9,0-6-4,3-5 0,9-8-5,7-4 3,5-6 2,4-2 0,5-8-8,6-4 12,2-5-4,2-4 0,-1 0 6,-1-1-6,-2-14 9,0-6-7,0-6 10,2-5-7,0-2-5,-4-4 0,-1-1 7,-5 0-9,-7-1 2,-8 5 0,-10 0 0,-4-1 0,-2 0 0,0 1-1,-11 7-44,-5 5 7,4 9-20,-4 8-20,-1 6-96</inkml:trace>
  <inkml:trace contextRef="#ctx0" brushRef="#br0" timeOffset="161834.2603">8620 12349 110,'0'0'137,"0"0"-75,0 0-21,0 0-27,0 0 18,0 0 59,45 75-9,-30-36-37,-5 4-16,-1-1 5,1-2-26,-5-2-4,1 0 10,-1-2-13,-2 2 1,1-2-2,-1-2-4,0 2-3,-2-3 2,1 1-42,-1-2 26,-1 0-20,0-5-27,0-4-24,0-8-126</inkml:trace>
  <inkml:trace contextRef="#ctx0" brushRef="#br0" timeOffset="162357.3865">9051 12769 453,'0'0'52,"0"0"-48,0 0 40,0 0-14,0 80 12,0-50-32,2-1-4,4-2 6,1 3-6,0-3-7,-2-3 1,-2 0-16,0-5 6,0-2-77,5-5-23,-4-6-77</inkml:trace>
  <inkml:trace contextRef="#ctx0" brushRef="#br0" timeOffset="163091.722">9275 12298 206,'0'0'128,"0"0"-96,0 0 8,0 0 13,0 0-53,0 0 0,5 24 7,11-3 6,2 2 30,3-1-29,4 2-1,3-4-8,2-1-1,0-2-4,4-2 0,1-2 0,-1 0 3,0-3-3,1 4 0,-1-4 0,0 4 5,-7-4-6,-3-1 1,-5 2 0,-5-4 0,-2 0 1,-6-2-1,-2 1 1,-2 1 8,-2 0-9,0 2 23,0 4 7,-11 4 23,-10 4-27,-4 0-17,-5 3 6,-4 1-10,-5 1-9,-3 2 4,4 2-24,-1 2 22,-2 0-73,1 6-21,1-1-5,-1 0-135</inkml:trace>
  <inkml:trace contextRef="#ctx0" brushRef="#br0" timeOffset="164246.7319">6901 12026 1,'0'0'119,"0"0"-67,0 0-38,0 0 29,0 0-33,0 0-10,0 0 16,5-3-8,-5 3-4,1 0 14,1 0-14,5 11 28,-1 9-4,3 7-12,0 8 19,4 7-33,3 9 4,-2 4-6,3 3 13,2 2-13,-2 0 0,5 7 1,2 5 0,0 5 16,2 3-9,-1 2 25,-2-1-26,3 4 8,-4-2-12,-1-7 2,-2-2 20,-5-3-16,2-2-9,-5-1 0,-1-5 9,-4-4-9,3-5 0,6 1 0,-3 1-1,0 0 6,1-3-5,-4-5 0,-3-4 1,-1-5-5,-1-5 4,-3-1-17,-1-7-3,0-3-52,2-8 8,1-5-37,0-6-80</inkml:trace>
  <inkml:trace contextRef="#ctx0" brushRef="#br0" timeOffset="166166.4777">6798 11873 93,'0'0'71,"0"0"-4,0 0 8,0 0-13,0 0-7,0 0-41,0-10 2,0 10 9,0 0-23,0 0 1,0 0-3,0-3-8,8 0 0,4-3 16,4 0-7,3-3 2,1 1 5,1 0-8,1 1 0,2-4-1,5 0 0,0-2 2,1-2 0,0 5-1,-2 2 4,-1 4-6,0 2 2,0 0-1,1-1-1,2-1 3,1 0-1,4-2 2,-1 0 2,5-3-5,-3 3 1,-2 0 0,-4 1 1,1 1-1,-2 1 0,-4 0-2,-1 3 4,-1 0-2,-1 0 0,0 0 1,2-3-1,1 0 0,-1-4 2,3 3-3,6 0 4,4-1-6,3 0 3,1 1 0,0 1 0,-2 0 1,0 2-1,-2-2 0,2-2 2,-2-1-2,2 0 0,0-3-2,4 2-2,-1 0 7,0 3-3,1-1 0,-3 3 1,2-1-3,3-1 1,0 3 1,-1-2-1,1-3 2,1 0-1,-1 0 0,1-2 0,-1 4 0,1-4 0,1 4 0,-3-1 0,-2 1 0,-3 1 3,4 1-6,0 0 10,6 1-12,1 1 5,2-2 0,0 0-2,-4-1 2,3 1 0,-5-1-2,3 3 7,2-1-9,-2 1 4,0 0 0,-1 0 2,1 0-2,-2-2 2,2-1-3,0 0 1,-1 1-1,1 0-1,-1-1 2,1 0 1,0-1 1,-1 3-2,-6-1 0,4 2 4,-4-1-5,4 1 1,-3 0-2,5 0 0,-2 0 2,2-2 0,-3 2 0,4-1 0,-4 1 0,-1 0 0,1 0 2,3-2-7,0 0 8,1-1-3,-4 1 0,-2 0 0,2 1 0,-4 1 0,1-2 2,-1 2-2,2-1 0,-1-1 0,-2 1-1,3 1 4,-2-2-3,2 1 0,0 0 2,-1-2-7,2 0 5,3 1 0,3-1-2,6 0 9,-2 0-12,2 0 5,1 0 0,-2 0-2,0-2 2,5-1 0,1 2 3,2-2 3,2 1-6,1 1 0,1-4 13,0 0-13,-2 1 0,0-2 0,-2 0 6,-2 3-3,-6 0-3,-7 3 0,-8 0-2,-8 3-11,-12 0-17,-12 0-103,-8 0-152</inkml:trace>
  <inkml:trace contextRef="#ctx0" brushRef="#br0" timeOffset="171136.4704">12917 11297 11,'0'0'43,"0"0"13,0 0-18,0 0 2,0 0 22,0 0-8,0 0-20,-9 3 35,9-3-27,0 0-11,0 0 0,0 0-23,0 0-8,0 0 0,0 0 0,9 0 3,6 0 2,1-3-4,5 0-1,3-1 8,0 0-8,0 1 0,3-1 3,-1 1-2,4-3-1,2-2 0,2-1 0,2 0 2,2 0-2,1 0 0,0 0 2,1 2-2,2-1 7,1 1-7,3 0 0,-1 1 4,3 2-11,-5 3 7,3-2 0,-2 3-2,0-3 7,-2-1-5,2 1 0,-1-1-11,-1 0 9,-3-1 2,-2-1-11,-2 3 9,0-1 2,2 1 0,4-2-11,0 0 12,1 2-2,-3-1 0,-1 4 1,-2-1-4,-3-1 7,2 2-3,-1-2 0,6-1 0,6 0-3,4-3 3,3 0 0,-2 2-4,4-1 4,-5-1 0,2 2 0,-3-1 2,-1 0-3,-5 4 1,-1 0-3,-5-1 2,-3 2 2,-2 0 4,-2 0-5,-1 0 0,3 0 0,-2 0 0,-1 0 0,1 0 0,0 0 0,0 0 0,1 0-2,1 3 8,-3-2-6,1 2 0,-3-1-1,3 0-4,-3-1 5,1 1 0,2-2 0,-3 0 5,4 0-5,1 0 0,2 0-3,1 0 1,3 0 2,2 0 0,6-5 1,1 0 0,3 1-1,1 0 0,-2 1-10,-1-2 10,-2 2 0,0 1 7,-4 1-7,2 1 2,0 0-2,3-1 0,2-1 2,0 2-2,3-1 0,5 1 0,6 0 7,1 0-3,3 0-4,0-2 0,-1 1 7,2-4-15,3 2 15,4-3-7,0-2 10,-2 4-10,-4-1 0,-3 2-2,-4 2 6,-2 1-10,0-1 6,-2-3 0,1 3 3,-3-1-3,5 1 0,0-1-4,3-1 9,3 2-5,-6-2 0,-1 2 2,-7-1-2,-3 2 0,-2 0 0,0 0-2,-1 0 5,0 0-4,2 0 1,-3 0 0,2 0-2,0 0 2,-2 0 0,-1 0-5,-1 0 16,0 0-15,-2 0 4,-1 0 0,-1 0 0,-1 0 3,1 0-3,-1 0 0,2 0 4,3 0-7,4 0 3,6-1 0,-1-3-3,1 1 8,-2-1-5,-1 2 0,-1 1-6,3-2-1,4 2 7,2-1 0,3-1 1,0 1 9,-1-1-10,4 0 0,-4 2 3,0-2-8,-1 1 5,-2 2 0,0 0 1,0 0-1,2 0 0,5 0 0,4 0 7,1 0-15,3 0 8,-4 0 0,1 0-1,0 0 7,5 0-6,-2 0 0,0 0 1,-4 0-9,-4-1 8,-1-1 0,-2 1 4,-4 1 0,0 0-4,-6 0 0,0 0 1,-1 0-1,0 0 0,4 0 1,0 0-2,0 0 3,-1 0-2,-4 0 0,-1 0 3,-1 0-14,2 0 11,5 0 0,3 0 3,5 0-1,0 0-2,-1 0 0,1 0 3,-2 0-6,0-2 3,-1-1 0,1 1 1,-4 0 4,3 0-5,-2-1 0,0 2-1,6-2-1,5-1 2,-1 1 0,3-1-2,-3 0 2,0 1 0,1-4-1,0 4 4,-2-2-7,-4 0 4,-3 0 0,-2 1-1,-2-1 1,0 1 0,-4-1-4,0 2-8,0-1 12,-5 1 0,-1 0-2,-1 2-4,1-3 6,-1 4 0,1-1 1,-3 1 2,1 0-3,-1 0 0,-1 0 0,-1 0-3,2 0 6,-1 0-3,4-2 0,2 2 3,5-3-8,0 2 1,1-1 4,-2 1-2,-1-1 4,-3 2-2,-2 0 0,-3 0 4,3 0-4,-2 0 0,0 0 3,0 0-10,-2 0 14,1 0-7,-4 0 0,-1 0 1,1 0-5,0 0 4,3 3 0,2-1 0,3 1 0,0-2 0,1 2-1,1-1 4,-1 0-3,4-2 0,0 0-3,2 0 0,0 0 5,0 0-2,1 0 0,0 0 1,-3 0-8,2 0 4,-2 0 3,-5 0-3,-3 0 4,-6 2-1,-4 0 0,-4 2-6,-8-2 4,-4 1 1,-6 0 1,-5-1-4,-4-1 8,-1 1-4,-2-2 0,0 0-7,0 0 3,0 0 3,0 0 1,0 0 6,0 0-4,0 0-2,0 0 0,0 0 3,0 0-7,0 0 4,0 0 0,0 0-1,0 0 5,0 0-4,0 0 0,0 0 2,0 0-2,0 1 0,0-1 3,0 1 5,0 1-7,0-1-1,0 1 3,0-1 2,0 2-6,1 2 1,1 0 0,-2 0 5,0 2-3,0 0-1,0 2 23,0 2-16,0-3-4,0 3-4,0 0 4,0 1-3,-2 2 1,-1 2 4,2 2 4,1 3-7,0 3-3,0 3 0,1 2 1,14 2 8,-1 2 3,5 4-7,-1-1-1,4 2 3,-1 1-10,2-3 3,1 2 0,-1-2-2,1-2 4,-1 2-2,-1 2 0,0 1 4,-1 1-4,-4 6 0,-3-1 2,2 1-3,-3 3 2,0-4-1,-2-3 0,2-3 7,-2 0-13,-2-3 6,1 3 0,-3 1 1,0-5 1,-1 3 0,1-3-2,-3 0 2,-1-2-2,2-2 0,-2 0 1,1-3-4,1 1 4,-2-2-1,1 0 0,-2-1 4,-1-1-4,-1 1 0,0-1 2,0 2-1,0 1 0,0 0 2,0 1 16,0-1-7,0 1-11,0-1-1,0 1 4,0 1 7,-3 2-10,1 1-1,0 3 3,-1 0 1,0 2-4,-2-2 0,1 0 4,1 0-3,0-1-1,0-1 0,0 1-1,-4 1 8,1 0-9,-2 2 2,0-2 0,1-5-2,0-3 2,2-7-29,2-6-23,2-8-116,1-7-125</inkml:trace>
  <inkml:trace contextRef="#ctx0" brushRef="#br0" timeOffset="174982.8163">7446 14023 35,'0'0'18,"0"0"-17,0 0 14,0 0-9,0 0 4,0 0 8,0 0-17,-12 1 18,12-1 3,0 0 17,0 0 10,0 0-22,0 0-7,0 0 1,0 5-15,0-1-9,-1 5 3,1 3 0,0 5 1,0 3 2,0 3 7,0 6 17,0 3-27,0 4 13,0-1 19,0-2-30,0-5 20,0-5-22,1-4 1,5-4-1,-3-1 0,0-4-1,1 0-6,-1-4-10,2-2 16,-2-1 1,3-1 0,1-1-1,1 1 1,1-1 0,2-1 3,0 0 3,7 2-6,-2-2 6,2 0 1,2 0 13,-1 0-11,2-3-9,-3-2 0,1 2 8,-1 0-7,-3 3-1,2 0 0,-1 0 1,-1 0 4,6 0-5,-1 0 0,0 0 1,2 0-6,-1-3 5,4-1 0,1-1-5,4 0-7,4 2 12,2 2 0,0 1-4,-2 0-3,5 0 7,-2 0 0,2 0 1,-3 0 6,-2 0-7,2 0 0,-2 0 2,-1 0-8,-3 0 7,0 0-1,-2 0 0,0 0 5,2 0-5,0 0 0,0 0 1,0 0-5,-2-3 4,3 2 0,-4 1-2,0-2 8,-4 2-6,0 0 0,6 0 2,2 0-5,8-4 3,10-3 0,5-1-5,4-3 6,3 2-1,3-2 0,2 3 1,1-2-4,-4 1 7,-4 3-1,-4-1-3,-2 1-9,4 0 9,-2-1 0,-2 5 15,-3-1-17,-1 1 2,-6 2 0,-1-1 3,-3 1-3,0 0 0,-1 0-1,-1 0 5,-1 0-8,-1 0 5,-1 3-1,-1 1 3,0 0 1,-2 0-4,-1-4 0,3 1 1,-2-1-6,2 0 5,5 2 0,1-2 0,3 3 2,3 0-2,0-3 0,-1 1 0,1 1-8,0-2 8,0 2 0,0 0 5,1-2-1,-3 0-4,5 0 0,-3 0 0,2 0 0,0 0 0,0 0 0,-2 0-4,-2 0 5,-1 0-1,-3 0 0,1 0 5,-3 0-7,1 6 2,3-1 0,1 1-1,3-3 1,3 1 0,4 0-2,3-4 4,5 0-4,0 0 2,-1 1 0,-5 2 0,-5 1 3,-1 2-3,-2 2 0,-1-4 1,2 4-3,1-2 2,1 0 0,-1-2 1,0 1 1,0 0-2,-2-1 0,2 0 4,-2 1-10,-4-2 6,2 2 0,-3-1-4,1 0 9,-2 3-5,0-3 0,-1 0 7,3 1-7,0-2 0,4 0 0,0 0-2,-1 0 2,3-1 0,-1 0 0,-2-2 2,0 0-2,3 0 0,-2 0 4,2 0 6,2 0-6,-2 0-4,1 0 0,-1 0 11,0 0-14,-2 0 3,0 0 0,-1 0 11,0 0-10,-3 0-1,-1 0 2,-2 0 12,-2 0-14,2 0 3,0 0 1,0 0 2,0 0-3,4 0-3,2 0 4,1 0 8,2 0-8,1-2-4,-4 0 0,1-1-4,-3 2 13,-1-4-9,4 2 0,0-2 7,4 1-12,-1 1 5,-1-1 0,1 0 1,-3 1 5,2 1-6,-2-1 3,3-3 3,-1 2-6,1 0 0,2 0 5,0 1 5,1 0-6,-2 0-4,3-2 3,5-1 8,6 2-14,5-4 3,-1 0 0,0 3-9,-6-2 15,-2 4-6,-2 0 1,-1 2 0,-3-1-2,2 2 1,-4 0 0,-4 0-2,-3 0 2,-8 0-8,-7 0-15,-8 5-76,-11 4-55,-10-2-118</inkml:trace>
  <inkml:trace contextRef="#ctx0" brushRef="#br0" timeOffset="178337.4602">16295 14271 11,'0'0'32,"0"0"-6,0 0-19,0 0 24,0 0-9,0 0 31,19-12-2,-15 11-46,-1-3 13,3 3 0,1-3-13,1 2 16,1-2-20,3 1 2,3-1 20,0 0-18,3 1 10,-1 0-15,0 0 10,2 0-3,-2-2-7,-1 4 1,-1-2 3,0 3-1,-1-2-3,2 2 0,-2 0 2,2 0-6,-3 0 4,1 0 0,2 0 1,-1 0 0,2 0-1,8 3 0,2 0 2,2 0-6,3-1 4,-2-2 0,1 0 1,2 0 3,3 0-4,3 0 0,1 0 1,6 0-3,2-3 2,-3 1 0,-2 2-5,-2 0 10,-6 0-5,-1 0 0,-2 0-18,-4 0 8,0 3 9,-4 1-6,-3 0-4,0 0 2,-3-1 3,0 2 3,-2-3 1,2 1-1,0 0 3,4-3 0,-1 0 2,8 0 0,3 0-2,6 0 0,6 0 7,3 0-8,2-3 2,1-2 2,3 0 7,7 1-7,1 0-3,5-3 0,0 1 13,-3 1-12,3-2 0,1 0 2,6 1 23,3-2-20,-1-1-6,1 0 6,-5-4 9,1 2-10,-1-1 2,0 0-5,-4 5 29,-1-4-25,-4 4 0,-2 2-6,0-1 11,-2 3-11,-2 2 0,1-2 2,-3 0-8,3-1 10,1-2-4,3-2 0,2-2 4,-1 3-4,-2-2 0,-5 1 0,-3 2-1,-4 0 3,0 0-2,-6 2 0,0-1 4,1 2-4,-1 0 0,-1-1 0,1-1 0,0-1 0,1-2 0,0 4-1,3 1 5,1-2-6,0 2 2,1 0 0,0 1-2,0-1 5,-2 1-3,2-1 0,2 1 0,4-1-2,3 0 2,-3 0 0,1 1-3,-3 0 7,-4 1-4,-2-1 0,-6 2 3,-1 0-5,-3 0 2,-5 0 0,0 0-2,1 0 2,-3 0 0,6 0 1,-1 3 7,4 0-10,2 0 2,3 1 0,2-2 2,4 1 3,-1-1-5,4-1 0,0-1 5,-2 2-11,-3-2 6,-2 1 0,-2-1 1,-1 3 1,-3-2-2,3 1 0,-2 1 0,0-2-1,3-1 1,1 0 0,0 0-1,3 0 2,-1 0-1,-3 0 0,-1 0 5,0 0-8,-3 0 3,3 0 0,-1 0-2,3-1 6,0-1-4,-1 2 0,2 0 3,4 0-6,4 0 3,3 0 0,1 0 0,4 0 1,-1 0-1,3 0 0,1 0 1,4-3-6,1 1 5,0-1 0,-1-2-1,1 2 3,-4-2-2,0 2 0,-4 2 4,-2-2-8,-6 2 4,-1-1 0,-1 1-1,0-1 6,4 2-5,4-2 0,3 1 2,-3-1-6,-1 1 4,-3-1 0,-2 1-2,2-1 5,-1 0-3,1-1 0,0 1 1,-4-1-3,-4 1 2,-2-1 0,-3 2 0,-2-2 0,-1 1 0,0 1 0,1 0 2,1 1-2,-1-2 0,4 0 0,0-1-1,3-1 1,1-2 0,6 1 0,6-1 3,1 2-6,3-1 3,-3-1 0,0 0-4,-3 0 5,-1 2-1,1-1 0,-1 2 3,0-2-3,0 1 0,-2 1 0,-3 0-3,-3 0 3,2 1 0,-5-1 2,2 2 0,-3-2-2,-1 0 0,-2 0 1,-4 0-2,-3 0 2,-4 1-1,-3 2 0,0 0 4,0 0-4,2-1 0,-2-1 0,1 2 0,-1 0 1,-1 0 0,-2-1-1,-2 1 4,-2-1-7,2-1 3,3 1 0,0-1 1,0 0-1,2 1 0,1-2 4,1 1 1,-4-1-7,0-1 2,-6-1 0,-4 2 3,-7 0-3,-4 3 0,-3-1 12,-2 1-3,0 0-4,0-2-5,0 1 6,0-1 1,0 1-7,0-1 0,0 0 0,-3 0 3,-3-1-6,2-1 3,-1 0 0,2 1-3,-2-1 3,1-1 0,-2-1-3,0-1-11,2-3 1,-1 0-20,1-1 8,-1 0 19,-2-3 1,-1 0 5,2-2-8,0-2 3,2-4 3,1 1 2,-1-2 0,1-1-2,0-2 2,-2-1 0,-1 1 1,-2 2 1,0 0-2,-1 3 0,0 1-15,1 2 15,-1 6-56,3 5-32,0 2-27</inkml:trace>
  <inkml:trace contextRef="#ctx0" brushRef="#br0" timeOffset="179881.6535">16368 14200 12,'0'0'37,"0"0"-1,0 0-20,0 0 11,0 0-11,0 0-4,0 0-7,-3-37-5,3 37 7,0 0-7,0-2 0,0 2 0,3 0-2,5 0 2,0 0 0,1 0 0,0 0 1,0 0-1,-2 0 0,-2 0 1,1 0 1,-2 0-4,-4 0 2,0 6-4,0 3 3,0 3-7,-1 4 7,-13 0-5,-4 2-38,-4 5-38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0:03:54.4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3161 15751 159,'0'0'84,"0"0"-31,0 0 4,0 0 24,0 0-39,0 0-4,0 0-1,0 0-29,3-3-2,-2 3-6,1 0 3,1 0-15,6 0 12,9 0 0,7 0-9,11 0 15,3 4-6,3 1 0,2-2-1,3-2-4,0-1 5,-2 2-18,-2-1-13,1 1-67,-1 0-4,-6-1 51,-7 0-112</inkml:trace>
  <inkml:trace contextRef="#ctx0" brushRef="#br0" timeOffset="374.977">3491 15820 87,'0'0'47,"0"0"17,-5 96 18,5-53 15,0 3-67,0-1 24,0 4-46,0-2 2,0-1-10,0-4 14,0-4-11,0-2-3,0 0 0,0-2-1,0 2 1,0-5-41,0-7-121,0-14-44</inkml:trace>
  <inkml:trace contextRef="#ctx0" brushRef="#br0" timeOffset="2237.3899">3758 16182 180,'0'0'26,"0"0"-4,0 0 25,0 0-18,0 0-2,0 0 11,52 49 1,-37-47-1,3-2-4,-3 0-33,4 0 26,-2-8-19,-1-7-3,5-4 9,-3-8-14,1-2-19,-1-7-3,0-1-31,-4-3 26,-1 1 10,-7 0 2,-2 1 5,-4 6 14,0 4-4,0 5 5,0 7-2,-1 5 20,-4 6 20,4 4-10,-2 1 47,3 0-73,-2 12 4,1 19-22,-1 13 22,2 10 2,0 2 10,0-2-11,0-4 25,0-5-37,0-4 12,0-4 4,0-2-13,-1-5 3,-1-4-6,1-4 3,-1-2-2,0-7 2,0-2-3,1-5 0,1-5-3,0-1-4,0 0-21,0 0-1,0-7 24,0-11-57,0-5 15,0 2 21,8 0-15,1 2 31,2 2-3,2 2-5,-1 1 17,0 7-11,0 4 12,0 3-1,0 0-17,0 4 17,4 12-4,1 5 5,0-1 6,-3 1-5,2-1 1,-2 0-2,-2-2 4,9 0-5,1-1 1,2-4 0,0 0 14,1-2-9,-4-5 1,4-3-4,-5-3 5,7 0-7,-5-10 0,-1-11-2,-3-5-3,-2 2-27,-4-5 4,-3 7-34,-3 2-7,-6 4 46,0 6 21,0 5 2,0 2 51,-6 3-1,0 0-8,2 0-38,-2 0 25,1 0-15,2 1-14,-4 11 1,4 0-8,3 3 7,0-1 0,0-1 16,0-1-12,0-2 5,0-1-9,7-4 0,-1 3-2,0-3 4,0-2-2,2 1 3,2-4 4,5 1-8,9-1 1,1 0 0,3 0 9,-2 0-7,-5-4 0,1-2-2,-3 1-1,-2-1 1,-1 3 0,-4 2 0,-1 1-7,-1 0 7,-1 0 0,2 0 0,0 0 2,-3 1-5,4 4 3,-2 1 0,-4-1-4,-1 0 9,-4 0-5,1 1 15,-1-1-14,-1-1 15,2 0-16,-2-2 4,0-1 8,0-1-11,3 0 5,-3 0 7,3 0-7,1-6-6,2-4 0,0-1 0,2 1-5,-1 1 8,2 0-3,0 1 0,3 2-6,1 3 3,-2 2 2,2 1 1,-1 0 0,-1 4 6,-1 10 18,-1 2 16,-3 2-30,4 7 4,-1-3-14,2-2 3,-2-1 9,1-4-12,-2 0-4,1-5-44,1-10-75,-4 0-92</inkml:trace>
  <inkml:trace contextRef="#ctx0" brushRef="#br0" timeOffset="3543.7843">4895 16356 49,'0'0'56,"0"0"43,0 0-10,0 0-33,0 0-4,0 0-37,-11 0 14,7 0-5,-2 3-20,1 12 38,-1 3-23,0 4 3,-2 3-2,0-3-14,2 7-6,3-2 0,-3 0-17,-1 2-26,2-5-53,2-3-82,0-8-70</inkml:trace>
  <inkml:trace contextRef="#ctx0" brushRef="#br0" timeOffset="4686.6318">5696 16522 98,'0'0'33,"0"0"-20,0 0 30,-27 76-33,15-55-6,-4-1-4,-1 2-53,2-1 27,0-1-73</inkml:trace>
  <inkml:trace contextRef="#ctx0" brushRef="#br0" timeOffset="7429.284">7716 15654 44,'0'0'75,"0"0"-10,0 0 7,0 0 17,0 0-17,0 0-36,-6-36 24,5 36-26,1-1-20,0 1 35,0 0-46,0 0 7,0 0-10,0 0 2,0 0-12,0 15 10,0 13 0,0 14 22,0 13-22,0 6 22,0 7-2,0 8-17,0 6 25,0 1-22,-2-2-1,-4-4 12,0-8-13,1-2-4,1-4 0,-2-6 5,3-6-11,3-13 6,-1-8-33,-1-8 19,2-9-79,0-10-16,6-3-82,9-14-57</inkml:trace>
  <inkml:trace contextRef="#ctx0" brushRef="#br0" timeOffset="8335.4871">8046 15614 104,'0'0'58,"0"0"-6,0 0 53,0 0-7,0 0-62,0 0-9,0 0-27,-15 0-4,15 24 4,0 13 12,0 12 1,0 5 22,0 3-24,6-1 18,6-2-29,7-1 1,9-1 11,2-2-9,6-4-2,1-5-1,5-6 0,3-8 0,2-9 0,3-8-3,2-5 0,0-5 3,-1 0 0,3-8-2,1-11-2,-3-6-2,-3-9 3,-1-2-2,-8-5 5,-2 0 0,-7-3 0,-6 1 8,-11 3-8,-4 2 0,-8 7-5,-2 0-13,0 8 18,-15 3-38,0 5-37,-4 9-12,-1 5-68,-1 1-29</inkml:trace>
  <inkml:trace contextRef="#ctx0" brushRef="#br0" timeOffset="8802.1168">8593 15835 151,'0'0'97,"0"0"-7,0 0-26,0 0 12,0 0-58,0 0-16,0 35 13,-3 7-10,0 8 26,0 4-5,0 0-22,0 0 24,-4-1-27,4-2 12,-3-5-7,0 0-2,-2-4-8,0-4 4,0-3-40,2-4-15,1-4-37,4-6-54,1-9-69</inkml:trace>
  <inkml:trace contextRef="#ctx0" brushRef="#br0" timeOffset="9661.4466">8938 16302 114,'0'0'78,"0"0"23,0 0 0,0 0-65,0 0 37,0 0-41,10-50-26,-2 46 14,2 2-14,3 2-6,4 0 0,2 3 7,-2 12-14,-2 5 7,-3 5 0,-6 5 3,-6 3 4,0 2-7,0 1 0,-12-4 2,-6-2 1,3-3-3,-6-4 1,3-1-12,-1-4 14,1-5-6,7-2 0,5-5-5,3-1-1,3-4 9,0 3-14,2-2 7,13 1 3,13-3 4,7 0 0,3 0 14,1 0-8,0 0-6,-2 0 0,2 0-3,-3-3-61,1 1-51,-4-2-105</inkml:trace>
  <inkml:trace contextRef="#ctx0" brushRef="#br0" timeOffset="10588.1072">9599 15925 94,'0'0'109,"0"0"-29,0 0 5,0 0 25,0 0-77,0 0-4,0 0-17,0 0 2,0 0-18,0 0 4,7 2 0,7 2 1,5 3 4,6 3-5,2 4 0,1 4 14,2 1-14,0 2 0,-3 2 5,2-1-5,-3 1 3,1-2-3,-3 0 0,1 0-3,-7-3-3,2 0 5,-5-1-7,-4-2-5,0-3-6,-5-2 19,-1 1-6,-1-4-15,-3 1 19,1-2-7,-2-2 9,0-2-10,0-1 10,0 1 0,0-2 14,0 3-14,-10-1 14,-4 2-7,-4 2-6,-3 5 25,-6 2-26,-3 5 6,-1 3 1,0 2-4,-1 1-5,1 0 2,0 3 0,1 0 1,-1-1 2,2-2-3,7-4 0,5-4-51,6-3-21,6-5-60,5-6-98</inkml:trace>
  <inkml:trace contextRef="#ctx0" brushRef="#br0" timeOffset="14998.7852">10964 16047 176,'0'0'142,"0"0"-116,0 0-24,0 0 46,0 0-1,88-24-12,-48 18 13,8 0-36,1 3 15,2-1-24,-1 2 7,-6 1-5,-4 1-5,-1 0 0,-6 0-1,-2 0-76,-4 3-7,-6 2-69,-8 5-71</inkml:trace>
  <inkml:trace contextRef="#ctx0" brushRef="#br0" timeOffset="15309.6689">11065 16222 144,'0'0'57,"0"0"-39,0 0 44,0 0 55,112 0-60,-65 0-3,5-2-27,3-5-12,-2-1-10,-5 2-5,-3 2-4,-11 2-60,-2 1-50,-10 1-32,-4 0-66</inkml:trace>
  <inkml:trace contextRef="#ctx0" brushRef="#br0" timeOffset="16886.3813">12312 15602 128,'0'0'8,"0"0"76,0 0 10,0 0-56,0 0 7,0 0-39,-11-6 0,9 6-11,-1 3 10,-1 16-5,-2 7 5,0 8 4,3 10 0,1 7 2,2 6-1,0 5 25,0-2-34,11 2 19,1-1-8,4-1-6,1-3 5,2 0-11,3-6 0,3-5 1,4-3 4,5-4-5,2-3 0,4-3 9,4-11-13,2-8 4,3-10 0,0-4 7,2-10-2,0-18-5,1-8 14,-1-8-7,2-1-10,-3-5 3,-4-1 0,-6-2 10,-10-1-5,-6 2 0,-9 0 7,-6 4-1,-5 3 4,-4 3-14,0 6 4,-4 6 3,-10 5-8,4 9 0,0 5-1,2 6-5,7 1-21,1 4-58,0 0-65,0 2-106</inkml:trace>
  <inkml:trace contextRef="#ctx0" brushRef="#br0" timeOffset="18415.3419">13296 16385 10,'0'0'65,"0"0"-22,0 0-7,0 0-15,0 0 12,0 0-15,-3 28 11,3-14 11,9-2-18,1-1-1,3 3 7,3-3-28,1-1 41,0-4-19,5 0-21,-1-4 27,0-2-24,4 0 7,4 0 15,1-14-26,-2-4 9,0-3-9,-1-1 4,-3-6 2,-6 0-5,0-1 5,-6-2-3,-5 0 4,-1 3-7,-5 2 0,-1 2 0,0 2 18,0 1-15,-7 3 24,1 4-3,-1 5-14,2 1 15,2 5-10,2 3-13,1 0 28,-2 0-30,2 0 0,0 3-2,0 20-12,0 11 14,0 14 0,0 4 1,0 7 9,0 7 2,0 5 3,0 4 6,0 5-12,0-5-9,0-5 0,0-3 0,0-8 1,0-7-1,0-3 0,0-6 0,0-3 5,0-2-5,0-6 0,0-7 2,0-5-4,0-9 4,0-5-2,0-6 0,0 0-4,0-6 0,0-15 0,0-11-27,0-1 27,5-3-17,-1-2 21,1 5-9,-1 1 1,1 6 8,-2 5 0,4 1 1,-3 3 5,3 4 1,0 1 5,6 1-12,5 0-1,11 3-2,7-3 3,7-1-28,0 0-12,0 0-78,-4 0-90,-3-2-84</inkml:trace>
  <inkml:trace contextRef="#ctx0" brushRef="#br0" timeOffset="19587.148">14556 15709 223,'0'0'32,"0"0"-25,0 0 75,0 0-23,0 0-38,0 0-21,-7 0 3,7 22-3,7 11 22,1 12-15,-4 8 37,1 10-4,-2 2-28,0 3 19,-3 3-22,0-4-9,0-2 0,0-2 4,-5-4-13,-4-2 9,-3-1-58,-2-4 35,1-5-38,2-7 48,5-9-106,3-12-69</inkml:trace>
  <inkml:trace contextRef="#ctx0" brushRef="#br0" timeOffset="20569.3782">15128 15671 130,'0'0'99,"0"0"-52,0 0 24,0 0-44,0 0 22,0 0-44,-40 18 3,33 9 10,3 8 0,1 7 6,3 3 16,0 3-38,0 2 13,7-2-15,7-5 6,8 1 8,8-4-13,3-5-1,6 0 5,4-6 3,-1-5-16,1-7 1,0-6 7,-1-6 9,6-5-7,1 0 4,5-9-6,2-11 10,3-4-10,-10-4 0,-3-2 2,-10-2 0,-11-1 3,-2-3-5,-8-2 7,-6 1 2,-5-1-10,-4 3 1,0 3 0,-9 7-5,-6 4 5,0 6-9,2 6-15,3 6-37,4 3-21,0 0-110,4 0-58</inkml:trace>
  <inkml:trace contextRef="#ctx0" brushRef="#br0" timeOffset="21053.7276">15526 15939 131,'0'0'113,"0"0"-31,0 0-2,0 0-52,0 0-16,0 0 9,0 72 28,0-34-23,0 1 18,0 3-38,0 0 6,0-1-12,0 0 11,0-4-9,0-1-2,0-1 0,0-4 0,0 0-7,0-5-54,0-1-34,-3-6-45,3-5-26</inkml:trace>
  <inkml:trace contextRef="#ctx0" brushRef="#br0" timeOffset="21817.2164">16078 16287 72,'0'0'84,"0"0"9,0 0-35,0 0-5,0 0-22,0 0-28,-7 25 26,4-1-18,0 7 20,0 2 28,-1-1-59,-1 2 28,2-1-22,0-6 6,1-5-9,2-2-3,0-5 0,0-1-6,0-3-95,0-6-13,6-5-53</inkml:trace>
  <inkml:trace contextRef="#ctx0" brushRef="#br0" timeOffset="22721.2308">16530 15882 114,'0'0'52,"0"0"44,0 0 36,0 0-80,0 0-15,0 0-28,-4-3 8,4 3-25,0 0 8,0 14 0,9 8 25,3 2-24,7 3 20,2 0-14,5 2 1,6-4 1,5 3-9,1-3 4,1 2 0,0-3 1,-4 0-5,-1-3 0,-5-1-4,-7-3-7,-4-2 9,-6-4-7,-3-3-6,-5-1 3,-1-2 12,-3 1-3,0 3-2,0 0 2,-13 4 3,-3 0 0,-10 0 7,-4 1 0,-5-2-7,-1 0 0,0 0 3,4-3-6,6 1 3,0 1-19,7-2-5,2 0-68,7-1-35,6-6-35</inkml:trace>
  <inkml:trace contextRef="#ctx0" brushRef="#br0" timeOffset="25158.0247">16480 16547 22,'0'0'46,"0"0"-7,0 0-4,0 0-11,0 0-12,0 0 26,0 0-17,52-41 2,-48 37-6,2-2-13,2 1 2,3-2-6,3-2 0,2-2 2,1 2-2,2 0 0,-1 0 4,-1 1-4,-1 3 0,-3 0 0,0 2-14,-2 0 12,0 1-37,-1 1-14,2 0-4,-3 1-27</inkml:trace>
  <inkml:trace contextRef="#ctx0" brushRef="#br0" timeOffset="40169.724">20581 15608 0,'0'0'48,"0"0"13,0 0 15,0 0 8,0 0-32,0 0 2,0 0 13,0 0-42,0 0 9,3 0-20,-3 0-9,0 0 19,0 0-24,0 0 5,0 0-2,-3 0-3,-5 0-16,-2 0 0,-3 0 1,1 0 6,-5 0-5,-1 0-22,-1 0 18,1 0-59,-3 3 31,3-1-1,0-2 7,0 1 28,5-1-7,0 0 19,5 0-1,2 0 7,3 0-6,0 0 7,0 0-1,3 0 22,0 0-6,0 0-3,0 0-6,0 0-7,0 0-10,0 0 4,0 0-3,0 0-3,0 0 6,0 1 0,0 7 8,0 0-1,1 0-1,4 3-2,1 2 0,-1 5 25,1 5-11,0 6 14,-1 4 7,-2 1-37,-1 2 23,-1 0-19,-1-1-1,2 2 5,-2-3-4,0 1-4,0-2 2,0 1 2,0 1-6,0 0 0,0 2 3,-3-1-3,0 0 3,3 3 42,0 2-16,0 3-21,0 1 1,0 0-9,0-1 9,0-6 3,0-6-10,0-3-1,0-3-1,1-4 3,1-2-3,-1-5 0,1-1 4,-2-4-4,1-1 0,1-2 0,-1 0 0,1-4 3,3 1-3,1-2 0,2-1-3,4-1-1,6 0 5,6 0-1,9-7 0,4-4-5,2-3-11,0 4-15,1-1-54,-7 4 31,-4 1-71,-7 1-45</inkml:trace>
  <inkml:trace contextRef="#ctx0" brushRef="#br0" timeOffset="44445.5646">20642 16117 86,'0'0'62,"0"0"18,0 0-4,0 0-35,0 0-27,0 0 14,0-3-24,0 3 5,0 0 11,0 0-16,0 0 5,0 0-9,0 0 2,0 0 2,0 0-4,0 0 0,0 0 0,0 8 3,0 3-5,0 2 2,0 4 0,0 0 1,0-1-1,9 2 0,-3-1 2,0 0 7,0-1-11,0 0 2,0-1 0,0-1 2,0-2-1,1-1-1,-1-1 0,3-4 0,-1-1-3,-1-4 0,1 1 3,2-2-4,0 0 8,3 0-2,-2 0-2,0-3-3,0-4-6,-1 0 7,0 0 0,-1-1-3,3-1 5,-3-3 0,0 0-4,1-2 2,-1 1 1,-1 1-7,0 0-5,-1 0 9,-3 0 2,-2 1 2,-1 1 0,-1-1 6,0 2-8,0 3 2,0 0 0,0 3 9,0 2 3,0 1 4,0-2 24,0 2-32,0 0 20,0 0-23,0 0 4,0 0-18,0 6 4,0 12 5,0 3-3,2 2 11,2-2-8,1-1 0,2-2 2,0-2 0,2-1-1,5 0-1,2-1 0,4-2 14,-1-4 2,0-4-16,-2-3 11,-1-1-7,0 0-4,0-1 1,1-11 6,-3-3-1,-1-2-6,-4 2 0,-1-3 1,-4 1 3,-1 1-4,-1-4 0,-2 4 1,0 1 5,0 1-8,0 3 2,0 4 0,-2 0 4,-5 0-3,2 3 3,-1 1 3,3 0 8,0 2-12,1-1 3,2 2-1,0-2 10,0 2-15,0 0 0,0 0-4,0 0-13,0 0 9,2 0 5,7 2 3,0 3 0,2-2 0,2 0 0,2-3 0,3 0 5,0 0-5,1 0 0,7-13 4,2-1-9,2-4 6,1-3-1,-4-4 0,-3-2 5,-8-3-5,2-3 0,-6-1 2,-1 0-5,-3 1 3,-3 6 0,-5 3 15,0 5-2,0 3 6,0 6 3,0 4-21,0 3 40,0 3-23,0 0-6,0 0-12,0 1-1,0 20-9,0 13 8,1 9 4,4 6 3,0 1-3,-2 0 5,-2-2 14,2-1-10,-1-6-9,2-1-2,-1-3 11,-3-4-6,0-4-5,1-3 0,-1-5 3,0-4 4,0-5-7,0-5 0,0-3-1,0-4-1,0 0 4,0 0-2,0 0 20,0-10-16,0-6-4,0-4 0,0 2-10,3 3-5,2 5 15,-2-1 0,1 3-12,1 1 7,2 1 3,-1 0-2,2 2-21,1-1 17,-1 0 2,0 4 1,-1 1-7,3 0 0,1 0 12,1 0 0,1 3-5,0 3-2,-1 3 7,1 2 0,1-1-2,3 2 7,0 2-5,1-3 0,2 5 0,-1-2-3,1-1 3,-2-1 0,0 0-2,0-2 7,-1-2-5,-3-2 0,0-3-2,0-2-2,2-1 4,0 0 0,-3 0-2,1 0 2,1-7 0,-5 1-2,0-2-7,-2 1 5,-3-2 4,1 0 0,-2 0-4,-1-1 5,1-3-1,-1 1 0,0-1-1,0 2-2,0 1 3,2-3 0,-2 3-11,2 0 11,-1-1-3,-1 1-4,-3 0 3,0 1 1,0 0 3,0 2 0,-6 0 4,0 2-1,-2-1-3,2 3 0,-1 0 3,-2-2-12,0 5 9,2-1 0,-1 1-8,2 0 8,2 0-5,1 0-6,-2 9 20,2 5-15,2 5 6,-2 1 0,3 2-7,0-1 12,0 1-5,0-1 1,4 0 15,4 1-8,2-4-8,4 0 1,-2-2 8,4-2-8,2-2-1,3-3 0,4-6 8,2 0-8,0-3 0,0 0 4,1 0 0,1-12-4,-4-1 0,-1-5 0,-2-1 3,-4-3-5,-2-2 2,-1 0 0,-1-3-10,-4 3 12,-2 3-2,-5 1 0,-2 4 1,-1 2-2,0 3 1,0 1 0,-6 1 5,-3 1-4,-2-1-1,0 1 0,0 3-1,0 2-2,0 0-7,2 1 10,-1 2 8,5 0-8,4 0 0,-1 0-1,2 0-2,0-1 2,0 1-7,0 0-18,0 0 24,3 0-17,10 0 19,4 0 0,4 0 5,3 0-5,1 0 0,-1 0 0,1 0 3,1 0-3,-3 0 0,1 0 0,-4 0 4,-1 4-6,-5 5 2,-1 2-1,-4 2-4,-1 3 10,-2 3-5,1 2 0,-3 1 3,-1 3-5,0-4 2,-1 1 0,1-1 2,0-3 1,1 0-3,-1-5 0,6-3 2,-3-4-5,3-1 0,3-4 3,0-1 1,7 0 2,1-8 6,2-6-2,0-3 1,-2 0-8,1-1 0,-2 0 0,1 0-1,-1 0 2,-2 0-1,0 0 0,-2 1-1,-3-1-2,-3 0 3,1 0 0,-2 0-5,-1-1 5,-2 1 0,0 1 0,-4 2 7,-1 4-7,0 2 0,0 0 0,-9 2 21,-2 2-20,-2 1 3,0 2-4,-2 2-5,1 0 2,2 8-12,-1 11 15,2 7 13,1 3-7,7 2-3,2-1 18,1-3-15,0-1 2,0-5-8,8-1 5,7-5-10,3-4 5,2-1-10,7-7-9,1-3-51,6 0-16,12 0-88,7-8-111</inkml:trace>
  <inkml:trace contextRef="#ctx0" brushRef="#br0" timeOffset="51624.1142">23689 15668 36,'0'0'58,"0"0"42,0 0-59,0 0 44,0 0-15,0 0-38,0 0 27,-14-34-20,13 32-6,-1 1 29,2-1-56,0 2 12,0 0-18,0 0 10,0 0-15,-1 0 5,1 0 0,-2 3-17,-2 12 20,1 9-3,-2 7 0,4 7 2,1 6-2,0 2 0,0 3 2,3-1-6,7-2 6,-1 1-2,3-3 0,1-1 6,3-2-9,1-3 3,3-7 0,2-2-8,0-6 11,2-2-3,0-6 0,2-5 4,1-5-8,1-5 4,2 0 0,1 0-10,0-8-2,2-9 12,-1-2-8,-4-6-5,0-4 8,-3-4 2,-2-3 3,-1-3-2,-1-5 4,-3-3-2,2-3 0,-4-3 8,-3 0-8,-1 0 0,-6 2 1,-4 5 21,-2 6-10,0 4-2,-3 6 6,-6 4-5,0 6-13,1 9 2,4 3-6,-2 5-2,5 3-41,-2 0-56,1 0-67,2 17-59</inkml:trace>
  <inkml:trace contextRef="#ctx0" brushRef="#br0" timeOffset="53043.9635">24487 16189 117,'0'0'9,"0"0"-3,0 0 41,0 0 7,0 0-17,0 0-8,24 30 14,-15-26-25,0-1 6,1-1-11,-1-2-7,0 0 32,3 0-27,0 0 3,-1-5 7,2-4-13,-1-6-4,1-3-4,-2-3 4,-1-3 4,-1-1-5,0-6-3,-2 1 4,2 0 0,-4 1-5,-1 2 1,-1 5 0,-1 3 3,-2 0-2,0 8 10,0 3 28,0 2-25,0 4 17,0 0-13,0 2-15,0 0 18,0 0-21,0 0-6,0 16-1,1 11 3,1 10 4,1 10 1,-2 4 3,2 5 30,-1 1-19,1-3-4,1 0 9,0 1-11,-1-1-6,-1 3-3,1 2 5,0-2 10,3-1-15,3-7 33,-2-2-14,2-5-9,-3-2-10,2-4 0,-4-5 0,1-5-2,-2-7 2,0-6 0,-2-4 2,1-5 0,1-3-4,-2-1 0,1 0 2,-2-3 18,0-15-18,0-4 0,0-7-4,0 2-16,-6 0 6,-2 0 0,1 4-10,-1 4 18,2 4 6,3 1 0,2 4 0,-1 0 4,2 2-5,0-2 1,0 0-3,12-1-6,12-2 9,8-2 0,6-3-2,5 0-71,1 2-13,-1 1-50,-7 5-69,-6 1-42</inkml:trace>
  <inkml:trace contextRef="#ctx0" brushRef="#br0" timeOffset="54153.2806">25337 15891 404,'0'0'104,"0"0"22,0 0-41,0 0-13,0 0-66,0 0-3,0-3-3,0 3-2,0 0-7,0 0-24,0 0-77,0 0-78,0 4-73,0 7 74</inkml:trace>
  <inkml:trace contextRef="#ctx0" brushRef="#br0" timeOffset="54434.5133">25397 16249 321,'0'0'79,"0"0"72,0 0-13,0 0-66,0 0-36,0 0-30,1-6 7,-1 0-13,0 3-2,0-1 1,0 0-67,0 1-14,0 0-99,0 0-76</inkml:trace>
  <inkml:trace contextRef="#ctx0" brushRef="#br0" timeOffset="56477.9907">25946 15585 70,'0'0'33,"0"0"44,0 0 37,0 0-70,0 0 13,0 0-16,0-16-35,0 16 41,0 0-29,0 0-16,0 0 5,0 6-7,0 22 0,0 18 12,4 9-4,-1 9 32,0 1-26,-3-5-8,2-4 12,-2-3-15,1-6-3,-1-2 0,0-4 6,0-8-7,0-5 1,0-5-21,-3-4 10,-1-1-67,1-5 5,-1-5-21,4-8-16,0 0-101</inkml:trace>
  <inkml:trace contextRef="#ctx0" brushRef="#br0" timeOffset="61205.6692">26341 15921 37,'0'0'58,"0"0"8,0 0-2,0 0-33,0 0 18,0 0-20,0 0 3,-4-26 3,4 22-23,0-1 10,0 1-22,0-3 5,0 0 0,3 0-5,7-1 0,2-1 0,2 1 0,0 2 0,0 1 0,2 0-2,-2 2 2,1 1 6,-2 2 0,0 0 0,-3 0-5,-3 0-2,1 0-2,0 11 3,-2 3 0,0 0 1,-1 3-1,1 1 2,0 3 5,-2 0-8,-1 0 1,0 0 0,-3-1 0,0 0 3,0-1-3,0 1 0,-6-4 0,-4 1 0,-1-2-2,1-3 8,-3-2 1,2-2-6,3-2-1,4-4 4,1-1 5,3-1-9,0 0 0,0 0 4,0 0 13,0 0-8,0 0-2,0 0-7,0-6 0,0 0 0,0-2 0,0 1-8,6-4 2,5-1 7,3-2-1,4-3 0,3-1 5,0-2-5,0 2 0,-2 0 0,-4 0 1,-1 3 0,-5 0 1,-3 3-2,0-2 7,-1 4-7,-2-1 0,-1 5 0,-2 0 31,0 3-28,0 1 20,0 2 21,0 0-38,0 0 14,0 0-20,0 0 3,-3 0-1,-3 5-2,-1 10 0,1 6-4,1 2 0,1 0 4,1-2 0,1-2 0,2-1 0,0-3 0,0 2 0,0-4-2,0 0-17,8-3-32,1-2-9,5-2-67,3-5-79</inkml:trace>
  <inkml:trace contextRef="#ctx0" brushRef="#br0" timeOffset="61538.9568">26944 16130 86,'0'0'119,"0"0"-101,0 0 52,0 0 11,0 0-53,0 0-20,-25 78-8,13-63 0,-2 2-14,1-3 13,-5 1-70,4-2-71,-2-4-29</inkml:trace>
  <inkml:trace contextRef="#ctx0" brushRef="#br0" timeOffset="62304.5414">27089 15934 91,'0'0'16,"0"0"57,0 0 16,0 0-41,0 0-7,0 0-34,-20 21 26,20-4-5,0-1-24,0 2 42,0-1-34,0-3-6,3-1 12,2-1-9,-1-3-9,4 0 0,1-4 1,1-2-5,6-3 7,0 0-3,3 0 18,-1-10-9,1-7-9,0-3 0,-2-1-1,-2 0-5,-3 2 6,-3 2 0,0 6-2,-6 4 7,0 4-5,-3 3 0,0 0 10,0 0-9,0 0-1,0 7 0,0 16 4,0 11-1,0 9 11,0 5 19,-8 6-14,-2 2 27,2 3-17,1 1-6,-5-1 5,2-5-22,-3-6-6,2-9 0,2-9 8,1-9-12,1-7 4,1-8 0,4-6 19,-1 0-11,2-17-2,-2-12-6,3-7-12,0-4 0,0-4 12,16 3-19,2 5 9,1 6-30,5 4 7,-3 4-3,5 2-38,1 4 2,-1 1-91,1 3-40</inkml:trace>
  <inkml:trace contextRef="#ctx0" brushRef="#br0" timeOffset="63079.1641">27598 15776 135,'0'0'40,"0"0"45,0 0 30,0 0-48,0 0-1,0 0-20,-20-13-23,20 13 21,0 0-36,0 0-5,0 0-3,0 0-15,0 5 4,7 9 8,7 1 3,2 5 0,4-2 4,1 3-4,-1 0 0,2-1 4,-2-1-9,-2 1 2,-1-4-13,-1-2 12,-5 0-18,-2-6 3,-1 2 19,-5-3-29,0-3 22,0 3 2,-3-3 4,0 2-3,0 0 7,0 0-3,0 2 0,0-1 3,-1 1-4,-8-1 1,-3 3 0,0 0 37,-4 1-30,1-1 3,-2 0 1,1 1-5,0-1-8,2 1 2,-4 1 0,3 0-2,-1 2 2,4-2-23,-1 0-6,2-2-52,2 1-28,0-4 34,8-5-94</inkml:trace>
  <inkml:trace contextRef="#ctx0" brushRef="#br0" timeOffset="65762.14">28145 15959 29,'0'0'26,"0"0"0,0 0-16,0 0-8,0 0 9,0 0-4,0 0 8,17 0 53,-3 0-51,3 0 10,4 0-7,4 1 9,6 1 2,7-1-21,2 0 2,6 1-12,3 1 13,4 0-13,3 0 0,0 0 0,0 2 2,2-3 3,2 3-5,4 0 0,-1-2 6,-1-2-7,-3 1 1,-7-1 0,-4-1 0,-5 0 1,-4 0-1,-8 0 0,-4 0 2,-3 2-2,-3-2 0,-9 1 2,-2-1-6,-4 0 4,-5 0 0,1 0 0,0 0 10,1 0-10,0 0 0,1 0 3,-1 0 8,-3-1 0,0-5-11,0-1 0,0 1 6,0-1-6,-4 1 0,-2 1 0,-2 1 40,3 0-25,-2 0-2,3 0-13,-2 1 6,0-1-8,-2-1 2,-2 0 0,1-1-4,0 1 7,2 0-3,1-3 0,1 2 10,-1 0-10,1 0 4,2 2-3,2 1 30,-1 1-29,2 1 14,0 1-6,0 0-4,0 0-12,0 0-2,0 0 5,5 3-13,7 7 20,3 4-4,-2 1 0,2 0 7,-4 3-8,-1-2 1,-4 1 0,0-2 0,-5 0 0,-1 0 0,0-3-4,0 3 4,-11-1-4,-3-2-17,-2 0-45,1-1 7,-3-3-78,4-2-13</inkml:trace>
  <inkml:trace contextRef="#ctx0" brushRef="#br0" timeOffset="68930.1465">29801 15609 26,'0'0'77,"0"0"-1,0 0 21,0 0-20,0 0 3,0 0-71,0 0 12,1-3-21,1 3 13,-1 5-13,1 16 2,0 9 15,-2 10 43,0 9-49,0 5 20,0 5-14,0 2-6,0 2 14,0-4-25,0-2 6,0-8-5,0-7 5,0-6-6,0-6 0,-2-1 1,-1-5-6,0-3 5,-3-6-38,5-5 13,-1-2-82,2-8 15,0 0-72,0 0-66</inkml:trace>
  <inkml:trace contextRef="#ctx0" brushRef="#br0" timeOffset="69976.9708">30006 15955 39,'0'0'79,"0"0"-13,0 0-8,0 0-20,0 0 0,0 0 0,28-35-29,-20 30 14,-1 2-22,2 1 5,0-1 3,1 2-7,1 1 2,-1 0 13,2 0-15,-2 0 2,1 0-4,2 12 1,-2 1 20,2 4-18,-4 1 5,-4 1-8,-2 2 4,-3 0-4,0-1 0,0 0 0,-3-2 6,-8-2-6,-2 0 0,1-1-2,-1-4 0,2-1-1,2-2 3,3-3 0,4-2-8,0-3 12,2 0-4,0 0 0,0 0 13,0-5-30,2-9 6,10-6-17,4-3 25,3 1 0,-2-2 3,3 1-8,-1 1 7,-2 1-3,1 1 4,-5 5 0,-3 4-1,-3 6 5,-3 2-4,-2 1 15,-2 2-15,0 0 32,0 0-6,0 0-3,0 0 14,0 0-37,0 3 0,-6 9-13,-1 6 25,1 0-16,1 1 4,3 1 0,1 0-2,1 1 4,0-3-2,0 0 0,0-3-14,3 0-46,10-5-5,-1-2-79,1-3-53</inkml:trace>
  <inkml:trace contextRef="#ctx0" brushRef="#br0" timeOffset="70333.7252">30503 16230 153,'0'0'2,"0"0"65,0 0 4,0 0-47,0 0-16,0 0-8,0 0-5,-55 78-64,41-68-78</inkml:trace>
  <inkml:trace contextRef="#ctx0" brushRef="#br0" timeOffset="71831.896">30686 15874 56,'0'0'63,"0"0"-15,0 0-14,0 0-7,0 0 3,0 0 5,-9 42 30,9-25-53,0-2 14,0 0 1,3-1-21,7-1 19,-1-1-25,2-3 2,0 0 5,2-3 6,2-3-13,2 0 0,3-3 9,-1 0-3,5 0-5,-3-5 5,-3-5 7,-2-1-5,-4 1-8,0-1 0,-4 3 5,-2 0-5,-2 2 0,-1 5 0,-1-1 28,-2 2-21,0 0-4,0 0-3,0 0-21,0 12 21,0 9 6,1 9 8,-1 4 19,0 2-30,0 0 22,0-1-25,-7 2 16,-4-4-16,-4 0 0,-1-3 0,-4-3 3,1-4 15,-2-3-18,3-9 0,3-3 3,5-4-3,1-4 1,3 0-1,3 0 4,3-16-4,0-7-11,1-4-3,16 0-38,5 3 34,4 5-9,-3 2 7,3 3 13,-2 4-53,3 1-8,-4 0-58,1 3-75</inkml:trace>
  <inkml:trace contextRef="#ctx0" brushRef="#br0" timeOffset="72316.2479">31150 16034 34,'0'0'64,"0"0"-61,0 0 33,0 0 55,0 0 2,103 0-68,-63 0-3,5 0 29,1 0-48,-2-2 11,-1-1-14,-6 1 4,-4 0-12,-5 2 3,-9 0-45,-4 0-28,-7 0-55,-8 0-26</inkml:trace>
  <inkml:trace contextRef="#ctx0" brushRef="#br0" timeOffset="72700.2104">31422 15913 91,'0'0'9,"0"0"72,0 0 12,0 0-23,-35 101-25,32-75-28,2-1 14,1 1-29,0-3 5,0-2 1,0-2-7,0-2-1,0-1 0,0-4-2,-5-1-16,4-2-54,-3-5-37,3-1-67</inkml:trace>
  <inkml:trace contextRef="#ctx0" brushRef="#br0" timeOffset="73563.5993">31472 15764 101,'0'0'33,"0"0"41,0 0 7,0 0 14,0 0-60,0 0-9,-70-21-15,52 21-9,-1 0 16,-2 0-3,-3 3-10,0 6-3,0 0 1,3 5-3,-3-3 0,2 4 0,2 3-6,1 1 10,0 5-4,2 3 0,0 5 1,1 1 0,2 1-1,3 2 0,2-1 10,4 0-8,2-2-1,3-3 3,0 1-2,0-5-2,8-2 0,3-3 0,2-1-2,4-4 2,3 0 0,5-6 0,4-1 11,4-6-15,6-3 5,0 0-1,1 0 8,1-7 3,0-7-10,-2-3-1,2-1-5,0-1 0,-5 1 1,-2-5 8,-7-1 1,-5-1-2,-5-3 2,-4 0 9,-7-4-12,-2-1 25,-4-1-18,0-2 5,0 1 12,-7 3-17,-6 4-2,-2 4-2,-3 6-5,-2 3-3,-1 4-14,1 5-30,-2 2 11,-1 2-67,-1 2-16,0 0-62</inkml:trace>
  <inkml:trace contextRef="#ctx0" brushRef="#br0" timeOffset="75139.0577">31928 16154 149,'0'0'26,"0"0"25,0 0 0,0 0-22,0 0-29,0 0 0,0 0 21,27 5 23,-18-5-7,2 0 7,1 0-42,-2-2 20,1-5-18,2-4 10,-4-3-5,3-2-5,0-4 1,-2-1-5,4-1 8,-5-2-8,1-2 0,0-1 4,-2 0-4,1 0 0,-3 1 4,-1 2 30,0 2-28,-3 2 22,-1 1-9,-1 4-13,2 1 21,-2 5-6,0 1-8,0 4 26,0 1-35,0 1 8,0 2-12,0 0 12,0 0-21,0 0 9,0 3-7,0 18-8,0 8 22,0 9-7,-3 4 0,-6 3 5,3 5-5,3-1 2,-1 3 0,1-3 17,0-2-3,-1-1-16,1 0 0,-1-3 12,-2 4-4,2-3-8,-2 1 0,3-3 8,0-5-3,3-3-5,0-6 0,0-2-2,0-2-2,0-6 4,0-6 0,0-6 0,0-4 5,0-2-5,0 0 0,0 0 9,0-13 0,1-6-9,2-7 0,0 1-13,0 0 13,-3 0 0,2 1-1,-1 3-6,1 3 4,1 4 3,0 5 0,-2 0-8,1 3 8,2 1 0,1 1-1,5 1-47,6 2 27,6-1-9,3-1-19,3-2-9,0 1-102,1-5-47</inkml:trace>
  <inkml:trace contextRef="#ctx0" brushRef="#br0" timeOffset="75779.6452">32581 15660 164,'0'0'67,"0"0"-15,0 0 39,0 0 9,0 0-74,0 0-5,0-1-21,0 1 15,-10 19-15,-3 10 8,-2 7-6,-3 7 37,5 1-32,-5 5 8,4-1-7,1 2 6,3-4-12,2-1-2,3-6 3,5-4-6,0-5 3,0-4-4,4-4 1,8-5-45,7-5-7,1-6-36,8-5-52,0-1-66</inkml:trace>
  <inkml:trace contextRef="#ctx0" brushRef="#br0" timeOffset="76886.3655">32637 15985 66,'0'0'91,"0"0"13,0 0-44,0 0-43,0 0 11,0 0-25,11-28 13,-8 23 8,1 2-18,2-1 14,-2 1-15,4-1 3,0 0 10,-1 1-12,3 2-2,-1-1-4,1 2 4,3 0 4,-1 0-4,-2 5-3,1 7 27,-2 3-27,-3 2 5,1 1-6,-4 0 1,-3 0 5,0-2 1,0-1-4,0-1-3,-6-2 8,-3-1-6,-1-3-2,-7 3 0,5-4 14,-1 0-13,6-1 8,2-5-9,2 0 1,3-1-1,0 0 0,0 0 2,0 0 4,0 0-5,0 0 13,8-8-14,5-7-13,3-2 13,4 0-4,-2-1-21,4-1 19,0 0 4,2 1 0,-3-1-4,-2 2-14,-2 3 15,-2 0-8,-6 3-14,-1 7 26,-6 1-13,-2 3 14,0 0-2,0 0 2,0 0-9,-7 7-15,-4 14 24,-1 5 17,-1 2-16,2 6 11,0-6 7,5-2-13,4-4-11,2-2 5,0-2-14,0-3 9,6-1-13,7-4-17,3-4-47,1-4-71</inkml:trace>
  <inkml:trace contextRef="#ctx0" brushRef="#br0" timeOffset="77452.6509">33173 15728 147,'0'0'60,"0"0"-54,0 0 33,0 0 13,0 0-4,6 95 20,4-59-28,-1 2-8,-1-1-3,-4-1-28,-2 2 38,-2-3-30,0 1-3,0-1 5,0-3-9,0 0-2,0-5 0,-9 1 4,-5-6-3,-4-4-1,-4 0 0,-2-4-7,-4-3-54,-1-1-18,3-7-54,5-3-100</inkml:trace>
  <inkml:trace contextRef="#ctx0" brushRef="#br0" timeOffset="78774.1072">33337 15830 97,'0'0'78,"0"0"-5,0 0 17,0 0-13,0 0-34,0 0-43,0-5 0,0 5-11,9 0 11,6 5 3,3 8 0,1 0-1,5 2 16,-3 2-12,3 1-6,-2 1 0,2 0 9,1 0-10,-4-2 1,-4-1 0,-1-3 2,-2-2 2,-1 0-4,-4-4 0,-1-1 1,-5 2-3,1-3 2,-2-1 0,0-1 4,0-2 0,-2-1-4,0 0 0,1 0 3,1 0-4,-2 0 1,0 0 0,0 0 10,0 0-2,0 0-8,0 0 0,0 0 12,0 0 1,0 0-9,0 0-1,0 0-1,0 0-2,0 5 0,-5 0 0,-5 2 18,2 0-18,1 0 0,1-3 1,2 0 2,1-2 2,0-1-5,3-1 0,0 0 2,0 2-2,-3-2 0,-2 0 0,-2 2 7,-1 1 2,1 0-6,-4 1-3,1 0 13,-7 4-13,-5 2 0,1 3 1,-4 2 8,2 0-2,3 0-7,0-2 0,4 3 3,1-5-7,3 0 4,1-1 0,2 0-11,-1-2 4,1 0-54,3-2-28,2-2-68,0 0-2</inkml:trace>
  <inkml:trace contextRef="#ctx0" brushRef="#br0" timeOffset="80522.4168">33504 15551 9,'0'0'36,"0"0"10,0 0-6,0 0-27,0 0-7,0 0 17,76-23-16,-59 20-3,-2 3 9,1 0-11,1 0 2,-1 0-2,3 0 4,1 0-6,2 0 0,0 0 0,-1 1 5,-1 4-3,-4 3-2,-3-4 0,1 2 4,-4 2-8,-2-4 4,-4 2 0,1-1 11,-4-2-11,-1 0 4,2 1 7,5 2-8,-7 2 11,0 2-11,0 2 0,0 4 9,0 3-6,0 2 3,0 3 8,0 2-17,0-1 14,0 2-14,0-1 0,-3 1 15,-3 0-9,2-1-2,1-1 6,0-1-6,-2 0 8,-1-1-7,-1 1-4,0-1 23,-1-1-21,-1 1 1,3-2 0,0-1-1,3 1-4,2 3 1,-1-2 0,2 2 28,0-3-20,0-1-4,0-1 0,2 1 3,1 0-7,1-2 0,3-1 4,-1 3 23,0 0-13,-3-2-2,1-2 6,-3 0-11,1-4-6,-2-3-1,0 1 5,0 1 7,0 1-5,0 1 1,0 1 2,-8 0-10,-1-3 0,3 3 0,-3-2 5,5-2-5,1 1 0,-2-4 0,2 1 1,2 0 4,-4-4-5,2 2 0,-1 0 0,1 0-3,0-1 4,0-2-1,3 0 0,-2-2 4,1 4-5,1-2 1,-2-2 0,1 1 1,-1-2-1,1 1 0,-2-1-9,-4 0 20,-3 0-3,0 0-8,-8 0-21,1 0 19,-5 0-44,-8-3-40,-2 0 14,-7-1-80,-7 0-37</inkml:trace>
  <inkml:trace contextRef="#ctx0" brushRef="#br0" timeOffset="85111.0391">21654 17387 38,'0'0'132,"0"0"-69,0 0 27,0 0 10,0 0-63,0 0 6,0 0-8,-11 6-31,11-3 26,0 1-10,0 1-5,0 0-7,3-1 5,8 0-13,0-1 0,4-1 6,3-2-6,2 0 1,4 0 12,-1-3-8,3-6-1,-4-2-8,4-2 0,-4-2-50,0-2 46,-2-2-28,-4-2-13,-4-2 47,-4 2-25,-3 3 19,0 3 8,-4 3-4,2 4 1,-3 5 3,0 3 0,0 0 9,3 0-9,2 0-7,4 14 6,6 4 2,-2 3-2,7 0 1,-3 0 0,-2-1 2,0-4 5,-3-1-7,-3 0 0,-3-2 2,-2-2-5,-4 0 3,0-4 0,0 3 21,-10-5-15,0 0-6,-1-4 2,0 1 11,0-2-9,-2 0-4,2 0-12,1 0 10,1 0-55,3 0-54,3 0-79</inkml:trace>
  <inkml:trace contextRef="#ctx0" brushRef="#br0" timeOffset="85345.4067">22371 17438 344,'0'0'41,"0"0"73,0 0-2,0 0-89,0 0 10,0 0-33,-18 1-5,18-1-13,0 0-107,2-7-83,10 0 27</inkml:trace>
  <inkml:trace contextRef="#ctx0" brushRef="#br0" timeOffset="85819.6683">22658 17060 175,'0'0'85,"0"0"50,0 0-43,0 0 16,0 0-59,0 0-13,-15-34-28,15 34 11,0 0-22,0 0 3,0 9 0,0 15-9,0 10 13,0 9-4,0 3 0,0 4 7,-5 1-7,-2-3 0,1-3 6,0-9-4,3-5 1,3-7-3,0-3 0,0-3-1,0-3 1,12-3 0,1-6 0,7-3-6,3-3 6,5 0 0,3-8-8,4-5-57,-2-2 8,0-5-40,-5 4-22,-6-2-50,-5 2-26</inkml:trace>
  <inkml:trace contextRef="#ctx0" brushRef="#br0" timeOffset="86155.8003">22473 17307 309,'0'0'139,"0"0"-81,0 0 19,0 0-30,0 0-8,0 0-8,83-12 7,-37 3-15,6 1-16,1 1-4,-1 4-3,-4 1 0,-9 2-13,-7 0 2,-5 0-46,-7 0-39,-2 7-78,-6-3-58</inkml:trace>
  <inkml:trace contextRef="#ctx0" brushRef="#br0" timeOffset="86640.1522">23438 17461 474,'0'0'70,"0"0"-7,0 0 24,0 0-67,0 0-11,0 0-9,-18 0-20,18 0-121,4 0-98,5 0-31</inkml:trace>
  <inkml:trace contextRef="#ctx0" brushRef="#br0" timeOffset="88154.9559">23954 17200 31,'0'0'55,"0"0"10,0 0-8,0 0-30,0 0 20,0 0-11,20-39-8,-12 33 8,0 0-36,1 0 10,3 2-5,0-1 0,1 4 9,2-1-10,3 2-2,-5 0 6,3 0-1,-3 8-7,-1 2 0,0 5 3,-2 2 7,-2 2-10,-2 2 10,-1 0-10,-2 0 8,-1-1-8,-2-1 0,0-1 2,0 2 2,0-5-4,-2 0 0,-6 1 0,-1-5 6,0 2-12,-3-3 5,4-4 1,2-3-14,3-3 14,2 0 0,-1 0 9,2 0-9,0 0 0,0 0-2,0 0 3,0-6-8,0-3 7,5 2 0,4-6-1,3 0 3,1-2-2,3-3 0,3 0 0,1-3-5,1 1 5,-1 2 0,-1 3-1,-4 1 4,-2 2-3,-5 3 0,-2 0 0,-2 1-4,-2 4 6,-1 1-2,-1 2 22,0-4-21,0 4 16,0-1 16,0 2-23,0-2 21,0 2-24,0 0 1,0 0 4,0 0-3,0 0-9,0 0 0,0 0-7,0 0-2,0 14 4,0 6 5,0 7 5,-3 3-1,3 2-4,0 0 0,0 0 1,11-3-1,4-2 0,4-6 1,2-3 0,4-4 3,2-5-8,2-8-14,2-1-81,-1 0-56,0-13-153</inkml:trace>
  <inkml:trace contextRef="#ctx0" brushRef="#br0" timeOffset="90247.3492">25288 17202 50,'0'0'66,"0"0"-44,0 0-3,0 0 30,0 0-11,0 0-5,0 0 4,0 0-30,0 0 4,0 0-11,0 0 1,0-2-3,0 2 5,0 0-3,0 0 4,0 0 3,0 0-7,0 0 4,0 0-3,0 0 12,0 0-11,0 0-2,0 0 0,0 0 3,0 0-5,0 0 2,0 0 0,0 0 6,0 0-6,0 0 11,0 0-7,0 0 3,0 0-11,0 0 4,0 0 0,0 0 0,0 0 1,0 0-1,0 0 7,0 0-1,0 0-8,0 2 2,0-1 0,0 2-5,0-1-15,0 2-38,-1-1-32,-3 2-83</inkml:trace>
  <inkml:trace contextRef="#ctx0" brushRef="#br0" timeOffset="91089.4292">25155 17331 132,'0'0'131,"0"0"-83,0 0 51,0 0-26,0 0-54,0 0 6,-1 0-25,8 0 0,11 0 32,3-9-25,3 0 0,-2-3-7,-1 2 0,-1-3 9,-1 0-9,-1-2 0,0 0 0,-6 3-8,-1 0 0,-3 4 3,-2 1 5,-3-1-1,-1 5 2,-2-1 3,0 2 8,0 2-4,0 0 0,0 0-8,-2 0-8,-2 0 5,-1 6 3,-1 9 0,-3 6 0,6 2 5,0-2-5,3 0 0,0-1 0,0-4 2,3 2-2,7-4 0,1-2 0,1-2 1,0-2-2,0-6 0,4-2 1,-1 0-2,4 0 2,0-13-6,1-2-4,1-2-5,-4 0-2,-1-1-10,-2 3 16,-3-2 4,-3 5 9,-1 2-2,-2 3 0,-2 4 5,-2 2-6,1 1 1,2 0-6,4 3 6,2 12 8,2 4 17,-2 1 5,1 1-21,-1-6 15,-1 2-11,-1-2-11,-4-3 30,-1 0-23,-1-3 3,-2-3-4,0 0-1,0 0-14,0-2 5,-2 0 2,-7-3-18,-1-1-6,-3 0-23,-3 0-33,0-6-134,3-7-50</inkml:trace>
  <inkml:trace contextRef="#ctx0" brushRef="#br0" timeOffset="91358.8822">25507 17069 410,'0'0'58,"0"0"47,0 0-18,0 0-80,0 0 7,0 0-14,-16-10-25,16 10-48,0 0-145,0 0-74</inkml:trace>
  <inkml:trace contextRef="#ctx0" brushRef="#br0" timeOffset="94023.8111">26341 17375 181,'0'0'19,"0"0"1,0 0 47,0 0-56,0 0-5,0 0 10,21 0 20,-6 0 30,2 0-52,-1-3-9,0 0 9,2 0-9,-3-2-5,1 1 0,0-2 5,-2 0-8,-2-3 3,1 0-3,-3-3-3,-1-1-11,0 2 17,-5-2-4,2 0 2,-5 0 2,-1-1 0,0 0 2,0 2-1,0 2 1,0 1-2,0 4 6,0 2 6,0 3 5,0 0-17,0 0 4,2 0-12,4 1-3,5 13 11,0 3-2,-2 2 10,2 1-7,1 0-1,-5-1 1,1 1 9,-1-2-4,-1 0-6,-2-1 0,-2-3 1,-2 0-1,0-2 0,0-3 2,0 0 19,-8 0-18,-5-3 13,0 2-10,-2-4 6,1-3-13,1-1 2,3 0-1,0 0 0,0 0-6,4-4-15,3-2 21,2 3-18,1 3 12,0 0 6,0-2-22,0 2 17,0 0-28,3 0 33,7 0-2,5 0 4,-1 0-5,2 0 3,2 0 0,-2 0 0,2 0 1,0 0-1,3 0 2,0 0 1,0 0-6,-2 0 2,-2-1 1,-3-1 4,-3-1-2,2-2-2,-1 0 24,0-4-21,3-1 17,-1-3-7,-1 0-12,-3-2 31,0-2-19,-3-2 2,0-4-2,-2-1-9,-2 3-6,-3 0 2,0 4 0,0 5 13,0 5-9,-5 4 19,1 1-22,1 2-1,-2 0-2,-2 0 0,1 0 3,-3 14-9,3 2-2,1 4 5,1 3 2,1-1-17,3-1 20,0 2-4,0-5 2,0 0-1,0-3 5,0-3-2,3-1 0,3-4 1,-2-1-3,2-1 2,3-2-9,8-2 0,1-1 9,4 0 0,2 0-2,4 0-14,5-4 11,4 1-3,2-2 8,1-1 6,-7 0-5,-5-3 0,-2-1-1,2-1 2,-1-1-2,-4 0 0,-4 1 1,-9-1 4,-7 1-4,-3 0 8,0-1 8,0-1-13,-4 2 20,-7-2-24,-2 5 6,2-2 2,0 3-8,2 1 0,1 0 0,1 3-1,-2 0-1,3 1-6,0 1 8,1 1-4,2 0 6,2-2-2,1 2 0,0 0 4,0 0-8,0 0 1,0-1-9,0 1 4,0 0 3,1 0 5,10 0-8,1 0 11,6 0-3,-3 0 0,4 0 0,0 0 0,4 0 2,2 0 1,1 0-3,-3 0 6,1 0-6,-4 0 0,-4 0 1,-4 1 3,-2 4-2,-4 1-2,-1 0 6,-2 3 1,-2 1-7,1 1 1,-2 4 2,0 2 14,0 1-14,0 0-2,0-2 20,0 2-14,3 0 0,6 0 8,4-4-10,-1-2 12,1-4-17,3-3 0,1 0 7,3-5-5,2 0-2,2 0 0,-3 0-14,-2-6 13,-4-1-17,-3-4 15,-1 1-6,-3-3-5,0 0 12,-2-4-9,0 1-23,1-2 34,-4-2-10,0 4 10,-1 3-5,-2 6 10,0 4-5,0 3 18,0 0 2,0 0 1,0 0-21,0 0 0,0 0-7,0 2-1,0 14 5,0 5 3,0 2 0,0-1 5,0-2-1,0-2 9,0-3-11,0-3 4,0-1-11,0-4 5,0-2-27,9-4-36,4-1-43,2 0-80</inkml:trace>
  <inkml:trace contextRef="#ctx0" brushRef="#br0" timeOffset="94523.786">27747 17182 311,'0'0'126,"0"0"-2,0 0-23,0 0-34,0 0-56,0 0 6,-9-6-17,9 6-18,0 0 17,0 0-78,0 0-69,1 0-88,7 0 24</inkml:trace>
  <inkml:trace contextRef="#ctx0" brushRef="#br0" timeOffset="95802.3789">28046 17298 32,'0'0'52,"0"0"-10,0 0 25,0 0-40,0 0-24,0 0 56,-1 14-43,1-10-9,0 0 24,0 1-25,4 1 23,6-3 7,2-1-22,1-1 18,2-1 6,0 0-28,-2 0 9,2 0-10,-1 0-9,0-6 0,-2-1 15,2-2-10,-4-2-3,-4 1-1,-1-4 5,-2 2 4,-3-1-10,0 0 0,0 3 4,-5-1-11,-8 4 7,-5 1 0,0 4-6,-5 2 3,1 0 3,0 0 0,4 6-1,-1 9-9,3 2 10,3 4 0,3 2-4,2 1 4,5 0 0,-1 3-1,4-3 8,0-3-8,0-3 1,0-3 0,13-3 1,2 0 5,5-3-6,2-4 0,3-2 12,4-3-12,5 0 0,0 0 1,2-8 5,-2-7-6,-4 2-14,-2-4 8,-4 0-31,-7-1 31,-1 2 3,-5 1 3,-4 3 2,-1-2-1,-2 2-1,-2 0 0,1 1 13,-2 3 4,1-2-11,1 3 10,-1 0 5,-1 3-11,1 3-7,-2 1-3,1 0 2,4 0-13,5 1 10,2 13 1,-1 3 22,0 1-12,-3 3-10,-1-3 0,-1 0 15,-2-1-12,-1-4-3,-1 0 1,-2-3-3,0-2 2,0-2 0,0 1 0,-10-1-13,-2-4 2,0 1 2,-3-1-36,1-2 7,-2 0-53,1 0-34,-3 0-67</inkml:trace>
  <inkml:trace contextRef="#ctx0" brushRef="#br0" timeOffset="97191.331">29142 17257 67,'0'0'77,"0"0"17,0 0 46,0 0-75,0 0-26,0 0 6,-41-7-30,32 7 10,1 6-25,-3 9 1,-1 6-1,2 3 6,2 1-3,2 2-1,3-5 7,3-1-9,0-1 0,0-5 0,2-2-1,7-2 1,4-2 0,-1-3 1,3-5 6,3-1-2,4 0-5,-2-12 2,2-5 12,-4-2-12,-5-2-2,-3 1 0,-6 1 2,-3-1-4,-1 2 2,0-2-2,0 2-7,-7 2 8,-1 0 1,-1 3-5,2 6-1,0-1 6,1 4-1,3 2 2,3 1 0,-2 1-1,2 0 0,0 0-1,0 0-20,0 0 14,2 0-6,8 0 13,3 0-2,1 0 5,1 0-3,0-5 0,-2-2 3,-1-1-3,-3-3 0,3 0 2,-5-1 4,1-2-5,0-1 4,-1 0 11,0-1-12,-1-3 11,-1 3-6,-1-1-8,0 2 40,1 2-25,-2-4-2,-3 6 25,0 4-33,0 3 22,0 2-6,0 1-21,0 1 25,0 0-26,0 0 0,0 0 0,0 19-18,0 16 13,0 12 5,0 7 0,-2 3 4,-6 5 0,-3-1 1,-1 1 6,-3-2-1,2 2-10,0-2 0,2-1 5,3-5-5,2-2 4,2-3-4,4-6 3,0-2 8,0-5-9,3-7-2,1-7 2,1-7 3,-3-7-4,-1-5-1,2-3 6,-3 0 4,2-4-7,1-14-3,-2-10-7,1-3 4,-2-5-12,0-1 2,0 3 12,-5 4-44,-2 4 37,3 3 0,0 5 7,1 5-8,3 4 10,0 5-1,0 4 0,0 0-7,0 0-4,9 0-24,13 0 8,6 0 27,7 0-39,4-5-50,6-1-9,-1-4-111</inkml:trace>
  <inkml:trace contextRef="#ctx0" brushRef="#br0" timeOffset="98457.6345">30273 17057 34,'0'0'57,"0"0"18,0 0 67,0 0-33,0 0-32,0 0 10,0 0-36,1-13-9,-1 13 3,0 0-40,0 0-10,0 15 4,0 15 1,0 9 4,0 8-3,0-4-1,0 2 8,0 1-3,0-7-5,0-3 0,0-6 9,0-3-13,0-3 4,0-4 0,0-7 0,0-2-5,-1-7 3,1-2-17,0-2-57,0 0 5,0 0-17,0 0-5,0 0 6,3-8-66,3-2 6</inkml:trace>
  <inkml:trace contextRef="#ctx0" brushRef="#br0" timeOffset="100343.9667">30302 17436 19,'0'0'81,"0"0"-25,0 0 39,0 0-8,0 0-38,0 0-2,-3-50 2,3 43-38,0 4 34,2 0-45,2 0 0,6 1 10,3-2 2,-1 3-12,4 1 0,-2 0 1,0 0-7,1 7 11,0 9-5,-4-2 20,-1 4-15,0-3-5,-4 2 0,-1-2 8,-5-1-16,0-1 9,0 1-1,-6-2 7,-6 0 21,-1-1-27,-2-1-1,1-4 8,1-3-11,1-3 3,0 0-18,2 0 17,1-5-63,1-4 35,4 2 12,-1 4-3,4 0 17,-2 3 3,3 0 0,0-2-4,0 2-6,0 0-5,0 0 4,16 0 11,3 0-2,1 0 2,2 0 0,2 0 5,-3 0-3,3 0-2,-2 0 0,1 0-15,-2-4 15,0-2-19,-1-2 10,2 1 2,-2-7-8,1 2 15,-3-1 0,0-1-2,-6 2 2,-3 0 15,-6 1-9,-3 3 31,0 2-14,0-1 16,0 4 3,0 0-37,0 2 31,0 1-21,0-1-1,0 1 3,0 0-13,0 0-4,0 0 0,0 0-31,0 0 31,0 10-29,0 5 29,0 3 0,-3 2 2,1-1-2,0 1 0,2-2 6,0-2-9,0 0 3,0-3 0,2 0-3,4-2 3,2-3-10,2-4 6,2-3-15,0-1 14,3 0 5,0 0 0,3-7-6,0-7 10,0-1-4,-2-3 0,0 2 11,-4-2-9,-1 1-2,-2-1 0,0 2 28,-3-3-28,2 0 7,-3-2 1,0-3 3,-4 1 15,1-1-26,-2 1 1,0 2 20,1 0-7,-1 0-13,0 3-1,0 2 12,0 2-10,0 2 0,0 1 3,0 4 30,0 1-32,0 3 9,0 1-12,0 1 16,0 1-14,0 0-2,0 0 0,0 0-9,3 3 0,0 16-7,0 9 11,3 3 2,-6 4 3,0 1 0,0-3 3,0-1 3,0-5-5,0-3-1,0-5 0,0 0 8,0-4-9,1 0 1,1-2 0,-1-2-9,-1 1 9,2-3 0,-2-2-4,1-2-20,-1-3 23,0-1-15,0 1-22,2-2 37,-2 0-32,0 0 30,0 1-3,0 0 0,0 4 1,0 1 5,0 2 0,0 0 9,0 3-2,0-4-6,0 1-1,3-2 3,-2-2-3,4-1 0,0-3 0,2 0-4,3 0 8,4 0-4,5-4 3,3-11 3,-2 2-10,-1-2 4,-4 2-16,0 2 12,-3-2-3,0 3 7,-2-1 0,0 2-12,-3 0 10,-3 2 2,1 0 0,1 2-5,0-1 8,1-1-3,2 4 0,-4 2-1,1 0-5,-2 1 6,-1 0-11,3 0 11,0 0 4,0 5 9,0 2-11,2 0 4,2 2-6,5 3 0,4 2 1,5 3 15,2-1 0,-3 0-4,0-1-7,-7 1 3,-4-6-10,-5-2 2,-5-4 0,-2-1-8,0 0 7,-6 2 1,-12-5 0,-2 0-4,-3 0-65,-6 0-32,-2-11-118</inkml:trace>
  <inkml:trace contextRef="#ctx0" brushRef="#br0" timeOffset="100927.3449">30754 17322 137,'0'0'106,"0"0"-78,0 0 20,0 0 50,108-3-69,-68 3 52,0 0-49,1 0-12,-1 0-12,2 0-3,-2 1-5,-3 1 0,-4-2-12,-6 0 2,-3 0-46,-5 0-6,-5 0-35,-4 0-97</inkml:trace>
  <inkml:trace contextRef="#ctx0" brushRef="#br0" timeOffset="101302.322">30756 17186 317,'0'0'66,"0"0"58,0 0 4,0 0-84,0 0-15,0 0-29,-7-5 4,7 5-9,0 0 5,0 0-35,0 0-68,5 4-34,6 4 30,0-4-126</inkml:trace>
  <inkml:trace contextRef="#ctx0" brushRef="#br0" timeOffset="102155.0484">31748 17031 125,'0'0'41,"0"0"40,0 0 0,0 0-37,0 0-18,0 0-24,-3-4 7,3 4-14,0-1 5,0 1 0,0 0 4,0 0 2,0 0-6,0 0 0,0 0 3,0 0-5,0 0 2,0 0-14,0 0 2,0 0-47,0 0-2,0 0-40,0 0-19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</inkml:traceFormat>
        <inkml:channelProperties>
          <inkml:channelProperty channel="X" name="resolution" value="39.75155" units="1/cm"/>
          <inkml:channelProperty channel="Y" name="resolution" value="39.79275" units="1/cm"/>
        </inkml:channelProperties>
      </inkml:inkSource>
      <inkml:timestamp xml:id="ts0" timeString="2022-05-11T05:47:01.3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29713 17410,'-27'0,"27"-27,-26 27,-1 0,1 0,26 27,0-1,0 0,0 1,26-27,1 0,-1 0,1 0,-1-27,1 1,-1 0,-52 26,26 26,0 0,0 1,0-1,0 1,0-1,0 1,0-1,0 27,26-26,-26-1,0 27,0-27,0 1,0-1,27-26,-27 27,26-27,-26 26,0 1,0-54,26 27,-26-26,0-1,0 1,0-1,27 27,-27-26,0 0,0-1,0 1,0-1</inkml:trace>
  <inkml:trace contextRef="#ctx0" brushRef="#br0" timeOffset="3438.1874">29898 17436,'0'26,"0"1,0-1,0 1,26-27,-26 26,27-26,-1 0,-26-26,27-1,-27 1,0-1,0 1,0 52,0 1,0-1,0 1,26-27,1 0,-27 26,26-26,-26 27,27-27,-1 0,0 0,1 0,-1 0,-26-27,0 1,27 26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0:44:04.9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10903 1024 81,'0'0'42,"0"0"-20,0 0 18,0 0-6,0 0-18,0 0-12,1 0 4,-1 0-4,0 0 2,2 0 4,-1 0-3,2 0-2,3 0-2,4 0 2,4 0 8,5 0-7,4 0 12,2 0-15,5 0 3,3 0-2,10 0-1,0-4 2,8-6 3,3-2-6,-2 1 3,3-2 9,-3 1-12,2 0 3,0 0-2,3-1 9,-1-2 15,-1 2-26,-1 3-1,-5 4 0,-1 0-3,-5 3-10,-5 0-25,-8 3-19,-8 0-37,-13 0-21</inkml:trace>
  <inkml:trace contextRef="#ctx0" brushRef="#br0" timeOffset="1124.9451">10983 1066 56,'0'0'54,"0"0"30,0 0-7,0 0-10,0 0-24,0 0-7,0-1-13,0 1-15,2 0-8,1 0-1,4 0-11,4 1 12,5 10 7,6-1-4,4 4 4,5-2-5,6 3 0,2-1 2,5-1-3,2 0-1,-1-2 4,1-2-4,-4 0 1,-5-1-1,0 1-3,-7-2-2,-9 4-25,-5-2 8,-5-2 7,-5 1-4,-2-2 9,-1 0 3,-3 0 2,0-2-11,0 2 9,0 1 7,-6 0-2,-4 2 10,-8 3-26,0 2 36,-4-1-6,-5 3-11,-3 3 8,-3 2 0,-1 5-9,-1 0-26,-2 3 14,1 1 1,-1 1-47,1-2 42,2 0-38,-2-1 22,0 0 22,0-3 6,1-1 2,2-4 2,13-6 54,4-4-8,7-4-2,6-3-31,3-1-13,0 2-9,0-1-11,3 0 16,11 0 4,6-3 13,10 0 7,8 0 24,6 0-19,6 0-16,3 0-5,7-5 5,4-6 0,8-2 2,4 2-9,3 0 3,4 2 50,4-2-37,1-1-11,-6 2-3,-6-1-4,-10 4-5,-11 1-28,-9 1-10,-9 3-40,-11 1-50,-7 1-13</inkml:trace>
  <inkml:trace contextRef="#ctx0" brushRef="#br0" timeOffset="28343.1853">10210 2523 56,'0'0'72,"0"0"3,0 0-58,0 0 7,0 0 26,0 0-37,0 0 26,0 0-8,-16-51-8,16 45 0,0 0-9,0-1-6,0 0-1,0 0-7,0 0 1,0-1 1,6-1-2,2 1 0,0-1 0,1 0 0,-1 2 1,4-2-1,-3 4 2,1-1-5,3 2 3,1 2-2,1 2 1,1 0 1,1 0-4,-1 0 3,-1 6 0,-1 3-2,-1 3 0,-6 3 2,-1 1-4,-3 2-3,-3 3 4,0 1 4,-1 2 11,-10-2-11,1-4 13,3-4-13,2-3 2,-1-1-2,1 3 0,-3-2 0,0 3-2,1-3 2,1-3 0,1 0 6,1-3 0,4-4-2,-3-1-1,3 0-2,0 0-1,0 0 4,0 0 0,0 0 11,0-14-15,0-8-3,12-4-4,1-4-4,3-5-4,0 4 10,1 1 4,-3 1 0,2 4 1,-5 2 2,-4 4 0,2 5 0,-8 2-2,-1 3 8,0 3 2,0 3 0,0 2 11,0-3 0,0 3 2,0-1 6,0 2 1,0 0 16,0 0-26,0 0-20,0 0 0,-7 0 0,0 11 14,-1 6-13,1 1-2,1 6 1,6 1-3,0 6 2,0-2-1,6 2 2,4-1 0,4-5-3,2-2 2,-1-4-3,3-3-15,0-6-19,3-2-22,3-7-35,1-1-37,-1 0-80</inkml:trace>
  <inkml:trace contextRef="#ctx0" brushRef="#br0" timeOffset="28843.1573">11094 2225 87,'0'0'137,"0"0"-114,0 0 45,0 0 30,0 0-61,-93-22-4,75 22-15,-3 10-12,1 6 14,0 7 1,-2 6 11,2 2-30,5 5 19,4-1-17,5-2 3,3-1-7,3-4-4,0-1 4,0-4 1,10-3-1,6-5-4,7-5 4,5-2 1,5-7 5,3-1-6,1 0 4,-1-7-4,-3-7-44,-3-1-29,-7 2-21,-3-1-39,-8 2-49</inkml:trace>
  <inkml:trace contextRef="#ctx0" brushRef="#br0" timeOffset="29093.1448">10903 2397 228,'0'0'91,"0"0"-57,0 0-19,0 0-15,0 0 2,0 0-2,73-18 2,-40 12 0,2-1-2,0 2 0,-4 2-14,0 0-78,-5 1-62</inkml:trace>
  <inkml:trace contextRef="#ctx0" brushRef="#br0" timeOffset="30010.8798">11666 1992 149,'0'0'57,"0"0"-41,0 0 9,0 0 15,0 0 15,0 0-23,-89-15-8,68 15 6,2 0-2,-5 0-25,0 4 4,-1 7-5,-2 3-1,7-3-1,3 0 1,6-2 2,5-1-2,2-1 0,4 0-1,0 3-7,0 3 0,0 4 2,13-2 1,2-3 4,3-2 0,3-2 0,0-2 0,3 0 1,-4-3 7,0 2-7,-2-1 3,-1 5-2,-1 0 0,-4-2 0,-4 3-1,-3-2 0,-4 0-1,-1 2 2,0 3 4,0 2 1,-6 1-3,-8 1-3,-2-1-1,2-3-5,3-5-8,2-3 10,6-3 0,-1-2 3,4 0 2,0 0 0,0 0-4,0 0-7,7 0 6,8-7 3,6 3 1,1 2 0,-2 2-1,1 0-6,-5 13 6,-1 6-1,-3 7 1,-7 5 7,-1 9-1,-4 2-6,0-2 0,0-3-22,-3-9 19,0-6 5,3-4-4,0-1 1,0-2-5,2-6-6,9-1 7,3-7-1,7-1-23,2 0-17,4-15-99</inkml:trace>
  <inkml:trace contextRef="#ctx0" brushRef="#br0" timeOffset="30550.3721">12019 2093 89,'0'0'116,"0"0"-58,0 0 37,0 0-14,0 0-44,0 0-17,-72 45 2,63-12-5,-1 3 1,5 0-12,5-1-4,0-4-2,0-3 0,3-6-3,12-4 3,0-4-4,4-7 3,2-4 1,2-3-6,4 0 5,2-13-13,1-7-16,-3-3 0,1-2-1,-7 1 20,-7-3 3,-7 1 8,-5 1 1,-2-1 41,0 2-15,-12 0 13,-9 1-6,-4 2-11,-1 3-5,-1 3-14,2 6-4,3 4-5,3 5-8,3 0-46,4 0-25,2 14-77,5-2-128</inkml:trace>
  <inkml:trace contextRef="#ctx0" brushRef="#br0" timeOffset="31050.343">12478 2302 294,'0'0'227,"0"0"-221,0 0-6,0 0-5,0 0 5,0 0 0,12 72 2,-11-45-1,1 0-1,-2 1-30,0-3-35,0 1-25,0-2-32,0-3-60</inkml:trace>
  <inkml:trace contextRef="#ctx0" brushRef="#br0" timeOffset="31523.0921">12690 1944 332,'0'0'105,"0"0"-53,0 0 41,0 0-22,0 0-53,0 0-18,5 24-11,5 10 11,-1 7 2,-2 4-1,1-3 3,-1-1-4,-2-4 0,1-3 0,-3-3-4,1-3-76,-1-5-20,0-2-53,3-7-33</inkml:trace>
  <inkml:trace contextRef="#ctx0" brushRef="#br0" timeOffset="32648.0351">12912 1885 244,'0'0'68,"0"0"27,0 0 7,0 0 9,0 0-61,0 0-16,-18-13-9,18 13-16,0 0-9,0-4 0,0-2-11,5-1 11,10-2 0,6 1-1,-1 4 0,0 1 1,1 1 0,-6 2-2,1 0-2,-5 0-6,0 9-11,-3 8 2,0 3-8,-4 2 8,-2 3-10,-2 3 4,0 2-2,-3 1 7,-11 3 10,6-2 0,0 2 7,2-6 3,3-2-1,3-5-2,0-3 2,0-4-1,1-3-1,10-1-3,0-1 5,3-5-1,2-2 2,-1-2-2,2 0-16,-2 0-14,-2 0-9,-4-11 12,0 0 29,-4 1 13,-3 4-6,-2 1 12,0 2 30,0 2 5,0 1-18,0 0-7,-5 0-6,-1 0-22,0 12 0,1 6-2,5 4-1,0 1 1,0 6-3,0 2 4,8 4 0,2 3 0,2 1 1,0 3 54,-6 0-37,3 2-9,-8-2 0,-1-4-5,0-4 0,0-6-4,-4-3 3,-10-6 5,-2-1-8,-3-4-16,-4-2-15,-2-4-12,1-5-38,-3-3-31,-1 0-81</inkml:trace>
  <inkml:trace contextRef="#ctx0" brushRef="#br0" timeOffset="34280.8212">12453 2335 13,'0'0'4,"0"0"16,0 0 13,0 0 2,0 0-3,0 0 5,-14-1 8,14 1 3,0 0-22,0 0-15,0 0-9,0 0-2,0 0-8,0 0-2,0 0 3,0 0 7,0 0 0,6 0 0,0 0 0,3 0 0,-3 0 2,0 0 3,-3 0-4,0 0 2,-1 0 1,-2 0-2,0 0 9,0-2 18,0 0 7,0 1-4,0-1-12,0 1 4,0-1-8,0-1-16,-3 2 2,0 0 0,-2-1 3,4 2-5,1 0 0,0 0 0,0 0-2,0 0-12,0 0-17,0 0-6,0 0 36,3 0 0,3 0-1,0 0-1,1 0 3,-1 0 1,0-3-1,-1-2 3,-1 1-2,-2 0-1,-1 2-7,-1 1-10,0-1-41,2-1-49,-1 0-57</inkml:trace>
  <inkml:trace contextRef="#ctx0" brushRef="#br0" timeOffset="38928.0502">14292 1116 199,'0'0'72,"0"0"7,0 0-8,0 0-9,0 0-38,0 0-24,0 0-2,29-25 2,-4 18 3,3 1 13,1 0-5,0 0 2,3 0-5,2 0-5,4-1 0,-1 1-3,2-1-11,-2 3-54,-4 3-25,-7 1-44,-7 0-25</inkml:trace>
  <inkml:trace contextRef="#ctx0" brushRef="#br0" timeOffset="39454.6888">15211 735 262,'0'0'88,"0"0"24,0 0 22,0 0-57,0 0-61,0 0-16,0-6-4,5 22-1,1 9 5,-1 3 2,2 4 2,-3 2-3,-1 2 0,-1 4 0,-2-1-1,0 2-14,0-4-44,0 2-12,0-3-31,0-3-31,0-1 103,0-5-25,0-5-110</inkml:trace>
  <inkml:trace contextRef="#ctx0" brushRef="#br0" timeOffset="40048.4087">14198 720 245,'0'0'73,"0"0"-17,0 0 37,0 0-7,0 0-32,0 0-46,-40-4-5,27 25-4,-1 8 1,-2 14-1,4 9 1,1 15 0,1 7 0,6 2 0,4 3 0,0-6-2,0-5 1,14-6-3,7-8 3,9-9-10,8-9-4,8-5-16,9-8-13,9-6-4,8-5-42,8-7-38,7-5 104,1 0 17,0-16-203</inkml:trace>
  <inkml:trace contextRef="#ctx0" brushRef="#br0" timeOffset="40614.3811">15534 642 305,'0'0'78,"0"0"6,0 0-6,0 0-16,0 0-11,0 0-50,-23-29-1,31 29-11,12 8 1,6 14 7,2 10 6,1 6-2,-1 5 11,-1 3-5,-3 0 1,-5 3-4,-2 3-4,-5-1 7,-7 3-7,-5 0 0,0 1 7,-13 0-7,-8 1-25,-6-4-5,-3-2-32,-1-6-6,-4-5-28,0-6-47,-4-8-111</inkml:trace>
  <inkml:trace contextRef="#ctx0" brushRef="#br0" timeOffset="158273.3668">16006 453 1,'0'0'40,"0"0"14,0 0 5,0 0-12,0 0-4,0 0-6,0 0-11,0 0-7,-13-5-6,13 5-6,0 0 0,0 0-7,0 0 2,0 0-5,0 0 2,0 0-4,0 0 2,0 0-2,0 0 0,0 0-4,0 0 8,0 1-3,2 5 4,5 0 0,-1-1 0,2-2 1,-1-1-1,2 0 0,-2-2-1,1 0 1,-1 0-2,1 0 2,-2 0-3,1 0 10,-1-3 19,3-6-1,0-1-16,-1-3 27,-1 0-13,-2-3-1,2-3-21,-3-3 16,4-1-15,-2-1-2,0-1 0,0 2 0,-5 2 4,1 2-8,-2 2 8,0 2-3,0 1 0,0 2 0,0 1 1,0 3 5,0 1-7,0 3 3,0 2 2,0 2 2,0 0-7,0 0 0,0 0-6,0 0 0,-2 17-9,-3 13 15,-3 13 0,-1 7 3,0 7-1,-1 4-2,1-1 1,-2-1 1,1-2-1,-1-3-1,4-3 3,1-2-3,0-7 0,6-6 0,0-5 0,0-5 1,0-5-1,0-3 0,0-3-1,0-4 2,0-2-1,2-5 0,-1-2-1,2-1-2,-3-1 4,1 0-1,-1 0 7,0 0-1,0-13-6,0-7-1,0-4-5,0-3 5,-5-4-5,0-4-2,2-1-5,3 1 5,0 7-5,0 3 2,0 9 9,0 1-1,8 4-5,5 2-4,2 0-21,6 2 8,4-1-35,6-1 2,4 0-27,-3-2-11</inkml:trace>
  <inkml:trace contextRef="#ctx0" brushRef="#br0" timeOffset="158831.2388">16574 258 114,'0'0'71,"0"0"-53,0 0 54,0 0-11,0 0 10,0 0-39,-16-30-25,8 30-4,-3 5-3,-4 16-7,-6 12 6,1 9-5,0 6 4,4 2 2,4-4 0,5-4-1,7-6-1,0-4 2,0-5-2,13-1 0,3-4-2,5-2 2,4-2 4,2-3-7,1-7-12,2-6-34,2-2-24,-1 0-32,2-8-10</inkml:trace>
  <inkml:trace contextRef="#ctx0" brushRef="#br0" timeOffset="159720.3019">16704 490 73,'0'0'51,"0"0"9,0 0 0,0 0-11,0 0-27,0 0-3,-8-48 6,8 40-16,0 1 17,0-1-26,4-1 1,8 3 10,-1 0-10,2 3-1,2 1-13,2 2 13,0 0-2,0 0 2,-1 6 0,-1 5 0,-4 4 2,-2 0-1,-3 3-1,-6 3 1,0 0-1,0 1 1,-11 0 5,-4-1-5,-1-1-1,-2-1 9,1-4-9,5-3 0,4-4 2,3-5-1,4-2-1,1-1 1,0 0-1,0 0 0,4-14-9,12-5-1,4-5-12,5-3 22,2-2-6,0 1-14,-2-1 7,-1 1 12,-4 3-8,-3 6 8,-6 4 2,-7 9-1,-2 3 0,-2 3 3,0 0-3,0 0 0,-5 12 1,-10 12-1,-4 5 5,4 0-4,0 0-1,8-5 1,7-3 0,0-2-1,0-4-2,12-1 1,5-3-1,3-2-4,4-3-2,6-1-14,1-5-7,-1 0-83,-2 0-45</inkml:trace>
  <inkml:trace contextRef="#ctx0" brushRef="#br0" timeOffset="160220.2746">17218 280 98,'0'0'102,"0"0"-39,0 0 12,0 0-31,0 0-44,0 0-4,8 3-14,3 18 18,1 7 0,2 2 3,-1 0-3,-2 0 3,2-1-3,-2-4 3,-2 1-2,-1-1 3,-5-1-2,-3 0 1,0 2 6,0 1-5,-16 3-2,-5 5 5,-7-1-1,-2 2-4,-3-2-2,2-6-67,-1-3-67</inkml:trace>
  <inkml:trace contextRef="#ctx0" brushRef="#br0" timeOffset="165660.1984">18243 583 14,'0'0'35,"0"0"8,0 0 6,0 0-17,0 0-2,0 0 23,0 0-13,0-42-4,0 41-3,0-1-6,0 2-6,0-2-18,0 2 1,0 0-4,0 0-4,0 0-3,0 7-6,0 15 11,0 11-1,0 14 3,-4 7 0,-1 6 9,-1 2-8,0-5 4,-1-4-5,-1-5 1,1-4 5,-1-1-6,-2-2 0,1-4 1,0-3 0,-1-5-1,1-3 0,3-6-1,1-5-10,3-6-42,2-5-3,0-2-37,0-2 9,7 0 8</inkml:trace>
  <inkml:trace contextRef="#ctx0" brushRef="#br0" timeOffset="167371.2472">18380 964 73,'0'0'36,"0"0"29,0 0-16,0 0-12,0 0-5,0 0-18,-10-29 3,10 25 10,0-1-15,0-1-4,0-1-1,0 1-7,3-2-1,6 2 1,1-1 5,3 0 3,1 2-8,4-1 0,0 1-1,0 0 1,0 2 0,0 3-3,-3 0 3,1 0-6,-2 0 4,-1 0 1,-3 9 1,0 1 0,-4 0 0,-1 5 0,-2 0-1,-3 3-2,0 3 5,-3 0-2,-10 2 5,1-2-3,0-2 2,0-1-4,1-2 0,2-3 3,-2-1-3,5-3 0,-2-1 0,3-5 1,4 0-1,-1-3 0,2 0 0,0 0-1,0 0 1,0 0-4,7-12 1,5-5-3,7-4 1,-1 0 1,3 2-5,-1-1 3,0-1-3,-2 1 9,1 1 1,-5-1-1,-1 4 0,1 0 0,-5 6 2,-3 2-1,-5 4 2,2 3-3,-3 1 2,0 0 12,0 0-13,-4 0 2,-8 8-3,-6 10 1,1 4-1,1 0 0,4 1 0,6-2-2,1-1 2,4-4-3,1 1 0,0-4 0,0-1-19,12-3 0,6 0-1,0-3-32,4 0-2,3-2 19,-2-4-78</inkml:trace>
  <inkml:trace contextRef="#ctx0" brushRef="#br0" timeOffset="168148.3557">18908 713 36,'0'0'39,"0"0"-11,0 0 37,0 0-7,0 0-18,0 0-17,-7-11-6,7 11-4,0 0-13,0 0-6,0 0-8,0 15 7,10 8 7,7 2 0,1 4 1,3-4-1,-1-1 0,-2-1 1,2-3-1,-4-1 0,4 1 1,-5-2-1,1 0 1,-4-2 1,-2-1-2,-2 1 0,-4-1 1,-1-2 0,-3 1 1,0 1 0,0 0-1,0-2 3,0 2 0,-7-1-2,-8-1 6,0 1-5,-4 0 1,0-1-3,-1-1 0,1-3 0,2 0-1,2-1-16,2-1-30,-2 0-3,1 1-31,-5-2-45</inkml:trace>
  <inkml:trace contextRef="#ctx0" brushRef="#br0" timeOffset="179946.3912">20761 592 16,'0'0'41,"0"0"16,0 0-18,0 0 24,0 0-16,0 0-18,0 0-7,0-21-2,0 21-3,0-2 3,0 2-9,0 0-11,0 0-3,-4 2-5,-12 17 8,-5 10 1,-8 18 1,-4 14-4,-4 18 1,-4 10 1,0 5 0,2-2 3,8-3-3,9-4 0,8-9 1,14-7-2,0-5 1,18-4 0,10-5 2,10 1-2,8 9 0,8 7 0,13 10 3,6 0-3,10-7 0,8-9-7,5-13-70,1-12-5,-5-15-32</inkml:trace>
  <inkml:trace contextRef="#ctx0" brushRef="#br0" timeOffset="180711.9779">21660 677 194,'0'0'67,"0"0"24,0 0-15,0 0-19,0 0-46,0 0-11,0-10-16,0 36 6,0 13 10,0 10 4,0 2 1,-2-2-5,1-4 2,-1-3-2,2-4 0,0-3-8,0-4-16,2-3-18,4-7 10,2-5-30,3-6-37,1-5-41</inkml:trace>
  <inkml:trace contextRef="#ctx0" brushRef="#br0" timeOffset="181192.2241">22080 749 156,'0'0'57,"0"0"25,0 0-65,0 0 7,0 0-15,0 0-9,-52 4-1,39 32-1,-4 5 0,7 1 1,2-3 1,7-4 0,1-7-1,0-4-3,0-4 3,10-5-1,1-3-2,2-5 3,2-2-1,3-5 1,3 0 1,0 0 13,0-10 15,-3-7-3,-2-3-6,-5-1-12,-4-2-5,-6-2-2,-1-2 32,0 2-22,-4-1 9,-6 2-18,-4 3 3,1 1-2,5 3-2,1 7-37,0 4-62,6 6-43,-3 0-34</inkml:trace>
  <inkml:trace contextRef="#ctx0" brushRef="#br0" timeOffset="181707.8227">22370 651 162,'0'0'80,"0"0"-37,0 0 4,0 0 0,0 0-45,0 0-2,-2-8-6,11 8 5,5 3-3,3 9 4,0 5 0,2-1 1,1 2 2,2 4-2,2-3-1,0 2 0,-2 0 3,2-2-3,-2-3 0,-5 0 0,-1-4 1,-7 1-2,-3-3 1,-2-1 0,-4 0-1,0 0-1,0 3 2,-13 2 7,-9 2-6,-5 4 4,-5 0 3,-1-1-7,1 2 3,1-1-4,4-1 1,0 2-5,2 0-19,4 0-50,6-4-47,5-5-31</inkml:trace>
  <inkml:trace contextRef="#ctx0" brushRef="#br0" timeOffset="182114.0533">23070 961 260,'0'0'22,"0"0"-17,0 0 9,0 0-6,0 0-8,0 0-16,-5-8 16,16 5 3,8 0 3,8 0-4,8 2-2,7-2 1,9 1-1,1 0-34,-1 2-52,-6 0-32,-7-1 51</inkml:trace>
  <inkml:trace contextRef="#ctx0" brushRef="#br0" timeOffset="184636.9731">24156 714 5,'0'0'96,"0"0"-40,0 0-19,0 0 8,0 0-10,0 0 16,0 0 8,-2-48-6,2 45 2,0 1-15,0 2-3,0 0-25,0 0-12,0 0-8,0 6-11,0 18 1,0 12 18,0 13 0,0 2 2,0 0-2,0-6 3,-1-4 0,1-3-3,-2-3 1,1 0-2,-1 0 1,-1 0-31,0-6-21,-1 2-37,-1-6-19,-2-7-40</inkml:trace>
  <inkml:trace contextRef="#ctx0" brushRef="#br0" timeOffset="185043.1978">24448 795 19,'0'0'82,"0"0"-30,0 0 1,0 0-28,0 0-25,0 0-5,0 12 4,0 10 0,0 0 1,1 5 0,-1-1 2,0-1 0,0 1 0,0-2-2,0-1 0,0-4-1,0-1-12,0-3-33,0-3-1,2-5-45</inkml:trace>
  <inkml:trace contextRef="#ctx0" brushRef="#br0" timeOffset="185555.3277">24770 679 82,'0'0'67,"0"0"6,0 0-24,0 0-3,0 0-24,0 0-22,5-18-6,2 18-4,1 17 10,2 4 0,2 4 0,0 4 1,3 1-1,1-1 2,7-2-3,3-3 1,4-3 0,2-3 0,-1-2 0,-3-2 1,-4-2-1,-4-3 1,-7 0 0,-4-3-1,-5 0 0,-2-1 0,-2-2 0,0 2 0,0 0 0,0 3 4,-12 2 7,-7 3-5,-7 3-4,-5 4 3,-5 1-3,-3 3-2,-4 1-13,1 1-58,-1 0-37,3-4-14</inkml:trace>
  <inkml:trace contextRef="#ctx0" brushRef="#br0" timeOffset="186646.2501">21603 1521 11,'0'0'0,"0"0"0,0 0 2,0 0 14,0 0 22,84 0-8,-61 0 4,3 0-9,6 0-1,9 0 4,8 0-22,9 0 5,8 3-10,9-1 1,12-1 2,12-1 2,10 0-1,8 0-1,3 0-3,3 0 5,6 0-5,10 0 0,16 0 3,20 0 31,14 0 25,4 3-46,-1 4-14,-14 1 5,-5-1-5,-14-1-2,-11 1 1,-15-3-26,-20-1-19,-20-2 10,-23-1 26,-21 0 9,-18 0 1,-16 0 0,-9 0 3,-3 0-2,-3 0-1,0 0-10,-4 0-128</inkml:trace>
  <inkml:trace contextRef="#ctx0" brushRef="#br0" timeOffset="188269.5637">22664 1780 60,'0'0'82,"0"0"-10,0 0-10,0 0-11,0 0-12,0 0-8,0-14-6,0 14-6,0 0-19,0 0-1,0 4-16,0 21 0,-2 13 15,-4 9-1,-3 9 3,-1 0 5,-1-3-4,3-7 0,2-5-1,1-2 1,0-4 3,2-4-4,0-1 0,0-2 3,-2-6-3,2-1 0,0-6 0,1-5 1,1-2 2,-1-6-2,2-1-1,0-1 9,-3 0 6,0 0 49,-1-9-15,-7-9-45,1-5 2,-4-2-6,-4-2 0,-2-2 0,-1-3 0,-2 1-1,1-1-3,4 2-13,2 2-10,2 2-42,2 5-13,5 5-49,-2 5-22</inkml:trace>
  <inkml:trace contextRef="#ctx0" brushRef="#br0" timeOffset="188812.8239">22687 1775 76,'0'0'65,"0"0"-27,0 0 8,0 0-1,0 0-45,0 0-3,17-8 3,5 8 6,11 0-6,9 0 2,12 0-1,10 0 2,13 0 14,13 0 15,4 0 8,1 0-13,-7 0-21,-10 2-5,-12 3 3,-14 1-4,-12-1 0,-8 0-2,-10 0 2,-9-2-3,-4 0-27,-6 1-15,-3 2-6,0 3-11,-12 4 40,-13 1-50</inkml:trace>
  <inkml:trace contextRef="#ctx0" brushRef="#br0" timeOffset="189359.6713">23041 2022 187,'0'0'120,"0"0"-75,0 0-9,0 0 18,0 0-23,0 0-13,16-54 2,3 45-19,3 1 7,0 4-8,3 4-6,-3 0-5,0 1 10,-1 14-5,-5 6 3,-4 5 6,-8 2-5,-4 7 7,-7 3-2,-17 2 7,-9 1-8,-4-4-2,1-2-2,5-4 1,7-7-1,9-6-6,6-7 8,3-1-1,5-5-4,1 0 2,0 3-9,0-1 6,12 1 5,10-2-4,9-6-34,13 0 39,5 0 7,2-6-7,1-6 0,-4 1-1,-1-1 1,1 0-18,-6 2-60,-3-1-22,-3 0-40</inkml:trace>
  <inkml:trace contextRef="#ctx0" brushRef="#br0" timeOffset="190745.6147">25646 494 105,'0'0'50,"0"0"-49,0 0 40,0 0 64,0 0-52,0 0-53,-22-16-6,22 16-9,0 0-6,0 12 16,13 16 5,2 18 0,4 15 10,-2 22-9,-2 16 0,-3 11 6,-5 6-6,-5-3 2,-2-2-3,-2 1 6,-22-11 13,-8-4-12,-9-8-7,-5-4 6,-8 3-6,-6 5-4,-5-2-10,-7-9-61,5-18-67,5-23 37</inkml:trace>
  <inkml:trace contextRef="#ctx0" brushRef="#br0" timeOffset="215264.3376">13282 1751 4,'0'0'45,"0"0"3,0 0 4,0 0 2,0 0-3,0 0-11,0 0 9,-10 0-20,8 0-24,1 0-1,1 0-3,0 0 0,0 0-1,0 0 0,0 0 1,-2 0 16,1 0 2,-1 0 6,2 0-5,0 0-7,0-2-5,0-1-8,0 2-1,0-3-3,0-1 4,0 2-6,0-2 3,0 2-2,6 0-8,2-2 13,1 1 8,1 1-2,1 3-6,-2 0-13,2 0 13,2 0-8,0 8 7,-3 2 0,-1 4-7,2-2 8,-4 3 0,-1-1 2,0-2-5,-3 1 7,-3-1-4,0-1 0,0-4 0,0-1-1,0-1-1,0-4 2,0 1 3,0-2-2,0 0 1,0 0 4,0 0-2,0 0 9,0-6-13,0-9-3,0-3-2,7 0-14,1 1 16,1 1-7,2 2 8,0 2 2,-2 3 0,2 2 3,1 2-3,-5 2 0,2 3-3,3 0-2,-1 0-6,3 0 11,-2 0 0,-1 6-1,1 4-2,0 3-1,-2 2 4,2 1 0,-1-1 1,-1 2 2,2-4-3,-3-2 0,0-1 3,1-1-3,-1-1 1,-1-4-2,0-1-2,0-3-36,1 0-63,3 0-54</inkml:trace>
  <inkml:trace contextRef="#ctx0" brushRef="#br0" timeOffset="515540.8378">2384 1478 192,'0'0'88,"0"0"-3,0 0-26,0 0 28,0 0-45,0 0-21,-5-26-10,5 24 3,0 2 2,0 0-7,-1 0-2,1 0-7,-2 0-10,1 0-21,-5 0-83,-2 15-42,-5 8 27,1 5-36</inkml:trace>
  <inkml:trace contextRef="#ctx0" brushRef="#br0" timeOffset="515823.761">2187 2073 110,'0'0'137,"0"0"-111,0 0 37,0 0 20,0 0-59,0 0-22,0 0-4,0 0 0,0 0-44,0 0-16,0 0-43,4 0-68</inkml:trace>
  <inkml:trace contextRef="#ctx0" brushRef="#br0" timeOffset="516114.8053">2831 1919 134,'0'0'102,"0"0"-101,0 0 22,0 0 34,0 0-36,0 0-15,0 0-6,0 2-4,0-2-3,0 1-3,0 3-50,0 2-27,0 1 14,0 1-14</inkml:trace>
  <inkml:trace contextRef="#ctx0" brushRef="#br0" timeOffset="516802.2716">3697 1173 28,'0'0'104,"0"0"-41,0 0-9,0 0 4,0 0-19,0 0-22,-11-12-17,11 12-3,0 14-20,0 25 13,11 16 10,1 15 4,-2 6 2,-1 3-3,0 2 2,0 0 7,-5-4 7,1-8-11,1-9-4,0-5-2,1-9 0,2 0 0,0-3-4,0-4 0,0 3-1,-3-3-46,0-10-88,-3-12-41</inkml:trace>
  <inkml:trace contextRef="#ctx0" brushRef="#br0" timeOffset="517703.8698">4350 1191 24,'0'0'52,"0"0"-17,0 0 42,0 0-13,0 0-18,0 0-10,-39-12-36,39 36-13,-1 14 12,1 13 0,0 3-1,0 2 2,12-5 0,6-3 1,2-5-1,3-8 0,1-5-1,3-6-2,1-4 3,5-6 0,3-5 7,4-6-7,6-3 6,1 0-1,0-15-1,1-8 3,-3-4-4,-2-3 4,-3-3 15,-7-3 3,0-2-10,-8 0 3,-5 1-4,-6-3 0,-6 1-2,-8-1-6,0-1 2,0 2-7,-3 4 3,-16 9-4,-1 3-1,-2 9-3,1 4-41,6 6-14,3 4-39,6 0-71</inkml:trace>
  <inkml:trace contextRef="#ctx0" brushRef="#br0" timeOffset="518188.2206">4762 1281 113,'0'0'62,"0"0"-39,0 0 17,0 0 16,0 0-13,0 0-43,-6-13-20,6 32 11,0 16 9,0 10 3,6 6 4,0 4-2,-2-2-5,-1-3 7,0-1-6,-1-7 2,1-5-3,0-3 3,1-6-3,2-1 0,0-3 0,-1-4-9,-2-3-45,1-4-26,-1-4-50</inkml:trace>
  <inkml:trace contextRef="#ctx0" brushRef="#br0" timeOffset="519047.5521">5117 1715 54,'0'0'122,"0"0"-69,0 0-19,0 0 21,0 0-26,0 0-8,0-48-11,9 43-5,3 4-5,-2 1-1,2 0-4,-1 3 4,-2 15-12,-5 4 3,-1 5 10,-3 5 2,0 1 6,-3-3-1,-9 0-3,0-4-4,2-4 0,1 0-11,3-6 10,0-4 2,2-5-2,4-2-2,0-1-11,0-4-16,0 0 24,11 0 6,4 0 4,6 0-2,1 0 2,3-2-4,-2-5 0,4 5-2,-3-1-3,-2 3-51,-2 0-40,-4 0-5</inkml:trace>
  <inkml:trace contextRef="#ctx0" brushRef="#br0" timeOffset="519746.2211">5381 1266 63,'0'0'85,"0"0"-27,0 0-17,0 0 27,0 0-20,0 0-30,-30-42-12,27 42 27,3 0-21,0 0-12,0 0-5,0 2-15,14 14 16,6 8 3,9 4 2,5 1-1,2 2 0,6-4 0,7-2 1,0-2-1,2-2 2,-5-1-1,-4-2 0,-3-2-1,-9-3 0,-5 1 0,-4-3 1,-11-2-1,-2 2-2,-5-1-4,-3 5 2,0 5 4,-17 6 7,-11 6-1,-8 4 5,0 2-11,-1-2 0,6-3 3,5-4-3,4-2 0,6-1-11,4-4-52,1 2-21,4-4-68</inkml:trace>
  <inkml:trace contextRef="#ctx0" brushRef="#br0" timeOffset="520663.6315">5059 1770 0,'0'0'28,"0"0"12,0 0-8,0 0 9,0 0-7,0 0-14,-17-4 11,14 2-22,2 1 1,1 0 24,0-1-13,0-1-8,0 0 18,0-3-23,0-1-8,0-4-1,9 1-1,1-1 0,-2 3 2,4 2-1,-3 3-2,1 2-22,5 1-41,3 0-43,0 0-14</inkml:trace>
  <inkml:trace contextRef="#ctx0" brushRef="#br0" timeOffset="521522.9802">6682 1399 75,'0'0'109,"0"0"-63,0 0-6,0 0 3,0 0-18,0 0-25,-30 0-10,30 0 1,0 3 9,14 0-4,5-2 3,5-1 1,4 0 10,2 0-10,1 0-19,1 0-61,-6 0-70</inkml:trace>
  <inkml:trace contextRef="#ctx0" brushRef="#br0" timeOffset="521741.7203">6674 1653 203,'0'0'58,"0"0"-49,0 0-9,0 0 3,91-20-2,-49 9 0,-1-2 0,-4 5-1,-6 1-7,-4 4-62,-6 3-19,0 0 0</inkml:trace>
  <inkml:trace contextRef="#ctx0" brushRef="#br0" timeOffset="522408.3022">7905 1206 55,'0'0'83,"0"0"-17,0 0 16,0 0-28,0 0 7,0 0-28,-22-35-33,22 46-17,0 18 10,0 15 5,0 5 4,0 5-2,0-1 5,0 0-1,0-2-2,0-3 0,0-3 1,6-6-1,2-4-2,3-5-30,0-3-32,-5-4-61,1-8-59</inkml:trace>
  <inkml:trace contextRef="#ctx0" brushRef="#br0" timeOffset="523002.0208">7312 1972 23,'0'0'6,"0"0"-6,0 0 0,0 0 7,0 0 5,91-7 7,-58 2 24,7-1-17,6-1 1,11-4-6,8-1 5,11-3 6,8-4 5,10-1-11,6 0 0,1 3-12,4 0-9,5 3 0,-2 0 5,-1 1 0,-7-2-9,-9 0 1,-9 3 2,-12 3-3,-10 3-1,-13 5 0,-11 1 1,-9 0-2,-12 0-1,-9 3-29,-6 8-78,-3 1 4</inkml:trace>
  <inkml:trace contextRef="#ctx0" brushRef="#br0" timeOffset="524309.3461">7649 2358 66,'0'0'54,"0"0"-30,0 0 33,0 0 13,0 0-27,0 0 31,-6-28-14,4 28-28,2 0-32,-1 0-13,-1 20-6,2 16 12,-1 17 12,-1 10-5,-1 6 3,-1 4 0,-3-4 0,2-4 3,-1-4 3,0-3 2,3-3-11,-2-5 2,4-5 3,-1-3-4,2-4 1,0-2-2,0-5 0,0-8 0,0-7 0,0-6 0,0-7 1,0-3 2,0 0 14,-5 0 33,-9-8 4,-8-8-49,-5-4-3,-3 1-2,-1-4 0,-3-1 0,1 0-6,1-3 4,1-1-14,3 3-7,1-1-42,6 3 23,-3 5-21,8 4 0,5 3-33,8 5-3,3-2-11</inkml:trace>
  <inkml:trace contextRef="#ctx0" brushRef="#br0" timeOffset="524887.442">7607 2499 5,'0'0'30,"0"0"-10,0 0 13,0 0 21,0 0-29,0 0-18,-6-33-5,20 28-2,9 0-1,9-5 1,14-1 26,9-5 2,18-3 16,8-1-10,10 1-11,1 0-11,-1 1-9,2 2 4,4-1-2,4-1-3,-2 4-2,-10 1 6,-11 9-6,-8 2 1,-13 2-1,-10 0 4,-11 0-8,-15 2-11,-9 8-48,-12 8-59,-1 3 24,-28 4 30</inkml:trace>
  <inkml:trace contextRef="#ctx0" brushRef="#br0" timeOffset="525568.7507">8056 2660 99,'0'0'54,"0"0"-25,0 0-16,0 0-4,45-77 13,-18 64-10,1 5-5,5 2 4,0 6 3,1 0-8,-1 0-1,-5 14-4,-4 7-1,-6 9 0,-6 6 1,-12 8 5,0 5 1,-21 3 14,-9-3-18,-1 0 7,-2-5-8,-1-3 2,-1-3-4,1-5 2,3-3-6,4-6-9,8-3-3,5-9-22,9-4-3,5-5 13,0-3-3,0 0-23,14 0 54,13-5 4,7-10 28,10-4 4,6-4 4,5-1 15,3 1-41,1 1-6,-1 1-3,-4 2-5,-5 3-5,-6 1-83,-7 3-60</inkml:trace>
  <inkml:trace contextRef="#ctx0" brushRef="#br0" timeOffset="526463.0165">8490 2500 26,'0'0'63,"0"0"10,0 0-48,0 0-8,0 0-5,0 0 8,2-29 19,-1 27-18,-1 1 22,2-1-13,1 0-24,1 1-5,5-2-1,4 1-2,3 2-1,0 0-2,-1 0 3,4 6 0,-5 8-1,-1 0-3,-2 1-1,-2-1 0,-4 2 7,0-1 3,-4 0-2,-1-2 1,0-1 2,0-3 2,0-2-5,0-4 2,0-2 1,0-1-4,0 0 3,0 0 3,0 0 4,2 0 2,1-7 10,0-11-19,3-5-3,0 0 0,1 0 0,-1 5 0,2 2 0,1 1-2,1 2 0,-1 2 0,2 5 2,-1 3-5,0 3-1,-2 0-1,5 0 3,-2 4 3,-2 9-4,1 3-3,-1 2 6,-1 3-3,-2 0 5,2 2 4,1-1-3,-1-1-2,7-1-39,-5-2-51,2-4-83</inkml:trace>
  <inkml:trace contextRef="#ctx0" brushRef="#br0" timeOffset="538017.4365">12487 2324 5,'0'0'25,"0"0"4,0 0-8,0 0 2,0 0 6,0 0-14,0 0 1,0-4 1,0 3-11,0-1-4,-1 1-1,-2-1 2,0 0-3,1 1 0,-1 1 2,0 0 3,2-2 4,-1 2-3,1 0-6,-1 0-3,-1 0-1,2 0 2,-1 0-2,-2 0 4,1 0 0,3 0 0,-2 0-1,2 0-4,0 3 4,0 2 0,0-2 0,0 1 0,0-1-1,0 0 2,0 1 0,0 0 0,0-2 0,0 0 0,0 0 2,2-2 0,4 0-1,-2 0 2,-1 0-2,2 0 0,-2 0 3,-2 0-1,1 0 3,-1 0 1,1 0 3,-2 0 8,0-4-15,0-2-2,0-1-1,0 3-8,0-2-7,0 1-9,0 1 14,-5 1-6,-1 0-14,-1 3-19,-2 0-8,4 0 15</inkml:trace>
  <inkml:trace contextRef="#ctx0" brushRef="#br0" timeOffset="538829.889">12472 2359 9,'0'0'25,"0"0"-14,0 0-1,0 0-8,0 0 11,0 0 10,12-32 3,-12 28 8,0 0-1,0 1-14,0-1-10,0 3-6,-4-1-3,1 1-3,-2 1 0,2 0 3,0 0-6,-1 0-1,1 0 2,0 3 0,0 2-1,3-1 6,0-1-6,0 0 6,0 0-6,0-2 0,0 1 4,0 0 2,0-2 1,0 1 2,6-1-1,-3 0 4,0 0-6,-2 0 0,2 0 6,-3 0-6,2 0 2,-2 0 3,1 0-3,1 0 4,-2-1 0,0-1 3,0 0 3,0 1-6,0 1-3,0-2 1,1 2-4,-1 0 0,0 0-2,2 0 0,1 0 1,0 0 0,1 0 1,0 0 0,1 0-1,-2 0 1,0 0 0,0 0-4,0 0 4,2 0 5,-2 5 5,1 1-4,-1 0-6,0 3-1,-2 0 0,2 2 1,-1 0 5,-1 2-3,-1-1-2,0 0 2,0-1 0,0 0-2,0 2 0,0-3 0,0 2 0,0 0 0,-1 0 3,-4 0 1,1 0-3,-2-3 1,2-1-2,-1-2-7,1-2 6,-1 1 1,0-2-5,1 0-2,1-1-18,0 1 1,2-2-8,-1 2-20,2-2-11</inkml:trace>
  <inkml:trace contextRef="#ctx0" brushRef="#br0" timeOffset="557287.2931">3173 311 24,'0'0'8,"0"0"1,0 0 18,0 0 5,0 0-10,0 0-15,0-23 3,0 22 1,0-1-6,0 2 10,0 0 1,0 0-2,0 0 4,0-2-3,0 2-4,0 0-6,0 0-4,0 0-1,0 0-9,0 0-4,0 4 3,6 9 9,-3 5 2,3 4 0,-2 5-1,-1 2 5,0 3 2,2 1-2,-2-2 0,1 1-1,1-2 0,-1 1-2,2 0-1,2-1 4,-2 2 1,0-2-3,1 2 0,-3 1 1,1-2-2,-2 2-2,3-2 4,-3-2-4,2 0 0,0 0 0,0-2 0,1-1 0,-2-3 1,1 1-1,-2 2 3,0 0 6,-3 1 1,4-3-1,-1 0-3,0 1 0,0 3 2,-1-1-1,1 0-5,-2 0 13,1-3-11,-1-3-1,-1 0-1,2-1-1,-1 1-1,1-2 0,-1 3 3,2-1-2,0 1 4,-2-1-4,1 0 3,-1 0 0,1-1 0,-1-2-4,-1 0 0,0-1 2,0-1-2,2-1 0,-2 0 2,0 0 1,0-1-3,0-1 0,3 1 1,-3-2-2,0 1 1,0 2 0,3 1 0,-3-1 0,0 3 0,0-2 2,0 2-2,0-1 2,0-1-2,0 0 0,0-1 2,0 1-2,-3-1 0,0 0 1,3 2 2,-3-2-6,0 0 3,0 0 0,0 1 1,0 0-1,2 0 1,-1 2-2,1 1 2,-2 0-1,1 2 0,-1-1 0,2 1-1,-1 1 1,2 2 0,0-1 0,0 1 0,0-3-1,0-1 1,0-1-1,0 1-1,0-2 2,2 1 0,-1 0 0,2-1 3,-1 0-6,-2-2 3,1 2 0,-1 3 4,3 1-2,-1 0-4,-1 2 2,2 0 0,0-1-1,-2-2 1,1-2 0,-1-1 1,1 0-1,-2-1 0,1-1-2,-1 0 4,0-1-1,0-2-1,0-1 1,0-1-1,0-1 0,0 1 0,0-2-2,0 0 6,0 0-4,0-2 0,0 2 0,0 2 1,0-3-1,0 0 1,0 2-1,0-3 0,0-1 1,0-1-1,0-4 0,0 1 0,0-2 0,0 1 0,0-1 0,0 0 1,0 1-2,0 1 1,0-1 0,-1 1 4,1 1-4,-2 2 0,1-2 0,-1 1 2,1 0-3,-2 1 1,2 0 0,-1 1 1,1-2-1,-1 1 0,1 1 1,-1-2 0,-1 1-2,2 1 1,1-2-1,-2 1 1,2-1-2,0 0 2,0 0 0,0 0 0,0 2 0,0 1 0,-1 0 0,1 2-4,0 2 3,0 1 1,0 3-1,0-1 0,0 3 1,0 0-3,0 1 3,0 0 4,0-1-4,0-1-1,0-4-1,0-3 4,0 0-4,0-5 2,0 1 0,0-2 3,0-3-3,1 0-7,4 0-37,1-6-58,5-15-24</inkml:trace>
  <inkml:trace contextRef="#ctx0" brushRef="#br0" timeOffset="559532.5984">3215 3235 4,'0'0'37,"0"0"19,0 0-10,0 0-13,0 0-17,0 0-5,21-15-7,-20 14-4,4 1 1,1 0-1,4 0 2,-1 0-2,2 0 0,2 0 2,-1-2-2,1 2 0,4-2 2,-1 1-2,-1 1 0,4-2 2,-2 0 0,1 0-2,1 1 0,-1-1 0,7-1 1,2-2 2,3-1 0,0 1 7,-2-2-8,2 3 3,-3-1-5,-6 1 1,1 1 1,-3 0 0,-2 0-2,1 0 0,-3 0 1,1 0 1,-2 2-2,2-3 0,-1 3 0,3-1 0,-3 1 0,4 1-1,-4-2 2,0 2-1,3 0 0,1 0 0,-1 0-1,2 0 3,-4 0-2,2 0 0,-2 0 0,1 0 0,4 0 0,4 0-1,8 0 1,7 0 1,3 0-1,2 0 10,3 0-1,-5 0-2,2 0-4,-3 0-2,0 0 5,2 0-5,-2 0 4,4 0 1,-4 0-1,-3 0 3,2 0-5,-5 3-1,-3-1 1,-3-1-3,0 1 0,-2 0 1,0-1-1,-3 0 2,0 2-2,-1-1 0,-2-1 1,-1 1 1,0 1-2,-2 0 0,1 0 1,-1 0 2,0 0-3,-1 1 0,2-1-2,-4 2 2,-1-2 0,2 0 0,-3 0 0,-2 0 0,0 0 0,2 0 0,-2 2 0,1-2 0,1 2 0,3 3 0,4 0 0,2-1 0,2 2 2,2-2-2,-5 3 0,1-2 0,-7 2 0,-1-3-3,-3 1-4,-6-2 7,-3-3-13,-2 0-18,-1-2 4,0 1 6,0-2 16,0 1 5,0 2-13,-1-1-73</inkml:trace>
  <inkml:trace contextRef="#ctx0" brushRef="#br0" timeOffset="561009.2784">5569 3220 0,'0'0'26,"0"0"-15,0 0 13,0 0-18,0 0 3,0 0 3,69 20-8,-57-17 5,1 1-4,2 0 1,1-1 0,1 2-2,5-2 3,-1-1-4,3-1 1,0 1 1,6-1 1,3-1-3,2 0 34,2 0-24,-1 0 0,0 0-2,-3 0-4,0 0 0,-3 0-3,-5 0-1,-3 0-3,-5 0 0,2 0 5,-4 0-4,0 0 0,2 0 2,-3 0-2,0 0 3,1 0-1,-2 0-2,0 0 3,1 0-4,2 0 0,2 2 1,3-1 1,4-1 1,5 0 2,5 0 4,2 0 28,5 0-18,1-1-16,0-4 5,5 1-7,0-3 2,1 3 7,-4-2-4,-4 2 1,-5-1-4,-1-1-1,-4 3 3,-1-1-3,1-1 0,-4 2-1,3 0 0,-8 2 3,1-1-4,-4 2 0,-4 0 0,0 0 2,-3 0-2,-2 0 0,-1 0 0,-3 0 0,-1 0 0,-1 0 2,2 0-4,-3 4-2,-2 1 1,1 0-12,-2-1-20,0 1 1,0 2-29,0-1-20,-10 0-84</inkml:trace>
  <inkml:trace contextRef="#ctx0" brushRef="#br0" timeOffset="565092.9915">7223 3251 18,'0'0'17,"0"0"-9,0 0-6,0 0 4,0 0 4,0 0 13,0 0-12,41 0 17,-34 0 8,1 0-16,4 0-13,-3 0-1,1 2 2,3 1-3,1-1 2,1 1-6,-2-2 4,2-1 5,-1 0-9,2 0 3,-4 0-2,3 0-1,1 2 1,-2-1-2,4 1 0,-1-2 1,3 0-1,2 0 2,4 1-2,0 2 0,-3-2 1,4 3 0,0-4-1,-2 0 0,0 0 1,-1 0 0,0 0-1,3 0 2,3 0 1,3 0 1,4 0 9,3 0-9,2 0-1,4 0-2,-1 0-1,6 0 0,-5-5 4,2 2-4,-2-1 0,-1-2 2,-2-1-2,0 2 1,-6 0-1,-4 2 1,-3 0 4,-2 1-4,-1 1 5,-4 0 4,4-1-7,-2 1 2,2-2-3,-2 1 1,2 1 2,-4-2-5,0 3 2,-2 0-1,-3 0-1,-3 0 1,2 0-1,-1 0 0,-1 0 1,4 0-1,2 0 0,3 0 3,3 0-3,4-4 1,1 3 4,2 1-5,6-2 6,2 2-6,8-1 3,3 0 3,8-2-1,-1-2-2,-2 2-1,2-2-2,-2 0 9,0-1 2,-3-4-3,3 5 2,-7-3-4,-2 0 5,-4 1-7,-3-1-3,-5 2 5,2 0-5,-6 0-1,0 0 5,-4 2-5,1-1 1,-1 0 1,-4 2 1,0 1-2,-3 0-1,-2 1 0,-2 1 1,-3-2-1,0 2 0,-5 0 0,2-1 1,0-1 1,-1 1-2,-1 1 0,-4 0-2,0 0 2,0 0 0,-2 0 0,1 0 0,1 0 0,-2 0 0,2 0 0,2 0 0,5 0 0,2 0 0,6 0 0,4 1 0,2-1 3,10 2-3,5-2 0,9 0-3,5 0 5,3 0-4,9 0 2,1 0 0,7-5 2,3-1-2,-4 0 0,2-2 1,-5 2-1,-3 2 0,-1-2-1,-2 0 2,-2 0 2,-1 0-2,1-2 1,5 1 1,3-1 1,5 1 0,0-2-4,-2 1 0,1 1 3,0-1-3,0 2 0,0 0 0,-6 2 1,-2-1 0,-4-1-1,-6 3 0,3 0 0,-3-1 0,0 0 0,-1 0 4,1 0-4,0-1 0,6 0-2,4-1 2,0 2 0,3-2 0,0 1 0,1-1 0,4-1 0,-2 1 0,4 0-2,-7 0 6,-3 1-7,-4 2 4,-4 0-1,-2 2 2,-2 1-1,-1 0-2,-4 0 1,0 0 0,4-2-2,-1 2 4,7-1-2,2 1 1,-2-2-1,0 2-3,-3-1 3,2 0 0,0-3 0,1 3 0,0-1 0,-1 0 0,-2 1 2,-3 0-2,0-1 0,-4 2 0,-2-1 1,-2 1-1,-3-2 0,0 1-1,2 1 2,-1 0-1,1-2 0,0 2 1,5 0-1,4 0 0,2 0 1,6 0-3,2 0 2,-3 0-1,3 0-1,-1 0 4,2 0-1,-1 0-1,-1 0 1,1 0-3,-4 0 2,0 0 0,-1 0 1,-1 0-1,-1 0 1,2 0-1,-2 2 0,0-1 0,3 1 1,7-1-1,3 1 0,4 0 0,0 0-2,-1 0 1,5-2 1,2 0 1,-1 0-1,4 0 0,-6 0 0,-4 0 0,-2 0 1,-3 0-1,-4 0 0,-5 0 0,0 0 0,-2 0 0,0 0 0,1 0 0,3 0 0,-1 0 0,-2 0 0,0 0 0,-4 0 0,1 1-1,-2 1-2,3-2 6,0 2-4,-1-2 1,-2 1 0,-2-1 1,0 1-1,-3-1 0,-1 2 1,0-1-1,-2-1 0,0 0 0,-2 0 0,2 0-1,-1 0 2,2 0-1,1 0 0,5 0 0,2 0 0,4 0 0,0 0 1,2 0-3,2-3 1,2 1-1,2-2 2,2 1 0,1 1 3,0 1-3,-3 1 0,-1 0-5,-3 0 7,-2 0-2,-3 0 0,2 0 0,-1 5-1,2 0 1,4 0 0,3 0 1,7 1 1,5-1-2,5-1-2,3-1 2,3 0-1,5-3 1,4 1 0,0-1 0,2 0 1,-1 0 1,-1 0-2,1 0 0,7 0 0,4-4 0,6-3 0,8-3-2,1 1 2,3 0 0,-2-1 2,-3 0-2,-4 2 0,-3-2 0,3 2 0,0-2 0,1 2 1,6-1-2,-2-2 1,-2 4 0,-5-1 0,-5 2 0,-7 3 1,-9-2-1,-4 2 0,-3 2 0,2-2 0,-1 1 0,-1 1 0,0-1-3,-4 2 3,-3-1-1,-1 1 1,0-1 0,-3-1 0,-3 2 0,-4 0 1,0 0-1,-4 0 0,-3 0 2,-1 0-1,3 0-1,1-2 0,5-1-1,0 0 1,2 0 0,-1-1 0,-1-1-2,1 2 2,1-2 0,-1 1 0,-2 0 2,0 1-2,-4-2 0,-2 2 1,-3 0-2,-3 2 1,-4-1 0,-2 1 0,-3-1 1,-2 2-2,0-1-1,-5 1 2,-2 0 3,-7 0-3,-6 0-1,-6 0-1,-6 0 1,-5 0 1,-6 0-1,-3 0 1,-4 0 0,0 0 0,0 0 0,0 0 0,0 0 0,0 0 0,0 0 0,0 0 0,1 0-2,2 0 2,0 0 0,-1 0 1,1 0-1,-3 0 0,0 0-1,0 0-2,0 0 2,0 0-24,0 0-37,-3 0-43,-10 1 51,-3 2-146</inkml:trace>
  <inkml:trace contextRef="#ctx0" brushRef="#br0" timeOffset="566992.1061">27099 2665 39,'0'0'84,"0"0"15,0 0-15,0 0-13,0 0-18,0 0-17,-1 0 6,1 0-18,0 0-1,0 0-4,0 0-8,0 0 1,0 0-1,0 0-6,0 0 12,0-3-10,0 0-3,0-2 3,0-2 2,-2-4-2,1 1-7,-1-4 0,1-1 2,1-2-2,-2-2-10,1-3 9,-1 1-4,0-1 5,0-2-6,0 0 6,-1-2-1,0 2 3,0 0-2,-1 2 0,-1 0 1,-1 3 4,1-2-3,-1-2 2,0 1 5,1-4-9,-1-1-1,0 0 0,2-2 0,-1-2 1,1 0 0,1 0 0,0-1 1,1 1-1,1 1 0,1-1 0,0 0 2,0-1-8,0-5 6,-3-2 0,-3-5 0,0-6 0,1 2-2,2 0 4,0 0-2,2 2 2,-2 3-2,1 0 0,2 2-2,0 2 2,0-2 0,0 2-1,0 0 1,2-1 0,2 3 0,-1-1 0,0-1-1,0 2 1,2-3 0,1 0 1,-2-5 0,-1 1-1,2 0 0,-1 5 0,1 6-1,-2 1 5,0 4-7,2 0 5,-2 2-4,3 0 1,1 0-1,-1 2 2,1-1 1,-3 0-1,1 3 0,-2 0 1,0 1 2,-2 1 0,1-2-3,1 1 1,-2-1 4,1 1-4,-2 0-2,1 0 2,1 3-1,0 1 3,0 3-3,0 0 9,-2 2 1,0 1-9,0 0 3,0 3 0,1 2-1,-1-1-3,2 2 0,-1 2 0,-1-2 0,0 0 1,0 1-1,0 0 1,2 2-1,-2 1 1,0 1-1,0 0 0,0-2 2,0 2-2,0 0-5,0 0-21,1 0-62,2 8-162,-1 11 49,-2 5 60</inkml:trace>
  <inkml:trace contextRef="#ctx0" brushRef="#br0" timeOffset="571776.9527">10982 4247 37,'0'0'22,"0"0"-8,0 0-6,98-2-3,-80 2-3,3 0 1,1 0-3,5 0 2,4 0 19,4 0 0,2 0-2,1-1 3,-4 1-6,0 0-5,0 0-3,1 0-2,-1-2 3,3-1-6,8-2 5,9 1 5,13-2 18,12 0-3,7-1-13,4 1-12,1-2 2,1 1-5,2-1 0,0 0 5,-3 1-5,-4 2 1,-2 1-1,0 1 1,-3 1 3,5-2-3,10 1 6,6 0 2,7 1-1,5 2 2,3 0 0,3 0-10,3 0 6,1 0-3,2 0 8,5 0-4,7 0-6,7 0 4,6 0-5,5-1 0,-6-2-1,-11 0 2,-7 0-1,-13 0 1,-10 0-1,-7-3 1,-1 0-1,-6-4 1,-8 2-1,-12 0 0,-19 2-2,-21 3-6,-16 3-42,-13 0-33,-7 0-42,-7 0 83,-13 0-24</inkml:trace>
  <inkml:trace contextRef="#ctx0" brushRef="#br0" timeOffset="572542.6559">16836 3837 103,'0'0'72,"0"0"-42,0 0-3,0 0-20,0 0-7,0 0 0,-82 86 0,76-51 4,1-1 1,4 4 1,1-1 4,0-2-5,8-2-1,12-3-3,9-4 6,11-5-5,6-4 4,11-2-1,4-5-5,10-4 8,4-4-2,2-2-6,0 0-19,-5-11-96,-8-4-59</inkml:trace>
  <inkml:trace contextRef="#ctx0" brushRef="#br0" timeOffset="572929.8706">17963 3806 182,'0'0'73,"0"0"-47,0 0 6,0 0 36,0 0-52,0 0-16,29 8 0,-14 14 16,-6 2 3,0 1-17,-3-1 7,0-1 11,-5 1-14,-1-1-3,0 2 4,0 3 3,-17-2-10,-7 6 5,-6-2 0,-3 1-5,-1-5-37,-3-2-56,-5-4-46,-4-5-84</inkml:trace>
  <inkml:trace contextRef="#ctx0" brushRef="#br0" timeOffset="573317.1748">17366 3831 229,'0'0'78,"0"0"-13,0 0-65,0 0-9,0 0 9,-6 109 20,10-67-11,1-5-5,1 0 3,0-4-7,1-5-2,-1-1-7,0-2-66,-1-6-38,-1-4-52</inkml:trace>
  <inkml:trace contextRef="#ctx0" brushRef="#br0" timeOffset="573879.6398">17554 3832 50,'0'0'105,"0"0"-97,0 0-7,0 0 21,0 0 4,0 0 0,0 95 2,1-75-12,7-5-3,0-4-8,2-2 3,0-4-7,5-1 8,-2-4-4,7 0-2,-2 0 13,3-9-11,-2-7-1,-1-3 0,0-2-4,-6 1 5,-3 2-3,-5 5 0,-3 2 11,-1 4 47,0 4 25,0 0-6,0 3-41,0 0-26,-1 3-12,-5 18-9,3 9 5,-1 3 4,2 2 0,2-2 3,0-3-2,0-2 2,0 1-3,0-2 0,0 2-3,6-2-30,-3 0 17,-1-3-119,-2-6-95</inkml:trace>
  <inkml:trace contextRef="#ctx0" brushRef="#br0" timeOffset="575517.581">3986 6003 167,'0'0'94,"0"0"-8,0 0 8,0 0-23,0 0-35,0 0-36,-12 2-2,12 19 2,-1 9 0,1 6 1,0 3 6,0 3-7,0 2 0,0-1 1,4-1 2,1-2-1,-1-4-2,0-4-2,-1-4-1,0-2-45,-3-3-20,2-3-37,-2-3-23,0-7-71</inkml:trace>
  <inkml:trace contextRef="#ctx0" brushRef="#br0" timeOffset="575883.4594">4001 5953 84,'0'0'129,"0"0"-27,0 0-59,0 0-31,0 0-6,0 0-5,37-36 5,-5 21 6,2 0-3,2 2-4,2 2-5,-2 2 1,-1 2-2,-7 4 0,0 3-3,-8 0-53,-1 4-52,-10 13-65</inkml:trace>
  <inkml:trace contextRef="#ctx0" brushRef="#br0" timeOffset="576149.0689">4061 6266 116,'0'0'58,"0"0"-58,0 0-2,0 0 2,0 0 15,0 0 16,59 0-23,-32 0 4,4 0-9,-1 0-2,-4 0-1,1 8-30,-8 1-59,-4 3-34</inkml:trace>
  <inkml:trace contextRef="#ctx0" brushRef="#br0" timeOffset="576383.4329">4117 6563 39,'0'0'43,"0"0"-11,111-35-3,-67 19-23,-2 1 0,-4 5-5,-4 0 0,-4 6-2,-5 2 0,-4 1-59,-3 1-30</inkml:trace>
  <inkml:trace contextRef="#ctx0" brushRef="#br0" timeOffset="577258.3905">4763 6262 187,'0'0'57,"0"0"-38,0 0 31,0 0-1,0 0-24,0 0 2,-38-62-19,24 55 25,-5 1 5,1 1-24,-3 5-14,-4 0 0,-2 0 0,1 15 0,1 4 0,3 2 0,4 2 0,7 0-5,7 0-1,2-5 3,2-3 2,0-3-8,0-3-1,11-1 7,2-4 2,7-1 2,-1-3 2,6 0 4,-5-3-6,4-9 3,-5-2-4,-1 0 1,0-5 1,-3 0-2,0 2 1,-3 3-1,-2 6 2,-6 5-4,-2 3 1,4 0-6,0 6-1,4 16-10,1 10 17,-4 4 1,-2 3 1,-2-1 3,1 3-3,-1-4 1,-3 1 11,3-4 23,-3-1-28,0-2 2,0-2 3,6 5-1,-1-4-1,-1-5 4,1-4-2,0-7-13,-2-5 0,2-5 2,-5-2 0,0-2-2,3 0 5,-3 0 0,0 0 10,0 0-1,3 0 3,0-2 29,6-13-23,4-7-20,1-8-3,5-4-4,-1 0-29,0-2-39,0 3-37,-5 1-15,-2 5-103</inkml:trace>
  <inkml:trace contextRef="#ctx0" brushRef="#br0" timeOffset="577493.2691">5120 6453 251,'0'0'32,"0"0"17,0 0 0,0 0-49,0 0-79,0 0-61</inkml:trace>
  <inkml:trace contextRef="#ctx0" brushRef="#br0" timeOffset="578071.3646">5611 5886 128,'0'0'69,"0"0"-3,0 0-20,0 0-22,-94 104 6,77-49-19,4 8-4,7 1 2,6-5-4,0-9 0,6-9-5,16-8-8,11-9 7,8-6-3,8-5-19,7-6-3,8-4-18,7-3 21,2 0-61</inkml:trace>
  <inkml:trace contextRef="#ctx0" brushRef="#br0" timeOffset="578383.8477">6464 5842 368,'0'0'94,"0"0"-94,0 0-17,0 0 11,0 0 6,0 0 11,52 90-6,-46-61-4,-4 0 8,-2 3-6,0 2 7,-15 7-7,-6 4-1,-6-2-4,-4-1-44,-2-4-55,-7-5-98</inkml:trace>
  <inkml:trace contextRef="#ctx0" brushRef="#br0" timeOffset="578727.5787">5884 5920 222,'0'0'105,"0"0"5,0 0-33,0 0-75,0 0 3,0 0-5,0 97 3,0-52-2,0 0 2,0-1-3,1-7-1,4-1 1,1-5-49,6-6-58,1-1-9,2-7-28,-3-5 75</inkml:trace>
  <inkml:trace contextRef="#ctx0" brushRef="#br0" timeOffset="579261.8064">6088 5928 261,'0'0'67,"0"0"-37,0 0-30,0 0-1,0 0-13,0 0 14,-3 77 9,12-52-9,-1-1 4,-1-6 3,2-4-2,0-5 1,2-4-5,2-4 7,2-1 0,4 0-2,3-12-3,0-9-3,-2-3-21,-6 2-8,-1-1 10,-5 1 16,-5 5 3,-2 0 2,-1 3-1,0 7 25,0 4 12,0 1 25,0 2-16,0 0-44,0 17 0,0 10-3,-3 7 8,2 3 14,1-3-17,0 0 2,0-5-4,0-1 0,0-4-1,0 1-2,0 3-3,4-3 3,1-1 0,-1-3-60,2-6-28,-2-2-51,-2-8-125</inkml:trace>
  <inkml:trace contextRef="#ctx0" brushRef="#br0" timeOffset="580371.122">7251 6140 85,'0'0'66,"0"0"-19,0 0-8,0 0-10,0 0-13,0 0-9,38 60-2,-29-60 5,3 0 11,3 0-3,3-7-6,1-8-5,-1-5-1,0-1-6,0-3 0,-3 0-2,-3 3 2,-5 1 0,-4 7 0,-3 5 0,0 4 6,0 3 0,0 1 24,0 0-10,0 4-19,-3 15 3,-3 5-4,3 4 0,-1-3-1,4-2 1,0-5 0,0-2-3,0-4 1,0-3 2,9-1 1,-3-3 0,1-2-1,1-3 0,5 0 0,2 0 8,3-10-4,1-8-2,1-2-2,-1 1-11,-1-1-20,0 2-2,1-1 27,-2 1 4,-1 0 2,-5 4 0,-4 7-1,-2 4 1,-4 1 1,2 2-1,1 0-11,4 3-1,1 11 12,1 0 14,-1-1-2,-3 0 2,0 0 0,-4-2-10,1 3-3,-3-2-1,0 2 0,0 1-2,0-2-5,-3 1-23,-5-2-97</inkml:trace>
  <inkml:trace contextRef="#ctx0" brushRef="#br0" timeOffset="580593.8847">7453 5874 515,'0'0'20,"0"0"8,0 0-23,0 0-5,0 0-34,0 0-104,-9-11-124</inkml:trace>
  <inkml:trace contextRef="#ctx0" brushRef="#br0" timeOffset="582511.5579">8766 5934 73,'0'0'63,"0"0"-4,0 0-6,0 0-5,-83-7-16,62 8-20,6 11 0,-3 3 2,3 3-12,2 6 1,1 3-2,4 3-1,1 0 7,7-4-1,0-5-2,0-3 1,4-3-4,10-1 5,1-4-6,4-2 8,2-4 5,0-4-7,4 0 6,-1 0-2,3-10-5,-3-5 5,-5-2-10,-1-1 1,-3 2 0,-3-1-1,-8-1-5,-4 1 5,0-2-3,0-1 2,-4 4-7,-11-1-12,0 2 20,-1 0-13,1 3-4,0 3 12,3 3 0,3 1 5,2 4 1,4 1 2,3 0 4,0 0-7,0 0-9,0 5 6,1 2 1,9-1 0,2-1 4,3-5-2,3 0 3,3 0 13,3-2-2,-3-10-1,4-3-5,-4 0-2,-3-4-5,-2 2 3,-4-6 6,0-1 4,-4-1 15,-2-7-14,-3-2 6,-3 0-8,0 0-6,0 0-5,0 6 11,-3 2-3,-5 4-7,-1 4-2,0 2 1,2 8 10,2 1 4,2 3-6,2 4 15,1 0-23,0 0-2,0 0-11,0 15-6,0 15 16,0 14 1,6 10 0,1 6 3,1 3-3,4-1 0,-3-5 0,-2-7 1,3-5 1,-2-6-2,3-4 0,2-3-2,-1-7-2,0-4 4,4-6 0,-4-5 0,3-3-4,-1-4 0,0-3-27,-2 0-2,0-6 2,0-11 12,-4-2 4,-5-4 11,-2-1 3,-1-2-15,0 4 9,0 3-13,-6 5 17,-1 3-9,-4 5 5,2 2 2,5 1 5,1 1-2,1 1-4,2-1 0,0 0 6,0 2-23,0 0-7,0-1 5,11-4 21,8 1 3,2-5 1,0 0 6,3 0-6,0-2 0,-1 1 2,2-3-1,-2-3 3,-3 0-2,-4-1 1,-4 0 11,-6 1 12,-3-2 42,0-3-57,-3-2 5,0-4-6,0-3 36,-6 0-18,-3 0-17,-1 4-3,2 4 12,1 5 13,-1 6-6,4 6-19,1 3-6,1 2 18,2 0-20,0 3-11,0 26 2,0 19 1,0 13 13,5 8-5,2-1 4,-1-6 1,0-4-1,2-10-4,2-9 0,-1-6 0,8-6-1,0-6-1,3-4-5,2-7-10,4-7-30,3-3-8,3-1-70,-2-22-58</inkml:trace>
  <inkml:trace contextRef="#ctx0" brushRef="#br0" timeOffset="582886.6552">9121 5816 295,'0'0'36,"0"0"-33,0 0-3,0 0 5,84-23-2,-41 12 0,6-1-2,-2 3 3,-3 1 2,-3-1-5,-4 3 4,0 2-5,-1-1-4,-2 5-84,-2 0 16,-6 0-126</inkml:trace>
  <inkml:trace contextRef="#ctx0" brushRef="#br0" timeOffset="584569.6899">9903 6015 32,'0'0'90,"0"0"-14,0 0-24,0 0-31,0 0 7,0 0-9,-73-36 0,58 31-16,-1 2 29,-1 3 10,-1 0-20,-4 0-16,1 3-3,-1 7 1,1 1-4,4 3-2,4 1 0,1 3 2,7-1-4,-1 1-1,2 0 1,4-3 2,0 0-6,0 0 6,7-1 1,4-2 1,0-1-3,3-4 0,1-3 0,5 1 3,0-5 13,2 0-10,3 0 4,0-8-6,0-5-1,-3-4 1,-2 1 0,-3-2-2,-7 1 2,-2 0-1,-4 2 7,-2 2-4,-2 1 4,0 3 5,0 4 22,0 4-13,0 1 1,0 0-6,0 0-16,-2 0 0,1 8-7,1 6 4,0 0-5,0 0 7,0-4-6,0-1-3,7-2 1,0 0 5,3-3 4,3-2 4,2-2-2,4 0 9,1 0-11,-1-3 0,2-8-10,-6 1-14,1-3 10,-5 1 5,-4 1 6,-2-2 3,-4 0 1,-1 1 2,0 1 8,0 2-9,0 3 33,-3 3-8,0 1-4,2 2 1,-1 0-13,1 0-11,1 0-1,-2 8-22,2 9 17,0 2 5,0 1-2,0-2 1,3-5-4,5 0 0,2-3 3,-1-4-7,2-3 10,2 0 4,-1-3 4,4 0-8,1 0-28,2 0-49,6 0-29,-5-1 10,2-5-40</inkml:trace>
  <inkml:trace contextRef="#ctx0" brushRef="#br0" timeOffset="584949.7853">10112 5875 429,'0'0'99,"0"0"-60,0 0 0,0 0-28,0 0-11,0 0-27,-9-13-82,9 13-77,3 0 39</inkml:trace>
  <inkml:trace contextRef="#ctx0" brushRef="#br0" timeOffset="586001.6896">10267 5982 73,'0'0'68,"0"0"1,0 0-34,0 0 33,0 0-49,0 0-11,2-51-3,5 45 7,-1 5 6,3 1-3,3 0-15,1 0 4,1 13 5,4 3 5,-5 4-2,-1-1-7,-3 0-2,-4-1-3,-2 0 2,-2 1-1,-1-2 0,0-2 10,0-3-7,0-1 0,0-7-4,0 0 0,-1-2 0,1-2 12,0 0-5,0 0 2,0 0 14,0-10 20,0-10-27,0-6-16,1-2-2,12 3-13,1 2-3,2 5 10,-2 6 7,2 1-1,-4 6-2,4 5-3,1 0-10,1 0 17,-2 14-9,-1 3-5,0 2 7,-2 2 7,-4-1 1,-1-1-1,2-3 1,-2-3 0,-1-1-1,-1-3 0,3 2-2,-2-2 0,1-2-27,1 0-68,1-2-12,-1-2-60</inkml:trace>
  <inkml:trace contextRef="#ctx0" brushRef="#br0" timeOffset="586762.679">10788 5994 137,'0'0'156,"0"0"-156,0 0-8,0 0 8,0 0 1,0 0-1,0 32 0,7-28 6,4-1 0,2 0-2,2-3 43,3 0-27,1 0 1,2 0-13,0 0 4,3-6-2,-3-4-8,-3 1 0,1 1 2,-5 0-4,-4 3 2,-4-1-2,-6 1 0,0-1 11,0 0-7,0 0-4,-6 0-5,-10 1-14,-2 4 19,-3 1-14,-3 0-1,0 0 13,0 3 1,-1 9 1,4 0 0,4 2 0,4 2 0,4 1-2,5 2-7,2 2 8,2 0 0,0-1 1,8-3 0,5-1 6,2-4 8,7-3-13,1-3 5,2-3-2,5-3-4,3 0-11,0 0-84,0-9-121</inkml:trace>
  <inkml:trace contextRef="#ctx0" brushRef="#br0" timeOffset="587668.8776">11458 6017 118,'0'0'101,"0"0"24,0 0-39,0 0-54,0 0 50,0 0-77,-51-30 6,36 28-8,-3 2 0,0 0 6,0 0 4,0 0-11,-1 9 2,3 3-3,1 2-2,0 1-1,9 1-5,1 1 3,5 2-9,0 1 3,0-2 7,0-1 1,6-4-2,8-2-5,1-4 0,4-3 9,3-4 7,-1 0-4,2 0-3,-1-14-2,-1-3-10,1-1-1,-1-5-10,-6-2 23,1-4-10,-6-2 9,-3-2-3,-1 1 4,-6-1 11,0 0 3,0-2 17,0 3 16,-9 1-31,-3 4 20,0 5 5,3 6-32,2 9 14,2 4-4,4 3-4,1 0-15,0 16-11,0 14 8,0 11 2,7 4 2,5 2-2,3-4 0,2 0-3,2-7 3,2-3-42,0-4-29,4-7-4,2-7-61,1-6-61</inkml:trace>
  <inkml:trace contextRef="#ctx0" brushRef="#br0" timeOffset="590034.558">12215 6023 22,'0'0'69,"0"0"-11,0 0-9,0 0 19,0 0-27,0 0 5,84-24-10,-69 12-16,-1-1-9,2 2-2,-3-3-5,1 2 0,-4 0 1,-2 0-4,0-2 3,-3 2-1,-2 0-1,-2 0 5,-1 2-4,0 1 4,0 1 9,0 5 26,0 2-25,-1 1-9,-5 0 5,-3 0-13,2 15 0,1 4 0,3 2 1,1 2-1,2-2-3,0 0 2,0-2-1,0-2 0,2-3 2,2-4-4,2 0 4,0-5 0,3-2 0,0-1 1,5-2 5,-1 0 3,-1 0-5,0-3-4,-3-3 2,-2 0-1,1-3-1,0-2 0,0 1 0,0-3 0,1 3 0,-1 2-1,3 2 0,-4 1 1,5 0-2,-3 3 1,0 2-3,1 0 3,-4 0-1,-1 10-4,1 3 0,-1 2 4,-2 1-2,-2 1 1,1 0 3,0-2 2,0-3-1,-1-3-2,1-3 0,1-3 1,-3-3 0,1 1 0,-1-1 0,2 0 10,1-6-6,1-13-4,4-5 0,-1 1-4,-1 5 4,-1 3 0,-2 1 0,0 4 3,1 1-3,1 3-4,3 2 2,2-1-1,0 5 1,2 0-1,-2 0-2,-2 8 5,5 5 0,-5 3 6,-1 1 5,-1 0-7,1-1-3,1-2-1,3 1 0,5-5 0,2-4-13,1-4-93,2-2-62</inkml:trace>
  <inkml:trace contextRef="#ctx0" brushRef="#br0" timeOffset="590362.6605">12474 5638 429,'0'0'65,"0"0"-15,0 0-25,0 0-25,0 0-8,0 0-84,0-20-120,0 23-23</inkml:trace>
  <inkml:trace contextRef="#ctx0" brushRef="#br0" timeOffset="591408.1054">13590 5872 101,'0'0'112,"0"0"-10,0 0-22,0 0 3,0 0-48,0 0-12,-42-66-10,24 57-10,3 3 1,-4 0-2,-1 4-2,-1 2-3,-1 0-4,4 3 5,0 11 2,3 2-1,5 5-4,4 4 3,1-1 2,5 0-4,0-3-1,0 0 1,0-4-5,11-2 8,1-5 0,1-2-5,5-4 6,3-4 3,4 0-3,4-1 0,1-14-3,-1-5 3,-3-1-16,-5-1 4,-5-3 7,-4 4 5,-3 0 4,-6 3-4,-3 5 1,0 5 12,0 5 32,0 3-21,-2 0-12,-2 11 0,0 10-12,4 4-5,0 1 3,0 0 2,8-3 0,6 1-4,1-4 4,1-3-17,3-5-50,1-6-56,2-6-82</inkml:trace>
  <inkml:trace contextRef="#ctx0" brushRef="#br0" timeOffset="593244.0872">15376 5601 103,'0'0'126,"0"0"-51,0 0 0,0 0-12,0 0-13,0 0-34,-14-64-9,6 53-1,0 0 4,-1 2-5,0 2-2,-5-1-2,4 2 5,-5 4 7,0-1-6,-3 3-6,0 0-1,2 0 1,2 0 1,1 0-2,3 0 2,0 3-2,2 2-4,2 6-6,1 2 10,2 7 0,3-1-6,0 6-1,0 2 4,14 0-1,4 3 4,4 0 1,3-1 2,1-1-6,1-2 3,-2-2 0,-1-2 5,-4-1-3,-4 1-3,-4-1 1,-4 2-1,-3 2-3,-5 4 0,0 2 4,0 1 2,-8 1-2,-8-5 3,-5-2-2,2-5 5,-4-5 1,0-3-4,-3-6-3,-1-4 10,0-3-8,0 0 1,2-2-3,3-9-3,7-4-18,0 1-54,8 1-10,2-1-88,4 3-43</inkml:trace>
  <inkml:trace contextRef="#ctx0" brushRef="#br0" timeOffset="593728.5864">15655 5597 34,'0'0'83,"0"0"-1,0 0-7,0 0-24,0 0-42,0 0-9,29-17 3,-2 11 11,2 0 13,3-1-20,1-1-2,0 2-5,0 2 1,-5-1-1,-2 2-3,-4 1-49,-7 2-33,-3 0-42</inkml:trace>
  <inkml:trace contextRef="#ctx0" brushRef="#br0" timeOffset="594259.6632">15847 5630 296,'0'0'99,"0"0"-55,0 0-44,0 0-6,0 0 6,-3 84 8,3-40 44,0-2-4,0 0-12,0-4 10,0-4-30,0 0-16,0-5 7,0 0-7,0-2 0,0-3-3,0-4-29,0-4-57,0-5-39,0-5-110</inkml:trace>
  <inkml:trace contextRef="#ctx0" brushRef="#br0" timeOffset="594494.0231">15708 6149 99,'0'0'77,"0"0"-48,0 0 54,0 0-19,94 2-32,-53-6-16,2-7-8,0-1-7,-3 1 3,-3 1-4,-4 4-7,-4 2-21,-3 4-42,-4 0-31,-5 0-77</inkml:trace>
  <inkml:trace contextRef="#ctx0" brushRef="#br0" timeOffset="595426.4826">16320 5702 282,'0'0'157,"0"0"-98,0 0-48,0 0-11,0 0-10,0 0 10,-2 89 12,2-54-1,0-5-2,0-2-2,0-6-7,0-1 3,0-6-3,0-2 3,0-2-8,2-6 5,1-2-18,0-1-28,3-2-39,-1 0-4,2 0 42,-3-2 9,-1-8 19,-1-5 2,-2-3 11,0-3 6,0-5 0,0-2 5,0-6 0,0-2 3,0-6 7,0 0 14,0 3 1,0 4 17,0 8 2,0 6 22,3 5-11,6 2-37,4 5 9,1 5-25,5 4-6,3 0 1,-1 19 5,0 7-2,-6 2 13,-3 1-4,-6-2 5,-3 0-6,-2-3-9,1-4 8,-1-4-9,1-2 0,3-5-3,-1-2 0,-1-4-5,0-1-4,0-2-18,0 0 22,3-12 5,1-12 3,2-8-3,0-3-3,-1 3 3,0 3-3,0 6 3,-2 8 4,0 5-2,-3 3 10,0 6 2,3 1-4,3 0-10,3 1-3,1 21 3,-1 9 7,-1 7 0,-6 3 12,-5-1 1,0-4-13,0-1 6,0-3-13,0-4 3,0-3-4,0-2 1,0-6-17,0-4-43,0-3-58,3-6-16,8-4 42,0 0-105</inkml:trace>
  <inkml:trace contextRef="#ctx0" brushRef="#br0" timeOffset="595863.957">16889 5621 89,'0'0'238,"0"0"-112,0 0-54,0 0-31,0 0-35,0 0-5,32-18 9,-5 12 0,0 0-10,1 0 0,-1 1 4,0 1-4,-3-1 0,-3 2-2,-3-1-4,-5 1-27,-1 3-53,-6 0-53,-5 0 1,-1 0-24</inkml:trace>
  <inkml:trace contextRef="#ctx0" brushRef="#br0" timeOffset="596067.0705">17078 5561 54,'0'0'112,"0"0"-9,0 0-36,0 0-45,0 0 24,-23 96-2,23-60-16,0 2 1,0 1 1,0-5-24,0-1 5,0-2-10,0-4-1,0-2 2,0-2-2,-3-3-43,-1-2-50,-3-5-50,2-2-78</inkml:trace>
  <inkml:trace contextRef="#ctx0" brushRef="#br0" timeOffset="596281.3115">16961 6032 66,'0'0'116,"0"0"-62,0 0-45,0 0-9,0 0 0,0 0 23,42-6 34,-18-2-40,1-1 17,1-1-9,-1 2-16,-1-1-9,-3 4 3,-3 1-6,-2 2-15,-2 1-60,-1 1-19,-4-1-88</inkml:trace>
  <inkml:trace contextRef="#ctx0" brushRef="#br0" timeOffset="597265.5454">17461 5541 254,'0'0'103,"0"0"-13,0 0-30,0 0-39,0 0-21,0 0-4,-12 68 4,0-24 5,3 1-2,2-1 7,0-3-10,2-5 0,4-4-1,1-5-1,0-4 1,0-7-2,4-1 3,11-4-3,2-2 3,6-5 0,6-2 13,2-2-7,2 0-3,0 0-3,-4 0 1,0 0 3,-5 0-4,-1 0-3,-1 0-6,-2 0-53,-2 0-63,-1 0-56</inkml:trace>
  <inkml:trace contextRef="#ctx0" brushRef="#br0" timeOffset="597901.5354">18073 5592 280,'0'0'84,"0"0"-6,0 0-17,0 0-22,0 0-39,0 0-13,-18 47 13,11-8 9,-1 5-1,-4-5 18,3-6 6,-1-3-25,0-4 2,3-4-9,1-2 0,3-6-2,0-4-1,3-4-9,0-3-17,0-3-25,0 0 21,0 0 24,2-11 9,5-8 9,3-7-9,-3-4 2,0-3 0,-1-6 0,-3-4 0,3 0 1,-3 1-2,4 7 7,-2 8 6,0 11 24,-1 5 10,-1 7 0,-1 4-1,5 0-45,5 0 0,7 4-4,4 15 2,1 9 0,-2 3-1,-5 5 6,-1 2 8,-4 0-9,-5-5 1,0-2-2,-3 0-2,-1-4-1,-2-2 0,1-2 2,-1-4-2,-1-2-78,0-5-85,0-4-45</inkml:trace>
  <inkml:trace contextRef="#ctx0" brushRef="#br0" timeOffset="598135.8962">18031 5794 245,'0'0'144,"0"0"-144,0 0-2,0 0 2,0 0 13,81-3-13,-50 3 0,-3 0 0,-2 0-51,-4 0-23,-2 0-37,-3 0-53</inkml:trace>
  <inkml:trace contextRef="#ctx0" brushRef="#br0" timeOffset="598417.132">18476 5551 270,'0'0'104,"0"0"-104,0 0 7,0 0 8,4 88 26,-4-47-8,0-1-12,0-4-9,0-2-3,0-5-8,0-3 0,-3-2-1,0-7-3,3-6-3,0-1-43,0-6-32,0-2-12,0-2-98</inkml:trace>
  <inkml:trace contextRef="#ctx0" brushRef="#br0" timeOffset="598932.7301">18444 5618 0,'0'0'84,"0"0"49,0-99-55,3 73-2,10 3-27,1 4-35,4 2-1,0 5-12,0 6 9,-3 6 4,1 0-12,-1 5-2,-2 14 1,-3 3-2,-7 4 1,-3 3 0,0 1 1,-17 3-1,-1-1-2,-3-4-16,5-5-7,-2-8 3,7-4 22,3-10 5,2-1 3,3 0 20,1 0 18,2 0 24,0 0-21,0 0-38,0 0-11,0 0-2,12 8 2,8 4 4,3 0-1,4-2 12,0 2-14,3-1 3,0 1 2,-2 0-5,1 4 0,-6 3-1,-2 3-10,-1 4-14,-2-4 24,-2 0 0,-6-3 0,1-2-1,-5-1-16,3-1-114,-6-3-37,-3-6-108</inkml:trace>
  <inkml:trace contextRef="#ctx0" brushRef="#br0" timeOffset="602158.2502">20351 5720 118,'0'0'62,"0"0"-30,0 0-12,0 0 15,0 0-13,0 0-6,0 0 9,40-78 11,-26 74 0,-2 1-4,0 3-25,4 0 8,-1 4-8,1 13-4,1 4 9,1 1-5,-2 2 1,-4 0 5,-3-1-10,-4-3 0,-2-2 0,-3-4-4,0 0 1,0-2 0,0-2 11,0 0-11,0-4 7,-3-2 9,0-1-15,3-3 4,0 0 1,0 0 2,0 0 4,0 0 8,0-7-17,0-7 10,0-4-13,0-5 0,13 1 2,4 1-2,-1 3-2,-1 4 0,0 5 2,-2 5-4,0 2 0,2 2 4,0 0-2,0 0 0,1 11 1,-2 1-1,-3 1 0,0 1 0,-5 0-6,-1 1-3,-4-2 11,-1 1 0,0-2 0,0-2 7,0-2-4,-1-2-3,-1-3 2,2-3-2,0 0 9,0 0 1,0 0-3,0-16-3,0-7-1,11-8 0,7-4-2,1-2-1,-1 6 0,1 7 0,-3 8-2,0 8 1,-3 4 2,2 4-2,-1 0-1,-1 2-7,-1 13 6,-3 0-2,0 3 2,-5 2 0,4-2 1,2 0-30,4-1-15,4-4-49,1-3-102,-1-1-24</inkml:trace>
  <inkml:trace contextRef="#ctx0" brushRef="#br0" timeOffset="603246.8406">21417 5690 174,'0'0'132,"0"0"-62,0 0-16,0 0-29,0 0 0,0 0-10,-13-71-10,3 65 8,-2 3-11,-3 3 30,-3 0-32,-1 5 8,-5 11-8,3 7 0,0 5-2,5 0 0,5 0 2,4-2-2,4-4-1,3-2 1,0-2-1,0-5 6,12-2-3,0-3 0,1-4 0,5-2 1,1-2 2,1 0 1,2-4 2,-3-9-5,0-3 0,-3-4-1,-4-1 1,-4 0-2,-1 1 1,-4 2 0,-2 5 9,-1 0-8,0 5 24,0 5 16,0 0-24,0 3-8,0 0-9,0 0-20,0 12 1,0 6 19,2 1 1,2-1-1,2-2 1,2-5-1,2-1 0,-1-3 0,6-4 2,0 0-1,4-3 1,4 0 4,1 0-6,-1-11 0,1-2-9,-4-4-23,1-1 16,-4 2 7,-2-1 9,0 2 2,-3 1 0,-3 6 1,1 2 6,-3 1-3,-1 5-6,1 0-3,3 0 2,1 14 1,-2 1 0,0 0 0,0 1 1,-3 0 2,-2 0 6,-1-1-6,-1-2 8,-1-1-9,-1-2-1,2-3-1,-2-1-5,0-3 5,1 0 8,1-3-7,-2 0 0,1 0 6,-1 0 2,3-3 7,-2-10-13,4-5-2,1-5 0,2-1-1,3-2-4,1 1 3,2 2-5,-1 5 5,-2 4-5,-1 5 6,-1 2 0,2 4 0,0 3-4,1 0-2,1 7-4,1 11 8,0 3 0,-1-3 2,-2 0 2,-1-2-1,2-3-1,-2-1 4,1-3-4,2-1 0,1-2-15,2-4-95,2-2-28,1 0-189</inkml:trace>
  <inkml:trace contextRef="#ctx0" brushRef="#br0" timeOffset="605086.3905">22289 5591 128,'0'0'97,"0"0"-40,0 0 25,0 0-37,0 0-34,0 0-4,28-36 2,-12 36-5,0 0 2,0 6-3,1 10 4,-2 7 0,-4 2-4,-3 3 5,-4-1 12,-2-4-20,-2-2 2,0-3 18,0-1 3,0-4-3,0-6-19,-3-1 5,1-3 8,2-1-13,0-1 6,0-1-5,0 0 8,0 0 8,0-9 10,0-11-7,7-5-21,6-4-1,3 2-6,4 2 7,-1 2-3,3 7 2,-2 3-1,-2 7 0,1 5-1,-2 1-2,0 0 3,1 9 0,-3 9-1,-3 1 1,0 2-2,-3 2 1,-1-2 3,-1-1 0,-1-2-3,0-3 2,-1-2 1,1-2 4,-1-3-4,0-1 0,1-4 0,0-2-4,0 1 4,4-2-21,1 0 21,1-3 2,4-12-2,-2-4 0,0-4-2,-2-3-1,-4-1 3,-1-2-6,-5 3-13,-2 3 17,0 5-3,0 4 3,-8 4 2,2 4-13,-1 3 7,1 3 5,-2 0-6,-2 4 0,2 17 4,1 8 1,1 4-4,3 0 6,3-1-2,0-6 0,0-1 2,0-2 2,6-5 1,1-5-3,3-1-3,3-5 3,0-3 4,5-4-1,3 0 1,8 0 5,3-4-9,5-6 3,-2-4 0,-7 1-2,-5-5 1,-4-3-2,-5-5 0,-6-2-2,-3-4-3,-5 3-1,0 2 3,0 6 3,-3 6 0,-7 5 3,1 1 1,1 4 14,2 2-18,3 3 0,0 0-2,2 0 2,-1 0-9,2 3-4,0 9 7,0 0-1,0 0 2,0-1 5,12-1 1,-1-2-1,5-5 1,0-2 2,7-1 6,0 0-2,3 0-7,1-4 9,3-5-8,0 0-1,-2 1 0,-3 5 1,-3 3 0,-8 0-2,-2 0-3,-5 12-9,-4 8 13,0 4 3,-3 3-3,0 2 12,0-1-10,0-1 4,0 1-6,0-3 6,0-3-9,3-2 7,8-3-4,2-7 0,4-2-12,5-7-11,3-1-43,5 0-49,0-7-106</inkml:trace>
  <inkml:trace contextRef="#ctx0" brushRef="#br0" timeOffset="606891.4832">24258 5814 258,'0'0'19,"0"0"-16,0 0 5,0 0 11,0 0-14,0 0-4,0 0 11,16 28-9,-5-28 39,4 0 16,0 0-25,-1-2-7,1-3-8,1-4-8,-1-1 4,1 0-11,-4-2-1,2-3 6,-5-3-4,-2-5-2,2-5-1,-3-7 2,2-2-2,-2-3 0,1 0-1,0 1 5,1 1-5,-2 0 0,0 2 0,1 1 1,-4 4 13,-1 4-9,-1 3 11,-1 3 6,0 4-10,0 5 10,0 5-7,0 4 6,0 1 4,0 2-25,0 0-8,0 0-3,0 20-7,0 11 12,0 13 6,0 4 0,0 3 9,0 2-6,2-1 1,4 3 1,3-4-2,2-6-2,3-4-1,2-8 0,1-8 2,-1-4-2,-1-4 0,1-3 0,-3-4 0,0-2-2,-1-4-2,1-2-6,4-2 10,-2 0-1,3 0 3,-1-6-5,1-9 4,2-3-2,-2-5-2,-1-4-16,0 1-7,-7-1-3,-2 0 3,-7 3 18,-1 4-3,0 7 2,0 5 8,-3 4-21,-6 4 20,-5 0 2,1 10-6,-4 13 3,3 6-2,1-1 0,4-2 4,6-1-1,1-2 0,2-4-3,0-2 1,6-3 2,9-6 4,0-1-2,4-4 4,1-3-2,1 0 5,0 0-6,-3-7 2,-2-1-2,-4-2 0,1 0-2,-5-4 1,-4-1 0,-4-3 0,0-3-7,0 0 6,-15 1 1,-2 1-11,-3 2-2,2 3 13,0 1 0,3 4 10,2 3-9,7 3 2,3 2 8,3 1-2,0-2-9,0-2 0,11-1 0,8-1 6,5-1-6,2 1 0,-1-2 3,-2 2-2,1-2-1,0 4 0,-4 3-3,0-1 3,3 1-28,-5-1-50,-4 1 10,-4 1-151</inkml:trace>
  <inkml:trace contextRef="#ctx0" brushRef="#br0" timeOffset="607357.6106">24197 5520 287,'0'0'30,"0"0"-22,0 0 27,109-30 13,-60 24-33,1 2-4,1-1-10,-7 3 0,-2 2-2,-5 0 1,2 0-7,3 0-29,1 0-37,2 0 14,-2 2 3,-5 1-119</inkml:trace>
  <inkml:trace contextRef="#ctx0" brushRef="#br0" timeOffset="609446.6562">26006 5814 19,'0'0'140,"0"0"-140,0 0 0,0 0 5,0 0 16,0 0-17,21 37 6,-8-31 5,0-1 19,3-2 16,1-2-8,4-1-8,0 0-16,4 0-3,2-1-3,2-8-10,-1 0 0,-1-2 3,-2-1-5,-4 0 1,-2 0 3,-4-3-3,-3 0 10,-1-3-4,-5-2 0,-2-1 19,-1-5-5,-3 0-14,0-3-7,0 0-1,0 4 0,-4 0-1,-5 4-7,-5 3-9,-1 7 14,-3 3 1,-2 8 2,-4 0-1,0 0-1,3 15-4,3 6 3,6 9 2,3 6-1,6 4-3,3 0-6,0-5 12,16-5 1,5-5-1,0-5 5,5-4 1,2-2-3,3-5 9,4-4-5,1-4-4,4-1-3,-2 0-38,7 0-110,0-1-21,-8-6 52</inkml:trace>
  <inkml:trace contextRef="#ctx0" brushRef="#br0" timeOffset="610305.988">27030 5553 155,'0'0'74,"0"0"10,0 0-2,0 0-25,0 0-34,0 0-18,-84-45 1,64 45-5,-2 0 4,-2 9-10,-1 7 5,4 6 0,4 2-4,2 0 6,8 0-2,2-5 0,4-4-9,1-1 6,0-5-7,6-3 8,9-1 2,3-4 1,7-1 7,3 0 7,2-3-12,-2-10 3,-2-4-6,-7-3-2,-2-1 2,-4 2 4,-5 1-1,-1 2 11,-4 8 15,-2 2 18,-1 4 7,0 2-19,0 0-20,0 0-15,0 0-23,0 21 11,0 11 12,0 8 11,-1 4-9,1 0 2,0-2 9,0 1-11,-2-2 4,2-2 5,-1-3-11,-1 2 8,2-3-8,0-1 2,-1-1 7,-2-3-8,2-2 4,-2-4-5,0-6 2,0-6 1,1-6-3,2-4-3,0-2 1,0 0 4,0 0-2,11-17 8,7-9-8,5-5-1,6-4-10,2-3-33,3-2-22,4-1-30,2 3-39,2 2-82</inkml:trace>
  <inkml:trace contextRef="#ctx0" brushRef="#br0" timeOffset="610550.8734">27516 5815 448,'0'0'201,"0"0"-154,0 0-5,0 0-7,0 0-35,0 0-19,10-1-50,-9-1-103,-1 2 22,0 0-75</inkml:trace>
  <inkml:trace contextRef="#ctx0" brushRef="#br0" timeOffset="611384.0339">27897 5227 150,'0'0'25,"0"0"-11,0 0-2,0 0-7,0 0-3,0 0-2,-91 90 8,77-51 13,2 3 10,4 2 2,5-1 19,3 1-15,0-2-7,0-1-14,11-5-11,9-2 0,6-5-4,6-3 12,7-4-11,6-2-4,7-2-51,8-4-146,3-9 19</inkml:trace>
  <inkml:trace contextRef="#ctx0" brushRef="#br0" timeOffset="611937.4006">28382 5291 218,'0'0'145,"0"0"-53,0 0-31,0 0-56,0 0-5,0 0-10,-5 58 10,1-21 4,-2-1-4,0 2 4,0-4-2,-1-1-2,4 1 0,0-4-1,3-2 0,0-1-16,0-6-76,0-4-41,2-9-43</inkml:trace>
  <inkml:trace contextRef="#ctx0" brushRef="#br0" timeOffset="613031.0877">28697 5388 54,'0'0'31,"0"0"41,0 0-23,0 0-20,0 0 23,0 0-11,-16-29 34,16 24-18,0 1-2,0 0-4,0-3-36,0 0-6,0 1 7,0 0-11,8 1-5,0 1 2,4 1-2,3 0 0,3 3 1,4 0 3,-1 0-2,-1 4 1,-3 10-3,-5 4-12,-1 3 10,-7 3-1,-4 2-1,0 2 4,-10 1 16,-8 0-16,-4-1-22,-2-3-7,0 1-38,0-2 25,2-3 6,2-3-5,8-4 30,5-5 11,2-1 0,5-2-6,0-2-13,0 0-5,11 1 24,9-3 7,5-2 27,6 0 5,4 0-19,3-3-14,-1-8-6,-1 0-5,-2 3-7,-5 0-87,-5 2-73</inkml:trace>
  <inkml:trace contextRef="#ctx0" brushRef="#br0" timeOffset="614323.4148">29309 5347 130,'0'0'128,"0"0"-22,0 0-3,0 0-14,0 0-57,0 0-24,0-6-8,0 6-9,0 10-17,0 10 26,0 5 7,-2 4 28,-6-2-20,0 4-9,0-2 5,-1 0-8,-1 3 0,1-2-1,0-3 1,0-1-1,3-7-2,0-2 0,2-4 0,2-5-5,1-2-1,1-5-24,0-1 6,0 0 4,0 0 4,0-4 13,4-14-2,7-6 0,3-7 5,2-2-2,1-4 4,2 1-1,-3 0-1,-3 4 0,-1 3 4,0 1-3,-1 2 1,0 4-2,-2 4 2,-4 7 5,-2 6 16,-1 4 14,-2 1-10,5 0-23,3 0-4,2 13-18,6 7 18,0 7 3,-3 2 15,-4 2 3,-3 0 1,-3-2-18,0 0 6,0-2-10,-1 2 0,0-4 8,0-2-8,1-2 0,1-6 1,1-1-1,2-4-21,3-6-66,0-4-41,-1 0-109</inkml:trace>
  <inkml:trace contextRef="#ctx0" brushRef="#br0" timeOffset="614573.4021">29315 5537 250,'0'0'17,"0"0"-7,0 0 43,0 0-11,0 0-33,0 0-6,95 3 1,-70-3-4,-1-7-3,-4 1-42,-2 2-44,-5 0-80</inkml:trace>
  <inkml:trace contextRef="#ctx0" brushRef="#br0" timeOffset="615035.2786">29832 5120 285,'0'0'91,"0"0"-24,0 0 5,0 0-28,0 0-44,0 0 0,8 15-15,4 13 15,4 8 25,-1 3 5,3 3-9,-3-1 16,-2-3-20,-1-2-2,0 1-11,-6-2 7,-1 4 1,-4 2-9,-1 4 2,-4 6-5,-19-1-8,-3-5-36,-9-7-33,-2-8-39,-9-4-81,-4-5-85</inkml:trace>
  <inkml:trace contextRef="#ctx0" brushRef="#br0" timeOffset="656917.415">5754 8596 22,'0'0'39,"0"0"48,0 0-3,0 0-40,0 0 8,0 0-4,0 0-26,-6 83-6,4-61 3,2 3-6,0 8-11,0 5 0,0 3 6,0 1-7,0-2 2,0-2 0,3-2-1,-1-3-4,-1-1 2,-1 2 0,0 0 2,0-3-2,0-4 0,0-7-41,0-7-10,0-2 4,0-4-39,0-5-49</inkml:trace>
  <inkml:trace contextRef="#ctx0" brushRef="#br0" timeOffset="657709.6486">5763 8573 144,'0'0'29,"0"0"71,0 0 19,0 0-39,0 0 1,0 0-26,0-14-24,0 14-22,0 0-9,0 0-3,6 9-20,6 17 21,4 10 0,8 6 2,3 3 0,1 2 9,2-1-9,0-4 3,0-6-2,-2-4 2,-4-5-3,-3-2 0,1-6 1,-5 1-1,-1-6 0,-2-1-3,-3-8 3,-3-1 0,-2-4-1,2 0 2,-1 0-1,0 0 17,1-7 6,-2-9 15,1-4-25,-1-4-5,-1-4 7,-4-5-13,1-2 0,-2-3-2,0-2 3,0 1-3,0 2 0,0 3-4,-2 6-1,-4 0-6,0 5 0,2 5-25,1 7-26,3 1-49,-2 5-83,-2 2-125</inkml:trace>
  <inkml:trace contextRef="#ctx0" brushRef="#br0" timeOffset="659471.0833">6622 8908 68,'0'0'29,"0"0"10,0 0-7,0 0 1,0 0-23,0 0 3,0 0 18,-88-10-15,76 10 5,-1 3-21,1 5 0,3 6-3,-1 3 2,4 2-2,1 2 3,4 2-4,1-4 3,0 1 1,0-5 0,0-1 0,4-2 0,5-2 0,1-4-1,1 0 1,0-4 7,5-2 5,-1 0 5,4 0 4,0-8-7,0-2-7,-3-1-4,-3-1-3,-1 2 6,-4-1-6,-4-1 3,-2 3 0,-2-1 2,0 0-3,0 3 2,0-1-3,0 1 2,0 0-2,-2-1-1,2-1 0,0 0-1,0-2-1,0-1 2,9 0 0,1 0-1,1 2 1,1 1 0,0 3-1,-2 4 3,1 2-4,4 0 2,0 13 0,1 8 12,-2 6 1,0-2 5,-3 0-4,-2-2-7,1-2-2,-1-4-2,0-4-2,3-2 6,-3-4-7,2-2 0,2-2 9,-3-3-9,5 0 4,0 0 1,3-15-3,-3-3 6,1-3-8,-4 0 0,0 3 3,-4 3-1,-4 4-2,-2 6 0,-2 5 2,0 0-4,0 0-6,0 2-21,0 10 29,0 5 3,0-1 0,0-1-5,6-1 6,1-1-2,5-3-2,0-2-1,4-2 1,2-3 1,2-1 4,0-2-5,-3 0-5,5-5-24,-5-5-15,-2-4 1,-5 2-22,-4 0 45,-4-1 20,-2 0 7,0 1 10,0 2 22,-2 3-12,-1 3 15,2 1-14,1 3-10,0-1-18,0 1-11,0-2-33,10 1 19,2-1-7,7 0-14,-1-1-32,5-4-96</inkml:trace>
  <inkml:trace contextRef="#ctx0" brushRef="#br0" timeOffset="659752.3166">7635 9112 113,'0'0'4,"0"0"-3,0 0 11,0 0 6,0 0-18,-25 97-13,8-74-122</inkml:trace>
  <inkml:trace contextRef="#ctx0" brushRef="#br0" timeOffset="661299.386">8637 8412 235,'0'0'47,"0"0"4,0 0-33,0 0 3,0 0-19,0 0-2,0 0 34,0 108 5,0-60-17,0 1 29,0 0-26,0-3 4,0 0-13,0-1-7,0-2-4,7 4-5,-1 1 0,-3 4 4,-3-3 2,0-2-6,0-5 0,0-6-3,0-3-2,1-4-45,4-4-30,1-8-14,1-8-64</inkml:trace>
  <inkml:trace contextRef="#ctx0" brushRef="#br0" timeOffset="662127.4609">8985 8563 241,'0'0'25,"0"0"91,0 0-63,0 0 25,0 0-28,0 0-36,-17-9 16,11 14-29,0 13-1,1 11-1,2 5 1,3 7 2,0 1 9,5 0-8,5-1 10,5-5-11,0-4 3,10-7-5,1-2-2,6-7 2,7-5 0,3-6 2,7-5 3,2 0-3,0-13 7,-2-8 5,-1-3 0,-5-3-9,-6 0-5,-7 0 1,-8-2 3,-6 1-2,-9-2 0,-5-1 0,-2 2-2,0 3-19,-8 5-17,-4 6-37,-1 7-55,-4 6-132</inkml:trace>
  <inkml:trace contextRef="#ctx0" brushRef="#br0" timeOffset="662539.7111">9258 8663 356,'0'0'70,"0"0"-5,0 0-49,0 0-16,0 0-11,0 0 11,2 87 38,2-48-3,1-1-10,0 1-9,-2-1-3,0-1-5,-2 0-7,-1-4 1,2-4 0,-1-1-2,3-3-12,1-2-18,4-4-32,0 1-27,4-2-54,-1 0-75</inkml:trace>
  <inkml:trace contextRef="#ctx0" brushRef="#br0" timeOffset="663508.4099">9688 9059 182,'0'0'117,"0"0"-2,0 0-30,0 0-17,0 0-26,0 0-16,11-47-23,4 35 5,4 1-5,-1 4-1,-3 5 7,3 2-9,-3 0 4,2 0-4,-3 14 0,-2-1-1,-8 4 1,-2 1-8,-2 3-9,0 0-20,-10-3 12,1-3-10,1-4 16,5-2 18,0-5-20,3-2 13,0 0-5,0-1 2,3 2 6,11 3 5,2 5 0,-1-1 4,3 5-4,-3 2 0,1 2 5,-5 4-5,-4-4 8,-1 1-1,-5-1 11,-1-3 19,0 0-6,-4-2-4,-11-2-11,0-2 3,-6-2 16,0-2-23,-2-3-12,0-3 11,-2 0-11,2 0-27,5-3-69,2-5-52,8-1-170</inkml:trace>
  <inkml:trace contextRef="#ctx0" brushRef="#br0" timeOffset="664472.0152">10128 8562 168,'0'0'81,"0"0"-36,0 0-38,0 0-6,0 0 3,0 0-4,21 41 15,-6-22 11,3 2-5,2 2 7,3-1-17,1 1-1,3-1 2,-3-1-9,3-3 2,0 2-3,-2-2-2,0 0 6,-5 0-6,2 0 0,-4 1 1,-1 0 0,0 2 1,-3-1-2,1-1 0,-5-1 1,-5-2 1,-5 0-2,0-1 0,-12 0 1,-14 3 32,-2-1-19,-3 1-5,-1 0 1,3 0-10,-3 0 0,1 2-10,-2 2-65,0 1-9,6-2 46,5-8-189</inkml:trace>
  <inkml:trace contextRef="#ctx0" brushRef="#br0" timeOffset="665221.9767">11513 8854 279,'0'0'136,"0"0"-91,0 0-13,0 0-18,0 0-8,0 0 1,79-5-5,-49 5 15,7 0-17,-4 0 1,-2 0 4,0 0-5,-2 0 0,-8 0-23,0 5-66,-14 5-50,-7 0-126</inkml:trace>
  <inkml:trace contextRef="#ctx0" brushRef="#br0" timeOffset="665419.4814">11511 9080 195,'0'0'22,"0"0"-1,0 0-10,0 0 41,0 0 23,0 0-9,118 21-40,-76-21-20,3-2-6,4-4-21,-7 2-125,-1-1-44</inkml:trace>
  <inkml:trace contextRef="#ctx0" brushRef="#br0" timeOffset="666377.8791">13176 8531 193,'0'0'32,"0"0"42,0 0 11,0 0-23,0 0-46,0 0-16,0-4-12,0 19 12,0 11 6,0 7 41,0 6-3,3 5 5,-1 0-10,-1 0-10,2 0-20,-1-1 3,-2-4-11,0 0 0,0-3-1,0-3-1,0-3-1,0-3-31,0-3-44,0-4-15,0-7-39,0-10-132</inkml:trace>
  <inkml:trace contextRef="#ctx0" brushRef="#br0" timeOffset="666862.2275">13248 8893 189,'0'0'68,"0"0"-57,0 0-10,0 0 34,106-31-20,-78 23-14,1 2 2,-2-1-2,1 0-1,-4 0 2,-2 0-2,-2-3 0,3 2 2,0-5 1,-5 1-1,0-3 2,-8 0 2,-3-2 38,-2-1-4,-4 0-22,1 2 20,-2 6-2,0 2-6,0 5 28,0 3 5,0 0-43,0 0-20,0 19 0,0 7 5,-3 4-1,1 0 7,1-1-11,-1-2 5,2-2-6,0 1 5,0-2-4,0 2 0,0-1-3,0-2-50,0-1-35,0 0-33,5-6-24,10-3 97,1-2-155</inkml:trace>
  <inkml:trace contextRef="#ctx0" brushRef="#br0" timeOffset="667835.9462">14145 8235 110,'0'0'146,"0"0"-65,0 0-14,0 0-51,0 0 5,0 0-10,-35 61 6,16-29-8,-4 3-7,3 0 1,-4 0-3,7-6 2,-2 2-4,1-4-14,-1-2-30,1 0-44,1-9-100</inkml:trace>
  <inkml:trace contextRef="#ctx0" brushRef="#br0" timeOffset="668117.1822">13894 8317 225,'0'0'109,"0"0"-109,0 0 0,0 0 60,0 0-5,0 0-28,67 102-3,-52-69 11,0-2-3,1 1-19,-1-3-3,5-2-8,-1-3-1,-2-2 0,-1-3-1,-1-4-17,-2-3-88,-4-5-96</inkml:trace>
  <inkml:trace contextRef="#ctx0" brushRef="#br0" timeOffset="668737.0581">14084 8129 126,'0'0'66,"0"0"8,0 0-25,-90-35-15,64 33 9,0 2-40,0 0-3,1 13 2,3 6-2,1 5 0,0 8-2,2 10-2,0 10 8,3 9-2,3 3 18,3 1 0,3-5-5,7-10-13,0-7-2,9-9-6,11-6 5,8-5 1,2-7 2,6-5 5,4-10 3,3-1-7,4-1 10,2-16 1,-3-5-8,-3-5-5,-4-3 2,-6-4-2,-8 0 7,-4-4-4,-10 1 4,-8-2 27,-3 1-25,-2 1-7,-13 2-3,-4 1-1,1 5 0,0 6-26,-1 7-54,2 6 6,-2 10-78</inkml:trace>
  <inkml:trace contextRef="#ctx0" brushRef="#br0" timeOffset="669582.0017">14512 8419 100,'0'0'113,"0"0"-13,0 0-26,0 0 1,0 0-17,0 0-17,22-54-28,-17 54-6,1 0-7,5 4 0,3 14 0,4 8 2,-2 1 0,0 0 3,-3-1 0,0-5-5,-6-2 0,-2-3-9,-2-3 5,-3-4-9,0-5 11,0-1-19,0-3-26,0 0 47,0 0 0,1-15-5,4-9-4,5-5 9,7-6-3,5-1 0,5 2 3,0 9-3,-5 7 3,-1 7-1,-2 10 0,-2 1 0,2 0 0,-4 15-3,0 4 6,-6 2-2,-1 2 6,-1 0-4,-4-2 0,0 1-2,0-1-22,0-1-39,1-2-55,2-4-48</inkml:trace>
  <inkml:trace contextRef="#ctx0" brushRef="#br0" timeOffset="670576.5505">15686 8670 225,'0'0'103,"0"0"-24,0 0-13,0 0-66,0 0 13,0 0 14,-45 81-1,15-43-6,-4 1-13,-4-1 4,0 1-3,4-4-8,-1-5-3,7-3-35,4-5-37,6-3 14,5-7-22,4-5-50,4-7-22</inkml:trace>
  <inkml:trace contextRef="#ctx0" brushRef="#br0" timeOffset="670873.4013">15367 8702 334,'0'0'158,"0"0"-88,0 0-70,0 0-4,0 0 4,0 0 37,45 93-10,-26-61-12,1-2-8,2-2 6,3 1-12,-1-3 0,1-2-1,2-2 3,-4-4-8,-3-3-18,-1-2-41,1-6-39,-1-3-94,-2-4-73</inkml:trace>
  <inkml:trace contextRef="#ctx0" brushRef="#br0" timeOffset="671504.1055">15727 8595 118,'0'0'27,"0"0"28,0 0 3,-98-46 15,66 39-35,-4 7 17,1 0-30,-2 0 6,-2 12-6,2 8-25,1 5 0,3 7 3,3 6-3,5 4 3,4 6 2,5 5 10,5 1 12,7 2-16,2-3 9,2-6-19,0-3 6,15-6-3,8-4-8,5-2 4,6-7 0,5-5 0,9-8 0,4-9 14,5-3-14,4-1 2,0-19 3,-1-7-2,-2-3 0,-6-3-3,-10-2 0,-6-1 21,-9-1-2,-10-1-8,-6-3-2,-7 1-6,-4-1-2,0 0-1,-12 3-11,-8 1-3,-4 6-13,-2 3-6,-2 9-14,-2 9-22,-1 5-40,-1 3-77</inkml:trace>
  <inkml:trace contextRef="#ctx0" brushRef="#br0" timeOffset="672540.3187">16447 8515 162,'0'0'36,"0"0"-2,0 0 13,0 0-25,0 0-10,0 0-2,75-5 23,-50 5 19,0 0-11,3 1-21,4 1 17,5-2-17,5 0-4,1 0-14,-1 0-2,-9 0-30,-6 0-31,-14 0-41,-12 0-42</inkml:trace>
  <inkml:trace contextRef="#ctx0" brushRef="#br0" timeOffset="672805.9268">16602 8565 3,'0'0'233,"0"0"-212,0 0-18,0 0 99,0 86-9,0-50-35,0 2-13,0-1 11,0-2-27,0-1-16,-2 1-5,-1-2-6,-1-3-2,1 0 0,-2-4-22,0-2-28,2-3-42,0-4-34,-2-5-42,1-5-33</inkml:trace>
  <inkml:trace contextRef="#ctx0" brushRef="#br0" timeOffset="673024.6671">16481 9040 180,'0'0'175,"0"0"-138,0 0 3,0 0-18,0 0-20,0 0 20,58 0 14,-25 0-8,4 0-16,2 0-10,0 0 2,0 0-4,1 0-22,5 0-31,-3 0 10,1 0 1,-8 0-170</inkml:trace>
  <inkml:trace contextRef="#ctx0" brushRef="#br0" timeOffset="673988.7672">12814 7958 74,'0'0'108,"0"0"-33,0 0 11,0 0-42,0 0-44,0 0 0,-17 21 19,1 5-16,-2 8 1,-1 10-4,-7 12 0,-3 10 6,-1 10-5,-2 6 0,6 2 5,3 4 0,4-1 10,4-1 20,10-2 52,5-6-64,2-4-24,23-3-4,8-2 0,6 0 8,7 7 0,8 3-4,3 4 0,11 0-1,7-4 2,13-4-2,10-6-12,9-8-88,6-11-5,6-13-23,2-16-26</inkml:trace>
  <inkml:trace contextRef="#ctx0" brushRef="#br0" timeOffset="674905.9916">17343 8098 118,'0'0'63,"0"0"17,0 0-7,0 0-9,0 0 1,0 0-15,-15-39-27,15 39-10,0 8-11,6 17 0,11 14 21,7 13 3,6 8 22,4 7-28,0 7-5,-2 0-7,-6 1-6,-6-2 6,-10 2-7,-10 5 6,0 1 6,-21 0-11,-14-4 1,-10-8-1,-9-4-2,-9-4-28,-5-3-11,-3-8-74,7-8 47,6-14-106,14-13-141</inkml:trace>
  <inkml:trace contextRef="#ctx0" brushRef="#br0" timeOffset="675734.0746">18013 8321 203,'0'0'58,"0"0"39,0 0 1,0 0-27,0 0-46,0 0-25,0 30 0,0 16 6,0 9 52,0 6-28,0-3 16,0-2-29,0-4-7,0-2 8,0-7-16,0 0 4,5-4-6,-1-3 0,1 0 2,-1-1-2,2-2-7,-1-5 6,-1-5-38,4-7-46,2-6-36,2-9-80</inkml:trace>
  <inkml:trace contextRef="#ctx0" brushRef="#br0" timeOffset="676411.2626">18376 8419 129,'0'0'114,"0"0"-10,0 0-9,0 0-26,0 0-65,0 0-4,-14 24 0,7 11 12,-1 5 0,2 2 9,6 1 11,0-3-25,0-4-2,12-3 4,11-4-2,6-5-3,7-4-1,6-5-2,4-6 8,1-5-9,2-4 8,-4 0 3,2 0-7,-3-13 3,0-4-2,-6-4 1,-5-1 4,-8-6-9,-7 0 2,-5-7 0,-7 1-1,-4-1-2,-2 0-11,0 4-17,-3 5-9,-3 5-70,-3 6-5,1 4-102</inkml:trace>
  <inkml:trace contextRef="#ctx0" brushRef="#br0" timeOffset="676823.0158">18700 8532 228,'0'0'104,"0"0"-51,0 0-16,0 0-37,0 0 1,0 0-1,-9 101 33,6-64 3,-1 2-6,0 1-7,0-4-15,1-3-1,0-2-2,3 0-5,0 0-2,-2 1-20,1-2 6,-1-2 4,2-2-58,0-5-23,0-1-13,0-7-32</inkml:trace>
  <inkml:trace contextRef="#ctx0" brushRef="#br0" timeOffset="677447.9835">18965 8908 164,'0'0'91,"0"0"6,0 0-3,0 0-44,0 0-26,0 0-5,94-48 0,-80 48-2,0 0-11,-5 6-6,-2 11 9,-4 2-5,-3 5-3,0 2-1,-7 1 4,-8-2-1,-2 1-3,-3-3-28,5-2 26,3-2-2,-1-3 4,7-3 0,1-1 0,5-3 0,0 0-6,0-3 2,6 0 4,12-1 4,6-4 3,5-1 1,1 0-6,2 0 7,-2-4-9,0-4-22,-5 3-59,-2 0-38,-7 0-81</inkml:trace>
  <inkml:trace contextRef="#ctx0" brushRef="#br0" timeOffset="678224.9">19517 8581 38,'0'0'73,"0"0"8,0 0 13,0 0-54,0 0 12,0 0 6,-18-11-14,18 11-8,0 0-11,0 0-25,0 0-10,0 0-8,15 10 18,5 8 9,5 3-5,3 2-3,2-2 1,6 0 1,1-1 12,3-1-10,-1-1 1,-1-1-6,-7-3 3,-3 2-1,-7-4 2,-7 0-4,-4-1 2,-7-1 1,-3 0-2,0 1 2,-7 2-3,-16 3-3,-11 0-5,-8 2-37,-1 2 5,-2-2 0,5-1 8,4-1-20,8-3-53,5 0-83</inkml:trace>
  <inkml:trace contextRef="#ctx0" brushRef="#br0" timeOffset="1.05307E6">21453 8741 39,'0'0'56,"0"0"4,0 0-26,0 0-10,0 0-12,0 0-2,0 0-6,0 0 0,2 3-3,-2-3 4,2 0-4,-2 0 7,3 0-8,3 0 2,3 0 0,7 0 0,6 0 1,1 0-1,2 0 0,2 0 4,1 0-6,2 0 0,1 0 2,7 0-2,9 0 0,13 0-2,10 0 2,15 0 2,6 0-2,3 0-3,2 0 1,-1 0-6,-5 3-17,-8 0-9,-5 0 14,-8 2 3,-2-2-10,2 0-10,-1-2 37,9-1 17,8 0 17,4 0-3,4 0-24,1 0 8,1 0-1,-4 0-8,-3 0 5,-6 0-8,-12 0-2,-13-1-1,-14-1-1,-16 1 0,-15 1-37,-12 0-95</inkml:trace>
  <inkml:trace contextRef="#ctx0" brushRef="#br0" timeOffset="1.05424E6">25196 8187 206,'0'0'63,"0"0"-27,0 0 24,0 0-11,0 0-31,0 0-15,-77 11-2,61 10 0,-1 6 1,3 8-2,3 10 0,-1 9 1,6 9-1,2 7 8,1-3 0,3 0 4,0-7-4,9-6-6,18-3 3,6 0-5,5 2 0,7-4 5,3-5-4,6-11-2,5-14-20,5-8-62,4-9-39,3-2-53</inkml:trace>
  <inkml:trace contextRef="#ctx0" brushRef="#br0" timeOffset="1.05471E6">26538 8250 220,'0'0'54,"0"0"34,0 0-24,0 0-51,0 0-13,0 0 0,37 89 4,-24-29 22,-5 2-6,-2-2-13,-3-4 6,-1-6-13,-2-5 0,0-6 0,-2-4 0,-14-4-2,-5-4 0,-9-1-17,-6-4-25,-8 0-29,-7-4-22,-6-2-41</inkml:trace>
  <inkml:trace contextRef="#ctx0" brushRef="#br0" timeOffset="1.05511E6">25685 8372 143,'0'0'48,"0"0"-22,0 0-26,0 0 0,4 80 31,-4-30 25,0 1-11,-1-1-31,-2-6 1,3-5 2,0-3-15,0-5-2,0-2 0,0-2-5,3-6-62,6-3-44,1-6-66</inkml:trace>
  <inkml:trace contextRef="#ctx0" brushRef="#br0" timeOffset="1.05566E6">26046 8441 147,'0'0'41,"0"0"21,0 0-42,0 0 31,0 0-19,0 0-11,-66 67-10,54-44-4,5-2-5,1-3-1,0-5 0,2-1 0,4-4-1,-2-4 0,2-2-2,0-1 1,0-1-3,0 0 4,0 0 0,12 0 18,6 0-7,3-1-10,-2 1-2,-1 0 1,0 0-2,0 4 1,1 11 2,-3 2 2,-5 1 10,-3 0-9,-2 0 6,-5 0 3,-1-2-8,0 1 4,0-2-5,-7 2-3,-9-1 13,-6-1-6,-6-1 6,-2-2-5,-1-2-9,-1-2 0,6-5-3,2-3-53,3 0-35,1-3-64</inkml:trace>
  <inkml:trace contextRef="#ctx0" brushRef="#br0" timeOffset="1.05591E6">26055 8425 194,'0'0'100,"0"0"-61,0 0-29,80-28-6,-36 17 1,-2 3-5,-5 6 0,-9 2-5,-8 0-36,-9 0-62,-6 1-74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2:32:46.9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30292 5559 31,'0'0'100,"0"0"-49,0 0 40,0 0-17,0 0-6,0 0-43,46-54-16,-30 47 21,3-1-9,-2 3 7,-1 1 10,0-1-7,-1 2-7,4 0-13,5 3-5,4 0 4,3 0-8,1 0-2,-4 0 3,-2 0-1,-5 8-4,-1 4 0,-1 4-3,0 5 2,-2 10 3,-3 3 0,-3 5-4,-4 2 1,-7 3 3,0 1 1,-9 5 4,-16 1 1,-8 1 3,-7 1-18,-7-3 21,-3-4 10,-7-1-19,-6-2 24,-9-3-23,-11 1-2,-14 1 6,-9 2-8,-3-2 0,8-6 5,13-6-14,18-6 9,19-6-12,9-6 9,14-3-30,7-1-13,8-3-47,8-1-77,5-1-31</inkml:trace>
  <inkml:trace contextRef="#ctx0" brushRef="#br0" timeOffset="1">29600 6332 99,'0'0'145,"0"0"-88,0 0 13,0 0 5,0 0-35,0 0-20,1-8 6,-1 8 5,0 0 0,0 0-18,0 0-13,0 0-6,-10 1 1,-10 14 5,-5 5 18,-5 4-15,-1 6-3,-3 0 1,2 2 5,6-2-7,7-6 1,8-5-3,8 0-6,3-6-6,1-1 7,24-4 8,14-7 5,15-1-5,9 0 0,4-11-6,-2-3-80,-9 2-47,-7 6-38,-12 2 2</inkml:trace>
  <inkml:trace contextRef="#ctx0" brushRef="#br0" timeOffset="2">25758 6807 161,'0'0'55,"0"0"9,0 0 6,0 0-17,0 0-28,0 0 2,0 0 21,0-15 5,0 15-9,0 0-8,0 0-17,0 0-15,0 0-4,0 6-21,0 15 17,7 9 4,-4 5 1,2 1 2,-4 4 5,-1-2-10,0-1 2,0-2 0,0-6 2,0-3 3,0-4-3,0-4-2,0 0 5,0-2-7,0-3 2,3-3 0,3-2 0,2-2 0,4-3 0,4-3 1,10 0 2,6 0 4,6-1-4,3-13-4,0 0 1,-2 3-47,-4 0-24,-11 3-10,-1 4-50,-11 2-90</inkml:trace>
  <inkml:trace contextRef="#ctx0" brushRef="#br0" timeOffset="3">26386 6844 135,'0'0'103,"0"0"-16,0 0 7,0 0-27,0 0-24,0 0-7,0 0-2,0-6-1,0 6-1,0 0-15,0 0 6,0 0-23,0 2-9,0 17-11,0 12 20,0 5 4,-3-2 1,0 1-3,-1-6 5,4-4-7,0 1 0,0-5 2,-2 2-2,2-2-1,-1 0-13,-1-3-53,2-5-91,-1-5-43</inkml:trace>
  <inkml:trace contextRef="#ctx0" brushRef="#br0" timeOffset="4">26477 6745 271,'0'0'101,"0"0"-14,0 0 2,0 0-30,0 0-38,0 0-17,30-39-4,-17 37-1,7 2-1,5-1 1,1 1 0,3 0-2,-2 0-3,-1 0-4,-6 7-70,-5 4-41,-4 1-37,-10 1-50</inkml:trace>
  <inkml:trace contextRef="#ctx0" brushRef="#br0" timeOffset="5">26456 7009 166,'0'0'6,"0"0"33,0 0 59,100 0-56,-65-5-25,-6 5-16,-6 0-1,-9 0-18,-8 3-95,-6 9-55</inkml:trace>
  <inkml:trace contextRef="#ctx0" brushRef="#br0" timeOffset="6">26431 7243 3,'0'0'126,"0"0"-126,0 0 84,0 0-21,0 0 50,0 0-28,91 14-53,-55-19-11,1-2-17,-1 0-4,-5 0 0,-1 4-6,-6 2-34,-2-1-90,-7-1-113</inkml:trace>
  <inkml:trace contextRef="#ctx0" brushRef="#br0" timeOffset="7">27010 6855 415,'0'0'68,"0"0"2,0 0-13,0 0-57,0 0-16,0 0 16,0 76 3,-2-40 10,-8-2-3,-4-1-9,2-4 1,1-4 0,2-4 0,4-1-2,2-5-16,3-3-10,0-4-11,0-4-53,0-4 30,0 0-51,6-4 40,6-17-26,3-8 4</inkml:trace>
  <inkml:trace contextRef="#ctx0" brushRef="#br0" timeOffset="8">27030 6954 34,'0'0'110,"20"-84"-25,-11 48 42,-5 9-30,-1 7-9,-1 11-11,-1 7 7,-1 0-41,0 2-24,3 0-19,6 2-8,9 19-9,3 8 17,0 7 0,-3-1 3,-1 0-7,-4-3 8,-3-5-1,-1-2-3,-2-1-3,-4-1-2,-3 0-37,0-1-76,0-4-90,-11-6-8</inkml:trace>
  <inkml:trace contextRef="#ctx0" brushRef="#br0" timeOffset="9">27057 7040 342,'0'0'143,"0"0"-133,0 0 3,0 0-10,0 0 0,0 0-3,69 0 0,-41 0-67,-1-3-122,-4-1-69</inkml:trace>
  <inkml:trace contextRef="#ctx0" brushRef="#br0" timeOffset="10">27405 6813 410,'0'0'104,"0"0"-23,0 0 6,0 0-84,0 0-3,0 0-11,12 46 11,1-9 3,-2-1-3,1 0 1,1-5 6,-2 0-7,2-4-3,-2-3 2,1-4-1,-2-2 2,0-5-1,-2-2-5,4-4 6,0-2 1,0-5 13,4 0-9,2-4-5,-2-14 0,1-3-2,-4-4 2,-4-2 7,-3-5-5,-3 0-2,-2 0 3,-1 0-1,0 3 3,0 2-3,0 6-1,0 6-2,0 6-15,0 4-94,0 4-133</inkml:trace>
  <inkml:trace contextRef="#ctx0" brushRef="#br0" timeOffset="11">27817 6801 287,'0'0'25,"0"0"-25,0 0 12,0 0-12,0 0-9,0 0 8,0 0 1,10 0 9,-1 0-8,5 0 18,2 0 9,8 0-17,3-3 2,5-1-5,3-1-8,-4 0-24,-7 1-91,-6 0-74</inkml:trace>
  <inkml:trace contextRef="#ctx0" brushRef="#br0" timeOffset="12">27886 6816 252,'0'0'110,"0"0"-107,0 0 29,0 0-3,-5 80 4,5-55-23,2 0-7,6-3 1,-2-1 7,0 0-4,-1 0-6,-4-1-1,-1 1-4,0-2-46,0 1-79,-12-1-91</inkml:trace>
  <inkml:trace contextRef="#ctx0" brushRef="#br0" timeOffset="13">27829 7137 283,'0'0'79,"0"0"-45,0 0-15,0 0-12,83-22-5,-51 18 1,2-2-3,-1 0-7,-6 1-71,-3-1-90</inkml:trace>
  <inkml:trace contextRef="#ctx0" brushRef="#br0" timeOffset="14">28247 6778 228,'0'0'129,"0"0"-16,0 0 23,0 0-53,0 0-83,0 0-1,-2 48 1,-2-12 5,-1 1-1,0-7-1,2-2-2,2-2-1,-2-3-1,3-4-17,-1-2-30,-1-4-40,2-3-6,0-6-58,0-4-67</inkml:trace>
  <inkml:trace contextRef="#ctx0" brushRef="#br0" timeOffset="15">28297 6771 144,'0'0'103,"0"0"12,0 0 9,0 0-64,0 0-60,0 0-1,14-5-19,-1 33 17,-1 4 3,3 1 0,-2-2-2,0-4 2,0-3 5,-3-5-2,-2-2-3,2-3 1,-2-2-1,-1-5 0,2-1 0,-5-3-1,4-1 1,-1-2 4,1 0 4,-1 0-3,-1-4 3,2-9 36,-2-6-20,-2-4 14,0-3 5,-2-2-42,-2-4 18,0-1-14,0 0-5,0 0 0,0 6-1,0 4-24,0 6-65,0 9-71,0 3-72</inkml:trace>
  <inkml:trace contextRef="#ctx0" brushRef="#br0" timeOffset="16">28948 6739 128,'0'0'176,"0"0"-88,0 0 5,0 0 32,0 0-118,0 0-7,-68-77 0,40 77 7,-2 0-7,1 6-29,-1 14 28,1 6-1,6 6-3,1 6 1,6 0 3,6-1 0,3 0-1,5-5 2,2-4-4,0-4 4,12-3 0,3-5-2,2 0 5,6-7-3,-2-3 11,4-6-11,-1 0 8,-2 0-8,-5-9 0,-2-3-2,-6-3 4,-3-2 3,-3-4-4,-2 3 2,-1 0 2,0 6-4,0 3 7,0 4 12,0 3-10,2 0-2,2 0-8,3 1-5,4 1 3,3 0-5,2 0 1,2 1 6,-3 11 0,-2 3-2,2 2 0,-3 0 2,-3 1 4,-2-2-4,-1 0-4,-4 1 4,-2 1-3,0 2-1,0 1-8,-6 3-63,-6 0-4,0-1-20,1-7-136</inkml:trace>
  <inkml:trace contextRef="#ctx0" brushRef="#br0" timeOffset="17">29974 6748 128,'0'0'124,"0"0"-64,0 0 24,0 0-1,0 0-43,0 0-14,106-23-6,-78 23 10,7-1 5,1 0-7,2 1-14,-2-3-5,1 3-9,-5-2 1,-8 1-2,-5 1-30,-7 0-83,-9 0-75,-3 0-104</inkml:trace>
  <inkml:trace contextRef="#ctx0" brushRef="#br0" timeOffset="18">30161 6709 275,'0'0'67,"0"0"-60,0 0 27,0 0-13,0 0 28,4 85 29,5-54-35,-1-1-27,-2-3-6,0 1-7,-1-5 0,-2 1-1,0-1-2,0-2-45,0-3-83,-3-3-72,0-5-34</inkml:trace>
  <inkml:trace contextRef="#ctx0" brushRef="#br0" timeOffset="19">30085 7049 244,'0'0'159,"0"0"-149,0 0 22,0 0 34,0 0-14,114-1-27,-63-3-18,1-1-7,-1-1-2,-5 0-76,-4-4-88,-5 3-82</inkml:trace>
  <inkml:trace contextRef="#ctx0" brushRef="#br0" timeOffset="20">30564 6653 281,'0'0'153,"0"0"-113,0 0-9,0 0-2,0 0-16,0 0-7,110-6-4,-63 6-2,-2-1 0,0-1 5,1 0-4,-5-1-2,-5-1-1,-6 3-64,-7-1-45,-8 1-78</inkml:trace>
  <inkml:trace contextRef="#ctx0" brushRef="#br0" timeOffset="21">30726 6655 423,'0'0'57,"0"0"-26,0 0-23,0 0-5,0 0 35,-7 96-11,7-66 0,0-4-13,0 0-11,2-4 3,3-2-6,1 1 0,-3 0-3,-1-3-50,-1-1-88,-1-4-55,2-1 41</inkml:trace>
  <inkml:trace contextRef="#ctx0" brushRef="#br0" timeOffset="22">31848 6703 181,'0'0'96,"0"0"22,0 0-47,0 0-31,0 0-40,0 0-20,0 47 20,-3-11 15,-6 0 2,-1-1 16,1-5-17,1-3-8,2-3 6,3-2-14,2-2 0,1-1-12,0-1 8,-3-2-91,3-4-46,-1-6-61</inkml:trace>
  <inkml:trace contextRef="#ctx0" brushRef="#br0" timeOffset="23">31886 6673 235,'0'0'77,"0"0"11,0 0-14,0 0-32,0 0-22,0 0-20,52-48-5,-36 62-4,0 14 3,2 9-7,-4 4 13,-4 1 10,1-4-10,-5-4 8,-2 0-7,1-6 1,-4 0-2,1-3-61,-2-3-6,0-1-53,0-3 8,-8-4-43</inkml:trace>
  <inkml:trace contextRef="#ctx0" brushRef="#br0" timeOffset="24">31842 6884 302,'0'0'153,"0"0"-143,0 0 0,0 0 36,0 0-31,82-4-7,-43 4-8,3 0-44,-6 0-82,-3-2-84</inkml:trace>
  <inkml:trace contextRef="#ctx0" brushRef="#br0" timeOffset="25">32366 6733 356,'0'0'36,"0"0"-11,0 0 21,0 0-7,0 0-39,0 0-7,-55-55-2,29 55 8,2 0-29,2 3 29,6 13-1,7 7-9,4 3 11,5 6-44,0 3 44,0 0 3,14-4-2,5 1 1,2-7-2,0-2 1,0-4 5,-8-2-3,0-2 1,-8-1-2,-5-1-1,0 2 2,-5 0 1,-17 4 8,-9-4-9,-7-1-6,-5 1-17,-6-4-100,-5-2-116</inkml:trace>
  <inkml:trace contextRef="#ctx0" brushRef="#br0" timeOffset="26">27225 7509 5,'0'0'30,"0"0"20,0 0 10,0 0 17,0 0-31,0 0 11,0 0-3,40-52-11,-39 51 3,1 1-6,-2 0-10,0 0-15,2 0-15,0 9 2,0 15-1,1 7 8,-3 4 7,0 2-9,0 1-5,1-2 0,1-2 0,-1-5-2,1-1 0,-1-1-8,-1-5-65,0-1-32,0-6-16,0-7-82</inkml:trace>
  <inkml:trace contextRef="#ctx0" brushRef="#br0" timeOffset="27">27354 7690 270,'0'0'83,"0"0"-58,0 0-19,0 0 31,103-29-29,-79 24-8,-1 0 0,-3 1-2,-3-4-8,-2-1-11,-5-3-3,-2 0 17,-5-2 6,-2-1 2,-1 1 5,0 0 8,0 2-9,0 5 21,0 0 24,0 6 0,0 1 27,0 0-22,0 0-25,0 0-30,0 0-13,0 13 8,0 7 5,0 4 2,0 0-1,0 0-1,0 0 3,0 0-3,0 2-3,3 0-10,0-1-81,1 0-32,0-4-57</inkml:trace>
  <inkml:trace contextRef="#ctx0" brushRef="#br0" timeOffset="28">27832 7498 408,'0'0'33,"0"0"60,0 0-31,0 0-54,0 0 1,0 0-9,-69 42-3,54-15 0,3 1-3,0 1 6,6-3 0,6-2-2,0-5-9,2-1 6,17-2-15,4-4 15,2-5 3,3-6 1,2-1 0,-3 0 1,-3-1 0,-4-9 5,-3-4-4,-3-2 4,-3-1 19,-3-3-4,-5 2 28,-3 0-26,0 0-1,-3 0 0,-9 3-20,-3 2-1,2 2 0,1 4-19,1 2-39,4 4-65,1-1-173</inkml:trace>
  <inkml:trace contextRef="#ctx0" brushRef="#br0" timeOffset="29">28169 7495 338,'0'0'99,"0"0"-1,0 0-6,0 0-38,0 0-54,0 0-1,-7 25-6,4 4 7,-2 6 7,-1-4-7,1-2 2,4-4 3,1-4-5,0-1 0,0-6-1,0-4-3,0-4 0,0-1-18,5-3-30,2 0 17,-2-2-20,-1 0 7,2 0-15,-2-4 29,4-10 10,-2-3-16,3-2 21,-5-4 18,2-4-1,2-3 2,1 0 2,2 1 9,0 4 25,-3 5 2,0 4 27,-2 5 7,-1 2-7,-1 5-23,-1 1 9,-1 3-47,3 0-4,3 0-9,4 10 9,3 10-2,-1 2-1,-2 3 3,-1-4 0,-2 0-4,-3-5 1,-1-4-8,-1-1 2,-2-4-3,-1-1 0,1-2 9,1-3-10,-2-1-23,5 0 5,3 0-32,6-12 37,6-9-4,0-8-28,4-7-39,0 1 42,-1 3 18,-7 9 37,-5 7 74,-6 8 28,-3 3 61,-3 4-39,1 1-55,1 0-59,4 0-7,3 14-3,1 9 0,-2 3 1,-5 1-1,-3-2 1,0 0 0,0-3-1,0-1 0,0-3-30,-2-1-64,2-5-15,0-3-63,0-6-92</inkml:trace>
  <inkml:trace contextRef="#ctx0" brushRef="#br0" timeOffset="30">28748 7453 362,'0'0'80,"0"0"-49,0 0 12,0 0-32,0 0-3,0 0-12,7 48 8,-7-24 3,0-1 3,0-1-4,0-1-2,0 0-4,0-3-3,0 0-11,0-1-53,-4 0-69,-4-7-47</inkml:trace>
  <inkml:trace contextRef="#ctx0" brushRef="#br0" timeOffset="31">28821 7403 293,'0'0'51,"0"0"45,0 0-29,0 0-50,0 0 6,81-57-15,-61 52-3,0 2-5,-7 3 0,-1 0-1,-1 0-2,-2 0-38,-3 9-42,2 3-68,-5 1-51</inkml:trace>
  <inkml:trace contextRef="#ctx0" brushRef="#br0" timeOffset="32">28757 7543 204,'0'0'88,"0"0"16,0 0-57,0 0-10,86-21-26,-56 15-8,-4 3-2,-4 1 4,-6 2-5,-5 0-20,-7 0-75,-4 0-68,0 6-17</inkml:trace>
  <inkml:trace contextRef="#ctx0" brushRef="#br0" timeOffset="33">28670 7734 50,'0'0'118,"0"0"-101,0 0 58,0 0 87,0 0-70,94-7-60,-56-1-19,-2-1-10,-5 2-3,-4 2-4,-7 0-30,-6-1-55,-1 2-27,-2 0-96</inkml:trace>
  <inkml:trace contextRef="#ctx0" brushRef="#br0" timeOffset="34">29179 7507 123,'0'0'87,"0"0"61,0 0-57,0 0 6,0 0-26,0 0-22,0-15-15,0 15-9,0 0-25,0 1-4,0 19-1,0 5 3,0 6 2,4 0 2,1-2 0,-1-2-2,2-1 0,2-2 0,2-3 1,-2-2-1,2-4-3,3-4-3,-2-4-16,3-2-8,0-5 7,0 0-15,1 0 15,-5 0 8,2-7 11,-5-4 4,0-1 5,-3-3 16,-1-3-20,2 0 3,-4-5 14,3 0-5,-1 2-9,-1 2-2,1 5-1,-2 5 5,1 5-1,-1 2-3,-1 2 6,0 0-8,0 0-2,0 2-11,6 17-28,5 5 41,2 4 0,5-3 0,0-4 4,1-3-4,0-4-1,-2-4-1,-3-4 4,-1-1-2,-1-4 0,1-1 0,2 0 4,3-6-1,0-10-3,2-2 0,-4-2-5,0-1 5,-5 0-2,-1-2 2,-7 0 4,-1 2 1,-2-1-5,0 4 3,0 1 2,-2 4-5,1 5-13,-1 4-38,2 3-79,0 1-149</inkml:trace>
  <inkml:trace contextRef="#ctx0" brushRef="#br0" timeOffset="35">30037 7502 407,'0'0'12,"0"0"74,0 0-3,0 0-40,0 0-43,0 0-8,-50-7-5,27 28-4,-1 6-3,6 3 6,2 2 3,5-3 7,4 1-2,7-7 4,0 0-7,7-5 3,11-3-10,6-3 5,1-6 10,5-6 1,0 0 1,3 0 5,-2-9-4,-3-6 11,-5 0 4,-7 0 18,-5-2 4,-6-2 20,-5-4-31,0-1-25,0 0 4,-13 1-7,0 4-14,-4 2 12,2 4-26,1 5-13,0 4-29,2 2-38,2 2-56</inkml:trace>
  <inkml:trace contextRef="#ctx0" brushRef="#br0" timeOffset="36">30420 7496 79,'0'0'69,"0"0"6,0 0-10,0 0-38,0 0-18,0 0 1,-4 45 64,4-16-29,0 0-5,0 2-15,0 0 5,0-3-5,0 1-13,0-5-4,0 0-7,0-3-1,0-5 0,4 0-7,2-5-68,2-3-31,-2-5-86</inkml:trace>
  <inkml:trace contextRef="#ctx0" brushRef="#br0" timeOffset="37">30481 7472 119,'0'0'24,"0"0"78,0 0-17,0 0 2,80-69-35,-57 60-13,0 3 16,-5 1-18,-2 5-19,-5 0-11,-3 0-5,-3 13-2,-1 6 0,-2 3-4,-2 6 4,0-1 0,-9-2-3,-10-1-45,-4-2 28,-3-6-32,-3-1-39,2-3-10,0-5-13,2-2 14</inkml:trace>
  <inkml:trace contextRef="#ctx0" brushRef="#br0" timeOffset="38">30450 7620 11,'0'0'70,"0"0"-14,0 0-38,0 0 1,0 0 78,0 0 1,86 42-53,-53-29 6,0 2-23,1-1-21,1 1 5,-2-2-10,-2 1-4,-3 0-8,-4-1-75,-4-1-31,-1 1-47</inkml:trace>
  <inkml:trace contextRef="#ctx0" brushRef="#br0" timeOffset="39">31042 7472 189,'0'0'19,"0"0"72,0 0 27,0 0-52,0 0-54,0 0-1,0 27-11,3 5 34,0 4-2,-1 0-16,1-5 7,2 3-16,0-5-4,1-2-3,0-2 2,0-4-4,-4-1-44,1-7-13,0-2-8,4-6-46,2-5-93</inkml:trace>
  <inkml:trace contextRef="#ctx0" brushRef="#br0" timeOffset="40">31441 7553 191,'0'0'97,"0"0"-52,0 0 4,0 0 1,0 0-48,0 0 6,-46 5-8,14 6-5,-2 1-5,-3 1-8,-1-1 13,2 0-10,-1-1-63,9-2 65,5-2 13,9-1 4,8-3 1,6-1-5,0-1-7,0 1-1,0 1-1,14 3 9,4 0 45,6 2-23,0-1-8,3 4-1,-1 0-9,-1 3-3,-1 1 4,-1 0-5,-3 0-4,-2-1-32,-2-2 6,-5-2-8,-1 1-17,0-2-28,-1-1-33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0:44:04.9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10903 1024 81,'0'0'42,"0"0"-20,0 0 18,0 0-6,0 0-18,0 0-12,1 0 4,-1 0-4,0 0 2,2 0 4,-1 0-3,2 0-2,3 0-2,4 0 2,4 0 8,5 0-7,4 0 12,2 0-15,5 0 3,3 0-2,10 0-1,0-4 2,8-6 3,3-2-6,-2 1 3,3-2 9,-3 1-12,2 0 3,0 0-2,3-1 9,-1-2 15,-1 2-26,-1 3-1,-5 4 0,-1 0-3,-5 3-10,-5 0-25,-8 3-19,-8 0-37,-13 0-21</inkml:trace>
  <inkml:trace contextRef="#ctx0" brushRef="#br0" timeOffset="1124.9451">10983 1066 56,'0'0'54,"0"0"30,0 0-7,0 0-10,0 0-24,0 0-7,0-1-13,0 1-15,2 0-8,1 0-1,4 0-11,4 1 12,5 10 7,6-1-4,4 4 4,5-2-5,6 3 0,2-1 2,5-1-3,2 0-1,-1-2 4,1-2-4,-4 0 1,-5-1-1,0 1-3,-7-2-2,-9 4-25,-5-2 8,-5-2 7,-5 1-4,-2-2 9,-1 0 3,-3 0 2,0-2-11,0 2 9,0 1 7,-6 0-2,-4 2 10,-8 3-26,0 2 36,-4-1-6,-5 3-11,-3 3 8,-3 2 0,-1 5-9,-1 0-26,-2 3 14,1 1 1,-1 1-47,1-2 42,2 0-38,-2-1 22,0 0 22,0-3 6,1-1 2,2-4 2,13-6 54,4-4-8,7-4-2,6-3-31,3-1-13,0 2-9,0-1-11,3 0 16,11 0 4,6-3 13,10 0 7,8 0 24,6 0-19,6 0-16,3 0-5,7-5 5,4-6 0,8-2 2,4 2-9,3 0 3,4 2 50,4-2-37,1-1-11,-6 2-3,-6-1-4,-10 4-5,-11 1-28,-9 1-10,-9 3-40,-11 1-50,-7 1-13</inkml:trace>
  <inkml:trace contextRef="#ctx0" brushRef="#br0" timeOffset="28343.1853">10210 2523 56,'0'0'72,"0"0"3,0 0-58,0 0 7,0 0 26,0 0-37,0 0 26,0 0-8,-16-51-8,16 45 0,0 0-9,0-1-6,0 0-1,0 0-7,0 0 1,0-1 1,6-1-2,2 1 0,0-1 0,1 0 0,-1 2 1,4-2-1,-3 4 2,1-1-5,3 2 3,1 2-2,1 2 1,1 0 1,1 0-4,-1 0 3,-1 6 0,-1 3-2,-1 3 0,-6 3 2,-1 1-4,-3 2-3,-3 3 4,0 1 4,-1 2 11,-10-2-11,1-4 13,3-4-13,2-3 2,-1-1-2,1 3 0,-3-2 0,0 3-2,1-3 2,1-3 0,1 0 6,1-3 0,4-4-2,-3-1-1,3 0-2,0 0-1,0 0 4,0 0 0,0 0 11,0-14-15,0-8-3,12-4-4,1-4-4,3-5-4,0 4 10,1 1 4,-3 1 0,2 4 1,-5 2 2,-4 4 0,2 5 0,-8 2-2,-1 3 8,0 3 2,0 3 0,0 2 11,0-3 0,0 3 2,0-1 6,0 2 1,0 0 16,0 0-26,0 0-20,0 0 0,-7 0 0,0 11 14,-1 6-13,1 1-2,1 6 1,6 1-3,0 6 2,0-2-1,6 2 2,4-1 0,4-5-3,2-2 2,-1-4-3,3-3-15,0-6-19,3-2-22,3-7-35,1-1-37,-1 0-80</inkml:trace>
  <inkml:trace contextRef="#ctx0" brushRef="#br0" timeOffset="28843.1573">11094 2225 87,'0'0'137,"0"0"-114,0 0 45,0 0 30,0 0-61,-93-22-4,75 22-15,-3 10-12,1 6 14,0 7 1,-2 6 11,2 2-30,5 5 19,4-1-17,5-2 3,3-1-7,3-4-4,0-1 4,0-4 1,10-3-1,6-5-4,7-5 4,5-2 1,5-7 5,3-1-6,1 0 4,-1-7-4,-3-7-44,-3-1-29,-7 2-21,-3-1-39,-8 2-49</inkml:trace>
  <inkml:trace contextRef="#ctx0" brushRef="#br0" timeOffset="29093.1448">10903 2397 228,'0'0'91,"0"0"-57,0 0-19,0 0-15,0 0 2,0 0-2,73-18 2,-40 12 0,2-1-2,0 2 0,-4 2-14,0 0-78,-5 1-62</inkml:trace>
  <inkml:trace contextRef="#ctx0" brushRef="#br0" timeOffset="30010.8798">11666 1992 149,'0'0'57,"0"0"-41,0 0 9,0 0 15,0 0 15,0 0-23,-89-15-8,68 15 6,2 0-2,-5 0-25,0 4 4,-1 7-5,-2 3-1,7-3-1,3 0 1,6-2 2,5-1-2,2-1 0,4 0-1,0 3-7,0 3 0,0 4 2,13-2 1,2-3 4,3-2 0,3-2 0,0-2 0,3 0 1,-4-3 7,0 2-7,-2-1 3,-1 5-2,-1 0 0,-4-2 0,-4 3-1,-3-2 0,-4 0-1,-1 2 2,0 3 4,0 2 1,-6 1-3,-8 1-3,-2-1-1,2-3-5,3-5-8,2-3 10,6-3 0,-1-2 3,4 0 2,0 0 0,0 0-4,0 0-7,7 0 6,8-7 3,6 3 1,1 2 0,-2 2-1,1 0-6,-5 13 6,-1 6-1,-3 7 1,-7 5 7,-1 9-1,-4 2-6,0-2 0,0-3-22,-3-9 19,0-6 5,3-4-4,0-1 1,0-2-5,2-6-6,9-1 7,3-7-1,7-1-23,2 0-17,4-15-99</inkml:trace>
  <inkml:trace contextRef="#ctx0" brushRef="#br0" timeOffset="30550.3721">12019 2093 89,'0'0'116,"0"0"-58,0 0 37,0 0-14,0 0-44,0 0-17,-72 45 2,63-12-5,-1 3 1,5 0-12,5-1-4,0-4-2,0-3 0,3-6-3,12-4 3,0-4-4,4-7 3,2-4 1,2-3-6,4 0 5,2-13-13,1-7-16,-3-3 0,1-2-1,-7 1 20,-7-3 3,-7 1 8,-5 1 1,-2-1 41,0 2-15,-12 0 13,-9 1-6,-4 2-11,-1 3-5,-1 3-14,2 6-4,3 4-5,3 5-8,3 0-46,4 0-25,2 14-77,5-2-128</inkml:trace>
  <inkml:trace contextRef="#ctx0" brushRef="#br0" timeOffset="31050.343">12478 2302 294,'0'0'227,"0"0"-221,0 0-6,0 0-5,0 0 5,0 0 0,12 72 2,-11-45-1,1 0-1,-2 1-30,0-3-35,0 1-25,0-2-32,0-3-60</inkml:trace>
  <inkml:trace contextRef="#ctx0" brushRef="#br0" timeOffset="31523.0921">12690 1944 332,'0'0'105,"0"0"-53,0 0 41,0 0-22,0 0-53,0 0-18,5 24-11,5 10 11,-1 7 2,-2 4-1,1-3 3,-1-1-4,-2-4 0,1-3 0,-3-3-4,1-3-76,-1-5-20,0-2-53,3-7-33</inkml:trace>
  <inkml:trace contextRef="#ctx0" brushRef="#br0" timeOffset="32648.0351">12912 1885 244,'0'0'68,"0"0"27,0 0 7,0 0 9,0 0-61,0 0-16,-18-13-9,18 13-16,0 0-9,0-4 0,0-2-11,5-1 11,10-2 0,6 1-1,-1 4 0,0 1 1,1 1 0,-6 2-2,1 0-2,-5 0-6,0 9-11,-3 8 2,0 3-8,-4 2 8,-2 3-10,-2 3 4,0 2-2,-3 1 7,-11 3 10,6-2 0,0 2 7,2-6 3,3-2-1,3-5-2,0-3 2,0-4-1,1-3-1,10-1-3,0-1 5,3-5-1,2-2 2,-1-2-2,2 0-16,-2 0-14,-2 0-9,-4-11 12,0 0 29,-4 1 13,-3 4-6,-2 1 12,0 2 30,0 2 5,0 1-18,0 0-7,-5 0-6,-1 0-22,0 12 0,1 6-2,5 4-1,0 1 1,0 6-3,0 2 4,8 4 0,2 3 0,2 1 1,0 3 54,-6 0-37,3 2-9,-8-2 0,-1-4-5,0-4 0,0-6-4,-4-3 3,-10-6 5,-2-1-8,-3-4-16,-4-2-15,-2-4-12,1-5-38,-3-3-31,-1 0-81</inkml:trace>
  <inkml:trace contextRef="#ctx0" brushRef="#br0" timeOffset="34280.8212">12453 2335 13,'0'0'4,"0"0"16,0 0 13,0 0 2,0 0-3,0 0 5,-14-1 8,14 1 3,0 0-22,0 0-15,0 0-9,0 0-2,0 0-8,0 0-2,0 0 3,0 0 7,0 0 0,6 0 0,0 0 0,3 0 0,-3 0 2,0 0 3,-3 0-4,0 0 2,-1 0 1,-2 0-2,0 0 9,0-2 18,0 0 7,0 1-4,0-1-12,0 1 4,0-1-8,0-1-16,-3 2 2,0 0 0,-2-1 3,4 2-5,1 0 0,0 0 0,0 0-2,0 0-12,0 0-17,0 0-6,0 0 36,3 0 0,3 0-1,0 0-1,1 0 3,-1 0 1,0-3-1,-1-2 3,-1 1-2,-2 0-1,-1 2-7,-1 1-10,0-1-41,2-1-49,-1 0-57</inkml:trace>
  <inkml:trace contextRef="#ctx0" brushRef="#br0" timeOffset="38928.0502">14292 1116 199,'0'0'72,"0"0"7,0 0-8,0 0-9,0 0-38,0 0-24,0 0-2,29-25 2,-4 18 3,3 1 13,1 0-5,0 0 2,3 0-5,2 0-5,4-1 0,-1 1-3,2-1-11,-2 3-54,-4 3-25,-7 1-44,-7 0-25</inkml:trace>
  <inkml:trace contextRef="#ctx0" brushRef="#br0" timeOffset="39454.6888">15211 735 262,'0'0'88,"0"0"24,0 0 22,0 0-57,0 0-61,0 0-16,0-6-4,5 22-1,1 9 5,-1 3 2,2 4 2,-3 2-3,-1 2 0,-1 4 0,-2-1-1,0 2-14,0-4-44,0 2-12,0-3-31,0-3-31,0-1 103,0-5-25,0-5-110</inkml:trace>
  <inkml:trace contextRef="#ctx0" brushRef="#br0" timeOffset="40048.4087">14198 720 245,'0'0'73,"0"0"-17,0 0 37,0 0-7,0 0-32,0 0-46,-40-4-5,27 25-4,-1 8 1,-2 14-1,4 9 1,1 15 0,1 7 0,6 2 0,4 3 0,0-6-2,0-5 1,14-6-3,7-8 3,9-9-10,8-9-4,8-5-16,9-8-13,9-6-4,8-5-42,8-7-38,7-5 104,1 0 17,0-16-203</inkml:trace>
  <inkml:trace contextRef="#ctx0" brushRef="#br0" timeOffset="40614.3811">15534 642 305,'0'0'78,"0"0"6,0 0-6,0 0-16,0 0-11,0 0-50,-23-29-1,31 29-11,12 8 1,6 14 7,2 10 6,1 6-2,-1 5 11,-1 3-5,-3 0 1,-5 3-4,-2 3-4,-5-1 7,-7 3-7,-5 0 0,0 1 7,-13 0-7,-8 1-25,-6-4-5,-3-2-32,-1-6-6,-4-5-28,0-6-47,-4-8-111</inkml:trace>
  <inkml:trace contextRef="#ctx0" brushRef="#br0" timeOffset="158273.3668">16006 453 1,'0'0'40,"0"0"14,0 0 5,0 0-12,0 0-4,0 0-6,0 0-11,0 0-7,-13-5-6,13 5-6,0 0 0,0 0-7,0 0 2,0 0-5,0 0 2,0 0-4,0 0 2,0 0-2,0 0 0,0 0-4,0 0 8,0 1-3,2 5 4,5 0 0,-1-1 0,2-2 1,-1-1-1,2 0 0,-2-2-1,1 0 1,-1 0-2,1 0 2,-2 0-3,1 0 10,-1-3 19,3-6-1,0-1-16,-1-3 27,-1 0-13,-2-3-1,2-3-21,-3-3 16,4-1-15,-2-1-2,0-1 0,0 2 0,-5 2 4,1 2-8,-2 2 8,0 2-3,0 1 0,0 2 0,0 1 1,0 3 5,0 1-7,0 3 3,0 2 2,0 2 2,0 0-7,0 0 0,0 0-6,0 0 0,-2 17-9,-3 13 15,-3 13 0,-1 7 3,0 7-1,-1 4-2,1-1 1,-2-1 1,1-2-1,-1-3-1,4-3 3,1-2-3,0-7 0,6-6 0,0-5 0,0-5 1,0-5-1,0-3 0,0-3-1,0-4 2,0-2-1,2-5 0,-1-2-1,2-1-2,-3-1 4,1 0-1,-1 0 7,0 0-1,0-13-6,0-7-1,0-4-5,0-3 5,-5-4-5,0-4-2,2-1-5,3 1 5,0 7-5,0 3 2,0 9 9,0 1-1,8 4-5,5 2-4,2 0-21,6 2 8,4-1-35,6-1 2,4 0-27,-3-2-11</inkml:trace>
  <inkml:trace contextRef="#ctx0" brushRef="#br0" timeOffset="158831.2388">16574 258 114,'0'0'71,"0"0"-53,0 0 54,0 0-11,0 0 10,0 0-39,-16-30-25,8 30-4,-3 5-3,-4 16-7,-6 12 6,1 9-5,0 6 4,4 2 2,4-4 0,5-4-1,7-6-1,0-4 2,0-5-2,13-1 0,3-4-2,5-2 2,4-2 4,2-3-7,1-7-12,2-6-34,2-2-24,-1 0-32,2-8-10</inkml:trace>
  <inkml:trace contextRef="#ctx0" brushRef="#br0" timeOffset="159720.3019">16704 490 73,'0'0'51,"0"0"9,0 0 0,0 0-11,0 0-27,0 0-3,-8-48 6,8 40-16,0 1 17,0-1-26,4-1 1,8 3 10,-1 0-10,2 3-1,2 1-13,2 2 13,0 0-2,0 0 2,-1 6 0,-1 5 0,-4 4 2,-2 0-1,-3 3-1,-6 3 1,0 0-1,0 1 1,-11 0 5,-4-1-5,-1-1-1,-2-1 9,1-4-9,5-3 0,4-4 2,3-5-1,4-2-1,1-1 1,0 0-1,0 0 0,4-14-9,12-5-1,4-5-12,5-3 22,2-2-6,0 1-14,-2-1 7,-1 1 12,-4 3-8,-3 6 8,-6 4 2,-7 9-1,-2 3 0,-2 3 3,0 0-3,0 0 0,-5 12 1,-10 12-1,-4 5 5,4 0-4,0 0-1,8-5 1,7-3 0,0-2-1,0-4-2,12-1 1,5-3-1,3-2-4,4-3-2,6-1-14,1-5-7,-1 0-83,-2 0-45</inkml:trace>
  <inkml:trace contextRef="#ctx0" brushRef="#br0" timeOffset="160220.2746">17218 280 98,'0'0'102,"0"0"-39,0 0 12,0 0-31,0 0-44,0 0-4,8 3-14,3 18 18,1 7 0,2 2 3,-1 0-3,-2 0 3,2-1-3,-2-4 3,-2 1-2,-1-1 3,-5-1-2,-3 0 1,0 2 6,0 1-5,-16 3-2,-5 5 5,-7-1-1,-2 2-4,-3-2-2,2-6-67,-1-3-67</inkml:trace>
  <inkml:trace contextRef="#ctx0" brushRef="#br0" timeOffset="165660.1984">18243 583 14,'0'0'35,"0"0"8,0 0 6,0 0-17,0 0-2,0 0 23,0 0-13,0-42-4,0 41-3,0-1-6,0 2-6,0-2-18,0 2 1,0 0-4,0 0-4,0 0-3,0 7-6,0 15 11,0 11-1,0 14 3,-4 7 0,-1 6 9,-1 2-8,0-5 4,-1-4-5,-1-5 1,1-4 5,-1-1-6,-2-2 0,1-4 1,0-3 0,-1-5-1,1-3 0,3-6-1,1-5-10,3-6-42,2-5-3,0-2-37,0-2 9,7 0 8</inkml:trace>
  <inkml:trace contextRef="#ctx0" brushRef="#br0" timeOffset="167371.2472">18380 964 73,'0'0'36,"0"0"29,0 0-16,0 0-12,0 0-5,0 0-18,-10-29 3,10 25 10,0-1-15,0-1-4,0-1-1,0 1-7,3-2-1,6 2 1,1-1 5,3 0 3,1 2-8,4-1 0,0 1-1,0 0 1,0 2 0,0 3-3,-3 0 3,1 0-6,-2 0 4,-1 0 1,-3 9 1,0 1 0,-4 0 0,-1 5 0,-2 0-1,-3 3-2,0 3 5,-3 0-2,-10 2 5,1-2-3,0-2 2,0-1-4,1-2 0,2-3 3,-2-1-3,5-3 0,-2-1 0,3-5 1,4 0-1,-1-3 0,2 0 0,0 0-1,0 0 1,0 0-4,7-12 1,5-5-3,7-4 1,-1 0 1,3 2-5,-1-1 3,0-1-3,-2 1 9,1 1 1,-5-1-1,-1 4 0,1 0 0,-5 6 2,-3 2-1,-5 4 2,2 3-3,-3 1 2,0 0 12,0 0-13,-4 0 2,-8 8-3,-6 10 1,1 4-1,1 0 0,4 1 0,6-2-2,1-1 2,4-4-3,1 1 0,0-4 0,0-1-19,12-3 0,6 0-1,0-3-32,4 0-2,3-2 19,-2-4-78</inkml:trace>
  <inkml:trace contextRef="#ctx0" brushRef="#br0" timeOffset="168148.3557">18908 713 36,'0'0'39,"0"0"-11,0 0 37,0 0-7,0 0-18,0 0-17,-7-11-6,7 11-4,0 0-13,0 0-6,0 0-8,0 15 7,10 8 7,7 2 0,1 4 1,3-4-1,-1-1 0,-2-1 1,2-3-1,-4-1 0,4 1 1,-5-2-1,1 0 1,-4-2 1,-2-1-2,-2 1 0,-4-1 1,-1-2 0,-3 1 1,0 1 0,0 0-1,0-2 3,0 2 0,-7-1-2,-8-1 6,0 1-5,-4 0 1,0-1-3,-1-1 0,1-3 0,2 0-1,2-1-16,2-1-30,-2 0-3,1 1-31,-5-2-45</inkml:trace>
  <inkml:trace contextRef="#ctx0" brushRef="#br0" timeOffset="179946.3912">20761 592 16,'0'0'41,"0"0"16,0 0-18,0 0 24,0 0-16,0 0-18,0 0-7,0-21-2,0 21-3,0-2 3,0 2-9,0 0-11,0 0-3,-4 2-5,-12 17 8,-5 10 1,-8 18 1,-4 14-4,-4 18 1,-4 10 1,0 5 0,2-2 3,8-3-3,9-4 0,8-9 1,14-7-2,0-5 1,18-4 0,10-5 2,10 1-2,8 9 0,8 7 0,13 10 3,6 0-3,10-7 0,8-9-7,5-13-70,1-12-5,-5-15-32</inkml:trace>
  <inkml:trace contextRef="#ctx0" brushRef="#br0" timeOffset="180711.9779">21660 677 194,'0'0'67,"0"0"24,0 0-15,0 0-19,0 0-46,0 0-11,0-10-16,0 36 6,0 13 10,0 10 4,0 2 1,-2-2-5,1-4 2,-1-3-2,2-4 0,0-3-8,0-4-16,2-3-18,4-7 10,2-5-30,3-6-37,1-5-41</inkml:trace>
  <inkml:trace contextRef="#ctx0" brushRef="#br0" timeOffset="181192.2241">22080 749 156,'0'0'57,"0"0"25,0 0-65,0 0 7,0 0-15,0 0-9,-52 4-1,39 32-1,-4 5 0,7 1 1,2-3 1,7-4 0,1-7-1,0-4-3,0-4 3,10-5-1,1-3-2,2-5 3,2-2-1,3-5 1,3 0 1,0 0 13,0-10 15,-3-7-3,-2-3-6,-5-1-12,-4-2-5,-6-2-2,-1-2 32,0 2-22,-4-1 9,-6 2-18,-4 3 3,1 1-2,5 3-2,1 7-37,0 4-62,6 6-43,-3 0-34</inkml:trace>
  <inkml:trace contextRef="#ctx0" brushRef="#br0" timeOffset="181707.8227">22370 651 162,'0'0'80,"0"0"-37,0 0 4,0 0 0,0 0-45,0 0-2,-2-8-6,11 8 5,5 3-3,3 9 4,0 5 0,2-1 1,1 2 2,2 4-2,2-3-1,0 2 0,-2 0 3,2-2-3,-2-3 0,-5 0 0,-1-4 1,-7 1-2,-3-3 1,-2-1 0,-4 0-1,0 0-1,0 3 2,-13 2 7,-9 2-6,-5 4 4,-5 0 3,-1-1-7,1 2 3,1-1-4,4-1 1,0 2-5,2 0-19,4 0-50,6-4-47,5-5-31</inkml:trace>
  <inkml:trace contextRef="#ctx0" brushRef="#br0" timeOffset="182114.0533">23070 961 260,'0'0'22,"0"0"-17,0 0 9,0 0-6,0 0-8,0 0-16,-5-8 16,16 5 3,8 0 3,8 0-4,8 2-2,7-2 1,9 1-1,1 0-34,-1 2-52,-6 0-32,-7-1 51</inkml:trace>
  <inkml:trace contextRef="#ctx0" brushRef="#br0" timeOffset="184636.9731">24156 714 5,'0'0'96,"0"0"-40,0 0-19,0 0 8,0 0-10,0 0 16,0 0 8,-2-48-6,2 45 2,0 1-15,0 2-3,0 0-25,0 0-12,0 0-8,0 6-11,0 18 1,0 12 18,0 13 0,0 2 2,0 0-2,0-6 3,-1-4 0,1-3-3,-2-3 1,1 0-2,-1 0 1,-1 0-31,0-6-21,-1 2-37,-1-6-19,-2-7-40</inkml:trace>
  <inkml:trace contextRef="#ctx0" brushRef="#br0" timeOffset="185043.1978">24448 795 19,'0'0'82,"0"0"-30,0 0 1,0 0-28,0 0-25,0 0-5,0 12 4,0 10 0,0 0 1,1 5 0,-1-1 2,0-1 0,0 1 0,0-2-2,0-1 0,0-4-1,0-1-12,0-3-33,0-3-1,2-5-45</inkml:trace>
  <inkml:trace contextRef="#ctx0" brushRef="#br0" timeOffset="185555.3277">24770 679 82,'0'0'67,"0"0"6,0 0-24,0 0-3,0 0-24,0 0-22,5-18-6,2 18-4,1 17 10,2 4 0,2 4 0,0 4 1,3 1-1,1-1 2,7-2-3,3-3 1,4-3 0,2-3 0,-1-2 0,-3-2 1,-4-2-1,-4-3 1,-7 0 0,-4-3-1,-5 0 0,-2-1 0,-2-2 0,0 2 0,0 0 0,0 3 4,-12 2 7,-7 3-5,-7 3-4,-5 4 3,-5 1-3,-3 3-2,-4 1-13,1 1-58,-1 0-37,3-4-14</inkml:trace>
  <inkml:trace contextRef="#ctx0" brushRef="#br0" timeOffset="186646.2501">21603 1521 11,'0'0'0,"0"0"0,0 0 2,0 0 14,0 0 22,84 0-8,-61 0 4,3 0-9,6 0-1,9 0 4,8 0-22,9 0 5,8 3-10,9-1 1,12-1 2,12-1 2,10 0-1,8 0-1,3 0-3,3 0 5,6 0-5,10 0 0,16 0 3,20 0 31,14 0 25,4 3-46,-1 4-14,-14 1 5,-5-1-5,-14-1-2,-11 1 1,-15-3-26,-20-1-19,-20-2 10,-23-1 26,-21 0 9,-18 0 1,-16 0 0,-9 0 3,-3 0-2,-3 0-1,0 0-10,-4 0-128</inkml:trace>
  <inkml:trace contextRef="#ctx0" brushRef="#br0" timeOffset="188269.5637">22664 1780 60,'0'0'82,"0"0"-10,0 0-10,0 0-11,0 0-12,0 0-8,0-14-6,0 14-6,0 0-19,0 0-1,0 4-16,0 21 0,-2 13 15,-4 9-1,-3 9 3,-1 0 5,-1-3-4,3-7 0,2-5-1,1-2 1,0-4 3,2-4-4,0-1 0,0-2 3,-2-6-3,2-1 0,0-6 0,1-5 1,1-2 2,-1-6-2,2-1-1,0-1 9,-3 0 6,0 0 49,-1-9-15,-7-9-45,1-5 2,-4-2-6,-4-2 0,-2-2 0,-1-3 0,-2 1-1,1-1-3,4 2-13,2 2-10,2 2-42,2 5-13,5 5-49,-2 5-22</inkml:trace>
  <inkml:trace contextRef="#ctx0" brushRef="#br0" timeOffset="188812.8239">22687 1775 76,'0'0'65,"0"0"-27,0 0 8,0 0-1,0 0-45,0 0-3,17-8 3,5 8 6,11 0-6,9 0 2,12 0-1,10 0 2,13 0 14,13 0 15,4 0 8,1 0-13,-7 0-21,-10 2-5,-12 3 3,-14 1-4,-12-1 0,-8 0-2,-10 0 2,-9-2-3,-4 0-27,-6 1-15,-3 2-6,0 3-11,-12 4 40,-13 1-50</inkml:trace>
  <inkml:trace contextRef="#ctx0" brushRef="#br0" timeOffset="189359.6713">23041 2022 187,'0'0'120,"0"0"-75,0 0-9,0 0 18,0 0-23,0 0-13,16-54 2,3 45-19,3 1 7,0 4-8,3 4-6,-3 0-5,0 1 10,-1 14-5,-5 6 3,-4 5 6,-8 2-5,-4 7 7,-7 3-2,-17 2 7,-9 1-8,-4-4-2,1-2-2,5-4 1,7-7-1,9-6-6,6-7 8,3-1-1,5-5-4,1 0 2,0 3-9,0-1 6,12 1 5,10-2-4,9-6-34,13 0 39,5 0 7,2-6-7,1-6 0,-4 1-1,-1-1 1,1 0-18,-6 2-60,-3-1-22,-3 0-40</inkml:trace>
  <inkml:trace contextRef="#ctx0" brushRef="#br0" timeOffset="190745.6147">25646 494 105,'0'0'50,"0"0"-49,0 0 40,0 0 64,0 0-52,0 0-53,-22-16-6,22 16-9,0 0-6,0 12 16,13 16 5,2 18 0,4 15 10,-2 22-9,-2 16 0,-3 11 6,-5 6-6,-5-3 2,-2-2-3,-2 1 6,-22-11 13,-8-4-12,-9-8-7,-5-4 6,-8 3-6,-6 5-4,-5-2-10,-7-9-61,5-18-67,5-23 37</inkml:trace>
  <inkml:trace contextRef="#ctx0" brushRef="#br0" timeOffset="215264.3376">13282 1751 4,'0'0'45,"0"0"3,0 0 4,0 0 2,0 0-3,0 0-11,0 0 9,-10 0-20,8 0-24,1 0-1,1 0-3,0 0 0,0 0-1,0 0 0,0 0 1,-2 0 16,1 0 2,-1 0 6,2 0-5,0 0-7,0-2-5,0-1-8,0 2-1,0-3-3,0-1 4,0 2-6,0-2 3,0 2-2,6 0-8,2-2 13,1 1 8,1 1-2,1 3-6,-2 0-13,2 0 13,2 0-8,0 8 7,-3 2 0,-1 4-7,2-2 8,-4 3 0,-1-1 2,0-2-5,-3 1 7,-3-1-4,0-1 0,0-4 0,0-1-1,0-1-1,0-4 2,0 1 3,0-2-2,0 0 1,0 0 4,0 0-2,0 0 9,0-6-13,0-9-3,0-3-2,7 0-14,1 1 16,1 1-7,2 2 8,0 2 2,-2 3 0,2 2 3,1 2-3,-5 2 0,2 3-3,3 0-2,-1 0-6,3 0 11,-2 0 0,-1 6-1,1 4-2,0 3-1,-2 2 4,2 1 0,-1-1 1,-1 2 2,2-4-3,-3-2 0,0-1 3,1-1-3,-1-1 1,-1-4-2,0-1-2,0-3-36,1 0-63,3 0-54</inkml:trace>
  <inkml:trace contextRef="#ctx0" brushRef="#br0" timeOffset="515540.8378">2384 1478 192,'0'0'88,"0"0"-3,0 0-26,0 0 28,0 0-45,0 0-21,-5-26-10,5 24 3,0 2 2,0 0-7,-1 0-2,1 0-7,-2 0-10,1 0-21,-5 0-83,-2 15-42,-5 8 27,1 5-36</inkml:trace>
  <inkml:trace contextRef="#ctx0" brushRef="#br0" timeOffset="515823.761">2187 2073 110,'0'0'137,"0"0"-111,0 0 37,0 0 20,0 0-59,0 0-22,0 0-4,0 0 0,0 0-44,0 0-16,0 0-43,4 0-68</inkml:trace>
  <inkml:trace contextRef="#ctx0" brushRef="#br0" timeOffset="516114.8053">2831 1919 134,'0'0'102,"0"0"-101,0 0 22,0 0 34,0 0-36,0 0-15,0 0-6,0 2-4,0-2-3,0 1-3,0 3-50,0 2-27,0 1 14,0 1-14</inkml:trace>
  <inkml:trace contextRef="#ctx0" brushRef="#br0" timeOffset="516802.2716">3697 1173 28,'0'0'104,"0"0"-41,0 0-9,0 0 4,0 0-19,0 0-22,-11-12-17,11 12-3,0 14-20,0 25 13,11 16 10,1 15 4,-2 6 2,-1 3-3,0 2 2,0 0 7,-5-4 7,1-8-11,1-9-4,0-5-2,1-9 0,2 0 0,0-3-4,0-4 0,0 3-1,-3-3-46,0-10-88,-3-12-41</inkml:trace>
  <inkml:trace contextRef="#ctx0" brushRef="#br0" timeOffset="517703.8698">4350 1191 24,'0'0'52,"0"0"-17,0 0 42,0 0-13,0 0-18,0 0-10,-39-12-36,39 36-13,-1 14 12,1 13 0,0 3-1,0 2 2,12-5 0,6-3 1,2-5-1,3-8 0,1-5-1,3-6-2,1-4 3,5-6 0,3-5 7,4-6-7,6-3 6,1 0-1,0-15-1,1-8 3,-3-4-4,-2-3 4,-3-3 15,-7-3 3,0-2-10,-8 0 3,-5 1-4,-6-3 0,-6 1-2,-8-1-6,0-1 2,0 2-7,-3 4 3,-16 9-4,-1 3-1,-2 9-3,1 4-41,6 6-14,3 4-39,6 0-71</inkml:trace>
  <inkml:trace contextRef="#ctx0" brushRef="#br0" timeOffset="518188.2206">4762 1281 113,'0'0'62,"0"0"-39,0 0 17,0 0 16,0 0-13,0 0-43,-6-13-20,6 32 11,0 16 9,0 10 3,6 6 4,0 4-2,-2-2-5,-1-3 7,0-1-6,-1-7 2,1-5-3,0-3 3,1-6-3,2-1 0,0-3 0,-1-4-9,-2-3-45,1-4-26,-1-4-50</inkml:trace>
  <inkml:trace contextRef="#ctx0" brushRef="#br0" timeOffset="519047.5521">5117 1715 54,'0'0'122,"0"0"-69,0 0-19,0 0 21,0 0-26,0 0-8,0-48-11,9 43-5,3 4-5,-2 1-1,2 0-4,-1 3 4,-2 15-12,-5 4 3,-1 5 10,-3 5 2,0 1 6,-3-3-1,-9 0-3,0-4-4,2-4 0,1 0-11,3-6 10,0-4 2,2-5-2,4-2-2,0-1-11,0-4-16,0 0 24,11 0 6,4 0 4,6 0-2,1 0 2,3-2-4,-2-5 0,4 5-2,-3-1-3,-2 3-51,-2 0-40,-4 0-5</inkml:trace>
  <inkml:trace contextRef="#ctx0" brushRef="#br0" timeOffset="519746.2211">5381 1266 63,'0'0'85,"0"0"-27,0 0-17,0 0 27,0 0-20,0 0-30,-30-42-12,27 42 27,3 0-21,0 0-12,0 0-5,0 2-15,14 14 16,6 8 3,9 4 2,5 1-1,2 2 0,6-4 0,7-2 1,0-2-1,2-2 2,-5-1-1,-4-2 0,-3-2-1,-9-3 0,-5 1 0,-4-3 1,-11-2-1,-2 2-2,-5-1-4,-3 5 2,0 5 4,-17 6 7,-11 6-1,-8 4 5,0 2-11,-1-2 0,6-3 3,5-4-3,4-2 0,6-1-11,4-4-52,1 2-21,4-4-68</inkml:trace>
  <inkml:trace contextRef="#ctx0" brushRef="#br0" timeOffset="520663.6315">5059 1770 0,'0'0'28,"0"0"12,0 0-8,0 0 9,0 0-7,0 0-14,-17-4 11,14 2-22,2 1 1,1 0 24,0-1-13,0-1-8,0 0 18,0-3-23,0-1-8,0-4-1,9 1-1,1-1 0,-2 3 2,4 2-1,-3 3-2,1 2-22,5 1-41,3 0-43,0 0-14</inkml:trace>
  <inkml:trace contextRef="#ctx0" brushRef="#br0" timeOffset="521522.9802">6682 1399 75,'0'0'109,"0"0"-63,0 0-6,0 0 3,0 0-18,0 0-25,-30 0-10,30 0 1,0 3 9,14 0-4,5-2 3,5-1 1,4 0 10,2 0-10,1 0-19,1 0-61,-6 0-70</inkml:trace>
  <inkml:trace contextRef="#ctx0" brushRef="#br0" timeOffset="521741.7203">6674 1653 203,'0'0'58,"0"0"-49,0 0-9,0 0 3,91-20-2,-49 9 0,-1-2 0,-4 5-1,-6 1-7,-4 4-62,-6 3-19,0 0 0</inkml:trace>
  <inkml:trace contextRef="#ctx0" brushRef="#br0" timeOffset="522408.3022">7905 1206 55,'0'0'83,"0"0"-17,0 0 16,0 0-28,0 0 7,0 0-28,-22-35-33,22 46-17,0 18 10,0 15 5,0 5 4,0 5-2,0-1 5,0 0-1,0-2-2,0-3 0,0-3 1,6-6-1,2-4-2,3-5-30,0-3-32,-5-4-61,1-8-59</inkml:trace>
  <inkml:trace contextRef="#ctx0" brushRef="#br0" timeOffset="523002.0208">7312 1972 23,'0'0'6,"0"0"-6,0 0 0,0 0 7,0 0 5,91-7 7,-58 2 24,7-1-17,6-1 1,11-4-6,8-1 5,11-3 6,8-4 5,10-1-11,6 0 0,1 3-12,4 0-9,5 3 0,-2 0 5,-1 1 0,-7-2-9,-9 0 1,-9 3 2,-12 3-3,-10 3-1,-13 5 0,-11 1 1,-9 0-2,-12 0-1,-9 3-29,-6 8-78,-3 1 4</inkml:trace>
  <inkml:trace contextRef="#ctx0" brushRef="#br0" timeOffset="524309.3461">7649 2358 66,'0'0'54,"0"0"-30,0 0 33,0 0 13,0 0-27,0 0 31,-6-28-14,4 28-28,2 0-32,-1 0-13,-1 20-6,2 16 12,-1 17 12,-1 10-5,-1 6 3,-1 4 0,-3-4 0,2-4 3,-1-4 3,0-3 2,3-3-11,-2-5 2,4-5 3,-1-3-4,2-4 1,0-2-2,0-5 0,0-8 0,0-7 0,0-6 0,0-7 1,0-3 2,0 0 14,-5 0 33,-9-8 4,-8-8-49,-5-4-3,-3 1-2,-1-4 0,-3-1 0,1 0-6,1-3 4,1-1-14,3 3-7,1-1-42,6 3 23,-3 5-21,8 4 0,5 3-33,8 5-3,3-2-11</inkml:trace>
  <inkml:trace contextRef="#ctx0" brushRef="#br0" timeOffset="524887.442">7607 2499 5,'0'0'30,"0"0"-10,0 0 13,0 0 21,0 0-29,0 0-18,-6-33-5,20 28-2,9 0-1,9-5 1,14-1 26,9-5 2,18-3 16,8-1-10,10 1-11,1 0-11,-1 1-9,2 2 4,4-1-2,4-1-3,-2 4-2,-10 1 6,-11 9-6,-8 2 1,-13 2-1,-10 0 4,-11 0-8,-15 2-11,-9 8-48,-12 8-59,-1 3 24,-28 4 30</inkml:trace>
  <inkml:trace contextRef="#ctx0" brushRef="#br0" timeOffset="525568.7507">8056 2660 99,'0'0'54,"0"0"-25,0 0-16,0 0-4,45-77 13,-18 64-10,1 5-5,5 2 4,0 6 3,1 0-8,-1 0-1,-5 14-4,-4 7-1,-6 9 0,-6 6 1,-12 8 5,0 5 1,-21 3 14,-9-3-18,-1 0 7,-2-5-8,-1-3 2,-1-3-4,1-5 2,3-3-6,4-6-9,8-3-3,5-9-22,9-4-3,5-5 13,0-3-3,0 0-23,14 0 54,13-5 4,7-10 28,10-4 4,6-4 4,5-1 15,3 1-41,1 1-6,-1 1-3,-4 2-5,-5 3-5,-6 1-83,-7 3-60</inkml:trace>
  <inkml:trace contextRef="#ctx0" brushRef="#br0" timeOffset="526463.0165">8490 2500 26,'0'0'63,"0"0"10,0 0-48,0 0-8,0 0-5,0 0 8,2-29 19,-1 27-18,-1 1 22,2-1-13,1 0-24,1 1-5,5-2-1,4 1-2,3 2-1,0 0-2,-1 0 3,4 6 0,-5 8-1,-1 0-3,-2 1-1,-2-1 0,-4 2 7,0-1 3,-4 0-2,-1-2 1,0-1 2,0-3 2,0-2-5,0-4 2,0-2 1,0-1-4,0 0 3,0 0 3,0 0 4,2 0 2,1-7 10,0-11-19,3-5-3,0 0 0,1 0 0,-1 5 0,2 2 0,1 1-2,1 2 0,-1 2 0,2 5 2,-1 3-5,0 3-1,-2 0-1,5 0 3,-2 4 3,-2 9-4,1 3-3,-1 2 6,-1 3-3,-2 0 5,2 2 4,1-1-3,-1-1-2,7-1-39,-5-2-51,2-4-83</inkml:trace>
  <inkml:trace contextRef="#ctx0" brushRef="#br0" timeOffset="538017.4365">12487 2324 5,'0'0'25,"0"0"4,0 0-8,0 0 2,0 0 6,0 0-14,0 0 1,0-4 1,0 3-11,0-1-4,-1 1-1,-2-1 2,0 0-3,1 1 0,-1 1 2,0 0 3,2-2 4,-1 2-3,1 0-6,-1 0-3,-1 0-1,2 0 2,-1 0-2,-2 0 4,1 0 0,3 0 0,-2 0-1,2 0-4,0 3 4,0 2 0,0-2 0,0 1 0,0-1-1,0 0 2,0 1 0,0 0 0,0-2 0,0 0 0,0 0 2,2-2 0,4 0-1,-2 0 2,-1 0-2,2 0 0,-2 0 3,-2 0-1,1 0 3,-1 0 1,1 0 3,-2 0 8,0-4-15,0-2-2,0-1-1,0 3-8,0-2-7,0 1-9,0 1 14,-5 1-6,-1 0-14,-1 3-19,-2 0-8,4 0 15</inkml:trace>
  <inkml:trace contextRef="#ctx0" brushRef="#br0" timeOffset="538829.889">12472 2359 9,'0'0'25,"0"0"-14,0 0-1,0 0-8,0 0 11,0 0 10,12-32 3,-12 28 8,0 0-1,0 1-14,0-1-10,0 3-6,-4-1-3,1 1-3,-2 1 0,2 0 3,0 0-6,-1 0-1,1 0 2,0 3 0,0 2-1,3-1 6,0-1-6,0 0 6,0 0-6,0-2 0,0 1 4,0 0 2,0-2 1,0 1 2,6-1-1,-3 0 4,0 0-6,-2 0 0,2 0 6,-3 0-6,2 0 2,-2 0 3,1 0-3,1 0 4,-2-1 0,0-1 3,0 0 3,0 1-6,0 1-3,0-2 1,1 2-4,-1 0 0,0 0-2,2 0 0,1 0 1,0 0 0,1 0 1,0 0 0,1 0-1,-2 0 1,0 0 0,0 0-4,0 0 4,2 0 5,-2 5 5,1 1-4,-1 0-6,0 3-1,-2 0 0,2 2 1,-1 0 5,-1 2-3,-1-1-2,0 0 2,0-1 0,0 0-2,0 2 0,0-3 0,0 2 0,0 0 0,-1 0 3,-4 0 1,1 0-3,-2-3 1,2-1-2,-1-2-7,1-2 6,-1 1 1,0-2-5,1 0-2,1-1-18,0 1 1,2-2-8,-1 2-20,2-2-11</inkml:trace>
  <inkml:trace contextRef="#ctx0" brushRef="#br0" timeOffset="557287.2931">3173 311 24,'0'0'8,"0"0"1,0 0 18,0 0 5,0 0-10,0 0-15,0-23 3,0 22 1,0-1-6,0 2 10,0 0 1,0 0-2,0 0 4,0-2-3,0 2-4,0 0-6,0 0-4,0 0-1,0 0-9,0 0-4,0 4 3,6 9 9,-3 5 2,3 4 0,-2 5-1,-1 2 5,0 3 2,2 1-2,-2-2 0,1 1-1,1-2 0,-1 1-2,2 0-1,2-1 4,-2 2 1,0-2-3,1 2 0,-3 1 1,1-2-2,-2 2-2,3-2 4,-3-2-4,2 0 0,0 0 0,0-2 0,1-1 0,-2-3 1,1 1-1,-2 2 3,0 0 6,-3 1 1,4-3-1,-1 0-3,0 1 0,0 3 2,-1-1-1,1 0-5,-2 0 13,1-3-11,-1-3-1,-1 0-1,2-1-1,-1 1-1,1-2 0,-1 3 3,2-1-2,0 1 4,-2-1-4,1 0 3,-1 0 0,1-1 0,-1-2-4,-1 0 0,0-1 2,0-1-2,2-1 0,-2 0 2,0 0 1,0-1-3,0-1 0,3 1 1,-3-2-2,0 1 1,0 2 0,3 1 0,-3-1 0,0 3 0,0-2 2,0 2-2,0-1 2,0-1-2,0 0 0,0-1 2,0 1-2,-3-1 0,0 0 1,3 2 2,-3-2-6,0 0 3,0 0 0,0 1 1,0 0-1,2 0 1,-1 2-2,1 1 2,-2 0-1,1 2 0,-1-1 0,2 1-1,-1 1 1,2 2 0,0-1 0,0 1 0,0-3-1,0-1 1,0-1-1,0 1-1,0-2 2,2 1 0,-1 0 0,2-1 3,-1 0-6,-2-2 3,1 2 0,-1 3 4,3 1-2,-1 0-4,-1 2 2,2 0 0,0-1-1,-2-2 1,1-2 0,-1-1 1,1 0-1,-2-1 0,1-1-2,-1 0 4,0-1-1,0-2-1,0-1 1,0-1-1,0-1 0,0 1 0,0-2-2,0 0 6,0 0-4,0-2 0,0 2 0,0 2 1,0-3-1,0 0 1,0 2-1,0-3 0,0-1 1,0-1-1,0-4 0,0 1 0,0-2 0,0 1 0,0-1 0,0 0 1,0 1-2,0 1 1,0-1 0,-1 1 4,1 1-4,-2 2 0,1-2 0,-1 1 2,1 0-3,-2 1 1,2 0 0,-1 1 1,1-2-1,-1 1 0,1 1 1,-1-2 0,-1 1-2,2 1 1,1-2-1,-2 1 1,2-1-2,0 0 2,0 0 0,0 0 0,0 2 0,0 1 0,-1 0 0,1 2-4,0 2 3,0 1 1,0 3-1,0-1 0,0 3 1,0 0-3,0 1 3,0 0 4,0-1-4,0-1-1,0-4-1,0-3 4,0 0-4,0-5 2,0 1 0,0-2 3,0-3-3,1 0-7,4 0-37,1-6-58,5-15-24</inkml:trace>
  <inkml:trace contextRef="#ctx0" brushRef="#br0" timeOffset="559532.5984">3215 3235 4,'0'0'37,"0"0"19,0 0-10,0 0-13,0 0-17,0 0-5,21-15-7,-20 14-4,4 1 1,1 0-1,4 0 2,-1 0-2,2 0 0,2 0 2,-1-2-2,1 2 0,4-2 2,-1 1-2,-1 1 0,4-2 2,-2 0 0,1 0-2,1 1 0,-1-1 0,7-1 1,2-2 2,3-1 0,0 1 7,-2-2-8,2 3 3,-3-1-5,-6 1 1,1 1 1,-3 0 0,-2 0-2,1 0 0,-3 0 1,1 0 1,-2 2-2,2-3 0,-1 3 0,3-1 0,-3 1 0,4 1-1,-4-2 2,0 2-1,3 0 0,1 0 0,-1 0-1,2 0 3,-4 0-2,2 0 0,-2 0 0,1 0 0,4 0 0,4 0-1,8 0 1,7 0 1,3 0-1,2 0 10,3 0-1,-5 0-2,2 0-4,-3 0-2,0 0 5,2 0-5,-2 0 4,4 0 1,-4 0-1,-3 0 3,2 0-5,-5 3-1,-3-1 1,-3-1-3,0 1 0,-2 0 1,0-1-1,-3 0 2,0 2-2,-1-1 0,-2-1 1,-1 1 1,0 1-2,-2 0 0,1 0 1,-1 0 2,0 0-3,-1 1 0,2-1-2,-4 2 2,-1-2 0,2 0 0,-3 0 0,-2 0 0,0 0 0,2 0 0,-2 2 0,1-2 0,1 2 0,3 3 0,4 0 0,2-1 0,2 2 2,2-2-2,-5 3 0,1-2 0,-7 2 0,-1-3-3,-3 1-4,-6-2 7,-3-3-13,-2 0-18,-1-2 4,0 1 6,0-2 16,0 1 5,0 2-13,-1-1-73</inkml:trace>
  <inkml:trace contextRef="#ctx0" brushRef="#br0" timeOffset="561009.2784">5569 3220 0,'0'0'26,"0"0"-15,0 0 13,0 0-18,0 0 3,0 0 3,69 20-8,-57-17 5,1 1-4,2 0 1,1-1 0,1 2-2,5-2 3,-1-1-4,3-1 1,0 1 1,6-1 1,3-1-3,2 0 34,2 0-24,-1 0 0,0 0-2,-3 0-4,0 0 0,-3 0-3,-5 0-1,-3 0-3,-5 0 0,2 0 5,-4 0-4,0 0 0,2 0 2,-3 0-2,0 0 3,1 0-1,-2 0-2,0 0 3,1 0-4,2 0 0,2 2 1,3-1 1,4-1 1,5 0 2,5 0 4,2 0 28,5 0-18,1-1-16,0-4 5,5 1-7,0-3 2,1 3 7,-4-2-4,-4 2 1,-5-1-4,-1-1-1,-4 3 3,-1-1-3,1-1 0,-4 2-1,3 0 0,-8 2 3,1-1-4,-4 2 0,-4 0 0,0 0 2,-3 0-2,-2 0 0,-1 0 0,-3 0 0,-1 0 0,-1 0 2,2 0-4,-3 4-2,-2 1 1,1 0-12,-2-1-20,0 1 1,0 2-29,0-1-20,-10 0-84</inkml:trace>
  <inkml:trace contextRef="#ctx0" brushRef="#br0" timeOffset="565092.9915">7223 3251 18,'0'0'17,"0"0"-9,0 0-6,0 0 4,0 0 4,0 0 13,0 0-12,41 0 17,-34 0 8,1 0-16,4 0-13,-3 0-1,1 2 2,3 1-3,1-1 2,1 1-6,-2-2 4,2-1 5,-1 0-9,2 0 3,-4 0-2,3 0-1,1 2 1,-2-1-2,4 1 0,-1-2 1,3 0-1,2 0 2,4 1-2,0 2 0,-3-2 1,4 3 0,0-4-1,-2 0 0,0 0 1,-1 0 0,0 0-1,3 0 2,3 0 1,3 0 1,4 0 9,3 0-9,2 0-1,4 0-2,-1 0-1,6 0 0,-5-5 4,2 2-4,-2-1 0,-1-2 2,-2-1-2,0 2 1,-6 0-1,-4 2 1,-3 0 4,-2 1-4,-1 1 5,-4 0 4,4-1-7,-2 1 2,2-2-3,-2 1 1,2 1 2,-4-2-5,0 3 2,-2 0-1,-3 0-1,-3 0 1,2 0-1,-1 0 0,-1 0 1,4 0-1,2 0 0,3 0 3,3 0-3,4-4 1,1 3 4,2 1-5,6-2 6,2 2-6,8-1 3,3 0 3,8-2-1,-1-2-2,-2 2-1,2-2-2,-2 0 9,0-1 2,-3-4-3,3 5 2,-7-3-4,-2 0 5,-4 1-7,-3-1-3,-5 2 5,2 0-5,-6 0-1,0 0 5,-4 2-5,1-1 1,-1 0 1,-4 2 1,0 1-2,-3 0-1,-2 1 0,-2 1 1,-3-2-1,0 2 0,-5 0 0,2-1 1,0-1 1,-1 1-2,-1 1 0,-4 0-2,0 0 2,0 0 0,-2 0 0,1 0 0,1 0 0,-2 0 0,2 0 0,2 0 0,5 0 0,2 0 0,6 0 0,4 1 0,2-1 3,10 2-3,5-2 0,9 0-3,5 0 5,3 0-4,9 0 2,1 0 0,7-5 2,3-1-2,-4 0 0,2-2 1,-5 2-1,-3 2 0,-1-2-1,-2 0 2,-2 0 2,-1 0-2,1-2 1,5 1 1,3-1 1,5 1 0,0-2-4,-2 1 0,1 1 3,0-1-3,0 2 0,0 0 0,-6 2 1,-2-1 0,-4-1-1,-6 3 0,3 0 0,-3-1 0,0 0 0,-1 0 4,1 0-4,0-1 0,6 0-2,4-1 2,0 2 0,3-2 0,0 1 0,1-1 0,4-1 0,-2 1 0,4 0-2,-7 0 6,-3 1-7,-4 2 4,-4 0-1,-2 2 2,-2 1-1,-1 0-2,-4 0 1,0 0 0,4-2-2,-1 2 4,7-1-2,2 1 1,-2-2-1,0 2-3,-3-1 3,2 0 0,0-3 0,1 3 0,0-1 0,-1 0 0,-2 1 2,-3 0-2,0-1 0,-4 2 0,-2-1 1,-2 1-1,-3-2 0,0 1-1,2 1 2,-1 0-1,1-2 0,0 2 1,5 0-1,4 0 0,2 0 1,6 0-3,2 0 2,-3 0-1,3 0-1,-1 0 4,2 0-1,-1 0-1,-1 0 1,1 0-3,-4 0 2,0 0 0,-1 0 1,-1 0-1,-1 0 1,2 0-1,-2 2 0,0-1 0,3 1 1,7-1-1,3 1 0,4 0 0,0 0-2,-1 0 1,5-2 1,2 0 1,-1 0-1,4 0 0,-6 0 0,-4 0 0,-2 0 1,-3 0-1,-4 0 0,-5 0 0,0 0 0,-2 0 0,0 0 0,1 0 0,3 0 0,-1 0 0,-2 0 0,0 0 0,-4 0 0,1 1-1,-2 1-2,3-2 6,0 2-4,-1-2 1,-2 1 0,-2-1 1,0 1-1,-3-1 0,-1 2 1,0-1-1,-2-1 0,0 0 0,-2 0 0,2 0-1,-1 0 2,2 0-1,1 0 0,5 0 0,2 0 0,4 0 0,0 0 1,2 0-3,2-3 1,2 1-1,2-2 2,2 1 0,1 1 3,0 1-3,-3 1 0,-1 0-5,-3 0 7,-2 0-2,-3 0 0,2 0 0,-1 5-1,2 0 1,4 0 0,3 0 1,7 1 1,5-1-2,5-1-2,3-1 2,3 0-1,5-3 1,4 1 0,0-1 0,2 0 1,-1 0 1,-1 0-2,1 0 0,7 0 0,4-4 0,6-3 0,8-3-2,1 1 2,3 0 0,-2-1 2,-3 0-2,-4 2 0,-3-2 0,3 2 0,0-2 0,1 2 1,6-1-2,-2-2 1,-2 4 0,-5-1 0,-5 2 0,-7 3 1,-9-2-1,-4 2 0,-3 2 0,2-2 0,-1 1 0,-1 1 0,0-1-3,-4 2 3,-3-1-1,-1 1 1,0-1 0,-3-1 0,-3 2 0,-4 0 1,0 0-1,-4 0 0,-3 0 2,-1 0-1,3 0-1,1-2 0,5-1-1,0 0 1,2 0 0,-1-1 0,-1-1-2,1 2 2,1-2 0,-1 1 0,-2 0 2,0 1-2,-4-2 0,-2 2 1,-3 0-2,-3 2 1,-4-1 0,-2 1 0,-3-1 1,-2 2-2,0-1-1,-5 1 2,-2 0 3,-7 0-3,-6 0-1,-6 0-1,-6 0 1,-5 0 1,-6 0-1,-3 0 1,-4 0 0,0 0 0,0 0 0,0 0 0,0 0 0,0 0 0,0 0 0,0 0 0,1 0-2,2 0 2,0 0 0,-1 0 1,1 0-1,-3 0 0,0 0-1,0 0-2,0 0 2,0 0-24,0 0-37,-3 0-43,-10 1 51,-3 2-146</inkml:trace>
  <inkml:trace contextRef="#ctx0" brushRef="#br0" timeOffset="566992.1061">27099 2665 39,'0'0'84,"0"0"15,0 0-15,0 0-13,0 0-18,0 0-17,-1 0 6,1 0-18,0 0-1,0 0-4,0 0-8,0 0 1,0 0-1,0 0-6,0 0 12,0-3-10,0 0-3,0-2 3,0-2 2,-2-4-2,1 1-7,-1-4 0,1-1 2,1-2-2,-2-2-10,1-3 9,-1 1-4,0-1 5,0-2-6,0 0 6,-1-2-1,0 2 3,0 0-2,-1 2 0,-1 0 1,-1 3 4,1-2-3,-1-2 2,0 1 5,1-4-9,-1-1-1,0 0 0,2-2 0,-1-2 1,1 0 0,1 0 0,0-1 1,1 1-1,1 1 0,1-1 0,0 0 2,0-1-8,0-5 6,-3-2 0,-3-5 0,0-6 0,1 2-2,2 0 4,0 0-2,2 2 2,-2 3-2,1 0 0,2 2-2,0 2 2,0-2 0,0 2-1,0 0 1,2-1 0,2 3 0,-1-1 0,0-1-1,0 2 1,2-3 0,1 0 1,-2-5 0,-1 1-1,2 0 0,-1 5 0,1 6-1,-2 1 5,0 4-7,2 0 5,-2 2-4,3 0 1,1 0-1,-1 2 2,1-1 1,-3 0-1,1 3 0,-2 0 1,0 1 2,-2 1 0,1-2-3,1 1 1,-2-1 4,1 1-4,-2 0-2,1 0 2,1 3-1,0 1 3,0 3-3,0 0 9,-2 2 1,0 1-9,0 0 3,0 3 0,1 2-1,-1-1-3,2 2 0,-1 2 0,-1-2 0,0 0 1,0 1-1,0 0 1,2 2-1,-2 1 1,0 1-1,0 0 0,0-2 2,0 2-2,0 0-5,0 0-21,1 0-62,2 8-162,-1 11 49,-2 5 60</inkml:trace>
  <inkml:trace contextRef="#ctx0" brushRef="#br0" timeOffset="571776.9527">10982 4247 37,'0'0'22,"0"0"-8,0 0-6,98-2-3,-80 2-3,3 0 1,1 0-3,5 0 2,4 0 19,4 0 0,2 0-2,1-1 3,-4 1-6,0 0-5,0 0-3,1 0-2,-1-2 3,3-1-6,8-2 5,9 1 5,13-2 18,12 0-3,7-1-13,4 1-12,1-2 2,1 1-5,2-1 0,0 0 5,-3 1-5,-4 2 1,-2 1-1,0 1 1,-3 1 3,5-2-3,10 1 6,6 0 2,7 1-1,5 2 2,3 0 0,3 0-10,3 0 6,1 0-3,2 0 8,5 0-4,7 0-6,7 0 4,6 0-5,5-1 0,-6-2-1,-11 0 2,-7 0-1,-13 0 1,-10 0-1,-7-3 1,-1 0-1,-6-4 1,-8 2-1,-12 0 0,-19 2-2,-21 3-6,-16 3-42,-13 0-33,-7 0-42,-7 0 83,-13 0-24</inkml:trace>
  <inkml:trace contextRef="#ctx0" brushRef="#br0" timeOffset="572542.6559">16836 3837 103,'0'0'72,"0"0"-42,0 0-3,0 0-20,0 0-7,0 0 0,-82 86 0,76-51 4,1-1 1,4 4 1,1-1 4,0-2-5,8-2-1,12-3-3,9-4 6,11-5-5,6-4 4,11-2-1,4-5-5,10-4 8,4-4-2,2-2-6,0 0-19,-5-11-96,-8-4-59</inkml:trace>
  <inkml:trace contextRef="#ctx0" brushRef="#br0" timeOffset="572929.8706">17963 3806 182,'0'0'73,"0"0"-47,0 0 6,0 0 36,0 0-52,0 0-16,29 8 0,-14 14 16,-6 2 3,0 1-17,-3-1 7,0-1 11,-5 1-14,-1-1-3,0 2 4,0 3 3,-17-2-10,-7 6 5,-6-2 0,-3 1-5,-1-5-37,-3-2-56,-5-4-46,-4-5-84</inkml:trace>
  <inkml:trace contextRef="#ctx0" brushRef="#br0" timeOffset="573317.1748">17366 3831 229,'0'0'78,"0"0"-13,0 0-65,0 0-9,0 0 9,-6 109 20,10-67-11,1-5-5,1 0 3,0-4-7,1-5-2,-1-1-7,0-2-66,-1-6-38,-1-4-52</inkml:trace>
  <inkml:trace contextRef="#ctx0" brushRef="#br0" timeOffset="573879.6398">17554 3832 50,'0'0'105,"0"0"-97,0 0-7,0 0 21,0 0 4,0 0 0,0 95 2,1-75-12,7-5-3,0-4-8,2-2 3,0-4-7,5-1 8,-2-4-4,7 0-2,-2 0 13,3-9-11,-2-7-1,-1-3 0,0-2-4,-6 1 5,-3 2-3,-5 5 0,-3 2 11,-1 4 47,0 4 25,0 0-6,0 3-41,0 0-26,-1 3-12,-5 18-9,3 9 5,-1 3 4,2 2 0,2-2 3,0-3-2,0-2 2,0 1-3,0-2 0,0 2-3,6-2-30,-3 0 17,-1-3-119,-2-6-95</inkml:trace>
  <inkml:trace contextRef="#ctx0" brushRef="#br0" timeOffset="575517.581">3986 6003 167,'0'0'94,"0"0"-8,0 0 8,0 0-23,0 0-35,0 0-36,-12 2-2,12 19 2,-1 9 0,1 6 1,0 3 6,0 3-7,0 2 0,0-1 1,4-1 2,1-2-1,-1-4-2,0-4-2,-1-4-1,0-2-45,-3-3-20,2-3-37,-2-3-23,0-7-71</inkml:trace>
  <inkml:trace contextRef="#ctx0" brushRef="#br0" timeOffset="575883.4594">4001 5953 84,'0'0'129,"0"0"-27,0 0-59,0 0-31,0 0-6,0 0-5,37-36 5,-5 21 6,2 0-3,2 2-4,2 2-5,-2 2 1,-1 2-2,-7 4 0,0 3-3,-8 0-53,-1 4-52,-10 13-65</inkml:trace>
  <inkml:trace contextRef="#ctx0" brushRef="#br0" timeOffset="576149.0689">4061 6266 116,'0'0'58,"0"0"-58,0 0-2,0 0 2,0 0 15,0 0 16,59 0-23,-32 0 4,4 0-9,-1 0-2,-4 0-1,1 8-30,-8 1-59,-4 3-34</inkml:trace>
  <inkml:trace contextRef="#ctx0" brushRef="#br0" timeOffset="576383.4329">4117 6563 39,'0'0'43,"0"0"-11,111-35-3,-67 19-23,-2 1 0,-4 5-5,-4 0 0,-4 6-2,-5 2 0,-4 1-59,-3 1-30</inkml:trace>
  <inkml:trace contextRef="#ctx0" brushRef="#br0" timeOffset="577258.3905">4763 6262 187,'0'0'57,"0"0"-38,0 0 31,0 0-1,0 0-24,0 0 2,-38-62-19,24 55 25,-5 1 5,1 1-24,-3 5-14,-4 0 0,-2 0 0,1 15 0,1 4 0,3 2 0,4 2 0,7 0-5,7 0-1,2-5 3,2-3 2,0-3-8,0-3-1,11-1 7,2-4 2,7-1 2,-1-3 2,6 0 4,-5-3-6,4-9 3,-5-2-4,-1 0 1,0-5 1,-3 0-2,0 2 1,-3 3-1,-2 6 2,-6 5-4,-2 3 1,4 0-6,0 6-1,4 16-10,1 10 17,-4 4 1,-2 3 1,-2-1 3,1 3-3,-1-4 1,-3 1 11,3-4 23,-3-1-28,0-2 2,0-2 3,6 5-1,-1-4-1,-1-5 4,1-4-2,0-7-13,-2-5 0,2-5 2,-5-2 0,0-2-2,3 0 5,-3 0 0,0 0 10,0 0-1,3 0 3,0-2 29,6-13-23,4-7-20,1-8-3,5-4-4,-1 0-29,0-2-39,0 3-37,-5 1-15,-2 5-103</inkml:trace>
  <inkml:trace contextRef="#ctx0" brushRef="#br0" timeOffset="577493.2691">5120 6453 251,'0'0'32,"0"0"17,0 0 0,0 0-49,0 0-79,0 0-61</inkml:trace>
  <inkml:trace contextRef="#ctx0" brushRef="#br0" timeOffset="578071.3646">5611 5886 128,'0'0'69,"0"0"-3,0 0-20,0 0-22,-94 104 6,77-49-19,4 8-4,7 1 2,6-5-4,0-9 0,6-9-5,16-8-8,11-9 7,8-6-3,8-5-19,7-6-3,8-4-18,7-3 21,2 0-61</inkml:trace>
  <inkml:trace contextRef="#ctx0" brushRef="#br0" timeOffset="578383.8477">6464 5842 368,'0'0'94,"0"0"-94,0 0-17,0 0 11,0 0 6,0 0 11,52 90-6,-46-61-4,-4 0 8,-2 3-6,0 2 7,-15 7-7,-6 4-1,-6-2-4,-4-1-44,-2-4-55,-7-5-98</inkml:trace>
  <inkml:trace contextRef="#ctx0" brushRef="#br0" timeOffset="578727.5787">5884 5920 222,'0'0'105,"0"0"5,0 0-33,0 0-75,0 0 3,0 0-5,0 97 3,0-52-2,0 0 2,0-1-3,1-7-1,4-1 1,1-5-49,6-6-58,1-1-9,2-7-28,-3-5 75</inkml:trace>
  <inkml:trace contextRef="#ctx0" brushRef="#br0" timeOffset="579261.8064">6088 5928 261,'0'0'67,"0"0"-37,0 0-30,0 0-1,0 0-13,0 0 14,-3 77 9,12-52-9,-1-1 4,-1-6 3,2-4-2,0-5 1,2-4-5,2-4 7,2-1 0,4 0-2,3-12-3,0-9-3,-2-3-21,-6 2-8,-1-1 10,-5 1 16,-5 5 3,-2 0 2,-1 3-1,0 7 25,0 4 12,0 1 25,0 2-16,0 0-44,0 17 0,0 10-3,-3 7 8,2 3 14,1-3-17,0 0 2,0-5-4,0-1 0,0-4-1,0 1-2,0 3-3,4-3 3,1-1 0,-1-3-60,2-6-28,-2-2-51,-2-8-125</inkml:trace>
  <inkml:trace contextRef="#ctx0" brushRef="#br0" timeOffset="580371.122">7251 6140 85,'0'0'66,"0"0"-19,0 0-8,0 0-10,0 0-13,0 0-9,38 60-2,-29-60 5,3 0 11,3 0-3,3-7-6,1-8-5,-1-5-1,0-1-6,0-3 0,-3 0-2,-3 3 2,-5 1 0,-4 7 0,-3 5 0,0 4 6,0 3 0,0 1 24,0 0-10,0 4-19,-3 15 3,-3 5-4,3 4 0,-1-3-1,4-2 1,0-5 0,0-2-3,0-4 1,0-3 2,9-1 1,-3-3 0,1-2-1,1-3 0,5 0 0,2 0 8,3-10-4,1-8-2,1-2-2,-1 1-11,-1-1-20,0 2-2,1-1 27,-2 1 4,-1 0 2,-5 4 0,-4 7-1,-2 4 1,-4 1 1,2 2-1,1 0-11,4 3-1,1 11 12,1 0 14,-1-1-2,-3 0 2,0 0 0,-4-2-10,1 3-3,-3-2-1,0 2 0,0 1-2,0-2-5,-3 1-23,-5-2-97</inkml:trace>
  <inkml:trace contextRef="#ctx0" brushRef="#br0" timeOffset="580593.8847">7453 5874 515,'0'0'20,"0"0"8,0 0-23,0 0-5,0 0-34,0 0-104,-9-11-124</inkml:trace>
  <inkml:trace contextRef="#ctx0" brushRef="#br0" timeOffset="582511.5579">8766 5934 73,'0'0'63,"0"0"-4,0 0-6,0 0-5,-83-7-16,62 8-20,6 11 0,-3 3 2,3 3-12,2 6 1,1 3-2,4 3-1,1 0 7,7-4-1,0-5-2,0-3 1,4-3-4,10-1 5,1-4-6,4-2 8,2-4 5,0-4-7,4 0 6,-1 0-2,3-10-5,-3-5 5,-5-2-10,-1-1 1,-3 2 0,-3-1-1,-8-1-5,-4 1 5,0-2-3,0-1 2,-4 4-7,-11-1-12,0 2 20,-1 0-13,1 3-4,0 3 12,3 3 0,3 1 5,2 4 1,4 1 2,3 0 4,0 0-7,0 0-9,0 5 6,1 2 1,9-1 0,2-1 4,3-5-2,3 0 3,3 0 13,3-2-2,-3-10-1,4-3-5,-4 0-2,-3-4-5,-2 2 3,-4-6 6,0-1 4,-4-1 15,-2-7-14,-3-2 6,-3 0-8,0 0-6,0 0-5,0 6 11,-3 2-3,-5 4-7,-1 4-2,0 2 1,2 8 10,2 1 4,2 3-6,2 4 15,1 0-23,0 0-2,0 0-11,0 15-6,0 15 16,0 14 1,6 10 0,1 6 3,1 3-3,4-1 0,-3-5 0,-2-7 1,3-5 1,-2-6-2,3-4 0,2-3-2,-1-7-2,0-4 4,4-6 0,-4-5 0,3-3-4,-1-4 0,0-3-27,-2 0-2,0-6 2,0-11 12,-4-2 4,-5-4 11,-2-1 3,-1-2-15,0 4 9,0 3-13,-6 5 17,-1 3-9,-4 5 5,2 2 2,5 1 5,1 1-2,1 1-4,2-1 0,0 0 6,0 2-23,0 0-7,0-1 5,11-4 21,8 1 3,2-5 1,0 0 6,3 0-6,0-2 0,-1 1 2,2-3-1,-2-3 3,-3 0-2,-4-1 1,-4 0 11,-6 1 12,-3-2 42,0-3-57,-3-2 5,0-4-6,0-3 36,-6 0-18,-3 0-17,-1 4-3,2 4 12,1 5 13,-1 6-6,4 6-19,1 3-6,1 2 18,2 0-20,0 3-11,0 26 2,0 19 1,0 13 13,5 8-5,2-1 4,-1-6 1,0-4-1,2-10-4,2-9 0,-1-6 0,8-6-1,0-6-1,3-4-5,2-7-10,4-7-30,3-3-8,3-1-70,-2-22-58</inkml:trace>
  <inkml:trace contextRef="#ctx0" brushRef="#br0" timeOffset="582886.6552">9121 5816 295,'0'0'36,"0"0"-33,0 0-3,0 0 5,84-23-2,-41 12 0,6-1-2,-2 3 3,-3 1 2,-3-1-5,-4 3 4,0 2-5,-1-1-4,-2 5-84,-2 0 16,-6 0-126</inkml:trace>
  <inkml:trace contextRef="#ctx0" brushRef="#br0" timeOffset="584569.6899">9903 6015 32,'0'0'90,"0"0"-14,0 0-24,0 0-31,0 0 7,0 0-9,-73-36 0,58 31-16,-1 2 29,-1 3 10,-1 0-20,-4 0-16,1 3-3,-1 7 1,1 1-4,4 3-2,4 1 0,1 3 2,7-1-4,-1 1-1,2 0 1,4-3 2,0 0-6,0 0 6,7-1 1,4-2 1,0-1-3,3-4 0,1-3 0,5 1 3,0-5 13,2 0-10,3 0 4,0-8-6,0-5-1,-3-4 1,-2 1 0,-3-2-2,-7 1 2,-2 0-1,-4 2 7,-2 2-4,-2 1 4,0 3 5,0 4 22,0 4-13,0 1 1,0 0-6,0 0-16,-2 0 0,1 8-7,1 6 4,0 0-5,0 0 7,0-4-6,0-1-3,7-2 1,0 0 5,3-3 4,3-2 4,2-2-2,4 0 9,1 0-11,-1-3 0,2-8-10,-6 1-14,1-3 10,-5 1 5,-4 1 6,-2-2 3,-4 0 1,-1 1 2,0 1 8,0 2-9,0 3 33,-3 3-8,0 1-4,2 2 1,-1 0-13,1 0-11,1 0-1,-2 8-22,2 9 17,0 2 5,0 1-2,0-2 1,3-5-4,5 0 0,2-3 3,-1-4-7,2-3 10,2 0 4,-1-3 4,4 0-8,1 0-28,2 0-49,6 0-29,-5-1 10,2-5-40</inkml:trace>
  <inkml:trace contextRef="#ctx0" brushRef="#br0" timeOffset="584949.7853">10112 5875 429,'0'0'99,"0"0"-60,0 0 0,0 0-28,0 0-11,0 0-27,-9-13-82,9 13-77,3 0 39</inkml:trace>
  <inkml:trace contextRef="#ctx0" brushRef="#br0" timeOffset="586001.6896">10267 5982 73,'0'0'68,"0"0"1,0 0-34,0 0 33,0 0-49,0 0-11,2-51-3,5 45 7,-1 5 6,3 1-3,3 0-15,1 0 4,1 13 5,4 3 5,-5 4-2,-1-1-7,-3 0-2,-4-1-3,-2 0 2,-2 1-1,-1-2 0,0-2 10,0-3-7,0-1 0,0-7-4,0 0 0,-1-2 0,1-2 12,0 0-5,0 0 2,0 0 14,0-10 20,0-10-27,0-6-16,1-2-2,12 3-13,1 2-3,2 5 10,-2 6 7,2 1-1,-4 6-2,4 5-3,1 0-10,1 0 17,-2 14-9,-1 3-5,0 2 7,-2 2 7,-4-1 1,-1-1-1,2-3 1,-2-3 0,-1-1-1,-1-3 0,3 2-2,-2-2 0,1-2-27,1 0-68,1-2-12,-1-2-60</inkml:trace>
  <inkml:trace contextRef="#ctx0" brushRef="#br0" timeOffset="586762.679">10788 5994 137,'0'0'156,"0"0"-156,0 0-8,0 0 8,0 0 1,0 0-1,0 32 0,7-28 6,4-1 0,2 0-2,2-3 43,3 0-27,1 0 1,2 0-13,0 0 4,3-6-2,-3-4-8,-3 1 0,1 1 2,-5 0-4,-4 3 2,-4-1-2,-6 1 0,0-1 11,0 0-7,0 0-4,-6 0-5,-10 1-14,-2 4 19,-3 1-14,-3 0-1,0 0 13,0 3 1,-1 9 1,4 0 0,4 2 0,4 2 0,4 1-2,5 2-7,2 2 8,2 0 0,0-1 1,8-3 0,5-1 6,2-4 8,7-3-13,1-3 5,2-3-2,5-3-4,3 0-11,0 0-84,0-9-121</inkml:trace>
  <inkml:trace contextRef="#ctx0" brushRef="#br0" timeOffset="587668.8776">11458 6017 118,'0'0'101,"0"0"24,0 0-39,0 0-54,0 0 50,0 0-77,-51-30 6,36 28-8,-3 2 0,0 0 6,0 0 4,0 0-11,-1 9 2,3 3-3,1 2-2,0 1-1,9 1-5,1 1 3,5 2-9,0 1 3,0-2 7,0-1 1,6-4-2,8-2-5,1-4 0,4-3 9,3-4 7,-1 0-4,2 0-3,-1-14-2,-1-3-10,1-1-1,-1-5-10,-6-2 23,1-4-10,-6-2 9,-3-2-3,-1 1 4,-6-1 11,0 0 3,0-2 17,0 3 16,-9 1-31,-3 4 20,0 5 5,3 6-32,2 9 14,2 4-4,4 3-4,1 0-15,0 16-11,0 14 8,0 11 2,7 4 2,5 2-2,3-4 0,2 0-3,2-7 3,2-3-42,0-4-29,4-7-4,2-7-61,1-6-61</inkml:trace>
  <inkml:trace contextRef="#ctx0" brushRef="#br0" timeOffset="590034.558">12215 6023 22,'0'0'69,"0"0"-11,0 0-9,0 0 19,0 0-27,0 0 5,84-24-10,-69 12-16,-1-1-9,2 2-2,-3-3-5,1 2 0,-4 0 1,-2 0-4,0-2 3,-3 2-1,-2 0-1,-2 0 5,-1 2-4,0 1 4,0 1 9,0 5 26,0 2-25,-1 1-9,-5 0 5,-3 0-13,2 15 0,1 4 0,3 2 1,1 2-1,2-2-3,0 0 2,0-2-1,0-2 0,2-3 2,2-4-4,2 0 4,0-5 0,3-2 0,0-1 1,5-2 5,-1 0 3,-1 0-5,0-3-4,-3-3 2,-2 0-1,1-3-1,0-2 0,0 1 0,0-3 0,1 3 0,-1 2-1,3 2 0,-4 1 1,5 0-2,-3 3 1,0 2-3,1 0 3,-4 0-1,-1 10-4,1 3 0,-1 2 4,-2 1-2,-2 1 1,1 0 3,0-2 2,0-3-1,-1-3-2,1-3 0,1-3 1,-3-3 0,1 1 0,-1-1 0,2 0 10,1-6-6,1-13-4,4-5 0,-1 1-4,-1 5 4,-1 3 0,-2 1 0,0 4 3,1 1-3,1 3-4,3 2 2,2-1-1,0 5 1,2 0-1,-2 0-2,-2 8 5,5 5 0,-5 3 6,-1 1 5,-1 0-7,1-1-3,1-2-1,3 1 0,5-5 0,2-4-13,1-4-93,2-2-62</inkml:trace>
  <inkml:trace contextRef="#ctx0" brushRef="#br0" timeOffset="590362.6605">12474 5638 429,'0'0'65,"0"0"-15,0 0-25,0 0-25,0 0-8,0 0-84,0-20-120,0 23-23</inkml:trace>
  <inkml:trace contextRef="#ctx0" brushRef="#br0" timeOffset="591408.1054">13590 5872 101,'0'0'112,"0"0"-10,0 0-22,0 0 3,0 0-48,0 0-12,-42-66-10,24 57-10,3 3 1,-4 0-2,-1 4-2,-1 2-3,-1 0-4,4 3 5,0 11 2,3 2-1,5 5-4,4 4 3,1-1 2,5 0-4,0-3-1,0 0 1,0-4-5,11-2 8,1-5 0,1-2-5,5-4 6,3-4 3,4 0-3,4-1 0,1-14-3,-1-5 3,-3-1-16,-5-1 4,-5-3 7,-4 4 5,-3 0 4,-6 3-4,-3 5 1,0 5 12,0 5 32,0 3-21,-2 0-12,-2 11 0,0 10-12,4 4-5,0 1 3,0 0 2,8-3 0,6 1-4,1-4 4,1-3-17,3-5-50,1-6-56,2-6-82</inkml:trace>
  <inkml:trace contextRef="#ctx0" brushRef="#br0" timeOffset="593244.0872">15376 5601 103,'0'0'126,"0"0"-51,0 0 0,0 0-12,0 0-13,0 0-34,-14-64-9,6 53-1,0 0 4,-1 2-5,0 2-2,-5-1-2,4 2 5,-5 4 7,0-1-6,-3 3-6,0 0-1,2 0 1,2 0 1,1 0-2,3 0 2,0 3-2,2 2-4,2 6-6,1 2 10,2 7 0,3-1-6,0 6-1,0 2 4,14 0-1,4 3 4,4 0 1,3-1 2,1-1-6,1-2 3,-2-2 0,-1-2 5,-4-1-3,-4 1-3,-4-1 1,-4 2-1,-3 2-3,-5 4 0,0 2 4,0 1 2,-8 1-2,-8-5 3,-5-2-2,2-5 5,-4-5 1,0-3-4,-3-6-3,-1-4 10,0-3-8,0 0 1,2-2-3,3-9-3,7-4-18,0 1-54,8 1-10,2-1-88,4 3-43</inkml:trace>
  <inkml:trace contextRef="#ctx0" brushRef="#br0" timeOffset="593728.5864">15655 5597 34,'0'0'83,"0"0"-1,0 0-7,0 0-24,0 0-42,0 0-9,29-17 3,-2 11 11,2 0 13,3-1-20,1-1-2,0 2-5,0 2 1,-5-1-1,-2 2-3,-4 1-49,-7 2-33,-3 0-42</inkml:trace>
  <inkml:trace contextRef="#ctx0" brushRef="#br0" timeOffset="594259.6632">15847 5630 296,'0'0'99,"0"0"-55,0 0-44,0 0-6,0 0 6,-3 84 8,3-40 44,0-2-4,0 0-12,0-4 10,0-4-30,0 0-16,0-5 7,0 0-7,0-2 0,0-3-3,0-4-29,0-4-57,0-5-39,0-5-110</inkml:trace>
  <inkml:trace contextRef="#ctx0" brushRef="#br0" timeOffset="594494.0231">15708 6149 99,'0'0'77,"0"0"-48,0 0 54,0 0-19,94 2-32,-53-6-16,2-7-8,0-1-7,-3 1 3,-3 1-4,-4 4-7,-4 2-21,-3 4-42,-4 0-31,-5 0-77</inkml:trace>
  <inkml:trace contextRef="#ctx0" brushRef="#br0" timeOffset="595426.4826">16320 5702 282,'0'0'157,"0"0"-98,0 0-48,0 0-11,0 0-10,0 0 10,-2 89 12,2-54-1,0-5-2,0-2-2,0-6-7,0-1 3,0-6-3,0-2 3,0-2-8,2-6 5,1-2-18,0-1-28,3-2-39,-1 0-4,2 0 42,-3-2 9,-1-8 19,-1-5 2,-2-3 11,0-3 6,0-5 0,0-2 5,0-6 0,0-2 3,0-6 7,0 0 14,0 3 1,0 4 17,0 8 2,0 6 22,3 5-11,6 2-37,4 5 9,1 5-25,5 4-6,3 0 1,-1 19 5,0 7-2,-6 2 13,-3 1-4,-6-2 5,-3 0-6,-2-3-9,1-4 8,-1-4-9,1-2 0,3-5-3,-1-2 0,-1-4-5,0-1-4,0-2-18,0 0 22,3-12 5,1-12 3,2-8-3,0-3-3,-1 3 3,0 3-3,0 6 3,-2 8 4,0 5-2,-3 3 10,0 6 2,3 1-4,3 0-10,3 1-3,1 21 3,-1 9 7,-1 7 0,-6 3 12,-5-1 1,0-4-13,0-1 6,0-3-13,0-4 3,0-3-4,0-2 1,0-6-17,0-4-43,0-3-58,3-6-16,8-4 42,0 0-105</inkml:trace>
  <inkml:trace contextRef="#ctx0" brushRef="#br0" timeOffset="595863.957">16889 5621 89,'0'0'238,"0"0"-112,0 0-54,0 0-31,0 0-35,0 0-5,32-18 9,-5 12 0,0 0-10,1 0 0,-1 1 4,0 1-4,-3-1 0,-3 2-2,-3-1-4,-5 1-27,-1 3-53,-6 0-53,-5 0 1,-1 0-24</inkml:trace>
  <inkml:trace contextRef="#ctx0" brushRef="#br0" timeOffset="596067.0705">17078 5561 54,'0'0'112,"0"0"-9,0 0-36,0 0-45,0 0 24,-23 96-2,23-60-16,0 2 1,0 1 1,0-5-24,0-1 5,0-2-10,0-4-1,0-2 2,0-2-2,-3-3-43,-1-2-50,-3-5-50,2-2-78</inkml:trace>
  <inkml:trace contextRef="#ctx0" brushRef="#br0" timeOffset="596281.3115">16961 6032 66,'0'0'116,"0"0"-62,0 0-45,0 0-9,0 0 0,0 0 23,42-6 34,-18-2-40,1-1 17,1-1-9,-1 2-16,-1-1-9,-3 4 3,-3 1-6,-2 2-15,-2 1-60,-1 1-19,-4-1-88</inkml:trace>
  <inkml:trace contextRef="#ctx0" brushRef="#br0" timeOffset="597265.5454">17461 5541 254,'0'0'103,"0"0"-13,0 0-30,0 0-39,0 0-21,0 0-4,-12 68 4,0-24 5,3 1-2,2-1 7,0-3-10,2-5 0,4-4-1,1-5-1,0-4 1,0-7-2,4-1 3,11-4-3,2-2 3,6-5 0,6-2 13,2-2-7,2 0-3,0 0-3,-4 0 1,0 0 3,-5 0-4,-1 0-3,-1 0-6,-2 0-53,-2 0-63,-1 0-56</inkml:trace>
  <inkml:trace contextRef="#ctx0" brushRef="#br0" timeOffset="597901.5354">18073 5592 280,'0'0'84,"0"0"-6,0 0-17,0 0-22,0 0-39,0 0-13,-18 47 13,11-8 9,-1 5-1,-4-5 18,3-6 6,-1-3-25,0-4 2,3-4-9,1-2 0,3-6-2,0-4-1,3-4-9,0-3-17,0-3-25,0 0 21,0 0 24,2-11 9,5-8 9,3-7-9,-3-4 2,0-3 0,-1-6 0,-3-4 0,3 0 1,-3 1-2,4 7 7,-2 8 6,0 11 24,-1 5 10,-1 7 0,-1 4-1,5 0-45,5 0 0,7 4-4,4 15 2,1 9 0,-2 3-1,-5 5 6,-1 2 8,-4 0-9,-5-5 1,0-2-2,-3 0-2,-1-4-1,-2-2 0,1-2 2,-1-4-2,-1-2-78,0-5-85,0-4-45</inkml:trace>
  <inkml:trace contextRef="#ctx0" brushRef="#br0" timeOffset="598135.8962">18031 5794 245,'0'0'144,"0"0"-144,0 0-2,0 0 2,0 0 13,81-3-13,-50 3 0,-3 0 0,-2 0-51,-4 0-23,-2 0-37,-3 0-53</inkml:trace>
  <inkml:trace contextRef="#ctx0" brushRef="#br0" timeOffset="598417.132">18476 5551 270,'0'0'104,"0"0"-104,0 0 7,0 0 8,4 88 26,-4-47-8,0-1-12,0-4-9,0-2-3,0-5-8,0-3 0,-3-2-1,0-7-3,3-6-3,0-1-43,0-6-32,0-2-12,0-2-98</inkml:trace>
  <inkml:trace contextRef="#ctx0" brushRef="#br0" timeOffset="598932.7301">18444 5618 0,'0'0'84,"0"0"49,0-99-55,3 73-2,10 3-27,1 4-35,4 2-1,0 5-12,0 6 9,-3 6 4,1 0-12,-1 5-2,-2 14 1,-3 3-2,-7 4 1,-3 3 0,0 1 1,-17 3-1,-1-1-2,-3-4-16,5-5-7,-2-8 3,7-4 22,3-10 5,2-1 3,3 0 20,1 0 18,2 0 24,0 0-21,0 0-38,0 0-11,0 0-2,12 8 2,8 4 4,3 0-1,4-2 12,0 2-14,3-1 3,0 1 2,-2 0-5,1 4 0,-6 3-1,-2 3-10,-1 4-14,-2-4 24,-2 0 0,-6-3 0,1-2-1,-5-1-16,3-1-114,-6-3-37,-3-6-108</inkml:trace>
  <inkml:trace contextRef="#ctx0" brushRef="#br0" timeOffset="602158.2502">20351 5720 118,'0'0'62,"0"0"-30,0 0-12,0 0 15,0 0-13,0 0-6,0 0 9,40-78 11,-26 74 0,-2 1-4,0 3-25,4 0 8,-1 4-8,1 13-4,1 4 9,1 1-5,-2 2 1,-4 0 5,-3-1-10,-4-3 0,-2-2 0,-3-4-4,0 0 1,0-2 0,0-2 11,0 0-11,0-4 7,-3-2 9,0-1-15,3-3 4,0 0 1,0 0 2,0 0 4,0 0 8,0-7-17,0-7 10,0-4-13,0-5 0,13 1 2,4 1-2,-1 3-2,-1 4 0,0 5 2,-2 5-4,0 2 0,2 2 4,0 0-2,0 0 0,1 11 1,-2 1-1,-3 1 0,0 1 0,-5 0-6,-1 1-3,-4-2 11,-1 1 0,0-2 0,0-2 7,0-2-4,-1-2-3,-1-3 2,2-3-2,0 0 9,0 0 1,0 0-3,0-16-3,0-7-1,11-8 0,7-4-2,1-2-1,-1 6 0,1 7 0,-3 8-2,0 8 1,-3 4 2,2 4-2,-1 0-1,-1 2-7,-1 13 6,-3 0-2,0 3 2,-5 2 0,4-2 1,2 0-30,4-1-15,4-4-49,1-3-102,-1-1-24</inkml:trace>
  <inkml:trace contextRef="#ctx0" brushRef="#br0" timeOffset="603246.8406">21417 5690 174,'0'0'132,"0"0"-62,0 0-16,0 0-29,0 0 0,0 0-10,-13-71-10,3 65 8,-2 3-11,-3 3 30,-3 0-32,-1 5 8,-5 11-8,3 7 0,0 5-2,5 0 0,5 0 2,4-2-2,4-4-1,3-2 1,0-2-1,0-5 6,12-2-3,0-3 0,1-4 0,5-2 1,1-2 2,1 0 1,2-4 2,-3-9-5,0-3 0,-3-4-1,-4-1 1,-4 0-2,-1 1 1,-4 2 0,-2 5 9,-1 0-8,0 5 24,0 5 16,0 0-24,0 3-8,0 0-9,0 0-20,0 12 1,0 6 19,2 1 1,2-1-1,2-2 1,2-5-1,2-1 0,-1-3 0,6-4 2,0 0-1,4-3 1,4 0 4,1 0-6,-1-11 0,1-2-9,-4-4-23,1-1 16,-4 2 7,-2-1 9,0 2 2,-3 1 0,-3 6 1,1 2 6,-3 1-3,-1 5-6,1 0-3,3 0 2,1 14 1,-2 1 0,0 0 0,0 1 1,-3 0 2,-2 0 6,-1-1-6,-1-2 8,-1-1-9,-1-2-1,2-3-1,-2-1-5,0-3 5,1 0 8,1-3-7,-2 0 0,1 0 6,-1 0 2,3-3 7,-2-10-13,4-5-2,1-5 0,2-1-1,3-2-4,1 1 3,2 2-5,-1 5 5,-2 4-5,-1 5 6,-1 2 0,2 4 0,0 3-4,1 0-2,1 7-4,1 11 8,0 3 0,-1-3 2,-2 0 2,-1-2-1,2-3-1,-2-1 4,1-3-4,2-1 0,1-2-15,2-4-95,2-2-28,1 0-189</inkml:trace>
  <inkml:trace contextRef="#ctx0" brushRef="#br0" timeOffset="605086.3905">22289 5591 128,'0'0'97,"0"0"-40,0 0 25,0 0-37,0 0-34,0 0-4,28-36 2,-12 36-5,0 0 2,0 6-3,1 10 4,-2 7 0,-4 2-4,-3 3 5,-4-1 12,-2-4-20,-2-2 2,0-3 18,0-1 3,0-4-3,0-6-19,-3-1 5,1-3 8,2-1-13,0-1 6,0-1-5,0 0 8,0 0 8,0-9 10,0-11-7,7-5-21,6-4-1,3 2-6,4 2 7,-1 2-3,3 7 2,-2 3-1,-2 7 0,1 5-1,-2 1-2,0 0 3,1 9 0,-3 9-1,-3 1 1,0 2-2,-3 2 1,-1-2 3,-1-1 0,-1-2-3,0-3 2,-1-2 1,1-2 4,-1-3-4,0-1 0,1-4 0,0-2-4,0 1 4,4-2-21,1 0 21,1-3 2,4-12-2,-2-4 0,0-4-2,-2-3-1,-4-1 3,-1-2-6,-5 3-13,-2 3 17,0 5-3,0 4 3,-8 4 2,2 4-13,-1 3 7,1 3 5,-2 0-6,-2 4 0,2 17 4,1 8 1,1 4-4,3 0 6,3-1-2,0-6 0,0-1 2,0-2 2,6-5 1,1-5-3,3-1-3,3-5 3,0-3 4,5-4-1,3 0 1,8 0 5,3-4-9,5-6 3,-2-4 0,-7 1-2,-5-5 1,-4-3-2,-5-5 0,-6-2-2,-3-4-3,-5 3-1,0 2 3,0 6 3,-3 6 0,-7 5 3,1 1 1,1 4 14,2 2-18,3 3 0,0 0-2,2 0 2,-1 0-9,2 3-4,0 9 7,0 0-1,0 0 2,0-1 5,12-1 1,-1-2-1,5-5 1,0-2 2,7-1 6,0 0-2,3 0-7,1-4 9,3-5-8,0 0-1,-2 1 0,-3 5 1,-3 3 0,-8 0-2,-2 0-3,-5 12-9,-4 8 13,0 4 3,-3 3-3,0 2 12,0-1-10,0-1 4,0 1-6,0-3 6,0-3-9,3-2 7,8-3-4,2-7 0,4-2-12,5-7-11,3-1-43,5 0-49,0-7-106</inkml:trace>
  <inkml:trace contextRef="#ctx0" brushRef="#br0" timeOffset="606891.4832">24258 5814 258,'0'0'19,"0"0"-16,0 0 5,0 0 11,0 0-14,0 0-4,0 0 11,16 28-9,-5-28 39,4 0 16,0 0-25,-1-2-7,1-3-8,1-4-8,-1-1 4,1 0-11,-4-2-1,2-3 6,-5-3-4,-2-5-2,2-5-1,-3-7 2,2-2-2,-2-3 0,1 0-1,0 1 5,1 1-5,-2 0 0,0 2 0,1 1 1,-4 4 13,-1 4-9,-1 3 11,-1 3 6,0 4-10,0 5 10,0 5-7,0 4 6,0 1 4,0 2-25,0 0-8,0 0-3,0 20-7,0 11 12,0 13 6,0 4 0,0 3 9,0 2-6,2-1 1,4 3 1,3-4-2,2-6-2,3-4-1,2-8 0,1-8 2,-1-4-2,-1-4 0,1-3 0,-3-4 0,0-2-2,-1-4-2,1-2-6,4-2 10,-2 0-1,3 0 3,-1-6-5,1-9 4,2-3-2,-2-5-2,-1-4-16,0 1-7,-7-1-3,-2 0 3,-7 3 18,-1 4-3,0 7 2,0 5 8,-3 4-21,-6 4 20,-5 0 2,1 10-6,-4 13 3,3 6-2,1-1 0,4-2 4,6-1-1,1-2 0,2-4-3,0-2 1,6-3 2,9-6 4,0-1-2,4-4 4,1-3-2,1 0 5,0 0-6,-3-7 2,-2-1-2,-4-2 0,1 0-2,-5-4 1,-4-1 0,-4-3 0,0-3-7,0 0 6,-15 1 1,-2 1-11,-3 2-2,2 3 13,0 1 0,3 4 10,2 3-9,7 3 2,3 2 8,3 1-2,0-2-9,0-2 0,11-1 0,8-1 6,5-1-6,2 1 0,-1-2 3,-2 2-2,1-2-1,0 4 0,-4 3-3,0-1 3,3 1-28,-5-1-50,-4 1 10,-4 1-151</inkml:trace>
  <inkml:trace contextRef="#ctx0" brushRef="#br0" timeOffset="607357.6106">24197 5520 287,'0'0'30,"0"0"-22,0 0 27,109-30 13,-60 24-33,1 2-4,1-1-10,-7 3 0,-2 2-2,-5 0 1,2 0-7,3 0-29,1 0-37,2 0 14,-2 2 3,-5 1-119</inkml:trace>
  <inkml:trace contextRef="#ctx0" brushRef="#br0" timeOffset="609446.6562">26006 5814 19,'0'0'140,"0"0"-140,0 0 0,0 0 5,0 0 16,0 0-17,21 37 6,-8-31 5,0-1 19,3-2 16,1-2-8,4-1-8,0 0-16,4 0-3,2-1-3,2-8-10,-1 0 0,-1-2 3,-2-1-5,-4 0 1,-2 0 3,-4-3-3,-3 0 10,-1-3-4,-5-2 0,-2-1 19,-1-5-5,-3 0-14,0-3-7,0 0-1,0 4 0,-4 0-1,-5 4-7,-5 3-9,-1 7 14,-3 3 1,-2 8 2,-4 0-1,0 0-1,3 15-4,3 6 3,6 9 2,3 6-1,6 4-3,3 0-6,0-5 12,16-5 1,5-5-1,0-5 5,5-4 1,2-2-3,3-5 9,4-4-5,1-4-4,4-1-3,-2 0-38,7 0-110,0-1-21,-8-6 52</inkml:trace>
  <inkml:trace contextRef="#ctx0" brushRef="#br0" timeOffset="610305.988">27030 5553 155,'0'0'74,"0"0"10,0 0-2,0 0-25,0 0-34,0 0-18,-84-45 1,64 45-5,-2 0 4,-2 9-10,-1 7 5,4 6 0,4 2-4,2 0 6,8 0-2,2-5 0,4-4-9,1-1 6,0-5-7,6-3 8,9-1 2,3-4 1,7-1 7,3 0 7,2-3-12,-2-10 3,-2-4-6,-7-3-2,-2-1 2,-4 2 4,-5 1-1,-1 2 11,-4 8 15,-2 2 18,-1 4 7,0 2-19,0 0-20,0 0-15,0 0-23,0 21 11,0 11 12,0 8 11,-1 4-9,1 0 2,0-2 9,0 1-11,-2-2 4,2-2 5,-1-3-11,-1 2 8,2-3-8,0-1 2,-1-1 7,-2-3-8,2-2 4,-2-4-5,0-6 2,0-6 1,1-6-3,2-4-3,0-2 1,0 0 4,0 0-2,11-17 8,7-9-8,5-5-1,6-4-10,2-3-33,3-2-22,4-1-30,2 3-39,2 2-82</inkml:trace>
  <inkml:trace contextRef="#ctx0" brushRef="#br0" timeOffset="610550.8734">27516 5815 448,'0'0'201,"0"0"-154,0 0-5,0 0-7,0 0-35,0 0-19,10-1-50,-9-1-103,-1 2 22,0 0-75</inkml:trace>
  <inkml:trace contextRef="#ctx0" brushRef="#br0" timeOffset="611384.0339">27897 5227 150,'0'0'25,"0"0"-11,0 0-2,0 0-7,0 0-3,0 0-2,-91 90 8,77-51 13,2 3 10,4 2 2,5-1 19,3 1-15,0-2-7,0-1-14,11-5-11,9-2 0,6-5-4,6-3 12,7-4-11,6-2-4,7-2-51,8-4-146,3-9 19</inkml:trace>
  <inkml:trace contextRef="#ctx0" brushRef="#br0" timeOffset="611937.4006">28382 5291 218,'0'0'145,"0"0"-53,0 0-31,0 0-56,0 0-5,0 0-10,-5 58 10,1-21 4,-2-1-4,0 2 4,0-4-2,-1-1-2,4 1 0,0-4-1,3-2 0,0-1-16,0-6-76,0-4-41,2-9-43</inkml:trace>
  <inkml:trace contextRef="#ctx0" brushRef="#br0" timeOffset="613031.0877">28697 5388 54,'0'0'31,"0"0"41,0 0-23,0 0-20,0 0 23,0 0-11,-16-29 34,16 24-18,0 1-2,0 0-4,0-3-36,0 0-6,0 1 7,0 0-11,8 1-5,0 1 2,4 1-2,3 0 0,3 3 1,4 0 3,-1 0-2,-1 4 1,-3 10-3,-5 4-12,-1 3 10,-7 3-1,-4 2-1,0 2 4,-10 1 16,-8 0-16,-4-1-22,-2-3-7,0 1-38,0-2 25,2-3 6,2-3-5,8-4 30,5-5 11,2-1 0,5-2-6,0-2-13,0 0-5,11 1 24,9-3 7,5-2 27,6 0 5,4 0-19,3-3-14,-1-8-6,-1 0-5,-2 3-7,-5 0-87,-5 2-73</inkml:trace>
  <inkml:trace contextRef="#ctx0" brushRef="#br0" timeOffset="614323.4148">29309 5347 130,'0'0'128,"0"0"-22,0 0-3,0 0-14,0 0-57,0 0-24,0-6-8,0 6-9,0 10-17,0 10 26,0 5 7,-2 4 28,-6-2-20,0 4-9,0-2 5,-1 0-8,-1 3 0,1-2-1,0-3 1,0-1-1,3-7-2,0-2 0,2-4 0,2-5-5,1-2-1,1-5-24,0-1 6,0 0 4,0 0 4,0-4 13,4-14-2,7-6 0,3-7 5,2-2-2,1-4 4,2 1-1,-3 0-1,-3 4 0,-1 3 4,0 1-3,-1 2 1,0 4-2,-2 4 2,-4 7 5,-2 6 16,-1 4 14,-2 1-10,5 0-23,3 0-4,2 13-18,6 7 18,0 7 3,-3 2 15,-4 2 3,-3 0 1,-3-2-18,0 0 6,0-2-10,-1 2 0,0-4 8,0-2-8,1-2 0,1-6 1,1-1-1,2-4-21,3-6-66,0-4-41,-1 0-109</inkml:trace>
  <inkml:trace contextRef="#ctx0" brushRef="#br0" timeOffset="614573.4021">29315 5537 250,'0'0'17,"0"0"-7,0 0 43,0 0-11,0 0-33,0 0-6,95 3 1,-70-3-4,-1-7-3,-4 1-42,-2 2-44,-5 0-80</inkml:trace>
  <inkml:trace contextRef="#ctx0" brushRef="#br0" timeOffset="615035.2786">29832 5120 285,'0'0'91,"0"0"-24,0 0 5,0 0-28,0 0-44,0 0 0,8 15-15,4 13 15,4 8 25,-1 3 5,3 3-9,-3-1 16,-2-3-20,-1-2-2,0 1-11,-6-2 7,-1 4 1,-4 2-9,-1 4 2,-4 6-5,-19-1-8,-3-5-36,-9-7-33,-2-8-39,-9-4-81,-4-5-85</inkml:trace>
  <inkml:trace contextRef="#ctx0" brushRef="#br0" timeOffset="656917.415">5754 8596 22,'0'0'39,"0"0"48,0 0-3,0 0-40,0 0 8,0 0-4,0 0-26,-6 83-6,4-61 3,2 3-6,0 8-11,0 5 0,0 3 6,0 1-7,0-2 2,0-2 0,3-2-1,-1-3-4,-1-1 2,-1 2 0,0 0 2,0-3-2,0-4 0,0-7-41,0-7-10,0-2 4,0-4-39,0-5-49</inkml:trace>
  <inkml:trace contextRef="#ctx0" brushRef="#br0" timeOffset="657709.6486">5763 8573 144,'0'0'29,"0"0"71,0 0 19,0 0-39,0 0 1,0 0-26,0-14-24,0 14-22,0 0-9,0 0-3,6 9-20,6 17 21,4 10 0,8 6 2,3 3 0,1 2 9,2-1-9,0-4 3,0-6-2,-2-4 2,-4-5-3,-3-2 0,1-6 1,-5 1-1,-1-6 0,-2-1-3,-3-8 3,-3-1 0,-2-4-1,2 0 2,-1 0-1,0 0 17,1-7 6,-2-9 15,1-4-25,-1-4-5,-1-4 7,-4-5-13,1-2 0,-2-3-2,0-2 3,0 1-3,0 2 0,0 3-4,-2 6-1,-4 0-6,0 5 0,2 5-25,1 7-26,3 1-49,-2 5-83,-2 2-125</inkml:trace>
  <inkml:trace contextRef="#ctx0" brushRef="#br0" timeOffset="659471.0833">6622 8908 68,'0'0'29,"0"0"10,0 0-7,0 0 1,0 0-23,0 0 3,0 0 18,-88-10-15,76 10 5,-1 3-21,1 5 0,3 6-3,-1 3 2,4 2-2,1 2 3,4 2-4,1-4 3,0 1 1,0-5 0,0-1 0,4-2 0,5-2 0,1-4-1,1 0 1,0-4 7,5-2 5,-1 0 5,4 0 4,0-8-7,0-2-7,-3-1-4,-3-1-3,-1 2 6,-4-1-6,-4-1 3,-2 3 0,-2-1 2,0 0-3,0 3 2,0-1-3,0 1 2,0 0-2,-2-1-1,2-1 0,0 0-1,0-2-1,0-1 2,9 0 0,1 0-1,1 2 1,1 1 0,0 3-1,-2 4 3,1 2-4,4 0 2,0 13 0,1 8 12,-2 6 1,0-2 5,-3 0-4,-2-2-7,1-2-2,-1-4-2,0-4-2,3-2 6,-3-4-7,2-2 0,2-2 9,-3-3-9,5 0 4,0 0 1,3-15-3,-3-3 6,1-3-8,-4 0 0,0 3 3,-4 3-1,-4 4-2,-2 6 0,-2 5 2,0 0-4,0 0-6,0 2-21,0 10 29,0 5 3,0-1 0,0-1-5,6-1 6,1-1-2,5-3-2,0-2-1,4-2 1,2-3 1,2-1 4,0-2-5,-3 0-5,5-5-24,-5-5-15,-2-4 1,-5 2-22,-4 0 45,-4-1 20,-2 0 7,0 1 10,0 2 22,-2 3-12,-1 3 15,2 1-14,1 3-10,0-1-18,0 1-11,0-2-33,10 1 19,2-1-7,7 0-14,-1-1-32,5-4-96</inkml:trace>
  <inkml:trace contextRef="#ctx0" brushRef="#br0" timeOffset="659752.3166">7635 9112 113,'0'0'4,"0"0"-3,0 0 11,0 0 6,0 0-18,-25 97-13,8-74-122</inkml:trace>
  <inkml:trace contextRef="#ctx0" brushRef="#br0" timeOffset="661299.386">8637 8412 235,'0'0'47,"0"0"4,0 0-33,0 0 3,0 0-19,0 0-2,0 0 34,0 108 5,0-60-17,0 1 29,0 0-26,0-3 4,0 0-13,0-1-7,0-2-4,7 4-5,-1 1 0,-3 4 4,-3-3 2,0-2-6,0-5 0,0-6-3,0-3-2,1-4-45,4-4-30,1-8-14,1-8-64</inkml:trace>
  <inkml:trace contextRef="#ctx0" brushRef="#br0" timeOffset="662127.4609">8985 8563 241,'0'0'25,"0"0"91,0 0-63,0 0 25,0 0-28,0 0-36,-17-9 16,11 14-29,0 13-1,1 11-1,2 5 1,3 7 2,0 1 9,5 0-8,5-1 10,5-5-11,0-4 3,10-7-5,1-2-2,6-7 2,7-5 0,3-6 2,7-5 3,2 0-3,0-13 7,-2-8 5,-1-3 0,-5-3-9,-6 0-5,-7 0 1,-8-2 3,-6 1-2,-9-2 0,-5-1 0,-2 2-2,0 3-19,-8 5-17,-4 6-37,-1 7-55,-4 6-132</inkml:trace>
  <inkml:trace contextRef="#ctx0" brushRef="#br0" timeOffset="662539.7111">9258 8663 356,'0'0'70,"0"0"-5,0 0-49,0 0-16,0 0-11,0 0 11,2 87 38,2-48-3,1-1-10,0 1-9,-2-1-3,0-1-5,-2 0-7,-1-4 1,2-4 0,-1-1-2,3-3-12,1-2-18,4-4-32,0 1-27,4-2-54,-1 0-75</inkml:trace>
  <inkml:trace contextRef="#ctx0" brushRef="#br0" timeOffset="663508.4099">9688 9059 182,'0'0'117,"0"0"-2,0 0-30,0 0-17,0 0-26,0 0-16,11-47-23,4 35 5,4 1-5,-1 4-1,-3 5 7,3 2-9,-3 0 4,2 0-4,-3 14 0,-2-1-1,-8 4 1,-2 1-8,-2 3-9,0 0-20,-10-3 12,1-3-10,1-4 16,5-2 18,0-5-20,3-2 13,0 0-5,0-1 2,3 2 6,11 3 5,2 5 0,-1-1 4,3 5-4,-3 2 0,1 2 5,-5 4-5,-4-4 8,-1 1-1,-5-1 11,-1-3 19,0 0-6,-4-2-4,-11-2-11,0-2 3,-6-2 16,0-2-23,-2-3-12,0-3 11,-2 0-11,2 0-27,5-3-69,2-5-52,8-1-170</inkml:trace>
  <inkml:trace contextRef="#ctx0" brushRef="#br0" timeOffset="664472.0152">10128 8562 168,'0'0'81,"0"0"-36,0 0-38,0 0-6,0 0 3,0 0-4,21 41 15,-6-22 11,3 2-5,2 2 7,3-1-17,1 1-1,3-1 2,-3-1-9,3-3 2,0 2-3,-2-2-2,0 0 6,-5 0-6,2 0 0,-4 1 1,-1 0 0,0 2 1,-3-1-2,1-1 0,-5-1 1,-5-2 1,-5 0-2,0-1 0,-12 0 1,-14 3 32,-2-1-19,-3 1-5,-1 0 1,3 0-10,-3 0 0,1 2-10,-2 2-65,0 1-9,6-2 46,5-8-189</inkml:trace>
  <inkml:trace contextRef="#ctx0" brushRef="#br0" timeOffset="665221.9767">11513 8854 279,'0'0'136,"0"0"-91,0 0-13,0 0-18,0 0-8,0 0 1,79-5-5,-49 5 15,7 0-17,-4 0 1,-2 0 4,0 0-5,-2 0 0,-8 0-23,0 5-66,-14 5-50,-7 0-126</inkml:trace>
  <inkml:trace contextRef="#ctx0" brushRef="#br0" timeOffset="665419.4814">11511 9080 195,'0'0'22,"0"0"-1,0 0-10,0 0 41,0 0 23,0 0-9,118 21-40,-76-21-20,3-2-6,4-4-21,-7 2-125,-1-1-44</inkml:trace>
  <inkml:trace contextRef="#ctx0" brushRef="#br0" timeOffset="666377.8791">13176 8531 193,'0'0'32,"0"0"42,0 0 11,0 0-23,0 0-46,0 0-16,0-4-12,0 19 12,0 11 6,0 7 41,0 6-3,3 5 5,-1 0-10,-1 0-10,2 0-20,-1-1 3,-2-4-11,0 0 0,0-3-1,0-3-1,0-3-1,0-3-31,0-3-44,0-4-15,0-7-39,0-10-132</inkml:trace>
  <inkml:trace contextRef="#ctx0" brushRef="#br0" timeOffset="666862.2275">13248 8893 189,'0'0'68,"0"0"-57,0 0-10,0 0 34,106-31-20,-78 23-14,1 2 2,-2-1-2,1 0-1,-4 0 2,-2 0-2,-2-3 0,3 2 2,0-5 1,-5 1-1,0-3 2,-8 0 2,-3-2 38,-2-1-4,-4 0-22,1 2 20,-2 6-2,0 2-6,0 5 28,0 3 5,0 0-43,0 0-20,0 19 0,0 7 5,-3 4-1,1 0 7,1-1-11,-1-2 5,2-2-6,0 1 5,0-2-4,0 2 0,0-1-3,0-2-50,0-1-35,0 0-33,5-6-24,10-3 97,1-2-155</inkml:trace>
  <inkml:trace contextRef="#ctx0" brushRef="#br0" timeOffset="667835.9462">14145 8235 110,'0'0'146,"0"0"-65,0 0-14,0 0-51,0 0 5,0 0-10,-35 61 6,16-29-8,-4 3-7,3 0 1,-4 0-3,7-6 2,-2 2-4,1-4-14,-1-2-30,1 0-44,1-9-100</inkml:trace>
  <inkml:trace contextRef="#ctx0" brushRef="#br0" timeOffset="668117.1822">13894 8317 225,'0'0'109,"0"0"-109,0 0 0,0 0 60,0 0-5,0 0-28,67 102-3,-52-69 11,0-2-3,1 1-19,-1-3-3,5-2-8,-1-3-1,-2-2 0,-1-3-1,-1-4-17,-2-3-88,-4-5-96</inkml:trace>
  <inkml:trace contextRef="#ctx0" brushRef="#br0" timeOffset="668737.0581">14084 8129 126,'0'0'66,"0"0"8,0 0-25,-90-35-15,64 33 9,0 2-40,0 0-3,1 13 2,3 6-2,1 5 0,0 8-2,2 10-2,0 10 8,3 9-2,3 3 18,3 1 0,3-5-5,7-10-13,0-7-2,9-9-6,11-6 5,8-5 1,2-7 2,6-5 5,4-10 3,3-1-7,4-1 10,2-16 1,-3-5-8,-3-5-5,-4-3 2,-6-4-2,-8 0 7,-4-4-4,-10 1 4,-8-2 27,-3 1-25,-2 1-7,-13 2-3,-4 1-1,1 5 0,0 6-26,-1 7-54,2 6 6,-2 10-78</inkml:trace>
  <inkml:trace contextRef="#ctx0" brushRef="#br0" timeOffset="669582.0017">14512 8419 100,'0'0'113,"0"0"-13,0 0-26,0 0 1,0 0-17,0 0-17,22-54-28,-17 54-6,1 0-7,5 4 0,3 14 0,4 8 2,-2 1 0,0 0 3,-3-1 0,0-5-5,-6-2 0,-2-3-9,-2-3 5,-3-4-9,0-5 11,0-1-19,0-3-26,0 0 47,0 0 0,1-15-5,4-9-4,5-5 9,7-6-3,5-1 0,5 2 3,0 9-3,-5 7 3,-1 7-1,-2 10 0,-2 1 0,2 0 0,-4 15-3,0 4 6,-6 2-2,-1 2 6,-1 0-4,-4-2 0,0 1-2,0-1-22,0-1-39,1-2-55,2-4-48</inkml:trace>
  <inkml:trace contextRef="#ctx0" brushRef="#br0" timeOffset="670576.5505">15686 8670 225,'0'0'103,"0"0"-24,0 0-13,0 0-66,0 0 13,0 0 14,-45 81-1,15-43-6,-4 1-13,-4-1 4,0 1-3,4-4-8,-1-5-3,7-3-35,4-5-37,6-3 14,5-7-22,4-5-50,4-7-22</inkml:trace>
  <inkml:trace contextRef="#ctx0" brushRef="#br0" timeOffset="670873.4013">15367 8702 334,'0'0'158,"0"0"-88,0 0-70,0 0-4,0 0 4,0 0 37,45 93-10,-26-61-12,1-2-8,2-2 6,3 1-12,-1-3 0,1-2-1,2-2 3,-4-4-8,-3-3-18,-1-2-41,1-6-39,-1-3-94,-2-4-73</inkml:trace>
  <inkml:trace contextRef="#ctx0" brushRef="#br0" timeOffset="671504.1055">15727 8595 118,'0'0'27,"0"0"28,0 0 3,-98-46 15,66 39-35,-4 7 17,1 0-30,-2 0 6,-2 12-6,2 8-25,1 5 0,3 7 3,3 6-3,5 4 3,4 6 2,5 5 10,5 1 12,7 2-16,2-3 9,2-6-19,0-3 6,15-6-3,8-4-8,5-2 4,6-7 0,5-5 0,9-8 0,4-9 14,5-3-14,4-1 2,0-19 3,-1-7-2,-2-3 0,-6-3-3,-10-2 0,-6-1 21,-9-1-2,-10-1-8,-6-3-2,-7 1-6,-4-1-2,0 0-1,-12 3-11,-8 1-3,-4 6-13,-2 3-6,-2 9-14,-2 9-22,-1 5-40,-1 3-77</inkml:trace>
  <inkml:trace contextRef="#ctx0" brushRef="#br0" timeOffset="672540.3187">16447 8515 162,'0'0'36,"0"0"-2,0 0 13,0 0-25,0 0-10,0 0-2,75-5 23,-50 5 19,0 0-11,3 1-21,4 1 17,5-2-17,5 0-4,1 0-14,-1 0-2,-9 0-30,-6 0-31,-14 0-41,-12 0-42</inkml:trace>
  <inkml:trace contextRef="#ctx0" brushRef="#br0" timeOffset="672805.9268">16602 8565 3,'0'0'233,"0"0"-212,0 0-18,0 0 99,0 86-9,0-50-35,0 2-13,0-1 11,0-2-27,0-1-16,-2 1-5,-1-2-6,-1-3-2,1 0 0,-2-4-22,0-2-28,2-3-42,0-4-34,-2-5-42,1-5-33</inkml:trace>
  <inkml:trace contextRef="#ctx0" brushRef="#br0" timeOffset="673024.6671">16481 9040 180,'0'0'175,"0"0"-138,0 0 3,0 0-18,0 0-20,0 0 20,58 0 14,-25 0-8,4 0-16,2 0-10,0 0 2,0 0-4,1 0-22,5 0-31,-3 0 10,1 0 1,-8 0-170</inkml:trace>
  <inkml:trace contextRef="#ctx0" brushRef="#br0" timeOffset="673988.7672">12814 7958 74,'0'0'108,"0"0"-33,0 0 11,0 0-42,0 0-44,0 0 0,-17 21 19,1 5-16,-2 8 1,-1 10-4,-7 12 0,-3 10 6,-1 10-5,-2 6 0,6 2 5,3 4 0,4-1 10,4-1 20,10-2 52,5-6-64,2-4-24,23-3-4,8-2 0,6 0 8,7 7 0,8 3-4,3 4 0,11 0-1,7-4 2,13-4-2,10-6-12,9-8-88,6-11-5,6-13-23,2-16-26</inkml:trace>
  <inkml:trace contextRef="#ctx0" brushRef="#br0" timeOffset="674905.9916">17343 8098 118,'0'0'63,"0"0"17,0 0-7,0 0-9,0 0 1,0 0-15,-15-39-27,15 39-10,0 8-11,6 17 0,11 14 21,7 13 3,6 8 22,4 7-28,0 7-5,-2 0-7,-6 1-6,-6-2 6,-10 2-7,-10 5 6,0 1 6,-21 0-11,-14-4 1,-10-8-1,-9-4-2,-9-4-28,-5-3-11,-3-8-74,7-8 47,6-14-106,14-13-141</inkml:trace>
  <inkml:trace contextRef="#ctx0" brushRef="#br0" timeOffset="675734.0746">18013 8321 203,'0'0'58,"0"0"39,0 0 1,0 0-27,0 0-46,0 0-25,0 30 0,0 16 6,0 9 52,0 6-28,0-3 16,0-2-29,0-4-7,0-2 8,0-7-16,0 0 4,5-4-6,-1-3 0,1 0 2,-1-1-2,2-2-7,-1-5 6,-1-5-38,4-7-46,2-6-36,2-9-80</inkml:trace>
  <inkml:trace contextRef="#ctx0" brushRef="#br0" timeOffset="676411.2626">18376 8419 129,'0'0'114,"0"0"-10,0 0-9,0 0-26,0 0-65,0 0-4,-14 24 0,7 11 12,-1 5 0,2 2 9,6 1 11,0-3-25,0-4-2,12-3 4,11-4-2,6-5-3,7-4-1,6-5-2,4-6 8,1-5-9,2-4 8,-4 0 3,2 0-7,-3-13 3,0-4-2,-6-4 1,-5-1 4,-8-6-9,-7 0 2,-5-7 0,-7 1-1,-4-1-2,-2 0-11,0 4-17,-3 5-9,-3 5-70,-3 6-5,1 4-102</inkml:trace>
  <inkml:trace contextRef="#ctx0" brushRef="#br0" timeOffset="676823.0158">18700 8532 228,'0'0'104,"0"0"-51,0 0-16,0 0-37,0 0 1,0 0-1,-9 101 33,6-64 3,-1 2-6,0 1-7,0-4-15,1-3-1,0-2-2,3 0-5,0 0-2,-2 1-20,1-2 6,-1-2 4,2-2-58,0-5-23,0-1-13,0-7-32</inkml:trace>
  <inkml:trace contextRef="#ctx0" brushRef="#br0" timeOffset="677447.9835">18965 8908 164,'0'0'91,"0"0"6,0 0-3,0 0-44,0 0-26,0 0-5,94-48 0,-80 48-2,0 0-11,-5 6-6,-2 11 9,-4 2-5,-3 5-3,0 2-1,-7 1 4,-8-2-1,-2 1-3,-3-3-28,5-2 26,3-2-2,-1-3 4,7-3 0,1-1 0,5-3 0,0 0-6,0-3 2,6 0 4,12-1 4,6-4 3,5-1 1,1 0-6,2 0 7,-2-4-9,0-4-22,-5 3-59,-2 0-38,-7 0-81</inkml:trace>
  <inkml:trace contextRef="#ctx0" brushRef="#br0" timeOffset="678224.9">19517 8581 38,'0'0'73,"0"0"8,0 0 13,0 0-54,0 0 12,0 0 6,-18-11-14,18 11-8,0 0-11,0 0-25,0 0-10,0 0-8,15 10 18,5 8 9,5 3-5,3 2-3,2-2 1,6 0 1,1-1 12,3-1-10,-1-1 1,-1-1-6,-7-3 3,-3 2-1,-7-4 2,-7 0-4,-4-1 2,-7-1 1,-3 0-2,0 1 2,-7 2-3,-16 3-3,-11 0-5,-8 2-37,-1 2 5,-2-2 0,5-1 8,4-1-20,8-3-53,5 0-83</inkml:trace>
  <inkml:trace contextRef="#ctx0" brushRef="#br0" timeOffset="1.05307E6">21453 8741 39,'0'0'56,"0"0"4,0 0-26,0 0-10,0 0-12,0 0-2,0 0-6,0 0 0,2 3-3,-2-3 4,2 0-4,-2 0 7,3 0-8,3 0 2,3 0 0,7 0 0,6 0 1,1 0-1,2 0 0,2 0 4,1 0-6,2 0 0,1 0 2,7 0-2,9 0 0,13 0-2,10 0 2,15 0 2,6 0-2,3 0-3,2 0 1,-1 0-6,-5 3-17,-8 0-9,-5 0 14,-8 2 3,-2-2-10,2 0-10,-1-2 37,9-1 17,8 0 17,4 0-3,4 0-24,1 0 8,1 0-1,-4 0-8,-3 0 5,-6 0-8,-12 0-2,-13-1-1,-14-1-1,-16 1 0,-15 1-37,-12 0-95</inkml:trace>
  <inkml:trace contextRef="#ctx0" brushRef="#br0" timeOffset="1.05424E6">25196 8187 206,'0'0'63,"0"0"-27,0 0 24,0 0-11,0 0-31,0 0-15,-77 11-2,61 10 0,-1 6 1,3 8-2,3 10 0,-1 9 1,6 9-1,2 7 8,1-3 0,3 0 4,0-7-4,9-6-6,18-3 3,6 0-5,5 2 0,7-4 5,3-5-4,6-11-2,5-14-20,5-8-62,4-9-39,3-2-53</inkml:trace>
  <inkml:trace contextRef="#ctx0" brushRef="#br0" timeOffset="1.05471E6">26538 8250 220,'0'0'54,"0"0"34,0 0-24,0 0-51,0 0-13,0 0 0,37 89 4,-24-29 22,-5 2-6,-2-2-13,-3-4 6,-1-6-13,-2-5 0,0-6 0,-2-4 0,-14-4-2,-5-4 0,-9-1-17,-6-4-25,-8 0-29,-7-4-22,-6-2-41</inkml:trace>
  <inkml:trace contextRef="#ctx0" brushRef="#br0" timeOffset="1.05511E6">25685 8372 143,'0'0'48,"0"0"-22,0 0-26,0 0 0,4 80 31,-4-30 25,0 1-11,-1-1-31,-2-6 1,3-5 2,0-3-15,0-5-2,0-2 0,0-2-5,3-6-62,6-3-44,1-6-66</inkml:trace>
  <inkml:trace contextRef="#ctx0" brushRef="#br0" timeOffset="1.05566E6">26046 8441 147,'0'0'41,"0"0"21,0 0-42,0 0 31,0 0-19,0 0-11,-66 67-10,54-44-4,5-2-5,1-3-1,0-5 0,2-1 0,4-4-1,-2-4 0,2-2-2,0-1 1,0-1-3,0 0 4,0 0 0,12 0 18,6 0-7,3-1-10,-2 1-2,-1 0 1,0 0-2,0 4 1,1 11 2,-3 2 2,-5 1 10,-3 0-9,-2 0 6,-5 0 3,-1-2-8,0 1 4,0-2-5,-7 2-3,-9-1 13,-6-1-6,-6-1 6,-2-2-5,-1-2-9,-1-2 0,6-5-3,2-3-53,3 0-35,1-3-64</inkml:trace>
  <inkml:trace contextRef="#ctx0" brushRef="#br0" timeOffset="1.05591E6">26055 8425 194,'0'0'100,"0"0"-61,0 0-29,80-28-6,-36 17 1,-2 3-5,-5 6 0,-9 2-5,-8 0-36,-9 0-62,-6 1-74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02:32.3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4250 10555 25,'0'0'92,"0"0"-47,0 0 36,0 0 4,0 0-13,0 0-17,0 0 8,0 0-6,-27-5-18,27 4-15,0 1 1,0-2-21,0 2-1,0 0-2,0 0-1,0 0-2,0-1-9,5-1 8,14 1 3,11-1 0,12-1 2,5-1 1,0 1-3,2 0 0,-4 1-1,4 1 1,6-1 3,5-1-3,-2 1-2,-7 2-28,-8 0-31,-10 0-20,-5 0-11,-8 0 9,-4 4-13,-7 2-29</inkml:trace>
  <inkml:trace contextRef="#ctx0" brushRef="#br0" timeOffset="445.9949">4584 10593 175,'0'0'37,"0"0"-33,0 0-4,0 0 20,0 93 13,0-46 7,2 2-30,1 1 17,0-2-14,0-6-8,0-2 2,0-6-7,1-1-3,-1-1 3,-3-2 4,0 0 0,0-5-4,0-2-4,0-2-10,0-5-42,0-2-14,0-6 10,0-4-69</inkml:trace>
  <inkml:trace contextRef="#ctx0" brushRef="#br0" timeOffset="1070.9613">4986 10932 179,'0'0'32,"0"0"25,0 0-25,0 0 10,0 0 10,-85 3-25,71 24-21,4 7-4,-1 8 1,4 3 25,1 2-28,3-6 3,3-7-3,0-5-1,9-7-2,6-4-4,4-6 7,2-3 2,-3-6 2,7-3 4,-1 0-7,4-15 17,-1-10-18,-4-9-46,-2-2-30,-8 1 1,-6-1 6,-7 4 50,0 3 3,-5 3 16,-10 8 4,-3 5 20,1 7 20,1 3-2,1 3-2,5 0-31,2 0 4,4 3-10,4 7-6,0 2 2,0 0-11,7-4 1,14-2 11,7-6 6,5 0 4,3 0 1,7-9-5,-6-4-6,-2-3-80,-4 3-66</inkml:trace>
  <inkml:trace contextRef="#ctx0" brushRef="#br0" timeOffset="2528.814">6924 10725 3,'0'0'72,"0"0"38,0 0 3,0 0-23,0 0-4,0 0-4,-8-16-20,8 16-20,0 0-10,0 0-32,0 0 0,0 0-13,0 17 0,0 11 13,6 5 0,2 1 0,-1 2 4,-1-1-4,1 0 0,-2-5 2,-2-3-2,3-2-5,-1-2-46,-2-2-56,2-5-1,-3-3-58,-2-8-53</inkml:trace>
  <inkml:trace contextRef="#ctx0" brushRef="#br0" timeOffset="2950.6584">6836 10681 80,'0'0'56,"0"0"-14,0 0-8,43-87 5,-15 71-9,5 5-4,6 6-8,1 5 6,8 8-18,1 18 13,2 10 2,-6 6 6,-8 1-17,-10 2 11,-5-1-5,-10 0-6,-3-2 7,-9-2-6,0-3 9,-7-3-2,-13-5-3,-2-3 15,-3-5-19,-2-5 5,-3-3-4,-1 0-6,-4-6 5,-2-4-11,-2-3-3,0 0-12,1-7-20,0-7-40,-1 2-15,2 1 21,0 6 2,4-1-33,2-1-58</inkml:trace>
  <inkml:trace contextRef="#ctx0" brushRef="#br0" timeOffset="3592.2688">7592 10651 107,'0'0'134,"0"0"-31,0 0 11,0 0-5,0 0-66,0 0-43,0 24 0,0 10 3,0 8 18,0-2-5,1 1 0,-1-2-7,2-3 1,-1-1-8,1-4 0,1-3 2,0-3-4,0-4 0,0-3-3,2-4-50,-2-7-98,4-6-29,-4-1-75</inkml:trace>
  <inkml:trace contextRef="#ctx0" brushRef="#br0" timeOffset="3842.256">7638 10698 157,'0'0'136,"0"0"-82,0 0-12,0 0 3,0 0-31,69-84-12,-42 71 0,0 5-2,1 4-2,-3 3 1,-2 1-12,-2 0-38,-4 5-21,-1 6-35,-6 6 18,-6 1-11</inkml:trace>
  <inkml:trace contextRef="#ctx0" brushRef="#br0" timeOffset="4076.6187">7626 10910 94,'0'0'9,"0"0"5,0 0 26,0 0 47,0 0-7,81-14-33,-53 7-18,1 0-13,-7 3-12,2 4-4,-6 0-4,-5 0-35,-4 11-88,-6 6-49</inkml:trace>
  <inkml:trace contextRef="#ctx0" brushRef="#br0" timeOffset="4310.9817">7670 11125 28,'0'0'64,"0"0"-58,0 0 21,0 0 2,0 0 24,0 0 21,56 3-3,-23-6-35,3-9-8,6 0-24,-1 2-4,1 1-36,3 4-81,-2 4 97,-4-1-123</inkml:trace>
  <inkml:trace contextRef="#ctx0" brushRef="#br0" timeOffset="6447.2437">8196 10591 6,'0'0'79,"0"0"4,0 0-27,0 0 0,0 0 4,0 0-4,0 0-19,0-29-1,0 28-6,0 1 0,0 0 4,0 0-20,0 0-11,0 0-3,12 0-3,9 0-2,6 0 5,3 0 0,3 0-3,1 1 3,2 2 0,7-1 0,-3-2 5,2 0-4,-2 0-1,-2 0-2,-7 0-36,-6 0-54,-11 0-14,-4 0-31,-10 4-46</inkml:trace>
  <inkml:trace contextRef="#ctx0" brushRef="#br0" timeOffset="6769.2459">8466 10552 120,'0'0'64,"0"0"-62,0 0 104,6 108-13,-6-63-25,2 1 1,-2-4-14,0-5-19,0-2-21,0-5-13,1-3 4,-1-3-6,0-1 0,0-2-2,0-3-2,2-3-19,-1-3-9,1-4-32,1-6 1,7-2-67,1 0-53,2 0 48</inkml:trace>
  <inkml:trace contextRef="#ctx0" brushRef="#br0" timeOffset="7097.3547">8783 10677 184,'0'0'120,"0"0"-10,0 0-16,0 0 4,0 0-98,0 0 9,0 37-10,3 0 2,-2 2 20,-1 0-12,2-1-9,-2-2 6,0-4-6,0 0 6,0-3-6,0-3 1,0-4-3,0-2-11,0-7-33,0-4-16,1-3-46,1-6-26,2 0-42</inkml:trace>
  <inkml:trace contextRef="#ctx0" brushRef="#br0" timeOffset="7362.9652">8790 10707 41,'0'0'95,"0"0"-14,0 0 15,0 0-31,4-87-3,4 74-29,7 3-19,3-1-5,-3 5-5,4 4-1,-1 2-3,-3 0-8,4 0 7,-4 7-23,0 7-32,-3-1-33,-3 4 0,-3-3 1,-6 5 1</inkml:trace>
  <inkml:trace contextRef="#ctx0" brushRef="#br0" timeOffset="7597.3264">8772 10860 124,'0'0'104,"0"0"-99,0 0 63,0 0-10,0 0 5,0 0 1,64 17-30,-38-17-18,-4 0-12,-1 0-4,-5 0-5,-7 3-75,-7 9-83,-2 2-68</inkml:trace>
  <inkml:trace contextRef="#ctx0" brushRef="#br0" timeOffset="7800.4455">8756 11148 100,'0'0'19,"0"0"46,0 0 32,0 0-16,0 0-72,91 8 1,-66-8 15,-1-5-22,-6 0-3,3 1-7,-2 1-46,-2 2 2,-3-2-137</inkml:trace>
  <inkml:trace contextRef="#ctx0" brushRef="#br0" timeOffset="8232.8159">9194 10677 172,'0'0'88,"0"0"-16,0 0-20,0 0-26,0 0-19,0 0 46,12 72-14,-9-36 14,-1 0-16,-2-1-25,1-2 0,1-5-12,1 0 1,0-4-2,0-3 0,1-3 1,-1-4-35,0-3-46,-1-4-19,1-6-17,3-1-53</inkml:trace>
  <inkml:trace contextRef="#ctx0" brushRef="#br0" timeOffset="8717.1701">9266 10654 73,'0'0'131,"0"0"-10,0 0-50,11-81 6,0 66-38,1 3-31,6 1 6,-1 4-4,3 4-7,2 3-3,-3 0-1,0 6-1,-7 7-1,-3 5-7,-7 5 1,-2 3 6,-9 5-11,-18 4 12,-7-2-33,-5-2 1,0-2 23,2-5-5,7-6 13,13-4-6,5-5 18,5-3 0,6-3-8,1 1 1,0 2 4,0 2 15,14 2 17,6 0 23,11-3-13,2 0 4,4 1-27,-4-2-10,-2 1 0,-1 0-11,-7 1-2,-2 2-2,-4-1 4,-3 0-5,-5 1 1,1 1-16,-5-2-42,-1 2-36,-2-1-34,-2-2-41,0-4-72</inkml:trace>
  <inkml:trace contextRef="#ctx0" brushRef="#br0" timeOffset="9217.1429">9775 10618 218,'0'0'132,"0"0"-117,0 0 7,0 0 67,18 99-20,-15-65-31,0-1-15,0-3-18,-2-2 1,1-1 1,1-4-7,-1-4 0,-2-3 0,2-3-6,-1-4-20,1-5-24,-1-2-29,1-2-16,1 0 10,0-4 25,3-13-35,-3-3 26,-1-2 10</inkml:trace>
  <inkml:trace contextRef="#ctx0" brushRef="#br0" timeOffset="9681.2713">9835 10749 5,'0'0'56,"0"0"0,0-86 8,3 64-2,4 3 9,-1 8 3,0 1-39,1 6 5,4 4-11,2 0-8,3 2-15,3 17 0,-2 5-3,0 2 32,-4 1-23,-5-2 12,-4-2-9,-2-2-4,-2-3 2,0-3-9,0-3-2,0-3 4,0-3-3,0-4-3,0-2 3,0 0-3,0 0 3,4-20-3,5-7-15,-3-6-6,5-1-23,-2 0 13,1 6 19,0 3 10,-2 7-1,5 5 3,-5 5 7,-1 7 22,2 1-4,0 0-25,2 16 9,2 7-8,-4 6 7,-2 2 18,-2-1-16,-2 2 4,-3-5-8,4-2-5,-4 0 2,3-4-2,-1-3 1,-2-2-2,0-2-7,1-3-38,1-3-55,1-2-25,0-4-68</inkml:trace>
  <inkml:trace contextRef="#ctx0" brushRef="#br0" timeOffset="10431.2275">10219 10625 261,'0'0'107,"0"0"-5,0 0-10,0 0-45,0 0-47,0 0 5,35-14 2,-7 10 0,2 0-1,3 0 2,-2-1-8,3 0 1,-4 2-1,-5 2-8,-2 1-75,-8 0-30,-6 0-33,0 0-40</inkml:trace>
  <inkml:trace contextRef="#ctx0" brushRef="#br0" timeOffset="10696.8396">10379 10588 80,'0'0'120,"0"0"3,0 0-40,0 0-52,0 0-22,0 0 30,-18 89 20,15-52-3,2 3-15,1 0-17,0-1-5,0-3-11,0-2-8,0-6 2,0-1-1,0-1-1,0-5-5,0-3-43,0-4-41,-2-6-42,-1-2-60</inkml:trace>
  <inkml:trace contextRef="#ctx0" brushRef="#br0" timeOffset="10915.578">10263 11029 82,'0'0'166,"0"0"-87,0 0-21,0 0-42,0 0 7,0 0 48,44 0-8,-17 1-28,4-1-12,5 0-2,3 0-15,2 0-6,2-6-5,-3 2-54,-6-2-77,-5 4-15,-9-2-73</inkml:trace>
  <inkml:trace contextRef="#ctx0" brushRef="#br0" timeOffset="12721.1098">10895 10614 194,'0'0'119,"0"0"-29,0 0-12,0 0-3,0 0-49,0 0-18,0-5-8,0 8-4,0 18 4,0 8 1,0 7 18,0 1-7,2 1-2,-2-3 8,1-2-18,-1-5 3,2-2-2,-1-4-1,-1-4 0,2-1 0,-2-5-2,0-3-22,1-4-58,1-5-56,-1 0-21,1 0 9</inkml:trace>
  <inkml:trace contextRef="#ctx0" brushRef="#br0" timeOffset="13156.0043">10916 10611 76,'0'0'94,"0"0"3,0 0-2,0 0-15,0 0-54,0 0-20,52 18 21,-26 15 14,-1 3-23,0 1-5,-2 1-3,-2-3-4,-2-5-2,-1-3-4,0-4 3,-3-5 2,0-5-5,-3-4 0,-5-3 1,0-3-1,-2-3 2,1 0 7,0 0 8,0-16 9,1-7-11,-4-4 6,-3-5-6,0-1-4,0-1-7,0-1 1,0 0-2,-7 1-1,1 2-2,-1 7 0,2 3-1,0 11 1,4 4-5,1 4-25,0 3-50,0 0-103,0 3-182</inkml:trace>
  <inkml:trace contextRef="#ctx0" brushRef="#br0" timeOffset="13484.1097">11446 10611 285,'0'0'132,"0"0"-18,0 0-71,0 0-42,0 0-1,-12 88 12,12-49-3,0 0-1,0 1-5,0-4 3,0 0-6,1-4 0,1-5-2,1-3-6,-3-3-34,6-6-27,-6-4-25,1-6-36,1-5-54</inkml:trace>
  <inkml:trace contextRef="#ctx0" brushRef="#br0" timeOffset="13718.4754">11417 10601 294,'0'0'98,"0"0"-20,0 0-20,0 0-40,0 0-17,0 0 1,96-43-2,-68 42 0,-3-1-47,-3 2-47,-2 0-31,-6 0-9</inkml:trace>
  <inkml:trace contextRef="#ctx0" brushRef="#br0" timeOffset="13968.4614">11416 10835 63,'0'0'98,"0"0"-86,0 0 43,0 0 21,0 0 10,0 0-26,61 3-30,-33-3-16,-2 0-6,-2 0-8,-5 0-4,-8 8-68,-5 2-104,-6 3-74</inkml:trace>
  <inkml:trace contextRef="#ctx0" brushRef="#br0" timeOffset="14158.1535">11414 11092 216,'0'0'72,"0"0"-58,0 0 82,0 0-16,91-21-44,-56 6-34,-4 2-2,-4 2 0,-5 3-42,-7 6-101,-4 2-57</inkml:trace>
  <inkml:trace contextRef="#ctx0" brushRef="#br0" timeOffset="15493.1789">12150 11015 387,'0'0'49,"0"0"-45,0 0 2,0 0 18,0 0 14,21 79-12,-21-49 2,0-1 9,-9-1-26,-9-3-4,-2 3-1,-5-1-6,0 0-12,0-2-86,-1-4-83,4-5-108</inkml:trace>
  <inkml:trace contextRef="#ctx0" brushRef="#br0" timeOffset="16208.7956">13375 10537 286,'0'0'114,"0"0"-105,0 0 21,0 0 47,0 113-20,-2-71-16,1 3-16,-1-3-5,1 2-15,-2-5-2,0-3 2,1-4-5,1-5-5,1-4-16,0-6-42,0-5-33,0-4-9,0-8-49,0 0-57</inkml:trace>
  <inkml:trace contextRef="#ctx0" brushRef="#br0" timeOffset="16693.145">13344 10668 9,'0'0'70,"0"-79"26,0 45-3,0 4 3,11 6-4,3 4-21,2 5-19,2 4-6,3 7-18,6 4-16,0 0-10,1 12-2,-2 12 0,-7 3 0,-7 5-3,-6 1 3,-6 0-2,-6 0 7,-18 0-10,-12-2-4,-1-6-20,1-7 7,6-6 16,8-7 6,4-5 4,3 0-3,5 0 9,3-5-7,3-1 11,2 2 14,2 4 0,0 0-28,19 0 1,10 0 0,6 10 20,1 3-11,1 3-5,-2 0 5,0 3-5,-4 1-1,-4 0-4,-2 2 4,-5-1-4,-1-1 0,-5-2-6,-3-1 3,-3-3-24,-3-4-29,-2-4-38,1-3-82,-2-3-69</inkml:trace>
  <inkml:trace contextRef="#ctx0" brushRef="#br0" timeOffset="16974.3786">13791 10511 189,'0'0'81,"0"0"44,0 0-8,0 0-43,0 0-74,0 0 2,15 74 11,-3-26 34,-3 2-26,-3-2-10,-3-3 1,0-4-12,0-5 3,3-4-3,0-6-30,0-5-68,1-5 49,-1-11-111,0-5-112</inkml:trace>
  <inkml:trace contextRef="#ctx0" brushRef="#br0" timeOffset="17349.3624">13869 10752 210,'0'0'98,"0"0"-11,0 0-47,0 0-25,0 0-15,0 0-1,52-35-1,-31 32 1,0 1 0,1-1-1,2-4 0,-2 0-37,-4-4-20,0-2 25,-1-5 24,-1-3 9,-4 0 1,-6-2 8,-3 2 6,-3 1 32,0 5 17,0 6 29,0 6-2,0 3-1,0 0-56,0 11-33,0 16 0,0 9 6,0 2 3,-3-1-5,3-4 5,0 0-9,0-4 0,0-2 1,0-1-1,0-4-23,4-1-60,7-4-128,2-9-43</inkml:trace>
  <inkml:trace contextRef="#ctx0" brushRef="#br0" timeOffset="17844.4078">14710 10507 379,'0'0'77,"0"0"23,-82-73-42,49 59-13,3 3-9,4 5-30,2 5 1,4 1-7,1 0-6,1 1 0,3 16 6,6 5-2,2 6-3,7 6-7,0 0 9,11 6-6,15-4 3,5-2 4,3-1 1,5-4 0,-1-5-1,-5-2 4,-5-3 1,-6-1-3,-10-2-1,-3 1-1,-6-1 4,-3-2 3,0-1 7,-9 0 23,-9-2 9,-6-1-16,-4-3-9,-2 0-11,-3-2-8,2-3 0,0-2 0,1 0-27,3 0-17,4-10-93,3-1-183</inkml:trace>
  <inkml:trace contextRef="#ctx0" brushRef="#br0" timeOffset="19229.2999">15829 10625 276,'0'0'67,"0"0"30,0 0 62,0 0-80,0 0-40,0 0-25,-31-24-7,20 30-6,-2 16-2,-1 6 1,0 6-1,2 0 1,2-3 0,3-3-1,7-3-1,0-5 1,0-2-6,15-5-3,2-5 5,5-4 4,5-4 2,-1 0-2,6-8-45,-4-10-25,-3-7 18,-5 2 2,-10 0 37,-7 0 12,-3 1 2,-5 1 6,-12 1 2,-2 5 19,2 3 28,4 4-9,4 2-10,4 4-16,2 1-6,2 1-4,1 0-10,0 0-2,0 0-7,0 0-17,4 0-8,10 0 21,4 0 12,2 0 1,3 0 0,1 0-2,1-3 0,-3-10 2,-3-5 5,0-8-2,-7-4 3,-2-6 1,-4-3-4,-4-2 4,-2 5-1,0 1 18,0 7 15,-3 5-19,-3 3 0,0 10 5,4 4 0,1 4-5,-1 2-20,2 0-3,0 15-6,0 20 9,0 18 2,0 11 0,0 10-1,3 3 4,2 1 5,2-2-7,-4-1 4,0-3-4,-3-4 0,0-7 2,0-6-4,3-6 0,2-5 2,-2-2-2,-2-3 2,-1-5-3,0-9 0,0-11 1,0-9-1,0-5 4,0 0 2,0 0-1,-6-15-5,-4-11-17,-2-9 2,3-4-11,4-1 11,4 6 6,1 4-2,0 7 11,0 7 10,0 5 1,3 2 4,9 1-15,9 0 0,7 0-1,6-1-1,4 1-10,-1 2-44,2 2-62,-5 0-78,-6-1-88</inkml:trace>
  <inkml:trace contextRef="#ctx0" brushRef="#br0" timeOffset="20212.5599">17279 10669 132,'0'0'120,"0"0"-120,0 0 0,0 0 52,0 0 1,0 0-29,49 41 3,-29-35 7,4 0-10,3-3 9,2 0-12,1-3-3,0 0-7,3 0-2,-2-5-6,-1-5-1,-3 1 2,-9-2-3,-3-1 3,-8-1-2,-2-4 13,-4-4-7,-1-5 22,0-7-13,0-3-13,-3-3 3,-7 2-7,-5 2 0,0 8 0,-4 5 16,-1 9-5,-1 7 6,-3 6-1,1 0-16,-2 9 4,3 21-4,1 9 0,9 8-3,5 3 1,7-3 0,0-4 2,9-7-1,15-4-1,7-8-3,8-6 2,1-5 3,3-6-4,-4-6-8,3-1-83,3 0-37,0-8 39,-5-6-85</inkml:trace>
  <inkml:trace contextRef="#ctx0" brushRef="#br0" timeOffset="20942.7972">18207 10617 107,'0'0'98,"0"0"-9,0 0 34,0 0-44,-15-89-51,-3 68-6,2 1 13,-5 6-5,-1 6-12,-2 8-4,-2 0-1,-2 7-9,3 17-4,2 5 0,7 3 0,4-1 0,6-2 3,5-3-8,1-3 5,0-5-5,7-4 0,11-7-4,6-3 7,3-4 2,8-4-5,1-14-20,-1-6-5,-6 2 12,-5-1 18,-10 8 6,-8 6 15,-5 6 50,-1 3 5,0 0-28,0 3-48,0 21 3,0 11 0,-3 8 4,-1 5 4,-1 4 3,1 2-9,4 0 6,0-1-3,0-5-7,0-9 0,0-6 2,0-7-4,0-10 1,0-7 0,3-6-4,0-3 0,0 0 3,6-1 1,7-22 7,9-8 1,5-8-8,0-5-8,0-1-2,0 1-29,-3 5-4,1 6 7,-3 6-45,-4 4-50,0 5-69,-7 3-105</inkml:trace>
  <inkml:trace contextRef="#ctx0" brushRef="#br0" timeOffset="21161.5368">18695 10722 545,'0'0'187,"0"0"-162,0 0 23,0 0-17,0 0-31,0 0-6,12-17-11,-6 13-54,-2-2-89,1-3-165</inkml:trace>
  <inkml:trace contextRef="#ctx0" brushRef="#br0" timeOffset="21989.6207">19167 10243 82,'0'0'184,"0"0"-123,0 0 31,0 0 4,0 0-38,-93 4-34,77 19-22,-2 14-2,4 6-2,1 11 2,5 5 16,4 1-14,4 0 4,0-4 2,3-6-8,16-6-2,8-7 0,7-1-2,10-3-4,8-4 8,7-4 2,9-7-2,0-7-71,0-9-51,-7-2-139</inkml:trace>
  <inkml:trace contextRef="#ctx0" brushRef="#br0" timeOffset="22406.3766">20221 10397 14,'0'0'256,"0"0"-198,0 0 22,0 0 23,0 0-32,0 0-54,45 6 8,-37 18-3,0 8-11,-3 4 4,-5 1-14,0 1-1,0-2 13,-13-4-10,-10 1 0,-5-6 4,-9 0-6,-5-3 1,-5-3-2,-6 0-38,-4-4-30,2-5-61,1-8-84</inkml:trace>
  <inkml:trace contextRef="#ctx0" brushRef="#br0" timeOffset="22796.9847">19593 10344 98,'0'0'130,"0"0"-76,0 0-34,0 0 15,0 0 73,-1 111-32,-2-65-27,1-6-30,1-2 8,-1-6-26,2-4 0,0-1-1,0-2-26,0-3-94,3-4-40,2-5 5</inkml:trace>
  <inkml:trace contextRef="#ctx0" brushRef="#br0" timeOffset="23343.8274">19829 10434 111,'0'0'128,"0"0"-47,0 0 9,0 0 2,0 0-65,0 0-24,0 18-3,-3 0 3,0 0 1,1-1-4,1-3 1,-2-4-3,3-1 2,0-4-2,0-2 1,0 0-10,3-3 6,9 0 5,2 0 9,3 0 1,2 0-7,0 0 3,-3 0 0,-1 0-6,-2 0 1,-2 9 1,-1 4 1,-1 2 10,-3 3-9,-3 0 8,-3 1-4,0-1-3,0 0 7,-13-2-5,-4 1-3,-2-2 2,1-5-5,-3-1-1,0-1 0,3-4-27,1-4-45,1 0-41,3 0-73</inkml:trace>
  <inkml:trace contextRef="#ctx0" brushRef="#br0" timeOffset="23593.8146">19921 10347 340,'0'0'134,"0"0"-45,0 0-32,0 0-31,102-42-10,-59 33-15,-4 3 2,-5 5-3,-7 1-7,-5 0-44,-7 0-49,-4 0-59,-8 0-106</inkml:trace>
  <inkml:trace contextRef="#ctx0" brushRef="#br0" timeOffset="35179.138">21209 10704 302,'0'0'95,"0"0"-46,0 0 11,0 0 3,0 0-39,0 0-15,0 0 0,34-31-5,-34 31-4,0 0-7,2 11 7,-2 9 2,0 6 12,0 0 4,-12 6-2,-5 1-16,-3 0 0,-4-1-5,1-2-81,-2-3-73,3-4-62</inkml:trace>
  <inkml:trace contextRef="#ctx0" brushRef="#br0" timeOffset="37190.0556">22107 10696 160,'0'0'16,"0"0"19,0 0 5,0 0-9,0 0 7,0 0-14,31 45-2,-17-42 12,1-1-26,-3-2 26,3 0-14,-2 0-17,3 0 21,-1-8-15,5-5-5,-2-3 3,3-7-5,-2-3 7,-2-5-7,-3-5 10,-5-5 2,-1-3 7,-2-2-2,-1-6-7,0 3-8,1-2 9,-3 4-10,0 3-3,-3 2 0,0 3-2,0 3 6,0 4 6,0 4-10,0 5 7,-4 6-7,1 5-3,-2 5 2,0 3 1,-2 4-3,1 0 2,-4 0 1,-3 21 5,-1 12-5,-2 10 0,5 7 2,2 5 4,0 2 7,5-1-1,2 2-10,2-3 0,0-3-2,0-7-1,9-8-2,6-3 3,3-8-2,2-3-5,0-4 2,3-5 1,-2-3 2,1-5-36,0-2 31,-1-1-9,3-3 0,-3 0-22,-2 0-2,-4-8 14,-1-6 1,-1-2 21,-5-5-5,-2 2 3,-5-1 2,-1 2 4,0 6 1,0 3 1,-7 2 5,-2 2 22,1 2-8,1 3-13,4 0-8,0 0 3,3 12 1,-2 8-7,2 4 3,0-3-6,2-2 1,9-2 3,3-5 2,1-2-1,1-1-2,5-7 1,0-2 4,6 0 8,8-6-4,-1-9-6,0-3 7,-4-3-4,-6-3-1,-5-5 20,-1-5 21,-6-7-24,-1-1 17,-5-3-13,-4 1-2,-2 2-8,0 3-1,0 4-2,-7 4 6,-1 3-15,1 7 19,2 6-13,2 6 1,-1 5 13,4 4-21,0 0-6,0 4-5,0 25-7,0 16 18,0 13 2,4 5 0,4 3 7,-2-3-4,0-7 4,-1-10-9,2-9 0,2-7-2,1-3 2,7-8-10,-1-2-13,3-8-53,1-9-84,-5 0-168</inkml:trace>
  <inkml:trace contextRef="#ctx0" brushRef="#br0" timeOffset="37486.9168">22644 10404 130,'0'0'34,"81"-11"81,-28 4-34,7-5-39,3-1-22,1-1-13,-4 2-7,-8 3-21,-6 3-100,-15 1-112</inkml:trace>
  <inkml:trace contextRef="#ctx0" brushRef="#br0" timeOffset="39091.1095">24108 10371 105,'0'0'124,"0"0"-76,0 0-23,0 0-2,0 0 10,0 0-20,-12 53 12,11-38 3,1 3-15,0-3-2,0 0-1,0-1-2,0-2-6,0 0-2,0-2 0,7 1-2,0-2 5,1-2-7,-1 2 6,2-2-2,-1-3 2,-2-1 2,-2-3-4,1 0 0,-2 0 0,2 0 14,-2 0-5,0 0-3,-1 0-1,-1-2 8,1 1 1,-1 1-4,-1-2-2,0 2 10,0 0-5,0 0-10,0 0 0,0 0-3,0 0 0,0 0 0,0 0 3,0 0 0,0 0-1,0 0 0,0 0-1,0 0-1,0 0-4,2 0 3,1 0-5,0 0 6,3 0 5,3 0-4,-3 0 4,0 0-5,1-1 1,1-2 2,1-3 1,-2-3-2,1-2-1,0-1-1,-2-3 5,-1 0-5,0 2 0,-2-2 4,-3 0-4,0 1-4,0 1-3,0 2 6,0 2 2,0 4-1,0 5 5,0 0-3,0 0 4,0 0-6,0 0 3,0 0-3,0 3-4,-2 14-13,1 5 14,1 3-1,0-4-1,0 1 5,0-2 0,0-5-4,7-2 2,3-2 1,1-4-8,2-2 9,1-3 6,1-2-6,6 0-3,-1-2-15,1-13-5,2-3-16,-3-3-20,-3-5 58,-1-1-28,-5-1 29,-2 0 3,-3 3 0,-3 4 15,0 7-7,-3 4 19,0 5 53,0 5-59,0 0 7,1 0-31,7 2-14,5 15 1,2 11 8,3-1 5,0 2 0,-2-2 0,-2-4-1,0 0 0,-1-3 1,-3-4 4,-6 1-4,-4-2-20,0 2-22,-19-2 2,-11-1-63,-7 0-91</inkml:trace>
  <inkml:trace contextRef="#ctx0" brushRef="#br0" timeOffset="41703.6534">26097 10400 164,'0'0'60,"0"0"35,0 0-12,0 0-44,0 0 5,0 0 6,0 0-10,0-25-30,0 23 21,-5-1-31,-1 0 8,-3 0-3,-3 0-2,2 0-3,-5 1 4,-1 0-4,-4 2-1,1 0-3,-2 0 4,-1 0 0,2 2 0,-1 7-1,0 6-1,3 3-2,2 7 2,2 1-6,3 3-2,6-3 8,4-2-3,1-2 2,0-2 2,0-4-7,11-2 3,2-3-5,3-5 6,0-3 4,7-3 7,2 0-6,2-6 12,1-11-13,-1-2 3,-3-6 2,-5-3-4,-2-7 12,-4-3-4,-1-2 2,-4-4 4,0 2 3,-2-2-2,0 2-12,1-1 2,0 2-1,2 3-3,-5 7 5,1 4 8,-2 7-1,-3 8 3,1 6-10,-1 6 18,0 0-25,0 0 0,0 11-16,0 16 13,0 12 6,0 4 0,0 4-3,0 4 2,0 2 4,11 0-6,4-4 0,1-3-2,5-7 1,0-8 1,1-5-10,1-8-20,2-6-33,5-6-38,0-6-109,-2 0-144</inkml:trace>
  <inkml:trace contextRef="#ctx0" brushRef="#br0" timeOffset="42188.008">26613 10333 75,'0'0'59,"0"0"6,0 0 10,0 0-16,0 0 3,-85 92-14,76-58 0,3-5-1,4-3-11,2-3-10,0-3-16,0-6-10,8-2 0,7-2-1,3-6-9,5-4 20,4 0 15,2-6-25,-1-12-18,-4-6-46,-3-5 7,-6-4 28,-8-3 29,-7-2 0,0 4 7,0 5-4,-11 5 15,1 8 19,1 5 24,2 3-5,3 6-4,2 0-22,2 1-22,0 1-8,6 0-35,15 0 20,13 0-2,11 0-9,3-4-53,-1 1-47,-6 0-84</inkml:trace>
  <inkml:trace contextRef="#ctx0" brushRef="#br0" timeOffset="43967.0678">8921 12346 30,'0'0'138,"0"0"-55,0 0-16,0 0 3,0 0-52,0 0-7,3 26-11,2 3 49,-1 14 16,2 5-1,-4 6-16,1 4-1,1-3-23,-4-4-11,0-2-1,0-5-10,0 0-2,0 0 4,0-6-4,0-6 0,0-1-1,0-6-22,0-2-27,0-5-70,-4-7-101,-2-6-66</inkml:trace>
  <inkml:trace contextRef="#ctx0" brushRef="#br0" timeOffset="44508.8258">8963 12717 122,'0'0'135,"0"0"-112,0 0-20,0 0 1,0 0 18,0 0 9,72-23-19,-50 19-6,-1 2-2,-1-3-3,-1 2 2,2-1-1,-3-3-2,-2 2 0,1-1 1,-1-4 1,-1 3-1,-2-4-1,1 1 7,-3-4-3,0-1 21,-2 0 15,0-3 23,-5 0-28,-2 2 4,-2 2 1,0 3 2,0 5 7,-3 2-23,0 3-5,0 1 2,3 0 0,0 0-23,0 0-4,0 4-1,0 20 3,0 11 2,0 8 3,0 3-2,0-3 5,0 1-4,0-4-2,0-1 3,0-1-3,0-2 0,-1-1 0,-4-5-9,2-1-39,2-7-35,1-7-52,0-6 20,0-9-265</inkml:trace>
  <inkml:trace contextRef="#ctx0" brushRef="#br0" timeOffset="44930.6693">9606 12340 327,'0'0'44,"0"0"47,0 0-6,0 0-17,0 0-17,0 0-51,2 6-15,8 28 15,2 14 28,-6 5 8,-3 6-12,-3-2 5,0-1-21,0-3 7,-6-5-12,0-1 3,-1-1-6,1-3 0,1-3 0,1-4-24,1-1-13,-2-2-45,2-4 34,-1-5-9,4-9-155,0-6-54</inkml:trace>
  <inkml:trace contextRef="#ctx0" brushRef="#br0" timeOffset="45508.7633">9888 12619 179,'0'0'79,"0"0"-16,0 0 43,0 0-32,0 0-54,0 0-20,-12-20 0,2 36-2,2 9 7,1 4-4,1 6 6,3 1-1,-1 1-2,4-3 3,0-2-2,0-5-5,5-4 1,6-8-2,1-5-5,3-4 5,0-6 1,4 0 11,2-6 4,0-14-3,0-5-7,-2-2 7,-4 0-8,-4 0-3,-3 1 5,-6 0-4,-2 3 4,0 0-6,-15 5 0,0 3-6,-4 4 6,2 7-27,-2 2-46,1 2-51,0 0-70</inkml:trace>
  <inkml:trace contextRef="#ctx0" brushRef="#br0" timeOffset="46113.0126">10155 12465 263,'0'0'111,"0"0"-50,0 0-20,0 0 12,0 0-53,0 0-4,-1 6-5,14 9 9,6 3 6,3-1 21,1 1-11,3-2-1,-1 1 0,0-4-8,-2-1-5,4-1-2,-2-4 2,-4 1 3,-3-2-5,-2-2 5,-2 3-7,-1-3 4,-7 0-2,2-1 1,-7 2 0,1 0 9,-2 1-3,0 3 4,0 3 30,-11 3-10,-7 1-11,-3 5-10,-6 0-6,-1 3-1,1 2-3,-1 1-3,1 5 0,0-1-25,3 3-8,3-4-3,5-6-19,4-3-37,6-4-9,-2-4-59</inkml:trace>
  <inkml:trace contextRef="#ctx0" brushRef="#br0" timeOffset="48764.0454">11319 12683 22,'0'0'220,"0"0"-136,0 0 36,0 0-8,0 0-27,0 0-43,0 0-19,0-14-20,0 13-3,3 0-2,6-2 2,3 0 5,13-2-3,4 0-2,0 0 3,3-1-1,-4 1-4,0 0-5,-5 4-28,-7 1-39,-1 0-37,-9 0-62,-3 3 24</inkml:trace>
  <inkml:trace contextRef="#ctx0" brushRef="#br0" timeOffset="48993.3062">11285 12816 32,'0'0'210,"0"0"-210,0 0 12,0 0-5,0 0 69,0 0-41,98-2-25,-67-4 0,-1-1-2,-6 4-8,0 0-8,-6 3-71,-5 0-125</inkml:trace>
  <inkml:trace contextRef="#ctx0" brushRef="#br0" timeOffset="59032.3435">13006 12357 255,'0'0'96,"0"0"-26,0 0 3,0 0 12,0 0-41,0 0-26,0 0-9,0-3 8,0 3-17,0 7-12,0 17 12,2 12 3,1 8 11,1 5-5,-1 3 0,-1-3-2,-2-2-4,0-5-3,0-4 0,0-5-7,0-5-54,0-2-64,0-6-18,1-7-34</inkml:trace>
  <inkml:trace contextRef="#ctx0" brushRef="#br0" timeOffset="59552.7642">13627 12433 262,'0'0'141,"0"0"-99,0 0 13,0 0-4,0 0-43,0 0-8,-88 16-3,76 15 3,3 11 0,0 5 7,0 1 5,5-1 1,2-7-9,2-4-4,0-6-5,13-5-1,4-9 0,5-4-2,1-9 8,-1-3 19,5-2-16,0-17 10,0-8 2,-2-3-8,-7 0 5,-5-3-10,-10-1 24,-3 0 21,0 0-35,-10-1-5,-8 1-7,-1 5 0,-1 3-4,-2 8-19,1 6-35,1 4-13,4 6-66,6 2-106</inkml:trace>
  <inkml:trace contextRef="#ctx0" brushRef="#br0" timeOffset="60068.3647">13945 12379 150,'0'0'80,"0"0"-77,0 0-3,0 0 36,0 0-7,0 0-13,88 49 3,-66-28 7,4 1-9,-3-1-8,1 0-7,-3-3 2,0 2-4,1-4 0,-2 1 1,-1 0 1,-3-4 0,-8-1-2,-2-1-9,-6 0 9,0 3 3,-12 3 30,-10 4-11,-7 4-1,-3 6-7,-4 1-5,-2 3-5,-2 1-1,0-1-3,-2 1-22,-1-3-52,4-4-96,6-4-55</inkml:trace>
  <inkml:trace contextRef="#ctx0" brushRef="#br0" timeOffset="60599.5818">14771 12700 378,'0'0'121,"0"0"-121,0 0-6,0 0 6,0 0 42,100 4 4,-45-4-19,6 0-12,2 0-11,-3-4 7,-6-4-11,-4 2-9,-9 0-48,-8 2-30,-8 0-65,-10 0-7</inkml:trace>
  <inkml:trace contextRef="#ctx0" brushRef="#br0" timeOffset="60865.1916">15026 12527 62,'0'0'73,"0"0"24,0 0 41,0 0-56,0 0-82,0 0 9,-39 70 32,38-30-9,1-1-10,0-2-11,0-2-4,0-3-7,9-4-6,5-1-42,3-3-64,3-3-63,-4-3-46</inkml:trace>
  <inkml:trace contextRef="#ctx0" brushRef="#br0" timeOffset="61302.6695">15601 12401 328,'0'0'113,"0"0"0,0 0-31,0 0-23,0 0-59,0 0-9,7 38 9,-1 0 10,-1 4 4,-1 0-14,-2 2 8,-2-2-4,0-4-3,0-4 2,0-2-3,0-2-5,0 2-16,1-1-31,-1-1 12,0-1 21,0-10-148,0-6-24</inkml:trace>
  <inkml:trace contextRef="#ctx0" brushRef="#br0" timeOffset="61986.0467">15869 12542 120,'0'0'217,"0"0"-131,0 0-34,0 0 38,0 0-35,0 0-55,0 10-12,0 10 12,5 10 2,-1 1 3,-2 4 1,-2-2-3,0-1 0,0-2-2,0 2-1,0-4-22,0-2-68,1-2-43,5-9-78</inkml:trace>
  <inkml:trace contextRef="#ctx0" brushRef="#br0" timeOffset="62548.5116">16196 12439 270,'0'0'72,"0"0"-25,0 0-30,0 0-14,0 0 1,0 0 24,86 28-13,-54-10 7,2 1-13,-1 4 6,0 1-2,0-2-6,3 1-5,-2-2-1,-1-5-1,-5-1 1,-3-1-1,-2-4 0,-8 1-1,-4-2-3,-4-2 4,-6-3-18,-1-1 18,0 1-3,0 4 3,-15 2 48,-6 4-10,-6 3-16,-5 4-2,-3 1-6,-2 4-10,-2 0-1,5-1-3,3 0-3,4 0-25,9-4-64,1 0-57,7 0-15,4-2-32</inkml:trace>
  <inkml:trace contextRef="#ctx0" brushRef="#br0" timeOffset="63575.1117">13005 13404 3,'0'0'32,"0"0"-16,0 0 55,0 0-19,80 0-19,-53 0 4,3 0-19,4 0 15,7 0-8,8 0-15,9 0-1,12 0-9,12 0 6,15-2-5,9-3-1,11-3 20,0 0-2,1 0-13,7-2-4,4 0-1,5-1 4,11 3-4,4 0 0,5 2 2,2 3 0,-5 2 20,-4 1 4,2 0-2,-6 0-16,-4 0-5,-10-4-3,-18 0 0,-20 1 1,-25 0-1,-25 3 0,-21 0-2,-16 0-3,-4 0-31,-1-2 27,-13 2 1,-5 0-27,-4 0 7,-2 0-80,-7 0-69</inkml:trace>
  <inkml:trace contextRef="#ctx0" brushRef="#br0" timeOffset="64441.6499">13930 13676 135,'0'0'47,"0"0"6,0 0 20,0 0-6,0 0-14,0 0-34,0-7-19,0 7-2,0 7-15,0 15 17,0 8 14,0 7-6,0 7 4,0 3 6,-2 2 8,-1 0-6,0-2 3,0-1-7,-1-2-1,1-7-12,0-5 2,0-6-1,0-8-4,2-4 3,-1-4-3,1-5 7,-1-3 21,1-2 1,-4 0 12,-3 0 13,-6 0-30,-3-9-16,-4-9-7,1-3 0,-3-3 7,-1-2-8,-3 2-2,2 0-13,1 5-4,3 1-10,2 4-3,2 3-31,3 4-18,4-1-53,6 1-33,2-1-87</inkml:trace>
  <inkml:trace contextRef="#ctx0" brushRef="#br0" timeOffset="64836.7698">13987 13681 220,'0'0'61,"0"0"-21,0 0-33,0 0 14,0 0 1,0 0 9,107-19-3,-65 19-12,7 0 13,5 0-6,5 0-7,3 0-10,-6 0-5,1 0 4,1 0-5,3 0 0,2-5 0,-5-1 0,-7 2-8,-11 2-87,-10 2-24,-15 0-86</inkml:trace>
  <inkml:trace contextRef="#ctx0" brushRef="#br0" timeOffset="65414.8658">14337 13774 31,'0'0'290,"0"0"-195,0 0-43,0 0 27,0 0-25,0 0-33,103-62-1,-76 60-5,1 2-14,-7 0-1,0 15-5,-7 7-9,-6 7 14,-5 2 0,-3 3 0,-1 1 5,-17-3-5,-2-1-24,-2-3-14,0-2 0,1-4 14,5-2-1,1-3 25,6-2 1,3-2-1,3-2 4,3-4-2,0-1-1,0 0 10,10-3-9,11-3 37,7 0-9,10-10 9,5-10-25,8-4-8,1 0-5,0 3-1,-3 4-7,-7 7-32,-6 3 29,-14 3-166,-5 3 21,-11-1-89</inkml:trace>
  <inkml:trace contextRef="#ctx0" brushRef="#br0" timeOffset="67677.1015">17648 12989 236,'0'0'47,"0"0"19,0 0 0,0 0-22,0 0-37,0 0-6,22-18 8,-8 18 3,3-2 1,5 2-5,1 0-8,7-1 3,0-1 5,-2 1-8,-2-1-22,-6 2-62,-8 0-86,-7 2-64</inkml:trace>
  <inkml:trace contextRef="#ctx0" brushRef="#br0" timeOffset="67874.9593">17661 13214 214,'0'0'0,"0"0"54,0 0 48,0 0-55,101 5-28,-65-14-15,2-1-4,-5-1-33,-7 4-141</inkml:trace>
  <inkml:trace contextRef="#ctx0" brushRef="#br0" timeOffset="71303.1766">19258 12326 28,'0'0'47,"0"0"37,0 0-8,0 0-19,0 0 2,0 0 3,-11-9-19,11 9-10,0-1 0,0 1-20,0 0-6,0-1-3,0 1-2,11 0 3,12 0 7,12-2-9,4 2 9,5 0-11,3 0 5,3 0 3,2 0-8,5 0 8,3 0-9,2 2 0,4-1 2,-2 0-2,2 2 0,6-1 1,7-1 3,3-1-4,-3 0 0,-14 0 1,-11 0-1,-17 0 0,-10 2-4,-12 1-19,-6 2-26,-6-1-23,-3 2-20,0 0-6,-1 0 25,-13-3-68</inkml:trace>
  <inkml:trace contextRef="#ctx0" brushRef="#br0" timeOffset="72564.2373">19386 12298 16,'0'0'44,"0"0"14,0 0-13,0 0-15,0 0 1,0 0-23,0 0 3,0 1 2,0 1-8,0 1 15,4 0 19,5 0-4,2 2 1,0 0-14,6 1-2,1 4 10,3 0-11,6 3-7,3 1 5,1 3 8,2-2-3,1 1-11,0-1-10,0-1 3,1-1-2,-2 1 1,-3 0-3,-4-2 2,-4-2-2,-3-1 0,-7-1 1,0-1-2,-6-1 0,-3-1-3,-2-2 4,-1 3-4,0 0 4,0 0 0,0 1 11,-4 1 6,-4-1-9,-2 1 4,-2 1-4,-3-2-7,-5 4 7,-5 0-6,-3-1 1,-5 4-3,-3 1 1,0-1-6,0 3 5,1-2-3,5 1 2,3-2-11,2 0 5,1 0 5,-3 1-4,-1 0-5,-4-1-2,1 5 7,1-4 4,6 0 0,6-5 2,9-3-3,4-4 5,3-3-4,2 0 1,0 1-2,0-1 3,0 0-8,0 0 3,0 0-8,0 1-2,2 2 15,8 2 19,3 0-10,7-1 4,3-2-9,9-1 15,0-1-8,6 0-7,1 0 2,5 0-3,6 0-3,8 0 8,8 0 50,9 0-37,5-1-5,2-2-5,-3 0 4,-3 1-15,-7 0 5,-8 2 1,-6-1-5,-12 1-1,-4 0 0,-9 0 1,-8 0 0,-4-2-1,-9 2-4,-6 0 1,-3 0-8,0 0-3,0 0-18,-9 0 5,-7 0 0,-2 0-55,-1 0-8,3 0-24,-1 0-74</inkml:trace>
  <inkml:trace contextRef="#ctx0" brushRef="#br0" timeOffset="78081.201">19383 13196 5,'0'0'38,"0"0"-9,0 0-8,0 0 11,0 0 6,0 0 0,0 0-1,0 0 1,0 0-9,0 0-13,0 0-10,0 0-3,0 0-1,0 0-2,7 0 0,2 0 4,2 0-3,2 0-1,1 0 0,5-1 0,1-2 5,3 0-5,3 0 2,-4 0 7,-1 2-7,-3-1 6,-5 2-8,-1 0 1,-6 0-2,-1 0 1,-2 0-1,-3 0-10,0 3 4,0 4 7,0 6 8,-2 2-8,-11 3 11,-7 3-6,0 0 5,-3 0-3,-1 0-5,0-2 0,5-2-2,1-2 0,6-5 3,3-2-3,5-5 2,2 0-2,2-3 0,0 0-3,0 0 0,0 0 3,5 0 0,9-3 9,3-5-6,2 4-1,-1 3-2,-3 1 0,0 0-4,-2 7 4,0 8 4,-2 5 0,-2 1 5,-4 3 6,-2 3-10,-3 0 13,0 2-3,-3 1-7,-11-1 15,-2-4-15,-3 0-1,1-3 10,-2-3 0,2-6-4,2-2-9,5-5 4,1-3 13,4-3 5,2 0-4,-1-4 1,4-16-23,1-5 0,0-6 12,10 3-11,9 1 2,2 4-3,-4 4 1,0 5 1,-3 4-2,-1 0 2,1 4-2,0 1-4,3 2 3,1-2-31,2 2-70,0-2-38,3 1-39</inkml:trace>
  <inkml:trace contextRef="#ctx0" brushRef="#br0" timeOffset="78487.43">19821 13316 168,'0'0'82,"0"0"-63,0 0 44,0 0-10,0 0-36,90-31 1,-71 30-11,-1-1-6,-3 2-1,-2 0-1,-3 0 1,-4 0-21,-2 11-59,-4-2-38,0 1-58</inkml:trace>
  <inkml:trace contextRef="#ctx0" brushRef="#br0" timeOffset="78690.5459">19805 13458 201,'0'0'47,"0"0"5,0 0 52,0 0-23,0 0-45,97-15-17,-70 8-11,-3 1-8,-6 3-3,-2 1-74,-5 2-57,-3 0-101</inkml:trace>
  <inkml:trace contextRef="#ctx0" brushRef="#br0" timeOffset="79196.1109">20297 13285 147,'0'0'100,"0"0"-64,0 0 26,0 0-9,0 0-22,0 0-31,-70 41 6,67-15-6,0 1 10,2 1 5,1-1 0,0-4-1,0-2-11,9-5-3,6-3-7,4-5 7,0-3 3,1-5 0,2 0 17,-1-2-10,-1-11 15,-1-3 4,-4-6-11,-2 0 24,-4-7-17,-1-1-7,-7 0-4,-1 0-14,0 3-2,-7 3-4,-11 4-3,-3 8-20,-3 6-36,-1 5-28,2 1-23,-1 0-101</inkml:trace>
  <inkml:trace contextRef="#ctx0" brushRef="#br0" timeOffset="80587.6577">19984 11968 97,'0'0'48,"0"0"45,0 0-5,0 0-29,0 0-8,0 0-14,0-30 3,0 28 2,0 2-14,0-1 4,0 1-11,0-2-2,0 1-1,0 1-6,0 0-5,0 0-6,0 0-1,0 0-1,0 4-13,0 13 7,3 7 7,0 4 9,0 0-1,-3 4-2,0-1-6,0-1 7,0 1-7,0-3-17,0-3-70,0-2-68,-4-6-90</inkml:trace>
  <inkml:trace contextRef="#ctx0" brushRef="#br0" timeOffset="87194.641">21342 12594 51,'0'0'41,"0"0"-36,0 0 11,0 0 39,0 0 3,97 0-35,-70 0-3,1 0 28,2 0-16,0 0-6,-1 0-5,4 0-14,3 2 3,5-2-10,3 0 2,1 0 0,0 0-2,-10 0-3,-8 0-28,-9 0-51,-6 0-20,-7 0-60</inkml:trace>
  <inkml:trace contextRef="#ctx0" brushRef="#br0" timeOffset="87616.4922">22167 12373 197,'0'0'88,"0"0"25,0 0-4,0 0-12,0 0-46,0 0-51,0-12-11,0 29 3,0 8 8,1 10 1,2 2 0,-3 2 2,0 0-1,0-2-2,0-4 0,0-3-1,-6-1-7,-4-1-36,-1-2-40,1-1-26,-5-5 6,0-5-35</inkml:trace>
  <inkml:trace contextRef="#ctx0" brushRef="#br0" timeOffset="88314.9803">21242 12260 84,'0'0'96,"0"0"-43,0 0-3,-96 71-5,77-43-15,4 6-5,0 5 5,6 4 10,3 6-8,3 0 8,3 3-23,0 2 14,9-2-12,6-2-18,4-3-1,7-3 0,2-7-3,6-4-8,4-4-40,4-5-53,5-6-7,3-4 98,5-7-39,1-7-122</inkml:trace>
  <inkml:trace contextRef="#ctx0" brushRef="#br0" timeOffset="88830.5778">22392 12220 174,'0'0'76,"0"0"61,0 0-3,0 0-38,0 0-47,0 0-37,0-8-12,0 8-14,9 18 0,9 12 14,4 9 6,1 5 5,1 3 1,-1 2-4,0 0 1,-4 2-6,2-3 0,-2 0 1,-5-3-4,-5 0 0,-9-1 0,0 1 2,-9 0-1,-19-3-2,-11-3-1,-9-2-11,-3-4-35,-2-5-62,2-7-61,5-10-107</inkml:trace>
  <inkml:trace contextRef="#ctx0" brushRef="#br0" timeOffset="99375.9447">22895 12137 41,'0'0'40,"0"0"1,0 0-2,0 0-3,0 0-9,0 0-10,0 0 10,-3-3 1,3 1 16,0 2-3,-1-2-2,1 1-4,-2 0-1,2 1-12,0-2-14,-1 2 14,1-1 2,-4-1-15,3 2-4,-2-1-4,0-1-1,1 2 3,-1 0-3,2 0 4,-5 0-8,3 0 8,-1 0-4,-2 0 0,0 0-5,0 9 5,0 5-5,0 1 1,1 2 4,2-1-8,2 0 4,1 0 3,0-1-7,0-2 7,0 0-4,0-2-2,0-2 4,6 1-1,3-3 3,1 0-2,-1-2 6,0-1 0,3-1 7,-3-1-9,0-2-1,1 0 6,-1 0-5,0 0 8,3 0 0,-1-3 2,-1-3-5,0-2-3,-2-1 21,-2 2-6,-1-2-1,-2-2 9,0 1-8,-3-1-2,0-1-8,0-1-6,0-1-2,0 1-2,-2-2 2,-2 1-3,-3 0 7,1 4-10,0-1 3,1 5-22,-1 3-10,1 3-12,-1 0-27,-1 0-37,-2 0-35,3 3-50</inkml:trace>
  <inkml:trace contextRef="#ctx0" brushRef="#br0" timeOffset="100828.9899">23187 12212 26,'0'0'23,"0"0"20,0 0 12,0 0-16,0 0-12,0 0-2,-1 0 5,1 0-6,0 0-3,0 0 13,0 0-10,0 0-8,0 0-3,1 0-11,8 0 23,6 0-2,-1 0-13,0-3 3,0 0-4,1 3-2,-3 0-4,0 0 1,1 0-4,-2 0 0,3 0 0,-3 4 0,0 3 2,-4-3-2,0 2-3,-5 0-7,-2 3 10,0 2 9,0 2 2,-6 1 2,-9 0-10,1-3 5,-3-1 3,3-3-11,2-3 4,5-2-1,2 0-2,2-2 3,3 0-4,0 0-1,0 0 1,0 0-16,3 0 16,9 0 5,5 0-3,-4 0 0,-3 0-2,-2 10-22,-4 16 22,-4 6 3,0 9 10,-7 1-5,-12-1-7,-2-2 4,1-6-2,1-5-2,4-7 4,2-8-4,5-5 0,5-5 3,2-3 21,-2 0 49,0 0-6,1-5-25,-1-13-40,3-6-3,0-5 0,20-4 5,6 2-3,6 2-4,1 3 0,3 5 2,-1 5-3,1 4 0,-5 3-34,1 1-13,-3 3-50,-3 4-20,-2-1-93</inkml:trace>
  <inkml:trace contextRef="#ctx0" brushRef="#br0" timeOffset="105482.452">24164 12224 28,'0'0'109,"0"0"-98,0 0 38,0 0-5,0 0-22,0 0 30,0 0-18,0-22-7,0 22-7,0 0-1,0 0-4,0 0 10,0 0-4,0 0 1,0 0 5,0 0-10,0 0-8,0 0-9,0 0-16,0 12 5,0 16 8,5 14 3,-2 11 30,0 6 5,-2 2-6,-1-2 0,0-5-9,0-7-6,0-8-14,0-6 0,0-3 3,2-3 2,0-4-3,-2-4-2,0-1 0,0-1 2,0-2-2,0-3-16,-4-3-55,1-6-73,0-3-79</inkml:trace>
  <inkml:trace contextRef="#ctx0" brushRef="#br0" timeOffset="106404.1746">24445 12489 60,'0'0'83,"0"0"-40,0 0 35,0 0 8,0 0-36,0 0-22,-3 0-8,3 0-2,0 0-1,0 0-6,0 0-3,10 0 1,4-1 14,5-6-9,4 1-8,2 3 2,-1 1 4,4 0-10,-1 2 1,-3 0 1,-2 0-4,-5 2-1,-2 8-1,-5 6-13,-7 5 15,-3 2 7,0 3-2,-9-2 6,-10 0-7,-2-5 3,-2-1-7,1-4 0,3-3 3,4-2-3,3-5 0,3-1 2,5-3 0,2 0 5,2 0-4,0 0-3,0 0-1,6 0-1,7-3-5,-1 3 5,1 0-3,0 8 2,-4 10-4,-3 6-5,-5 4 12,-1 6 4,0-1 5,-12 1-2,-9-1-1,0-1 1,-4-5-7,1-6 1,0-1 3,5-5-4,1-4 0,6-6 7,3-3 8,6-2 23,3 0 19,0-17-45,0-7-12,15-6 0,7-3 0,5-2-14,3 5-2,0 3-21,-2 5-30,-1 4-40,0 0-88,-2 1-91</inkml:trace>
  <inkml:trace contextRef="#ctx0" brushRef="#br0" timeOffset="117979.6767">25212 12313 79,'0'0'77,"0"0"3,0 0 8,0 0-23,0 0-20,0 0-14,0 0-2,0 0 2,0 0-3,0 0-4,0 0 3,0 0 3,0 0-23,0 0-7,3 0-5,6 3-9,3 6 14,6 2 2,2 2-1,3 2 1,2 1-2,2 2 0,3 1 2,-2-3-2,2 1 0,0-2-2,0-2 6,-3 0-5,-6-5 1,-3 0-1,-6-2-3,-2-2 4,-6 0-1,-1-4 0,-3 1-5,0-1 2,0 2-9,0-1 2,0 1 9,-3 4 4,-6 0 15,-7 6-13,-3 0-1,-1 3 5,-4 1-8,-2 2 0,-1 2 1,-3 1-1,-1-2 1,-1 1-3,2-2 2,4-1-7,3-2-8,4-3-36,5-2 3,2 0-17,2-2-28,5-2-23,1-1-56</inkml:trace>
  <inkml:trace contextRef="#ctx0" brushRef="#br0" timeOffset="119970.7645">24351 13616 50,'0'0'7,"0"0"3,0 0 4,0 0-11,0 0-3,0 0-8,-5-6-18</inkml:trace>
  <inkml:trace contextRef="#ctx0" brushRef="#br0" timeOffset="137047.8176">18328 12555 92,'0'0'97,"0"0"-29,0 0-19,0 0 2,0 0-11,0 0 0,0 0-1,0 0-2,6-10-32,-3 10-5,3 1 0,1 16 13,2 7 9,1 8 10,0 5-7,-1 8-10,0 5-10,-1 4-4,0-3 7,-3-1-5,-1-8-6,-1-6 3,-3-6 0,0-4-16,0-3-42,0-1-4,0-2-8,-4-2-67,-2-7-11</inkml:trace>
  <inkml:trace contextRef="#ctx0" brushRef="#br0" timeOffset="137605.6895">18006 13446 48,'0'0'19,"0"0"27,0 0 5,0 0-11,84-16 5,-52 11-11,4 2 1,4 0 15,7-1-16,8-2-16,7-2-2,7-1-12,7-2-4,4 3 3,3-3-3,0 4 0,-1 0 3,-9 4-2,-7 2-2,-9 1 0,-11 0-30,-7 0-39,-11 0-25,-10 3-24,-6 2-11</inkml:trace>
  <inkml:trace contextRef="#ctx0" brushRef="#br0" timeOffset="138835.4102">18314 13814 182,'0'0'55,"0"0"8,0 0 22,0 0-22,0 0-29,0 0-24,-4-7-3,4 7-3,0 0-4,0 0 0,0 3 0,0 14 6,0 4 25,0 3-2,0 5-16,0 3 7,0 2-15,0 4-4,0 2 4,0 1-4,0 0-1,0-3 1,0-6 1,0 0-1,0-2-1,-6-3 0,3-3 4,-1-7-4,1-5 0,1-5 3,-1-4 0,2-1 6,-2-2 7,-6 0 30,-2-2-8,-4-11-36,-4-3 1,-2-3 3,-1-2-4,-4 0-2,-4-2-1,1 1-3,-3-1-1,3 2-17,2 2-4,1 2-28,6 4 2,5 4-36,1 1-53,2 2-48</inkml:trace>
  <inkml:trace contextRef="#ctx0" brushRef="#br0" timeOffset="139319.7588">18443 13794 63,'0'0'47,"0"0"6,0 0-4,0 0-13,0 0-1,0 0 5,89-23-6,-56 19-8,6-3-12,3 0-3,3 0-10,-3 3-1,-3 2 1,-1 0-1,-4 2-1,1 0 0,-1 0 1,-1 0-34,-3 0-44,-2 0-13,-3 0-25</inkml:trace>
  <inkml:trace contextRef="#ctx0" brushRef="#br0" timeOffset="139958.8154">18556 13897 104,'0'0'76,"0"0"-45,0 0 32,0 0 7,0 0-29,89-41-30,-75 41-7,-2 0-4,1 0-6,-2 7 1,-2 8 1,-2 4 4,-4 0-3,-3 5 10,0 3-6,-3 5-1,-14 2 0,-3 1 10,-1-2-6,2-4-4,1-8 0,5-3 2,0-4 0,5-4-1,3-3-1,4-2 0,1-1 0,0-2-6,0-2-1,0 0 7,6 0 1,12 0 12,4-2 7,6-10-4,5-1-12,6-2-2,0 1 13,0 1 14,-4 2-20,-8 5-9,-4 2-3,-7 2-14,-6 2-38,0 0-50,-7 0-31,-1 0-50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34:09.7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30292 5559 31,'0'0'100,"0"0"-49,0 0 40,0 0-17,0 0-6,0 0-43,46-54-16,-30 47 21,3-1-9,-2 3 7,-1 1 10,0-1-7,-1 2-7,4 0-13,5 3-5,4 0 4,3 0-8,1 0-2,-4 0 3,-2 0-1,-5 8-4,-1 4 0,-1 4-3,0 5 2,-2 10 3,-3 3 0,-3 5-4,-4 2 1,-7 3 3,0 1 1,-9 5 4,-16 1 1,-8 1 3,-7 1-18,-7-3 21,-3-4 10,-7-1-19,-6-2 24,-9-3-23,-11 1-2,-14 1 6,-9 2-8,-3-2 0,8-6 5,13-6-14,18-6 9,19-6-12,9-6 9,14-3-30,7-1-13,8-3-47,8-1-77,5-1-31</inkml:trace>
  <inkml:trace contextRef="#ctx0" brushRef="#br0" timeOffset="703.0876">29600 6332 99,'0'0'145,"0"0"-88,0 0 13,0 0 5,0 0-35,0 0-20,1-8 6,-1 8 5,0 0 0,0 0-18,0 0-13,0 0-6,-10 1 1,-10 14 5,-5 5 18,-5 4-15,-1 6-3,-3 0 1,2 2 5,6-2-7,7-6 1,8-5-3,8 0-6,3-6-6,1-1 7,24-4 8,14-7 5,15-1-5,9 0 0,4-11-6,-2-3-80,-9 2-47,-7 6-38,-12 2 2</inkml:trace>
  <inkml:trace contextRef="#ctx0" brushRef="#br0" timeOffset="5018.3585">25758 6807 161,'0'0'55,"0"0"9,0 0 6,0 0-17,0 0-28,0 0 2,0 0 21,0-15 5,0 15-9,0 0-8,0 0-17,0 0-15,0 0-4,0 6-21,0 15 17,7 9 4,-4 5 1,2 1 2,-4 4 5,-1-2-10,0-1 2,0-2 0,0-6 2,0-3 3,0-4-3,0-4-2,0 0 5,0-2-7,0-3 2,3-3 0,3-2 0,2-2 0,4-3 0,4-3 1,10 0 2,6 0 4,6-1-4,3-13-4,0 0 1,-2 3-47,-4 0-24,-11 3-10,-1 4-50,-11 2-90</inkml:trace>
  <inkml:trace contextRef="#ctx0" brushRef="#br0" timeOffset="16050.7108">26386 6844 135,'0'0'103,"0"0"-16,0 0 7,0 0-27,0 0-24,0 0-7,0 0-2,0-6-1,0 6-1,0 0-15,0 0 6,0 0-23,0 2-9,0 17-11,0 12 20,0 5 4,-3-2 1,0 1-3,-1-6 5,4-4-7,0 1 0,0-5 2,-2 2-2,2-2-1,-1 0-13,-1-3-53,2-5-91,-1-5-43</inkml:trace>
  <inkml:trace contextRef="#ctx0" brushRef="#br0" timeOffset="16363.1948">26477 6745 271,'0'0'101,"0"0"-14,0 0 2,0 0-30,0 0-38,0 0-17,30-39-4,-17 37-1,7 2-1,5-1 1,1 1 0,3 0-2,-2 0-3,-1 0-4,-6 7-70,-5 4-41,-4 1-37,-10 1-50</inkml:trace>
  <inkml:trace contextRef="#ctx0" brushRef="#br0" timeOffset="16566.3086">26456 7009 166,'0'0'6,"0"0"33,0 0 59,100 0-56,-65-5-25,-6 5-16,-6 0-1,-9 0-18,-8 3-95,-6 9-55</inkml:trace>
  <inkml:trace contextRef="#ctx0" brushRef="#br0" timeOffset="16780.9348">26431 7243 3,'0'0'126,"0"0"-126,0 0 84,0 0-21,0 0 50,0 0-28,91 14-53,-55-19-11,1-2-17,-1 0-4,-5 0 0,-1 4-6,-6 2-34,-2-1-90,-7-1-113</inkml:trace>
  <inkml:trace contextRef="#ctx0" brushRef="#br0" timeOffset="17109.0534">27010 6855 415,'0'0'68,"0"0"2,0 0-13,0 0-57,0 0-16,0 0 16,0 76 3,-2-40 10,-8-2-3,-4-1-9,2-4 1,1-4 0,2-4 0,4-1-2,2-5-16,3-3-10,0-4-11,0-4-53,0-4 30,0 0-51,6-4 40,6-17-26,3-8 4</inkml:trace>
  <inkml:trace contextRef="#ctx0" brushRef="#br0" timeOffset="17327.7891">27030 6954 34,'0'0'110,"20"-84"-25,-11 48 42,-5 9-30,-1 7-9,-1 11-11,-1 7 7,-1 0-41,0 2-24,3 0-19,6 2-8,9 19-9,3 8 17,0 7 0,-3-1 3,-1 0-7,-4-3 8,-3-5-1,-1-2-3,-2-1-3,-4-1-2,-3 0-37,0-1-76,0-4-90,-11-6-8</inkml:trace>
  <inkml:trace contextRef="#ctx0" brushRef="#br0" timeOffset="17530.9058">27057 7040 342,'0'0'143,"0"0"-133,0 0 3,0 0-10,0 0 0,0 0-3,69 0 0,-41 0-67,-1-3-122,-4-1-69</inkml:trace>
  <inkml:trace contextRef="#ctx0" brushRef="#br0" timeOffset="17984.0069">27405 6813 410,'0'0'104,"0"0"-23,0 0 6,0 0-84,0 0-3,0 0-11,12 46 11,1-9 3,-2-1-3,1 0 1,1-5 6,-2 0-7,2-4-3,-2-3 2,1-4-1,-2-2 2,0-5-1,-2-2-5,4-4 6,0-2 1,0-5 13,4 0-9,2-4-5,-2-14 0,1-3-2,-4-4 2,-4-2 7,-3-5-5,-3 0-2,-2 0 3,-1 0-1,0 3 3,0 2-3,0 6-1,0 6-2,0 6-15,0 4-94,0 4-133</inkml:trace>
  <inkml:trace contextRef="#ctx0" brushRef="#br0" timeOffset="18327.7386">27817 6801 287,'0'0'25,"0"0"-25,0 0 12,0 0-12,0 0-9,0 0 8,0 0 1,10 0 9,-1 0-8,5 0 18,2 0 9,8 0-17,3-3 2,5-1-5,3-1-8,-4 0-24,-7 1-91,-6 0-74</inkml:trace>
  <inkml:trace contextRef="#ctx0" brushRef="#br0" timeOffset="18557.5059">27886 6816 252,'0'0'110,"0"0"-107,0 0 29,0 0-3,-5 80 4,5-55-23,2 0-7,6-3 1,-2-1 7,0 0-4,-1 0-6,-4-1-1,-1 1-4,0-2-46,0 1-79,-12-1-91</inkml:trace>
  <inkml:trace contextRef="#ctx0" brushRef="#br0" timeOffset="18760.6209">27829 7137 283,'0'0'79,"0"0"-45,0 0-15,0 0-12,83-22-5,-51 18 1,2-2-3,-1 0-7,-6 1-71,-3-1-90</inkml:trace>
  <inkml:trace contextRef="#ctx0" brushRef="#br0" timeOffset="19119.9773">28247 6778 228,'0'0'129,"0"0"-16,0 0 23,0 0-53,0 0-83,0 0-1,-2 48 1,-2-12 5,-1 1-1,0-7-1,2-2-2,2-2-1,-2-3-1,3-4-17,-1-2-30,-1-4-40,2-3-6,0-6-58,0-4-67</inkml:trace>
  <inkml:trace contextRef="#ctx0" brushRef="#br0" timeOffset="19510.584">28297 6771 144,'0'0'103,"0"0"12,0 0 9,0 0-64,0 0-60,0 0-1,14-5-19,-1 33 17,-1 4 3,3 1 0,-2-2-2,0-4 2,0-3 5,-3-5-2,-2-2-3,2-3 1,-2-2-1,-1-5 0,2-1 0,-5-3-1,4-1 1,-1-2 4,1 0 4,-1 0-3,-1-4 3,2-9 36,-2-6-20,-2-4 14,0-3 5,-2-2-42,-2-4 18,0-1-14,0 0-5,0 0 0,0 6-1,0 4-24,0 6-65,0 9-71,0 3-72</inkml:trace>
  <inkml:trace contextRef="#ctx0" brushRef="#br0" timeOffset="20193.9548">28948 6739 128,'0'0'176,"0"0"-88,0 0 5,0 0 32,0 0-118,0 0-7,-68-77 0,40 77 7,-2 0-7,1 6-29,-1 14 28,1 6-1,6 6-3,1 6 1,6 0 3,6-1 0,3 0-1,5-5 2,2-4-4,0-4 4,12-3 0,3-5-2,2 0 5,6-7-3,-2-3 11,4-6-11,-1 0 8,-2 0-8,-5-9 0,-2-3-2,-6-3 4,-3-2 3,-3-4-4,-2 3 2,-1 0 2,0 6-4,0 3 7,0 4 12,0 3-10,2 0-2,2 0-8,3 1-5,4 1 3,3 0-5,2 0 1,2 1 6,-3 11 0,-2 3-2,2 2 0,-3 0 2,-3 1 4,-2-2-4,-1 0-4,-4 1 4,-2 1-3,0 2-1,0 1-8,-6 3-63,-6 0-4,0-1-20,1-7-136</inkml:trace>
  <inkml:trace contextRef="#ctx0" brushRef="#br0" timeOffset="21178.2718">29974 6748 128,'0'0'124,"0"0"-64,0 0 24,0 0-1,0 0-43,0 0-14,106-23-6,-78 23 10,7-1 5,1 0-7,2 1-14,-2-3-5,1 3-9,-5-2 1,-8 1-2,-5 1-30,-7 0-83,-9 0-75,-3 0-104</inkml:trace>
  <inkml:trace contextRef="#ctx0" brushRef="#br0" timeOffset="21428.2572">30161 6709 275,'0'0'67,"0"0"-60,0 0 27,0 0-13,0 0 28,4 85 29,5-54-35,-1-1-27,-2-3-6,0 1-7,-1-5 0,-2 1-1,0-1-2,0-2-45,0-3-83,-3-3-72,0-5-34</inkml:trace>
  <inkml:trace contextRef="#ctx0" brushRef="#br0" timeOffset="21612.1451">30085 7049 244,'0'0'159,"0"0"-149,0 0 22,0 0 34,0 0-14,114-1-27,-63-3-18,1-1-7,-1-1-2,-5 0-76,-4-4-88,-5 3-82</inkml:trace>
  <inkml:trace contextRef="#ctx0" brushRef="#br0" timeOffset="22002.7485">30564 6653 281,'0'0'153,"0"0"-113,0 0-9,0 0-2,0 0-16,0 0-7,110-6-4,-63 6-2,-2-1 0,0-1 5,1 0-4,-5-1-2,-5-1-1,-6 3-64,-7-1-45,-8 1-78</inkml:trace>
  <inkml:trace contextRef="#ctx0" brushRef="#br0" timeOffset="22265.732">30726 6655 423,'0'0'57,"0"0"-26,0 0-23,0 0-5,0 0 35,-7 96-11,7-66 0,0-4-13,0 0-11,2-4 3,3-2-6,1 1 0,-3 0-3,-1-3-50,-1-1-88,-1-4-55,2-1 41</inkml:trace>
  <inkml:trace contextRef="#ctx0" brushRef="#br0" timeOffset="22921.9483">31848 6703 181,'0'0'96,"0"0"22,0 0-47,0 0-31,0 0-40,0 0-20,0 47 20,-3-11 15,-6 0 2,-1-1 16,1-5-17,1-3-8,2-3 6,3-2-14,2-2 0,1-1-12,0-1 8,-3-2-91,3-4-46,-1-6-61</inkml:trace>
  <inkml:trace contextRef="#ctx0" brushRef="#br0" timeOffset="23202.0842">31886 6673 235,'0'0'77,"0"0"11,0 0-14,0 0-32,0 0-22,0 0-20,52-48-5,-36 62-4,0 14 3,2 9-7,-4 4 13,-4 1 10,1-4-10,-5-4 8,-2 0-7,1-6 1,-4 0-2,1-3-61,-2-3-6,0-1-53,0-3 8,-8-4-43</inkml:trace>
  <inkml:trace contextRef="#ctx0" brushRef="#br0" timeOffset="23420.8246">31842 6884 302,'0'0'153,"0"0"-143,0 0 0,0 0 36,0 0-31,82-4-7,-43 4-8,3 0-44,-6 0-82,-3-2-84</inkml:trace>
  <inkml:trace contextRef="#ctx0" brushRef="#br0" timeOffset="23858.3042">32366 6733 356,'0'0'36,"0"0"-11,0 0 21,0 0-7,0 0-39,0 0-7,-55-55-2,29 55 8,2 0-29,2 3 29,6 13-1,7 7-9,4 3 11,5 6-44,0 3 44,0 0 3,14-4-2,5 1 1,2-7-2,0-2 1,0-4 5,-8-2-3,0-2 1,-8-1-2,-5-1-1,0 2 2,-5 0 1,-17 4 8,-9-4-9,-7-1-6,-5 1-17,-6-4-100,-5-2-116</inkml:trace>
  <inkml:trace contextRef="#ctx0" brushRef="#br0" timeOffset="26150.4559">27225 7509 5,'0'0'30,"0"0"20,0 0 10,0 0 17,0 0-31,0 0 11,0 0-3,40-52-11,-39 51 3,1 1-6,-2 0-10,0 0-15,2 0-15,0 9 2,0 15-1,1 7 8,-3 4 7,0 2-9,0 1-5,1-2 0,1-2 0,-1-5-2,1-1 0,-1-1-8,-1-5-65,0-1-32,0-6-16,0-7-82</inkml:trace>
  <inkml:trace contextRef="#ctx0" brushRef="#br0" timeOffset="26568.7039">27354 7690 270,'0'0'83,"0"0"-58,0 0-19,0 0 31,103-29-29,-79 24-8,-1 0 0,-3 1-2,-3-4-8,-2-1-11,-5-3-3,-2 0 17,-5-2 6,-2-1 2,-1 1 5,0 0 8,0 2-9,0 5 21,0 0 24,0 6 0,0 1 27,0 0-22,0 0-25,0 0-30,0 0-13,0 13 8,0 7 5,0 4 2,0 0-1,0 0-1,0 0 3,0 0-3,0 2-3,3 0-10,0-1-81,1 0-32,0-4-57</inkml:trace>
  <inkml:trace contextRef="#ctx0" brushRef="#br0" timeOffset="27006.1777">27832 7498 408,'0'0'33,"0"0"60,0 0-31,0 0-54,0 0 1,0 0-9,-69 42-3,54-15 0,3 1-3,0 1 6,6-3 0,6-2-2,0-5-9,2-1 6,17-2-15,4-4 15,2-5 3,3-6 1,2-1 0,-3 0 1,-3-1 0,-4-9 5,-3-4-4,-3-2 4,-3-1 19,-3-3-4,-5 2 28,-3 0-26,0 0-1,-3 0 0,-9 3-20,-3 2-1,2 2 0,1 4-19,1 2-39,4 4-65,1-1-173</inkml:trace>
  <inkml:trace contextRef="#ctx0" brushRef="#br0" timeOffset="27861.4192">28169 7495 338,'0'0'99,"0"0"-1,0 0-6,0 0-38,0 0-54,0 0-1,-7 25-6,4 4 7,-2 6 7,-1-4-7,1-2 2,4-4 3,1-4-5,0-1 0,0-6-1,0-4-3,0-4 0,0-1-18,5-3-30,2 0 17,-2-2-20,-1 0 7,2 0-15,-2-4 29,4-10 10,-2-3-16,3-2 21,-5-4 18,2-4-1,2-3 2,1 0 2,2 1 9,0 4 25,-3 5 2,0 4 27,-2 5 7,-1 2-7,-1 5-23,-1 1 9,-1 3-47,3 0-4,3 0-9,4 10 9,3 10-2,-1 2-1,-2 3 3,-1-4 0,-2 0-4,-3-5 1,-1-4-8,-1-1 2,-2-4-3,-1-1 0,1-2 9,1-3-10,-2-1-23,5 0 5,3 0-32,6-12 37,6-9-4,0-8-28,4-7-39,0 1 42,-1 3 18,-7 9 37,-5 7 74,-6 8 28,-3 3 61,-3 4-39,1 1-55,1 0-59,4 0-7,3 14-3,1 9 0,-2 3 1,-5 1-1,-3-2 1,0 0 0,0-3-1,0-1 0,0-3-30,-2-1-64,2-5-15,0-3-63,0-6-92</inkml:trace>
  <inkml:trace contextRef="#ctx0" brushRef="#br0" timeOffset="28151.5885">28748 7453 362,'0'0'80,"0"0"-49,0 0 12,0 0-32,0 0-3,0 0-12,7 48 8,-7-24 3,0-1 3,0-1-4,0-1-2,0 0-4,0-3-3,0 0-11,0-1-53,-4 0-69,-4-7-47</inkml:trace>
  <inkml:trace contextRef="#ctx0" brushRef="#br0" timeOffset="28401.579">28821 7403 293,'0'0'51,"0"0"45,0 0-29,0 0-50,0 0 6,81-57-15,-61 52-3,0 2-5,-7 3 0,-1 0-1,-1 0-2,-2 0-38,-3 9-42,2 3-68,-5 1-51</inkml:trace>
  <inkml:trace contextRef="#ctx0" brushRef="#br0" timeOffset="28635.9381">28757 7543 204,'0'0'88,"0"0"16,0 0-57,0 0-10,86-21-26,-56 15-8,-4 3-2,-4 1 4,-6 2-5,-5 0-20,-7 0-75,-4 0-68,0 6-17</inkml:trace>
  <inkml:trace contextRef="#ctx0" brushRef="#br0" timeOffset="28823.4252">28670 7734 50,'0'0'118,"0"0"-101,0 0 58,0 0 87,0 0-70,94-7-60,-56-1-19,-2-1-10,-5 2-3,-4 2-4,-7 0-30,-6-1-55,-1 2-27,-2 0-96</inkml:trace>
  <inkml:trace contextRef="#ctx0" brushRef="#br0" timeOffset="30372.475">29179 7507 123,'0'0'87,"0"0"61,0 0-57,0 0 6,0 0-26,0 0-22,0-15-15,0 15-9,0 0-25,0 1-4,0 19-1,0 5 3,0 6 2,4 0 2,1-2 0,-1-2-2,2-1 0,2-2 0,2-3 1,-2-2-1,2-4-3,3-4-3,-2-4-16,3-2-8,0-5 7,0 0-15,1 0 15,-5 0 8,2-7 11,-5-4 4,0-1 5,-3-3 16,-1-3-20,2 0 3,-4-5 14,3 0-5,-1 2-9,-1 2-2,1 5-1,-2 5 5,1 5-1,-1 2-3,-1 2 6,0 0-8,0 0-2,0 2-11,6 17-28,5 5 41,2 4 0,5-3 0,0-4 4,1-3-4,0-4-1,-2-4-1,-3-4 4,-1-1-2,-1-4 0,1-1 0,2 0 4,3-6-1,0-10-3,2-2 0,-4-2-5,0-1 5,-5 0-2,-1-2 2,-7 0 4,-1 2 1,-2-1-5,0 4 3,0 1 2,-2 4-5,1 5-13,-1 4-38,2 3-79,0 1-149</inkml:trace>
  <inkml:trace contextRef="#ctx0" brushRef="#br0" timeOffset="30856.8219">30037 7502 407,'0'0'12,"0"0"74,0 0-3,0 0-40,0 0-43,0 0-8,-50-7-5,27 28-4,-1 6-3,6 3 6,2 2 3,5-3 7,4 1-2,7-7 4,0 0-7,7-5 3,11-3-10,6-3 5,1-6 10,5-6 1,0 0 1,3 0 5,-2-9-4,-3-6 11,-5 0 4,-7 0 18,-5-2 4,-6-2 20,-5-4-31,0-1-25,0 0 4,-13 1-7,0 4-14,-4 2 12,2 4-26,1 5-13,0 4-29,2 2-38,2 2-56</inkml:trace>
  <inkml:trace contextRef="#ctx0" brushRef="#br0" timeOffset="33739.1024">30420 7496 79,'0'0'69,"0"0"6,0 0-10,0 0-38,0 0-18,0 0 1,-4 45 64,4-16-29,0 0-5,0 2-15,0 0 5,0-3-5,0 1-13,0-5-4,0 0-7,0-3-1,0-5 0,4 0-7,2-5-68,2-3-31,-2-5-86</inkml:trace>
  <inkml:trace contextRef="#ctx0" brushRef="#br0" timeOffset="34062.8114">30481 7472 119,'0'0'24,"0"0"78,0 0-17,0 0 2,80-69-35,-57 60-13,0 3 16,-5 1-18,-2 5-19,-5 0-11,-3 0-5,-3 13-2,-1 6 0,-2 3-4,-2 6 4,0-1 0,-9-2-3,-10-1-45,-4-2 28,-3-6-32,-3-1-39,2-3-10,0-5-13,2-2 14</inkml:trace>
  <inkml:trace contextRef="#ctx0" brushRef="#br0" timeOffset="34228.9371">30450 7620 11,'0'0'70,"0"0"-14,0 0-38,0 0 1,0 0 78,0 0 1,86 42-53,-53-29 6,0 2-23,1-1-21,1 1 5,-2-2-10,-2 1-4,-3 0-8,-4-1-75,-4-1-31,-1 1-47</inkml:trace>
  <inkml:trace contextRef="#ctx0" brushRef="#br0" timeOffset="34666.4152">31042 7472 189,'0'0'19,"0"0"72,0 0 27,0 0-52,0 0-54,0 0-1,0 27-11,3 5 34,0 4-2,-1 0-16,1-5 7,2 3-16,0-5-4,1-2-3,0-2 2,0-4-4,-4-1-44,1-7-13,0-2-8,4-6-46,2-5-93</inkml:trace>
  <inkml:trace contextRef="#ctx0" brushRef="#br0" timeOffset="35119.5119">31441 7553 191,'0'0'97,"0"0"-52,0 0 4,0 0 1,0 0-48,0 0 6,-46 5-8,14 6-5,-2 1-5,-3 1-8,-1-1 13,2 0-10,-1-1-63,9-2 65,5-2 13,9-1 4,8-3 1,6-1-5,0-1-7,0 1-1,0 1-1,14 3 9,4 0 45,6 2-23,0-1-8,3 4-1,-1 0-9,-1 3-3,-1 1 4,-1 0-5,-3 0-4,-2-1-32,-2-2 6,-5-2-8,-1 1-17,0-2-28,-1-1-33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0:44:04.9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10903 1024 81,'0'0'42,"0"0"-20,0 0 18,0 0-6,0 0-18,0 0-12,1 0 4,-1 0-4,0 0 2,2 0 4,-1 0-3,2 0-2,3 0-2,4 0 2,4 0 8,5 0-7,4 0 12,2 0-15,5 0 3,3 0-2,10 0-1,0-4 2,8-6 3,3-2-6,-2 1 3,3-2 9,-3 1-12,2 0 3,0 0-2,3-1 9,-1-2 15,-1 2-26,-1 3-1,-5 4 0,-1 0-3,-5 3-10,-5 0-25,-8 3-19,-8 0-37,-13 0-21</inkml:trace>
  <inkml:trace contextRef="#ctx0" brushRef="#br0" timeOffset="1124.9451">10983 1066 56,'0'0'54,"0"0"30,0 0-7,0 0-10,0 0-24,0 0-7,0-1-13,0 1-15,2 0-8,1 0-1,4 0-11,4 1 12,5 10 7,6-1-4,4 4 4,5-2-5,6 3 0,2-1 2,5-1-3,2 0-1,-1-2 4,1-2-4,-4 0 1,-5-1-1,0 1-3,-7-2-2,-9 4-25,-5-2 8,-5-2 7,-5 1-4,-2-2 9,-1 0 3,-3 0 2,0-2-11,0 2 9,0 1 7,-6 0-2,-4 2 10,-8 3-26,0 2 36,-4-1-6,-5 3-11,-3 3 8,-3 2 0,-1 5-9,-1 0-26,-2 3 14,1 1 1,-1 1-47,1-2 42,2 0-38,-2-1 22,0 0 22,0-3 6,1-1 2,2-4 2,13-6 54,4-4-8,7-4-2,6-3-31,3-1-13,0 2-9,0-1-11,3 0 16,11 0 4,6-3 13,10 0 7,8 0 24,6 0-19,6 0-16,3 0-5,7-5 5,4-6 0,8-2 2,4 2-9,3 0 3,4 2 50,4-2-37,1-1-11,-6 2-3,-6-1-4,-10 4-5,-11 1-28,-9 1-10,-9 3-40,-11 1-50,-7 1-13</inkml:trace>
  <inkml:trace contextRef="#ctx0" brushRef="#br0" timeOffset="28343.1853">10210 2523 56,'0'0'72,"0"0"3,0 0-58,0 0 7,0 0 26,0 0-37,0 0 26,0 0-8,-16-51-8,16 45 0,0 0-9,0-1-6,0 0-1,0 0-7,0 0 1,0-1 1,6-1-2,2 1 0,0-1 0,1 0 0,-1 2 1,4-2-1,-3 4 2,1-1-5,3 2 3,1 2-2,1 2 1,1 0 1,1 0-4,-1 0 3,-1 6 0,-1 3-2,-1 3 0,-6 3 2,-1 1-4,-3 2-3,-3 3 4,0 1 4,-1 2 11,-10-2-11,1-4 13,3-4-13,2-3 2,-1-1-2,1 3 0,-3-2 0,0 3-2,1-3 2,1-3 0,1 0 6,1-3 0,4-4-2,-3-1-1,3 0-2,0 0-1,0 0 4,0 0 0,0 0 11,0-14-15,0-8-3,12-4-4,1-4-4,3-5-4,0 4 10,1 1 4,-3 1 0,2 4 1,-5 2 2,-4 4 0,2 5 0,-8 2-2,-1 3 8,0 3 2,0 3 0,0 2 11,0-3 0,0 3 2,0-1 6,0 2 1,0 0 16,0 0-26,0 0-20,0 0 0,-7 0 0,0 11 14,-1 6-13,1 1-2,1 6 1,6 1-3,0 6 2,0-2-1,6 2 2,4-1 0,4-5-3,2-2 2,-1-4-3,3-3-15,0-6-19,3-2-22,3-7-35,1-1-37,-1 0-80</inkml:trace>
  <inkml:trace contextRef="#ctx0" brushRef="#br0" timeOffset="28843.1573">11094 2225 87,'0'0'137,"0"0"-114,0 0 45,0 0 30,0 0-61,-93-22-4,75 22-15,-3 10-12,1 6 14,0 7 1,-2 6 11,2 2-30,5 5 19,4-1-17,5-2 3,3-1-7,3-4-4,0-1 4,0-4 1,10-3-1,6-5-4,7-5 4,5-2 1,5-7 5,3-1-6,1 0 4,-1-7-4,-3-7-44,-3-1-29,-7 2-21,-3-1-39,-8 2-49</inkml:trace>
  <inkml:trace contextRef="#ctx0" brushRef="#br0" timeOffset="29093.1448">10903 2397 228,'0'0'91,"0"0"-57,0 0-19,0 0-15,0 0 2,0 0-2,73-18 2,-40 12 0,2-1-2,0 2 0,-4 2-14,0 0-78,-5 1-62</inkml:trace>
  <inkml:trace contextRef="#ctx0" brushRef="#br0" timeOffset="30010.8798">11666 1992 149,'0'0'57,"0"0"-41,0 0 9,0 0 15,0 0 15,0 0-23,-89-15-8,68 15 6,2 0-2,-5 0-25,0 4 4,-1 7-5,-2 3-1,7-3-1,3 0 1,6-2 2,5-1-2,2-1 0,4 0-1,0 3-7,0 3 0,0 4 2,13-2 1,2-3 4,3-2 0,3-2 0,0-2 0,3 0 1,-4-3 7,0 2-7,-2-1 3,-1 5-2,-1 0 0,-4-2 0,-4 3-1,-3-2 0,-4 0-1,-1 2 2,0 3 4,0 2 1,-6 1-3,-8 1-3,-2-1-1,2-3-5,3-5-8,2-3 10,6-3 0,-1-2 3,4 0 2,0 0 0,0 0-4,0 0-7,7 0 6,8-7 3,6 3 1,1 2 0,-2 2-1,1 0-6,-5 13 6,-1 6-1,-3 7 1,-7 5 7,-1 9-1,-4 2-6,0-2 0,0-3-22,-3-9 19,0-6 5,3-4-4,0-1 1,0-2-5,2-6-6,9-1 7,3-7-1,7-1-23,2 0-17,4-15-99</inkml:trace>
  <inkml:trace contextRef="#ctx0" brushRef="#br0" timeOffset="30550.3721">12019 2093 89,'0'0'116,"0"0"-58,0 0 37,0 0-14,0 0-44,0 0-17,-72 45 2,63-12-5,-1 3 1,5 0-12,5-1-4,0-4-2,0-3 0,3-6-3,12-4 3,0-4-4,4-7 3,2-4 1,2-3-6,4 0 5,2-13-13,1-7-16,-3-3 0,1-2-1,-7 1 20,-7-3 3,-7 1 8,-5 1 1,-2-1 41,0 2-15,-12 0 13,-9 1-6,-4 2-11,-1 3-5,-1 3-14,2 6-4,3 4-5,3 5-8,3 0-46,4 0-25,2 14-77,5-2-128</inkml:trace>
  <inkml:trace contextRef="#ctx0" brushRef="#br0" timeOffset="31050.343">12478 2302 294,'0'0'227,"0"0"-221,0 0-6,0 0-5,0 0 5,0 0 0,12 72 2,-11-45-1,1 0-1,-2 1-30,0-3-35,0 1-25,0-2-32,0-3-60</inkml:trace>
  <inkml:trace contextRef="#ctx0" brushRef="#br0" timeOffset="31523.0921">12690 1944 332,'0'0'105,"0"0"-53,0 0 41,0 0-22,0 0-53,0 0-18,5 24-11,5 10 11,-1 7 2,-2 4-1,1-3 3,-1-1-4,-2-4 0,1-3 0,-3-3-4,1-3-76,-1-5-20,0-2-53,3-7-33</inkml:trace>
  <inkml:trace contextRef="#ctx0" brushRef="#br0" timeOffset="32648.0351">12912 1885 244,'0'0'68,"0"0"27,0 0 7,0 0 9,0 0-61,0 0-16,-18-13-9,18 13-16,0 0-9,0-4 0,0-2-11,5-1 11,10-2 0,6 1-1,-1 4 0,0 1 1,1 1 0,-6 2-2,1 0-2,-5 0-6,0 9-11,-3 8 2,0 3-8,-4 2 8,-2 3-10,-2 3 4,0 2-2,-3 1 7,-11 3 10,6-2 0,0 2 7,2-6 3,3-2-1,3-5-2,0-3 2,0-4-1,1-3-1,10-1-3,0-1 5,3-5-1,2-2 2,-1-2-2,2 0-16,-2 0-14,-2 0-9,-4-11 12,0 0 29,-4 1 13,-3 4-6,-2 1 12,0 2 30,0 2 5,0 1-18,0 0-7,-5 0-6,-1 0-22,0 12 0,1 6-2,5 4-1,0 1 1,0 6-3,0 2 4,8 4 0,2 3 0,2 1 1,0 3 54,-6 0-37,3 2-9,-8-2 0,-1-4-5,0-4 0,0-6-4,-4-3 3,-10-6 5,-2-1-8,-3-4-16,-4-2-15,-2-4-12,1-5-38,-3-3-31,-1 0-81</inkml:trace>
  <inkml:trace contextRef="#ctx0" brushRef="#br0" timeOffset="34280.8212">12453 2335 13,'0'0'4,"0"0"16,0 0 13,0 0 2,0 0-3,0 0 5,-14-1 8,14 1 3,0 0-22,0 0-15,0 0-9,0 0-2,0 0-8,0 0-2,0 0 3,0 0 7,0 0 0,6 0 0,0 0 0,3 0 0,-3 0 2,0 0 3,-3 0-4,0 0 2,-1 0 1,-2 0-2,0 0 9,0-2 18,0 0 7,0 1-4,0-1-12,0 1 4,0-1-8,0-1-16,-3 2 2,0 0 0,-2-1 3,4 2-5,1 0 0,0 0 0,0 0-2,0 0-12,0 0-17,0 0-6,0 0 36,3 0 0,3 0-1,0 0-1,1 0 3,-1 0 1,0-3-1,-1-2 3,-1 1-2,-2 0-1,-1 2-7,-1 1-10,0-1-41,2-1-49,-1 0-57</inkml:trace>
  <inkml:trace contextRef="#ctx0" brushRef="#br0" timeOffset="38928.0502">14292 1116 199,'0'0'72,"0"0"7,0 0-8,0 0-9,0 0-38,0 0-24,0 0-2,29-25 2,-4 18 3,3 1 13,1 0-5,0 0 2,3 0-5,2 0-5,4-1 0,-1 1-3,2-1-11,-2 3-54,-4 3-25,-7 1-44,-7 0-25</inkml:trace>
  <inkml:trace contextRef="#ctx0" brushRef="#br0" timeOffset="39454.6888">15211 735 262,'0'0'88,"0"0"24,0 0 22,0 0-57,0 0-61,0 0-16,0-6-4,5 22-1,1 9 5,-1 3 2,2 4 2,-3 2-3,-1 2 0,-1 4 0,-2-1-1,0 2-14,0-4-44,0 2-12,0-3-31,0-3-31,0-1 103,0-5-25,0-5-110</inkml:trace>
  <inkml:trace contextRef="#ctx0" brushRef="#br0" timeOffset="40048.4087">14198 720 245,'0'0'73,"0"0"-17,0 0 37,0 0-7,0 0-32,0 0-46,-40-4-5,27 25-4,-1 8 1,-2 14-1,4 9 1,1 15 0,1 7 0,6 2 0,4 3 0,0-6-2,0-5 1,14-6-3,7-8 3,9-9-10,8-9-4,8-5-16,9-8-13,9-6-4,8-5-42,8-7-38,7-5 104,1 0 17,0-16-203</inkml:trace>
  <inkml:trace contextRef="#ctx0" brushRef="#br0" timeOffset="40614.3811">15534 642 305,'0'0'78,"0"0"6,0 0-6,0 0-16,0 0-11,0 0-50,-23-29-1,31 29-11,12 8 1,6 14 7,2 10 6,1 6-2,-1 5 11,-1 3-5,-3 0 1,-5 3-4,-2 3-4,-5-1 7,-7 3-7,-5 0 0,0 1 7,-13 0-7,-8 1-25,-6-4-5,-3-2-32,-1-6-6,-4-5-28,0-6-47,-4-8-111</inkml:trace>
  <inkml:trace contextRef="#ctx0" brushRef="#br0" timeOffset="158273.3668">16006 453 1,'0'0'40,"0"0"14,0 0 5,0 0-12,0 0-4,0 0-6,0 0-11,0 0-7,-13-5-6,13 5-6,0 0 0,0 0-7,0 0 2,0 0-5,0 0 2,0 0-4,0 0 2,0 0-2,0 0 0,0 0-4,0 0 8,0 1-3,2 5 4,5 0 0,-1-1 0,2-2 1,-1-1-1,2 0 0,-2-2-1,1 0 1,-1 0-2,1 0 2,-2 0-3,1 0 10,-1-3 19,3-6-1,0-1-16,-1-3 27,-1 0-13,-2-3-1,2-3-21,-3-3 16,4-1-15,-2-1-2,0-1 0,0 2 0,-5 2 4,1 2-8,-2 2 8,0 2-3,0 1 0,0 2 0,0 1 1,0 3 5,0 1-7,0 3 3,0 2 2,0 2 2,0 0-7,0 0 0,0 0-6,0 0 0,-2 17-9,-3 13 15,-3 13 0,-1 7 3,0 7-1,-1 4-2,1-1 1,-2-1 1,1-2-1,-1-3-1,4-3 3,1-2-3,0-7 0,6-6 0,0-5 0,0-5 1,0-5-1,0-3 0,0-3-1,0-4 2,0-2-1,2-5 0,-1-2-1,2-1-2,-3-1 4,1 0-1,-1 0 7,0 0-1,0-13-6,0-7-1,0-4-5,0-3 5,-5-4-5,0-4-2,2-1-5,3 1 5,0 7-5,0 3 2,0 9 9,0 1-1,8 4-5,5 2-4,2 0-21,6 2 8,4-1-35,6-1 2,4 0-27,-3-2-11</inkml:trace>
  <inkml:trace contextRef="#ctx0" brushRef="#br0" timeOffset="158831.2388">16574 258 114,'0'0'71,"0"0"-53,0 0 54,0 0-11,0 0 10,0 0-39,-16-30-25,8 30-4,-3 5-3,-4 16-7,-6 12 6,1 9-5,0 6 4,4 2 2,4-4 0,5-4-1,7-6-1,0-4 2,0-5-2,13-1 0,3-4-2,5-2 2,4-2 4,2-3-7,1-7-12,2-6-34,2-2-24,-1 0-32,2-8-10</inkml:trace>
  <inkml:trace contextRef="#ctx0" brushRef="#br0" timeOffset="159720.3019">16704 490 73,'0'0'51,"0"0"9,0 0 0,0 0-11,0 0-27,0 0-3,-8-48 6,8 40-16,0 1 17,0-1-26,4-1 1,8 3 10,-1 0-10,2 3-1,2 1-13,2 2 13,0 0-2,0 0 2,-1 6 0,-1 5 0,-4 4 2,-2 0-1,-3 3-1,-6 3 1,0 0-1,0 1 1,-11 0 5,-4-1-5,-1-1-1,-2-1 9,1-4-9,5-3 0,4-4 2,3-5-1,4-2-1,1-1 1,0 0-1,0 0 0,4-14-9,12-5-1,4-5-12,5-3 22,2-2-6,0 1-14,-2-1 7,-1 1 12,-4 3-8,-3 6 8,-6 4 2,-7 9-1,-2 3 0,-2 3 3,0 0-3,0 0 0,-5 12 1,-10 12-1,-4 5 5,4 0-4,0 0-1,8-5 1,7-3 0,0-2-1,0-4-2,12-1 1,5-3-1,3-2-4,4-3-2,6-1-14,1-5-7,-1 0-83,-2 0-45</inkml:trace>
  <inkml:trace contextRef="#ctx0" brushRef="#br0" timeOffset="160220.2746">17218 280 98,'0'0'102,"0"0"-39,0 0 12,0 0-31,0 0-44,0 0-4,8 3-14,3 18 18,1 7 0,2 2 3,-1 0-3,-2 0 3,2-1-3,-2-4 3,-2 1-2,-1-1 3,-5-1-2,-3 0 1,0 2 6,0 1-5,-16 3-2,-5 5 5,-7-1-1,-2 2-4,-3-2-2,2-6-67,-1-3-67</inkml:trace>
  <inkml:trace contextRef="#ctx0" brushRef="#br0" timeOffset="165660.1984">18243 583 14,'0'0'35,"0"0"8,0 0 6,0 0-17,0 0-2,0 0 23,0 0-13,0-42-4,0 41-3,0-1-6,0 2-6,0-2-18,0 2 1,0 0-4,0 0-4,0 0-3,0 7-6,0 15 11,0 11-1,0 14 3,-4 7 0,-1 6 9,-1 2-8,0-5 4,-1-4-5,-1-5 1,1-4 5,-1-1-6,-2-2 0,1-4 1,0-3 0,-1-5-1,1-3 0,3-6-1,1-5-10,3-6-42,2-5-3,0-2-37,0-2 9,7 0 8</inkml:trace>
  <inkml:trace contextRef="#ctx0" brushRef="#br0" timeOffset="167371.2472">18380 964 73,'0'0'36,"0"0"29,0 0-16,0 0-12,0 0-5,0 0-18,-10-29 3,10 25 10,0-1-15,0-1-4,0-1-1,0 1-7,3-2-1,6 2 1,1-1 5,3 0 3,1 2-8,4-1 0,0 1-1,0 0 1,0 2 0,0 3-3,-3 0 3,1 0-6,-2 0 4,-1 0 1,-3 9 1,0 1 0,-4 0 0,-1 5 0,-2 0-1,-3 3-2,0 3 5,-3 0-2,-10 2 5,1-2-3,0-2 2,0-1-4,1-2 0,2-3 3,-2-1-3,5-3 0,-2-1 0,3-5 1,4 0-1,-1-3 0,2 0 0,0 0-1,0 0 1,0 0-4,7-12 1,5-5-3,7-4 1,-1 0 1,3 2-5,-1-1 3,0-1-3,-2 1 9,1 1 1,-5-1-1,-1 4 0,1 0 0,-5 6 2,-3 2-1,-5 4 2,2 3-3,-3 1 2,0 0 12,0 0-13,-4 0 2,-8 8-3,-6 10 1,1 4-1,1 0 0,4 1 0,6-2-2,1-1 2,4-4-3,1 1 0,0-4 0,0-1-19,12-3 0,6 0-1,0-3-32,4 0-2,3-2 19,-2-4-78</inkml:trace>
  <inkml:trace contextRef="#ctx0" brushRef="#br0" timeOffset="168148.3557">18908 713 36,'0'0'39,"0"0"-11,0 0 37,0 0-7,0 0-18,0 0-17,-7-11-6,7 11-4,0 0-13,0 0-6,0 0-8,0 15 7,10 8 7,7 2 0,1 4 1,3-4-1,-1-1 0,-2-1 1,2-3-1,-4-1 0,4 1 1,-5-2-1,1 0 1,-4-2 1,-2-1-2,-2 1 0,-4-1 1,-1-2 0,-3 1 1,0 1 0,0 0-1,0-2 3,0 2 0,-7-1-2,-8-1 6,0 1-5,-4 0 1,0-1-3,-1-1 0,1-3 0,2 0-1,2-1-16,2-1-30,-2 0-3,1 1-31,-5-2-45</inkml:trace>
  <inkml:trace contextRef="#ctx0" brushRef="#br0" timeOffset="179946.3912">20761 592 16,'0'0'41,"0"0"16,0 0-18,0 0 24,0 0-16,0 0-18,0 0-7,0-21-2,0 21-3,0-2 3,0 2-9,0 0-11,0 0-3,-4 2-5,-12 17 8,-5 10 1,-8 18 1,-4 14-4,-4 18 1,-4 10 1,0 5 0,2-2 3,8-3-3,9-4 0,8-9 1,14-7-2,0-5 1,18-4 0,10-5 2,10 1-2,8 9 0,8 7 0,13 10 3,6 0-3,10-7 0,8-9-7,5-13-70,1-12-5,-5-15-32</inkml:trace>
  <inkml:trace contextRef="#ctx0" brushRef="#br0" timeOffset="180711.9779">21660 677 194,'0'0'67,"0"0"24,0 0-15,0 0-19,0 0-46,0 0-11,0-10-16,0 36 6,0 13 10,0 10 4,0 2 1,-2-2-5,1-4 2,-1-3-2,2-4 0,0-3-8,0-4-16,2-3-18,4-7 10,2-5-30,3-6-37,1-5-41</inkml:trace>
  <inkml:trace contextRef="#ctx0" brushRef="#br0" timeOffset="181192.2241">22080 749 156,'0'0'57,"0"0"25,0 0-65,0 0 7,0 0-15,0 0-9,-52 4-1,39 32-1,-4 5 0,7 1 1,2-3 1,7-4 0,1-7-1,0-4-3,0-4 3,10-5-1,1-3-2,2-5 3,2-2-1,3-5 1,3 0 1,0 0 13,0-10 15,-3-7-3,-2-3-6,-5-1-12,-4-2-5,-6-2-2,-1-2 32,0 2-22,-4-1 9,-6 2-18,-4 3 3,1 1-2,5 3-2,1 7-37,0 4-62,6 6-43,-3 0-34</inkml:trace>
  <inkml:trace contextRef="#ctx0" brushRef="#br0" timeOffset="181707.8227">22370 651 162,'0'0'80,"0"0"-37,0 0 4,0 0 0,0 0-45,0 0-2,-2-8-6,11 8 5,5 3-3,3 9 4,0 5 0,2-1 1,1 2 2,2 4-2,2-3-1,0 2 0,-2 0 3,2-2-3,-2-3 0,-5 0 0,-1-4 1,-7 1-2,-3-3 1,-2-1 0,-4 0-1,0 0-1,0 3 2,-13 2 7,-9 2-6,-5 4 4,-5 0 3,-1-1-7,1 2 3,1-1-4,4-1 1,0 2-5,2 0-19,4 0-50,6-4-47,5-5-31</inkml:trace>
  <inkml:trace contextRef="#ctx0" brushRef="#br0" timeOffset="182114.0533">23070 961 260,'0'0'22,"0"0"-17,0 0 9,0 0-6,0 0-8,0 0-16,-5-8 16,16 5 3,8 0 3,8 0-4,8 2-2,7-2 1,9 1-1,1 0-34,-1 2-52,-6 0-32,-7-1 51</inkml:trace>
  <inkml:trace contextRef="#ctx0" brushRef="#br0" timeOffset="184636.9731">24156 714 5,'0'0'96,"0"0"-40,0 0-19,0 0 8,0 0-10,0 0 16,0 0 8,-2-48-6,2 45 2,0 1-15,0 2-3,0 0-25,0 0-12,0 0-8,0 6-11,0 18 1,0 12 18,0 13 0,0 2 2,0 0-2,0-6 3,-1-4 0,1-3-3,-2-3 1,1 0-2,-1 0 1,-1 0-31,0-6-21,-1 2-37,-1-6-19,-2-7-40</inkml:trace>
  <inkml:trace contextRef="#ctx0" brushRef="#br0" timeOffset="185043.1978">24448 795 19,'0'0'82,"0"0"-30,0 0 1,0 0-28,0 0-25,0 0-5,0 12 4,0 10 0,0 0 1,1 5 0,-1-1 2,0-1 0,0 1 0,0-2-2,0-1 0,0-4-1,0-1-12,0-3-33,0-3-1,2-5-45</inkml:trace>
  <inkml:trace contextRef="#ctx0" brushRef="#br0" timeOffset="185555.3277">24770 679 82,'0'0'67,"0"0"6,0 0-24,0 0-3,0 0-24,0 0-22,5-18-6,2 18-4,1 17 10,2 4 0,2 4 0,0 4 1,3 1-1,1-1 2,7-2-3,3-3 1,4-3 0,2-3 0,-1-2 0,-3-2 1,-4-2-1,-4-3 1,-7 0 0,-4-3-1,-5 0 0,-2-1 0,-2-2 0,0 2 0,0 0 0,0 3 4,-12 2 7,-7 3-5,-7 3-4,-5 4 3,-5 1-3,-3 3-2,-4 1-13,1 1-58,-1 0-37,3-4-14</inkml:trace>
  <inkml:trace contextRef="#ctx0" brushRef="#br0" timeOffset="186646.2501">21603 1521 11,'0'0'0,"0"0"0,0 0 2,0 0 14,0 0 22,84 0-8,-61 0 4,3 0-9,6 0-1,9 0 4,8 0-22,9 0 5,8 3-10,9-1 1,12-1 2,12-1 2,10 0-1,8 0-1,3 0-3,3 0 5,6 0-5,10 0 0,16 0 3,20 0 31,14 0 25,4 3-46,-1 4-14,-14 1 5,-5-1-5,-14-1-2,-11 1 1,-15-3-26,-20-1-19,-20-2 10,-23-1 26,-21 0 9,-18 0 1,-16 0 0,-9 0 3,-3 0-2,-3 0-1,0 0-10,-4 0-128</inkml:trace>
  <inkml:trace contextRef="#ctx0" brushRef="#br0" timeOffset="188269.5637">22664 1780 60,'0'0'82,"0"0"-10,0 0-10,0 0-11,0 0-12,0 0-8,0-14-6,0 14-6,0 0-19,0 0-1,0 4-16,0 21 0,-2 13 15,-4 9-1,-3 9 3,-1 0 5,-1-3-4,3-7 0,2-5-1,1-2 1,0-4 3,2-4-4,0-1 0,0-2 3,-2-6-3,2-1 0,0-6 0,1-5 1,1-2 2,-1-6-2,2-1-1,0-1 9,-3 0 6,0 0 49,-1-9-15,-7-9-45,1-5 2,-4-2-6,-4-2 0,-2-2 0,-1-3 0,-2 1-1,1-1-3,4 2-13,2 2-10,2 2-42,2 5-13,5 5-49,-2 5-22</inkml:trace>
  <inkml:trace contextRef="#ctx0" brushRef="#br0" timeOffset="188812.8239">22687 1775 76,'0'0'65,"0"0"-27,0 0 8,0 0-1,0 0-45,0 0-3,17-8 3,5 8 6,11 0-6,9 0 2,12 0-1,10 0 2,13 0 14,13 0 15,4 0 8,1 0-13,-7 0-21,-10 2-5,-12 3 3,-14 1-4,-12-1 0,-8 0-2,-10 0 2,-9-2-3,-4 0-27,-6 1-15,-3 2-6,0 3-11,-12 4 40,-13 1-50</inkml:trace>
  <inkml:trace contextRef="#ctx0" brushRef="#br0" timeOffset="189359.6713">23041 2022 187,'0'0'120,"0"0"-75,0 0-9,0 0 18,0 0-23,0 0-13,16-54 2,3 45-19,3 1 7,0 4-8,3 4-6,-3 0-5,0 1 10,-1 14-5,-5 6 3,-4 5 6,-8 2-5,-4 7 7,-7 3-2,-17 2 7,-9 1-8,-4-4-2,1-2-2,5-4 1,7-7-1,9-6-6,6-7 8,3-1-1,5-5-4,1 0 2,0 3-9,0-1 6,12 1 5,10-2-4,9-6-34,13 0 39,5 0 7,2-6-7,1-6 0,-4 1-1,-1-1 1,1 0-18,-6 2-60,-3-1-22,-3 0-40</inkml:trace>
  <inkml:trace contextRef="#ctx0" brushRef="#br0" timeOffset="190745.6147">25646 494 105,'0'0'50,"0"0"-49,0 0 40,0 0 64,0 0-52,0 0-53,-22-16-6,22 16-9,0 0-6,0 12 16,13 16 5,2 18 0,4 15 10,-2 22-9,-2 16 0,-3 11 6,-5 6-6,-5-3 2,-2-2-3,-2 1 6,-22-11 13,-8-4-12,-9-8-7,-5-4 6,-8 3-6,-6 5-4,-5-2-10,-7-9-61,5-18-67,5-23 37</inkml:trace>
  <inkml:trace contextRef="#ctx0" brushRef="#br0" timeOffset="215264.3376">13282 1751 4,'0'0'45,"0"0"3,0 0 4,0 0 2,0 0-3,0 0-11,0 0 9,-10 0-20,8 0-24,1 0-1,1 0-3,0 0 0,0 0-1,0 0 0,0 0 1,-2 0 16,1 0 2,-1 0 6,2 0-5,0 0-7,0-2-5,0-1-8,0 2-1,0-3-3,0-1 4,0 2-6,0-2 3,0 2-2,6 0-8,2-2 13,1 1 8,1 1-2,1 3-6,-2 0-13,2 0 13,2 0-8,0 8 7,-3 2 0,-1 4-7,2-2 8,-4 3 0,-1-1 2,0-2-5,-3 1 7,-3-1-4,0-1 0,0-4 0,0-1-1,0-1-1,0-4 2,0 1 3,0-2-2,0 0 1,0 0 4,0 0-2,0 0 9,0-6-13,0-9-3,0-3-2,7 0-14,1 1 16,1 1-7,2 2 8,0 2 2,-2 3 0,2 2 3,1 2-3,-5 2 0,2 3-3,3 0-2,-1 0-6,3 0 11,-2 0 0,-1 6-1,1 4-2,0 3-1,-2 2 4,2 1 0,-1-1 1,-1 2 2,2-4-3,-3-2 0,0-1 3,1-1-3,-1-1 1,-1-4-2,0-1-2,0-3-36,1 0-63,3 0-54</inkml:trace>
  <inkml:trace contextRef="#ctx0" brushRef="#br0" timeOffset="515540.8378">2384 1478 192,'0'0'88,"0"0"-3,0 0-26,0 0 28,0 0-45,0 0-21,-5-26-10,5 24 3,0 2 2,0 0-7,-1 0-2,1 0-7,-2 0-10,1 0-21,-5 0-83,-2 15-42,-5 8 27,1 5-36</inkml:trace>
  <inkml:trace contextRef="#ctx0" brushRef="#br0" timeOffset="515823.761">2187 2073 110,'0'0'137,"0"0"-111,0 0 37,0 0 20,0 0-59,0 0-22,0 0-4,0 0 0,0 0-44,0 0-16,0 0-43,4 0-68</inkml:trace>
  <inkml:trace contextRef="#ctx0" brushRef="#br0" timeOffset="516114.8053">2831 1919 134,'0'0'102,"0"0"-101,0 0 22,0 0 34,0 0-36,0 0-15,0 0-6,0 2-4,0-2-3,0 1-3,0 3-50,0 2-27,0 1 14,0 1-14</inkml:trace>
  <inkml:trace contextRef="#ctx0" brushRef="#br0" timeOffset="516802.2716">3697 1173 28,'0'0'104,"0"0"-41,0 0-9,0 0 4,0 0-19,0 0-22,-11-12-17,11 12-3,0 14-20,0 25 13,11 16 10,1 15 4,-2 6 2,-1 3-3,0 2 2,0 0 7,-5-4 7,1-8-11,1-9-4,0-5-2,1-9 0,2 0 0,0-3-4,0-4 0,0 3-1,-3-3-46,0-10-88,-3-12-41</inkml:trace>
  <inkml:trace contextRef="#ctx0" brushRef="#br0" timeOffset="517703.8698">4350 1191 24,'0'0'52,"0"0"-17,0 0 42,0 0-13,0 0-18,0 0-10,-39-12-36,39 36-13,-1 14 12,1 13 0,0 3-1,0 2 2,12-5 0,6-3 1,2-5-1,3-8 0,1-5-1,3-6-2,1-4 3,5-6 0,3-5 7,4-6-7,6-3 6,1 0-1,0-15-1,1-8 3,-3-4-4,-2-3 4,-3-3 15,-7-3 3,0-2-10,-8 0 3,-5 1-4,-6-3 0,-6 1-2,-8-1-6,0-1 2,0 2-7,-3 4 3,-16 9-4,-1 3-1,-2 9-3,1 4-41,6 6-14,3 4-39,6 0-71</inkml:trace>
  <inkml:trace contextRef="#ctx0" brushRef="#br0" timeOffset="518188.2206">4762 1281 113,'0'0'62,"0"0"-39,0 0 17,0 0 16,0 0-13,0 0-43,-6-13-20,6 32 11,0 16 9,0 10 3,6 6 4,0 4-2,-2-2-5,-1-3 7,0-1-6,-1-7 2,1-5-3,0-3 3,1-6-3,2-1 0,0-3 0,-1-4-9,-2-3-45,1-4-26,-1-4-50</inkml:trace>
  <inkml:trace contextRef="#ctx0" brushRef="#br0" timeOffset="519047.5521">5117 1715 54,'0'0'122,"0"0"-69,0 0-19,0 0 21,0 0-26,0 0-8,0-48-11,9 43-5,3 4-5,-2 1-1,2 0-4,-1 3 4,-2 15-12,-5 4 3,-1 5 10,-3 5 2,0 1 6,-3-3-1,-9 0-3,0-4-4,2-4 0,1 0-11,3-6 10,0-4 2,2-5-2,4-2-2,0-1-11,0-4-16,0 0 24,11 0 6,4 0 4,6 0-2,1 0 2,3-2-4,-2-5 0,4 5-2,-3-1-3,-2 3-51,-2 0-40,-4 0-5</inkml:trace>
  <inkml:trace contextRef="#ctx0" brushRef="#br0" timeOffset="519746.2211">5381 1266 63,'0'0'85,"0"0"-27,0 0-17,0 0 27,0 0-20,0 0-30,-30-42-12,27 42 27,3 0-21,0 0-12,0 0-5,0 2-15,14 14 16,6 8 3,9 4 2,5 1-1,2 2 0,6-4 0,7-2 1,0-2-1,2-2 2,-5-1-1,-4-2 0,-3-2-1,-9-3 0,-5 1 0,-4-3 1,-11-2-1,-2 2-2,-5-1-4,-3 5 2,0 5 4,-17 6 7,-11 6-1,-8 4 5,0 2-11,-1-2 0,6-3 3,5-4-3,4-2 0,6-1-11,4-4-52,1 2-21,4-4-68</inkml:trace>
  <inkml:trace contextRef="#ctx0" brushRef="#br0" timeOffset="520663.6315">5059 1770 0,'0'0'28,"0"0"12,0 0-8,0 0 9,0 0-7,0 0-14,-17-4 11,14 2-22,2 1 1,1 0 24,0-1-13,0-1-8,0 0 18,0-3-23,0-1-8,0-4-1,9 1-1,1-1 0,-2 3 2,4 2-1,-3 3-2,1 2-22,5 1-41,3 0-43,0 0-14</inkml:trace>
  <inkml:trace contextRef="#ctx0" brushRef="#br0" timeOffset="521522.9802">6682 1399 75,'0'0'109,"0"0"-63,0 0-6,0 0 3,0 0-18,0 0-25,-30 0-10,30 0 1,0 3 9,14 0-4,5-2 3,5-1 1,4 0 10,2 0-10,1 0-19,1 0-61,-6 0-70</inkml:trace>
  <inkml:trace contextRef="#ctx0" brushRef="#br0" timeOffset="521741.7203">6674 1653 203,'0'0'58,"0"0"-49,0 0-9,0 0 3,91-20-2,-49 9 0,-1-2 0,-4 5-1,-6 1-7,-4 4-62,-6 3-19,0 0 0</inkml:trace>
  <inkml:trace contextRef="#ctx0" brushRef="#br0" timeOffset="522408.3022">7905 1206 55,'0'0'83,"0"0"-17,0 0 16,0 0-28,0 0 7,0 0-28,-22-35-33,22 46-17,0 18 10,0 15 5,0 5 4,0 5-2,0-1 5,0 0-1,0-2-2,0-3 0,0-3 1,6-6-1,2-4-2,3-5-30,0-3-32,-5-4-61,1-8-59</inkml:trace>
  <inkml:trace contextRef="#ctx0" brushRef="#br0" timeOffset="523002.0208">7312 1972 23,'0'0'6,"0"0"-6,0 0 0,0 0 7,0 0 5,91-7 7,-58 2 24,7-1-17,6-1 1,11-4-6,8-1 5,11-3 6,8-4 5,10-1-11,6 0 0,1 3-12,4 0-9,5 3 0,-2 0 5,-1 1 0,-7-2-9,-9 0 1,-9 3 2,-12 3-3,-10 3-1,-13 5 0,-11 1 1,-9 0-2,-12 0-1,-9 3-29,-6 8-78,-3 1 4</inkml:trace>
  <inkml:trace contextRef="#ctx0" brushRef="#br0" timeOffset="524309.3461">7649 2358 66,'0'0'54,"0"0"-30,0 0 33,0 0 13,0 0-27,0 0 31,-6-28-14,4 28-28,2 0-32,-1 0-13,-1 20-6,2 16 12,-1 17 12,-1 10-5,-1 6 3,-1 4 0,-3-4 0,2-4 3,-1-4 3,0-3 2,3-3-11,-2-5 2,4-5 3,-1-3-4,2-4 1,0-2-2,0-5 0,0-8 0,0-7 0,0-6 0,0-7 1,0-3 2,0 0 14,-5 0 33,-9-8 4,-8-8-49,-5-4-3,-3 1-2,-1-4 0,-3-1 0,1 0-6,1-3 4,1-1-14,3 3-7,1-1-42,6 3 23,-3 5-21,8 4 0,5 3-33,8 5-3,3-2-11</inkml:trace>
  <inkml:trace contextRef="#ctx0" brushRef="#br0" timeOffset="524887.442">7607 2499 5,'0'0'30,"0"0"-10,0 0 13,0 0 21,0 0-29,0 0-18,-6-33-5,20 28-2,9 0-1,9-5 1,14-1 26,9-5 2,18-3 16,8-1-10,10 1-11,1 0-11,-1 1-9,2 2 4,4-1-2,4-1-3,-2 4-2,-10 1 6,-11 9-6,-8 2 1,-13 2-1,-10 0 4,-11 0-8,-15 2-11,-9 8-48,-12 8-59,-1 3 24,-28 4 30</inkml:trace>
  <inkml:trace contextRef="#ctx0" brushRef="#br0" timeOffset="525568.7507">8056 2660 99,'0'0'54,"0"0"-25,0 0-16,0 0-4,45-77 13,-18 64-10,1 5-5,5 2 4,0 6 3,1 0-8,-1 0-1,-5 14-4,-4 7-1,-6 9 0,-6 6 1,-12 8 5,0 5 1,-21 3 14,-9-3-18,-1 0 7,-2-5-8,-1-3 2,-1-3-4,1-5 2,3-3-6,4-6-9,8-3-3,5-9-22,9-4-3,5-5 13,0-3-3,0 0-23,14 0 54,13-5 4,7-10 28,10-4 4,6-4 4,5-1 15,3 1-41,1 1-6,-1 1-3,-4 2-5,-5 3-5,-6 1-83,-7 3-60</inkml:trace>
  <inkml:trace contextRef="#ctx0" brushRef="#br0" timeOffset="526463.0165">8490 2500 26,'0'0'63,"0"0"10,0 0-48,0 0-8,0 0-5,0 0 8,2-29 19,-1 27-18,-1 1 22,2-1-13,1 0-24,1 1-5,5-2-1,4 1-2,3 2-1,0 0-2,-1 0 3,4 6 0,-5 8-1,-1 0-3,-2 1-1,-2-1 0,-4 2 7,0-1 3,-4 0-2,-1-2 1,0-1 2,0-3 2,0-2-5,0-4 2,0-2 1,0-1-4,0 0 3,0 0 3,0 0 4,2 0 2,1-7 10,0-11-19,3-5-3,0 0 0,1 0 0,-1 5 0,2 2 0,1 1-2,1 2 0,-1 2 0,2 5 2,-1 3-5,0 3-1,-2 0-1,5 0 3,-2 4 3,-2 9-4,1 3-3,-1 2 6,-1 3-3,-2 0 5,2 2 4,1-1-3,-1-1-2,7-1-39,-5-2-51,2-4-83</inkml:trace>
  <inkml:trace contextRef="#ctx0" brushRef="#br0" timeOffset="538017.4365">12487 2324 5,'0'0'25,"0"0"4,0 0-8,0 0 2,0 0 6,0 0-14,0 0 1,0-4 1,0 3-11,0-1-4,-1 1-1,-2-1 2,0 0-3,1 1 0,-1 1 2,0 0 3,2-2 4,-1 2-3,1 0-6,-1 0-3,-1 0-1,2 0 2,-1 0-2,-2 0 4,1 0 0,3 0 0,-2 0-1,2 0-4,0 3 4,0 2 0,0-2 0,0 1 0,0-1-1,0 0 2,0 1 0,0 0 0,0-2 0,0 0 0,0 0 2,2-2 0,4 0-1,-2 0 2,-1 0-2,2 0 0,-2 0 3,-2 0-1,1 0 3,-1 0 1,1 0 3,-2 0 8,0-4-15,0-2-2,0-1-1,0 3-8,0-2-7,0 1-9,0 1 14,-5 1-6,-1 0-14,-1 3-19,-2 0-8,4 0 15</inkml:trace>
  <inkml:trace contextRef="#ctx0" brushRef="#br0" timeOffset="538829.889">12472 2359 9,'0'0'25,"0"0"-14,0 0-1,0 0-8,0 0 11,0 0 10,12-32 3,-12 28 8,0 0-1,0 1-14,0-1-10,0 3-6,-4-1-3,1 1-3,-2 1 0,2 0 3,0 0-6,-1 0-1,1 0 2,0 3 0,0 2-1,3-1 6,0-1-6,0 0 6,0 0-6,0-2 0,0 1 4,0 0 2,0-2 1,0 1 2,6-1-1,-3 0 4,0 0-6,-2 0 0,2 0 6,-3 0-6,2 0 2,-2 0 3,1 0-3,1 0 4,-2-1 0,0-1 3,0 0 3,0 1-6,0 1-3,0-2 1,1 2-4,-1 0 0,0 0-2,2 0 0,1 0 1,0 0 0,1 0 1,0 0 0,1 0-1,-2 0 1,0 0 0,0 0-4,0 0 4,2 0 5,-2 5 5,1 1-4,-1 0-6,0 3-1,-2 0 0,2 2 1,-1 0 5,-1 2-3,-1-1-2,0 0 2,0-1 0,0 0-2,0 2 0,0-3 0,0 2 0,0 0 0,-1 0 3,-4 0 1,1 0-3,-2-3 1,2-1-2,-1-2-7,1-2 6,-1 1 1,0-2-5,1 0-2,1-1-18,0 1 1,2-2-8,-1 2-20,2-2-11</inkml:trace>
  <inkml:trace contextRef="#ctx0" brushRef="#br0" timeOffset="557287.2931">3173 311 24,'0'0'8,"0"0"1,0 0 18,0 0 5,0 0-10,0 0-15,0-23 3,0 22 1,0-1-6,0 2 10,0 0 1,0 0-2,0 0 4,0-2-3,0 2-4,0 0-6,0 0-4,0 0-1,0 0-9,0 0-4,0 4 3,6 9 9,-3 5 2,3 4 0,-2 5-1,-1 2 5,0 3 2,2 1-2,-2-2 0,1 1-1,1-2 0,-1 1-2,2 0-1,2-1 4,-2 2 1,0-2-3,1 2 0,-3 1 1,1-2-2,-2 2-2,3-2 4,-3-2-4,2 0 0,0 0 0,0-2 0,1-1 0,-2-3 1,1 1-1,-2 2 3,0 0 6,-3 1 1,4-3-1,-1 0-3,0 1 0,0 3 2,-1-1-1,1 0-5,-2 0 13,1-3-11,-1-3-1,-1 0-1,2-1-1,-1 1-1,1-2 0,-1 3 3,2-1-2,0 1 4,-2-1-4,1 0 3,-1 0 0,1-1 0,-1-2-4,-1 0 0,0-1 2,0-1-2,2-1 0,-2 0 2,0 0 1,0-1-3,0-1 0,3 1 1,-3-2-2,0 1 1,0 2 0,3 1 0,-3-1 0,0 3 0,0-2 2,0 2-2,0-1 2,0-1-2,0 0 0,0-1 2,0 1-2,-3-1 0,0 0 1,3 2 2,-3-2-6,0 0 3,0 0 0,0 1 1,0 0-1,2 0 1,-1 2-2,1 1 2,-2 0-1,1 2 0,-1-1 0,2 1-1,-1 1 1,2 2 0,0-1 0,0 1 0,0-3-1,0-1 1,0-1-1,0 1-1,0-2 2,2 1 0,-1 0 0,2-1 3,-1 0-6,-2-2 3,1 2 0,-1 3 4,3 1-2,-1 0-4,-1 2 2,2 0 0,0-1-1,-2-2 1,1-2 0,-1-1 1,1 0-1,-2-1 0,1-1-2,-1 0 4,0-1-1,0-2-1,0-1 1,0-1-1,0-1 0,0 1 0,0-2-2,0 0 6,0 0-4,0-2 0,0 2 0,0 2 1,0-3-1,0 0 1,0 2-1,0-3 0,0-1 1,0-1-1,0-4 0,0 1 0,0-2 0,0 1 0,0-1 0,0 0 1,0 1-2,0 1 1,0-1 0,-1 1 4,1 1-4,-2 2 0,1-2 0,-1 1 2,1 0-3,-2 1 1,2 0 0,-1 1 1,1-2-1,-1 1 0,1 1 1,-1-2 0,-1 1-2,2 1 1,1-2-1,-2 1 1,2-1-2,0 0 2,0 0 0,0 0 0,0 2 0,0 1 0,-1 0 0,1 2-4,0 2 3,0 1 1,0 3-1,0-1 0,0 3 1,0 0-3,0 1 3,0 0 4,0-1-4,0-1-1,0-4-1,0-3 4,0 0-4,0-5 2,0 1 0,0-2 3,0-3-3,1 0-7,4 0-37,1-6-58,5-15-24</inkml:trace>
  <inkml:trace contextRef="#ctx0" brushRef="#br0" timeOffset="559532.5984">3215 3235 4,'0'0'37,"0"0"19,0 0-10,0 0-13,0 0-17,0 0-5,21-15-7,-20 14-4,4 1 1,1 0-1,4 0 2,-1 0-2,2 0 0,2 0 2,-1-2-2,1 2 0,4-2 2,-1 1-2,-1 1 0,4-2 2,-2 0 0,1 0-2,1 1 0,-1-1 0,7-1 1,2-2 2,3-1 0,0 1 7,-2-2-8,2 3 3,-3-1-5,-6 1 1,1 1 1,-3 0 0,-2 0-2,1 0 0,-3 0 1,1 0 1,-2 2-2,2-3 0,-1 3 0,3-1 0,-3 1 0,4 1-1,-4-2 2,0 2-1,3 0 0,1 0 0,-1 0-1,2 0 3,-4 0-2,2 0 0,-2 0 0,1 0 0,4 0 0,4 0-1,8 0 1,7 0 1,3 0-1,2 0 10,3 0-1,-5 0-2,2 0-4,-3 0-2,0 0 5,2 0-5,-2 0 4,4 0 1,-4 0-1,-3 0 3,2 0-5,-5 3-1,-3-1 1,-3-1-3,0 1 0,-2 0 1,0-1-1,-3 0 2,0 2-2,-1-1 0,-2-1 1,-1 1 1,0 1-2,-2 0 0,1 0 1,-1 0 2,0 0-3,-1 1 0,2-1-2,-4 2 2,-1-2 0,2 0 0,-3 0 0,-2 0 0,0 0 0,2 0 0,-2 2 0,1-2 0,1 2 0,3 3 0,4 0 0,2-1 0,2 2 2,2-2-2,-5 3 0,1-2 0,-7 2 0,-1-3-3,-3 1-4,-6-2 7,-3-3-13,-2 0-18,-1-2 4,0 1 6,0-2 16,0 1 5,0 2-13,-1-1-73</inkml:trace>
  <inkml:trace contextRef="#ctx0" brushRef="#br0" timeOffset="561009.2784">5569 3220 0,'0'0'26,"0"0"-15,0 0 13,0 0-18,0 0 3,0 0 3,69 20-8,-57-17 5,1 1-4,2 0 1,1-1 0,1 2-2,5-2 3,-1-1-4,3-1 1,0 1 1,6-1 1,3-1-3,2 0 34,2 0-24,-1 0 0,0 0-2,-3 0-4,0 0 0,-3 0-3,-5 0-1,-3 0-3,-5 0 0,2 0 5,-4 0-4,0 0 0,2 0 2,-3 0-2,0 0 3,1 0-1,-2 0-2,0 0 3,1 0-4,2 0 0,2 2 1,3-1 1,4-1 1,5 0 2,5 0 4,2 0 28,5 0-18,1-1-16,0-4 5,5 1-7,0-3 2,1 3 7,-4-2-4,-4 2 1,-5-1-4,-1-1-1,-4 3 3,-1-1-3,1-1 0,-4 2-1,3 0 0,-8 2 3,1-1-4,-4 2 0,-4 0 0,0 0 2,-3 0-2,-2 0 0,-1 0 0,-3 0 0,-1 0 0,-1 0 2,2 0-4,-3 4-2,-2 1 1,1 0-12,-2-1-20,0 1 1,0 2-29,0-1-20,-10 0-84</inkml:trace>
  <inkml:trace contextRef="#ctx0" brushRef="#br0" timeOffset="565092.9915">7223 3251 18,'0'0'17,"0"0"-9,0 0-6,0 0 4,0 0 4,0 0 13,0 0-12,41 0 17,-34 0 8,1 0-16,4 0-13,-3 0-1,1 2 2,3 1-3,1-1 2,1 1-6,-2-2 4,2-1 5,-1 0-9,2 0 3,-4 0-2,3 0-1,1 2 1,-2-1-2,4 1 0,-1-2 1,3 0-1,2 0 2,4 1-2,0 2 0,-3-2 1,4 3 0,0-4-1,-2 0 0,0 0 1,-1 0 0,0 0-1,3 0 2,3 0 1,3 0 1,4 0 9,3 0-9,2 0-1,4 0-2,-1 0-1,6 0 0,-5-5 4,2 2-4,-2-1 0,-1-2 2,-2-1-2,0 2 1,-6 0-1,-4 2 1,-3 0 4,-2 1-4,-1 1 5,-4 0 4,4-1-7,-2 1 2,2-2-3,-2 1 1,2 1 2,-4-2-5,0 3 2,-2 0-1,-3 0-1,-3 0 1,2 0-1,-1 0 0,-1 0 1,4 0-1,2 0 0,3 0 3,3 0-3,4-4 1,1 3 4,2 1-5,6-2 6,2 2-6,8-1 3,3 0 3,8-2-1,-1-2-2,-2 2-1,2-2-2,-2 0 9,0-1 2,-3-4-3,3 5 2,-7-3-4,-2 0 5,-4 1-7,-3-1-3,-5 2 5,2 0-5,-6 0-1,0 0 5,-4 2-5,1-1 1,-1 0 1,-4 2 1,0 1-2,-3 0-1,-2 1 0,-2 1 1,-3-2-1,0 2 0,-5 0 0,2-1 1,0-1 1,-1 1-2,-1 1 0,-4 0-2,0 0 2,0 0 0,-2 0 0,1 0 0,1 0 0,-2 0 0,2 0 0,2 0 0,5 0 0,2 0 0,6 0 0,4 1 0,2-1 3,10 2-3,5-2 0,9 0-3,5 0 5,3 0-4,9 0 2,1 0 0,7-5 2,3-1-2,-4 0 0,2-2 1,-5 2-1,-3 2 0,-1-2-1,-2 0 2,-2 0 2,-1 0-2,1-2 1,5 1 1,3-1 1,5 1 0,0-2-4,-2 1 0,1 1 3,0-1-3,0 2 0,0 0 0,-6 2 1,-2-1 0,-4-1-1,-6 3 0,3 0 0,-3-1 0,0 0 0,-1 0 4,1 0-4,0-1 0,6 0-2,4-1 2,0 2 0,3-2 0,0 1 0,1-1 0,4-1 0,-2 1 0,4 0-2,-7 0 6,-3 1-7,-4 2 4,-4 0-1,-2 2 2,-2 1-1,-1 0-2,-4 0 1,0 0 0,4-2-2,-1 2 4,7-1-2,2 1 1,-2-2-1,0 2-3,-3-1 3,2 0 0,0-3 0,1 3 0,0-1 0,-1 0 0,-2 1 2,-3 0-2,0-1 0,-4 2 0,-2-1 1,-2 1-1,-3-2 0,0 1-1,2 1 2,-1 0-1,1-2 0,0 2 1,5 0-1,4 0 0,2 0 1,6 0-3,2 0 2,-3 0-1,3 0-1,-1 0 4,2 0-1,-1 0-1,-1 0 1,1 0-3,-4 0 2,0 0 0,-1 0 1,-1 0-1,-1 0 1,2 0-1,-2 2 0,0-1 0,3 1 1,7-1-1,3 1 0,4 0 0,0 0-2,-1 0 1,5-2 1,2 0 1,-1 0-1,4 0 0,-6 0 0,-4 0 0,-2 0 1,-3 0-1,-4 0 0,-5 0 0,0 0 0,-2 0 0,0 0 0,1 0 0,3 0 0,-1 0 0,-2 0 0,0 0 0,-4 0 0,1 1-1,-2 1-2,3-2 6,0 2-4,-1-2 1,-2 1 0,-2-1 1,0 1-1,-3-1 0,-1 2 1,0-1-1,-2-1 0,0 0 0,-2 0 0,2 0-1,-1 0 2,2 0-1,1 0 0,5 0 0,2 0 0,4 0 0,0 0 1,2 0-3,2-3 1,2 1-1,2-2 2,2 1 0,1 1 3,0 1-3,-3 1 0,-1 0-5,-3 0 7,-2 0-2,-3 0 0,2 0 0,-1 5-1,2 0 1,4 0 0,3 0 1,7 1 1,5-1-2,5-1-2,3-1 2,3 0-1,5-3 1,4 1 0,0-1 0,2 0 1,-1 0 1,-1 0-2,1 0 0,7 0 0,4-4 0,6-3 0,8-3-2,1 1 2,3 0 0,-2-1 2,-3 0-2,-4 2 0,-3-2 0,3 2 0,0-2 0,1 2 1,6-1-2,-2-2 1,-2 4 0,-5-1 0,-5 2 0,-7 3 1,-9-2-1,-4 2 0,-3 2 0,2-2 0,-1 1 0,-1 1 0,0-1-3,-4 2 3,-3-1-1,-1 1 1,0-1 0,-3-1 0,-3 2 0,-4 0 1,0 0-1,-4 0 0,-3 0 2,-1 0-1,3 0-1,1-2 0,5-1-1,0 0 1,2 0 0,-1-1 0,-1-1-2,1 2 2,1-2 0,-1 1 0,-2 0 2,0 1-2,-4-2 0,-2 2 1,-3 0-2,-3 2 1,-4-1 0,-2 1 0,-3-1 1,-2 2-2,0-1-1,-5 1 2,-2 0 3,-7 0-3,-6 0-1,-6 0-1,-6 0 1,-5 0 1,-6 0-1,-3 0 1,-4 0 0,0 0 0,0 0 0,0 0 0,0 0 0,0 0 0,0 0 0,0 0 0,1 0-2,2 0 2,0 0 0,-1 0 1,1 0-1,-3 0 0,0 0-1,0 0-2,0 0 2,0 0-24,0 0-37,-3 0-43,-10 1 51,-3 2-146</inkml:trace>
  <inkml:trace contextRef="#ctx0" brushRef="#br0" timeOffset="566992.1061">27099 2665 39,'0'0'84,"0"0"15,0 0-15,0 0-13,0 0-18,0 0-17,-1 0 6,1 0-18,0 0-1,0 0-4,0 0-8,0 0 1,0 0-1,0 0-6,0 0 12,0-3-10,0 0-3,0-2 3,0-2 2,-2-4-2,1 1-7,-1-4 0,1-1 2,1-2-2,-2-2-10,1-3 9,-1 1-4,0-1 5,0-2-6,0 0 6,-1-2-1,0 2 3,0 0-2,-1 2 0,-1 0 1,-1 3 4,1-2-3,-1-2 2,0 1 5,1-4-9,-1-1-1,0 0 0,2-2 0,-1-2 1,1 0 0,1 0 0,0-1 1,1 1-1,1 1 0,1-1 0,0 0 2,0-1-8,0-5 6,-3-2 0,-3-5 0,0-6 0,1 2-2,2 0 4,0 0-2,2 2 2,-2 3-2,1 0 0,2 2-2,0 2 2,0-2 0,0 2-1,0 0 1,2-1 0,2 3 0,-1-1 0,0-1-1,0 2 1,2-3 0,1 0 1,-2-5 0,-1 1-1,2 0 0,-1 5 0,1 6-1,-2 1 5,0 4-7,2 0 5,-2 2-4,3 0 1,1 0-1,-1 2 2,1-1 1,-3 0-1,1 3 0,-2 0 1,0 1 2,-2 1 0,1-2-3,1 1 1,-2-1 4,1 1-4,-2 0-2,1 0 2,1 3-1,0 1 3,0 3-3,0 0 9,-2 2 1,0 1-9,0 0 3,0 3 0,1 2-1,-1-1-3,2 2 0,-1 2 0,-1-2 0,0 0 1,0 1-1,0 0 1,2 2-1,-2 1 1,0 1-1,0 0 0,0-2 2,0 2-2,0 0-5,0 0-21,1 0-62,2 8-162,-1 11 49,-2 5 60</inkml:trace>
  <inkml:trace contextRef="#ctx0" brushRef="#br0" timeOffset="571776.9527">10982 4247 37,'0'0'22,"0"0"-8,0 0-6,98-2-3,-80 2-3,3 0 1,1 0-3,5 0 2,4 0 19,4 0 0,2 0-2,1-1 3,-4 1-6,0 0-5,0 0-3,1 0-2,-1-2 3,3-1-6,8-2 5,9 1 5,13-2 18,12 0-3,7-1-13,4 1-12,1-2 2,1 1-5,2-1 0,0 0 5,-3 1-5,-4 2 1,-2 1-1,0 1 1,-3 1 3,5-2-3,10 1 6,6 0 2,7 1-1,5 2 2,3 0 0,3 0-10,3 0 6,1 0-3,2 0 8,5 0-4,7 0-6,7 0 4,6 0-5,5-1 0,-6-2-1,-11 0 2,-7 0-1,-13 0 1,-10 0-1,-7-3 1,-1 0-1,-6-4 1,-8 2-1,-12 0 0,-19 2-2,-21 3-6,-16 3-42,-13 0-33,-7 0-42,-7 0 83,-13 0-24</inkml:trace>
  <inkml:trace contextRef="#ctx0" brushRef="#br0" timeOffset="572542.6559">16836 3837 103,'0'0'72,"0"0"-42,0 0-3,0 0-20,0 0-7,0 0 0,-82 86 0,76-51 4,1-1 1,4 4 1,1-1 4,0-2-5,8-2-1,12-3-3,9-4 6,11-5-5,6-4 4,11-2-1,4-5-5,10-4 8,4-4-2,2-2-6,0 0-19,-5-11-96,-8-4-59</inkml:trace>
  <inkml:trace contextRef="#ctx0" brushRef="#br0" timeOffset="572929.8706">17963 3806 182,'0'0'73,"0"0"-47,0 0 6,0 0 36,0 0-52,0 0-16,29 8 0,-14 14 16,-6 2 3,0 1-17,-3-1 7,0-1 11,-5 1-14,-1-1-3,0 2 4,0 3 3,-17-2-10,-7 6 5,-6-2 0,-3 1-5,-1-5-37,-3-2-56,-5-4-46,-4-5-84</inkml:trace>
  <inkml:trace contextRef="#ctx0" brushRef="#br0" timeOffset="573317.1748">17366 3831 229,'0'0'78,"0"0"-13,0 0-65,0 0-9,0 0 9,-6 109 20,10-67-11,1-5-5,1 0 3,0-4-7,1-5-2,-1-1-7,0-2-66,-1-6-38,-1-4-52</inkml:trace>
  <inkml:trace contextRef="#ctx0" brushRef="#br0" timeOffset="573879.6398">17554 3832 50,'0'0'105,"0"0"-97,0 0-7,0 0 21,0 0 4,0 0 0,0 95 2,1-75-12,7-5-3,0-4-8,2-2 3,0-4-7,5-1 8,-2-4-4,7 0-2,-2 0 13,3-9-11,-2-7-1,-1-3 0,0-2-4,-6 1 5,-3 2-3,-5 5 0,-3 2 11,-1 4 47,0 4 25,0 0-6,0 3-41,0 0-26,-1 3-12,-5 18-9,3 9 5,-1 3 4,2 2 0,2-2 3,0-3-2,0-2 2,0 1-3,0-2 0,0 2-3,6-2-30,-3 0 17,-1-3-119,-2-6-95</inkml:trace>
  <inkml:trace contextRef="#ctx0" brushRef="#br0" timeOffset="575517.581">3986 6003 167,'0'0'94,"0"0"-8,0 0 8,0 0-23,0 0-35,0 0-36,-12 2-2,12 19 2,-1 9 0,1 6 1,0 3 6,0 3-7,0 2 0,0-1 1,4-1 2,1-2-1,-1-4-2,0-4-2,-1-4-1,0-2-45,-3-3-20,2-3-37,-2-3-23,0-7-71</inkml:trace>
  <inkml:trace contextRef="#ctx0" brushRef="#br0" timeOffset="575883.4594">4001 5953 84,'0'0'129,"0"0"-27,0 0-59,0 0-31,0 0-6,0 0-5,37-36 5,-5 21 6,2 0-3,2 2-4,2 2-5,-2 2 1,-1 2-2,-7 4 0,0 3-3,-8 0-53,-1 4-52,-10 13-65</inkml:trace>
  <inkml:trace contextRef="#ctx0" brushRef="#br0" timeOffset="576149.0689">4061 6266 116,'0'0'58,"0"0"-58,0 0-2,0 0 2,0 0 15,0 0 16,59 0-23,-32 0 4,4 0-9,-1 0-2,-4 0-1,1 8-30,-8 1-59,-4 3-34</inkml:trace>
  <inkml:trace contextRef="#ctx0" brushRef="#br0" timeOffset="576383.4329">4117 6563 39,'0'0'43,"0"0"-11,111-35-3,-67 19-23,-2 1 0,-4 5-5,-4 0 0,-4 6-2,-5 2 0,-4 1-59,-3 1-30</inkml:trace>
  <inkml:trace contextRef="#ctx0" brushRef="#br0" timeOffset="577258.3905">4763 6262 187,'0'0'57,"0"0"-38,0 0 31,0 0-1,0 0-24,0 0 2,-38-62-19,24 55 25,-5 1 5,1 1-24,-3 5-14,-4 0 0,-2 0 0,1 15 0,1 4 0,3 2 0,4 2 0,7 0-5,7 0-1,2-5 3,2-3 2,0-3-8,0-3-1,11-1 7,2-4 2,7-1 2,-1-3 2,6 0 4,-5-3-6,4-9 3,-5-2-4,-1 0 1,0-5 1,-3 0-2,0 2 1,-3 3-1,-2 6 2,-6 5-4,-2 3 1,4 0-6,0 6-1,4 16-10,1 10 17,-4 4 1,-2 3 1,-2-1 3,1 3-3,-1-4 1,-3 1 11,3-4 23,-3-1-28,0-2 2,0-2 3,6 5-1,-1-4-1,-1-5 4,1-4-2,0-7-13,-2-5 0,2-5 2,-5-2 0,0-2-2,3 0 5,-3 0 0,0 0 10,0 0-1,3 0 3,0-2 29,6-13-23,4-7-20,1-8-3,5-4-4,-1 0-29,0-2-39,0 3-37,-5 1-15,-2 5-103</inkml:trace>
  <inkml:trace contextRef="#ctx0" brushRef="#br0" timeOffset="577493.2691">5120 6453 251,'0'0'32,"0"0"17,0 0 0,0 0-49,0 0-79,0 0-61</inkml:trace>
  <inkml:trace contextRef="#ctx0" brushRef="#br0" timeOffset="578071.3646">5611 5886 128,'0'0'69,"0"0"-3,0 0-20,0 0-22,-94 104 6,77-49-19,4 8-4,7 1 2,6-5-4,0-9 0,6-9-5,16-8-8,11-9 7,8-6-3,8-5-19,7-6-3,8-4-18,7-3 21,2 0-61</inkml:trace>
  <inkml:trace contextRef="#ctx0" brushRef="#br0" timeOffset="578383.8477">6464 5842 368,'0'0'94,"0"0"-94,0 0-17,0 0 11,0 0 6,0 0 11,52 90-6,-46-61-4,-4 0 8,-2 3-6,0 2 7,-15 7-7,-6 4-1,-6-2-4,-4-1-44,-2-4-55,-7-5-98</inkml:trace>
  <inkml:trace contextRef="#ctx0" brushRef="#br0" timeOffset="578727.5787">5884 5920 222,'0'0'105,"0"0"5,0 0-33,0 0-75,0 0 3,0 0-5,0 97 3,0-52-2,0 0 2,0-1-3,1-7-1,4-1 1,1-5-49,6-6-58,1-1-9,2-7-28,-3-5 75</inkml:trace>
  <inkml:trace contextRef="#ctx0" brushRef="#br0" timeOffset="579261.8064">6088 5928 261,'0'0'67,"0"0"-37,0 0-30,0 0-1,0 0-13,0 0 14,-3 77 9,12-52-9,-1-1 4,-1-6 3,2-4-2,0-5 1,2-4-5,2-4 7,2-1 0,4 0-2,3-12-3,0-9-3,-2-3-21,-6 2-8,-1-1 10,-5 1 16,-5 5 3,-2 0 2,-1 3-1,0 7 25,0 4 12,0 1 25,0 2-16,0 0-44,0 17 0,0 10-3,-3 7 8,2 3 14,1-3-17,0 0 2,0-5-4,0-1 0,0-4-1,0 1-2,0 3-3,4-3 3,1-1 0,-1-3-60,2-6-28,-2-2-51,-2-8-125</inkml:trace>
  <inkml:trace contextRef="#ctx0" brushRef="#br0" timeOffset="580371.122">7251 6140 85,'0'0'66,"0"0"-19,0 0-8,0 0-10,0 0-13,0 0-9,38 60-2,-29-60 5,3 0 11,3 0-3,3-7-6,1-8-5,-1-5-1,0-1-6,0-3 0,-3 0-2,-3 3 2,-5 1 0,-4 7 0,-3 5 0,0 4 6,0 3 0,0 1 24,0 0-10,0 4-19,-3 15 3,-3 5-4,3 4 0,-1-3-1,4-2 1,0-5 0,0-2-3,0-4 1,0-3 2,9-1 1,-3-3 0,1-2-1,1-3 0,5 0 0,2 0 8,3-10-4,1-8-2,1-2-2,-1 1-11,-1-1-20,0 2-2,1-1 27,-2 1 4,-1 0 2,-5 4 0,-4 7-1,-2 4 1,-4 1 1,2 2-1,1 0-11,4 3-1,1 11 12,1 0 14,-1-1-2,-3 0 2,0 0 0,-4-2-10,1 3-3,-3-2-1,0 2 0,0 1-2,0-2-5,-3 1-23,-5-2-97</inkml:trace>
  <inkml:trace contextRef="#ctx0" brushRef="#br0" timeOffset="580593.8847">7453 5874 515,'0'0'20,"0"0"8,0 0-23,0 0-5,0 0-34,0 0-104,-9-11-124</inkml:trace>
  <inkml:trace contextRef="#ctx0" brushRef="#br0" timeOffset="582511.5579">8766 5934 73,'0'0'63,"0"0"-4,0 0-6,0 0-5,-83-7-16,62 8-20,6 11 0,-3 3 2,3 3-12,2 6 1,1 3-2,4 3-1,1 0 7,7-4-1,0-5-2,0-3 1,4-3-4,10-1 5,1-4-6,4-2 8,2-4 5,0-4-7,4 0 6,-1 0-2,3-10-5,-3-5 5,-5-2-10,-1-1 1,-3 2 0,-3-1-1,-8-1-5,-4 1 5,0-2-3,0-1 2,-4 4-7,-11-1-12,0 2 20,-1 0-13,1 3-4,0 3 12,3 3 0,3 1 5,2 4 1,4 1 2,3 0 4,0 0-7,0 0-9,0 5 6,1 2 1,9-1 0,2-1 4,3-5-2,3 0 3,3 0 13,3-2-2,-3-10-1,4-3-5,-4 0-2,-3-4-5,-2 2 3,-4-6 6,0-1 4,-4-1 15,-2-7-14,-3-2 6,-3 0-8,0 0-6,0 0-5,0 6 11,-3 2-3,-5 4-7,-1 4-2,0 2 1,2 8 10,2 1 4,2 3-6,2 4 15,1 0-23,0 0-2,0 0-11,0 15-6,0 15 16,0 14 1,6 10 0,1 6 3,1 3-3,4-1 0,-3-5 0,-2-7 1,3-5 1,-2-6-2,3-4 0,2-3-2,-1-7-2,0-4 4,4-6 0,-4-5 0,3-3-4,-1-4 0,0-3-27,-2 0-2,0-6 2,0-11 12,-4-2 4,-5-4 11,-2-1 3,-1-2-15,0 4 9,0 3-13,-6 5 17,-1 3-9,-4 5 5,2 2 2,5 1 5,1 1-2,1 1-4,2-1 0,0 0 6,0 2-23,0 0-7,0-1 5,11-4 21,8 1 3,2-5 1,0 0 6,3 0-6,0-2 0,-1 1 2,2-3-1,-2-3 3,-3 0-2,-4-1 1,-4 0 11,-6 1 12,-3-2 42,0-3-57,-3-2 5,0-4-6,0-3 36,-6 0-18,-3 0-17,-1 4-3,2 4 12,1 5 13,-1 6-6,4 6-19,1 3-6,1 2 18,2 0-20,0 3-11,0 26 2,0 19 1,0 13 13,5 8-5,2-1 4,-1-6 1,0-4-1,2-10-4,2-9 0,-1-6 0,8-6-1,0-6-1,3-4-5,2-7-10,4-7-30,3-3-8,3-1-70,-2-22-58</inkml:trace>
  <inkml:trace contextRef="#ctx0" brushRef="#br0" timeOffset="582886.6552">9121 5816 295,'0'0'36,"0"0"-33,0 0-3,0 0 5,84-23-2,-41 12 0,6-1-2,-2 3 3,-3 1 2,-3-1-5,-4 3 4,0 2-5,-1-1-4,-2 5-84,-2 0 16,-6 0-126</inkml:trace>
  <inkml:trace contextRef="#ctx0" brushRef="#br0" timeOffset="584569.6899">9903 6015 32,'0'0'90,"0"0"-14,0 0-24,0 0-31,0 0 7,0 0-9,-73-36 0,58 31-16,-1 2 29,-1 3 10,-1 0-20,-4 0-16,1 3-3,-1 7 1,1 1-4,4 3-2,4 1 0,1 3 2,7-1-4,-1 1-1,2 0 1,4-3 2,0 0-6,0 0 6,7-1 1,4-2 1,0-1-3,3-4 0,1-3 0,5 1 3,0-5 13,2 0-10,3 0 4,0-8-6,0-5-1,-3-4 1,-2 1 0,-3-2-2,-7 1 2,-2 0-1,-4 2 7,-2 2-4,-2 1 4,0 3 5,0 4 22,0 4-13,0 1 1,0 0-6,0 0-16,-2 0 0,1 8-7,1 6 4,0 0-5,0 0 7,0-4-6,0-1-3,7-2 1,0 0 5,3-3 4,3-2 4,2-2-2,4 0 9,1 0-11,-1-3 0,2-8-10,-6 1-14,1-3 10,-5 1 5,-4 1 6,-2-2 3,-4 0 1,-1 1 2,0 1 8,0 2-9,0 3 33,-3 3-8,0 1-4,2 2 1,-1 0-13,1 0-11,1 0-1,-2 8-22,2 9 17,0 2 5,0 1-2,0-2 1,3-5-4,5 0 0,2-3 3,-1-4-7,2-3 10,2 0 4,-1-3 4,4 0-8,1 0-28,2 0-49,6 0-29,-5-1 10,2-5-40</inkml:trace>
  <inkml:trace contextRef="#ctx0" brushRef="#br0" timeOffset="584949.7853">10112 5875 429,'0'0'99,"0"0"-60,0 0 0,0 0-28,0 0-11,0 0-27,-9-13-82,9 13-77,3 0 39</inkml:trace>
  <inkml:trace contextRef="#ctx0" brushRef="#br0" timeOffset="586001.6896">10267 5982 73,'0'0'68,"0"0"1,0 0-34,0 0 33,0 0-49,0 0-11,2-51-3,5 45 7,-1 5 6,3 1-3,3 0-15,1 0 4,1 13 5,4 3 5,-5 4-2,-1-1-7,-3 0-2,-4-1-3,-2 0 2,-2 1-1,-1-2 0,0-2 10,0-3-7,0-1 0,0-7-4,0 0 0,-1-2 0,1-2 12,0 0-5,0 0 2,0 0 14,0-10 20,0-10-27,0-6-16,1-2-2,12 3-13,1 2-3,2 5 10,-2 6 7,2 1-1,-4 6-2,4 5-3,1 0-10,1 0 17,-2 14-9,-1 3-5,0 2 7,-2 2 7,-4-1 1,-1-1-1,2-3 1,-2-3 0,-1-1-1,-1-3 0,3 2-2,-2-2 0,1-2-27,1 0-68,1-2-12,-1-2-60</inkml:trace>
  <inkml:trace contextRef="#ctx0" brushRef="#br0" timeOffset="586762.679">10788 5994 137,'0'0'156,"0"0"-156,0 0-8,0 0 8,0 0 1,0 0-1,0 32 0,7-28 6,4-1 0,2 0-2,2-3 43,3 0-27,1 0 1,2 0-13,0 0 4,3-6-2,-3-4-8,-3 1 0,1 1 2,-5 0-4,-4 3 2,-4-1-2,-6 1 0,0-1 11,0 0-7,0 0-4,-6 0-5,-10 1-14,-2 4 19,-3 1-14,-3 0-1,0 0 13,0 3 1,-1 9 1,4 0 0,4 2 0,4 2 0,4 1-2,5 2-7,2 2 8,2 0 0,0-1 1,8-3 0,5-1 6,2-4 8,7-3-13,1-3 5,2-3-2,5-3-4,3 0-11,0 0-84,0-9-121</inkml:trace>
  <inkml:trace contextRef="#ctx0" brushRef="#br0" timeOffset="587668.8776">11458 6017 118,'0'0'101,"0"0"24,0 0-39,0 0-54,0 0 50,0 0-77,-51-30 6,36 28-8,-3 2 0,0 0 6,0 0 4,0 0-11,-1 9 2,3 3-3,1 2-2,0 1-1,9 1-5,1 1 3,5 2-9,0 1 3,0-2 7,0-1 1,6-4-2,8-2-5,1-4 0,4-3 9,3-4 7,-1 0-4,2 0-3,-1-14-2,-1-3-10,1-1-1,-1-5-10,-6-2 23,1-4-10,-6-2 9,-3-2-3,-1 1 4,-6-1 11,0 0 3,0-2 17,0 3 16,-9 1-31,-3 4 20,0 5 5,3 6-32,2 9 14,2 4-4,4 3-4,1 0-15,0 16-11,0 14 8,0 11 2,7 4 2,5 2-2,3-4 0,2 0-3,2-7 3,2-3-42,0-4-29,4-7-4,2-7-61,1-6-61</inkml:trace>
  <inkml:trace contextRef="#ctx0" brushRef="#br0" timeOffset="590034.558">12215 6023 22,'0'0'69,"0"0"-11,0 0-9,0 0 19,0 0-27,0 0 5,84-24-10,-69 12-16,-1-1-9,2 2-2,-3-3-5,1 2 0,-4 0 1,-2 0-4,0-2 3,-3 2-1,-2 0-1,-2 0 5,-1 2-4,0 1 4,0 1 9,0 5 26,0 2-25,-1 1-9,-5 0 5,-3 0-13,2 15 0,1 4 0,3 2 1,1 2-1,2-2-3,0 0 2,0-2-1,0-2 0,2-3 2,2-4-4,2 0 4,0-5 0,3-2 0,0-1 1,5-2 5,-1 0 3,-1 0-5,0-3-4,-3-3 2,-2 0-1,1-3-1,0-2 0,0 1 0,0-3 0,1 3 0,-1 2-1,3 2 0,-4 1 1,5 0-2,-3 3 1,0 2-3,1 0 3,-4 0-1,-1 10-4,1 3 0,-1 2 4,-2 1-2,-2 1 1,1 0 3,0-2 2,0-3-1,-1-3-2,1-3 0,1-3 1,-3-3 0,1 1 0,-1-1 0,2 0 10,1-6-6,1-13-4,4-5 0,-1 1-4,-1 5 4,-1 3 0,-2 1 0,0 4 3,1 1-3,1 3-4,3 2 2,2-1-1,0 5 1,2 0-1,-2 0-2,-2 8 5,5 5 0,-5 3 6,-1 1 5,-1 0-7,1-1-3,1-2-1,3 1 0,5-5 0,2-4-13,1-4-93,2-2-62</inkml:trace>
  <inkml:trace contextRef="#ctx0" brushRef="#br0" timeOffset="590362.6605">12474 5638 429,'0'0'65,"0"0"-15,0 0-25,0 0-25,0 0-8,0 0-84,0-20-120,0 23-23</inkml:trace>
  <inkml:trace contextRef="#ctx0" brushRef="#br0" timeOffset="591408.1054">13590 5872 101,'0'0'112,"0"0"-10,0 0-22,0 0 3,0 0-48,0 0-12,-42-66-10,24 57-10,3 3 1,-4 0-2,-1 4-2,-1 2-3,-1 0-4,4 3 5,0 11 2,3 2-1,5 5-4,4 4 3,1-1 2,5 0-4,0-3-1,0 0 1,0-4-5,11-2 8,1-5 0,1-2-5,5-4 6,3-4 3,4 0-3,4-1 0,1-14-3,-1-5 3,-3-1-16,-5-1 4,-5-3 7,-4 4 5,-3 0 4,-6 3-4,-3 5 1,0 5 12,0 5 32,0 3-21,-2 0-12,-2 11 0,0 10-12,4 4-5,0 1 3,0 0 2,8-3 0,6 1-4,1-4 4,1-3-17,3-5-50,1-6-56,2-6-82</inkml:trace>
  <inkml:trace contextRef="#ctx0" brushRef="#br0" timeOffset="593244.0872">15376 5601 103,'0'0'126,"0"0"-51,0 0 0,0 0-12,0 0-13,0 0-34,-14-64-9,6 53-1,0 0 4,-1 2-5,0 2-2,-5-1-2,4 2 5,-5 4 7,0-1-6,-3 3-6,0 0-1,2 0 1,2 0 1,1 0-2,3 0 2,0 3-2,2 2-4,2 6-6,1 2 10,2 7 0,3-1-6,0 6-1,0 2 4,14 0-1,4 3 4,4 0 1,3-1 2,1-1-6,1-2 3,-2-2 0,-1-2 5,-4-1-3,-4 1-3,-4-1 1,-4 2-1,-3 2-3,-5 4 0,0 2 4,0 1 2,-8 1-2,-8-5 3,-5-2-2,2-5 5,-4-5 1,0-3-4,-3-6-3,-1-4 10,0-3-8,0 0 1,2-2-3,3-9-3,7-4-18,0 1-54,8 1-10,2-1-88,4 3-43</inkml:trace>
  <inkml:trace contextRef="#ctx0" brushRef="#br0" timeOffset="593728.5864">15655 5597 34,'0'0'83,"0"0"-1,0 0-7,0 0-24,0 0-42,0 0-9,29-17 3,-2 11 11,2 0 13,3-1-20,1-1-2,0 2-5,0 2 1,-5-1-1,-2 2-3,-4 1-49,-7 2-33,-3 0-42</inkml:trace>
  <inkml:trace contextRef="#ctx0" brushRef="#br0" timeOffset="594259.6632">15847 5630 296,'0'0'99,"0"0"-55,0 0-44,0 0-6,0 0 6,-3 84 8,3-40 44,0-2-4,0 0-12,0-4 10,0-4-30,0 0-16,0-5 7,0 0-7,0-2 0,0-3-3,0-4-29,0-4-57,0-5-39,0-5-110</inkml:trace>
  <inkml:trace contextRef="#ctx0" brushRef="#br0" timeOffset="594494.0231">15708 6149 99,'0'0'77,"0"0"-48,0 0 54,0 0-19,94 2-32,-53-6-16,2-7-8,0-1-7,-3 1 3,-3 1-4,-4 4-7,-4 2-21,-3 4-42,-4 0-31,-5 0-77</inkml:trace>
  <inkml:trace contextRef="#ctx0" brushRef="#br0" timeOffset="595426.4826">16320 5702 282,'0'0'157,"0"0"-98,0 0-48,0 0-11,0 0-10,0 0 10,-2 89 12,2-54-1,0-5-2,0-2-2,0-6-7,0-1 3,0-6-3,0-2 3,0-2-8,2-6 5,1-2-18,0-1-28,3-2-39,-1 0-4,2 0 42,-3-2 9,-1-8 19,-1-5 2,-2-3 11,0-3 6,0-5 0,0-2 5,0-6 0,0-2 3,0-6 7,0 0 14,0 3 1,0 4 17,0 8 2,0 6 22,3 5-11,6 2-37,4 5 9,1 5-25,5 4-6,3 0 1,-1 19 5,0 7-2,-6 2 13,-3 1-4,-6-2 5,-3 0-6,-2-3-9,1-4 8,-1-4-9,1-2 0,3-5-3,-1-2 0,-1-4-5,0-1-4,0-2-18,0 0 22,3-12 5,1-12 3,2-8-3,0-3-3,-1 3 3,0 3-3,0 6 3,-2 8 4,0 5-2,-3 3 10,0 6 2,3 1-4,3 0-10,3 1-3,1 21 3,-1 9 7,-1 7 0,-6 3 12,-5-1 1,0-4-13,0-1 6,0-3-13,0-4 3,0-3-4,0-2 1,0-6-17,0-4-43,0-3-58,3-6-16,8-4 42,0 0-105</inkml:trace>
  <inkml:trace contextRef="#ctx0" brushRef="#br0" timeOffset="595863.957">16889 5621 89,'0'0'238,"0"0"-112,0 0-54,0 0-31,0 0-35,0 0-5,32-18 9,-5 12 0,0 0-10,1 0 0,-1 1 4,0 1-4,-3-1 0,-3 2-2,-3-1-4,-5 1-27,-1 3-53,-6 0-53,-5 0 1,-1 0-24</inkml:trace>
  <inkml:trace contextRef="#ctx0" brushRef="#br0" timeOffset="596067.0705">17078 5561 54,'0'0'112,"0"0"-9,0 0-36,0 0-45,0 0 24,-23 96-2,23-60-16,0 2 1,0 1 1,0-5-24,0-1 5,0-2-10,0-4-1,0-2 2,0-2-2,-3-3-43,-1-2-50,-3-5-50,2-2-78</inkml:trace>
  <inkml:trace contextRef="#ctx0" brushRef="#br0" timeOffset="596281.3115">16961 6032 66,'0'0'116,"0"0"-62,0 0-45,0 0-9,0 0 0,0 0 23,42-6 34,-18-2-40,1-1 17,1-1-9,-1 2-16,-1-1-9,-3 4 3,-3 1-6,-2 2-15,-2 1-60,-1 1-19,-4-1-88</inkml:trace>
  <inkml:trace contextRef="#ctx0" brushRef="#br0" timeOffset="597265.5454">17461 5541 254,'0'0'103,"0"0"-13,0 0-30,0 0-39,0 0-21,0 0-4,-12 68 4,0-24 5,3 1-2,2-1 7,0-3-10,2-5 0,4-4-1,1-5-1,0-4 1,0-7-2,4-1 3,11-4-3,2-2 3,6-5 0,6-2 13,2-2-7,2 0-3,0 0-3,-4 0 1,0 0 3,-5 0-4,-1 0-3,-1 0-6,-2 0-53,-2 0-63,-1 0-56</inkml:trace>
  <inkml:trace contextRef="#ctx0" brushRef="#br0" timeOffset="597901.5354">18073 5592 280,'0'0'84,"0"0"-6,0 0-17,0 0-22,0 0-39,0 0-13,-18 47 13,11-8 9,-1 5-1,-4-5 18,3-6 6,-1-3-25,0-4 2,3-4-9,1-2 0,3-6-2,0-4-1,3-4-9,0-3-17,0-3-25,0 0 21,0 0 24,2-11 9,5-8 9,3-7-9,-3-4 2,0-3 0,-1-6 0,-3-4 0,3 0 1,-3 1-2,4 7 7,-2 8 6,0 11 24,-1 5 10,-1 7 0,-1 4-1,5 0-45,5 0 0,7 4-4,4 15 2,1 9 0,-2 3-1,-5 5 6,-1 2 8,-4 0-9,-5-5 1,0-2-2,-3 0-2,-1-4-1,-2-2 0,1-2 2,-1-4-2,-1-2-78,0-5-85,0-4-45</inkml:trace>
  <inkml:trace contextRef="#ctx0" brushRef="#br0" timeOffset="598135.8962">18031 5794 245,'0'0'144,"0"0"-144,0 0-2,0 0 2,0 0 13,81-3-13,-50 3 0,-3 0 0,-2 0-51,-4 0-23,-2 0-37,-3 0-53</inkml:trace>
  <inkml:trace contextRef="#ctx0" brushRef="#br0" timeOffset="598417.132">18476 5551 270,'0'0'104,"0"0"-104,0 0 7,0 0 8,4 88 26,-4-47-8,0-1-12,0-4-9,0-2-3,0-5-8,0-3 0,-3-2-1,0-7-3,3-6-3,0-1-43,0-6-32,0-2-12,0-2-98</inkml:trace>
  <inkml:trace contextRef="#ctx0" brushRef="#br0" timeOffset="598932.7301">18444 5618 0,'0'0'84,"0"0"49,0-99-55,3 73-2,10 3-27,1 4-35,4 2-1,0 5-12,0 6 9,-3 6 4,1 0-12,-1 5-2,-2 14 1,-3 3-2,-7 4 1,-3 3 0,0 1 1,-17 3-1,-1-1-2,-3-4-16,5-5-7,-2-8 3,7-4 22,3-10 5,2-1 3,3 0 20,1 0 18,2 0 24,0 0-21,0 0-38,0 0-11,0 0-2,12 8 2,8 4 4,3 0-1,4-2 12,0 2-14,3-1 3,0 1 2,-2 0-5,1 4 0,-6 3-1,-2 3-10,-1 4-14,-2-4 24,-2 0 0,-6-3 0,1-2-1,-5-1-16,3-1-114,-6-3-37,-3-6-108</inkml:trace>
  <inkml:trace contextRef="#ctx0" brushRef="#br0" timeOffset="602158.2502">20351 5720 118,'0'0'62,"0"0"-30,0 0-12,0 0 15,0 0-13,0 0-6,0 0 9,40-78 11,-26 74 0,-2 1-4,0 3-25,4 0 8,-1 4-8,1 13-4,1 4 9,1 1-5,-2 2 1,-4 0 5,-3-1-10,-4-3 0,-2-2 0,-3-4-4,0 0 1,0-2 0,0-2 11,0 0-11,0-4 7,-3-2 9,0-1-15,3-3 4,0 0 1,0 0 2,0 0 4,0 0 8,0-7-17,0-7 10,0-4-13,0-5 0,13 1 2,4 1-2,-1 3-2,-1 4 0,0 5 2,-2 5-4,0 2 0,2 2 4,0 0-2,0 0 0,1 11 1,-2 1-1,-3 1 0,0 1 0,-5 0-6,-1 1-3,-4-2 11,-1 1 0,0-2 0,0-2 7,0-2-4,-1-2-3,-1-3 2,2-3-2,0 0 9,0 0 1,0 0-3,0-16-3,0-7-1,11-8 0,7-4-2,1-2-1,-1 6 0,1 7 0,-3 8-2,0 8 1,-3 4 2,2 4-2,-1 0-1,-1 2-7,-1 13 6,-3 0-2,0 3 2,-5 2 0,4-2 1,2 0-30,4-1-15,4-4-49,1-3-102,-1-1-24</inkml:trace>
  <inkml:trace contextRef="#ctx0" brushRef="#br0" timeOffset="603246.8406">21417 5690 174,'0'0'132,"0"0"-62,0 0-16,0 0-29,0 0 0,0 0-10,-13-71-10,3 65 8,-2 3-11,-3 3 30,-3 0-32,-1 5 8,-5 11-8,3 7 0,0 5-2,5 0 0,5 0 2,4-2-2,4-4-1,3-2 1,0-2-1,0-5 6,12-2-3,0-3 0,1-4 0,5-2 1,1-2 2,1 0 1,2-4 2,-3-9-5,0-3 0,-3-4-1,-4-1 1,-4 0-2,-1 1 1,-4 2 0,-2 5 9,-1 0-8,0 5 24,0 5 16,0 0-24,0 3-8,0 0-9,0 0-20,0 12 1,0 6 19,2 1 1,2-1-1,2-2 1,2-5-1,2-1 0,-1-3 0,6-4 2,0 0-1,4-3 1,4 0 4,1 0-6,-1-11 0,1-2-9,-4-4-23,1-1 16,-4 2 7,-2-1 9,0 2 2,-3 1 0,-3 6 1,1 2 6,-3 1-3,-1 5-6,1 0-3,3 0 2,1 14 1,-2 1 0,0 0 0,0 1 1,-3 0 2,-2 0 6,-1-1-6,-1-2 8,-1-1-9,-1-2-1,2-3-1,-2-1-5,0-3 5,1 0 8,1-3-7,-2 0 0,1 0 6,-1 0 2,3-3 7,-2-10-13,4-5-2,1-5 0,2-1-1,3-2-4,1 1 3,2 2-5,-1 5 5,-2 4-5,-1 5 6,-1 2 0,2 4 0,0 3-4,1 0-2,1 7-4,1 11 8,0 3 0,-1-3 2,-2 0 2,-1-2-1,2-3-1,-2-1 4,1-3-4,2-1 0,1-2-15,2-4-95,2-2-28,1 0-189</inkml:trace>
  <inkml:trace contextRef="#ctx0" brushRef="#br0" timeOffset="605086.3905">22289 5591 128,'0'0'97,"0"0"-40,0 0 25,0 0-37,0 0-34,0 0-4,28-36 2,-12 36-5,0 0 2,0 6-3,1 10 4,-2 7 0,-4 2-4,-3 3 5,-4-1 12,-2-4-20,-2-2 2,0-3 18,0-1 3,0-4-3,0-6-19,-3-1 5,1-3 8,2-1-13,0-1 6,0-1-5,0 0 8,0 0 8,0-9 10,0-11-7,7-5-21,6-4-1,3 2-6,4 2 7,-1 2-3,3 7 2,-2 3-1,-2 7 0,1 5-1,-2 1-2,0 0 3,1 9 0,-3 9-1,-3 1 1,0 2-2,-3 2 1,-1-2 3,-1-1 0,-1-2-3,0-3 2,-1-2 1,1-2 4,-1-3-4,0-1 0,1-4 0,0-2-4,0 1 4,4-2-21,1 0 21,1-3 2,4-12-2,-2-4 0,0-4-2,-2-3-1,-4-1 3,-1-2-6,-5 3-13,-2 3 17,0 5-3,0 4 3,-8 4 2,2 4-13,-1 3 7,1 3 5,-2 0-6,-2 4 0,2 17 4,1 8 1,1 4-4,3 0 6,3-1-2,0-6 0,0-1 2,0-2 2,6-5 1,1-5-3,3-1-3,3-5 3,0-3 4,5-4-1,3 0 1,8 0 5,3-4-9,5-6 3,-2-4 0,-7 1-2,-5-5 1,-4-3-2,-5-5 0,-6-2-2,-3-4-3,-5 3-1,0 2 3,0 6 3,-3 6 0,-7 5 3,1 1 1,1 4 14,2 2-18,3 3 0,0 0-2,2 0 2,-1 0-9,2 3-4,0 9 7,0 0-1,0 0 2,0-1 5,12-1 1,-1-2-1,5-5 1,0-2 2,7-1 6,0 0-2,3 0-7,1-4 9,3-5-8,0 0-1,-2 1 0,-3 5 1,-3 3 0,-8 0-2,-2 0-3,-5 12-9,-4 8 13,0 4 3,-3 3-3,0 2 12,0-1-10,0-1 4,0 1-6,0-3 6,0-3-9,3-2 7,8-3-4,2-7 0,4-2-12,5-7-11,3-1-43,5 0-49,0-7-106</inkml:trace>
  <inkml:trace contextRef="#ctx0" brushRef="#br0" timeOffset="606891.4832">24258 5814 258,'0'0'19,"0"0"-16,0 0 5,0 0 11,0 0-14,0 0-4,0 0 11,16 28-9,-5-28 39,4 0 16,0 0-25,-1-2-7,1-3-8,1-4-8,-1-1 4,1 0-11,-4-2-1,2-3 6,-5-3-4,-2-5-2,2-5-1,-3-7 2,2-2-2,-2-3 0,1 0-1,0 1 5,1 1-5,-2 0 0,0 2 0,1 1 1,-4 4 13,-1 4-9,-1 3 11,-1 3 6,0 4-10,0 5 10,0 5-7,0 4 6,0 1 4,0 2-25,0 0-8,0 0-3,0 20-7,0 11 12,0 13 6,0 4 0,0 3 9,0 2-6,2-1 1,4 3 1,3-4-2,2-6-2,3-4-1,2-8 0,1-8 2,-1-4-2,-1-4 0,1-3 0,-3-4 0,0-2-2,-1-4-2,1-2-6,4-2 10,-2 0-1,3 0 3,-1-6-5,1-9 4,2-3-2,-2-5-2,-1-4-16,0 1-7,-7-1-3,-2 0 3,-7 3 18,-1 4-3,0 7 2,0 5 8,-3 4-21,-6 4 20,-5 0 2,1 10-6,-4 13 3,3 6-2,1-1 0,4-2 4,6-1-1,1-2 0,2-4-3,0-2 1,6-3 2,9-6 4,0-1-2,4-4 4,1-3-2,1 0 5,0 0-6,-3-7 2,-2-1-2,-4-2 0,1 0-2,-5-4 1,-4-1 0,-4-3 0,0-3-7,0 0 6,-15 1 1,-2 1-11,-3 2-2,2 3 13,0 1 0,3 4 10,2 3-9,7 3 2,3 2 8,3 1-2,0-2-9,0-2 0,11-1 0,8-1 6,5-1-6,2 1 0,-1-2 3,-2 2-2,1-2-1,0 4 0,-4 3-3,0-1 3,3 1-28,-5-1-50,-4 1 10,-4 1-151</inkml:trace>
  <inkml:trace contextRef="#ctx0" brushRef="#br0" timeOffset="607357.6106">24197 5520 287,'0'0'30,"0"0"-22,0 0 27,109-30 13,-60 24-33,1 2-4,1-1-10,-7 3 0,-2 2-2,-5 0 1,2 0-7,3 0-29,1 0-37,2 0 14,-2 2 3,-5 1-119</inkml:trace>
  <inkml:trace contextRef="#ctx0" brushRef="#br0" timeOffset="609446.6562">26006 5814 19,'0'0'140,"0"0"-140,0 0 0,0 0 5,0 0 16,0 0-17,21 37 6,-8-31 5,0-1 19,3-2 16,1-2-8,4-1-8,0 0-16,4 0-3,2-1-3,2-8-10,-1 0 0,-1-2 3,-2-1-5,-4 0 1,-2 0 3,-4-3-3,-3 0 10,-1-3-4,-5-2 0,-2-1 19,-1-5-5,-3 0-14,0-3-7,0 0-1,0 4 0,-4 0-1,-5 4-7,-5 3-9,-1 7 14,-3 3 1,-2 8 2,-4 0-1,0 0-1,3 15-4,3 6 3,6 9 2,3 6-1,6 4-3,3 0-6,0-5 12,16-5 1,5-5-1,0-5 5,5-4 1,2-2-3,3-5 9,4-4-5,1-4-4,4-1-3,-2 0-38,7 0-110,0-1-21,-8-6 52</inkml:trace>
  <inkml:trace contextRef="#ctx0" brushRef="#br0" timeOffset="610305.988">27030 5553 155,'0'0'74,"0"0"10,0 0-2,0 0-25,0 0-34,0 0-18,-84-45 1,64 45-5,-2 0 4,-2 9-10,-1 7 5,4 6 0,4 2-4,2 0 6,8 0-2,2-5 0,4-4-9,1-1 6,0-5-7,6-3 8,9-1 2,3-4 1,7-1 7,3 0 7,2-3-12,-2-10 3,-2-4-6,-7-3-2,-2-1 2,-4 2 4,-5 1-1,-1 2 11,-4 8 15,-2 2 18,-1 4 7,0 2-19,0 0-20,0 0-15,0 0-23,0 21 11,0 11 12,0 8 11,-1 4-9,1 0 2,0-2 9,0 1-11,-2-2 4,2-2 5,-1-3-11,-1 2 8,2-3-8,0-1 2,-1-1 7,-2-3-8,2-2 4,-2-4-5,0-6 2,0-6 1,1-6-3,2-4-3,0-2 1,0 0 4,0 0-2,11-17 8,7-9-8,5-5-1,6-4-10,2-3-33,3-2-22,4-1-30,2 3-39,2 2-82</inkml:trace>
  <inkml:trace contextRef="#ctx0" brushRef="#br0" timeOffset="610550.8734">27516 5815 448,'0'0'201,"0"0"-154,0 0-5,0 0-7,0 0-35,0 0-19,10-1-50,-9-1-103,-1 2 22,0 0-75</inkml:trace>
  <inkml:trace contextRef="#ctx0" brushRef="#br0" timeOffset="611384.0339">27897 5227 150,'0'0'25,"0"0"-11,0 0-2,0 0-7,0 0-3,0 0-2,-91 90 8,77-51 13,2 3 10,4 2 2,5-1 19,3 1-15,0-2-7,0-1-14,11-5-11,9-2 0,6-5-4,6-3 12,7-4-11,6-2-4,7-2-51,8-4-146,3-9 19</inkml:trace>
  <inkml:trace contextRef="#ctx0" brushRef="#br0" timeOffset="611937.4006">28382 5291 218,'0'0'145,"0"0"-53,0 0-31,0 0-56,0 0-5,0 0-10,-5 58 10,1-21 4,-2-1-4,0 2 4,0-4-2,-1-1-2,4 1 0,0-4-1,3-2 0,0-1-16,0-6-76,0-4-41,2-9-43</inkml:trace>
  <inkml:trace contextRef="#ctx0" brushRef="#br0" timeOffset="613031.0877">28697 5388 54,'0'0'31,"0"0"41,0 0-23,0 0-20,0 0 23,0 0-11,-16-29 34,16 24-18,0 1-2,0 0-4,0-3-36,0 0-6,0 1 7,0 0-11,8 1-5,0 1 2,4 1-2,3 0 0,3 3 1,4 0 3,-1 0-2,-1 4 1,-3 10-3,-5 4-12,-1 3 10,-7 3-1,-4 2-1,0 2 4,-10 1 16,-8 0-16,-4-1-22,-2-3-7,0 1-38,0-2 25,2-3 6,2-3-5,8-4 30,5-5 11,2-1 0,5-2-6,0-2-13,0 0-5,11 1 24,9-3 7,5-2 27,6 0 5,4 0-19,3-3-14,-1-8-6,-1 0-5,-2 3-7,-5 0-87,-5 2-73</inkml:trace>
  <inkml:trace contextRef="#ctx0" brushRef="#br0" timeOffset="614323.4148">29309 5347 130,'0'0'128,"0"0"-22,0 0-3,0 0-14,0 0-57,0 0-24,0-6-8,0 6-9,0 10-17,0 10 26,0 5 7,-2 4 28,-6-2-20,0 4-9,0-2 5,-1 0-8,-1 3 0,1-2-1,0-3 1,0-1-1,3-7-2,0-2 0,2-4 0,2-5-5,1-2-1,1-5-24,0-1 6,0 0 4,0 0 4,0-4 13,4-14-2,7-6 0,3-7 5,2-2-2,1-4 4,2 1-1,-3 0-1,-3 4 0,-1 3 4,0 1-3,-1 2 1,0 4-2,-2 4 2,-4 7 5,-2 6 16,-1 4 14,-2 1-10,5 0-23,3 0-4,2 13-18,6 7 18,0 7 3,-3 2 15,-4 2 3,-3 0 1,-3-2-18,0 0 6,0-2-10,-1 2 0,0-4 8,0-2-8,1-2 0,1-6 1,1-1-1,2-4-21,3-6-66,0-4-41,-1 0-109</inkml:trace>
  <inkml:trace contextRef="#ctx0" brushRef="#br0" timeOffset="614573.4021">29315 5537 250,'0'0'17,"0"0"-7,0 0 43,0 0-11,0 0-33,0 0-6,95 3 1,-70-3-4,-1-7-3,-4 1-42,-2 2-44,-5 0-80</inkml:trace>
  <inkml:trace contextRef="#ctx0" brushRef="#br0" timeOffset="615035.2786">29832 5120 285,'0'0'91,"0"0"-24,0 0 5,0 0-28,0 0-44,0 0 0,8 15-15,4 13 15,4 8 25,-1 3 5,3 3-9,-3-1 16,-2-3-20,-1-2-2,0 1-11,-6-2 7,-1 4 1,-4 2-9,-1 4 2,-4 6-5,-19-1-8,-3-5-36,-9-7-33,-2-8-39,-9-4-81,-4-5-85</inkml:trace>
  <inkml:trace contextRef="#ctx0" brushRef="#br0" timeOffset="656917.415">5754 8596 22,'0'0'39,"0"0"48,0 0-3,0 0-40,0 0 8,0 0-4,0 0-26,-6 83-6,4-61 3,2 3-6,0 8-11,0 5 0,0 3 6,0 1-7,0-2 2,0-2 0,3-2-1,-1-3-4,-1-1 2,-1 2 0,0 0 2,0-3-2,0-4 0,0-7-41,0-7-10,0-2 4,0-4-39,0-5-49</inkml:trace>
  <inkml:trace contextRef="#ctx0" brushRef="#br0" timeOffset="657709.6486">5763 8573 144,'0'0'29,"0"0"71,0 0 19,0 0-39,0 0 1,0 0-26,0-14-24,0 14-22,0 0-9,0 0-3,6 9-20,6 17 21,4 10 0,8 6 2,3 3 0,1 2 9,2-1-9,0-4 3,0-6-2,-2-4 2,-4-5-3,-3-2 0,1-6 1,-5 1-1,-1-6 0,-2-1-3,-3-8 3,-3-1 0,-2-4-1,2 0 2,-1 0-1,0 0 17,1-7 6,-2-9 15,1-4-25,-1-4-5,-1-4 7,-4-5-13,1-2 0,-2-3-2,0-2 3,0 1-3,0 2 0,0 3-4,-2 6-1,-4 0-6,0 5 0,2 5-25,1 7-26,3 1-49,-2 5-83,-2 2-125</inkml:trace>
  <inkml:trace contextRef="#ctx0" brushRef="#br0" timeOffset="659471.0833">6622 8908 68,'0'0'29,"0"0"10,0 0-7,0 0 1,0 0-23,0 0 3,0 0 18,-88-10-15,76 10 5,-1 3-21,1 5 0,3 6-3,-1 3 2,4 2-2,1 2 3,4 2-4,1-4 3,0 1 1,0-5 0,0-1 0,4-2 0,5-2 0,1-4-1,1 0 1,0-4 7,5-2 5,-1 0 5,4 0 4,0-8-7,0-2-7,-3-1-4,-3-1-3,-1 2 6,-4-1-6,-4-1 3,-2 3 0,-2-1 2,0 0-3,0 3 2,0-1-3,0 1 2,0 0-2,-2-1-1,2-1 0,0 0-1,0-2-1,0-1 2,9 0 0,1 0-1,1 2 1,1 1 0,0 3-1,-2 4 3,1 2-4,4 0 2,0 13 0,1 8 12,-2 6 1,0-2 5,-3 0-4,-2-2-7,1-2-2,-1-4-2,0-4-2,3-2 6,-3-4-7,2-2 0,2-2 9,-3-3-9,5 0 4,0 0 1,3-15-3,-3-3 6,1-3-8,-4 0 0,0 3 3,-4 3-1,-4 4-2,-2 6 0,-2 5 2,0 0-4,0 0-6,0 2-21,0 10 29,0 5 3,0-1 0,0-1-5,6-1 6,1-1-2,5-3-2,0-2-1,4-2 1,2-3 1,2-1 4,0-2-5,-3 0-5,5-5-24,-5-5-15,-2-4 1,-5 2-22,-4 0 45,-4-1 20,-2 0 7,0 1 10,0 2 22,-2 3-12,-1 3 15,2 1-14,1 3-10,0-1-18,0 1-11,0-2-33,10 1 19,2-1-7,7 0-14,-1-1-32,5-4-96</inkml:trace>
  <inkml:trace contextRef="#ctx0" brushRef="#br0" timeOffset="659752.3166">7635 9112 113,'0'0'4,"0"0"-3,0 0 11,0 0 6,0 0-18,-25 97-13,8-74-122</inkml:trace>
  <inkml:trace contextRef="#ctx0" brushRef="#br0" timeOffset="661299.386">8637 8412 235,'0'0'47,"0"0"4,0 0-33,0 0 3,0 0-19,0 0-2,0 0 34,0 108 5,0-60-17,0 1 29,0 0-26,0-3 4,0 0-13,0-1-7,0-2-4,7 4-5,-1 1 0,-3 4 4,-3-3 2,0-2-6,0-5 0,0-6-3,0-3-2,1-4-45,4-4-30,1-8-14,1-8-64</inkml:trace>
  <inkml:trace contextRef="#ctx0" brushRef="#br0" timeOffset="662127.4609">8985 8563 241,'0'0'25,"0"0"91,0 0-63,0 0 25,0 0-28,0 0-36,-17-9 16,11 14-29,0 13-1,1 11-1,2 5 1,3 7 2,0 1 9,5 0-8,5-1 10,5-5-11,0-4 3,10-7-5,1-2-2,6-7 2,7-5 0,3-6 2,7-5 3,2 0-3,0-13 7,-2-8 5,-1-3 0,-5-3-9,-6 0-5,-7 0 1,-8-2 3,-6 1-2,-9-2 0,-5-1 0,-2 2-2,0 3-19,-8 5-17,-4 6-37,-1 7-55,-4 6-132</inkml:trace>
  <inkml:trace contextRef="#ctx0" brushRef="#br0" timeOffset="662539.7111">9258 8663 356,'0'0'70,"0"0"-5,0 0-49,0 0-16,0 0-11,0 0 11,2 87 38,2-48-3,1-1-10,0 1-9,-2-1-3,0-1-5,-2 0-7,-1-4 1,2-4 0,-1-1-2,3-3-12,1-2-18,4-4-32,0 1-27,4-2-54,-1 0-75</inkml:trace>
  <inkml:trace contextRef="#ctx0" brushRef="#br0" timeOffset="663508.4099">9688 9059 182,'0'0'117,"0"0"-2,0 0-30,0 0-17,0 0-26,0 0-16,11-47-23,4 35 5,4 1-5,-1 4-1,-3 5 7,3 2-9,-3 0 4,2 0-4,-3 14 0,-2-1-1,-8 4 1,-2 1-8,-2 3-9,0 0-20,-10-3 12,1-3-10,1-4 16,5-2 18,0-5-20,3-2 13,0 0-5,0-1 2,3 2 6,11 3 5,2 5 0,-1-1 4,3 5-4,-3 2 0,1 2 5,-5 4-5,-4-4 8,-1 1-1,-5-1 11,-1-3 19,0 0-6,-4-2-4,-11-2-11,0-2 3,-6-2 16,0-2-23,-2-3-12,0-3 11,-2 0-11,2 0-27,5-3-69,2-5-52,8-1-170</inkml:trace>
  <inkml:trace contextRef="#ctx0" brushRef="#br0" timeOffset="664472.0152">10128 8562 168,'0'0'81,"0"0"-36,0 0-38,0 0-6,0 0 3,0 0-4,21 41 15,-6-22 11,3 2-5,2 2 7,3-1-17,1 1-1,3-1 2,-3-1-9,3-3 2,0 2-3,-2-2-2,0 0 6,-5 0-6,2 0 0,-4 1 1,-1 0 0,0 2 1,-3-1-2,1-1 0,-5-1 1,-5-2 1,-5 0-2,0-1 0,-12 0 1,-14 3 32,-2-1-19,-3 1-5,-1 0 1,3 0-10,-3 0 0,1 2-10,-2 2-65,0 1-9,6-2 46,5-8-189</inkml:trace>
  <inkml:trace contextRef="#ctx0" brushRef="#br0" timeOffset="665221.9767">11513 8854 279,'0'0'136,"0"0"-91,0 0-13,0 0-18,0 0-8,0 0 1,79-5-5,-49 5 15,7 0-17,-4 0 1,-2 0 4,0 0-5,-2 0 0,-8 0-23,0 5-66,-14 5-50,-7 0-126</inkml:trace>
  <inkml:trace contextRef="#ctx0" brushRef="#br0" timeOffset="665419.4814">11511 9080 195,'0'0'22,"0"0"-1,0 0-10,0 0 41,0 0 23,0 0-9,118 21-40,-76-21-20,3-2-6,4-4-21,-7 2-125,-1-1-44</inkml:trace>
  <inkml:trace contextRef="#ctx0" brushRef="#br0" timeOffset="666377.8791">13176 8531 193,'0'0'32,"0"0"42,0 0 11,0 0-23,0 0-46,0 0-16,0-4-12,0 19 12,0 11 6,0 7 41,0 6-3,3 5 5,-1 0-10,-1 0-10,2 0-20,-1-1 3,-2-4-11,0 0 0,0-3-1,0-3-1,0-3-1,0-3-31,0-3-44,0-4-15,0-7-39,0-10-132</inkml:trace>
  <inkml:trace contextRef="#ctx0" brushRef="#br0" timeOffset="666862.2275">13248 8893 189,'0'0'68,"0"0"-57,0 0-10,0 0 34,106-31-20,-78 23-14,1 2 2,-2-1-2,1 0-1,-4 0 2,-2 0-2,-2-3 0,3 2 2,0-5 1,-5 1-1,0-3 2,-8 0 2,-3-2 38,-2-1-4,-4 0-22,1 2 20,-2 6-2,0 2-6,0 5 28,0 3 5,0 0-43,0 0-20,0 19 0,0 7 5,-3 4-1,1 0 7,1-1-11,-1-2 5,2-2-6,0 1 5,0-2-4,0 2 0,0-1-3,0-2-50,0-1-35,0 0-33,5-6-24,10-3 97,1-2-155</inkml:trace>
  <inkml:trace contextRef="#ctx0" brushRef="#br0" timeOffset="667835.9462">14145 8235 110,'0'0'146,"0"0"-65,0 0-14,0 0-51,0 0 5,0 0-10,-35 61 6,16-29-8,-4 3-7,3 0 1,-4 0-3,7-6 2,-2 2-4,1-4-14,-1-2-30,1 0-44,1-9-100</inkml:trace>
  <inkml:trace contextRef="#ctx0" brushRef="#br0" timeOffset="668117.1822">13894 8317 225,'0'0'109,"0"0"-109,0 0 0,0 0 60,0 0-5,0 0-28,67 102-3,-52-69 11,0-2-3,1 1-19,-1-3-3,5-2-8,-1-3-1,-2-2 0,-1-3-1,-1-4-17,-2-3-88,-4-5-96</inkml:trace>
  <inkml:trace contextRef="#ctx0" brushRef="#br0" timeOffset="668737.0581">14084 8129 126,'0'0'66,"0"0"8,0 0-25,-90-35-15,64 33 9,0 2-40,0 0-3,1 13 2,3 6-2,1 5 0,0 8-2,2 10-2,0 10 8,3 9-2,3 3 18,3 1 0,3-5-5,7-10-13,0-7-2,9-9-6,11-6 5,8-5 1,2-7 2,6-5 5,4-10 3,3-1-7,4-1 10,2-16 1,-3-5-8,-3-5-5,-4-3 2,-6-4-2,-8 0 7,-4-4-4,-10 1 4,-8-2 27,-3 1-25,-2 1-7,-13 2-3,-4 1-1,1 5 0,0 6-26,-1 7-54,2 6 6,-2 10-78</inkml:trace>
  <inkml:trace contextRef="#ctx0" brushRef="#br0" timeOffset="669582.0017">14512 8419 100,'0'0'113,"0"0"-13,0 0-26,0 0 1,0 0-17,0 0-17,22-54-28,-17 54-6,1 0-7,5 4 0,3 14 0,4 8 2,-2 1 0,0 0 3,-3-1 0,0-5-5,-6-2 0,-2-3-9,-2-3 5,-3-4-9,0-5 11,0-1-19,0-3-26,0 0 47,0 0 0,1-15-5,4-9-4,5-5 9,7-6-3,5-1 0,5 2 3,0 9-3,-5 7 3,-1 7-1,-2 10 0,-2 1 0,2 0 0,-4 15-3,0 4 6,-6 2-2,-1 2 6,-1 0-4,-4-2 0,0 1-2,0-1-22,0-1-39,1-2-55,2-4-48</inkml:trace>
  <inkml:trace contextRef="#ctx0" brushRef="#br0" timeOffset="670576.5505">15686 8670 225,'0'0'103,"0"0"-24,0 0-13,0 0-66,0 0 13,0 0 14,-45 81-1,15-43-6,-4 1-13,-4-1 4,0 1-3,4-4-8,-1-5-3,7-3-35,4-5-37,6-3 14,5-7-22,4-5-50,4-7-22</inkml:trace>
  <inkml:trace contextRef="#ctx0" brushRef="#br0" timeOffset="670873.4013">15367 8702 334,'0'0'158,"0"0"-88,0 0-70,0 0-4,0 0 4,0 0 37,45 93-10,-26-61-12,1-2-8,2-2 6,3 1-12,-1-3 0,1-2-1,2-2 3,-4-4-8,-3-3-18,-1-2-41,1-6-39,-1-3-94,-2-4-73</inkml:trace>
  <inkml:trace contextRef="#ctx0" brushRef="#br0" timeOffset="671504.1055">15727 8595 118,'0'0'27,"0"0"28,0 0 3,-98-46 15,66 39-35,-4 7 17,1 0-30,-2 0 6,-2 12-6,2 8-25,1 5 0,3 7 3,3 6-3,5 4 3,4 6 2,5 5 10,5 1 12,7 2-16,2-3 9,2-6-19,0-3 6,15-6-3,8-4-8,5-2 4,6-7 0,5-5 0,9-8 0,4-9 14,5-3-14,4-1 2,0-19 3,-1-7-2,-2-3 0,-6-3-3,-10-2 0,-6-1 21,-9-1-2,-10-1-8,-6-3-2,-7 1-6,-4-1-2,0 0-1,-12 3-11,-8 1-3,-4 6-13,-2 3-6,-2 9-14,-2 9-22,-1 5-40,-1 3-77</inkml:trace>
  <inkml:trace contextRef="#ctx0" brushRef="#br0" timeOffset="672540.3187">16447 8515 162,'0'0'36,"0"0"-2,0 0 13,0 0-25,0 0-10,0 0-2,75-5 23,-50 5 19,0 0-11,3 1-21,4 1 17,5-2-17,5 0-4,1 0-14,-1 0-2,-9 0-30,-6 0-31,-14 0-41,-12 0-42</inkml:trace>
  <inkml:trace contextRef="#ctx0" brushRef="#br0" timeOffset="672805.9268">16602 8565 3,'0'0'233,"0"0"-212,0 0-18,0 0 99,0 86-9,0-50-35,0 2-13,0-1 11,0-2-27,0-1-16,-2 1-5,-1-2-6,-1-3-2,1 0 0,-2-4-22,0-2-28,2-3-42,0-4-34,-2-5-42,1-5-33</inkml:trace>
  <inkml:trace contextRef="#ctx0" brushRef="#br0" timeOffset="673024.6671">16481 9040 180,'0'0'175,"0"0"-138,0 0 3,0 0-18,0 0-20,0 0 20,58 0 14,-25 0-8,4 0-16,2 0-10,0 0 2,0 0-4,1 0-22,5 0-31,-3 0 10,1 0 1,-8 0-170</inkml:trace>
  <inkml:trace contextRef="#ctx0" brushRef="#br0" timeOffset="673988.7672">12814 7958 74,'0'0'108,"0"0"-33,0 0 11,0 0-42,0 0-44,0 0 0,-17 21 19,1 5-16,-2 8 1,-1 10-4,-7 12 0,-3 10 6,-1 10-5,-2 6 0,6 2 5,3 4 0,4-1 10,4-1 20,10-2 52,5-6-64,2-4-24,23-3-4,8-2 0,6 0 8,7 7 0,8 3-4,3 4 0,11 0-1,7-4 2,13-4-2,10-6-12,9-8-88,6-11-5,6-13-23,2-16-26</inkml:trace>
  <inkml:trace contextRef="#ctx0" brushRef="#br0" timeOffset="674905.9916">17343 8098 118,'0'0'63,"0"0"17,0 0-7,0 0-9,0 0 1,0 0-15,-15-39-27,15 39-10,0 8-11,6 17 0,11 14 21,7 13 3,6 8 22,4 7-28,0 7-5,-2 0-7,-6 1-6,-6-2 6,-10 2-7,-10 5 6,0 1 6,-21 0-11,-14-4 1,-10-8-1,-9-4-2,-9-4-28,-5-3-11,-3-8-74,7-8 47,6-14-106,14-13-141</inkml:trace>
  <inkml:trace contextRef="#ctx0" brushRef="#br0" timeOffset="675734.0746">18013 8321 203,'0'0'58,"0"0"39,0 0 1,0 0-27,0 0-46,0 0-25,0 30 0,0 16 6,0 9 52,0 6-28,0-3 16,0-2-29,0-4-7,0-2 8,0-7-16,0 0 4,5-4-6,-1-3 0,1 0 2,-1-1-2,2-2-7,-1-5 6,-1-5-38,4-7-46,2-6-36,2-9-80</inkml:trace>
  <inkml:trace contextRef="#ctx0" brushRef="#br0" timeOffset="676411.2626">18376 8419 129,'0'0'114,"0"0"-10,0 0-9,0 0-26,0 0-65,0 0-4,-14 24 0,7 11 12,-1 5 0,2 2 9,6 1 11,0-3-25,0-4-2,12-3 4,11-4-2,6-5-3,7-4-1,6-5-2,4-6 8,1-5-9,2-4 8,-4 0 3,2 0-7,-3-13 3,0-4-2,-6-4 1,-5-1 4,-8-6-9,-7 0 2,-5-7 0,-7 1-1,-4-1-2,-2 0-11,0 4-17,-3 5-9,-3 5-70,-3 6-5,1 4-102</inkml:trace>
  <inkml:trace contextRef="#ctx0" brushRef="#br0" timeOffset="676823.0158">18700 8532 228,'0'0'104,"0"0"-51,0 0-16,0 0-37,0 0 1,0 0-1,-9 101 33,6-64 3,-1 2-6,0 1-7,0-4-15,1-3-1,0-2-2,3 0-5,0 0-2,-2 1-20,1-2 6,-1-2 4,2-2-58,0-5-23,0-1-13,0-7-32</inkml:trace>
  <inkml:trace contextRef="#ctx0" brushRef="#br0" timeOffset="677447.9835">18965 8908 164,'0'0'91,"0"0"6,0 0-3,0 0-44,0 0-26,0 0-5,94-48 0,-80 48-2,0 0-11,-5 6-6,-2 11 9,-4 2-5,-3 5-3,0 2-1,-7 1 4,-8-2-1,-2 1-3,-3-3-28,5-2 26,3-2-2,-1-3 4,7-3 0,1-1 0,5-3 0,0 0-6,0-3 2,6 0 4,12-1 4,6-4 3,5-1 1,1 0-6,2 0 7,-2-4-9,0-4-22,-5 3-59,-2 0-38,-7 0-81</inkml:trace>
  <inkml:trace contextRef="#ctx0" brushRef="#br0" timeOffset="678224.9">19517 8581 38,'0'0'73,"0"0"8,0 0 13,0 0-54,0 0 12,0 0 6,-18-11-14,18 11-8,0 0-11,0 0-25,0 0-10,0 0-8,15 10 18,5 8 9,5 3-5,3 2-3,2-2 1,6 0 1,1-1 12,3-1-10,-1-1 1,-1-1-6,-7-3 3,-3 2-1,-7-4 2,-7 0-4,-4-1 2,-7-1 1,-3 0-2,0 1 2,-7 2-3,-16 3-3,-11 0-5,-8 2-37,-1 2 5,-2-2 0,5-1 8,4-1-20,8-3-53,5 0-83</inkml:trace>
  <inkml:trace contextRef="#ctx0" brushRef="#br0" timeOffset="1.05307E6">21453 8741 39,'0'0'56,"0"0"4,0 0-26,0 0-10,0 0-12,0 0-2,0 0-6,0 0 0,2 3-3,-2-3 4,2 0-4,-2 0 7,3 0-8,3 0 2,3 0 0,7 0 0,6 0 1,1 0-1,2 0 0,2 0 4,1 0-6,2 0 0,1 0 2,7 0-2,9 0 0,13 0-2,10 0 2,15 0 2,6 0-2,3 0-3,2 0 1,-1 0-6,-5 3-17,-8 0-9,-5 0 14,-8 2 3,-2-2-10,2 0-10,-1-2 37,9-1 17,8 0 17,4 0-3,4 0-24,1 0 8,1 0-1,-4 0-8,-3 0 5,-6 0-8,-12 0-2,-13-1-1,-14-1-1,-16 1 0,-15 1-37,-12 0-95</inkml:trace>
  <inkml:trace contextRef="#ctx0" brushRef="#br0" timeOffset="1.05424E6">25196 8187 206,'0'0'63,"0"0"-27,0 0 24,0 0-11,0 0-31,0 0-15,-77 11-2,61 10 0,-1 6 1,3 8-2,3 10 0,-1 9 1,6 9-1,2 7 8,1-3 0,3 0 4,0-7-4,9-6-6,18-3 3,6 0-5,5 2 0,7-4 5,3-5-4,6-11-2,5-14-20,5-8-62,4-9-39,3-2-53</inkml:trace>
  <inkml:trace contextRef="#ctx0" brushRef="#br0" timeOffset="1.05471E6">26538 8250 220,'0'0'54,"0"0"34,0 0-24,0 0-51,0 0-13,0 0 0,37 89 4,-24-29 22,-5 2-6,-2-2-13,-3-4 6,-1-6-13,-2-5 0,0-6 0,-2-4 0,-14-4-2,-5-4 0,-9-1-17,-6-4-25,-8 0-29,-7-4-22,-6-2-41</inkml:trace>
  <inkml:trace contextRef="#ctx0" brushRef="#br0" timeOffset="1.05511E6">25685 8372 143,'0'0'48,"0"0"-22,0 0-26,0 0 0,4 80 31,-4-30 25,0 1-11,-1-1-31,-2-6 1,3-5 2,0-3-15,0-5-2,0-2 0,0-2-5,3-6-62,6-3-44,1-6-66</inkml:trace>
  <inkml:trace contextRef="#ctx0" brushRef="#br0" timeOffset="1.05566E6">26046 8441 147,'0'0'41,"0"0"21,0 0-42,0 0 31,0 0-19,0 0-11,-66 67-10,54-44-4,5-2-5,1-3-1,0-5 0,2-1 0,4-4-1,-2-4 0,2-2-2,0-1 1,0-1-3,0 0 4,0 0 0,12 0 18,6 0-7,3-1-10,-2 1-2,-1 0 1,0 0-2,0 4 1,1 11 2,-3 2 2,-5 1 10,-3 0-9,-2 0 6,-5 0 3,-1-2-8,0 1 4,0-2-5,-7 2-3,-9-1 13,-6-1-6,-6-1 6,-2-2-5,-1-2-9,-1-2 0,6-5-3,2-3-53,3 0-35,1-3-64</inkml:trace>
  <inkml:trace contextRef="#ctx0" brushRef="#br0" timeOffset="1.05591E6">26055 8425 194,'0'0'100,"0"0"-61,0 0-29,80-28-6,-36 17 1,-2 3-5,-5 6 0,-9 2-5,-8 0-36,-9 0-62,-6 1-74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14:27.6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5703 2257 288,'0'0'89,"0"0"-42,0 0 8,0 0 28,0 0-4,0 0-6,-7-95-53,2 72 10,1-2-3,-5-1-25,0-1 16,-3 1-18,-4 4 0,-4 1-2,1 3 3,-5 1-7,2 4 5,-4 1 1,-1 1-5,-1 5 5,0 0 0,-1 3-3,1 3 5,3 0-2,-2 2 0,0 14-8,-3 10 8,-1 8 0,4 10 2,-2 9-6,9 2 8,6 7-4,7 0 0,7-5 1,7-1-7,14-7 6,9-3-3,6-7-12,7-7 14,8-2 1,10-7-2,10 1 18,4-1-21,1 1 5,-9 2 0,-7 2-3,-12 4 7,-10 3-4,-10-1 0,-9 4 3,-13-2-7,-6 0 4,0-2 0,-11-2 1,-14-5 6,-3-7-7,-8-5 4,-5-11 8,-5-4-1,-5-5-11,-8-22 2,-8-13 22,1-5-21,2-1-3,6 2 0,10 6 15,12 7-19,11 8 4,10 7-16,9 8-35,6 3-127,0 1-248</inkml:trace>
  <inkml:trace contextRef="#ctx0" brushRef="#br0" timeOffset="1519.5821">6215 2747 153,'0'0'38,"0"0"-28,0 0-5,0 0 20,0 0 4,0 0-6,40 21 47,-22-21 5,0-1-34,3-11-5,-2-4-33,-1-2-2,-6-4-2,-3 3 4,-4 4-3,-4 1 0,-1 5 7,0 4 2,0 2 39,0 3 16,0 0-52,0 0-12,0 10-5,0 11-2,-1 3 13,1 3-12,0-3 8,0-1-2,0-4 0,4-4 2,8-2-2,-3-6 0,6-3-12,3-4 6,4 0-37,4-6-8,2-10 39,-1-4-20,-2-1 23,-3 0 5,-3 3 4,-3 2 4,-6 3-2,-2 4 52,-1 5 20,1 2-43,2 2-14,3 0-17,1 0-6,4 9 0,-5 3 6,-1 2 0,0 0 11,-4 1-4,-5-1-7,-2 3 0,-1-3 7,0-2 4,0-6-11,0-3 9,0-3-8,0 0-1,6-2 0,3-17-8,8-7 21,2-6-21,5 2 8,-3 2 0,1 4-10,-1 7 13,-6 6-3,4 7 0,-4 4-6,0 0-1,4 0 7,-2 12 0,-1 3 7,2 3 1,-2-2-2,-2 4 10,-5-3-11,-2-1-4,-4-2-1,-1-5 0,-2-1-2,0-7-2,0-1 4,0 0 17,0 0-11,0-12-6,1-8-17,5-2-47,5 1 47,4 1-3,-2 4 20,0 3 0,-2 5 6,-3 3-7,2 5 1,-1 0 0,3 0-8,3 0 4,0 6 4,1 4 7,5 3-1,-2-1 22,4 1 0,-4-1-9,-1 0 13,4-3-25,-5-1 6,4-5-7,-2-3 6,1 0-4,2 0-8,-1-16 3,0-7 9,1-5-12,-1 0-15,-6-1 9,0 1-2,-9 0 4,-3 6 4,-2 4 0,-1 11 33,0 4 3,0 3 23,0 6-59,0 17 5,0 9-5,-1 3 1,1-1 1,0-3 13,0-4-10,4-1-5,8-7 0,-3-2 9,5-9-25,0-5 7,0-3-43,5-11-9,-2-20-264</inkml:trace>
  <inkml:trace contextRef="#ctx0" brushRef="#br0" timeOffset="1704.9129">7613 2296 521,'0'0'242,"0"0"-236,0 0 5,0 0-11,0 0-20,0 0-22,-20-16-190,15 16-192</inkml:trace>
  <inkml:trace contextRef="#ctx0" brushRef="#br0" timeOffset="1951.3407">6585 2317 712,'0'0'67,"0"0"-57,0 0-8,0 0-4,0 0-23,0 0-265</inkml:trace>
  <inkml:trace contextRef="#ctx0" brushRef="#br0" timeOffset="2822.3661">7618 2613 67,'0'0'14,"0"0"28,0 0 5,0 0 50,0 0-14,99 16-36,-73-16 21,1-8 7,1-5-32,-1-3 2,0 1-37,-4-1 11,0-2-3,-1-4-7,4-2 13,2-5-18,0-6-1,2-6 4,-3-4 1,-3-4-8,-2-6 0,-4-3 7,-7 0-7,-8 3 0,-3 3 0,0 9 5,-9 4 4,-6 4 4,3 8 14,1 5-20,1 8 23,1 5-22,3 6-8,1 3 0,-1 0-5,-7 31 5,-6 22-3,-4 23 17,1 9-14,8 3 0,9-9 0,5-11-5,0-10 5,16-8 0,6-8 0,1-5 7,5-9-7,-1-3 0,1-7-10,4-7 0,-1-8-79,8-3-36,1 0 2,-1-9-142</inkml:trace>
  <inkml:trace contextRef="#ctx0" brushRef="#br0" timeOffset="4326.1483">8556 2352 232,'0'0'123,"0"0"4,0 0 18,-82-14-105,58 14 31,6 4-45,0 9-4,6-2-8,3 2-6,5-1-7,4 0-1,0-1-5,0-1 3,4-1 2,8 0 0,2-3-4,2-1-7,5-5-15,-3 0 7,1 0-23,-5-3 23,-4-5-3,-7 3 22,-2 3 38,-1-1 9,0 3 19,0 0-48,0 0-9,0 0-18,2 0 8,1 0-4,6 0-6,4 0 13,4 0-2,7 0 0,1 0 11,5 0-18,-2 0 7,-4-5-24,-3-3 22,0 1-28,-8-1 14,-1-1 13,-1-3-15,-5-1 18,-5-1 0,-1-4 0,0-1-2,0-5 12,-9-4-10,0 1 0,-1 3 14,1 5-14,3 7 0,1 6 2,0 4 39,3 2-39,2 0 10,0 0-12,0 0-6,0 0 3,9 0-3,9 0 6,6 8 3,1 0-2,3 2-1,-5 2 0,4 0 9,-5 3-9,-4 2 0,-5 2-3,-5 5-7,-1-2 2,-4 2 8,-1 4-1,-1-4 8,2 0-7,2-3 0,2-5 3,2-5-13,0-4 10,6-4 0,4-3 7,4-1 4,2-22-7,8-7-4,1-9-1,0-6-6,1-8 1,-2-10 6,-2-6-8,-1-5 9,-8 2-1,-8 6 0,-8 10 3,-6 12 24,0 12-6,0 10-5,0 12 35,-2 7-34,-4 3-7,0 22-10,-7 20-5,1 15-4,-2 12 10,3-1-1,3 2 0,5-4 5,1-9-5,2-6 0,0-7 5,0-7-12,0-5 7,5-6 0,14-5-4,4-7-29,11-7 12,2-6-2,1-1-5,-4 0 24,-2-13-15,-2-6-2,-4-6 12,-5 0-54,-3 1 11,-5 3 38,-3 3 14,-6 5 53,-1 6 25,-2 4-8,0 2-15,0 1-46,0 0 8,0 0-17,0 0-14,1 0 8,4 6 6,2 1 0,2 1-6,6-3 12,2-3-6,3-2 0,1 0-9,-3 0 5,-3 0-13,-1-2 17,-7 1-12,-4 1 18,-3 0-6,0 0 0,0 0-13,0 17 10,0 12 3,0 19 8,-2 7 18,-6 10-19,-3 7 12,2 0 3,-1 0-19,-1-1 26,-1-8-29,-7-7 0,-5-8 21,0-15-19,3-10 17,0-12-16,4-11 8,0 0 10,2-13-21,5-12 5,5-10-11,5-6 8,15-8-2,22-5 0,11-2-2,9-1-4,1 3-31,3 2-14,-7 6 0,-9 1-89,-8 3-439</inkml:trace>
  <inkml:trace contextRef="#ctx0" brushRef="#br0" timeOffset="4780.4338">10309 2437 458,'0'0'87,"0"0"-73,0 0-21,0 0 14,0 0-5,0 0 5,-27 88 5,9-69-20,2-1 8,-5-4-215</inkml:trace>
  <inkml:trace contextRef="#ctx0" brushRef="#br0" timeOffset="5598.1968">9611 2136 213,'0'0'43,"0"0"-38,0 0 14,0 0 40,0 0-11,0 0-19,-2 7-26,1 9 39,-1 5-4,1 5-11,-1 0 6,2 1-25,0-2 0,0-6 23,9-1-29,2-5 14,-1-5-11,5-2 0,1-6 6,4 0 0,5 0-3,-1-3 30,0-7-33,-6-5-2,0-3-3,-5-2 8,-1-1 0,-1-1-5,-4-1 0,0 0-1,-1 1 4,0 1-6,0 0 0,-1 6 0,-2 1-7,4 8-23,-2 5-43,-1 1-97,-1 0-176</inkml:trace>
  <inkml:trace contextRef="#ctx0" brushRef="#br0" timeOffset="6963.8229">12696 1620 174,'0'0'169,"0"0"-105,0 0 20,0 0-33,0 0-51,0 0 0,0 38 2,0-1 39,0 9 5,0 3-27,0 2 17,0 1-35,5-1 4,0-2 7,-2-1-6,2-4-2,-2-4-4,3-6 3,-2-6-13,1 0-19,4-7 18,0-8-27,1-7-104,5-6-47,-1 0-109</inkml:trace>
  <inkml:trace contextRef="#ctx0" brushRef="#br0" timeOffset="7449.5847">12845 1883 299,'0'0'27,"0"0"-22,0 0 29,0 0-3,81-16 9,-55 14 3,4-1-24,2 2 19,0-4-32,1-1-4,-4-1-4,-5-2 9,-3-3-7,-4-2 0,-6-1 9,-7-1-6,-4-1 2,0-1-4,0 0 78,0 3-53,-3 3 6,0 4 12,2 2-34,-1 4 24,2-2-16,0 3-15,0 1 1,0 0 1,-1 0-5,1 0 0,0 12-19,0 21 10,0 13 4,0 9 5,0 3 13,0 0-4,0-3-9,0-2 0,0-4 11,-2-3-12,2-5 1,0-7 0,-3-4-5,2-6-9,-3-6-74,-1-8-111,1-9-184</inkml:trace>
  <inkml:trace contextRef="#ctx0" brushRef="#br0" timeOffset="12414.7338">14172 1772 243,'0'0'204,"0"0"-137,0 0-9,0 0 21,0 0-68,0 0-10,0 0 29,-45 80-17,19-44-2,-2-2 19,0 3-28,-2-3 5,0 0-7,0-3-31,3-4-67,8-4-99,0-10-116</inkml:trace>
  <inkml:trace contextRef="#ctx0" brushRef="#br0" timeOffset="12699.9283">13845 1767 430,'0'0'114,"0"0"-105,0 0-9,0 0 0,0 0 78,35 94-17,-18-54-42,2-1-16,7 1 13,-2-6-16,4 0 1,-1-5-1,-3 0-42,-4-2-38,-1-4-55,-2-8 74,-3-9-190</inkml:trace>
  <inkml:trace contextRef="#ctx0" brushRef="#br0" timeOffset="13216.6443">14204 1573 207,'0'0'21,"0"0"93,-104-11-9,61 11-34,-4 1 11,-2 12-52,3 2 34,3 6-16,4 5-25,2 7-4,5 11-19,5 11 0,7 12-1,8 7-3,5 6-4,4-4 8,3-2 0,2-8-8,22-12-3,10-7 6,11-11-1,12-10 12,7-12 1,8-14-7,3 0-7,5-22-15,2-16-118,1-11 15,-4-11 40,-13-7 42,-15-2 43,-20 1 26,-13 7 37,-15 8 3,-3 5-18,-16 4 53,-13 3-42,-4 4-43,2 5-5,3 7-11,5 6-60,4 11-91,3 6-137</inkml:trace>
  <inkml:trace contextRef="#ctx0" brushRef="#br0" timeOffset="13680.2246">15073 1570 525,'0'0'54,"0"0"-24,0 0-30,0 0-2,0 0 2,8 116 53,-3-60-3,0-2 1,-2-3-37,0 0 9,0-4-23,0-1 7,2-2-9,0-6 5,-1-6-3,2-8 0,-1-12-61,3-10-110,2-2-167</inkml:trace>
  <inkml:trace contextRef="#ctx0" brushRef="#br0" timeOffset="14033.959">15204 1838 480,'0'0'169,"0"0"-165,0 0 18,0 0-22,0 0 5,0 0-14,82-36 10,-49 30-1,1 2 0,-1-5 7,-3-2-16,-3-2-15,-2-5-33,-4-3 28,-7 1-2,-6 1 31,-5 2 6,-3 6 17,0 7 81,0 2-8,-3 2-45,-4 6-20,-1 23-31,2 9 0,2 5-1,4-2 12,0-2-11,0-2 0,0-2 0,4 0 6,-4-5-6,0 0 0,0-3-3,0-5-22,-3-4-67,-6-5-240</inkml:trace>
  <inkml:trace contextRef="#ctx0" brushRef="#br0" timeOffset="14851.7266">12511 1326 53,'0'0'107,"0"0"-55,0 0-33,0 0 17,0 0 15,0 0-9,-40 110 0,19-54 18,1 6-27,1 4-14,-2 5-18,0 4 22,-4 3 7,-2 4 13,5 1-12,5 1-10,7-2-21,10-5 0,0-10-5,31-6-18,17-6 4,16-9-29,12-9-34,12-9 31,12-13-177</inkml:trace>
  <inkml:trace contextRef="#ctx0" brushRef="#br0" timeOffset="15505.9354">15503 1385 312,'0'0'52,"0"0"-50,0 0 24,0 0 47,0 0-2,0 0-30,19 2-37,-2 39 59,3 11 0,2 8-52,1 4 4,-2 0 16,1 1-26,-3-2 5,-2 2-10,-4-4 12,-5 5-18,-8-2 6,0-1-6,-16-1 3,-19-7-52,-8-6 13,-5-7-20,0-9-53,7-12-67</inkml:trace>
  <inkml:trace contextRef="#ctx0" brushRef="#br0" timeOffset="16771.2606">16700 1333 130,'0'0'158,"0"0"-103,0 0-46,0 0-9,0 0 17,0 0 73,0 108-40,-3-63-3,2 2 12,1-1-23,0 4-13,0 3-9,0 3-2,0-1-11,0-1 1,0-4 1,0-2 1,0-1-4,4-2 0,4-5-3,-4-3-87,-1-10-77,-1-7-65</inkml:trace>
  <inkml:trace contextRef="#ctx0" brushRef="#br0" timeOffset="17272.2018">17181 1628 521,'0'0'7,"0"0"13,0 0-5,0 0 19,0 0-4,0 0-28,-94 43 15,76-10 36,4 6-38,3 3 17,5 4-32,6-4 3,0-3-8,13-4-6,10-8 11,3-6 3,4-9 9,0-9-5,4-3-7,2-3 1,1-18 5,-4-5 0,-8-4-6,-10 0 0,-9-2 12,-6-2-8,0-1-4,-7-1 0,-7-3-9,-2 4-2,1 4-52,2 5-82,2 8-141</inkml:trace>
  <inkml:trace contextRef="#ctx0" brushRef="#br0" timeOffset="17726.6554">17690 1454 376,'0'0'223,"0"0"-187,0 0-33,0 0-3,0 0 6,0 0-6,-14 122 58,13-69-50,1 0 36,0-5-21,0-3-23,0-5 14,0-5-10,0-5-4,0-2 0,0-3 1,0 1-10,0-2 1,9-1-37,4-4-69,2-6-124,3-5-81</inkml:trace>
  <inkml:trace contextRef="#ctx0" brushRef="#br0" timeOffset="18227.6181">18126 1433 512,'0'0'122,"0"0"-62,0 0-59,0 0 5,0 0-6,0 0-13,23 13 13,2 5 0,4 1 1,1 2 4,1 1-4,3-3 5,4 1 9,-1-4-6,0 2-9,0-2 0,-2-1 0,-4 1 0,-6-1 0,-4 0 0,-6 0-2,-6 1 13,-3 2-11,-6 2 7,0 1-3,-12 1 43,-14 5-29,-10-2-3,-6 2 10,-4 2-19,1-1 1,0 2-7,3 0 3,0 0-12,4-1-10,4-3-43,4-5-50,8-5-116,5-7-126</inkml:trace>
  <inkml:trace contextRef="#ctx0" brushRef="#br0" timeOffset="19947.9731">11767 4040 362,'0'0'25,"0"0"-8,0 0 6,0 0-23,0 0 10,0 0-1,16-1 8,5 1 68,6 3-58,6 0 6,4-2 0,6-1-32,5 0 16,4 0-17,0 0-13,-7 0-6,-9 0-123,-14 0-51,-20 0-71</inkml:trace>
  <inkml:trace contextRef="#ctx0" brushRef="#br0" timeOffset="20163.822">11682 4285 340,'0'0'12,"0"0"-12,0 0 64,0 0 0,116 0-4,-67-5-35,2-3 11,-5 1-28,-1 4 5,-7 1-26,-9 2-23,-5 0-67,-8 0-71</inkml:trace>
  <inkml:trace contextRef="#ctx0" brushRef="#br0" timeOffset="23461.6904">13446 3605 17,'0'0'279,"0"0"-188,0 0-5,0 0 26,0 0-46,0 0-8,0 0-9,0-39-47,0 39 15,0 0-17,0 14-20,0 18 19,0 14 1,0 11 0,0 2 8,2-1-5,-1-5 7,1-4-10,1-6 7,-3-2-16,0-5 7,0-5-26,0-3-44,0-7-98,-3-6-51</inkml:trace>
  <inkml:trace contextRef="#ctx0" brushRef="#br0" timeOffset="23746.8965">13008 4251 287,'0'0'44,"0"0"-32,0 0 58,0 0 10,104 18 6,-57-15-27,9 0-28,10-3 18,13 0-44,13 0 5,10 0-10,1-9 6,-5 1-15,-17 4-46,-21 4-113,-26 0-27</inkml:trace>
  <inkml:trace contextRef="#ctx0" brushRef="#br0" timeOffset="24247.4862">13347 4502 596,'0'0'78,"0"0"-57,0 0 52,0 0-48,0 0 3,0 0-7,80-78-15,-50 78 3,-2 0-9,2 14 9,0 14-19,-3 8 10,-8 5 0,-7 3-3,-11 3 1,-1-1-3,-14 3-11,-16 0-21,-4-2 23,-2-2-15,1-6 11,4-7 16,9-8-9,8-9 11,4-7 0,7-5 4,3-1-2,0-2-1,21 0-1,13 0 31,17-10-11,10-4-3,4-1-17,1 2-6,-3-2-6,-5 1-82,-6-1-154,-8-2-182</inkml:trace>
  <inkml:trace contextRef="#ctx0" brushRef="#br0" timeOffset="25149.5501">14500 3362 250,'0'0'25,"0"0"13,0 0-38,0 0 4,0 0-9,-81 0 11,66 1-6,-1 1 19,2-1-10,1 0 45,-2-1-27,7 0-17,1 0 1,3 0-10,4 0 10,0 0-3,0 0-1,0 2-9,-2-2 2,2 0-3,0 1-2,-1 3-7,-1 3 12,1 11 0,-1 9 5,-1 12 13,3 14-7,0 12-11,0 6 37,0 4-32,0 0 8,0-3 6,0 0 37,0-2 1,0-4-31,0-1-26,0-5 18,0-4-11,0-7-7,0-3 0,0-3 9,2-1-9,4-4 0,1-6 4,3-10-12,4-8 8,4-8 0,10-6-9,9-2 18,10-19-28,5-6 4,3-3-119,-5-2-133</inkml:trace>
  <inkml:trace contextRef="#ctx0" brushRef="#br0" timeOffset="25851.374">15122 3468 162,'0'0'170,"0"0"-37,0 0-79,0 0-35,0 0 4,0 0-3,0 118 43,0-61-19,0 3-23,0-1 14,0-8-34,0-1 2,0-5 1,0-3 2,-3 0-6,-2-2 0,-1-3 2,-1-3-10,4-3 8,3-7-52,0-6-82,2-7-90,14-11-118</inkml:trace>
  <inkml:trace contextRef="#ctx0" brushRef="#br0" timeOffset="26267.7314">15561 3638 384,'0'0'140,"0"0"-122,0 0-5,0 0 36,-91 85-32,77-46 21,5 3-5,2-3-30,7-1 23,0-5-26,1-4-2,14-4-2,3-6 4,6-5 0,6-6-4,3-8 12,7 0-5,-3-6 14,-3-15-15,-7-3 9,-9-5-2,-5 2-7,-8 0 29,-3-2-31,-2 1 19,0-1-19,-7 1-15,-4 2-3,0 3-106,1 7-113,-2 4-164</inkml:trace>
  <inkml:trace contextRef="#ctx0" brushRef="#br0" timeOffset="26700.1004">16056 3616 363,'0'0'95,"0"0"-77,0 0-9,0 0 9,0 0 68,0 0-86,-37 9-3,23 25 3,-2 5 1,4 6 50,4-3-30,6-6-20,2-2 9,0-5-10,16-5 0,3-5 0,2-5 17,1-7-11,1-5 10,2-2 1,-2 0 29,-1-10-45,-1-7 14,-5-4 0,-1-3-2,-4-3-2,-4-3-11,-4-1 4,-3 3-15,0 2 9,-3 2-36,-12 3-19,-3 5-142,0 4-175</inkml:trace>
  <inkml:trace contextRef="#ctx0" brushRef="#br0" timeOffset="27317.2107">16383 3515 338,'0'0'101,"0"0"-55,0 0 10,0 0-11,0 0-45,0 0 0,9 39 14,10-12 46,3 6-5,2-1-45,3-2 7,1-1-2,-1-2-10,-3-3-5,-2-2 0,-5 0 10,-2-3-14,-6 1 7,-5-1-3,-4 3 0,0 1 13,-13 3-11,-13 1 23,-5 0-25,-5 0 28,-4-1-28,0-4 0,2-2-1,2-2-39,5-3-14,3-3-121,4-6-168</inkml:trace>
  <inkml:trace contextRef="#ctx0" brushRef="#br0" timeOffset="28357.3579">18165 3362 300,'0'0'120,"0"0"-106,0 0 38,0 0-12,0 0-37,0 0 3,0 106 26,0-47 35,0 3-26,0 0-22,0-4 8,5-2-21,2-5-4,1-3 1,-2-4 11,-3-4-14,-3-2 0,0-5 3,0-3-5,0-2 2,0-5-16,0-4-43,-2-4-86,2-6-54,0-8-55</inkml:trace>
  <inkml:trace contextRef="#ctx0" brushRef="#br0" timeOffset="28789.6723">18649 3625 443,'0'0'52,"0"0"-3,0 0-6,0 0-23,0 0 3,-98 60 4,81-18-12,2 0 37,8-1-34,7-6-10,0-4-5,3-5-1,14-5-2,0-6 0,4-5 2,2-3 8,4-6-9,3-1-1,1-4 17,-1-16-11,-2-6-12,-6 0 6,-8-5-17,-6 0 11,-8-2 0,0-1-8,0 1-1,-15 5-24,0 2-32,-2 7-106,1 5-241</inkml:trace>
  <inkml:trace contextRef="#ctx0" brushRef="#br0" timeOffset="29159.152">19168 3520 344,'0'0'110,"0"0"10,0 0-97,0 0-13,0 0 1,0 0-2,0 114 33,-1-73 1,-2-2-34,0-2 18,1-5-27,1-1 1,-1-2 0,2-5 2,-1-1-6,1-5-1,0-6-92,0-6-56,0-5-214</inkml:trace>
  <inkml:trace contextRef="#ctx0" brushRef="#br0" timeOffset="29644.8857">19522 3470 630,'0'0'84,"0"0"-50,0 0-34,0 0 0,0 0-7,0 0-20,15 9 27,5 3 0,4 1 11,0 1-11,0 1 0,0-1 1,1 0 3,-1 2-1,-1-1-3,-1 2 0,-1-3 14,-6 0-13,-2 0-1,-7-2 1,-3 0-6,-3 0 9,0 1-4,-3 3 25,-16 3-21,-4 5 23,-7 3-27,-7 3 4,2 0-1,-1 0-2,0-1-1,4-2 0,1-4-50,3-4-70,2-7-96,3-6-203</inkml:trace>
  <inkml:trace contextRef="#ctx0" brushRef="#br0" timeOffset="30878.6294">21203 3306 251,'0'0'139,"0"0"-93,0 0 18,0 0-36,0 0-27,0 0 28,-7 99 17,-1-42-5,2 1 21,0-1-47,0-4 30,3-1-39,0-4 7,2-3-14,1-4 5,-2-5-4,2-4 0,0-4-5,-1 0 5,-2-7-73,-3-3-118,-2-6-79</inkml:trace>
  <inkml:trace contextRef="#ctx0" brushRef="#br0" timeOffset="31966.1541">21503 3452 494,'0'0'126,"0"0"-58,0 0-42,0 0-21,0 0-10,0 0 1,0 70 4,-5-26 38,1 3-34,-1 1 11,1-1-6,-3-4 0,-1-5-7,1-2-2,-3-4-10,2-5-7,2-5-26,4-4-43,2-5-116,0-7-116</inkml:trace>
  <inkml:trace contextRef="#ctx0" brushRef="#br0" timeOffset="32429.7584">21868 3501 378,'0'0'189,"0"0"-132,0 0-45,0 0-2,0 0-5,0 0 4,-62 103 2,44-59 20,8-1-25,3-1 24,7-3-30,0-5 7,3-6-12,15-5 7,2-7-2,7-5 6,4-7-1,3-4 30,4 0-11,2-15-24,-1-9 15,-3-4-12,-7-4-3,-6 0 10,-10 1 0,-10-1-5,-3 1-5,-4 1-7,-16 4 7,-7 5-46,-1 9-11,-2 4-108,0 7-204</inkml:trace>
  <inkml:trace contextRef="#ctx0" brushRef="#br0" timeOffset="33153.6948">22392 3383 437,'0'0'130,"0"0"-110,0 0-1,0 0-17,0 0-4,0 0-11,8 28 2,11-10 11,6 5 38,5 0-15,3 2 30,1 0-41,-1 2 5,-2-2-16,1 0 14,-5 1-15,-1-2 0,-2-3 5,-6-1-11,-3-5 12,-7-2-6,-7-2 0,-1 1 1,0 1-1,-6 4 15,-18 4 21,-7 5-3,-8-1-26,-5 1-5,0-2-2,0-1 12,3-2-26,4-2 3,4-1-70,6-4-70,5-4-107</inkml:trace>
  <inkml:trace contextRef="#ctx0" brushRef="#br0" timeOffset="34519.527">25014 3291 498,'0'0'157,"0"0"-142,0 0 16,0 0-18,0 0-12,0 0-1,-10 50 7,-4-7 5,2 7 3,0 4-7,0 1 32,6 0-33,3-2 2,0-2-3,0-5 9,1-1-10,1-6-5,-1-4 1,2-4-8,0-6 0,0-5-63,0-10-58,0-5-122,5-5-128</inkml:trace>
  <inkml:trace contextRef="#ctx0" brushRef="#br0" timeOffset="34873.7288">25340 3455 434,'0'0'214,"0"0"-116,0 0-79,0 0-1,0 0-18,0 0 0,-1 81 3,-4-40 7,1-1-10,2-1 0,2-4 15,0-3-15,0-4 0,0-7-40,0-4 6,0-3-106,6-7-31,2-6 13</inkml:trace>
  <inkml:trace contextRef="#ctx0" brushRef="#br0" timeOffset="35158.8926">25689 3422 430,'0'0'232,"0"0"-187,0 0-41,0 0-4,0 0-26,0 0 26,2 110 0,-1-76 3,2-2-5,-3-2 2,0-2 0,2 0-4,-1-1-21,-1-2-67,3-2 6,-3-2 13,3-8-117,5-2-26</inkml:trace>
  <inkml:trace contextRef="#ctx0" brushRef="#br0" timeOffset="35860.8088">26016 3261 159,'0'0'173,"0"0"-60,0 0-6,0 0-46,0 0-1,0 0-21,-3 4-37,3 2-4,7 6 2,9 7 0,6 3 21,6 2-14,4 3 0,2 0-5,0-2 11,-2 0-7,-6-4-6,-2-1 0,-5-2-3,-3-2 6,-4-1-3,-4 0 0,-3 0 13,-4-1-17,-1 2 4,0 2 0,-1 3-1,-14 2 12,-6 1 4,-7 0 18,-5 0-30,-6-1 21,-3-2-23,0 0 6,-1-3-7,8-1 0,3-2-25,13-3-26,5-3-108,13-5-157</inkml:trace>
  <inkml:trace contextRef="#ctx0" brushRef="#br0" timeOffset="36624.9816">26580 3109 552,'0'0'0,"0"0"-12,0 0 12,0 0 16,0 0-12,0 0-2,96-38 2,-71 35 7,-3 2 2,-1 1-2,0 0-6,0 0 16,-2 0-19,1 0-2,2-2 0,-1 2 14,3 0-14,-5 0 0,-2 0 0,-3 0-11,-4 3 8,-4 10-9,-5 10 6,-1 10 6,0 11 6,0 8-5,-4 10 8,-7 3 7,0 1-14,0 4 19,2-1 12,0 1-31,0 2 21,1-2-14,-1-1-4,-2 4 15,-1 0-20,2-1 11,2-1 25,3-6-31,2-5 9,2-1-2,-2 1-12,1-3 18,-2-4-18,-1-6 0,-2-9 2,-1-10 8,-1-4-10,-1-6 0,-3-5 6,-3-2-5,-3-5 1,-5-2-2,-4-2 5,-6-2 3,-7 0-16,-8 0-2,-7-3-40,-7-4-8,-13-4-172,-12-1-142</inkml:trace>
  <inkml:trace contextRef="#ctx0" brushRef="#br0" timeOffset="42307.3754">17248 3796 178,'0'0'136,"0"0"-119,0 0-9,0 0-3,89 0 16,-57 0 10,1 0 27,2 0-26,1 4 9,4-3-7,2 1-28,0-2 1,4 0-7,-2 0-71,-3 0-10,-8 0-84</inkml:trace>
  <inkml:trace contextRef="#ctx0" brushRef="#br0" timeOffset="43125.2601">20129 3712 226,'0'0'143,"0"0"-143,0 0 20,0 0 39,0 0-2,88 27 5,-46-27-34,1 0 40,8 0-42,2 0-6,-2-9-11,-2 2-9,-7-1-2,-6 1-49,-8-1-34,-7 1-9,-10-2-115,-10 1-68</inkml:trace>
  <inkml:trace contextRef="#ctx0" brushRef="#br0" timeOffset="43441.5029">20356 3524 390,'0'0'166,"0"0"-65,0 0-87,0 0 0,0 0-9,-26 101 38,25-56 4,1-1-27,0-4 6,0-4-23,0-2 6,3-6-8,0-4-1,-2-2 0,-1-4 0,0-4-31,0-3-33,0-4-135,0-7-158</inkml:trace>
  <inkml:trace contextRef="#ctx0" brushRef="#br0" timeOffset="44481.8635">23748 3685 59,'0'0'179,"0"0"-103,0 0-14,0 0-9,0 0 3,0 0-2,0 0-47,0 0 15,0 0-22,11 3 0,10 2 34,12-1-7,10-1 0,5-1-10,7-2-9,1 0 3,-1 0-11,-7 0 5,-7 0-1,-6 0-4,-3-6 0,-7 1 1,-2 1-1,-7 1-31,-9 1-25,-5 1-33,-2 1 32,0 0-99</inkml:trace>
  <inkml:trace contextRef="#ctx0" brushRef="#br0" timeOffset="58955.9313">7113 6029 112,'0'0'104,"0"0"-27,0 0-21,0 0 21,0 0-24,0 0-31,0 0-22,0 0-3,0 34 3,0 3 40,-1 10 5,-10 8-8,-1 3-14,-1 1-10,-2-5 8,0-4-21,0-3 0,0-2 3,-1-5 6,4-4-9,1-4 0,1-5-12,1-6-10,0-4-68,0-11-84,6-6-101</inkml:trace>
  <inkml:trace contextRef="#ctx0" brushRef="#br0" timeOffset="59341.3698">7138 6035 208,'0'0'139,"0"0"-103,0 0-32,0 0 4,0 0-8,0 0 13,63 0 28,-39 12 25,-1 10-25,-3 10 10,1 10 15,-3 6-57,0 3 40,-4 1-32,0-3-7,-3 0 23,2-6-29,1 1-1,-1-5 11,2-3-6,-1-3-7,-3-7-1,-3-7-16,-2-5 0,-3-7-50,-3-7-99,0 0-53,0-18-122</inkml:trace>
  <inkml:trace contextRef="#ctx0" brushRef="#br0" timeOffset="59557.4449">7116 6364 283,'0'0'77,"0"0"-74,0 0-1,0 0 3,0 0 20,93-10 12,-56 10-36,8 0 8,-5 0-9,6 0-15,-10 0-149</inkml:trace>
  <inkml:trace contextRef="#ctx0" brushRef="#br0" timeOffset="60636.228">7704 6552 515,'0'0'16,"0"0"19,0 0 19,0 0-14,0 0-13,0 0-22,25-24-5,-7 15 17,0 0-17,-2-3 23,1-2-23,-2-2 7,0-3-7,-2-1 2,-4 1-2,0-1 0,-4 6 7,-2 6-7,-2 3 0,2 3 4,-3 2-12,0 0 8,1 0-6,5 2-5,5 13-12,4 4 23,3 2 2,1 2 8,3 0-8,1-2 2,-1-1-4,-1-4 4,-4 0 2,-6-1-6,-6-1 0,-2 0-10,-3 1-2,0-3 18,-8 2-6,-11-4 29,0 1-19,-1-6 32,4 0-11,4-5-23,0 0 10,2 0-18,1 0-3,1-2-1,1-4-22,7 2 10,0-1 8,0-1-17,0-1 8,13-1-17,4 2 25,2-1-1,5-1 1,-3 1-25,3 1 17,-2-4 11,-4 3-2,0-1 8,-6 0 0,1 0-7,-4-1 11,0 0-4,0 0 0,-3-1 7,3-3-11,-1 1 4,0-4 0,0-1 2,-1-2 9,2-1-9,-3 2 17,2 3-9,-5 4 44,0 4-24,0 1-14,1 3-3,3 1-9,1 2-4,7 0 0,4 7 5,-1 7 13,2 4-11,-3-1-4,-1-1 4,-3 1 4,-3-3-11,-2 2 0,-5 1 3,-3-1-11,0 2 9,-3 3-1,-15-1 14,-9-2-8,-1-3-6,-2-3 0,0-4-40,0-5-37,2-3-197</inkml:trace>
  <inkml:trace contextRef="#ctx0" brushRef="#br0" timeOffset="69174.0024">8680 6311 95,'0'0'152,"0"0"-71,0 0-3,0 0-2,0 0 9,0 0-56,0 0 0,0 0-13,0 0-7,0 0-18,0 2 4,4 15 5,-1 5-8,0 7 12,3 0-4,0 0 0,0-1 9,0-4-11,-3-5 2,6-1 0,0-4-1,1-2 0,1-6 1,1-1-5,0-5 10,2 0 1,6-3 1,7-18-1,6-5-6,0-4-1,-2-3 1,-3-1-2,-7 5 7,-6 4-5,-5 6 0,-5 7 1,-4 3 9,1 4 9,-2 2 3,0 2-14,0 1-5,1 0-6,2 15-25,3 9 28,-1 4 2,2 1-2,-2-1 0,1 0 0,4-3 12,2-4-10,3-4-2,1-3 6,-1-9-7,3-2 4,2-3-3,2 0 0,3-15-32,2-7 20,0-6-5,-3-4 17,3 2-10,-3 1 10,-2 5 0,-2 7 13,-7 5-7,-3 6 26,-5 6-24,7 0-6,0 0 1,4 5 4,2 10-7,1 1 0,-2 4 16,-1 0-16,-4 1 0,-3 0 7,-5 0-21,-4-2 14,0-1 0,0-1 8,0-5 1,-4-3 0,-2-5-9,3-4 6,2 0 0,-1 0-4,-1-10 7,3-9-5,0-5 4,0-1-8,12 1 0,-3 2 2,3 2-4,3 2 2,0 3 0,3 5-5,0 0 10,1 7-5,5 3 0,-3 0-3,3 3-10,-2 11 12,-4 3 1,-8-1 0,-2 2-5,-7-2-3,-1 1 8,0-2 0,0-1 4,-4-5 0,-1-5-4,4 0 5,-1-4 6,2 0-8,0-7-3,0-14 6,6-7-18,8-3 10,7 3 2,-1 2-9,-1 7-1,-3 4 6,-3 7-5,1 7-1,-4 1 1,1 1 3,-1 16 6,-1 4-8,-3 1 18,0 4-5,0-3 11,0-2-16,-2-2 15,1-3-15,-1-5 0,1-1-1,7-5 3,0-3-2,5-2 3,5-6 4,3-15-5,2-7-2,-2 0-17,-4-1 16,-6 4-27,-6 1 28,-5 6-5,-4 4 12,0 7 24,0 1 13,0 6-3,0 0-21,0 0-20,0 5-5,-4 14-3,1 5 16,3 0-7,0 0-1,0-3 0,0-3-5,0-3 8,12-1-3,-2-5 0,2-3-1,3-6 0,7 0 1,1 0 0,4-18-3,-2-8 3,2-4 0,-3-3 0,-3 3 4,-5 6-9,-2 7 5,-6 7 0,-6 5 13,-1 4-11,1 1 1,2 0-3,2 16-10,-1 4 2,1 4 8,-2-2 0,-4 2-3,0-1 12,0-4-9,0-1 0,0-2 15,-4-4-14,1-3-1,0-5 0,1 1-4,1-5 13,-2 0-9,0 0 0,3-14 3,0-7-6,0-4 3,6-4-6,10 1-3,5 0-3,5 4-2,0 5 7,0 6-1,-4 8 4,-4 5 4,-2 0-3,1 7-4,-4 11-1,-4 2 8,-3 2 15,-6 4-8,0-1 28,0 1-33,0-5 0,2-1 1,6-4 0,3-5-3,4-4 0,4-7-26,2 0-1,2-18-120,1-13-384</inkml:trace>
  <inkml:trace contextRef="#ctx0" brushRef="#br0" timeOffset="69459.1795">10203 6047 540,'0'0'75,"0"0"-74,0 0 10,0 0-11,0 0-2,0 0-69,0-5-241</inkml:trace>
  <inkml:trace contextRef="#ctx0" brushRef="#br0" timeOffset="70296.2263">11113 6182 244,'0'0'165,"0"0"-137,0 0 35,0 0-16,0 0-36,-82-27 14,60 27 7,-1 13 30,-2 12-28,-2 3-26,5 3 22,8-3-29,11-4-1,3-4 0,2-4-20,14-2 20,7-4 2,5-5 7,0-3-5,2-2-4,0 0-34,-3-13 33,-5 1-22,-7 2 23,-3 4 19,-6 4-8,-5 2 26,-1 0-37,2 18 0,-2 15 17,0 16-5,0 10 6,-9 6 25,-9 4-24,-6-5 23,-3-3-42,-1-3 4,-2-7-7,2-6 7,4-9-4,-2-12 0,7-10 16,4-14-17,2 0 1,7-25-13,3-12 6,3-5 7,0 0 0,18 0 0,19 1 7,8-1-18,13-1 1,9 0-38,2 3-30,2 2-219</inkml:trace>
  <inkml:trace contextRef="#ctx0" brushRef="#br0" timeOffset="70913.2606">11147 6190 147,'0'0'203,"0"0"-158,0 0-4,0 0-7,0 0-21,0 0 22,21 7 1,-18 13 23,-3 5-3,0 4-55,0 4 10,-3-3-11,-4-1 7,4-3-15,1-5-124,1-5-160</inkml:trace>
  <inkml:trace contextRef="#ctx0" brushRef="#br0" timeOffset="72031.5888">11176 6738 180,'0'0'76,"0"0"4,0 0-15,0 0-58,0 0 30,0 0-28,10-32-3,-5 25 26,0 1 2,-3-1-19,1 2 4,0-3-12,0 0-7,2 1 0,-2-2-5,0-1-25,1 2-40,-2-1-16,-1 3-16,-1 3 53,0 0 49,0 3 8,0 0-4,0-2 2,0 2-6,0 0 0,0 0 18,0 0-11,0 0 34,0 0 7,0-1-15,0 1 25,0 0-25,0 0-14,0 0 12,3-2-24,12 2-7,10-1 0,8-1 10,4-1-6,6-1-4,-1-2 3,2-3 3,-3-1-4,-3 0-2,-7-1 0,-10 4-134,-14-2-85</inkml:trace>
  <inkml:trace contextRef="#ctx0" brushRef="#br0" timeOffset="73750.3673">12701 6104 63,'0'0'53,"0"0"-2,0 0 25,0 0 31,0 0-60,0 0-5,0 0 0,25-25-5,-19 21 10,4 3-32,-1-2 16,0 3 6,6-2-37,0 2 26,3 0-25,0 0 3,0 0 1,-2 8-4,-7 5-1,2 4 0,-4 2 0,-1 2 2,-5 2-2,-1-3 0,0 1 2,0-3-1,-4 0-1,-8-2 0,1-2 18,-3 1-23,0-3 5,-2-3 0,8-1-1,2-4 9,3-2-8,3-2 0,0 0 7,0 0-9,0 0 2,0-2 0,12-12 4,9-8 6,6-5-10,3-6 0,6 0-6,0-2 0,-4 3 4,-2 4 2,-8 4-12,-6 8 16,-5 2-4,-5 7 11,-4 2-8,-2 3 14,0 2-5,0 0-9,0 0-6,-12 15 8,-9 11-5,-3 5 26,2 3-18,5-5 27,6 0-30,5-3 0,6-7-8,0-1 7,3-4-4,16-4 0,17-3-27,14-6 14,13-1-17,6 0-56,-2-12-257</inkml:trace>
  <inkml:trace contextRef="#ctx0" brushRef="#br0" timeOffset="74305.0054">14098 6011 132,'0'0'147,"0"0"3,0 0-60,0 0 20,0 0-84,-119-40 1,73 40 8,1 11-22,-1 7 14,6 5 3,2 2-30,7 7 27,4 4-22,5 3-5,8 1 9,7-1-1,7-2-2,0-1-6,3-3 4,16-2 13,10-8-14,5-2 3,10-4-6,1-6 12,3-8-12,0-3 0,0 0-53,-5-10-16,-9-6-174,-10-2-131</inkml:trace>
  <inkml:trace contextRef="#ctx0" brushRef="#br0" timeOffset="74521.189">13666 6191 478,'0'0'11,"0"0"-11,0 0 64,86 14-2,-36-14 5,8 0-48,4 0-18,4 0-2,-3-9-58,-11 0-143,-12 0-158</inkml:trace>
  <inkml:trace contextRef="#ctx0" brushRef="#br0" timeOffset="75539.0319">15025 5567 294,'0'0'98,"0"0"-24,0 0 45,0 0-63,0 0-22,0 0-31,-57-29 14,33 26-17,-1 1 5,7 2-4,-1 0 15,-1 0-16,-2 0 0,-3 7 0,-2 4 6,5 3-6,2 1 0,5-1 0,5 2-7,3 2 3,3-1 4,2 2-1,2-1 1,0-1-1,5 1 1,15-3 0,5-3 0,5-1 4,1-2-4,0 0 0,-2 0 13,-7 0-8,-4 0-5,-8 2 1,-7-1-11,-3 5 10,0 2 0,-6 1 6,-11-3 1,-3-4-9,5-1 2,5-6 0,3-2-2,3-2 7,4 0-5,0 0 5,0 0 2,0 0-10,0 3 3,0 5-10,2 3 3,7 7 7,-3 6 0,-3 7 0,-2 6 11,-1 5-9,0 4 52,0-1-42,-4-3 16,1-2-27,3-3 1,0-6-2,0-4 8,7-6-10,8-7 2,9-8-41,9-6-1,8-3-82,7-21-114</inkml:trace>
  <inkml:trace contextRef="#ctx0" brushRef="#br0" timeOffset="76008.9219">15462 5690 413,'0'0'53,"0"0"-40,0 0-3,0 0 59,-97 54-20,73-16 3,2 6 14,5 1-38,3-3 8,9-3-13,5-4-15,0-5-4,21-5-4,6-4 0,5-10 2,9-10 7,8-1-5,6-10-4,1-19 12,-7-4-9,-12-4-3,-13-1-14,-17 0 1,-7 1 4,-6-1-11,-17 3 8,-4 7-52,-3 8-68,2 11-113</inkml:trace>
  <inkml:trace contextRef="#ctx0" brushRef="#br0" timeOffset="76294.1118">15878 6075 565,'0'0'0,"0"0"1,0 0-1,0 0 15,0 0 18,34 79 43,-34-54-48,-17 1-23,-7-2-1,-3 0-4,0-3-133,0-9-131</inkml:trace>
  <inkml:trace contextRef="#ctx0" brushRef="#br0" timeOffset="76710.7031">16347 5484 423,'0'0'62,"0"0"4,0 0-66,0 0 0,0 102 102,0-43-45,0 4-20,0-6 7,0-4-34,0-3 3,0-2-13,0 0 8,-3-3-16,-4-4-1,2-8-75,5-11-176</inkml:trace>
  <inkml:trace contextRef="#ctx0" brushRef="#br0" timeOffset="77681.9859">16817 5449 279,'0'0'125,"0"0"-23,0 0-35,0 0 1,0 0-27,0 0-34,10-18-3,13 18 2,3 0-6,4 0 0,0 1 7,-2 7-11,-1 3 4,-7 1 0,-5 1-3,-9 4-3,-6 2 6,0 4-3,-18 3 13,-3 2-11,-6 0 1,2-2 0,-2 0 19,7-3-19,4-4 12,7-4-8,4-1 10,5-2-16,0 0 2,0-2 0,2 2-1,8-1 4,7-4-3,1 1 0,4-2 13,-2-2-17,-3-2 4,-3-2 0,-4 0-3,-2 0 4,-2 0-1,-3 0 0,-2 0 13,-1 0-13,0 0 0,0 0-10,0 5 8,0 13-4,-3 7 6,-3 10 0,3 6 6,3 2 3,0 4 42,0-2-39,0-2 10,0-1-22,0-4 11,0-3-11,0-5 11,0-3-11,-1-4 0,-8-4 2,-6-2-3,0-3 1,-3-4 0,-3-5 0,3-4-1,-1-1-3,1 0-11,-1-3-36,-2-9-4,0-3-138,-2-3-143</inkml:trace>
  <inkml:trace contextRef="#ctx0" brushRef="#br0" timeOffset="79386.175">17161 5280 37,'0'0'69,"0"0"-41,0 0 55,0 0 9,0 0-46,0 0-14,-6-23 2,6 17 4,2-1 31,4 0-12,7-2-10,-1 0-26,7 0-16,1 0 11,1 2-12,1 2-4,-4 3 0,-1 2 9,-4 0-17,-1 0 8,-5 11 0,-1 10-13,-6 6 27,0 4-13,0 3-1,-13-4 12,-5-1-6,-3-6-6,0-3 4,0-3-5,6-4 8,1-3-7,8-3 0,3-4 13,3 0-10,0 0-3,0 0 4,7 1-1,17 0 7,6-3 37,9-1-19,7 0-23,-1 0 12,-2 0-17,-3 0-13,-7 0-63,-13-3-126,-10 0-292</inkml:trace>
  <inkml:trace contextRef="#ctx0" brushRef="#br0" timeOffset="97114.4687">18156 6098 79,'0'0'75,"0"0"-34,0 0-1,0 0 46,0 0-19,0 0-27,0 0 18,0 0-35,36 41-5,-25-40 16,5-1-30,4 0 16,5 0-13,6-9-3,4-12-8,1-3-42,-4-5-20,-5-1 23,-8 0 13,-8 2 24,-8 1 2,-3 1 8,0 2-5,0 4 1,-3 5 0,-3 3 4,1 3 8,2 3 2,2 5 29,1 1-27,0 0-16,0 4-15,10 11 15,7 2 25,-1-1-18,5 2 8,1 0 6,0 0 6,0-3 3,0 2-27,-2-2-1,-1-2 21,-5 1-22,-3-3 10,-6-1-11,-5 1 2,0-1 3,-8 4-5,-17 3 9,-6 1 1,-5-2-10,-1-1-42,4-3-15,6-3-51,6-3 50,6-4-29,8-2-144</inkml:trace>
  <inkml:trace contextRef="#ctx0" brushRef="#br0" timeOffset="97361.7717">18850 6154 643,'0'0'190,"0"0"-188,0 0-2,0 0 29,0 0-19,0 0-10,5 0-18,-4-2-9,5-3-19,3 1-93,2-2-4,2-2-39,-1-2-112</inkml:trace>
  <inkml:trace contextRef="#ctx0" brushRef="#br0" timeOffset="97678.2199">19116 5619 428,'0'0'88,"0"0"-22,0 0 31,0 0-26,0 0-37,0 0 12,0-43-46,0 74-1,0 21 1,0 15 1,0 7 21,-5-5-6,-2-7-11,2-9 5,4-7-10,1-5 7,0-8-15,1-8 12,14-3-4,3-10 0,5-5-20,2-7 13,5 0-25,-1-4-19,3-15-1,-7-3-152,-8-3-72</inkml:trace>
  <inkml:trace contextRef="#ctx0" brushRef="#br0" timeOffset="97932.1729">18914 5896 166,'0'0'38,"0"0"-24,0 0 117,0 0 5,112 0-47,-70 0-3,4-1-13,-1-7-67,1 1 11,-2-1-17,-5 2 2,-7 2-12,-5 0-53,-9 3-126,-9 1-120</inkml:trace>
  <inkml:trace contextRef="#ctx0" brushRef="#br0" timeOffset="98286.3016">19659 6121 602,'0'0'124,"0"0"-109,0 0 44,0 0-53,0 0 31,0 0-37,3 0 9,-3 0-19,0 0-10,3 0-70,-2 0-291</inkml:trace>
  <inkml:trace contextRef="#ctx0" brushRef="#br0" timeOffset="100158.3057">20430 5836 7,'0'0'23,"0"0"6,0 0 15,0 0 29,0 0-29,0 0-13,14-48 18,-4 40-26,3 1 0,1-1 15,2 2-14,2-2-11,3 1 6,-1 3-19,2-1 23,0 4-11,-4 1 11,0 0-14,-3 0-8,-3 8-1,-3 9 0,1 4 5,-5 2-5,-5 3 0,0 1 0,0-2 29,-6 2-25,-9-3 12,0-1 14,-4-4-29,1-2 17,1-2-18,4-1 2,4-5 6,3-3-2,3-3-6,1-1 0,2-2 11,0 0-7,0 0 20,0-8-4,17-11 5,10-4-19,3-7-6,6-3 0,-1-4 13,1 1-16,-2 0 3,-6 4 0,-3 4-5,-6 4 10,-7 4-5,-2 7 7,-7 2 0,-1 6 10,-2 4-2,0 1 7,0 0-12,0 9-9,-9 15-1,-4 11 0,-3 3 5,5-6 2,5 0-7,3-5 1,3-4-2,0-5 2,4-5-1,12-2 0,10-7-3,8-4-12,6 0-64,7-7-190</inkml:trace>
  <inkml:trace contextRef="#ctx0" brushRef="#br0" timeOffset="100859.792">22206 5654 143,'0'0'99,"0"0"11,0 0-25,0 0-13,0 0-6,0 0-24,-88-54 12,59 54-31,-3 3-5,0 13 16,1 11-28,3 8 4,2 6-10,7 1 6,4 0 19,6-4-23,9-5-1,0-4-1,3-6 6,16-3-6,6-5 0,4-5 6,8-8-23,5-2 11,9 0-68,1-16-83,-1-2-206</inkml:trace>
  <inkml:trace contextRef="#ctx0" brushRef="#br0" timeOffset="101815.2444">22577 5601 235,'0'0'107,"0"0"-80,0 0 37,0 0-17,-94-6-5,70 28 13,3 7-18,2 6-2,1 1 27,5-4-59,7-7 10,4-4-13,2-2 12,0-4-14,9-5 2,5-2 0,5-5-10,2-3 10,0 0-21,1 0 0,0-14-32,-5-1 46,-1-3-14,-4-2 13,-1-1 0,-4 1 14,-2 4-6,-1 3 12,-2 2-9,-1 7 30,-1 2-9,0 2 4,0 0-11,0 0-17,0 10-7,2 8 3,2 2 8,3-2 3,2-3-7,2-1 0,2-4-2,1-2 7,2-5-5,1-3 0,2 0-15,5 0 0,-2-15 4,5-6 2,0-4 2,-5-3 13,-5 4-6,-4 5 9,-5 6-7,-5 7 41,0 2-14,0 4-20,1 0-9,2 4-15,1 12 15,1 3 4,-3 1 8,0-1-12,-2-2 0,-1 0 1,-1-4 3,-1-2 6,0-3-10,0 0 0,0-5 13,0-1-12,0-2-1,2 0 1,-1 0 9,4-6-3,2-14-7,7-9 0,1-4-7,2-1 4,2 3 3,-3 9 0,-4 8-9,0 6 9,-3 4 0,0 4-4,-2 0-13,5 11 17,-3 8-3,3 4 3,-3 1-10,-2-3 15,2-1-5,3 0 5,-1-6 4,1 0-9,1-3 0,-1-4-9,3-1-45,-5-5-224</inkml:trace>
  <inkml:trace contextRef="#ctx0" brushRef="#br0" timeOffset="104838.3452">23823 5178 159,'0'0'162,"0"0"-111,0 0 9,0 0-1,0 0 22,0 0-23,0 0-57,4-7 3,1 11-4,2 20 0,1 13 28,-4 7-1,1 8 2,-5-1-8,0-3-21,0-4 17,0-2-1,0-3-12,0-1 4,0-1-8,0-5 0,0-3 0,0-8 10,0-3-11,-2-3 1,-1-2 0,2-3-1,-1-5 1,1-2 0,1-1-6,0-2 7,0 0-3,0 0 2,0 0 0,0 0 2,0-15 6,12-8-8,1-8 0,6-4 12,0 0-16,0 4 4,-4 5 0,0 8-3,-6 6 6,1 5-3,2 4 0,2 3-2,6 0-3,4 5 5,-2 12-3,-2 3-7,-5 1 10,-6-2 0,-6 2-1,-3-1-1,0-1-7,-19-1 5,-9-1 4,-7-3-7,1-4 2,2-3 1,7-5-3,8 0 14,5-2-3,7 0-4,3 0 9,2 0 12,0 0-21,0 0-2,2 0 1,15 4-13,9-1 14,8 2 0,3-3 7,8-2-8,0 0 3,7 0-2,8-5 0,5-6 9,4-2-9,-5-3 0,-12 0-2,-16-2-4,-11-3 6,-14-2 0,-5 1 6,-6 1 1,0 4-2,-7 4 17,-9 4-13,-3 6 24,0 3-23,1 0-10,-1 19 3,2 8 2,4 4-5,10-2 0,3 0 2,6-3-4,21-6 2,8-1 0,8-6-5,5-4-35,6-4 25,-2-5-78,-7 0-210</inkml:trace>
  <inkml:trace contextRef="#ctx0" brushRef="#br0" timeOffset="105925.1295">25858 5419 80,'0'0'40,"0"0"24,0 0 9,0 0-21,0 0-25,0 0 12,-81-31 15,69 36-48,-1 15-2,-1 4 6,1 5-6,3 3 17,4 2-1,1-1-11,5-1 22,0-2-31,6-4 0,9-5 1,3-5-1,0-7 0,4-6 18,2-3-13,3 0 43,1-17-46,1-5 7,-3-6 5,-4-4-13,-3 0 8,-7 1-7,-9 0 1,-3 6 4,0 4-7,-12 4-37,0 8-10,-3 4-72,4 5-61</inkml:trace>
  <inkml:trace contextRef="#ctx0" brushRef="#br0" timeOffset="106326.1575">26334 5435 358,'0'0'51,"0"0"-23,0 0-11,0 0 20,0 0 6,0 0-30,-93 17 12,73 16-23,1 5 33,5 0 14,6-1-36,8-2 2,0-7-15,9-2 0,12-7-1,4-5 5,5-6-4,3-8 3,4 0 5,-1-5-16,-3-16 4,-8-6-45,-5-3 46,-10-3-10,-5 1 11,-5 2 2,0 2-49,-12 2-16,-8 6-55,2 6-116</inkml:trace>
  <inkml:trace contextRef="#ctx0" brushRef="#br0" timeOffset="108308.8341">26952 5698 318,'0'0'198,"0"0"-156,0 0-41,0 0 1,0 0 23,0 0-25,1 0-11,-1 3 4,0 7 2,-6 3 5,-10 4 0,-2 0-63,-5-1-88,0-2-130</inkml:trace>
  <inkml:trace contextRef="#ctx0" brushRef="#br0" timeOffset="109340.1497">25667 6415 268,'0'0'5,"0"0"39,0 0 42,0 0-34,0 0 11,0 0-49,-26-8-6,7 24 6,-2 7 2,2 1 24,4 3 3,6 0-31,9 0 7,0-1-19,8-2 0,15-4 3,4-6 4,4-5-6,2-6 5,-1-3 4,-1 0-10,0-18 11,-1-9-8,-8-7 13,-6-1-11,-13-1-3,-3 3-2,-13 4 10,-10 7-10,-6 3 0,3 11-13,-1 6-24,1 2-153,4 0-130</inkml:trace>
  <inkml:trace contextRef="#ctx0" brushRef="#br0" timeOffset="109680.8453">26198 6241 112,'0'0'89,"0"0"8,0 0-13,0 0-74,0 0 111,6 84-52,-5-45-27,4 1-7,1-5-21,3-1 8,-2-4-22,-1-3 0,-1-3 0,-1-5-47,-2 1-83,-2-6-84,0-4-90</inkml:trace>
  <inkml:trace contextRef="#ctx0" brushRef="#br0" timeOffset="110351.4696">25834 7164 250,'0'0'100,"0"0"-29,0 0 17,0 0 24,0 0-97,0 0-5,0 58 17,-3-16-8,-2 4 12,1-2-31,1-4 0,2-2 6,1-5-6,0-2-5,0 0-62,0-5-142,0-3-78</inkml:trace>
  <inkml:trace contextRef="#ctx0" brushRef="#br0" timeOffset="110752.3253">26234 7302 355,'0'0'21,"0"0"-14,0 0-7,0 0 6,0 0 8,0 0 59,-42 91 5,38-65-31,4-2-6,0-1-34,3-5-7,13-6 0,8-2 15,4-9-9,6-1-3,5-3 3,0-15 3,-7-5-5,-12-3-4,-11 0 0,-9-3 2,0-1-6,-18-2 4,-7 7-25,-3 5 20,-2 9-48,0 11-16,0 0-131</inkml:trace>
  <inkml:trace contextRef="#ctx0" brushRef="#br0" timeOffset="111353.9618">25985 7891 375,'0'0'113,"0"0"-40,0 0-27,0 0-35,0 0-6,-14 94 54,10-42-14,2 0-25,2-4-11,0-4-2,0-4-7,0-8 0,0-4-5,0-4 3,0-8-7,2-5-67,10-8-80,4-3-83</inkml:trace>
  <inkml:trace contextRef="#ctx0" brushRef="#br0" timeOffset="111585.4758">26323 7945 81,'0'0'487,"0"0"-459,0 0-28,0 0 0,0 0 0,0 0 6,18 68 66,-18-25-29,-6 1-37,-1-3-2,2-2-4,1-7-2,-2-1-1,3-6-66,0-5-106,-1-8-56</inkml:trace>
  <inkml:trace contextRef="#ctx0" brushRef="#br0" timeOffset="112406.9235">25667 5359 226,'0'0'114,"0"0"-40,0 0-38,0 0 22,0 0 41,0 0-61,0-27-2,0 27-17,0 0-16,0 7 3,0 16 0,-4 10 2,-4 7 19,0 9-16,1 2-9,0 5-2,5 1 12,2-3-19,0-3 7,5-6-57,8-6-75,-1-7-120</inkml:trace>
  <inkml:trace contextRef="#ctx0" brushRef="#br0" timeOffset="113158.2606">26601 5354 254,'0'0'38,"0"0"-35,0 0 7,0 0 41,0 0 47,0 0-57,98 56 6,-68-41 13,0-1-52,-2-1 38,-2 1-38,-7-2-7,-4-2 6,-7 3-7,-4 0 0,-4 2 0,0 6 8,0 3-8,-12 6 1,-9 4 7,-4-3 2,-3 2-5,-1-4-1,1-2-4,1 1-1,-5 1-81,-5 1-87,0 0-64</inkml:trace>
  <inkml:trace contextRef="#ctx0" brushRef="#br0" timeOffset="113759.6429">25362 6268 42,'0'0'321,"0"0"-256,0 0-11,0 0-11,0 0-21,0 0-14,-10 65 59,7-25 12,3 1-64,0 0 22,0-4-13,0-1-23,0-1 14,0 1-15,0-3 1,0-1-1,0-2-9,0 0-37,0-3-91,6-4-154</inkml:trace>
  <inkml:trace contextRef="#ctx0" brushRef="#br0" timeOffset="114345.5614">26558 6217 298,'0'0'104,"0"0"-96,0 0-8,0 0 50,0 0 28,11 95-14,5-73-11,6 1-46,3-4 28,2-2-20,1-2 0,-4-3-1,0-3-13,-6-3-1,-4 0 0,-4 0 14,-1 0-17,-5 7 3,-2 3 0,-2 5-8,0 4 10,-19 4-2,-10 1 6,-5-1 9,-11-2-4,-9-2-11,-4-2-18,-1-2-78,2-6-178</inkml:trace>
  <inkml:trace contextRef="#ctx0" brushRef="#br0" timeOffset="114962.6793">25552 7055 217,'0'0'184,"0"0"-66,0 0-83,0 0-31,0 0 42,-13 130-6,7-67 15,0 2-21,-2-1 4,1-6-12,5-7-21,2-6 4,0-4-9,0-5-10,2-1-6,4-7-13,0-6-106,3-9-98,3-12-155</inkml:trace>
  <inkml:trace contextRef="#ctx0" brushRef="#br0" timeOffset="115579.6674">26725 7165 503,'0'0'114,"0"0"-114,0 0-13,0 0 11,0 0 3,0 0-1,29 81 33,0-60-9,4-1 23,4-2-16,2-3-22,0 0 7,-1-1-12,-9-2-4,-8 0 0,-7 0 5,-4 1-5,-4 0 0,-3 0 1,-3 0-14,0 4 24,0 1-11,-20-1 0,-10 3 15,-11-1-6,-9 1-9,-6 1 0,-6 1 0,1-1-46,-1 1-129,-4 0-207</inkml:trace>
  <inkml:trace contextRef="#ctx0" brushRef="#br0" timeOffset="116165.5664">25627 7886 26,'0'0'91,"0"0"5,0 0 34,0 0-47,0 0 0,0 0 1,-17-3-59,10 20-9,-1 16-7,-1 13 8,-4 12 30,3 3-37,-4 0 2,2-4-1,2-6-7,4-1-4,3-7 0,3-1-25,0-4 1,4-3-196,11-5-132</inkml:trace>
  <inkml:trace contextRef="#ctx0" brushRef="#br0" timeOffset="116798.2557">26746 7913 458,'0'0'28,"0"0"-28,0 0-8,0 0 8,0 0 15,0 0 3,40 29 41,-7-17 5,10 0-33,5 0 14,-2 2-22,-1-3-19,-11 4 4,-9 1-8,-7 0 0,-3 5-4,-4 2 15,-2-1-11,-4 3 0,-3-1 2,-2 0-10,0 3 17,-19 0-9,-11 1 18,-9 0-15,-10-1 39,-6-2-42,-3-2 8,2 1-17,2-2-29,10-1-76,10-4-128</inkml:trace>
  <inkml:trace contextRef="#ctx0" brushRef="#br0" timeOffset="120877.0159">27894 5395 258,'0'0'172,"0"0"-99,0 0 13,0 0-19,0 0-27,0 0-40,0 0 11,32 0 6,-11 0-15,6 0 11,4-3-6,2-3 2,4 2-18,-6 0-8,-3 1-124,-9 2-92,-15 1-105</inkml:trace>
  <inkml:trace contextRef="#ctx0" brushRef="#br0" timeOffset="121108.8085">27930 5475 256,'0'0'138,"0"0"-131,0 0 31,0 0 8,0 0-6,0 0 50,69 0-57,-39 0-25,-5 0-5,-6 0-3,-8 0-53,-8 0-70,-3 8-84,-5 0-40</inkml:trace>
  <inkml:trace contextRef="#ctx0" brushRef="#br0" timeOffset="121309.3596">27932 5587 84,'0'0'177,"0"0"-93,0 0-7,0 0-5,0 0-4,0 0-53,3 7 2,11-3 66,3-4-51,5 0-10,4 0-19,2 0-3,5 0-33,1 0-128,-3 0-71</inkml:trace>
  <inkml:trace contextRef="#ctx0" brushRef="#br0" timeOffset="121931.7326">28794 5329 279,'0'0'102,"0"0"-91,0 0 5,0 0 32,-86 28-37,67-3 25,5 5 16,5 0-32,6 0 14,3-1-14,0-5-19,6-3 12,7-3-11,2-6-1,0-6 19,1-5-8,4-1 43,5-1-17,2-19-25,3-5-1,-2-6-5,-6 3-2,-6-2 7,-6 3-7,-7-1-4,-3 5-1,0 2-9,-12 4-12,-8 9-51,-5 7-65,-6 1-201</inkml:trace>
  <inkml:trace contextRef="#ctx0" brushRef="#br0" timeOffset="122755.6051">28106 6333 276,'0'0'90,"0"0"-42,0 0-6,0 0 11,0 0-53,0 0 3,9 0 12,10 0-3,1 0 37,5 0-27,1 0-22,0 0 11,0 0-11,-4 0 0,2 0-42,-5 0-96,-8 0-48</inkml:trace>
  <inkml:trace contextRef="#ctx0" brushRef="#br0" timeOffset="122971.7979">28097 6447 245,'0'0'49,"0"0"-22,0 0 8,0 0 25,0 0 7,0 0-44,65 0 10,-43 0-33,-1 0-7,-5 0-16,-1 5-118,-9 0-92</inkml:trace>
  <inkml:trace contextRef="#ctx0" brushRef="#br0" timeOffset="123187.9658">28063 6559 188,'0'0'156,"0"0"-109,0 0-10,0 0 21,0 0-39,0 0 25,58 0 16,-23-4-59,2-3 7,3 3-8,-4 1-10,-5-2-97,-6 2-98,-9 0-88</inkml:trace>
  <inkml:trace contextRef="#ctx0" brushRef="#br0" timeOffset="123618.566">28813 6291 443,'0'0'179,"0"0"-165,0 0-13,0 0 20,0 0-7,-25 82 21,23-56-35,2 1 0,0-1 2,0-2 6,0 0-16,2-1-30,-2-4-80,0-1-53,0-5-187</inkml:trace>
  <inkml:trace contextRef="#ctx0" brushRef="#br0" timeOffset="124337.4619">28206 7274 95,'0'0'322,"0"0"-260,0 0-62,0 0 3,0 0 17,0 0-11,15 4 12,5-4 24,0 0-37,-2 0 21,-1 0-29,-4 0 7,0 0-18,0 0 3,-4 0-85,-2 0-67,-7 0-163</inkml:trace>
  <inkml:trace contextRef="#ctx0" brushRef="#br0" timeOffset="124538.0073">28157 7390 147,'0'0'84,"0"0"-78,0 0 28,0 0 47,0 0-39,100 8-21,-69-8-4,-2 0-10,-5 0-12,-7 2 5,-8 2-95,-7 1-72</inkml:trace>
  <inkml:trace contextRef="#ctx0" brushRef="#br0" timeOffset="124760.3026">28156 7510 14,'0'0'136,"0"0"-99,0 0 4,0 0 64,0 0-16,0 0-39,74 0-16,-47 0-34,0-1 0,0-2-1,-3 1-50,-4 0-47,-3 2-92</inkml:trace>
  <inkml:trace contextRef="#ctx0" brushRef="#br0" timeOffset="125327.1158">28803 7290 264,'0'0'179,"0"0"-102,0 0-11,0 0-6,0 0-37,0 0 4,48-20-27,-32 20 3,1 0 20,-2 12-23,-4 9 0,-3 4 2,-7 3 10,-1 1-9,0 1-3,-15-2 1,-2 0 6,0-6-4,5-1-3,5-5 0,2-6 8,5-2-14,0-4 6,0-1 0,8-2-2,18-1 8,15 0 0,8-4-6,2-5-2,-2 1-1,-9 1-50,-10 2-86,-11 1-74</inkml:trace>
  <inkml:trace contextRef="#ctx0" brushRef="#br0" timeOffset="126079.2541">28372 8044 365,'0'0'9,"0"0"-7,0 0 0,0 0-1,0 0 17,103 0-15,-79 0 12,-2 0-14,-7 0 9,-5 0-20,-5 0-15,-5 2-143</inkml:trace>
  <inkml:trace contextRef="#ctx0" brushRef="#br0" timeOffset="126279.8051">28293 8204 280,'0'0'26,"0"0"-11,0 0 61,0 0-26,0 0-12,98 0-38,-73 0 0,-6 0-22,-6 0-128,-10 0-96</inkml:trace>
  <inkml:trace contextRef="#ctx0" brushRef="#br0" timeOffset="126480.353">28294 8326 128,'0'0'115,"0"0"-92,0 0 15,112-3 0,-72-2-36,-1-1 10,-3 3-12,-6 0-26,-8 0-81</inkml:trace>
  <inkml:trace contextRef="#ctx0" brushRef="#br0" timeOffset="127229.0598">29100 7997 124,'0'0'131,"0"0"-16,0 0-91,0 0 1,0 0 70,0 0-35,34-39-25,-20 36 12,2 2-39,-2 0 16,0 1-13,0 0 1,1 0-4,-3 10-8,-2 6 0,-4 4-15,-6 4 10,0-1 5,-2 4 0,-17-3-36,0-3 3,4-6-14,6-6 47,6-4-10,3-4 7,0 1-5,0 0 5,1 3 6,10 3 2,1 2-5,0 5 2,0 3 2,-2 2-3,2 1-1,-3 0 2,-1-3 5,-5-1-13,-3-4 6,0-4 0,-5 0 19,-15-3 19,-5-1 5,-5-1-16,-4 1-24,-3-2 2,-6 0-5,1 0-82,-4-1-105,-4 5-133</inkml:trace>
  <inkml:trace contextRef="#ctx0" brushRef="#br0" timeOffset="128948.898">9412 10615 427,'0'0'91,"0"0"-64,0 0 34,0 0-28,0 0-14,0 0-17,0 0 8,0-12-20,0 12 9,-4 0-88,-4 4-31,-2 9 8,-3-1-66</inkml:trace>
  <inkml:trace contextRef="#ctx0" brushRef="#br0" timeOffset="129218.4793">9053 11061 191,'0'0'341,"0"0"-284,0 0 19,0 0 32,0 0-54,0 0-7,0 8-40,0-6-5,0-2-4,0 2-5,0-2-28,0 0-62,0 0-285</inkml:trace>
  <inkml:trace contextRef="#ctx0" brushRef="#br0" timeOffset="129450.2751">9927 11106 505,'0'0'0,"0"0"-10,0 0-52,0 0 62,0 0 16,0 0-4,21 6-12,-21-5 0,0-1-13,0 0-54,0 0-170</inkml:trace>
  <inkml:trace contextRef="#ctx0" brushRef="#br0" timeOffset="130205.495">11395 10248 317,'0'0'119,"0"0"-44,0 0-52,0 0-13,0 0 21,3 117 43,5-55-23,0 2-44,1-2 27,0-3-3,-1-5-26,-1-7 19,-1-4-24,0-1 0,-1-4-1,-1 0-39,2-6-46,-2-7-1,1-10-122,4-8-114</inkml:trace>
  <inkml:trace contextRef="#ctx0" brushRef="#br0" timeOffset="130637.4508">11547 10594 281,'0'0'166,"0"0"-118,0 0-30,0 0 8,0 0-24,0 0 18,102-81-8,-74 75-5,2 1 1,-5 1-8,-3-1 0,-5-2-2,-1-6 8,-5 0-6,-5-2 0,6 0 10,-9-2-2,-3 1-4,0 1 14,0 1 30,0 4-17,0 4 25,0 3-9,0 3-31,0 0 9,0 7-25,0 23-4,0 14 3,0 9 2,0-1 13,0-4 1,0-2-11,0-6 11,0-2-15,0-2 0,0-3-5,0-1 5,0-1-24,0-2-7,0 1-44,1-1-121,-1-4-84</inkml:trace>
  <inkml:trace contextRef="#ctx0" brushRef="#br0" timeOffset="133027.6365">12530 10004 232,'0'0'123,"0"0"-75,0 0 49,0 0 6,0 0-18,0 0-85,0 0 12,-20 27 10,-4 2-15,0-1-3,-5 4 10,1-2-6,-3 0-8,-1-1 0,2-4-32,2-4 1,4-3-75,2-4-52,4-5-48</inkml:trace>
  <inkml:trace contextRef="#ctx0" brushRef="#br0" timeOffset="133297.0957">12257 10031 280,'0'0'165,"0"0"-138,0 0-12,0 0 34,0 0 22,85 77-18,-68-47-36,5 0 13,-1-1 4,0-2-31,1-3 20,1-2-23,-4-1-2,-1-2 0,-3-4-94,-3-5-103,-5-5-178</inkml:trace>
  <inkml:trace contextRef="#ctx0" brushRef="#br0" timeOffset="133814.0361">12478 9876 331,'0'0'97,"0"0"-23,0 0 5,-79-38-40,57 34-16,-4 4 7,0 0-22,-6 1 11,-4 16-17,-6 5 6,-1 9 0,3 3-1,7 8-7,6 5 5,8 4 7,9 2-8,5-2-4,5-4 0,0-4 2,18-6 7,9-4-2,10-8-7,9-5 9,11-8 1,10-10-10,5-2 0,1-4-4,-6-14 13,-6-6-9,-9-3 0,-10-2-11,-12-2 6,-12-4 5,-12 0 0,-6-4-9,0 0 11,-15 1-2,-9-1 0,-1 6-11,-5 3-10,3 9-99,5 6-41,1 8-166</inkml:trace>
  <inkml:trace contextRef="#ctx0" brushRef="#br0" timeOffset="134284.1385">12921 9845 544,'0'0'53,"0"0"-27,0 0 31,0 0-40,0 0 26,0 0-37,72-8-4,-47 39 14,-5 9-15,-7 5-1,-12 2 3,-1 0 2,-16-1-10,-9-5-22,1-8 16,3-8-2,6-5 14,3-7-1,8-4 1,2-3 7,2-1-10,2-5 2,20 0 0,11 0 31,7-5-22,8-7-2,-6 0-4,-2 0-3,-7 2-20,-9 0-149,-5 2-245</inkml:trace>
  <inkml:trace contextRef="#ctx0" brushRef="#br0" timeOffset="135001.7394">13691 10097 346,'0'0'114,"0"0"-40,0 0 20,0 0-21,0 0 1,0 0-74,0 16 0,0 27-3,0 11 14,0 5 9,0 3-17,-4 2 4,-1 1 10,2-5-10,2-2-7,-1-6 0,-1-4 9,-1-1-13,-2-6 4,-3-4-24,7-7 18,2-6-68,0-7-53,17-13-124,-1-4-109</inkml:trace>
  <inkml:trace contextRef="#ctx0" brushRef="#br0" timeOffset="135903.8002">14476 10279 489,'0'0'88,"0"0"-51,0 0 9,0 0 13,0 0-22,0 0-12,-9-25-25,25 37 0,13 8-6,2 4 16,5 2 5,-1 3 1,-2-1-13,-1 0 8,-7-3-11,-2-2 0,-6-2 1,-5-3 7,-4-1-8,-2-1 0,-6-2 4,0-1-11,-15 4 14,-15 1-7,-7 1 9,-2 2 0,-3-2-9,6 0 0,2-2 0,6-2-10,1-2-22,9-1-42,8-4-72,4-2-154</inkml:trace>
  <inkml:trace contextRef="#ctx0" brushRef="#br0" timeOffset="149241.6191">13870 10407 14,'0'0'21,"0"0"-5,0 0 57,0 0 44,0 0-31,0 0-36,7-33 6,-7 30-21,0 0 19,-4 0-10,1 3-28,-1-1 9,-1 1-25,1 0 0,-2 0-11,0 0 14,-3 10-3,1 7 0,2 7 3,0 5-6,2 5 3,4 4 0,0-1 0,0-5 4,4-6-4,11-5 0,5-8 3,-2-2-5,3-5 6,-2-5-4,2-1 34,3-1-26,-2-18 16,-2 0-19,-6-2 9,-6-3-8,-7 0-5,-1 0 3,0-3 31,-4-2-34,-7 2 5,3-1-6,0 5-12,1 5-8,2 3-69,0 5-68,0 3-162</inkml:trace>
  <inkml:trace contextRef="#ctx0" brushRef="#br0" timeOffset="149689.565">14297 10213 176,'0'0'98,"0"0"-44,0 0 50,0 0 30,0 0-63,0 0-38,0 11-30,0 13 1,1 10 67,-1 4-59,2 4 16,4 0-11,-3 0 2,0-2-14,0-7-5,0-2 4,-3-3-16,0-5 5,0-2-35,-3-2-12,-5-6-156,1-4-47</inkml:trace>
  <inkml:trace contextRef="#ctx0" brushRef="#br0" timeOffset="150861.4357">15490 10370 230,'0'0'193,"0"0"-95,0 0-60,0 0 11,0 0 21,0 0-51,111-24 7,-77 21-11,2 1-6,-3-1 1,0 1-10,-4 2 0,-3 0-4,-8 0-76,-8 0-97,-10 11-183</inkml:trace>
  <inkml:trace contextRef="#ctx0" brushRef="#br0" timeOffset="151046.2585">15490 10580 400,'0'0'92,"0"0"-81,0 0 39,0 0 21,111-4-60,-66-5-3,-2 1-8,-6 2-61,-7 3-136,-11 0-158</inkml:trace>
  <inkml:trace contextRef="#ctx0" brushRef="#br0" timeOffset="156675.4576">17121 10090 223,'0'0'46,"0"0"42,0 0-22,0 0-15,0 0 27,0 0-26,0 0-8,-8-11-8,8 11-26,0 0 18,0 0-26,0 0 4,0 0-12,0 4 3,0 17 3,0 14-3,0 7 10,0 7 5,0-3-12,5 1 9,0-2-14,-1-3 6,-1-1-1,-1-2 0,-2-4-8,0-3 7,0-4-82,0-2-61,0-7 60,-5-4-184</inkml:trace>
  <inkml:trace contextRef="#ctx0" brushRef="#br0" timeOffset="157145.6191">16739 10841 269,'0'0'89,"0"0"-70,0 0 28,0 0-15,0 0-28,0 0 21,60 0-2,-26 1 30,8 1 4,10-2-25,14 0 13,15 0-30,17-6-9,8-8 0,0 2-6,-8-2 0,-17 7 0,-22 3-3,-17 4-32,-22 0-127,-17 0-117</inkml:trace>
  <inkml:trace contextRef="#ctx0" brushRef="#br0" timeOffset="157794.158">17058 11139 206,'0'0'207,"0"0"-197,0 0 0,0 0-6,69-81 61,-47 71-2,1 6 18,-1 3-49,1 1-20,-3 0 13,2 7-21,-3 9 2,-2 7-4,-4 6 16,-9 2-22,-4 5 4,0 3 0,-18 2 11,-13 3-5,-8-2-6,-3 0 0,2-4 10,3-5-9,10-5-1,3-3 0,8-7-2,4-6 7,5-3-5,4-4 0,1-5 9,2 1-3,0 0-6,5 1 0,18-2 34,10 0-29,15 0 19,7 0-24,4-8 12,1 1-17,-4-1 5,-6 1-55,-2-1-23,-11 4-164,-6-1-73</inkml:trace>
  <inkml:trace contextRef="#ctx0" brushRef="#br0" timeOffset="159551.6185">19302 9768 256,'0'0'101,"0"0"-51,0 0-40,0 0 45,0 0-49,0 0 1,47 12 22,-4-5-18,8 2 20,10-4-8,13-2-12,13-2 15,11-1-5,8 0-14,3 0 22,-9 0-27,-10-3-2,-14 0 0,-15 0 12,-12 0-10,-18 2-2,-17 1-79,-12 0-58,-2 0-89,-13 0-21</inkml:trace>
  <inkml:trace contextRef="#ctx0" brushRef="#br0" timeOffset="160531.0531">19344 9834 43,'0'0'124,"0"0"-63,0 0 20,0 0 18,0 0-35,0 0 5,38-10-31,-31 10-38,3 0 21,5 10-8,5 11 18,6 6 18,1 1-48,6 4 16,1-3-17,1-2 13,-2-3-5,-2-4-8,-1-4 0,-3 1-2,-2-4 11,-5 1-9,-3-2 0,-5-5 6,-3 1-7,-4-3 1,-4 0 0,-1 3-6,0 0 17,-4 4-11,-17 2 3,-9 4 5,-7 2-1,-8 1-7,-1 0 0,-2-1-2,0-1-1,1-1 3,2-1 0,0-2-2,9 0-4,0 3 6,-1 3 0,1 5-8,-1 4 20,4-2-12,7 0 0,3-4 11,2-5-11,7-2 0,6-5 0,3-1-8,5-3 10,0 3-2,3 0 0,16-1 12,11-1-12,11-3 9,15-3 4,19-1 32,16-2-43,18 0 6,16-14 4,7-1 2,3-1-17,-10 3 3,-15 3 0,-21 1-3,-19 6 10,-22 2-7,-14 1 0,-12 0-6,-9 0 3,-6 0-16,-7 0-20,0 0 4,0 0-50,-12 0-173</inkml:trace>
  <inkml:trace contextRef="#ctx0" brushRef="#br0" timeOffset="162873.9643">18888 11229 29,'0'0'168,"0"0"-136,0 0 57,0 0-22,0 0-12,0 0-3,13-37-30,0 26-12,8 1 19,3 0-15,2 3 9,-1-1 5,0 4-21,-1 2 13,-3 2-7,-5 0-7,2 2-12,-9 16-6,-1 7 12,-7 6-2,-1 0 15,0-2-13,-10-2 0,-3-4 0,-1-4 9,2-4 0,-1-3-9,2-5 3,5-2 8,0-3-10,6-2-1,0 0 7,0 0 0,6-11-7,11-11 0,6-5 2,6-4 7,1-2-9,2 3 0,-5 0 3,-2 2-2,-9 2-1,-6 5 0,-4 6 5,-5 4 0,-1 5 18,0 5 16,0 1-28,0 0-11,-3 12 0,-13 13 0,-5 8 2,3 2 5,2-3-7,8-4 0,7-4 3,1-1-9,0-5 6,8-3-6,9-4 4,4-7-51,6-4-29,0 0-107,1-7-267</inkml:trace>
  <inkml:trace contextRef="#ctx0" brushRef="#br0" timeOffset="163274.7243">19832 11121 118,'0'0'114,"0"0"-82,0 0 61,0 0 6,0 0-26,0 0-14,-83-48-23,48 52-24,-2 16 47,-2 7-31,-1 3-6,2 6 17,7 0-37,9 0 24,8-1-16,13-5-3,1-2 4,4-2-11,20-5 0,6-1-1,4-8 5,8-6-4,7-6 0,5 0 0,5-5-14,-4-8-59,-9-3-93,-15 0-26,-14 0-170</inkml:trace>
  <inkml:trace contextRef="#ctx0" brushRef="#br0" timeOffset="163468.7598">19653 11261 232,'0'0'151,"0"0"-74,0 0-18,0 0-49,0 0 5,0 0 55,44 22-40,-5-17 1,8-5-19,3 0-9,1 0-6,-5 0-34,-7 0-99,-9 0-74</inkml:trace>
  <inkml:trace contextRef="#ctx0" brushRef="#br0" timeOffset="164324.3573">20299 10898 176,'0'0'164,"0"0"-141,0 0 66,0 0-80,0 0 21,0 0-16,-91-24-5,63 24-5,-2 11 6,3 0 11,3 3 24,2 3-35,4-2 8,7 1-10,5-1-3,6 2-5,0-2 0,0 0-3,12-2 0,9-2 4,4-2-1,4 0 9,0 0 1,-3 3-10,-4 0 0,-4 3 6,-9 2-10,-6 2 4,-3 1 0,0-1 2,-10-4 8,-2-2-9,4-6-1,5-4 5,3-3-7,0 0 2,0 0 0,0 0 18,0 0-14,0-6-4,3 3 0,1 0 1,0 3 1,2 0-2,-2 3 0,2 15 5,-3 6-2,-3 6 9,0 5 14,0 2-25,-7 6 38,1-4-22,-1-2-1,5-4 35,2-5-49,0-3 3,0-2-5,2-5 4,9-3-15,1-9-5,8-6-46,5 0 26,2-6-62,3-13-78,1-4-107</inkml:trace>
  <inkml:trace contextRef="#ctx0" brushRef="#br0" timeOffset="164741.0894">20687 11079 185,'0'0'126,"0"0"-53,0 0-27,-87 10 6,56 11 48,1 5-10,5 4-45,7 2 2,1-2-33,10-2 19,7-2-33,0-2 7,3-4-11,15-4 8,7-4-4,4-6 4,4-4 2,-1-2 0,0-4-6,-7-12 0,-7-4 11,-6-4-5,-5-4-12,-7-2 6,0-4-32,0 5 16,-9 1-21,-3 4-29,-4 6-56,2 6-79,0 3-81</inkml:trace>
  <inkml:trace contextRef="#ctx0" brushRef="#br0" timeOffset="165026.2778">20887 11345 667,'0'0'28,"0"0"-28,0 0 11,0 0-6,0 0 24,0 0-21,11 65 21,-11-44-28,-7 0 0,-6-2-1,-5 1-10,3-5-58,-1-4-170,7-4-163</inkml:trace>
  <inkml:trace contextRef="#ctx0" brushRef="#br0" timeOffset="165358.0061">21149 10985 632,'0'0'58,"0"0"-30,0 0-28,0 0 3,0 0 7,5 77 16,-2-38-5,1 2 2,-2-2-19,-2-1 4,0-1-8,0-3 1,-6-3-6,-3-5-35,-1-5-79,0-6-104,6-8-167</inkml:trace>
  <inkml:trace contextRef="#ctx0" brushRef="#br0" timeOffset="166282.6285">21336 10877 154,'0'0'128,"0"0"-114,0 0 5,0 0-11,0 0 34,0 0-10,39-49-10,-26 47-4,3 2 13,2 0-12,2 0 34,1 3-25,-1 12 7,-5 3-8,-4 3-27,-5 5 0,-6 0 4,0 2 4,0-4-8,-6-2 1,-5-2 7,-1-2 0,-2-3-8,-1 0 0,-2-1 5,4-1 3,1-2-6,8-2-2,2-2 6,2-2-8,0-2 2,0 0 0,13-3 7,5 0-2,2 0 16,-4 0-20,-4 0 14,-6 0-17,-5 1 2,1 1 0,-2 4-8,0 1 5,0 6 3,0 3 17,0 5-14,0 6 34,0 5-24,0 5-11,0 6 38,0 2-38,0 0 43,9-3-30,3-3-1,0-3-4,-5-4-10,-2-3 3,-3-5-9,-2-6 13,0-3-7,-5-6 0,-7-5 12,0-4-2,-6 0-10,-3-6-25,2-12 23,-2-7-57,6-4-15,3-3-82,9-2-155</inkml:trace>
  <inkml:trace contextRef="#ctx0" brushRef="#br0" timeOffset="166815.253">21764 10785 340,'0'0'84,"0"0"13,0 0 0,0 0-46,0 0 24,0 0-59,12-42-11,3 39 3,1 1 5,8 2-13,1 0 0,1 5 12,-7 10-6,-6 6-6,-6 6 0,-7 3-8,0 3 14,-15 1-6,-5-2 0,1-4 14,5-4-13,4-6-1,9-1 0,1-4-5,0-1 10,19-3-5,12-4 0,10-5 3,9 0-13,1-2-24,-2-9-61,-11 0-113,-11 1-187</inkml:trace>
  <inkml:trace contextRef="#ctx0" brushRef="#br0" timeOffset="181810.6028">22265 10234 279,'0'0'58,"0"0"-30,0 0-19,0 0 20,0 0 5,0 0-29,0 0 35,105-9-3,-74 9-14,9 0 12,1-1-32,4-4 2,1-1 2,-3 0-5,-1 1-4,-7 0-70,-8 2-78,-10 0-95</inkml:trace>
  <inkml:trace contextRef="#ctx0" brushRef="#br0" timeOffset="182289.7073">23178 9906 110,'0'0'285,"0"0"-215,0 0-4,0 0 12,0 0-52,0 0 3,-4 57-8,-3-15 13,-1 5-11,2-2 22,4-3-45,2-3 11,0-4-11,0-3 16,0-4-20,0-2 4,0 1-5,-3 1 5,-7 1-52,0-2 37,-3-6-92,5-4-103,2-6-7</inkml:trace>
  <inkml:trace contextRef="#ctx0" brushRef="#br0" timeOffset="182828.6085">22286 9786 244,'0'0'69,"0"0"1,0 0-1,0 0 28,0 0-28,0 0-34,-52-23 7,31 49-37,0 16 18,0 15 7,-1 13-8,2 8 8,3 1-26,4-2 3,6-8-9,6-4 6,1-3-4,0 1 0,13-3 6,4 0-8,8-6 2,11-6-21,14-9-9,15-13-57,17-12-59,13-14-93</inkml:trace>
  <inkml:trace contextRef="#ctx0" brushRef="#br0" timeOffset="183260.9423">23454 9773 460,'0'0'129,"0"0"-77,0 0-52,0 0 0,0 0 56,42 88-16,-15-34 24,3 5-22,-3 0-39,1 1 30,-4-1-33,-3-4 2,-9-2 3,-11-3 3,-1-4-8,-19 0 0,-23-2-4,-13-3 4,-9-3-38,-8-8-23,3-7 0,4-13-131,2-10-85</inkml:trace>
  <inkml:trace contextRef="#ctx0" brushRef="#br0" timeOffset="184201.7707">23681 9688 149,'0'0'70,"0"0"-20,0 0-20,0 0 35,0 0-22,0 0-34,47-44 20,-31 39-13,-1 1-5,3 3 15,-1 1-18,-1 0 15,1 0 4,-3 3-22,-1 12-4,-4 4-1,-6 4-2,-3 2 2,0 3 6,0-2 1,-10-1 13,-4-6-18,2-2 7,2-5-9,3-3 5,0-3 0,4-1-3,2-4-2,1-1 6,0 0 1,0 0 6,0 0 3,12-14-14,12-7 3,6-6-4,3-5-1,2-2 6,-2 0 4,-6 2-10,-9 6 0,-9 8 3,-5 7 15,-4 7 21,0 4 13,0 0-25,-6 7-8,-10 18-19,-4 6 0,1 4 3,7-3-3,6-3 0,6-3 0,0-1-3,2-4-1,17-5-6,8-6-59,3-5-123,1-5-123</inkml:trace>
  <inkml:trace contextRef="#ctx0" brushRef="#br0" timeOffset="228678.2354">24445 9766 31,'0'0'106,"0"0"-69,0 0-10,0 0 43,0 0-28,0 0-23,0 0 55,14 60-24,-10-31 21,-1 7-15,1 6-26,-4 5 17,0 6-38,0 1 6,0 1-9,0 0 14,0-4-20,0 0 0,0-3 1,0-3-4,0 1 3,3-6 0,0-4-4,-1 0 19,-2-6-15,0-3 0,0-1-18,-2-3-25,-2-5-61,1-5-26,3-7-150</inkml:trace>
  <inkml:trace contextRef="#ctx0" brushRef="#br0" timeOffset="229627.2219">24685 10224 84,'0'0'59,"0"0"-40,0 0 19,0 0 39,0 0 34,0 0-66,-12-46-8,12 36-1,0-1-30,5 1 36,4 1-19,1 0-1,2 0 11,1 0-31,3 0 12,1 3-14,6 0 11,-1 3-10,2 3-1,0 0 0,-5 4-9,1 14 0,-6 7 9,-6 1 0,-7 5 2,-1-2 11,-1 2-5,-14-4 15,-1-3-2,-2-3-15,1-4 4,0-3-10,4 0 11,0-3-15,4-4 4,2-1 0,4-5 2,1 1 4,2-2-6,0 0 10,0 0-5,0-13 20,15-10-25,10-7 0,7-2-7,1-1 11,0 2-4,-4 2 0,-3 3 6,-4 5-9,-5 2 3,-4 5 0,-6 5 3,-2 3 14,-5 3-16,0 3 20,0 0-10,0 0-4,0 0-7,0 17 0,-9 10-19,-6 6 29,0 2-10,3-4 0,6-2 17,5-2-17,1-3 0,0-3 3,0-3-11,4-3 8,5-3-1,3-4-12,3-7-72,6-1-50,1 0-237</inkml:trace>
  <inkml:trace contextRef="#ctx0" brushRef="#br0" timeOffset="230328.688">25279 10000 319,'0'0'120,"0"0"-39,0 0-6,0 0 9,0 0-19,0 0-61,-6-7-6,12 7 2,12 5 0,6 7-1,3 3 2,-1 2-1,1 1 0,0 0 15,-3-2-15,-1-1 0,-4-1 4,-6-1-6,1 0 2,-5-2 0,-2 0-3,-1-2 14,-2 0-11,-1-1 0,-1-1 12,-2 1-7,0 0-5,0 5 0,0 1 16,-9 2-7,-7 2 0,-4 1-1,-1 1 4,-3 0-9,1-2-3,-1-1 0,3 1-1,-3 1 7,2 0-8,1 2 2,3-1-30,2-1 7,2-3-54,6-5-140,4-7-125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02:32.3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4250 10555 25,'0'0'92,"0"0"-47,0 0 36,0 0 4,0 0-13,0 0-17,0 0 8,0 0-6,-27-5-18,27 4-15,0 1 1,0-2-21,0 2-1,0 0-2,0 0-1,0 0-2,0-1-9,5-1 8,14 1 3,11-1 0,12-1 2,5-1 1,0 1-3,2 0 0,-4 1-1,4 1 1,6-1 3,5-1-3,-2 1-2,-7 2-28,-8 0-31,-10 0-20,-5 0-11,-8 0 9,-4 4-13,-7 2-29</inkml:trace>
  <inkml:trace contextRef="#ctx0" brushRef="#br0" timeOffset="445.9949">4584 10593 175,'0'0'37,"0"0"-33,0 0-4,0 0 20,0 93 13,0-46 7,2 2-30,1 1 17,0-2-14,0-6-8,0-2 2,0-6-7,1-1-3,-1-1 3,-3-2 4,0 0 0,0-5-4,0-2-4,0-2-10,0-5-42,0-2-14,0-6 10,0-4-69</inkml:trace>
  <inkml:trace contextRef="#ctx0" brushRef="#br0" timeOffset="1070.9613">4986 10932 179,'0'0'32,"0"0"25,0 0-25,0 0 10,0 0 10,-85 3-25,71 24-21,4 7-4,-1 8 1,4 3 25,1 2-28,3-6 3,3-7-3,0-5-1,9-7-2,6-4-4,4-6 7,2-3 2,-3-6 2,7-3 4,-1 0-7,4-15 17,-1-10-18,-4-9-46,-2-2-30,-8 1 1,-6-1 6,-7 4 50,0 3 3,-5 3 16,-10 8 4,-3 5 20,1 7 20,1 3-2,1 3-2,5 0-31,2 0 4,4 3-10,4 7-6,0 2 2,0 0-11,7-4 1,14-2 11,7-6 6,5 0 4,3 0 1,7-9-5,-6-4-6,-2-3-80,-4 3-66</inkml:trace>
  <inkml:trace contextRef="#ctx0" brushRef="#br0" timeOffset="2528.814">6924 10725 3,'0'0'72,"0"0"38,0 0 3,0 0-23,0 0-4,0 0-4,-8-16-20,8 16-20,0 0-10,0 0-32,0 0 0,0 0-13,0 17 0,0 11 13,6 5 0,2 1 0,-1 2 4,-1-1-4,1 0 0,-2-5 2,-2-3-2,3-2-5,-1-2-46,-2-2-56,2-5-1,-3-3-58,-2-8-53</inkml:trace>
  <inkml:trace contextRef="#ctx0" brushRef="#br0" timeOffset="2950.6584">6836 10681 80,'0'0'56,"0"0"-14,0 0-8,43-87 5,-15 71-9,5 5-4,6 6-8,1 5 6,8 8-18,1 18 13,2 10 2,-6 6 6,-8 1-17,-10 2 11,-5-1-5,-10 0-6,-3-2 7,-9-2-6,0-3 9,-7-3-2,-13-5-3,-2-3 15,-3-5-19,-2-5 5,-3-3-4,-1 0-6,-4-6 5,-2-4-11,-2-3-3,0 0-12,1-7-20,0-7-40,-1 2-15,2 1 21,0 6 2,4-1-33,2-1-58</inkml:trace>
  <inkml:trace contextRef="#ctx0" brushRef="#br0" timeOffset="3592.2688">7592 10651 107,'0'0'134,"0"0"-31,0 0 11,0 0-5,0 0-66,0 0-43,0 24 0,0 10 3,0 8 18,0-2-5,1 1 0,-1-2-7,2-3 1,-1-1-8,1-4 0,1-3 2,0-3-4,0-4 0,0-3-3,2-4-50,-2-7-98,4-6-29,-4-1-75</inkml:trace>
  <inkml:trace contextRef="#ctx0" brushRef="#br0" timeOffset="3842.256">7638 10698 157,'0'0'136,"0"0"-82,0 0-12,0 0 3,0 0-31,69-84-12,-42 71 0,0 5-2,1 4-2,-3 3 1,-2 1-12,-2 0-38,-4 5-21,-1 6-35,-6 6 18,-6 1-11</inkml:trace>
  <inkml:trace contextRef="#ctx0" brushRef="#br0" timeOffset="4076.6187">7626 10910 94,'0'0'9,"0"0"5,0 0 26,0 0 47,0 0-7,81-14-33,-53 7-18,1 0-13,-7 3-12,2 4-4,-6 0-4,-5 0-35,-4 11-88,-6 6-49</inkml:trace>
  <inkml:trace contextRef="#ctx0" brushRef="#br0" timeOffset="4310.9817">7670 11125 28,'0'0'64,"0"0"-58,0 0 21,0 0 2,0 0 24,0 0 21,56 3-3,-23-6-35,3-9-8,6 0-24,-1 2-4,1 1-36,3 4-81,-2 4 97,-4-1-123</inkml:trace>
  <inkml:trace contextRef="#ctx0" brushRef="#br0" timeOffset="6447.2437">8196 10591 6,'0'0'79,"0"0"4,0 0-27,0 0 0,0 0 4,0 0-4,0 0-19,0-29-1,0 28-6,0 1 0,0 0 4,0 0-20,0 0-11,0 0-3,12 0-3,9 0-2,6 0 5,3 0 0,3 0-3,1 1 3,2 2 0,7-1 0,-3-2 5,2 0-4,-2 0-1,-2 0-2,-7 0-36,-6 0-54,-11 0-14,-4 0-31,-10 4-46</inkml:trace>
  <inkml:trace contextRef="#ctx0" brushRef="#br0" timeOffset="6769.2459">8466 10552 120,'0'0'64,"0"0"-62,0 0 104,6 108-13,-6-63-25,2 1 1,-2-4-14,0-5-19,0-2-21,0-5-13,1-3 4,-1-3-6,0-1 0,0-2-2,0-3-2,2-3-19,-1-3-9,1-4-32,1-6 1,7-2-67,1 0-53,2 0 48</inkml:trace>
  <inkml:trace contextRef="#ctx0" brushRef="#br0" timeOffset="7097.3547">8783 10677 184,'0'0'120,"0"0"-10,0 0-16,0 0 4,0 0-98,0 0 9,0 37-10,3 0 2,-2 2 20,-1 0-12,2-1-9,-2-2 6,0-4-6,0 0 6,0-3-6,0-3 1,0-4-3,0-2-11,0-7-33,0-4-16,1-3-46,1-6-26,2 0-42</inkml:trace>
  <inkml:trace contextRef="#ctx0" brushRef="#br0" timeOffset="7362.9652">8790 10707 41,'0'0'95,"0"0"-14,0 0 15,0 0-31,4-87-3,4 74-29,7 3-19,3-1-5,-3 5-5,4 4-1,-1 2-3,-3 0-8,4 0 7,-4 7-23,0 7-32,-3-1-33,-3 4 0,-3-3 1,-6 5 1</inkml:trace>
  <inkml:trace contextRef="#ctx0" brushRef="#br0" timeOffset="7597.3264">8772 10860 124,'0'0'104,"0"0"-99,0 0 63,0 0-10,0 0 5,0 0 1,64 17-30,-38-17-18,-4 0-12,-1 0-4,-5 0-5,-7 3-75,-7 9-83,-2 2-68</inkml:trace>
  <inkml:trace contextRef="#ctx0" brushRef="#br0" timeOffset="7800.4455">8756 11148 100,'0'0'19,"0"0"46,0 0 32,0 0-16,0 0-72,91 8 1,-66-8 15,-1-5-22,-6 0-3,3 1-7,-2 1-46,-2 2 2,-3-2-137</inkml:trace>
  <inkml:trace contextRef="#ctx0" brushRef="#br0" timeOffset="8232.8159">9194 10677 172,'0'0'88,"0"0"-16,0 0-20,0 0-26,0 0-19,0 0 46,12 72-14,-9-36 14,-1 0-16,-2-1-25,1-2 0,1-5-12,1 0 1,0-4-2,0-3 0,1-3 1,-1-4-35,0-3-46,-1-4-19,1-6-17,3-1-53</inkml:trace>
  <inkml:trace contextRef="#ctx0" brushRef="#br0" timeOffset="8717.1701">9266 10654 73,'0'0'131,"0"0"-10,0 0-50,11-81 6,0 66-38,1 3-31,6 1 6,-1 4-4,3 4-7,2 3-3,-3 0-1,0 6-1,-7 7-1,-3 5-7,-7 5 1,-2 3 6,-9 5-11,-18 4 12,-7-2-33,-5-2 1,0-2 23,2-5-5,7-6 13,13-4-6,5-5 18,5-3 0,6-3-8,1 1 1,0 2 4,0 2 15,14 2 17,6 0 23,11-3-13,2 0 4,4 1-27,-4-2-10,-2 1 0,-1 0-11,-7 1-2,-2 2-2,-4-1 4,-3 0-5,-5 1 1,1 1-16,-5-2-42,-1 2-36,-2-1-34,-2-2-41,0-4-72</inkml:trace>
  <inkml:trace contextRef="#ctx0" brushRef="#br0" timeOffset="9217.1429">9775 10618 218,'0'0'132,"0"0"-117,0 0 7,0 0 67,18 99-20,-15-65-31,0-1-15,0-3-18,-2-2 1,1-1 1,1-4-7,-1-4 0,-2-3 0,2-3-6,-1-4-20,1-5-24,-1-2-29,1-2-16,1 0 10,0-4 25,3-13-35,-3-3 26,-1-2 10</inkml:trace>
  <inkml:trace contextRef="#ctx0" brushRef="#br0" timeOffset="9681.2713">9835 10749 5,'0'0'56,"0"0"0,0-86 8,3 64-2,4 3 9,-1 8 3,0 1-39,1 6 5,4 4-11,2 0-8,3 2-15,3 17 0,-2 5-3,0 2 32,-4 1-23,-5-2 12,-4-2-9,-2-2-4,-2-3 2,0-3-9,0-3-2,0-3 4,0-3-3,0-4-3,0-2 3,0 0-3,0 0 3,4-20-3,5-7-15,-3-6-6,5-1-23,-2 0 13,1 6 19,0 3 10,-2 7-1,5 5 3,-5 5 7,-1 7 22,2 1-4,0 0-25,2 16 9,2 7-8,-4 6 7,-2 2 18,-2-1-16,-2 2 4,-3-5-8,4-2-5,-4 0 2,3-4-2,-1-3 1,-2-2-2,0-2-7,1-3-38,1-3-55,1-2-25,0-4-68</inkml:trace>
  <inkml:trace contextRef="#ctx0" brushRef="#br0" timeOffset="10431.2275">10219 10625 261,'0'0'107,"0"0"-5,0 0-10,0 0-45,0 0-47,0 0 5,35-14 2,-7 10 0,2 0-1,3 0 2,-2-1-8,3 0 1,-4 2-1,-5 2-8,-2 1-75,-8 0-30,-6 0-33,0 0-40</inkml:trace>
  <inkml:trace contextRef="#ctx0" brushRef="#br0" timeOffset="10696.8396">10379 10588 80,'0'0'120,"0"0"3,0 0-40,0 0-52,0 0-22,0 0 30,-18 89 20,15-52-3,2 3-15,1 0-17,0-1-5,0-3-11,0-2-8,0-6 2,0-1-1,0-1-1,0-5-5,0-3-43,0-4-41,-2-6-42,-1-2-60</inkml:trace>
  <inkml:trace contextRef="#ctx0" brushRef="#br0" timeOffset="10915.578">10263 11029 82,'0'0'166,"0"0"-87,0 0-21,0 0-42,0 0 7,0 0 48,44 0-8,-17 1-28,4-1-12,5 0-2,3 0-15,2 0-6,2-6-5,-3 2-54,-6-2-77,-5 4-15,-9-2-73</inkml:trace>
  <inkml:trace contextRef="#ctx0" brushRef="#br0" timeOffset="12721.1098">10895 10614 194,'0'0'119,"0"0"-29,0 0-12,0 0-3,0 0-49,0 0-18,0-5-8,0 8-4,0 18 4,0 8 1,0 7 18,0 1-7,2 1-2,-2-3 8,1-2-18,-1-5 3,2-2-2,-1-4-1,-1-4 0,2-1 0,-2-5-2,0-3-22,1-4-58,1-5-56,-1 0-21,1 0 9</inkml:trace>
  <inkml:trace contextRef="#ctx0" brushRef="#br0" timeOffset="13156.0043">10916 10611 76,'0'0'94,"0"0"3,0 0-2,0 0-15,0 0-54,0 0-20,52 18 21,-26 15 14,-1 3-23,0 1-5,-2 1-3,-2-3-4,-2-5-2,-1-3-4,0-4 3,-3-5 2,0-5-5,-3-4 0,-5-3 1,0-3-1,-2-3 2,1 0 7,0 0 8,0-16 9,1-7-11,-4-4 6,-3-5-6,0-1-4,0-1-7,0-1 1,0 0-2,-7 1-1,1 2-2,-1 7 0,2 3-1,0 11 1,4 4-5,1 4-25,0 3-50,0 0-103,0 3-182</inkml:trace>
  <inkml:trace contextRef="#ctx0" brushRef="#br0" timeOffset="13484.1097">11446 10611 285,'0'0'132,"0"0"-18,0 0-71,0 0-42,0 0-1,-12 88 12,12-49-3,0 0-1,0 1-5,0-4 3,0 0-6,1-4 0,1-5-2,1-3-6,-3-3-34,6-6-27,-6-4-25,1-6-36,1-5-54</inkml:trace>
  <inkml:trace contextRef="#ctx0" brushRef="#br0" timeOffset="13718.4754">11417 10601 294,'0'0'98,"0"0"-20,0 0-20,0 0-40,0 0-17,0 0 1,96-43-2,-68 42 0,-3-1-47,-3 2-47,-2 0-31,-6 0-9</inkml:trace>
  <inkml:trace contextRef="#ctx0" brushRef="#br0" timeOffset="13968.4614">11416 10835 63,'0'0'98,"0"0"-86,0 0 43,0 0 21,0 0 10,0 0-26,61 3-30,-33-3-16,-2 0-6,-2 0-8,-5 0-4,-8 8-68,-5 2-104,-6 3-74</inkml:trace>
  <inkml:trace contextRef="#ctx0" brushRef="#br0" timeOffset="14158.1535">11414 11092 216,'0'0'72,"0"0"-58,0 0 82,0 0-16,91-21-44,-56 6-34,-4 2-2,-4 2 0,-5 3-42,-7 6-101,-4 2-57</inkml:trace>
  <inkml:trace contextRef="#ctx0" brushRef="#br0" timeOffset="15493.1789">12150 11015 387,'0'0'49,"0"0"-45,0 0 2,0 0 18,0 0 14,21 79-12,-21-49 2,0-1 9,-9-1-26,-9-3-4,-2 3-1,-5-1-6,0 0-12,0-2-86,-1-4-83,4-5-108</inkml:trace>
  <inkml:trace contextRef="#ctx0" brushRef="#br0" timeOffset="16208.7956">13375 10537 286,'0'0'114,"0"0"-105,0 0 21,0 0 47,0 113-20,-2-71-16,1 3-16,-1-3-5,1 2-15,-2-5-2,0-3 2,1-4-5,1-5-5,1-4-16,0-6-42,0-5-33,0-4-9,0-8-49,0 0-57</inkml:trace>
  <inkml:trace contextRef="#ctx0" brushRef="#br0" timeOffset="16693.145">13344 10668 9,'0'0'70,"0"-79"26,0 45-3,0 4 3,11 6-4,3 4-21,2 5-19,2 4-6,3 7-18,6 4-16,0 0-10,1 12-2,-2 12 0,-7 3 0,-7 5-3,-6 1 3,-6 0-2,-6 0 7,-18 0-10,-12-2-4,-1-6-20,1-7 7,6-6 16,8-7 6,4-5 4,3 0-3,5 0 9,3-5-7,3-1 11,2 2 14,2 4 0,0 0-28,19 0 1,10 0 0,6 10 20,1 3-11,1 3-5,-2 0 5,0 3-5,-4 1-1,-4 0-4,-2 2 4,-5-1-4,-1-1 0,-5-2-6,-3-1 3,-3-3-24,-3-4-29,-2-4-38,1-3-82,-2-3-69</inkml:trace>
  <inkml:trace contextRef="#ctx0" brushRef="#br0" timeOffset="16974.3786">13791 10511 189,'0'0'81,"0"0"44,0 0-8,0 0-43,0 0-74,0 0 2,15 74 11,-3-26 34,-3 2-26,-3-2-10,-3-3 1,0-4-12,0-5 3,3-4-3,0-6-30,0-5-68,1-5 49,-1-11-111,0-5-112</inkml:trace>
  <inkml:trace contextRef="#ctx0" brushRef="#br0" timeOffset="17349.3624">13869 10752 210,'0'0'98,"0"0"-11,0 0-47,0 0-25,0 0-15,0 0-1,52-35-1,-31 32 1,0 1 0,1-1-1,2-4 0,-2 0-37,-4-4-20,0-2 25,-1-5 24,-1-3 9,-4 0 1,-6-2 8,-3 2 6,-3 1 32,0 5 17,0 6 29,0 6-2,0 3-1,0 0-56,0 11-33,0 16 0,0 9 6,0 2 3,-3-1-5,3-4 5,0 0-9,0-4 0,0-2 1,0-1-1,0-4-23,4-1-60,7-4-128,2-9-43</inkml:trace>
  <inkml:trace contextRef="#ctx0" brushRef="#br0" timeOffset="17844.4078">14710 10507 379,'0'0'77,"0"0"23,-82-73-42,49 59-13,3 3-9,4 5-30,2 5 1,4 1-7,1 0-6,1 1 0,3 16 6,6 5-2,2 6-3,7 6-7,0 0 9,11 6-6,15-4 3,5-2 4,3-1 1,5-4 0,-1-5-1,-5-2 4,-5-3 1,-6-1-3,-10-2-1,-3 1-1,-6-1 4,-3-2 3,0-1 7,-9 0 23,-9-2 9,-6-1-16,-4-3-9,-2 0-11,-3-2-8,2-3 0,0-2 0,1 0-27,3 0-17,4-10-93,3-1-183</inkml:trace>
  <inkml:trace contextRef="#ctx0" brushRef="#br0" timeOffset="19229.2999">15829 10625 276,'0'0'67,"0"0"30,0 0 62,0 0-80,0 0-40,0 0-25,-31-24-7,20 30-6,-2 16-2,-1 6 1,0 6-1,2 0 1,2-3 0,3-3-1,7-3-1,0-5 1,0-2-6,15-5-3,2-5 5,5-4 4,5-4 2,-1 0-2,6-8-45,-4-10-25,-3-7 18,-5 2 2,-10 0 37,-7 0 12,-3 1 2,-5 1 6,-12 1 2,-2 5 19,2 3 28,4 4-9,4 2-10,4 4-16,2 1-6,2 1-4,1 0-10,0 0-2,0 0-7,0 0-17,4 0-8,10 0 21,4 0 12,2 0 1,3 0 0,1 0-2,1-3 0,-3-10 2,-3-5 5,0-8-2,-7-4 3,-2-6 1,-4-3-4,-4-2 4,-2 5-1,0 1 18,0 7 15,-3 5-19,-3 3 0,0 10 5,4 4 0,1 4-5,-1 2-20,2 0-3,0 15-6,0 20 9,0 18 2,0 11 0,0 10-1,3 3 4,2 1 5,2-2-7,-4-1 4,0-3-4,-3-4 0,0-7 2,0-6-4,3-6 0,2-5 2,-2-2-2,-2-3 2,-1-5-3,0-9 0,0-11 1,0-9-1,0-5 4,0 0 2,0 0-1,-6-15-5,-4-11-17,-2-9 2,3-4-11,4-1 11,4 6 6,1 4-2,0 7 11,0 7 10,0 5 1,3 2 4,9 1-15,9 0 0,7 0-1,6-1-1,4 1-10,-1 2-44,2 2-62,-5 0-78,-6-1-88</inkml:trace>
  <inkml:trace contextRef="#ctx0" brushRef="#br0" timeOffset="20212.5599">17279 10669 132,'0'0'120,"0"0"-120,0 0 0,0 0 52,0 0 1,0 0-29,49 41 3,-29-35 7,4 0-10,3-3 9,2 0-12,1-3-3,0 0-7,3 0-2,-2-5-6,-1-5-1,-3 1 2,-9-2-3,-3-1 3,-8-1-2,-2-4 13,-4-4-7,-1-5 22,0-7-13,0-3-13,-3-3 3,-7 2-7,-5 2 0,0 8 0,-4 5 16,-1 9-5,-1 7 6,-3 6-1,1 0-16,-2 9 4,3 21-4,1 9 0,9 8-3,5 3 1,7-3 0,0-4 2,9-7-1,15-4-1,7-8-3,8-6 2,1-5 3,3-6-4,-4-6-8,3-1-83,3 0-37,0-8 39,-5-6-85</inkml:trace>
  <inkml:trace contextRef="#ctx0" brushRef="#br0" timeOffset="20942.7972">18207 10617 107,'0'0'98,"0"0"-9,0 0 34,0 0-44,-15-89-51,-3 68-6,2 1 13,-5 6-5,-1 6-12,-2 8-4,-2 0-1,-2 7-9,3 17-4,2 5 0,7 3 0,4-1 0,6-2 3,5-3-8,1-3 5,0-5-5,7-4 0,11-7-4,6-3 7,3-4 2,8-4-5,1-14-20,-1-6-5,-6 2 12,-5-1 18,-10 8 6,-8 6 15,-5 6 50,-1 3 5,0 0-28,0 3-48,0 21 3,0 11 0,-3 8 4,-1 5 4,-1 4 3,1 2-9,4 0 6,0-1-3,0-5-7,0-9 0,0-6 2,0-7-4,0-10 1,0-7 0,3-6-4,0-3 0,0 0 3,6-1 1,7-22 7,9-8 1,5-8-8,0-5-8,0-1-2,0 1-29,-3 5-4,1 6 7,-3 6-45,-4 4-50,0 5-69,-7 3-105</inkml:trace>
  <inkml:trace contextRef="#ctx0" brushRef="#br0" timeOffset="21161.5368">18695 10722 545,'0'0'187,"0"0"-162,0 0 23,0 0-17,0 0-31,0 0-6,12-17-11,-6 13-54,-2-2-89,1-3-165</inkml:trace>
  <inkml:trace contextRef="#ctx0" brushRef="#br0" timeOffset="21989.6207">19167 10243 82,'0'0'184,"0"0"-123,0 0 31,0 0 4,0 0-38,-93 4-34,77 19-22,-2 14-2,4 6-2,1 11 2,5 5 16,4 1-14,4 0 4,0-4 2,3-6-8,16-6-2,8-7 0,7-1-2,10-3-4,8-4 8,7-4 2,9-7-2,0-7-71,0-9-51,-7-2-139</inkml:trace>
  <inkml:trace contextRef="#ctx0" brushRef="#br0" timeOffset="22406.3766">20221 10397 14,'0'0'256,"0"0"-198,0 0 22,0 0 23,0 0-32,0 0-54,45 6 8,-37 18-3,0 8-11,-3 4 4,-5 1-14,0 1-1,0-2 13,-13-4-10,-10 1 0,-5-6 4,-9 0-6,-5-3 1,-5-3-2,-6 0-38,-4-4-30,2-5-61,1-8-84</inkml:trace>
  <inkml:trace contextRef="#ctx0" brushRef="#br0" timeOffset="22796.9847">19593 10344 98,'0'0'130,"0"0"-76,0 0-34,0 0 15,0 0 73,-1 111-32,-2-65-27,1-6-30,1-2 8,-1-6-26,2-4 0,0-1-1,0-2-26,0-3-94,3-4-40,2-5 5</inkml:trace>
  <inkml:trace contextRef="#ctx0" brushRef="#br0" timeOffset="23343.8274">19829 10434 111,'0'0'128,"0"0"-47,0 0 9,0 0 2,0 0-65,0 0-24,0 18-3,-3 0 3,0 0 1,1-1-4,1-3 1,-2-4-3,3-1 2,0-4-2,0-2 1,0 0-10,3-3 6,9 0 5,2 0 9,3 0 1,2 0-7,0 0 3,-3 0 0,-1 0-6,-2 0 1,-2 9 1,-1 4 1,-1 2 10,-3 3-9,-3 0 8,-3 1-4,0-1-3,0 0 7,-13-2-5,-4 1-3,-2-2 2,1-5-5,-3-1-1,0-1 0,3-4-27,1-4-45,1 0-41,3 0-73</inkml:trace>
  <inkml:trace contextRef="#ctx0" brushRef="#br0" timeOffset="23593.8146">19921 10347 340,'0'0'134,"0"0"-45,0 0-32,0 0-31,102-42-10,-59 33-15,-4 3 2,-5 5-3,-7 1-7,-5 0-44,-7 0-49,-4 0-59,-8 0-106</inkml:trace>
  <inkml:trace contextRef="#ctx0" brushRef="#br0" timeOffset="35179.138">21209 10704 302,'0'0'95,"0"0"-46,0 0 11,0 0 3,0 0-39,0 0-15,0 0 0,34-31-5,-34 31-4,0 0-7,2 11 7,-2 9 2,0 6 12,0 0 4,-12 6-2,-5 1-16,-3 0 0,-4-1-5,1-2-81,-2-3-73,3-4-62</inkml:trace>
  <inkml:trace contextRef="#ctx0" brushRef="#br0" timeOffset="37190.0556">22107 10696 160,'0'0'16,"0"0"19,0 0 5,0 0-9,0 0 7,0 0-14,31 45-2,-17-42 12,1-1-26,-3-2 26,3 0-14,-2 0-17,3 0 21,-1-8-15,5-5-5,-2-3 3,3-7-5,-2-3 7,-2-5-7,-3-5 10,-5-5 2,-1-3 7,-2-2-2,-1-6-7,0 3-8,1-2 9,-3 4-10,0 3-3,-3 2 0,0 3-2,0 3 6,0 4 6,0 4-10,0 5 7,-4 6-7,1 5-3,-2 5 2,0 3 1,-2 4-3,1 0 2,-4 0 1,-3 21 5,-1 12-5,-2 10 0,5 7 2,2 5 4,0 2 7,5-1-1,2 2-10,2-3 0,0-3-2,0-7-1,9-8-2,6-3 3,3-8-2,2-3-5,0-4 2,3-5 1,-2-3 2,1-5-36,0-2 31,-1-1-9,3-3 0,-3 0-22,-2 0-2,-4-8 14,-1-6 1,-1-2 21,-5-5-5,-2 2 3,-5-1 2,-1 2 4,0 6 1,0 3 1,-7 2 5,-2 2 22,1 2-8,1 3-13,4 0-8,0 0 3,3 12 1,-2 8-7,2 4 3,0-3-6,2-2 1,9-2 3,3-5 2,1-2-1,1-1-2,5-7 1,0-2 4,6 0 8,8-6-4,-1-9-6,0-3 7,-4-3-4,-6-3-1,-5-5 20,-1-5 21,-6-7-24,-1-1 17,-5-3-13,-4 1-2,-2 2-8,0 3-1,0 4-2,-7 4 6,-1 3-15,1 7 19,2 6-13,2 6 1,-1 5 13,4 4-21,0 0-6,0 4-5,0 25-7,0 16 18,0 13 2,4 5 0,4 3 7,-2-3-4,0-7 4,-1-10-9,2-9 0,2-7-2,1-3 2,7-8-10,-1-2-13,3-8-53,1-9-84,-5 0-168</inkml:trace>
  <inkml:trace contextRef="#ctx0" brushRef="#br0" timeOffset="37486.9168">22644 10404 130,'0'0'34,"81"-11"81,-28 4-34,7-5-39,3-1-22,1-1-13,-4 2-7,-8 3-21,-6 3-100,-15 1-112</inkml:trace>
  <inkml:trace contextRef="#ctx0" brushRef="#br0" timeOffset="39091.1095">24108 10371 105,'0'0'124,"0"0"-76,0 0-23,0 0-2,0 0 10,0 0-20,-12 53 12,11-38 3,1 3-15,0-3-2,0 0-1,0-1-2,0-2-6,0 0-2,0-2 0,7 1-2,0-2 5,1-2-7,-1 2 6,2-2-2,-1-3 2,-2-1 2,-2-3-4,1 0 0,-2 0 0,2 0 14,-2 0-5,0 0-3,-1 0-1,-1-2 8,1 1 1,-1 1-4,-1-2-2,0 2 10,0 0-5,0 0-10,0 0 0,0 0-3,0 0 0,0 0 0,0 0 3,0 0 0,0 0-1,0 0 0,0 0-1,0 0-1,0 0-4,2 0 3,1 0-5,0 0 6,3 0 5,3 0-4,-3 0 4,0 0-5,1-1 1,1-2 2,1-3 1,-2-3-2,1-2-1,0-1-1,-2-3 5,-1 0-5,0 2 0,-2-2 4,-3 0-4,0 1-4,0 1-3,0 2 6,0 2 2,0 4-1,0 5 5,0 0-3,0 0 4,0 0-6,0 0 3,0 0-3,0 3-4,-2 14-13,1 5 14,1 3-1,0-4-1,0 1 5,0-2 0,0-5-4,7-2 2,3-2 1,1-4-8,2-2 9,1-3 6,1-2-6,6 0-3,-1-2-15,1-13-5,2-3-16,-3-3-20,-3-5 58,-1-1-28,-5-1 29,-2 0 3,-3 3 0,-3 4 15,0 7-7,-3 4 19,0 5 53,0 5-59,0 0 7,1 0-31,7 2-14,5 15 1,2 11 8,3-1 5,0 2 0,-2-2 0,-2-4-1,0 0 0,-1-3 1,-3-4 4,-6 1-4,-4-2-20,0 2-22,-19-2 2,-11-1-63,-7 0-91</inkml:trace>
  <inkml:trace contextRef="#ctx0" brushRef="#br0" timeOffset="41703.6534">26097 10400 164,'0'0'60,"0"0"35,0 0-12,0 0-44,0 0 5,0 0 6,0 0-10,0-25-30,0 23 21,-5-1-31,-1 0 8,-3 0-3,-3 0-2,2 0-3,-5 1 4,-1 0-4,-4 2-1,1 0-3,-2 0 4,-1 0 0,2 2 0,-1 7-1,0 6-1,3 3-2,2 7 2,2 1-6,3 3-2,6-3 8,4-2-3,1-2 2,0-2 2,0-4-7,11-2 3,2-3-5,3-5 6,0-3 4,7-3 7,2 0-6,2-6 12,1-11-13,-1-2 3,-3-6 2,-5-3-4,-2-7 12,-4-3-4,-1-2 2,-4-4 4,0 2 3,-2-2-2,0 2-12,1-1 2,0 2-1,2 3-3,-5 7 5,1 4 8,-2 7-1,-3 8 3,1 6-10,-1 6 18,0 0-25,0 0 0,0 11-16,0 16 13,0 12 6,0 4 0,0 4-3,0 4 2,0 2 4,11 0-6,4-4 0,1-3-2,5-7 1,0-8 1,1-5-10,1-8-20,2-6-33,5-6-38,0-6-109,-2 0-144</inkml:trace>
  <inkml:trace contextRef="#ctx0" brushRef="#br0" timeOffset="42188.008">26613 10333 75,'0'0'59,"0"0"6,0 0 10,0 0-16,0 0 3,-85 92-14,76-58 0,3-5-1,4-3-11,2-3-10,0-3-16,0-6-10,8-2 0,7-2-1,3-6-9,5-4 20,4 0 15,2-6-25,-1-12-18,-4-6-46,-3-5 7,-6-4 28,-8-3 29,-7-2 0,0 4 7,0 5-4,-11 5 15,1 8 19,1 5 24,2 3-5,3 6-4,2 0-22,2 1-22,0 1-8,6 0-35,15 0 20,13 0-2,11 0-9,3-4-53,-1 1-47,-6 0-84</inkml:trace>
  <inkml:trace contextRef="#ctx0" brushRef="#br0" timeOffset="43967.0678">8921 12346 30,'0'0'138,"0"0"-55,0 0-16,0 0 3,0 0-52,0 0-7,3 26-11,2 3 49,-1 14 16,2 5-1,-4 6-16,1 4-1,1-3-23,-4-4-11,0-2-1,0-5-10,0 0-2,0 0 4,0-6-4,0-6 0,0-1-1,0-6-22,0-2-27,0-5-70,-4-7-101,-2-6-66</inkml:trace>
  <inkml:trace contextRef="#ctx0" brushRef="#br0" timeOffset="44508.8258">8963 12717 122,'0'0'135,"0"0"-112,0 0-20,0 0 1,0 0 18,0 0 9,72-23-19,-50 19-6,-1 2-2,-1-3-3,-1 2 2,2-1-1,-3-3-2,-2 2 0,1-1 1,-1-4 1,-1 3-1,-2-4-1,1 1 7,-3-4-3,0-1 21,-2 0 15,0-3 23,-5 0-28,-2 2 4,-2 2 1,0 3 2,0 5 7,-3 2-23,0 3-5,0 1 2,3 0 0,0 0-23,0 0-4,0 4-1,0 20 3,0 11 2,0 8 3,0 3-2,0-3 5,0 1-4,0-4-2,0-1 3,0-1-3,0-2 0,-1-1 0,-4-5-9,2-1-39,2-7-35,1-7-52,0-6 20,0-9-265</inkml:trace>
  <inkml:trace contextRef="#ctx0" brushRef="#br0" timeOffset="44930.6693">9606 12340 327,'0'0'44,"0"0"47,0 0-6,0 0-17,0 0-17,0 0-51,2 6-15,8 28 15,2 14 28,-6 5 8,-3 6-12,-3-2 5,0-1-21,0-3 7,-6-5-12,0-1 3,-1-1-6,1-3 0,1-3 0,1-4-24,1-1-13,-2-2-45,2-4 34,-1-5-9,4-9-155,0-6-54</inkml:trace>
  <inkml:trace contextRef="#ctx0" brushRef="#br0" timeOffset="45508.7633">9888 12619 179,'0'0'79,"0"0"-16,0 0 43,0 0-32,0 0-54,0 0-20,-12-20 0,2 36-2,2 9 7,1 4-4,1 6 6,3 1-1,-1 1-2,4-3 3,0-2-2,0-5-5,5-4 1,6-8-2,1-5-5,3-4 5,0-6 1,4 0 11,2-6 4,0-14-3,0-5-7,-2-2 7,-4 0-8,-4 0-3,-3 1 5,-6 0-4,-2 3 4,0 0-6,-15 5 0,0 3-6,-4 4 6,2 7-27,-2 2-46,1 2-51,0 0-70</inkml:trace>
  <inkml:trace contextRef="#ctx0" brushRef="#br0" timeOffset="46113.0126">10155 12465 263,'0'0'111,"0"0"-50,0 0-20,0 0 12,0 0-53,0 0-4,-1 6-5,14 9 9,6 3 6,3-1 21,1 1-11,3-2-1,-1 1 0,0-4-8,-2-1-5,4-1-2,-2-4 2,-4 1 3,-3-2-5,-2-2 5,-2 3-7,-1-3 4,-7 0-2,2-1 1,-7 2 0,1 0 9,-2 1-3,0 3 4,0 3 30,-11 3-10,-7 1-11,-3 5-10,-6 0-6,-1 3-1,1 2-3,-1 1-3,1 5 0,0-1-25,3 3-8,3-4-3,5-6-19,4-3-37,6-4-9,-2-4-59</inkml:trace>
  <inkml:trace contextRef="#ctx0" brushRef="#br0" timeOffset="48764.0454">11319 12683 22,'0'0'220,"0"0"-136,0 0 36,0 0-8,0 0-27,0 0-43,0 0-19,0-14-20,0 13-3,3 0-2,6-2 2,3 0 5,13-2-3,4 0-2,0 0 3,3-1-1,-4 1-4,0 0-5,-5 4-28,-7 1-39,-1 0-37,-9 0-62,-3 3 24</inkml:trace>
  <inkml:trace contextRef="#ctx0" brushRef="#br0" timeOffset="48993.3062">11285 12816 32,'0'0'210,"0"0"-210,0 0 12,0 0-5,0 0 69,0 0-41,98-2-25,-67-4 0,-1-1-2,-6 4-8,0 0-8,-6 3-71,-5 0-125</inkml:trace>
  <inkml:trace contextRef="#ctx0" brushRef="#br0" timeOffset="59032.3435">13006 12357 255,'0'0'96,"0"0"-26,0 0 3,0 0 12,0 0-41,0 0-26,0 0-9,0-3 8,0 3-17,0 7-12,0 17 12,2 12 3,1 8 11,1 5-5,-1 3 0,-1-3-2,-2-2-4,0-5-3,0-4 0,0-5-7,0-5-54,0-2-64,0-6-18,1-7-34</inkml:trace>
  <inkml:trace contextRef="#ctx0" brushRef="#br0" timeOffset="59552.7642">13627 12433 262,'0'0'141,"0"0"-99,0 0 13,0 0-4,0 0-43,0 0-8,-88 16-3,76 15 3,3 11 0,0 5 7,0 1 5,5-1 1,2-7-9,2-4-4,0-6-5,13-5-1,4-9 0,5-4-2,1-9 8,-1-3 19,5-2-16,0-17 10,0-8 2,-2-3-8,-7 0 5,-5-3-10,-10-1 24,-3 0 21,0 0-35,-10-1-5,-8 1-7,-1 5 0,-1 3-4,-2 8-19,1 6-35,1 4-13,4 6-66,6 2-106</inkml:trace>
  <inkml:trace contextRef="#ctx0" brushRef="#br0" timeOffset="60068.3647">13945 12379 150,'0'0'80,"0"0"-77,0 0-3,0 0 36,0 0-7,0 0-13,88 49 3,-66-28 7,4 1-9,-3-1-8,1 0-7,-3-3 2,0 2-4,1-4 0,-2 1 1,-1 0 1,-3-4 0,-8-1-2,-2-1-9,-6 0 9,0 3 3,-12 3 30,-10 4-11,-7 4-1,-3 6-7,-4 1-5,-2 3-5,-2 1-1,0-1-3,-2 1-22,-1-3-52,4-4-96,6-4-55</inkml:trace>
  <inkml:trace contextRef="#ctx0" brushRef="#br0" timeOffset="60599.5818">14771 12700 378,'0'0'121,"0"0"-121,0 0-6,0 0 6,0 0 42,100 4 4,-45-4-19,6 0-12,2 0-11,-3-4 7,-6-4-11,-4 2-9,-9 0-48,-8 2-30,-8 0-65,-10 0-7</inkml:trace>
  <inkml:trace contextRef="#ctx0" brushRef="#br0" timeOffset="60865.1916">15026 12527 62,'0'0'73,"0"0"24,0 0 41,0 0-56,0 0-82,0 0 9,-39 70 32,38-30-9,1-1-10,0-2-11,0-2-4,0-3-7,9-4-6,5-1-42,3-3-64,3-3-63,-4-3-46</inkml:trace>
  <inkml:trace contextRef="#ctx0" brushRef="#br0" timeOffset="61302.6695">15601 12401 328,'0'0'113,"0"0"0,0 0-31,0 0-23,0 0-59,0 0-9,7 38 9,-1 0 10,-1 4 4,-1 0-14,-2 2 8,-2-2-4,0-4-3,0-4 2,0-2-3,0-2-5,0 2-16,1-1-31,-1-1 12,0-1 21,0-10-148,0-6-24</inkml:trace>
  <inkml:trace contextRef="#ctx0" brushRef="#br0" timeOffset="61986.0467">15869 12542 120,'0'0'217,"0"0"-131,0 0-34,0 0 38,0 0-35,0 0-55,0 10-12,0 10 12,5 10 2,-1 1 3,-2 4 1,-2-2-3,0-1 0,0-2-2,0 2-1,0-4-22,0-2-68,1-2-43,5-9-78</inkml:trace>
  <inkml:trace contextRef="#ctx0" brushRef="#br0" timeOffset="62548.5116">16196 12439 270,'0'0'72,"0"0"-25,0 0-30,0 0-14,0 0 1,0 0 24,86 28-13,-54-10 7,2 1-13,-1 4 6,0 1-2,0-2-6,3 1-5,-2-2-1,-1-5-1,-5-1 1,-3-1-1,-2-4 0,-8 1-1,-4-2-3,-4-2 4,-6-3-18,-1-1 18,0 1-3,0 4 3,-15 2 48,-6 4-10,-6 3-16,-5 4-2,-3 1-6,-2 4-10,-2 0-1,5-1-3,3 0-3,4 0-25,9-4-64,1 0-57,7 0-15,4-2-32</inkml:trace>
  <inkml:trace contextRef="#ctx0" brushRef="#br0" timeOffset="63575.1117">13005 13404 3,'0'0'32,"0"0"-16,0 0 55,0 0-19,80 0-19,-53 0 4,3 0-19,4 0 15,7 0-8,8 0-15,9 0-1,12 0-9,12 0 6,15-2-5,9-3-1,11-3 20,0 0-2,1 0-13,7-2-4,4 0-1,5-1 4,11 3-4,4 0 0,5 2 2,2 3 0,-5 2 20,-4 1 4,2 0-2,-6 0-16,-4 0-5,-10-4-3,-18 0 0,-20 1 1,-25 0-1,-25 3 0,-21 0-2,-16 0-3,-4 0-31,-1-2 27,-13 2 1,-5 0-27,-4 0 7,-2 0-80,-7 0-69</inkml:trace>
  <inkml:trace contextRef="#ctx0" brushRef="#br0" timeOffset="64441.6499">13930 13676 135,'0'0'47,"0"0"6,0 0 20,0 0-6,0 0-14,0 0-34,0-7-19,0 7-2,0 7-15,0 15 17,0 8 14,0 7-6,0 7 4,0 3 6,-2 2 8,-1 0-6,0-2 3,0-1-7,-1-2-1,1-7-12,0-5 2,0-6-1,0-8-4,2-4 3,-1-4-3,1-5 7,-1-3 21,1-2 1,-4 0 12,-3 0 13,-6 0-30,-3-9-16,-4-9-7,1-3 0,-3-3 7,-1-2-8,-3 2-2,2 0-13,1 5-4,3 1-10,2 4-3,2 3-31,3 4-18,4-1-53,6 1-33,2-1-87</inkml:trace>
  <inkml:trace contextRef="#ctx0" brushRef="#br0" timeOffset="64836.7698">13987 13681 220,'0'0'61,"0"0"-21,0 0-33,0 0 14,0 0 1,0 0 9,107-19-3,-65 19-12,7 0 13,5 0-6,5 0-7,3 0-10,-6 0-5,1 0 4,1 0-5,3 0 0,2-5 0,-5-1 0,-7 2-8,-11 2-87,-10 2-24,-15 0-86</inkml:trace>
  <inkml:trace contextRef="#ctx0" brushRef="#br0" timeOffset="65414.8658">14337 13774 31,'0'0'290,"0"0"-195,0 0-43,0 0 27,0 0-25,0 0-33,103-62-1,-76 60-5,1 2-14,-7 0-1,0 15-5,-7 7-9,-6 7 14,-5 2 0,-3 3 0,-1 1 5,-17-3-5,-2-1-24,-2-3-14,0-2 0,1-4 14,5-2-1,1-3 25,6-2 1,3-2-1,3-2 4,3-4-2,0-1-1,0 0 10,10-3-9,11-3 37,7 0-9,10-10 9,5-10-25,8-4-8,1 0-5,0 3-1,-3 4-7,-7 7-32,-6 3 29,-14 3-166,-5 3 21,-11-1-89</inkml:trace>
  <inkml:trace contextRef="#ctx0" brushRef="#br0" timeOffset="67677.1015">17648 12989 236,'0'0'47,"0"0"19,0 0 0,0 0-22,0 0-37,0 0-6,22-18 8,-8 18 3,3-2 1,5 2-5,1 0-8,7-1 3,0-1 5,-2 1-8,-2-1-22,-6 2-62,-8 0-86,-7 2-64</inkml:trace>
  <inkml:trace contextRef="#ctx0" brushRef="#br0" timeOffset="67874.9593">17661 13214 214,'0'0'0,"0"0"54,0 0 48,0 0-55,101 5-28,-65-14-15,2-1-4,-5-1-33,-7 4-141</inkml:trace>
  <inkml:trace contextRef="#ctx0" brushRef="#br0" timeOffset="71303.1766">19258 12326 28,'0'0'47,"0"0"37,0 0-8,0 0-19,0 0 2,0 0 3,-11-9-19,11 9-10,0-1 0,0 1-20,0 0-6,0-1-3,0 1-2,11 0 3,12 0 7,12-2-9,4 2 9,5 0-11,3 0 5,3 0 3,2 0-8,5 0 8,3 0-9,2 2 0,4-1 2,-2 0-2,2 2 0,6-1 1,7-1 3,3-1-4,-3 0 0,-14 0 1,-11 0-1,-17 0 0,-10 2-4,-12 1-19,-6 2-26,-6-1-23,-3 2-20,0 0-6,-1 0 25,-13-3-68</inkml:trace>
  <inkml:trace contextRef="#ctx0" brushRef="#br0" timeOffset="72564.2373">19386 12298 16,'0'0'44,"0"0"14,0 0-13,0 0-15,0 0 1,0 0-23,0 0 3,0 1 2,0 1-8,0 1 15,4 0 19,5 0-4,2 2 1,0 0-14,6 1-2,1 4 10,3 0-11,6 3-7,3 1 5,1 3 8,2-2-3,1 1-11,0-1-10,0-1 3,1-1-2,-2 1 1,-3 0-3,-4-2 2,-4-2-2,-3-1 0,-7-1 1,0-1-2,-6-1 0,-3-1-3,-2-2 4,-1 3-4,0 0 4,0 0 0,0 1 11,-4 1 6,-4-1-9,-2 1 4,-2 1-4,-3-2-7,-5 4 7,-5 0-6,-3-1 1,-5 4-3,-3 1 1,0-1-6,0 3 5,1-2-3,5 1 2,3-2-11,2 0 5,1 0 5,-3 1-4,-1 0-5,-4-1-2,1 5 7,1-4 4,6 0 0,6-5 2,9-3-3,4-4 5,3-3-4,2 0 1,0 1-2,0-1 3,0 0-8,0 0 3,0 0-8,0 1-2,2 2 15,8 2 19,3 0-10,7-1 4,3-2-9,9-1 15,0-1-8,6 0-7,1 0 2,5 0-3,6 0-3,8 0 8,8 0 50,9 0-37,5-1-5,2-2-5,-3 0 4,-3 1-15,-7 0 5,-8 2 1,-6-1-5,-12 1-1,-4 0 0,-9 0 1,-8 0 0,-4-2-1,-9 2-4,-6 0 1,-3 0-8,0 0-3,0 0-18,-9 0 5,-7 0 0,-2 0-55,-1 0-8,3 0-24,-1 0-74</inkml:trace>
  <inkml:trace contextRef="#ctx0" brushRef="#br0" timeOffset="78081.201">19383 13196 5,'0'0'38,"0"0"-9,0 0-8,0 0 11,0 0 6,0 0 0,0 0-1,0 0 1,0 0-9,0 0-13,0 0-10,0 0-3,0 0-1,0 0-2,7 0 0,2 0 4,2 0-3,2 0-1,1 0 0,5-1 0,1-2 5,3 0-5,3 0 2,-4 0 7,-1 2-7,-3-1 6,-5 2-8,-1 0 1,-6 0-2,-1 0 1,-2 0-1,-3 0-10,0 3 4,0 4 7,0 6 8,-2 2-8,-11 3 11,-7 3-6,0 0 5,-3 0-3,-1 0-5,0-2 0,5-2-2,1-2 0,6-5 3,3-2-3,5-5 2,2 0-2,2-3 0,0 0-3,0 0 0,0 0 3,5 0 0,9-3 9,3-5-6,2 4-1,-1 3-2,-3 1 0,0 0-4,-2 7 4,0 8 4,-2 5 0,-2 1 5,-4 3 6,-2 3-10,-3 0 13,0 2-3,-3 1-7,-11-1 15,-2-4-15,-3 0-1,1-3 10,-2-3 0,2-6-4,2-2-9,5-5 4,1-3 13,4-3 5,2 0-4,-1-4 1,4-16-23,1-5 0,0-6 12,10 3-11,9 1 2,2 4-3,-4 4 1,0 5 1,-3 4-2,-1 0 2,1 4-2,0 1-4,3 2 3,1-2-31,2 2-70,0-2-38,3 1-39</inkml:trace>
  <inkml:trace contextRef="#ctx0" brushRef="#br0" timeOffset="78487.43">19821 13316 168,'0'0'82,"0"0"-63,0 0 44,0 0-10,0 0-36,90-31 1,-71 30-11,-1-1-6,-3 2-1,-2 0-1,-3 0 1,-4 0-21,-2 11-59,-4-2-38,0 1-58</inkml:trace>
  <inkml:trace contextRef="#ctx0" brushRef="#br0" timeOffset="78690.5459">19805 13458 201,'0'0'47,"0"0"5,0 0 52,0 0-23,0 0-45,97-15-17,-70 8-11,-3 1-8,-6 3-3,-2 1-74,-5 2-57,-3 0-101</inkml:trace>
  <inkml:trace contextRef="#ctx0" brushRef="#br0" timeOffset="79196.1109">20297 13285 147,'0'0'100,"0"0"-64,0 0 26,0 0-9,0 0-22,0 0-31,-70 41 6,67-15-6,0 1 10,2 1 5,1-1 0,0-4-1,0-2-11,9-5-3,6-3-7,4-5 7,0-3 3,1-5 0,2 0 17,-1-2-10,-1-11 15,-1-3 4,-4-6-11,-2 0 24,-4-7-17,-1-1-7,-7 0-4,-1 0-14,0 3-2,-7 3-4,-11 4-3,-3 8-20,-3 6-36,-1 5-28,2 1-23,-1 0-101</inkml:trace>
  <inkml:trace contextRef="#ctx0" brushRef="#br0" timeOffset="80587.6577">19984 11968 97,'0'0'48,"0"0"45,0 0-5,0 0-29,0 0-8,0 0-14,0-30 3,0 28 2,0 2-14,0-1 4,0 1-11,0-2-2,0 1-1,0 1-6,0 0-5,0 0-6,0 0-1,0 0-1,0 4-13,0 13 7,3 7 7,0 4 9,0 0-1,-3 4-2,0-1-6,0-1 7,0 1-7,0-3-17,0-3-70,0-2-68,-4-6-90</inkml:trace>
  <inkml:trace contextRef="#ctx0" brushRef="#br0" timeOffset="87194.641">21342 12594 51,'0'0'41,"0"0"-36,0 0 11,0 0 39,0 0 3,97 0-35,-70 0-3,1 0 28,2 0-16,0 0-6,-1 0-5,4 0-14,3 2 3,5-2-10,3 0 2,1 0 0,0 0-2,-10 0-3,-8 0-28,-9 0-51,-6 0-20,-7 0-60</inkml:trace>
  <inkml:trace contextRef="#ctx0" brushRef="#br0" timeOffset="87616.4922">22167 12373 197,'0'0'88,"0"0"25,0 0-4,0 0-12,0 0-46,0 0-51,0-12-11,0 29 3,0 8 8,1 10 1,2 2 0,-3 2 2,0 0-1,0-2-2,0-4 0,0-3-1,-6-1-7,-4-1-36,-1-2-40,1-1-26,-5-5 6,0-5-35</inkml:trace>
  <inkml:trace contextRef="#ctx0" brushRef="#br0" timeOffset="88314.9803">21242 12260 84,'0'0'96,"0"0"-43,0 0-3,-96 71-5,77-43-15,4 6-5,0 5 5,6 4 10,3 6-8,3 0 8,3 3-23,0 2 14,9-2-12,6-2-18,4-3-1,7-3 0,2-7-3,6-4-8,4-4-40,4-5-53,5-6-7,3-4 98,5-7-39,1-7-122</inkml:trace>
  <inkml:trace contextRef="#ctx0" brushRef="#br0" timeOffset="88830.5778">22392 12220 174,'0'0'76,"0"0"61,0 0-3,0 0-38,0 0-47,0 0-37,0-8-12,0 8-14,9 18 0,9 12 14,4 9 6,1 5 5,1 3 1,-1 2-4,0 0 1,-4 2-6,2-3 0,-2 0 1,-5-3-4,-5 0 0,-9-1 0,0 1 2,-9 0-1,-19-3-2,-11-3-1,-9-2-11,-3-4-35,-2-5-62,2-7-61,5-10-107</inkml:trace>
  <inkml:trace contextRef="#ctx0" brushRef="#br0" timeOffset="99375.9447">22895 12137 41,'0'0'40,"0"0"1,0 0-2,0 0-3,0 0-9,0 0-10,0 0 10,-3-3 1,3 1 16,0 2-3,-1-2-2,1 1-4,-2 0-1,2 1-12,0-2-14,-1 2 14,1-1 2,-4-1-15,3 2-4,-2-1-4,0-1-1,1 2 3,-1 0-3,2 0 4,-5 0-8,3 0 8,-1 0-4,-2 0 0,0 0-5,0 9 5,0 5-5,0 1 1,1 2 4,2-1-8,2 0 4,1 0 3,0-1-7,0-2 7,0 0-4,0-2-2,0-2 4,6 1-1,3-3 3,1 0-2,-1-2 6,0-1 0,3-1 7,-3-1-9,0-2-1,1 0 6,-1 0-5,0 0 8,3 0 0,-1-3 2,-1-3-5,0-2-3,-2-1 21,-2 2-6,-1-2-1,-2-2 9,0 1-8,-3-1-2,0-1-8,0-1-6,0-1-2,0 1-2,-2-2 2,-2 1-3,-3 0 7,1 4-10,0-1 3,1 5-22,-1 3-10,1 3-12,-1 0-27,-1 0-37,-2 0-35,3 3-50</inkml:trace>
  <inkml:trace contextRef="#ctx0" brushRef="#br0" timeOffset="100828.9899">23187 12212 26,'0'0'23,"0"0"20,0 0 12,0 0-16,0 0-12,0 0-2,-1 0 5,1 0-6,0 0-3,0 0 13,0 0-10,0 0-8,0 0-3,1 0-11,8 0 23,6 0-2,-1 0-13,0-3 3,0 0-4,1 3-2,-3 0-4,0 0 1,1 0-4,-2 0 0,3 0 0,-3 4 0,0 3 2,-4-3-2,0 2-3,-5 0-7,-2 3 10,0 2 9,0 2 2,-6 1 2,-9 0-10,1-3 5,-3-1 3,3-3-11,2-3 4,5-2-1,2 0-2,2-2 3,3 0-4,0 0-1,0 0 1,0 0-16,3 0 16,9 0 5,5 0-3,-4 0 0,-3 0-2,-2 10-22,-4 16 22,-4 6 3,0 9 10,-7 1-5,-12-1-7,-2-2 4,1-6-2,1-5-2,4-7 4,2-8-4,5-5 0,5-5 3,2-3 21,-2 0 49,0 0-6,1-5-25,-1-13-40,3-6-3,0-5 0,20-4 5,6 2-3,6 2-4,1 3 0,3 5 2,-1 5-3,1 4 0,-5 3-34,1 1-13,-3 3-50,-3 4-20,-2-1-93</inkml:trace>
  <inkml:trace contextRef="#ctx0" brushRef="#br0" timeOffset="105482.452">24164 12224 28,'0'0'109,"0"0"-98,0 0 38,0 0-5,0 0-22,0 0 30,0 0-18,0-22-7,0 22-7,0 0-1,0 0-4,0 0 10,0 0-4,0 0 1,0 0 5,0 0-10,0 0-8,0 0-9,0 0-16,0 12 5,0 16 8,5 14 3,-2 11 30,0 6 5,-2 2-6,-1-2 0,0-5-9,0-7-6,0-8-14,0-6 0,0-3 3,2-3 2,0-4-3,-2-4-2,0-1 0,0-1 2,0-2-2,0-3-16,-4-3-55,1-6-73,0-3-79</inkml:trace>
  <inkml:trace contextRef="#ctx0" brushRef="#br0" timeOffset="106404.1746">24445 12489 60,'0'0'83,"0"0"-40,0 0 35,0 0 8,0 0-36,0 0-22,-3 0-8,3 0-2,0 0-1,0 0-6,0 0-3,10 0 1,4-1 14,5-6-9,4 1-8,2 3 2,-1 1 4,4 0-10,-1 2 1,-3 0 1,-2 0-4,-5 2-1,-2 8-1,-5 6-13,-7 5 15,-3 2 7,0 3-2,-9-2 6,-10 0-7,-2-5 3,-2-1-7,1-4 0,3-3 3,4-2-3,3-5 0,3-1 2,5-3 0,2 0 5,2 0-4,0 0-3,0 0-1,6 0-1,7-3-5,-1 3 5,1 0-3,0 8 2,-4 10-4,-3 6-5,-5 4 12,-1 6 4,0-1 5,-12 1-2,-9-1-1,0-1 1,-4-5-7,1-6 1,0-1 3,5-5-4,1-4 0,6-6 7,3-3 8,6-2 23,3 0 19,0-17-45,0-7-12,15-6 0,7-3 0,5-2-14,3 5-2,0 3-21,-2 5-30,-1 4-40,0 0-88,-2 1-91</inkml:trace>
  <inkml:trace contextRef="#ctx0" brushRef="#br0" timeOffset="117979.6767">25212 12313 79,'0'0'77,"0"0"3,0 0 8,0 0-23,0 0-20,0 0-14,0 0-2,0 0 2,0 0-3,0 0-4,0 0 3,0 0 3,0 0-23,0 0-7,3 0-5,6 3-9,3 6 14,6 2 2,2 2-1,3 2 1,2 1-2,2 2 0,3 1 2,-2-3-2,2 1 0,0-2-2,0-2 6,-3 0-5,-6-5 1,-3 0-1,-6-2-3,-2-2 4,-6 0-1,-1-4 0,-3 1-5,0-1 2,0 2-9,0-1 2,0 1 9,-3 4 4,-6 0 15,-7 6-13,-3 0-1,-1 3 5,-4 1-8,-2 2 0,-1 2 1,-3 1-1,-1-2 1,-1 1-3,2-2 2,4-1-7,3-2-8,4-3-36,5-2 3,2 0-17,2-2-28,5-2-23,1-1-56</inkml:trace>
  <inkml:trace contextRef="#ctx0" brushRef="#br0" timeOffset="119970.7645">24351 13616 50,'0'0'7,"0"0"3,0 0 4,0 0-11,0 0-3,0 0-8,-5-6-18</inkml:trace>
  <inkml:trace contextRef="#ctx0" brushRef="#br0" timeOffset="137047.8176">18328 12555 92,'0'0'97,"0"0"-29,0 0-19,0 0 2,0 0-11,0 0 0,0 0-1,0 0-2,6-10-32,-3 10-5,3 1 0,1 16 13,2 7 9,1 8 10,0 5-7,-1 8-10,0 5-10,-1 4-4,0-3 7,-3-1-5,-1-8-6,-1-6 3,-3-6 0,0-4-16,0-3-42,0-1-4,0-2-8,-4-2-67,-2-7-11</inkml:trace>
  <inkml:trace contextRef="#ctx0" brushRef="#br0" timeOffset="137605.6895">18006 13446 48,'0'0'19,"0"0"27,0 0 5,0 0-11,84-16 5,-52 11-11,4 2 1,4 0 15,7-1-16,8-2-16,7-2-2,7-1-12,7-2-4,4 3 3,3-3-3,0 4 0,-1 0 3,-9 4-2,-7 2-2,-9 1 0,-11 0-30,-7 0-39,-11 0-25,-10 3-24,-6 2-11</inkml:trace>
  <inkml:trace contextRef="#ctx0" brushRef="#br0" timeOffset="138835.4102">18314 13814 182,'0'0'55,"0"0"8,0 0 22,0 0-22,0 0-29,0 0-24,-4-7-3,4 7-3,0 0-4,0 0 0,0 3 0,0 14 6,0 4 25,0 3-2,0 5-16,0 3 7,0 2-15,0 4-4,0 2 4,0 1-4,0 0-1,0-3 1,0-6 1,0 0-1,0-2-1,-6-3 0,3-3 4,-1-7-4,1-5 0,1-5 3,-1-4 0,2-1 6,-2-2 7,-6 0 30,-2-2-8,-4-11-36,-4-3 1,-2-3 3,-1-2-4,-4 0-2,-4-2-1,1 1-3,-3-1-1,3 2-17,2 2-4,1 2-28,6 4 2,5 4-36,1 1-53,2 2-48</inkml:trace>
  <inkml:trace contextRef="#ctx0" brushRef="#br0" timeOffset="139319.7588">18443 13794 63,'0'0'47,"0"0"6,0 0-4,0 0-13,0 0-1,0 0 5,89-23-6,-56 19-8,6-3-12,3 0-3,3 0-10,-3 3-1,-3 2 1,-1 0-1,-4 2-1,1 0 0,-1 0 1,-1 0-34,-3 0-44,-2 0-13,-3 0-25</inkml:trace>
  <inkml:trace contextRef="#ctx0" brushRef="#br0" timeOffset="139958.8154">18556 13897 104,'0'0'76,"0"0"-45,0 0 32,0 0 7,0 0-29,89-41-30,-75 41-7,-2 0-4,1 0-6,-2 7 1,-2 8 1,-2 4 4,-4 0-3,-3 5 10,0 3-6,-3 5-1,-14 2 0,-3 1 10,-1-2-6,2-4-4,1-8 0,5-3 2,0-4 0,5-4-1,3-3-1,4-2 0,1-1 0,0-2-6,0-2-1,0 0 7,6 0 1,12 0 12,4-2 7,6-10-4,5-1-12,6-2-2,0 1 13,0 1 14,-4 2-20,-8 5-9,-4 2-3,-7 2-14,-6 2-38,0 0-50,-7 0-31,-1 0-50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05:35.4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4231 15511 32,'0'0'209,"0"0"-155,0 0 1,0 0 41,0 0 7,0 0-17,0 0-32,0 4-7,0-4-10,-5 0-10,-2 0-24,-1-5-1,-2-4 5,1-2-6,-5 1 0,-2-4-1,-2-3 2,-1 3-4,-5-4 2,3 3-2,0-1 0,-4 4-10,-2 2-5,-3 4 9,-1 3-9,-2 3 7,2 0 3,1 1-3,3 10 8,7 1 1,0 1-10,2 1 0,6 1 2,1 2 3,1 1 5,10 5-6,0 6 4,0 7-6,10 5 2,10 5 4,5 3 1,5-1 1,3 2-5,1-5 6,2-6-4,1-3 4,-3-4 0,2-2-1,-1 1 4,-4 3-1,-4 0-1,-9 0-1,-8-2 4,-5-1-4,-5-3 1,0-4-2,-11-1 3,-11-3 11,-8-5-10,-6-4 6,-4-4 8,-2-7-6,-4 0-6,0 0-5,2-10 6,3-2-4,5 1-1,3-2 2,6 1 0,2 2-3,5-1-3,1 1-24,5-1-57,4-1-46,3 0-175</inkml:trace>
  <inkml:trace contextRef="#ctx0" brushRef="#br0" timeOffset="2352.7285">4544 16143 249,'0'0'152,"0"0"-84,0 0 49,0 0-28,0 0-55,0 0-16,-3 0 2,3 0-12,0 0-6,0 0-1,0 0-2,0 0-3,0 0-7,3 0 3,6 0 8,12 0 5,1-5 5,4-4-9,-1-3 2,-3-1-3,-2-2-4,1 1-6,-5-3-18,-4 0 13,-3 2-1,-1 0-1,-3 5 14,-5 2 2,0 5 1,0 1 0,0 2-1,0 0-12,-1 0 13,-8 0 12,3 14-12,-2 6-2,2 4-4,2 3 5,3-1-8,1-3 9,0-2-1,0-4-6,0-3 7,7-6-10,-1-1 0,3-3 5,-1-2-8,2-2-15,-1 0 18,3 0-4,4-13 8,-1 0-29,0 0 16,2-1 5,-4 2 10,-1 1-4,1 3 7,-1 1 2,0 3-2,0 4 0,2 0-6,2 0 6,-1 3-8,-2 9 7,-1 3 2,-1 0 0,-1 0 2,-1-1-1,0-4 2,-2-1-3,-4-4 1,-1-2-1,-1-2 2,-1-1-2,2 0 7,-1 0-2,2-3-4,0-12 18,0-1-16,-1-4-3,4 4 0,1-1-3,4 2 0,-2 0 0,4 3 4,-1 1-3,3 2 2,-2 3 0,-2 6-6,5 0-1,-5 0 6,0 10-13,0 3 14,0 3 0,0-2 5,-3-2-5,-5-3-4,0-1-2,-3-1 5,0-3 2,0 1 4,0-4 4,0-1-6,0 0 1,0 0 7,1 0 16,-1-13-27,2-1-5,4-2-9,1-1 13,1 2-1,-1 3 2,2 0-3,0 3 6,0 3-5,-1 1 2,0 4-4,1 1-1,3 0 4,0 0 1,2 0 0,0 6 6,0 5 7,7-1-3,-3 1 66,3-2-41,-2 0-32,-4 0 2,1-1-3,-2 0-1,-2 2 5,1-5-5,-4 3 1,-1-3 0,0-4-2,-3 1 0,1-2-4,2 0 4,-2 0 11,1 0-9,-1-3 5,0-5 1,0-2-6,1-4 6,-1-3-8,0 2 3,-1 1-6,-1 3 3,1 2 0,-2 3 0,-1 1 1,0 2 0,-2 2-1,0-1 2,0 2 9,0-1-5,0 1 12,0-2-3,0 1-10,0-4-3,0 0-2,0 0 0,0 0-2,0 0 3,0 2-1,0 2 3,0 1 1,0 0 7,0 0-9,0 0 1,0 0 0,0 0-3,0 0-4,0 0 4,0 0-2,0 6 0,0 9 2,0 2 0,0-1-2,1-2 2,4 1 0,1-3-1,0-1 2,3-1-4,3 1 0,0-3-5,1 0-8,4-3-55,0-2-39,-3-2-23,1-1-136</inkml:trace>
  <inkml:trace contextRef="#ctx0" brushRef="#br0" timeOffset="2618.3395">5666 15840 424,'0'0'97,"0"0"-60,0 0 7,0 0-23,0 0-21,0 0-31,-30-14-116,26 11-148</inkml:trace>
  <inkml:trace contextRef="#ctx0" brushRef="#br0" timeOffset="2972.0943">4813 15847 217,'0'0'315,"0"0"-196,0 0-48,0 0-4,0 0-26,0 0-31,0-15-7,0 13-3,0 2-16,0 0-43,0 0-144,0 0-350</inkml:trace>
  <inkml:trace contextRef="#ctx0" brushRef="#br0" timeOffset="5091.8885">5870 16142 80,'0'0'77,"0"0"10,0 0-3,0 0-23,0 0-10,0 0-6,-4-2-3,4 2 3,0-1-13,0 1-18,0 0-14,0 0-11,0 0-6,6 0 7,9 0 7,7 0 6,3 0 4,7 0-5,-4-3 3,5-4 3,-5-3-8,-2-2 2,-1-1 0,-1-3 2,1-3-3,-1-2-1,0-4 2,-3-1 2,0-2-4,-6 0 0,-5-1-1,-1-5 0,-7-2 1,-2-3-2,0-2 2,-2-1 1,-11 3-1,2 2-1,-2-1 1,-2 3 4,1 2-4,1 3 4,1 4 3,-4 7-1,5 4 15,1 4 9,0 5-15,-1 5-14,5 1-1,-3 0-19,-3 1 14,2 26 5,-2 18 5,9 16-3,3 14-1,0 6 3,7 0-1,13-4 0,2-12 3,3-14-6,-1-12-6,5-9 3,-1-7 3,2-10 0,8-5-14,1-8-30,0 0-56,-4-6-171</inkml:trace>
  <inkml:trace contextRef="#ctx0" brushRef="#br0" timeOffset="6602.8351">6949 15892 162,'0'0'49,"0"0"-15,0 0 26,-88-25-1,64 23-10,-1 1-7,1 1-6,-2 0-5,-2 1-18,3 11-3,-2 3-9,6 3 1,5 3 2,-2 3-3,4 4 1,1 2 10,4-2-2,1-1 9,5-2-12,3-4-1,0-5-6,0-1 0,5-4-9,10-3 4,4-3 0,7-5 5,3 0 17,4 0-11,5-16-3,-1-4 4,-4-2-13,-2-4 6,-7-1-22,-5 0 13,-5 2-2,-5 3 8,-2 4 3,-2 6 1,-4 4 1,-1 6 5,0 2-3,0 0 12,0 0-16,0 0-9,0 11-7,3 7 16,2 5 3,2-2-2,3-3 0,1-1 6,5-4-4,1-2-2,2-2 0,2-3 2,5-3 13,0-3-2,3 0-12,-1 0 11,0-15-12,-4-3 0,-3-5 0,-3-2 10,-7-4-4,-1-1-4,-7 1 0,-3 1 2,0 3-1,0 2-3,-7 3 0,-4 3 1,2 5-4,-1 5 1,4 4 1,1 2-1,1-1 3,2 2-2,1 0 8,-1 0-8,2 0-3,0 0-4,0 3-7,0 9 12,6 0-3,5 0-1,2-2 5,4 0 0,3-2-5,3-1 5,2 0 1,1-1 9,-1-1-9,0-1 2,-1 1-2,-4 2 4,-3 2-4,-3 3-1,-1 5-2,-2 1-1,-1 0 4,-4 1-1,-3 2 1,3 1 2,0-1-1,-1-2 1,0-1 2,0 0-3,1-3-1,0-1 0,0 0-2,4-4 2,-1-2-3,2-2 1,-1-3-3,-1-3 5,2 0 0,2 0 10,-1-3-8,0-14 9,4-2-8,-1-7-2,0-1 1,-1-1 7,-1-6-8,-4-2-1,0-3 0,0-5 1,-2-2-1,-2-5 0,-1-7 0,-2 1 3,-2 1-3,0 3 0,0 7 5,-3 7-5,-6 7 10,-2 8 16,2 9-16,-1 6 11,-1 4-6,-5 5-8,2 0 1,-3 20-7,-1 18-1,6 13-5,4 14 3,8 10 2,0 6 0,2-1 3,10-6 5,4-14-6,-1-13 1,3-11-3,4-8 0,-2-8-4,-1-5 4,-1-6-17,0-6-23,0-3-33,-2 0-38,-1-15-200</inkml:trace>
  <inkml:trace contextRef="#ctx0" brushRef="#br0" timeOffset="7566.9393">8032 15893 22,'0'0'65,"0"0"40,0 0-16,0 0-27,0 0-22,0 0-17,-25 0 5,20 16-22,2 5-4,2 3 21,1 2-5,0-1 0,0-5-6,1-2-1,10-6-11,1-2-2,4-2 0,2-5 2,0-1 11,4-2 0,2 0-4,-1-8-1,1-7-6,-5-3-27,-4-3-14,3-2-3,-6 5 15,-2 2 15,-4 5 12,-3 7 2,-3 4 3,0 0 10,3 0-13,-3 19 6,6 11 15,0 11 27,0 5-9,-3 6 13,0 2-3,-3 0-12,0-1-18,0-4 0,-3 1-5,-12 0-5,0 1-5,-3-4 1,0-8-4,3-15 2,8-12-3,2-8 4,2-4-3,-2 0-2,-1-12-5,-2-11-10,5-6 15,3-7-4,0-4 10,17-4-7,5 4 2,6-4-9,2 4-31,1 2-37,4 2-51,-4 4-75</inkml:trace>
  <inkml:trace contextRef="#ctx0" brushRef="#br0" timeOffset="9234.25">9035 16151 189,'0'0'120,"0"0"-40,0 0 14,0 0 36,0 0-48,0 0-37,0-18-2,0 18-24,0 0-9,0 0-10,0 0-4,0 0-7,0 10-15,-5 15 26,-7 8 0,-7 3-29,-6 4-64,-1-2-78,-2-2-115</inkml:trace>
  <inkml:trace contextRef="#ctx0" brushRef="#br0" timeOffset="10124.8292">10282 16156 113,'0'0'99,"0"0"8,0 0-12,0 0 17,0 0-31,0 0-25,-18-23-23,18 23-13,0 0-4,0 0-16,0 5-8,0 23-2,0 19 10,0 13 11,5 6-5,2 4 0,-3 0 1,1-4-5,-2-6-2,3-8 0,-1-11 0,0-10-4,0-4-17,-2-4-51,-3-4-91,0-6-79,0-11 32</inkml:trace>
  <inkml:trace contextRef="#ctx0" brushRef="#br0" timeOffset="10609.1845">10294 16473 283,'0'0'94,"0"0"-82,0 0-5,0 0 62,85-6-13,-51 5-31,4-1-10,2-1-9,0 0-3,-1-2-1,-3 1 2,-3-3-4,-2-3-7,-1 0-14,-2-3-5,-2-4 10,-7-3 5,-4-1-1,-5-3 12,-5-3 0,-4 0 0,-1 2 5,0 0 0,0 7 15,-1 5 25,-2 5-10,-2 4 21,5 2-3,-4 2-13,4 0-14,0 0-26,0 6-12,0 18 9,0 11 3,0 6 8,9 1 0,-3 1 9,-2-1-7,1 2-5,1 2-2,1-2-3,-1 0 1,0-7 2,0-2-3,-4-4-4,-1-7-13,-1-6-38,3-10-118,0-8-66</inkml:trace>
  <inkml:trace contextRef="#ctx0" brushRef="#br0" timeOffset="10995.1866">11174 16038 288,'0'0'78,"0"0"30,0 0 10,0 0-20,0 0-52,0 0-46,0 8 2,0 22-2,0 15 1,0 11 2,0 5-1,3 4 3,3 1-4,-3 0 3,0 0 21,-3-5-25,0-4 1,0-5 2,0-7-3,0-5-10,-7-4-23,-1-7-38,4-8-79,-1-10-111</inkml:trace>
  <inkml:trace contextRef="#ctx0" brushRef="#br0" timeOffset="11557.6581">11377 16323 164,'0'0'102,"0"0"-24,0 0-7,0 0-31,0 0-21,0 0-19,0 0-5,7 16 5,1 9 26,0 3 15,-1 7-12,-1 1-15,0 3-5,-2 0-5,-1-3 4,2-3-5,-4-3 0,1-6-3,-2-1-9,0-5-80,0-4-48,0-7-97</inkml:trace>
  <inkml:trace contextRef="#ctx0" brushRef="#br0" timeOffset="12333.2787">11695 16264 242,'0'0'72,"0"0"1,0 0 6,0 0-18,0 0-2,0 0-32,-16-8-18,16 8-9,0 0-12,0 0-5,6 13 16,11 2 1,6-1 0,6 0 0,7 1 2,5-1-1,-1 1 4,3-2-2,-4 1-3,-3-2 0,2 2 0,-5-1-1,-7 0 3,-8 0-3,-6 0 1,-7-3-2,-5 3 2,0 0 7,0 1 0,-16 4 0,-8 4 1,-8 4 4,-7 2-5,-7 3-6,-7 2 6,-5 1-6,1 1-1,2 0 1,9-4 0,6-1 4,7-4-5,9-3-2,6-5 1,6-5-34,6-3-70,6-6-52,0-4-126</inkml:trace>
  <inkml:trace contextRef="#ctx0" brushRef="#br0" timeOffset="14047.339">12845 16330 89,'0'0'108,"0"0"-39,0 0 25,0 0 11,0 0-35,0 0-33,0 0-26,0 0-8,5-3 3,14-3-6,8-3 1,4 0 5,2 0-5,4 0-1,-4 4 0,-1 1-3,-7 4-29,-7 0-86,-12 0-61,-6 11-76</inkml:trace>
  <inkml:trace contextRef="#ctx0" brushRef="#br0" timeOffset="14266.0778">12806 16479 148,'0'0'176,"0"0"-158,0 0-10,0 0 2,0 0 63,0 0-37,85-9-24,-50 3-8,-1 2-3,2 2-1,-3 2-38,-3 0-63,-5 0-49</inkml:trace>
  <inkml:trace contextRef="#ctx0" brushRef="#br0" timeOffset="14984.7924">14206 15909 237,'0'0'132,"0"0"-75,0 0-22,0 0-15,0 0-6,0 0 11,-11 128 13,11-64-14,0 4-7,3 0-14,5-7 5,-3-5-7,-1-3 1,-3-3-2,-1-4-12,0-1-63,0-4-17,0-4-71,0-7 33</inkml:trace>
  <inkml:trace contextRef="#ctx0" brushRef="#br0" timeOffset="15510.4131">14689 16181 226,'0'0'15,"0"0"11,0 0 70,0 0-26,0 0-30,-82 12-37,70 14 1,2 4 7,2 1-10,7 3-1,1-1-1,0-2 1,5 0 4,8-3-4,0-2-1,7-4-1,-1-2-4,0-6 5,5-9 1,0-5-10,3 0 10,1-15 1,-2-9 14,-4-3-5,-3-2-8,-8 0 7,-7 0 4,-4 0 24,0-1 2,-9 2-16,-8 0-19,0 5 6,-4 3-10,5 6-15,-1 6-31,5 1-22,2 7-32,3 0-76</inkml:trace>
  <inkml:trace contextRef="#ctx0" brushRef="#br0" timeOffset="16026.0132">15004 16089 211,'0'0'97,"0"0"-16,0 0-2,0 0-23,0 0-56,0 0 0,21 2 0,3 11 4,4 2 6,3 4-9,2-1 1,1 1 2,-1-1-3,-3 1-1,-2-1 1,-2 0-1,-8 0 0,-3 1-1,-6 1-9,-3-2 8,-3 1-1,-3 3-1,0 0 4,-9 2 8,-12 1 9,-6 4 24,-4 3-10,-7 2 12,-1 2-35,-3-1-4,0-3 2,1-2-6,1-3 0,7-4-3,11-7-5,8-6-29,10-5-69,4-5-85,0 0-87</inkml:trace>
  <inkml:trace contextRef="#ctx0" brushRef="#br0" timeOffset="16402.7448">15658 16395 342,'0'0'67,"0"0"-57,0 0 49,0 0-6,0 0-5,92-5-25,-67 5-14,1 0 0,-1 0-9,0 0 0,2 0 0,-3 0-4,5 0-64,-1 0-54,-3 2-6,-1-2-153</inkml:trace>
  <inkml:trace contextRef="#ctx0" brushRef="#br0" timeOffset="16916.7879">16520 15972 211,'0'0'128,"0"0"-33,0 0-42,0 0-52,0 0 23,0 95 39,-1-37-23,-3 6-6,0-2-14,-2-5-12,1-5-1,1-2-3,1-5-3,3 1-1,0-7-11,0-6-45,0-5-54,10-8-11,2-5-51</inkml:trace>
  <inkml:trace contextRef="#ctx0" brushRef="#br0" timeOffset="17291.7661">16930 16201 346,'0'0'62,"0"0"-36,0 0 10,0 0-10,0 0-14,0 0-12,0 73 20,0-38-8,0-3-4,0-2-8,0-1 1,0-4-2,0-1 0,1 0-45,3-3-13,-1-4 5,0-5-120</inkml:trace>
  <inkml:trace contextRef="#ctx0" brushRef="#br0" timeOffset="17862.9474">17221 16073 328,'0'0'40,"0"0"1,0 0 29,0 0 14,0 0-36,0 0-48,-20-16-11,25 16-3,12 14 14,5 6 9,5 1-9,-2 0 1,3 0-2,-2-1 1,2-2-3,1 0-4,-3-2 1,0 2 3,-4-1-1,-4-2 4,-3-1 0,-5-2 0,-2-2-2,-3-1 1,-1 0-1,-4 0 2,0 2 1,0-1 0,0 2 19,-2 4 5,-11-1-4,-2 1-7,-3 2-8,-3 2 3,0 1-9,-4 2 3,-3 0 0,-1 3-3,-2 0 2,0-4-5,1 1-1,3-4-15,5-3-35,5-3-42,2-4-16,6-5-65</inkml:trace>
  <inkml:trace contextRef="#ctx0" brushRef="#br0" timeOffset="18723.7015">14246 16922 134,'0'0'60,"0"0"-48,0 0 43,0 0 3,0 0-21,82 0-19,-47 0-10,6-2 0,6 1-4,8-3-4,9 2 1,13-1 1,14-2-1,11 1-1,7-1 0,3 1 2,-1 1-2,2 3 1,9 0-2,16 0 2,18 3 0,17 4-1,9-2 0,0-4 17,-5 1-8,-12-2-5,-5 0-1,-13 0-2,-7 0-1,-15 0 0,-21-5-23,-24 2-34,-27 1-32,-28 2-24,-21 0-34</inkml:trace>
  <inkml:trace contextRef="#ctx0" brushRef="#br0" timeOffset="19536.1541">15629 17206 76,'0'0'116,"0"0"-67,0 0-17,0 0 20,0 0-20,0 0-32,0 3 0,0 17 0,0 8 28,3 10-7,3 4-3,0 7 14,-1 0-12,-2 2 3,-2-3 22,1-1-17,-2-2-23,0-1 10,0-4-13,0-5-1,0-3-1,0-11 0,-2-6-3,-1-8 6,0-5 2,0-2 10,-3 0 19,-7 0 28,-4-9-51,-5-8-9,-3-2 8,-1-4-10,1-1-8,1 1 3,2 2 1,-1 3-5,4 3 3,-2 2-52,4-1 10,3 2-28,3-1-10,2 2-103</inkml:trace>
  <inkml:trace contextRef="#ctx0" brushRef="#br0" timeOffset="20004.8874">15793 17268 225,'0'0'135,"0"0"-104,0 0 1,0 0 8,0 0-17,0 0-7,111-20 8,-58 14-2,9 0-9,-1 4-12,0-2 5,-4 4-6,-1 0-3,1 0 1,2 0-35,0 0 20,1 0-13,-7 0-60,-5 2-36,-11 2-44</inkml:trace>
  <inkml:trace contextRef="#ctx0" brushRef="#br0" timeOffset="20593.3663">16235 17389 136,'0'0'100,"0"0"-42,0 0 12,0 0 9,0 0-19,0 0-25,18-46-13,-9 43-2,1 3-7,2 0-4,2 0-9,3 0-1,2 11-1,1 6 2,-2 4 0,-3 1-2,-4 3-3,-6 6-39,-5-1-5,0 3-13,-11 2 0,-9-4-9,-4-1 60,-1-1 5,-2-4 6,2 1 0,2-4 33,2-2 23,5-8-8,9-4-11,2-7 7,5 1-5,0-2-32,0 0-7,5 0-4,17 0 4,11 0 48,9-15-33,5-3-12,1-2 0,4 2 1,-1 1-4,-5 2-34,-1 0-104,-8 3-84</inkml:trace>
  <inkml:trace contextRef="#ctx0" brushRef="#br0" timeOffset="22317.6855">18891 16664 125,'0'0'53,"0"0"-52,0 0-1,0 0 15,88 3 21,-59-3-33,0 0-3,-2 0-2,-5 0-59,-7 2-74</inkml:trace>
  <inkml:trace contextRef="#ctx0" brushRef="#br0" timeOffset="22552.0485">18883 16848 114,'0'0'24,"0"0"63,0 0 8,113 0-50,-74-8-22,0 2-15,-4 2-8,-6 1-19,-3 2-97,-6-1-78</inkml:trace>
  <inkml:trace contextRef="#ctx0" brushRef="#br0" timeOffset="23208.2617">20296 16139 239,'0'0'57,"0"0"26,0 0-16,0 0-39,0 0-16,0 0-5,-12 94 27,10-47-16,2 5-9,0-4-8,0 0 7,2-1-8,5-2-12,1-6-61,0-3-39,-1-7-29,-6-7-84</inkml:trace>
  <inkml:trace contextRef="#ctx0" brushRef="#br0" timeOffset="23593.771">19856 16719 105,'0'0'117,"0"0"-101,0 0-16,0 0 37,0 0 41,110 0-35,-58-2-4,7-1-9,8 0 5,9 0 1,6 1-6,9-1 6,5 2-1,1 1-28,-2 0 4,-10 0-11,-9 0 0,-9 0-2,-6 0-9,-9 8-31,-7-1-27,-10 2-19,-12-1 0,-10-1-35,-10 1-8</inkml:trace>
  <inkml:trace contextRef="#ctx0" brushRef="#br0" timeOffset="24484.35">19981 17015 126,'0'0'67,"0"0"-9,0 0 53,0 0 8,0 0-74,0 0-11,-39-21-29,39 21-5,0 0-3,-2 6-17,0 18 0,1 11 20,1 6 4,0 3 6,0 2-6,0 0 18,0 1-14,-2 0-1,-1 1 4,0 2 1,-2-1-12,1 1 10,-2-2-10,-3 0 20,0-3-5,0-3 7,0-7-7,2-9-7,1-10-2,1-7-1,2-6-3,-3-3 28,-2 0 21,-6-3-19,-7-18-21,-1-6-11,-2-7-1,0-7 1,0 3 2,0 5-2,3 4-2,-1 8-7,1 3 3,0 5-13,2 1-19,0 4-29,5 2-59,5 0-16,2 2 2</inkml:trace>
  <inkml:trace contextRef="#ctx0" brushRef="#br0" timeOffset="24932.8516">20108 17049 20,'0'0'53,"0"0"-26,0 0 60,97-5-20,-57 5-20,6 0-12,6 0-5,3 1-9,4 3-5,7-2-15,5 0 2,4-1 3,-6-1-6,-10 2-5,-8-1-15,-12 2-63,-11 0-59</inkml:trace>
  <inkml:trace contextRef="#ctx0" brushRef="#br0" timeOffset="25542.2028">20339 17220 176,'0'0'76,"0"0"-34,0 0 20,0 0 4,0 0-33,0 0-26,72-27-3,-54 27-1,0 10 0,-3 8-2,-5 3-1,-6 7-5,-2 1 5,-2 3 4,0 3-4,-5 1-12,-9-2 11,-3 0-12,-2-1-7,-3-5 1,-1-2-20,-1-5-9,5-3 48,4-6 5,3-1-4,6-5 11,3-2 10,3-4-7,0 0 12,0 0-20,3 0-6,18 0 61,9 0 6,8 0-12,8-7-13,1-3-27,5 0-1,2 1-15,0 2 1,1 4-2,-3 3-20,-7 0-56,-2 0-61,-10 0-97</inkml:trace>
  <inkml:trace contextRef="#ctx0" brushRef="#br0" timeOffset="27253.2678">21748 16022 24,'0'0'144,"0"0"-96,0 0-21,0 0 30,0 0-20,0 0-16,0 0 8,64-5-3,-34 4-13,4-1-6,9 2 0,5 0 7,9 0-8,8-1 0,11-1-6,7 0 0,8 1 8,0 1-6,-3 0 2,-7 0 2,-7 0-5,-7 0-1,-10 0 0,-11 0-1,-14 0 1,-13 0-39,-8 0-43,-9 0-36,-2 0-9,0 0 17</inkml:trace>
  <inkml:trace contextRef="#ctx0" brushRef="#br0" timeOffset="28641.7284">21859 16008 7,'0'0'54,"0"0"10,0 0-17,0 0-1,0 0-13,0 0-3,-1 0-11,1 0-6,0 0-11,0 0-2,0 0 0,0 0 6,7 0 3,3 1-7,0 3 6,-1 0-8,-2-1 5,-1 2-3,1-3 0,-3 0 1,0 1-3,-1 0 0,2 0 4,-2 0-4,1 0-1,3 2 1,1-1 0,3 1 3,2 2-3,-1 1 0,3 1 0,3 3 0,1 3 0,1 0 0,3 0 0,0 2 5,0-2-4,0 1-1,-1-2 25,-1-2-16,-1 0-7,-1-2 2,-1-1-4,0-1 5,1-2-1,-2 0-4,-3-1 6,0 0-5,-6 0-1,0 0 0,-5-1 1,0 1-2,-3-1 1,0 1-3,0-1 0,-1 2 3,-14 0 10,-6 2-10,-4-1 5,-4 2-10,-4 0 5,1 2-2,-4 1-1,1-1 3,4-1-2,1 1 0,3-3 2,5 3 0,0-2 2,1 0-2,1-2-1,0 1 1,2 0-3,0-3 0,4 3 3,0-2 0,1 3-4,0 0 4,1 2 8,0 1-8,-1-1 0,1 2 5,-3 1-4,0-1 12,0 1-7,3-2-3,1-3 5,3 0-5,0 0 0,4-3-3,-1 1-2,2-1 2,2 1 0,1-2-1,0-2-4,0 2 2,0 0-5,0 0 8,13 3 8,11 0 5,7-1 4,14-1 10,14-3 18,8-1-15,10-2-13,10 0-8,7 0-5,4-13 5,4-2-8,-7 4-1,-8-2 4,-13 3-4,-10 2 0,-10 1-11,-9 4-17,-12 3-6,-13 0-18,-8 0-7,-10 0-20,-2 0-29,0 6-30,-19-2 26</inkml:trace>
  <inkml:trace contextRef="#ctx0" brushRef="#br0" timeOffset="30465.1722">21955 17075 174,'0'0'78,"0"0"-60,0 0 82,0 0-9,0 0-18,0 0-32,-9-9-34,9 9 0,0-1-7,0-1-6,6-1 6,6-1 6,7 1-5,-1-2 1,5 2-2,0 0-7,1 2 3,3 1-5,0 0-1,5 0 3,-3 0-19,0 0-5,-2 0 6,-7 1-3,-5 6 3,-4 3 5,-8 1-5,-3 3 3,0 0 8,-8 1 14,-8 0 3,-3-1 4,-3-2 1,2 1-5,0-2 0,4-3 0,0 2-1,6-4 0,3-4 0,2 0 0,5-2-1,0 0 2,0 0-3,0 0-9,0 0 9,6 0 2,8 2 1,4 4-3,2 6 0,2 1 10,-2 7-5,0 2-4,-4 6 1,-4 3 6,-6-2 0,-6 2 6,0-2-14,-18-1 23,-4 1-12,-1-3-2,0-5 24,0-5-2,7-5-24,-2-9 6,6-2 8,0 0 1,3-18-22,6-5 5,3 0 0,0-1-5,11-1-8,9 1 8,7 1-2,3 2 0,4 1-6,2 2-42,0 2-39,-1-2-74,-7 0-99</inkml:trace>
  <inkml:trace contextRef="#ctx0" brushRef="#br0" timeOffset="30793.2831">22534 17087 299,'0'0'93,"0"0"-42,0 0 19,0 0-43,0 0-27,0 0 0,82-24-1,-61 24 1,-2 0-13,-5 0-58,-5 0-44,-4 7-34</inkml:trace>
  <inkml:trace contextRef="#ctx0" brushRef="#br0" timeOffset="31027.6419">22486 17266 94,'0'0'36,"0"0"50,0 0 17,94-6-45,-59-2-16,3 1-31,-2 1-9,-3 2 0,-3 1-2,-8 0-14,-1 3-81,-5-2-96</inkml:trace>
  <inkml:trace contextRef="#ctx0" brushRef="#br0" timeOffset="31592.436">23053 17142 203,'0'0'96,"0"0"-20,0 0 55,0 0-50,0 0-24,0 0-21,-71-19-20,60 19-13,-2 0-3,2 13 0,2 1-4,1 6 2,0 3-2,3 1 2,5 1-4,0-1 3,0-4 3,0-2-7,12-3-4,0-7 4,0-4 5,3-2-7,0-2 9,1 0 14,2-3-4,3-11-1,-2-5-9,-2-4 12,-2-4-10,-8-5-2,-4 2-10,-3-3-19,0 3-18,-13 0-30,-10 3-21,-3 3-41,0 3-59</inkml:trace>
  <inkml:trace contextRef="#ctx0" brushRef="#br0" timeOffset="33032.4902">22449 15471 16,'0'0'63,"0"0"25,0 0 1,0 0-2,0 0-10,0 0-8,0-5 8,0 5-23,0 0-15,0 0-10,0 0-17,0 0-12,0 0 0,0 0-21,-2 17 17,-2 5 4,-1 7 5,-2-2-1,1 0-4,1-1 2,-1-1-2,2-1-8,-2 2-38,0-3-66,0-2-42,2-3-52</inkml:trace>
  <inkml:trace contextRef="#ctx0" brushRef="#br0" timeOffset="34262.921">23601 16233 116,'0'0'119,"0"0"-75,0 0 43,0 0-21,0 0-49,0 0-10,38 0 7,-18 0 9,2 0-10,2 0-13,1 0 6,2 0-5,5 0-2,3 0-5,0 0-68,-6 0-44,-7 0-160</inkml:trace>
  <inkml:trace contextRef="#ctx0" brushRef="#br0" timeOffset="34747.0179">24330 16082 122,'0'0'52,"0"0"23,0 0 63,0 0-96,0 0 18,0 0-3,-15-27-17,15 27-2,0 0-17,0 0-11,0 0-10,0 6-27,0 16 27,0 9 2,0 6 7,0 3 5,0 0-14,0-2 3,0-4 5,0-1-7,0-2-2,0 0-7,0 0-73,0-2 21,0-2-33,0-9-122</inkml:trace>
  <inkml:trace contextRef="#ctx0" brushRef="#br0" timeOffset="35705.322">23550 15927 75,'0'0'67,"0"0"13,0 0 10,0 0-21,0 0-14,0 0-41,-76-11-9,59 11 7,1 8-9,1 6 7,-1 5-3,-1 9-3,-2 9 6,0 8 0,2 7 8,-1 6-7,5 3-6,1 3 3,6-1-5,6-1-3,0-1 0,4-4-3,17-4-3,6-2-2,4-7-28,4-3 25,7-5-71,8-11-90,8-5-4</inkml:trace>
  <inkml:trace contextRef="#ctx0" brushRef="#br0" timeOffset="36287.4476">24749 15948 305,'0'0'27,"0"0"64,0 0 2,0 0-22,0 0-43,0 0-28,-10-7-21,31 20 21,6 11 16,1 9-11,-3 5 7,-4 1-11,-6 6 6,-4 0 1,-7 0-7,-4-1 14,0-5-15,-1 1 0,-19-3 5,-10 2-5,-8 2 0,-9-2-30,-3 0-29,0-6-28,1-4-29,2-7-9,3-8-105</inkml:trace>
  <inkml:trace contextRef="#ctx0" brushRef="#br0" timeOffset="37688.0315">25001 15591 16,'0'0'41,"0"0"-1,0 0 18,0 0-18,0 0 14,0 0 10,0-21-35,0 18 5,0 0 0,0 0-1,0 2-20,0-2-10,0 3 5,0-2 0,0 2-5,0 0-3,0 0 0,0 0-4,0 0 2,0 0-8,0 7-9,0 10 18,0 6 1,0 2 19,0 4-10,0-1-4,0 0 1,0-3-4,0-2 0,0-1-1,0-2-1,0 0 0,0-2-26,0 1-39,0-3-26,0-2-20,-1-3-66</inkml:trace>
  <inkml:trace contextRef="#ctx0" brushRef="#br0" timeOffset="40135.9277">25297 15702 28,'0'0'69,"0"0"13,0 0-6,0 0-16,0 0-16,0 0-9,-1-1-3,1 1-6,0 0-10,0 0 16,0-2-1,0 1 1,0-1-6,0 0-8,0-1-9,5-4-9,6 1 0,1 1-1,4-2 1,-1 3-2,1-1 2,1 4-2,1 1 0,1 0 2,-4 0-6,1 7 5,-5 10-8,-2 4-8,-4 3 16,-5 2 1,0 1-2,-2-1-12,-12-2 8,-3-3 1,0-2 5,-2-2 1,2-4-1,4-4 4,2-4-4,5-2 0,5-2 2,-1-1 8,2 0 0,0 0-4,0 0 1,0 0-3,6 0-4,7-1-11,0 1 11,0 0-1,1 13-7,-2 7-2,-2 5 9,-4 7 1,0 3 0,-5 1 0,-1 0 14,0-5-10,0-3 2,-10-6-4,-2-5 3,-1-7-2,2-4 12,2-6-2,-1 0 7,3 0 24,2-12-34,4-10-4,1-9 2,0-3-5,16-7 4,8 2-7,4 3-4,5 3-5,4 6-11,0 3-26,4 3-43,-1 3-27,0 1-95</inkml:trace>
  <inkml:trace contextRef="#ctx0" brushRef="#br0" timeOffset="49449.3317">26071 15868 163,'0'0'42,"0"0"17,0 0 22,0 0 10,0 0-19,0 0-27,0 0-16,6-14-8,-3 11-11,-1 2 1,-1 0-11,1 1 1,-2 0 3,0-2-3,0 2 3,0 0-4,0 0-3,0 0 1,3 0-3,3 6-9,4 13 7,0 12 7,0 11 4,-2 14-2,-2 10 12,-1 6 1,-1-1-11,-1-2 2,-1 2-6,-1 0 2,-1-2 8,0-4 7,0-12-15,0-7-1,0-7 1,0-6-4,-3-1-18,-4-5-53,-1-8-34,1-7-7,0-12 25,0 0-124</inkml:trace>
  <inkml:trace contextRef="#ctx0" brushRef="#br0" timeOffset="50660.0085">26547 16272 28,'0'0'39,"0"0"-5,0 0-6,0 0-1,0 0 4,0 0-1,0-2-9,0 1-8,0-1-3,2 1-8,8-3 2,3 3-2,3-1-1,0 2 0,5 0-1,-3 0 0,2 0-1,2 0 1,-2 0 0,1 5 4,-4 3-3,-3 2-2,-4 1 0,-4 4-4,-3 1 5,-3 4 13,0 3-12,-12 0 19,-8 4-9,-1-2 0,-1-4-7,3-5-1,2-4-1,1-1 21,5-5-7,4 0 0,2-5 0,1-1 4,4 0 3,0 0-7,0 0-4,0 0-9,12-4 17,1-2-20,3 0 0,1 4-4,-2 2-1,-2 0 5,1 4-2,-5 12-2,1 8 0,-3 8 3,-2 2 2,-5 7 48,0-2-26,-2-2-1,-12-1-5,-7-1 14,1-4-13,-2-4-6,-2-5-8,3-4 5,-1-6-7,3-4 3,5-6 1,5-2-2,2 0 14,4-7-7,3-12-10,0-5-1,1-5 6,18 1-2,4 0-3,4 3-1,0 1 0,3 1 0,-1 2-1,4 3-9,-1 2-41,2 2-50,0 0-45,-1 2-69</inkml:trace>
  <inkml:trace contextRef="#ctx0" brushRef="#br0" timeOffset="51477.6802">27172 16025 204,'0'0'44,"0"0"17,0 0 31,0 0-32,0 0-60,0 0-6,8-2 6,5 8 1,5 8 1,2 2 2,3 4-4,1 1 0,1 1 3,0 1-1,1 0-2,1 1 0,2-2 0,-3 1-1,0-2 1,-5-2 0,-2-1 1,-1-2 0,-6-1-1,-2-2 0,1-2 0,-7-4-1,1 0-1,-4-3-1,-1-1 3,2 1-10,-2-1 10,0 2 1,0 4 1,-6 2 3,-11 2-4,-1 2 1,-4 0 3,-5 3-4,-3 2 3,-4 1-2,-3 1-2,-1-1 1,0 0-1,2-1 0,5-1-1,4-1 1,4-1-1,5-2-5,5-2-25,1-5-25,6 0 1,1-3-53,4-2-94</inkml:trace>
  <inkml:trace contextRef="#ctx0" brushRef="#br0" timeOffset="106242.6511">26550 12560 4,'0'0'37,"0"0"20,0 0 29,0 0-25,0 0-26,0 0-14,0 0-10,0 0 0,-1 0-11,1 1 1,0 1 2,6 1-3,5 0 1,3 0-2,5 1 2,4-1 8,7 1-8,3-2 3,8 1 14,6 0-2,8 0-9,10 2 1,8 1-2,5 1-5,9 3 1,3-2-2,11 2 0,4-2 3,0 2-3,1-3 0,-2-1-5,4-1-3,11-1-18,13 1 24,12-2 0,8-3 2,0 1 0,-6 0 0,-8 4 2,-13 1-1,-14 1-1,-19 4-5,-17 0-8,-16 2-83,-23 0-11,-19-3-35</inkml:trace>
  <inkml:trace contextRef="#ctx0" brushRef="#br0" timeOffset="106971.882">30270 12366 141,'0'0'53,"0"0"-36,0 0-2,0 0 17,0 0-13,0 0-19,-51 4 0,39 11-2,-1 8-2,-1 5 3,-1 8 1,3 6 9,3 5 11,3 1-20,6 1 15,0-1 11,8 2-23,17 0-3,9 0 8,11-6-3,9-5 1,6-7-12,4-5-32,1-9-76,4-7-66</inkml:trace>
  <inkml:trace contextRef="#ctx0" brushRef="#br0" timeOffset="107378.1112">31433 12453 67,'0'0'42,"0"0"-3,0 0 23,0 0-25,0 0-4,0 0 7,36 30 10,-33-1-16,-1 4 16,-2 5-11,0-1-18,-5 2-13,-8-3 6,1 0 9,-2-1-23,-4 1 9,1-1-4,-3-2-5,-5-3-1,-8-1-30,-8-4-75,-11-4-91</inkml:trace>
  <inkml:trace contextRef="#ctx0" brushRef="#br0" timeOffset="107799.9702">30754 12485 75,'0'0'72,"0"0"28,0 0-10,0 0-32,0 0-32,0 0-26,0-4-11,0 22 2,0 11 9,0 7 0,0 4 7,0 2-7,0-3 1,0-2 5,0-2-6,2-2-2,1 1-4,0-3-16,0-3-71,0-5-8,0-8-59</inkml:trace>
  <inkml:trace contextRef="#ctx0" brushRef="#br0" timeOffset="108295.3412">31188 12460 114,'0'0'64,"0"0"6,0 0 14,0 0-38,0 0-46,0 0 3,-46 2 1,21 17-4,-1 7 0,-2 7-8,-2 6 8,0 4 0,2 0 2,3 0 9,3 0-5,5-2 4,4-2-8,7-3-2,6-6-6,0-5 6,0-4 0,7-4 8,8-8-3,0-3 3,6-6 9,3 0-12,-2-6 0,2-9-5,-8 0-7,-8-3 4,-8-3-3,0 0-12,-18 1-27,-8 2 5,-6 6 11,-4 6-24,-4 5-46,-4 1-6</inkml:trace>
  <inkml:trace contextRef="#ctx0" brushRef="#br0" timeOffset="109623.3974">28478 16303 70,'0'0'34,"0"0"1,0 0 21,0 0-23,0 0-24,0 0-7,32 0 14,-12 0 4,2 0-15,7 0 8,5 0-10,9 0 0,7 0 0,6 0-3,8 3 3,7 2-3,4 2 0,6 1 0,7-2 0,12-1 0,8-1 0,6-1-1,3 0-26,-11 0 0,-6 1-10,-6 1 2,1 0 1,3-2 13,1-2 18,0-1 3,-5 0 0,-8 0-32,-11 0-19</inkml:trace>
  <inkml:trace contextRef="#ctx0" brushRef="#br0" timeOffset="110473.3618">31306 15978 62,'0'0'64,"0"0"-16,0 0-4,0 0-14,0 0-30,0 0-3,-58 42 3,40-12 16,2 2 30,1 7-20,3 4 25,2 1-18,5 3-4,5-5-14,0 0-10,5 1-4,14-1-2,8-3 5,4-3-4,7-5 0,2-3 10,3-6-15,2-4 5,3-4-69,-2-8-80,3-6-108</inkml:trace>
  <inkml:trace contextRef="#ctx0" brushRef="#br0" timeOffset="110895.2023">32325 16079 93,'0'0'49,"0"0"-49,0 0 69,0 0 20,17 98-17,-15-59-2,-2 0-38,0-1 8,0 1-12,0 0-5,0 0-8,0-1-6,0-1-3,0 1-6,-7-3 0,-5-1-3,-7-2-61,-8-3 30,-9-4-41,-6-7-45,-10-6-16</inkml:trace>
  <inkml:trace contextRef="#ctx0" brushRef="#br0" timeOffset="111322.4155">31691 16132 163,'0'0'85,"0"0"17,0 0-19,0 0-28,0 0-55,0 0-13,-9 49 13,5-13 24,2 2-16,0-2-1,0-4-3,2 1-1,0-3-6,0-2-4,0 0-26,4-3-57,5-5-5,0-10-74</inkml:trace>
  <inkml:trace contextRef="#ctx0" brushRef="#br0" timeOffset="111894.9152">31906 16088 161,'0'0'59,"0"0"26,0 0 1,0 0-56,0 0-30,0 0-7,-1 0-6,13 0 13,6 0 5,4 6-4,-2 1 14,5 1-14,0-2 3,0 1-4,1 1 0,-5 0 0,-2-1 6,-5 1-6,-3-2 0,-3-2 0,-5-1-1,0 0-8,-3-3 3,0 0-8,0 0 5,0 0 3,0 0 6,0 2 6,0 4-4,0 3 2,0 4 12,-6 2-5,-2 2 2,-2 3-1,-2 3-5,-4 5 14,-1 2 5,-2 3-10,2-2-2,-2 1-5,2-2 7,1-4-16,1-2 0,2-2 2,1-2-2,-1-2 0,5-4-34,1-5-69,5-6-143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33:31.2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30250 5425 55,'0'0'133,"0"0"-89,0 0 19,0 0-2,0 0-26,0 0-9,21-11-20,-7 7-5,2 0 2,1-1-3,0 4 0,1-3 0,3 3 1,3 1 0,3 0-1,1 0 0,2 0-2,0 0 2,-1 3-1,1 5 1,-1-1 1,-7 1-1,-1 2-4,-3 2 2,-3 2-2,0 2 2,-5 2-4,-5 5-7,-2 3 11,-3 2 2,0 2 0,-8 2 6,-13-1-2,-2-2-1,-6 0 13,-6-7 8,-1 1 1,-2-4-10,-2 1-13,-6-1 3,-4 1-4,-3 0 2,-4-2-1,5-2-2,6-2 1,4-4-4,6-2 7,6-2-1,4 0 5,3-1-8,1-1-11,1 0-49,1 1-42,1-2-12,2-1-38</inkml:trace>
  <inkml:trace contextRef="#ctx0" brushRef="#br0" timeOffset="820.3156">30064 5878 3,'0'0'35,"0"0"-9,0 0 5,0 0-23,0 0-4,0 0 1,-6-12 19,6 12 7,0 0 0,0-1 28,0 1-2,0 0-18,0 0-5,0-2-4,0 2 5,0 0-8,0 0 15,0 0-5,-2 0-21,1 0-1,-5 0-15,-6 3 0,-3 11 14,-6 2-8,-3-1 0,2 1-4,-4-1 1,3 1-1,0-1-4,1 0 5,-1-1 1,4-3-2,4 0-2,5-3 0,5 0-9,2-3-2,3 1-11,0 0 0,2 0 10,17 0 12,6-1 5,14-2 9,8-1-9,5-1-1,1 1-4,-6-2-1,-6 2-4,-9 0-69,-6 1-30,-6 1-38,-4 0-38</inkml:trace>
  <inkml:trace contextRef="#ctx0" brushRef="#br0" timeOffset="2785.8554">25849 6675 191,'0'0'108,"0"0"-29,0 0 4,0 0 19,0 0-61,0 0-16,0-7 10,0 7-20,0-1-8,0 1 6,0 0-8,0 0-3,0 0-2,0 3-16,0 20 3,0 9 13,0 9 0,0 1 0,0 2 3,0-3-1,0-5-2,3-6 0,3-3 0,-3-4 0,1-4 0,1-3 0,-2-3 0,1-3-2,-1-1 1,5-1-1,1-4-6,4-2 10,11-2-2,9 0 11,4-11-11,5-5-2,-5-2-37,-2 3-62,-7 2-32,-7 8-29,-11 2-41</inkml:trace>
  <inkml:trace contextRef="#ctx0" brushRef="#br0" timeOffset="3176.4592">26325 6723 281,'0'0'148,"0"0"-89,0 0 36,0 0-23,0 0-70,0 0-2,0 19-27,0 10 27,0 2 6,0 1-4,0 0-2,0-5 0,0 0 4,0-3-8,1-1 3,2-1-6,-1-1-10,1-1-72,0-5 11,0-2-57,1-4 40,4-6-58</inkml:trace>
  <inkml:trace contextRef="#ctx0" brushRef="#br0" timeOffset="3437.9825">26371 6688 254,'0'0'99,"0"0"49,0 0-57,0 0-45,0 0-45,0 0-1,40-71-2,-11 64 0,-2 2-3,0 4 3,-4 1-8,-3 0-5,-5 0-42,-2 4-35,-3 7-20,0-1-20,-6 4-59</inkml:trace>
  <inkml:trace contextRef="#ctx0" brushRef="#br0" timeOffset="3641.0987">26353 6846 186,'0'0'38,"0"0"-23,0 0 19,0 0 30,0 0-17,119-23-27,-80 15-8,-6 5-11,-11 3-2,-8 0 1,-8 0-50,-6 8-91,0 12-5</inkml:trace>
  <inkml:trace contextRef="#ctx0" brushRef="#br0" timeOffset="3828.5852">26283 7109 43,'0'0'42,"0"0"-40,0 0 87,0 0-16,0 0-30,120-10-29,-79-3-13,1-3 1,-2 1-2,-5 0-101,-7 5-75</inkml:trace>
  <inkml:trace contextRef="#ctx0" brushRef="#br0" timeOffset="4437.9304">26884 6697 172,'0'0'120,"0"0"-49,0 0 2,0 0-18,0 0-46,0 0-6,-20 72 18,12-37-14,0-2-2,1 2-3,0-6 0,1 5 0,0-4-2,1-2 6,-1 0-6,2-7 1,1-3-4,0-6-7,1-5-6,2-3 4,0-4-4,0 0-9,0 0 6,0-14 8,3-11-26,14-9-8,1-9-2,6-9 5,-1-1 9,0 1 25,-5 7 8,-4 8 16,-3 11 52,-5 5 10,-3 10-10,0 3 15,-3 7 4,0 1-39,3 0-47,3 0-1,4 17-21,5 11 21,-1 10 0,-2 4 5,-2 3-4,-1-1 5,-1-4 0,0-5-6,0-2 9,-2-4-9,0-6 0,0-1-1,0-6-63,0-3-24,0-8-16,-3-3-71,0-2-73</inkml:trace>
  <inkml:trace contextRef="#ctx0" brushRef="#br0" timeOffset="4609.7966">26878 6952 479,'0'0'43,"0"0"-43,0 0 0,0 0 6,0 0 2,100-20-8,-61 14-31,-4 1-117,-9 1-53</inkml:trace>
  <inkml:trace contextRef="#ctx0" brushRef="#br0" timeOffset="5262.4075">27237 6712 187,'0'0'73,"0"0"10,0 0 48,0 0-37,0 0-56,0 0-23,0-8-15,7 8-15,6 16 3,7 8 12,2 9 5,2 6 7,1 2-10,-1-2 15,0-2-17,0-6 0,-2-4 1,-1-4 3,-3-2-2,0-2-2,-1-4 0,-4-5 6,-3-5-5,1-3-1,-4-2 9,4 0 0,2-13 7,2-11-5,0-6 0,-5-6-2,-1-3-6,-4 1-3,-4-1 2,-1 3-1,0 6 1,0 5-2,0 8-1,-1 6 1,1 7-30,0 1-47,0 3-72,0 0-197</inkml:trace>
  <inkml:trace contextRef="#ctx0" brushRef="#br0" timeOffset="5543.6425">27763 6712 488,'0'0'102,"0"0"-37,0 0-17,0 0-34,0 0-13,0 0 7,81-24-7,-48 18-1,-7 2-3,-3 2-21,-7 2-42,0 0-52,-2 0 8,-4 0-68</inkml:trace>
  <inkml:trace contextRef="#ctx0" brushRef="#br0" timeOffset="5746.7563">27842 6745 274,'0'0'102,"0"0"-95,0 0 40,-13 78 21,13-49-59,1 1 0,8-2 1,0-2-9,0 2 3,-5-3-4,-1 0-2,-3-4-78,0-2-93,-3-7-86</inkml:trace>
  <inkml:trace contextRef="#ctx0" brushRef="#br0" timeOffset="5934.2505">27815 7065 255,'0'0'147,"0"0"-146,0 0 10,85-34 18,-47 22-22,6 0-2,1 0-5,-1 0-25,-4 3-117,-9-1-102</inkml:trace>
  <inkml:trace contextRef="#ctx0" brushRef="#br0" timeOffset="6356.0995">28355 6671 75,'0'0'17,"0"0"-15,0 0 16,0 0 48,0 0-1,0 0-16,-19-22 3,19 22-7,0 0-18,0 3-27,0 15-2,0 11 2,0 7 22,0 2-2,0 1-7,0 3 7,0-5-2,0 0-4,0-8 7,0-6-17,0-4-3,0-4-2,0-4-10,0-5-41,0-3-37,2-3-64,2-3 25</inkml:trace>
  <inkml:trace contextRef="#ctx0" brushRef="#br0" timeOffset="6757.7355">28366 6715 105,'0'0'111,"0"0"-50,0 0 20,0 0 4,0 0-28,12-80-30,0 76-15,0 4-12,2 0-7,3 0-4,2 15 5,2 7 4,2 9 0,2 2 2,-1 3 3,-2 0-3,1 0 2,-2-3-2,-2-6 4,-3-3-6,-2-6 2,-4-6-2,-4-4 1,0-5-1,-3-1 2,3-2 1,0 0 1,2-5 22,1-13-19,-1-5-3,-3-5 10,-2-4-8,-2-3 8,-1-1-6,0 2 3,0 2 8,0 4-16,0 3 5,0 9-9,3 4 3,2 3-46,1 3-87,1 1-175</inkml:trace>
  <inkml:trace contextRef="#ctx0" brushRef="#br0" timeOffset="7601.4407">29212 6673 198,'0'0'127,"0"0"-82,0 0 60,0 0-35,0 0-49,0 0-13,-23-51-3,10 43-5,-2 5 0,-7 3 6,-7 0-6,-5 0-5,0 15-1,-1 5-3,7 5 12,4 4-8,8 3 5,2 4-3,7 1 3,5 1 1,2-3 1,0-7 1,17-2 0,5-5 13,8-4-14,6-7 0,5-4 11,3-4-5,-2-2-5,-4 0-3,-6-11-6,-10-6-90,-5-1 12,-13-3 33,-4-1-10,0-2-6,-9 3 35,-7 1 32,1 6 0,0 6 16,3 3-7,4 2-9,4 3 20,1 0 27,3 0-47,0 0 5,6 0-5,10 0 14,11 6-3,5 3-10,0 0 4,0 6-5,-5 1 0,-7 4-1,-3 2 2,-4 0-1,-4-1 27,-3-1-2,-3-1-14,-1 1-11,-2-1 7,0 1-7,0-4-31,0-4-60,0-6-73</inkml:trace>
  <inkml:trace contextRef="#ctx0" brushRef="#br0" timeOffset="8159.8094">30059 6601 385,'0'0'107,"0"0"-57,0 0 10,0 0-40,0 0-20,0 0 1,36-3 0,-6 3 11,4 0-10,5-3-2,0 1-58,-2-1-48,-4 0-55,-12 0-80</inkml:trace>
  <inkml:trace contextRef="#ctx0" brushRef="#br0" timeOffset="8362.9249">30141 6613 249,'0'0'91,"0"0"-63,0 0 36,-19 97-2,19-65-1,0-1-35,6-3-25,6-3 4,-3 0 0,-2-4-3,-1-2-2,-3 1-62,0-5-80,-3-2 6</inkml:trace>
  <inkml:trace contextRef="#ctx0" brushRef="#br0" timeOffset="8534.7899">30070 6954 188,'0'0'78,"0"0"-77,0 0 14,91-5 10,-45-3-23,3 0 3,2 3-5,-2-2-86,-9 1-91</inkml:trace>
  <inkml:trace contextRef="#ctx0" brushRef="#br0" timeOffset="8956.6428">30723 6623 219,'0'0'73,"0"0"7,0 0-11,0 0-24,0 0-45,0 0 1,-19 35-1,10-5 4,-1 0 13,-1 2 3,-1-2-14,0 0 11,0-2-17,0 3 8,2-4-6,1-5-1,1-2 0,1-5-1,4-4-2,0-4-7,0-4-37,3-2 3,0-1-80,0 0-28,0-4-38</inkml:trace>
  <inkml:trace contextRef="#ctx0" brushRef="#br0" timeOffset="9222.2535">30756 6596 150,'0'0'74,"0"0"66,0 0-26,0 0-24,0 0-22,0 0-35,0-44-17,0 44-5,0 0-11,0 0-3,0 0 2,0 0-6,0 0-3,0 0-24,0 0-25,0 0 11,0 0-7,0 0 4,-6 0 51,2 3-90,-1 2-49,5-2-36</inkml:trace>
  <inkml:trace contextRef="#ctx0" brushRef="#br0" timeOffset="9640.1139">30416 6607 39,'0'0'60,"0"0"8,0 0 34,95-11 8,-54 6-59,9 0-6,6-3-26,3 0-2,1 0-8,-3 0-2,-8 2-3,-10 2-4,-10 2-2,-8 2-6,-6 0-8,-7 0-27,-4 0-36,-4 0-56,-3 0-50,-12 0 122</inkml:trace>
  <inkml:trace contextRef="#ctx0" brushRef="#br0" timeOffset="11171.2842">31615 6637 13,'0'0'7,"0"0"29,0 0-4,0 0-23,0 0-2,0 0 45,8 0 27,-8 0 9,0 0-13,0-2-21,0 1-14,0-2-27,0 0 2,0 0-10,-5-1-2,-5 0-3,-2 0-9,-3 2-1,0 2 7,-1 0 0,1 0 2,-3 0-9,1 11 7,-3 9 3,1 2 0,2 0-1,5 1-4,3-2 5,6-1-3,3-4-4,0-1 0,0-2 3,8-3 4,8-2 6,3-7-1,5-1-3,5 0-4,2-12-6,2-8-29,-5 1 1,-4-1 6,-5 1 21,-8 3 9,-4 3 4,-5 4 17,-2 5 47,0 2 25,0 1-33,0 1-16,0 0-44,0 0-6,0 10 1,0 8 2,-2 0 3,2 0-5,0-3 4,0-1-5,5-4 3,6-2 3,3-3 7,5-5 1,6 0-8,7 0-21,2-17-12,2 0-28,0-1 26,-5 1 4,-2 2 31,-4 1 1,-11-1 5,-3 2 8,-5 6 41,-4 4 1,-2 2 12,0 1-23,0 0-30,0 0-15,1 0-22,4 11 14,1 7 8,4 3 0,-1 2 3,0-2 0,1 4-3,-1-2 2,-3 0-2,-2-2-21,-4-2-85,-4-1-23,-19-2 16,-7-4-163</inkml:trace>
  <inkml:trace contextRef="#ctx0" brushRef="#br0" timeOffset="12541.6184">27514 7456 31,'0'0'249,"0"0"-152,0 0-18,0 0 20,0 0-45,0 0-54,0 15 0,0 10 1,0 7 23,0 1-9,0 0 11,0-3-14,0-3-3,0-1-9,0-5 0,4-1-1,-1-2-20,2-5-46,-1-1 14,1-5-31,1-3-33,3-4 24,0-2-125</inkml:trace>
  <inkml:trace contextRef="#ctx0" brushRef="#br0" timeOffset="12881.2022">27623 7611 123,'0'0'179,"0"0"-158,0 0-17,0 0 24,0 0-7,0 0-13,66-6 3,-41 0-9,2-1-1,-1-3-1,-1-3-27,-3-4-32,-1 0-12,-6 1 21,-2 3 41,-5 2 9,-7 0 18,-1 2 46,0 2 60,0 2-57,0 2 18,0 3 19,0 0-54,0 0-50,0 1-24,0 16 24,0 6 0,0 4 7,0-2-7,0-2 0,0-2-2,3-1-4,3-1-32,1-2-49,-1-2-25,0-3-59,0-3-56</inkml:trace>
  <inkml:trace contextRef="#ctx0" brushRef="#br0" timeOffset="14469.7651">28270 7507 122,'0'0'129,"0"0"-20,0 0-33,0 0-51,0 0 52,0 0-47,0-30 1,0 22-10,-1 2-6,-2 1 16,-3 1-27,-1 3-4,-2-1-7,-2 2 7,-5 0-5,-1 0 13,-4 12-8,-1 6 0,4 3-2,0 4-4,8 1 6,2 2-3,4 0 1,4 1-2,0-5 4,2-1-4,15-7 5,7-3-8,4-2 11,5-7-4,3-4 14,0 0-13,0-2 0,-5-14 5,-4 0-5,-5-2-1,-8 0 1,-6-2-1,-6 1 6,-2-2-1,-2-1-4,-12 3-2,-4 2-2,0 4 0,-1 5-39,3 4-25,2 4-40,0 0-61,4 0-81</inkml:trace>
  <inkml:trace contextRef="#ctx0" brushRef="#br0" timeOffset="14829.1207">28566 7465 204,'0'0'167,"0"0"-134,0 0-7,0 0-21,0 0-1,0 0-4,0 67 0,0-36 13,0-3-12,0-1 14,0-4-3,0-3-12,0-4 0,0-4 1,0-1-1,0-4-15,0-1 4,0-1-9,0-2-30,0-3-24,0 0-34,0 0 12,0 0 80</inkml:trace>
  <inkml:trace contextRef="#ctx0" brushRef="#br0" timeOffset="15266.598">28637 7415 118,'0'0'108,"0"0"-42,0 0-26,0 0-13,0 0-7,0 0 1,72 80-18,-60-53 11,-3-4-10,-2-4-1,-1-6 2,-1 0-5,1-6-5,-3-2 5,-2-4 3,2 1-3,0-2-7,0 0-6,3-6 3,3-11-4,0-2-44,-1-1 40,-1 0 13,2 4-9,-2 1 14,-1 2 26,2 3 24,1 1-32,-3 3 15,3 2-26,0 2-5,2 2 6,2 0-8,1 10-8,-3 10 4,-4 3 1,1 1 3,-1 2 4,-2-1-4,-1-1 1,1 2 3,-4-4-1,-1 1-3,0-1-15,0 1-56,0-3-44,0-7-77</inkml:trace>
  <inkml:trace contextRef="#ctx0" brushRef="#br0" timeOffset="15594.7103">29134 7475 220,'0'0'108,"0"0"-108,0 0 0,0 0 43,0 0 23,19 91-48,-19-65 2,0 2 5,0-4-17,0 0-7,0 0 6,0-5-5,0 1-4,0-4 2,0-2-8,0-5-32,0-4-72,0-5-28</inkml:trace>
  <inkml:trace contextRef="#ctx0" brushRef="#br0" timeOffset="15829.0716">29203 7390 342,'0'0'48,"0"0"47,0 0 48,0 0-82,0 0-43,0 0-14,76-47-4,-46 42 0,-2 4 0,-4 1-23,-3 0-71,0 0-30,-5 3-21,-1 3-18,-6 0 1</inkml:trace>
  <inkml:trace contextRef="#ctx0" brushRef="#br0" timeOffset="16042.7036">29183 7594 128,'0'0'130,"0"0"-126,0 0-4,0 0 44,0 0 12,102-10-46,-60 0-6,-5 3-3,-10 4-1,-9 2-18,-8 1-23,-8 0-48,-2 0-61</inkml:trace>
  <inkml:trace contextRef="#ctx0" brushRef="#br0" timeOffset="16245.8172">29153 7798 173,'0'0'91,"0"0"-79,0 0 54,0 0-10,0 0-7,0 0 15,74 5-20,-35-12-25,-1-4-19,-5 3-5,-7 1-55,-7 3-60,-3-2-80</inkml:trace>
  <inkml:trace contextRef="#ctx0" brushRef="#br0" timeOffset="17198.8922">30039 7422 252,'0'0'111,"0"0"-20,0 0-27,0 0-46,0 0-18,0 0-11,16 53 11,-4-21 36,1-2-11,-1 2-9,3-6 10,-2 0-13,0-3-9,0-3-1,-1-5 2,-1-4-2,0-3-3,1-3 0,4-5 2,4 0 5,1-3-7,1-15-2,-1-3-20,-3-4-2,-5 1 15,-2 3 9,-5 4 5,-3 6-4,-2 4 12,-1 4 29,0 3-11,2 0-31,1 0-1,5 8-29,3 8 28,1 2 2,1-2 0,-2-3-1,1-1 5,0-1-3,0-4-1,1-2 0,2-2 7,4-3-6,4 0-1,-1-1-8,4-13-8,-4-1-24,-3-2-3,-4-4 16,-3 0 13,-8-3 14,-4-2-15,0 2-23,-5 2 29,-6 2 8,1 3-5,1 6-15,3 3-20,1 4-101,2 2-53</inkml:trace>
  <inkml:trace contextRef="#ctx0" brushRef="#br0" timeOffset="17709.8895">30962 7418 66,'0'0'262,"0"0"-209,0 0-4,0 0 72,0 0-70,0 0-51,-21-25-9,5 44 9,-5 8 0,0 3-3,1 3 3,4-1 0,3-3 3,7-4 1,4-4-1,2-6-3,0-1 1,9-5 1,10-2 1,7-5 8,3-2 0,6 0-9,1-13 0,-5-6 3,-4 0-5,-10-1-7,-6-2 5,-6-4 4,-4-2-7,-1-4 2,0 2-8,-7 1 8,-10 7-5,2 3-5,-1 7 12,-1 6-57,1 3-78,3 3-109</inkml:trace>
  <inkml:trace contextRef="#ctx0" brushRef="#br0" timeOffset="18084.8717">31281 7313 154,'0'0'22,"0"0"-9,0 0-10,0 0 13,0 0-16,0 78 50,0-42 13,0 0-6,-5-3-43,-2-2 9,4-5-12,0-2-9,3-4 3,0-2-5,0-4-9,0-2-31,0-5-65,6-4-50</inkml:trace>
  <inkml:trace contextRef="#ctx0" brushRef="#br0" timeOffset="18584.8443">31314 7260 239,'0'0'75,"0"0"31,0 0-30,0 0-40,0 0-13,0 0-19,51-33-7,-27 33 3,-4 0-4,-3 0 4,-2 15-5,-6 3-10,-5 3 8,-4 3-2,0 0 9,-3 1 0,-12-2-25,-4-3 0,-2-3 12,3-5-11,-1-3-11,7-5 35,0-3 7,4-1-7,5 0-9,2 0-17,1 0 7,0 0 8,0 2-12,1 4 18,17 2 5,5 2 6,5 1 6,5 1 18,2 0-12,-3 0-7,-5-2-1,-2-1-10,-5 2 0,-4-2-4,-4 0-38,-3-1-41,-4-3-84</inkml:trace>
  <inkml:trace contextRef="#ctx0" brushRef="#br0" timeOffset="21201.498">31924 7228 36,'0'0'101,"0"0"-13,0 0 8,0 0-17,0 0-29,0 0-8,0 0-6,0 0-15,0 0-11,0 0-10,0 14-20,0 13 20,0 10 1,0 9 3,0-1 17,0-2-12,0-4-7,0-5-2,0-6 0,0-3-7,0-3 6,0-2-71,0-5-29,0-5-81</inkml:trace>
  <inkml:trace contextRef="#ctx0" brushRef="#br0" timeOffset="21729.9137">32275 7398 92,'0'0'67,"0"0"-32,0 0 3,-88 32 9,63-22-32,-1 0-13,-1-2 0,-4 0-2,1-2-2,3-3-6,9-3 5,9 0 3,5 0 7,4 0 0,0 0 9,0 0-16,0 0-1,0 0-4,0 2 4,3 4 2,9 1 3,7 5 7,6 2 31,4 1-29,5 0 22,2-2-23,-2 1-11,-1-2 11,-9 0-12,-6 0-4,-8 0-5,-7 0-62,-3 0 20,0 0-10,0 0-68,0-2 43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07:32.1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8184 2475 129,'0'0'108,"0"0"-59,0 0 20,0 0-11,0 0-24,0 0-16,0-6-1,0 6-3,0 0-1,0 0 5,0 0-7,0 0-8,0 0-3,0 0-5,0 0-31,0 0-77,0 3-110,-8 9 59</inkml:trace>
  <inkml:trace contextRef="#ctx0" brushRef="#br0" timeOffset="265.6065">7795 3028 135,'0'0'58,"0"0"-52,0 0 1,0 0-7,0 0-1,0 0-28,6 0-31,3 0 60,1 0-9,1 0-48</inkml:trace>
  <inkml:trace contextRef="#ctx0" brushRef="#br0" timeOffset="562.4686">8741 3006 162,'0'0'38,"0"0"-37,0 0 36,0 0 24,0 0-47,0 0-8,6 0-6,-6 0 0,0 2-1,0 0-2,0-1-49,0 3-60,0 2-1</inkml:trace>
  <inkml:trace contextRef="#ctx0" brushRef="#br0" timeOffset="2420.6438">9515 2129 51,'0'0'55,"0"0"-17,0 0 9,0 0-16,0 0-31,0 0 0,18 27 40,-6 4 22,2 10-23,3 9 6,-3 9-12,4 2 12,-6 1-10,-1-4-14,-3-6-16,0-6-4,-2-7-1,2-1-2,-2-2 1,-1-4-10,-2-2-17,-2-4-35,-1-10-53,0-5-38</inkml:trace>
  <inkml:trace contextRef="#ctx0" brushRef="#br0" timeOffset="2920.4191">9663 2517 123,'0'0'84,"0"0"-80,0 0-4,0 0 0,0 0 0,106-41 0,-75 34 2,2-1-2,-3 1 0,-2 1 1,-4-2 1,1 0 2,-1-2 0,-1 2-4,-4-3 5,0-1-4,-7 1-1,-4-1 5,-5 0 2,-2-3 53,-1-3-18,0-2-4,-1 1 2,-8-1-23,0 4 49,-1 2-26,2 4-4,2 5 6,3 5 7,3 0-24,0 0-25,0 12-12,0 20 12,0 13 5,0 6-3,3 2-1,5-2 2,-2-4 0,-1-5-2,1-3-1,0-1 0,0-4-5,2 1 5,2-2-2,-2-3-21,1-3-31,2-5-49,-3-5-63,1-9-93</inkml:trace>
  <inkml:trace contextRef="#ctx0" brushRef="#br0" timeOffset="16425.1162">10643 1867 136,'0'0'105,"0"0"-54,0 0 10,0 0 6,0 0-32,0 0 1,0-3 0,0 3 5,0 0 0,0 0-18,0 0-20,0 0-2,-13 13-2,-8 13 2,-3 6 13,-3 4-11,0 2-1,3-2-2,5-4-6,1 0-12,6-2-39,-3-4-4,5-1-19,-2-2-40,6-5-7,1-6-59</inkml:trace>
  <inkml:trace contextRef="#ctx0" brushRef="#br0" timeOffset="16796.0066">10379 1929 128,'0'0'119,"0"0"-51,0 0-13,0 0-51,0 0-4,0 0 0,9 30 1,7-8 19,4 3-8,5-1-2,4-1 0,2-2-10,3-2 5,3-4-2,-2-2-3,0-4 0,-3-1-5,-4-2-2,-3-2-50,-6-1-60,-3-3-57</inkml:trace>
  <inkml:trace contextRef="#ctx0" brushRef="#br0" timeOffset="17389.7209">10591 1816 100,'0'0'54,"0"0"30,0 0-46,-100-12 25,70 12-47,-3 9-16,0 7 0,2 5 0,3 1 1,4 2 7,5 2 5,2 6-8,4 9-5,2 5 0,5 4-7,3 3 6,3-2 1,0-6-11,11-3 8,4-7-1,6-8-14,2-8 17,9-5-8,8-9-2,11-5 11,10 0 15,3-17-8,2-10-2,-5-6-3,-6-6 1,-3-3-2,-2-5-1,-10-1 5,-3 3-3,-14-1 3,-9 9-1,-11 4 2,-3 4 5,-1 4 8,-18 1 0,-4 4 0,-7 2-18,0 2-1,-3 3-27,-2 7-53,5 5-99</inkml:trace>
  <inkml:trace contextRef="#ctx0" brushRef="#br0" timeOffset="18792.0688">11053 2006 39,'0'0'71,"0"0"0,0 0 10,0 0-18,0 0-14,0 0-21,0-22-9,0 16-5,0-1-13,5 1 2,2-2-1,5 1-1,0 2-1,0 0 0,3 4 3,-3 1-5,3 0 2,-2 0-2,1 9 1,-2 9-3,-3 7 3,-2 0 2,-3-1 12,-2 2-13,4-5 6,-3 0-3,-1-3 0,-1-5 3,-1-1-6,0-4 0,0-5 3,0-1-1,0-2-2,0 0 3,0 0 2,0 0 1,3-2 9,0-13 6,4-7-16,2-9-4,3-4 0,5 3 2,-2 1-3,1 5 2,-1 6-1,-2 3-1,-4 6 0,-4 7 5,-2 3-5,6 1-2,-2 0-12,2 12 4,0 6 9,1 3-1,-5 0 2,1 1 2,-1 1-2,-2 1 2,0-3-2,1-1 0,0-2-54,1-6-60,1-3-65</inkml:trace>
  <inkml:trace contextRef="#ctx0" brushRef="#br0" timeOffset="24403.7451">11931 1894 74,'0'0'63,"0"0"-15,0 0 14,0 0 5,0 0-22,0 0-19,0 0-8,-11-6-1,11 6-10,0 0-1,0 0-6,0 3-9,0 18 9,0 14 6,0 17 10,6 13-2,0 9-6,0 3 9,-3-7-16,-2-5 7,1-6-8,1-8-6,0 0 6,-3-4 1,0-4-1,0 0 0,0-7-3,-3-2 0,-2-3-6,1-8-50,2-3-68,2-9 0,0-10-34</inkml:trace>
  <inkml:trace contextRef="#ctx0" brushRef="#br0" timeOffset="25383.965">12296 2261 69,'0'0'29,"0"0"26,0 0-16,0 0-8,0 0-10,0 0-2,32-53-8,-15 45-6,0 0 5,4 2 13,1 3-11,-2 3 0,2 0 2,-1 0-7,-3 10 6,0 7-13,-6 5 0,-2 3 1,-4 0 4,-5 2-5,-1 2 7,0 1-7,-7-1-2,-8 1 2,1-3 1,-2-3-1,4-3 5,2-6-7,-2-3 2,6-3-10,1-5 6,4-2 1,1-2 3,0 0 13,0-2-13,0-12-6,1-6 6,11-4 1,5-6 1,1-3-2,1-2 0,3 0 4,-2 3-1,4 0 3,-4 3 7,-1 2 0,-3 7-2,-7 9-6,-5 4 15,-4 6 35,0 1 6,0 0-40,0 3-21,-3 16 0,-7 9 11,-3 8-11,4 0 0,1-2-1,5-2 1,3-3-4,0-3 1,0-5-3,9-6-1,6-2-3,0-4-13,6-3 1,0-5-28,4-1-19,0 0-63,-1 0-39</inkml:trace>
  <inkml:trace contextRef="#ctx0" brushRef="#br0" timeOffset="26176.7057">12960 2112 75,'0'0'87,"0"0"12,0 0-7,0 0-22,0 0-34,0 0-12,-8-4-5,8 4-10,0 0-9,0 0-24,2 12 15,15 6 9,6 0 3,7-2 4,5 1 7,0-3 12,1-2 2,1-2-21,-2 1-4,-3-2 1,0 1-1,-2-1-1,-4-1-2,-3 2 0,-4-1-1,-5 1 1,1 0-5,-6 0 5,-5 4-7,-4 3 0,0 2 7,-7 5 19,-19 3-4,-6 7-5,-7-1-10,-3 4 0,-4 1 15,-1 1-15,3-3-11,3-4-29,7-7-64,10-5 3,8-7-95</inkml:trace>
  <inkml:trace contextRef="#ctx0" brushRef="#br0" timeOffset="78338.5224">7713 4116 113,'0'0'69,"0"0"-37,0 0 6,0 0-9,0 0-29,0 0-2,0 0 2,-1 12 48,-5 7-9,-2 8-20,3 5 19,1 6-12,-3 1-10,1 5-2,-2 3-10,1 6-4,-5 0 9,4-2-9,-2-3 0,0-7-14,-4-5-9,5-3-10,0-4 2,2-4 18,1-3-13,3-6-5,1-4-10,2-6-51,0-6-12,0 0 20</inkml:trace>
  <inkml:trace contextRef="#ctx0" brushRef="#br0" timeOffset="78713.5005">7723 4152 3,'0'0'48,"0"0"21,0 0 18,0 0-24,0 0-29,0 0-7,5-8-7,-1 8-20,7 9 2,4 10 11,4 6 21,-1 5-5,4 5 0,-2 2-5,4 2-6,-5 5 1,-2 0-9,-1-2-4,-6-2-6,-1-4 1,-3-1-3,-4-3-23,-2-1-50,0 0 3,-3-7-58,-11-6-46</inkml:trace>
  <inkml:trace contextRef="#ctx0" brushRef="#br0" timeOffset="78963.4851">7687 4505 250,'0'0'29,"0"0"-25,0 0-4,0 0 12,87-40-7,-60 34-3,-2 3-2,1 3-4,-3 0-20,-3 0-45,-2 0-66</inkml:trace>
  <inkml:trace contextRef="#ctx0" brushRef="#br0" timeOffset="79494.7081">8374 4397 274,'0'0'43,"0"0"2,0 0 21,-84-13-18,65 10-24,-2 0-16,3 1 4,3 2-6,-1 0-1,7 0-1,1 0-3,4 0-2,2 2-2,2 9-18,0 6 5,8 7 9,7 2 7,6 0 0,1-1 1,1-3-1,0-2 0,0-4 0,-3 0 7,-6-2-5,1-1-1,-8-1-1,-5 2 0,-2 1-4,0 1 8,-9 2-1,-12 0 10,3-4-6,0-2-2,-1-6 0,0-2-2,-1-4-3,2 0-43,0 0-20,5 0-57,1 0-84</inkml:trace>
  <inkml:trace contextRef="#ctx0" brushRef="#br0" timeOffset="80040.0961">8763 4444 28,'0'0'98,"0"0"-10,0 0 13,0 0-27,0 0-18,0 0 0,-91-57-10,72 54-28,1 3-8,3 0 7,4 0-17,0 0 0,3 0-2,2 7 2,0 8-3,6 3-8,0 6-2,0 5 13,3-4 0,12 1 3,4-2 0,1-4-2,1-2 2,-2-2-3,-2-1 0,-4-2 3,-4 0-2,0 0-1,-3 1 0,-2 0 2,-4-3-4,0-1 4,0-1 2,0-2 1,-5 1 16,-6-2 7,-4 2-12,-3-3-14,-4 0-2,-2-1-25,1 0-31,-2-3-17,1-1-38,2 0-78</inkml:trace>
  <inkml:trace contextRef="#ctx0" brushRef="#br0" timeOffset="83748.1216">8907 4591 19,'0'0'62,"0"0"5,0 0-5,0 0-11,0 0 0,0 0-10,0-7-9,0 7 3,0 0-6,0 0-6,0 0-2,0 0-15,0 0-6,0 0-4,0 7-5,0 13 9,0 6 2,0 2-1,0 1 1,4-3 0,3 1-2,2-5 0,0-1-1,-1-1-2,5-2 1,-2-3 2,0-2-4,0-4-5,4-4 8,1-4-3,1-1 4,2 0-2,0-3 1,0-9-12,0-3 1,0-3-5,-1 0 8,0-1 2,-4 1 5,-3 0 2,-3-1 1,-5 1-1,-3 0 6,0 1 0,0 4 1,0 1 7,-3 3-7,-2 2 15,-2 4-5,1 1-16,-3 2 0,4 0-2,-1 0 2,-1 0-1,6 13 1,1 5-1,0 4-2,0-3 1,3 1-3,7-4 4,2-1 3,3-1-3,-5-4 1,4 1-1,1-4 2,-2 1-2,3-5-1,-2-3 1,2 0 2,1 0 4,1 0-5,1-9 1,1-3-1,-3-2-1,0-2 2,2 1-2,-5-3 0,2 3 2,-2-2 0,0 3-2,-2 1 1,0 0 0,3 2 0,0 1-1,-3 3-3,5 3 0,-4 2 0,-1 2 0,3 0 2,-5 5-2,3 9 2,-5-1 1,1 4 0,-6-1 1,0-1-1,-3 2-1,0-3-1,0-1 4,0-1 2,-4-1-4,-1-1-7,-1-3 7,4-2 6,1-2-2,1-1-1,0-2-2,0 0 9,0 0-4,0-8-5,0-8-2,0-2-6,3-2 1,9-1 2,1 0-3,1 3 4,-2 3 1,1 4-2,-1 4 2,0 1 1,0 4-1,0 2 0,1 0-3,1 0 1,-1 8 4,-2 4 0,3 1 0,0-1 0,0 2 4,-3-1-1,-3 1-3,-4-2 0,-2 0 0,-1-3 2,-1-3 0,0-2-1,0-2 0,2-2 3,-2 0 5,0 0 17,3-5 9,1-10-30,-1-5-5,3-1-1,0 0 0,0 2-4,0 1-7,3 3 9,-3 3-1,2 1-7,-1 4 11,0 4-8,-1 1 1,0 2 5,0 0-4,3 0 5,-1 8-4,1 2 4,0 4-1,4 0 4,2-2-1,1-1-1,1-1 0,-1-2 0,-1 0 1,3-3-1,3-5 3,-3 0-3,4 0 0,-3-3 2,-2-9 0,-2-1 0,-5 0-2,-1-2 1,-4 1 6,-2 1-6,1 1 7,-4 1 12,0 2-6,0 3-3,0 1 14,0 4 24,0 0-32,0 1-16,-4 0 7,4 0-8,-3 0-11,0 1 1,1 13 10,1 3 5,1-3-5,0 1-1,0-2 1,0-1 0,0-2-1,1-2-2,4-2 3,-2-2 0,7-3-1,1-1 6,3 0-5,6 0 6,-1-2-4,2-7 2,-6 1-4,-3 2 0,0 0 4,-6 1-4,3 1 0,0 0 1,-3-1-1,1 2 0,-1 1-1,-1 2 0,2 0 0,-1 0-1,3 0-1,-1 0-1,2 7 2,-4 0-1,0 0 3,0 3-4,-3-2 3,0 2-1,1-2 2,-2 2 0,-1 1 0,-1-3 2,2-2-2,-2-2 0,1-2 3,1 0-2,-2-2-1,1 0 9,1 0-1,-1-2 14,7-14 0,2-7-21,2-1-2,0 3-19,0 3 3,-3 6 8,-1 4 3,-2 5-1,2 2 5,1 1-4,-1 0-1,4 0 0,-2 9 3,-1 3 0,1 0 3,-2-2 1,3 3 0,-1-5 0,0 2 1,1-2-1,2 0 0,-2 0 0,-1-3-12,2 3-3,0-2-13,3-1-29,-5-3-11,-1 0-46,0-2-66</inkml:trace>
  <inkml:trace contextRef="#ctx0" brushRef="#br0" timeOffset="84263.719">10119 4427 174,'0'0'253,"0"0"-161,0 0-23,0 0-2,0 0-32,0 0-33,-1-19-2,1 14-30,4 4-73,1 1-27,-1 0-28,-1 0-29</inkml:trace>
  <inkml:trace contextRef="#ctx0" brushRef="#br0" timeOffset="85634.5461">11113 4575 99,'0'0'40,"0"0"16,0 0 44,0 0-38,0 0-21,0 0-7,-24-32-3,5 29-3,2 0-5,-6 3-17,0 0 2,2 0 2,-1 3-10,3 6 0,2 2 2,5 1-4,5 3 2,4 3-13,3 0 12,0-3-9,0 0 5,3-3 3,8-1-9,3-1 11,4-2-2,0-5 2,1-2 6,3-1-6,0 0 5,1-6-2,3-6-3,-4 2 1,-4-1 1,-5 5-1,-4 3-1,-3 3-1,-1 0 1,1 3 11,1 15 2,-2 10 14,-4 10-1,-1 6 3,0 4-1,-1 2-25,-11-1 0,-2 1 8,-2-2-9,-4-1 4,-3-3-3,-1-4-3,-3-5 2,7-11-6,6-9 10,5-10-1,4-5 39,2-6-17,3-17-27,0-4-6,5-3 4,15-3-9,6-2-2,2 0 6,4 1-5,1-4-11,4 1-29,-2-1-17,3 2-56,-2 1-65,-3 5-49</inkml:trace>
  <inkml:trace contextRef="#ctx0" brushRef="#br0" timeOffset="88517.6164">10163 4400 39,'0'0'35,"0"0"-10,0 0 7,0 0 3,0 0-20,0 0-4,0-1 0,0 1-4,0 0-1,1 0 0,-1 0-5,0 0-1,2 0-7,-1 0 7,4 0 0,-1 0 4,3 4-1,-2 1-1,6-1 2,-4-2 0,5 1-1,-2-2-3,-2 1 5,2-2-4,-2 0 7,-2 0 3,-3 0 3,0 0 3,-3 0-2,1 0 16,-1 0 6,0 0-6,0 0-3,0 0-1,0 0-8,0 0 1,0-2-20,0-2-1,-3 0-6,-1 3-30,-1-3-27,-1 2-69,2-2-75</inkml:trace>
  <inkml:trace contextRef="#ctx0" brushRef="#br0" timeOffset="90449.0592">12126 4035 204,'0'0'53,"0"0"47,0 0-7,0 0-7,0 0-29,0 0-32,0-16-20,0 16-5,0 2-21,0 19 18,0 14 0,3 8 6,3 9 21,-3 0-3,-1 4-2,-2-2 2,0 1-18,0 0 2,0-4-3,0-3-2,1-6 0,1-6-1,-1-2-32,-1-4-12,2-5-28,-2-2-10,1-5 27,3-3 4,2-8-69,3-5-23</inkml:trace>
  <inkml:trace contextRef="#ctx0" brushRef="#br0" timeOffset="93923.8016">12593 4392 17,'0'0'72,"0"0"-24,0 0-6,0 0 15,0 0-16,0 0-13,28-65 5,-14 54 0,5-2 4,2 0-23,0-1 16,4 4 5,-1-2-15,0 5-7,-3 0-4,1 3-6,-1 4 1,-1 0-4,-1 0 0,-4 9 0,0 8-5,-6 2 5,-6 6-5,0 1 10,-3 3-1,0 4 3,-11-1-7,-2 1 0,-3 0 0,0-6 7,2 0-7,-1-6-5,1-4-13,4-4 17,1-2-5,2-5-1,4-2 7,3-4-4,0 0 2,0 0 4,0 0-4,0-1-8,0-14 10,0-6-5,11-8 0,3-2 5,4-6-6,0-3 4,4 2-1,0 2 4,1 3-1,-1 4 3,2 2-2,-2 0 17,-5 3-2,1 3-1,-6 3 2,-5 7-8,0 5-1,-7 5 6,0 1 16,0 0-2,0 0-28,-10 17 1,-9 9 9,-7 9-6,-2 4-1,7 0-1,3 0-4,6-1 2,6-2-15,6-2 15,0-5 5,0-5-5,3-2-7,12-6 6,5-4-2,4-4-14,4-7-39,5-1-35,0 0-46,-4-10-112</inkml:trace>
  <inkml:trace contextRef="#ctx0" brushRef="#br0" timeOffset="99566.4218">13640 4143 7,'0'0'53,"0"0"-26,0 0 29,0 0 2,0 0-29,0 0-1,0 0 7,6-8-8,-6 8 0,0 0-9,0 0 2,0 0 2,2 0-10,-1 0-5,2 0-5,5 0-2,1 0 4,0 0-3,4 0-1,-4 0 4,6 2-2,4 8-2,4 5 0,3 2 0,6-1 3,-2 1-3,-2 0 0,-1-2 1,-2-1 1,-1 0-1,-3-3-2,-1 1 2,0-1 1,-3-1-2,1 1-1,-5-3 1,-1 0 0,-3-2 1,-4-2-2,-2 1-1,-3-3 0,0 2-13,0-1 3,0 1 12,-6 4 33,-8 0-32,-2 1 11,-4 3 42,-4 0-46,-4 6-8,-3 3 0,-2 0-4,1 3 4,1 0 1,3 0-1,3-1-12,2-1 8,7-2-22,1-3-21,10-2-20,4-4-69,1-1-36</inkml:trace>
  <inkml:trace contextRef="#ctx0" brushRef="#br0" timeOffset="100050.7706">14682 4253 294,'0'0'155,"0"0"-103,0 0-7,0 0-39,0 0-6,0 0 0,32-3-10,1 3 16,6-2-6,0-6 5,1 2 1,-7 2-6,-5 1-20,-5 3-41,-5 0-15,-9 0-53,-6 0-43</inkml:trace>
  <inkml:trace contextRef="#ctx0" brushRef="#br0" timeOffset="100267.4148">14753 4420 107,'0'0'93,"0"0"-81,0 0 21,0 0 40,0 0-23,96 10-22,-60-10-9,1-9-14,-3 0-5,-3 2-3,-5-1-31,-4 2-53,-2 0-45,-8 2-15</inkml:trace>
  <inkml:trace contextRef="#ctx0" brushRef="#br0" timeOffset="101157.992">16087 3905 156,'0'0'101,"0"0"-20,0 0 16,0 0-24,0 0-52,0 0-21,0 11-10,0 18 10,0 15 6,0 7 10,0 7 3,3 2 3,4 0 4,1-2-7,-2-5-10,-3 0-2,0-5-6,-1-2 0,-2-7-1,1-7-1,-1-1-19,0-7-42,0-5-24,4-5-47,2-10-46</inkml:trace>
  <inkml:trace contextRef="#ctx0" brushRef="#br0" timeOffset="102106.9629">16477 4182 106,'0'0'82,"0"0"-48,0 0-1,0 0-6,0 0-10,0 0-11,53-75 0,-36 67 1,1 4 5,-2 4-5,3 0-5,1 0 4,-1 16 2,2 4-1,0 2 4,-6 2-4,0 0-4,-6-1 4,-6 0-7,-3-1 0,0-1 2,-2 0 3,-8 0 1,-4-4-4,5-2 5,0-5-4,2-3-3,3-4 0,4-2 6,0 1-6,0-2 8,0 0-5,0-5 13,0-10-8,3-5-4,8 0-8,3-3 4,4-1 0,0-1 1,3 0-1,-1 1 3,2 3-3,-3 0 0,-4 4 1,-4 4 0,-3 4 1,-5 4 6,-1 2 13,-2 3 36,0 0 3,0 0-26,0 0-34,-6 8 0,-7 11 0,-3 7 0,4 1 6,2-1-6,7-2 0,3-2-6,0-1-1,0-1 7,15-3 0,0-4-5,6-1-24,2-6-43,3-4-56,-2-2-74</inkml:trace>
  <inkml:trace contextRef="#ctx0" brushRef="#br0" timeOffset="102403.8235">17112 4295 7,'0'0'401,"0"0"-382,0 0-14,0 0-5,0 0 35,0 0-20,15 51-4,-12-34-10,-1-1 5,1 1-6,-2 1-12,-1-3-21,2 0-28,0-1-46,0-4-54</inkml:trace>
  <inkml:trace contextRef="#ctx0" brushRef="#br0" timeOffset="103633.659">17461 4134 20,'0'0'61,"0"0"-30,0 0 30,0 0-11,0 0-9,0 0-1,36-83 0,-21 77-2,0 0-14,3 4-9,0 2-7,3 0 5,1 5-3,-2 10-4,-3 6-2,-2 3 0,-3 2-4,-6 2 0,-4 3 3,-2-3-6,0-1 6,-2-1 1,-9-4 1,-2-1 4,4-4-8,3-3-2,2-7 0,1-1 1,3-5 0,0-1-3,0 0-6,0-3 9,13-15 11,5-6-5,5-6-6,-3 2-2,-3-1 1,-2 2 1,-6 3 3,-3 3 0,-3 4-1,-3 7 21,0 5 7,0 5 37,0 0-6,0 0-61,0 0-6,-3 17 2,-3 7 4,0 5 4,3-1-4,3-1 0,0 0-4,0-3 7,1-1-3,8 0 0,4-4-17,1-2-61,5-7-48,0-6-107</inkml:trace>
  <inkml:trace contextRef="#ctx0" brushRef="#br0" timeOffset="104133.638">17989 4349 327,'0'0'15,"0"0"41,0 0 13,0 0-41,0 0 6,0 0-21,-4-66 0,8 61 13,4 3-25,4 2 4,1 0-4,3 0-1,0 14 1,-2 6 2,-5 4-2,-3 5-1,-6 0 0,0 6-4,-1-1 7,-11-3-8,0-7 0,5-4-9,2-5 13,4-6 1,1 0 0,0-3 0,0-3-4,0-2 0,12-1 4,13 0 6,6 0-4,5-4-2,6-7 1,-3-1-7,-2 0-5,-3 1-75,-4 0-60,-5 0-74</inkml:trace>
  <inkml:trace contextRef="#ctx0" brushRef="#br0" timeOffset="104649.233">18755 4308 446,'0'0'188,"0"0"-160,0 0-11,0 0 1,0 0-18,0 0-3,12-5-38,-7 5-46,0 0-46,0 0-34,1 0-19</inkml:trace>
  <inkml:trace contextRef="#ctx0" brushRef="#br0" timeOffset="104895.3167">19217 4327 114,'0'0'349,"0"0"-320,0 0 13,0 0-27,0 0-15,0 0-63,6 0-100,-4 1-85</inkml:trace>
  <inkml:trace contextRef="#ctx0" brushRef="#br0" timeOffset="105129.6789">19517 4324 548,'0'0'24,"0"0"-9,0 0 32,0 0-47,0 0-12,0 0-22,15 0-28,-9 0-93,1 0-88</inkml:trace>
  <inkml:trace contextRef="#ctx0" brushRef="#br0" timeOffset="105348.4184">19759 4306 454,'0'0'210,"0"0"-204,0 0-4,0 0 8,0 0-10,0 0-39,61-14-146,-51 9-92</inkml:trace>
  <inkml:trace contextRef="#ctx0" brushRef="#br0" timeOffset="106500.5145">20178 4113 39,'0'0'64,"0"0"-11,0 0-18,0 0 2,0 0-14,0 0-11,28-67 0,-13 58 9,0 2 8,1-1 3,0 3 0,1 3-8,-2 2-8,3 0-12,-1 0 13,1 10-4,0 5-3,-1 5-5,-3 1-4,-4 5-2,-8 2 5,-2 2-6,0-1 5,-9-5-3,-3-6 10,3-1 2,1-5-12,1-5 4,3-1-6,2-4 4,2-2 2,0 0-4,0 0-2,0 0 2,5-15-3,9-6 3,3-7-1,4-1 0,1-3 0,2-2 1,-3 2 0,-2 1 1,-4 5 0,-1 6 0,-8 8 3,-3 6-3,-3 6 75,0 0-8,-5 0-65,-11 4 9,-1 16-10,-3 7-2,1 5-7,5 2 4,5-1-4,2-3-1,7-3-10,0-4-25,0-5-10,16-5-8,9-2 3,6-8-34,2-3-112</inkml:trace>
  <inkml:trace contextRef="#ctx0" brushRef="#br0" timeOffset="107359.8422">20699 4266 59,'0'0'72,"0"0"11,0 0-23,0 0-2,0 0 5,0 0-25,0-13-4,0 8-28,0-1 4,0 1 3,3 0-10,1 2 7,2 1 1,-2 1-9,3 1 1,-1 0-3,3 0-1,1 7 1,0 7 2,1 1-1,-2-1 6,0 2-3,-5-2 3,-1 0-5,-1 0-2,-2-1 1,0 0 2,0-5-3,0-2 2,0-2-2,0-4 1,0 0 7,0 0 4,0 0 7,0-4 15,6-15-6,4-7-28,4-4 1,2 0-4,1 5 3,-3 5-2,-3 8 2,-5 5 4,-2 3-3,4 4-1,1 0-12,1 2 11,5 10-1,0 3 0,0 2 0,-2-2 4,-1 1-2,-3-2 0,-1 0-19,-2-3-18,2 0-25,0-4-38,-1-4-77</inkml:trace>
  <inkml:trace contextRef="#ctx0" brushRef="#br0" timeOffset="107922.3117">21141 3909 205,'0'0'46,"0"0"22,0 0-2,0 0-25,0 0-32,0 0-9,-6 0-2,6 13 2,1 3 32,12 1-21,2-1 1,8-1-6,2 0 3,5-2 6,0-2-5,1-1 4,-3 0 2,0 1-7,-5-1-6,-1 1 0,-4-1 0,-4-1-3,-7 0 1,-1 0-3,-2 0 2,-4 2 0,0 2 1,-1 2 2,-12 3 3,-8 0 5,0 2-8,-4 1 1,-4-2-4,3 3-1,-3-3-45,2 2-36,3-1-68,0-5-58</inkml:trace>
  <inkml:trace contextRef="#ctx0" brushRef="#br0" timeOffset="110274.0796">22609 4087 51,'0'0'88,"0"0"-15,0 0-38,0 0-21,0 0-13,0 0 31,-24-9-26,12 9 8,-3 0-2,1 4 14,1 6-12,1-2-2,3 5-12,1 0-1,4 2-2,-2 3 0,3 3 3,0 2 1,3-2 6,0 2 1,0-4-8,2 1 0,9-2 13,3-3-11,4-2 5,0-2 4,6-5-9,-1-5 11,6-1-5,2 0 8,-1-4 5,-2-10-18,-4-1 0,-1-1 0,-6-2 0,-1 0 0,-7 0-3,-2-3 0,-7 1-1,0-3-4,0 2-2,-12 0 5,-3 3-6,-4 5 4,0 1-4,2 4 13,1 3-12,3 5 9,6 0-2,1 0 8,0 0-8,5 7-5,1 3-3,0 1-6,0-3 9,7 2 3,5-3 2,2-1 2,3-3 1,4-1 1,3-2-2,3 0 1,0 0 10,-2 0-7,-6-6-6,-2 0 3,-4-2 0,-4 0 3,-1 1 2,-5-4 10,0 0 12,-3-3-9,0 0-7,0 1-9,0-1-1,-8 1-2,-2 1-4,-2 1 4,1 1-6,1 2 9,0 4-10,2-1 7,-1 4-15,5 1 16,1 0-6,1 0 6,2-2-2,0 2-1,0-2-12,0 2-5,0 0 7,11 0 10,5 0 0,5 0 5,0 0 0,-2 0-2,2 0-1,0 5-2,-3 6 0,0 4-2,-2 6 2,-2 4 2,-7 6 5,-4 3 13,-3 2 0,0-1 9,-3-2-10,-7-4-12,2-4 10,4-4-15,4-5-4,0-3 1,0-3 1,12-4-4,10-4-8,9-2-11,11 0-67,12-15-165</inkml:trace>
  <inkml:trace contextRef="#ctx0" brushRef="#br0" timeOffset="126827.9421">24436 3846 24,'0'0'63,"0"0"3,0 0 9,0 0-30,0 0-7,0 0-12,90-54 0,-79 54-15,2 0-10,3 0 1,-1 6 3,3 9-5,-3 3 6,1 3 2,-2 0-4,-3 4 5,-3-3-9,-5 2 6,-2-2-4,-1-1-2,0-1 0,0 0-2,-3-2 2,-4-3 0,-3 0 13,0-3-9,-2 1-3,-2 0-1,3-6 0,1-1-6,5-3 0,2-1-9,3-2 15,0 0 0,0 0 1,0 0-1,0 0-12,0-3 12,2-8 5,11-3-5,4-2 0,5-4 0,5-2 0,4-5 0,2-2 0,-2 1-2,1 1 1,-7 1 1,-4 3 0,-5 5 12,-5 2 2,-4 4 17,-4 4 13,-3 4-3,0 1 5,0 3 1,0 0-43,0 0-4,-6 1-6,-6 17 6,-3 5 4,1 2-4,3 1-6,6-2 3,5-3-8,0-1-10,3-4-30,10-2 0,1-2-11,1 0-14,6-2-25,3 0-29,0-3 14</inkml:trace>
  <inkml:trace contextRef="#ctx0" brushRef="#br0" timeOffset="127089.4533">25102 4022 352,'0'0'116,"0"0"-21,0 0-56,0 0-39,0 0-5,0 0 5,0 53 2,0-30-2,0-2 0,0 0 0,0-2-3,0-2-18,4-3-34,1-1-18,-2-3-73,4 1-82</inkml:trace>
  <inkml:trace contextRef="#ctx0" brushRef="#br0" timeOffset="130503.5754">24190 3535 180,'0'0'109,"0"0"-17,0 0-3,0 0-18,0 0-56,0 0-15,0 0-25,0 57 25,0-8 3,0 8 9,0 7 10,0-1 26,0-6-26,0-2-14,0-9-4,0-1 4,0-1-6,4-2-2,1 0 2,1-3 0,-2-2-4,4-1-1,2-5-45,1 2-15,5-5-51,2-7-66,7-10-60</inkml:trace>
  <inkml:trace contextRef="#ctx0" brushRef="#br0" timeOffset="131237.9128">25249 3661 161,'0'0'122,"0"0"-59,0 0 11,0 0-16,0 0-36,0 0-22,-6-2-15,6 2 2,8 0 13,5 14 1,6 4 7,2 0 2,2 2-8,1 1 6,-1 0-7,0-2 8,-4 1-5,2-2-3,-3-1 2,-3 0-3,1-4 1,-2 0-2,2 1 1,-2 0 0,-2-1 1,1-1-1,-4 2 0,-3-3 0,-1 2-1,-4-1 0,-1 1-2,0 2 3,-7-1 6,-9 2-1,-3 1 3,1-1 2,-3 2-10,-2 2-3,-6 0 3,-1 1 0,-2-2-46,-3-1-20,2 0-42,3-2-22,5-4-7</inkml:trace>
  <inkml:trace contextRef="#ctx0" brushRef="#br0" timeOffset="132468.1199">26566 3920 79,'0'0'88,"0"0"-43,0 0 11,0 0-13,0 0-29,0 0 1,-98-45 16,82 42-14,-2 0 3,0 1-2,-4 2-11,-4 0-5,-2 0-4,-3 3 5,-1 9 0,1 7-3,4-1-3,9 4 3,5 1 4,7 0-4,6 2 0,0-4 9,3 0 0,14-3-8,9-1 1,5-4 13,6-2-12,2-5 7,3-4-10,0-2-2,-2 0-35,-1 0-44,-6 0-64,-5-2-49</inkml:trace>
  <inkml:trace contextRef="#ctx0" brushRef="#br0" timeOffset="134244.6291">26811 3958 41,'0'0'100,"0"0"-75,0 0 50,0 0-17,0 0-19,0 0 4,-4-39-21,-7 32-9,-1 3 5,-2-1 13,0 3 29,2 0-39,0 2-20,3 0-1,1 0-2,-3 4 1,2 10-11,-1 6 4,1 2 6,3 1 4,2 1-8,3-2-3,1 1 6,0-2-1,1-3 4,12-3 6,0-3-6,2-3 0,3-1 6,3-5-6,3-3 0,-1 0 8,1 0-8,-4-6-4,-4-4-15,-7-1 8,-3-1 11,-6-2 0,0-1 4,0-1-4,0-2-9,-6-2-13,0 3-7,1 2-9,5 1 9,0 4 17,0 3 3,0 2 8,7 1-3,7 2 1,0 2-2,4 0-6,1 0 9,4 3-1,0 9 3,-3 0 4,-1 0-3,-5 2 3,-3-1 4,-3 2-4,-3 2 15,-4-2-9,-1 2-5,0-3 0,0-1 3,0-1-3,0-3-4,0-2 1,0-4 3,0-1-5,0-2 1,0 0 6,3 0 5,4-5 4,4-8-6,2-7-9,4-1 2,1 2-3,-3 2 0,-3 5 0,-1 5 1,-3 0-1,-1 6 1,4 1 0,-2 0-1,1 0-3,2 9 3,-5 3-3,1 1 3,-3 1 0,-1-2 0,-4-2 0,0 1 0,0-2 0,0-1 0,0-1 9,0-2 1,0-3-6,0-2-1,2 0-3,2 0 5,3-4 10,4-14-6,4-2-6,0-1-3,-1 0 0,0 5 0,-3 2 1,2 3 2,-3 1-3,1 3-2,2 2 0,-2 4 0,2 1-1,-1 0-4,-1 0 1,0 4 5,-2 5-5,0 2 4,2-1 2,-4 1 0,2-2 0,3 1 1,3-4 0,3 0 2,1-2-3,1-4 0,0 0 6,-1 0-5,-2 0-1,-2-8 3,-3-4 0,-4-3 7,-4-3 13,1-5 22,-1-1-21,-1-5-9,0-2-2,-3-2-10,0-3-1,0 2 3,0 6-3,0 2 9,0 8 18,0 3-3,0 6-4,-3 5-10,2 1-12,1 3 8,0 0-8,0 0-4,0 3-3,0 19-15,0 14 13,4 11 9,-1 9 1,-3 1 27,0 1-8,0 1-1,0-5 6,0-1-12,-6-6-3,2-3-8,1-5-1,-2 2 1,-1-1-2,-3-4-2,0-3-16,2-7-31,-1-11-18,2-7-87,2-8-69</inkml:trace>
  <inkml:trace contextRef="#ctx0" brushRef="#br0" timeOffset="137112.2869">27668 3948 26,'0'0'29,"0"0"3,0 0 29,0 0-15,0 0-15,83-36-11,-62 35 17,-1 1-13,0 0-11,1 0 5,-1 3-3,-2 7-3,-3 6-2,-4-1-9,-3 1 6,-5 2-5,-3 2-1,0-1-1,-3 2 4,-14-1 22,-7 0-18,-4-2-8,-2-2-2,1-2-32,3-5 28,6-4-23,3-3 7,6-2 18,4 0 1,4 0 3,3-6-28,0-1 15,0-2 13,5 1 1,6 2 1,4 3 8,3 0 18,0 3-11,6 0 17,1 0-19,4 0-3,2 0 0,-1 0-6,0 0-3,-2 0 3,-1 0-2,-3-1 10,0-4-13,-4 0 6,-1 0 0,-3-1 8,0-2 10,-5-2 0,-1-4-4,0-1 1,-5-3-12,-2 0-3,-3-1-4,0 3-3,0 4-1,-8 0 1,-5 2 7,4 0-1,2 5-6,1 0-1,3 4-4,0-1-11,3 2-9,-2 0 18,2 0 7,0 0-16,0 0-15,0 0 10,2 0 21,8 6 0,1 0 2,4-2-2,4 1 4,3-3 13,0-1 0,0 1-7,-2-1-1,-4-1-6,1 3 0,-3-2-3,-1 1 0,-1 3 0,1-2 0,1 3 0,0 1 0,-1-1 0,-3 2-2,-2-1 1,1 1 0,-3 2-3,0 1 7,0 1-3,-2 1 0,2 1 2,-3-2-3,-2 0 1,1-1 0,1-1 2,0 1-2,2-3 0,1 2 0,-2-4 2,-1-2-1,0 1-1,0-2 0,3-3 3,-2 2 1,3-2-1,0 0 4,-1 0 4,0 0 3,-3 0-1,1 0 2,2 0 12,1-4-20,1 0-3,-2-1-1,0 1-2,-1 1 0,-1 0-1,-1 3 1,-3 0 4,0-2 1,0 2 8,3-1-5,0-1-5,3-2-2,1-1-2,4-1 0,-2 0 2,1-1-2,2-1 0,-1-1 2,-2-3-1,1 0 2,-1-3-3,-3 0 2,-2-2 0,0-1 2,-3 0-4,1 2 0,-2 1-3,2 4 3,-2 5 0,0 2 3,0 4 1,0 0 0,0 0-4,0 0-12,0 5 2,0 15 10,0 2 1,0 3 4,0-4-4,0-3-1,6 0 0,6-5 1,1 0 0,0-5-1,-1-1 0,2-4 1,0 0 0,1-3 1,-2 0-1,2 0-1,-4 0 2,-2 0 3,-1-5-2,-2-4 2,-1-1 12,1-4-8,-2 0-4,0-1-1,-3 1-4,-1-2 2,0 3-2,0 2 1,0 3-2,0 3 2,0 0-1,0 2 1,0 3 1,0 0-1,0 0-1,0 0 0,0 0-4,0 0 0,0 0-7,0 0 0,0 6 7,3 4 2,4 4 2,1 0 0,2 1 0,2-2 1,-1-1-1,-1-1 0,0-1 0,-2 1 0,-2-1 0,0 3 0,1-2 7,-4 0-6,-1 0 4,-2-2-5,0 1 3,0 1-7,0 1 4,-12 0 0,-3-1 0,-1-3 13,1-1-13,4-3 0,-1-2-14,5-2-4,-1 0 5,0 0 11,1 0 2,3 0-16,1-5-4,0 4 20,3 1 1,0 0-1,0 0-1,0 0-14,0 0 11,0-2-13,1 2 4,11-2 13,3-1 0,0 0 0,3-1 0,-1 1-2,2-2-1,0 1 3,-1-1 0,1 0 3,0-3-2,-2-1 2,1-2 1,-1-1 3,-1-3 8,-1 0-14,0-2 5,-5 1 1,-2 1-1,-5-1 11,-1 0 0,-2 1-8,0 3 0,0 3-9,0 2 0,0 4-1,-4 1-7,-2 2-9,-1 0 5,-1 2 2,-3 12 10,2 5-19,2 3 15,0 1 1,6 1 3,1-1 1,0-4 2,0 1 2,4-5 1,5-3-6,2-2 0,2-4 7,3-4-3,4-2 1,1 0 2,1-6-4,0-8 1,-2 1 1,-5-4-4,-3 2 7,-1 0 0,-3 3 9,-2 3-12,-4 5 17,-1 2 4,-1 2-10,0 0-16,2 0 0,1 0-16,2 10 9,1 5 6,-1 1 1,-2-1 2,-2-2-2,-1-1-1,0-1-7,0-1-5,0 0-12,-1-3-18,-11 4-10,-7-4 8,-4 0-42,-1 0-93,-6-6-66</inkml:trace>
  <inkml:trace contextRef="#ctx0" brushRef="#br0" timeOffset="137424.7742">28786 3772 555,'0'0'51,"0"0"-47,0 0 28,0 0-32,0 0-84,0 0-130</inkml:trace>
  <inkml:trace contextRef="#ctx0" brushRef="#br0" timeOffset="138873.869">30056 3922 19,'0'0'51,"0"0"17,0 0-17,0 0-8,0 0-18,90-24-6,-74 24 20,2 0-28,-4 14 6,-1 4 22,-3 5-6,-2 3-6,-2 1-19,-2 0-2,-2-3-4,-1 0 2,-1-6 0,0-3-4,0-4-13,0-5 8,0-2 4,0-2 1,0-2 9,0 0 0,0 0 2,2-2 5,5-14 10,5-5-26,3-6 1,4-4-1,3 1 6,0 2-3,-2 5 0,-3 7 18,-2 3 14,-5 7 2,0 6-17,1 0-9,0 0-10,2 8-1,-1 7 0,-1 4-5,2 2 9,-3-1-8,0 1-4,0 0-27,-3-1-10,-1 0-18,-1-6-22,-2 0-91</inkml:trace>
  <inkml:trace contextRef="#ctx0" brushRef="#br0" timeOffset="139463.9796">30726 4021 180,'0'0'56,"0"0"-15,0 0 7,0 0-48,0 0 0,0 0-1,45 11 8,-17-10 13,5 1-11,1-1-5,1 0-4,-2-1-15,-3 0-121</inkml:trace>
  <inkml:trace contextRef="#ctx0" brushRef="#br0" timeOffset="140228.5459">31384 3739 97,'0'0'106,"0"0"17,0 0-19,0 0-59,0 0-22,0 0 7,-27-25-9,15 23-11,-4 2-8,-2 0 4,-4 6-3,-2 15-3,-3 9-1,4 5 1,3 6 8,3-1 5,5-1 3,6 2-11,6-6-2,0 0-6,14-7 6,13-4-2,7-3 1,5-6-1,1-6-1,-1-4 0,-2-5 0,1 0 5,-3-3-1,-2-12-3,-5-5 1,-7-2 9,-6-6 7,-6-2 9,-9-2 5,0-2 17,-9 1-23,-13-2-19,-5 2-7,-4 3-2,-1 4 2,1 5-49,0 8-55,2 7-60,1 6-43</inkml:trace>
  <inkml:trace contextRef="#ctx0" brushRef="#br0" timeOffset="140525.4068">31265 3884 254,'0'0'20,"0"0"-6,0 0 87,0 0-45,82 80-20,-59-48-12,-1-1-11,-2-1-6,0 2-3,-7-4-4,2-2-8,-4-4-45,-5-4-36,0 0 11,-3-4-18,0-3-73</inkml:trace>
  <inkml:trace contextRef="#ctx0" brushRef="#br0" timeOffset="140992.5994">31708 3875 210,'0'0'113,"0"0"27,0 0-27,0 0-52,0 0-61,0 0-16,-18 30 4,12 6 12,1 0 5,4 1-4,1-3 4,0-3-1,0-2 4,10-3-8,3-7 0,0-2 2,-1-7 6,4-3-8,-1-6 0,6-1 14,3 0-5,0-9 3,4-9-4,1-5-3,-3-2 0,-5-1-5,-6-1 5,-9-1-5,-3-1-1,-3 0-28,0 5-49,0 6-46,0 5-57</inkml:trace>
  <inkml:trace contextRef="#ctx0" brushRef="#br0" timeOffset="141319.6049">32118 3894 299,'0'0'246,"0"0"-162,0 0-5,0 0-53,0 0-26,0 0-27,0 43 14,-3-4 12,-5 2 2,-2-2-2,1-3 1,0-2-5,1-4-40,1-3-17,1-2-36,2-4-46,2-6-51</inkml:trace>
  <inkml:trace contextRef="#ctx0" brushRef="#br0" timeOffset="141913.3247">32190 3834 147,'0'0'71,"0"0"38,0 0 24,0 0-78,0 0-24,0 0-21,6-42 0,6 39-9,0 3 0,2 0-1,5 1-8,-2 16 6,0 1-4,-4 5 3,-7 1 1,-6-2-11,0 3-22,-11-3-10,-14-1 12,-6 0 1,0-3-6,4-1-37,3-3 40,10-6 2,6-3 32,6-5 1,2 0-18,0 0-29,9 0 47,1 1 0,3 2 25,-3 2 11,2 1 21,2 1 0,-1 3-12,0 2 0,-1-1-28,-2 2-7,2 2-8,-3-2 2,-3 1 1,-3 0-5,-3-4 0,0 3 5,-1 0 4,-11-2-8,-5 0 12,2-2-12,-4-3-1,1 0-26,-1-4-7,-2-2-88,3 0-106</inkml:trace>
  <inkml:trace contextRef="#ctx0" brushRef="#br0" timeOffset="143112.2954">32448 3857 79,'0'0'97,"0"0"-67,0 0-6,0 0 0,0 0 35,0 0-10,92 6-28,-68-2 9,2-1-14,-4 0-11,-1-1-2,-3-1-3,-2 1-4,-4 0-82,-4-1-76</inkml:trace>
  <inkml:trace contextRef="#ctx0" brushRef="#br0" timeOffset="143315.4003">32588 3888 17,'0'0'61,"0"0"-1,0 0 25,0 0 4,-30 80-24,24-52-33,2-3-2,1 2-8,0-1-20,0-2 11,-1-1-13,2-1 0,-2-1 0,-3-2 0,0-2-43,-1-5-72,0-3-149</inkml:trace>
  <inkml:trace contextRef="#ctx0" brushRef="#br0" timeOffset="143534.1364">32393 4227 286,'0'0'149,"0"0"-119,0 0 7,0 0-20,0 0-8,80 13 53,-34-9-29,-1-3-33,1-1-8,-4 0-87,-2 0-68,-8 0-81</inkml:trace>
  <inkml:trace contextRef="#ctx0" brushRef="#br0" timeOffset="143924.7415">32815 3842 301,'0'0'136,"0"0"-104,0 0-27,0 0 1,0 0 8,0 0-2,95 1 7,-62 4-2,-3-1-3,3-1-11,-4-1-2,1-1 2,-3 1-3,-4-2-14,-4 2-85,-2-2-89,-7 0-21</inkml:trace>
  <inkml:trace contextRef="#ctx0" brushRef="#br0" timeOffset="144171.1331">32986 3887 161,'0'0'19,"0"0"58,0 0 6,-13 84-36,11-49-5,1-2-26,1-1-6,-3-1-10,0-2 5,0-2-4,-1-3 5,-1 0-6,1-1-1,-3-4-19,0-1-54,1-3-74,2-6-76</inkml:trace>
  <inkml:trace contextRef="#ctx0" brushRef="#br0" timeOffset="144749.228">33280 4089 206,'0'0'71,"0"0"31,0 0-15,0 0-33,0 0-36,0 0 3,-82-62-12,63 59-4,-2 3-5,0 0-3,2 0 3,4 0 0,4 4-3,1 7-5,4 1-2,1 3 7,5 0-8,0 2-4,0 1 14,0-2-3,9 1 5,6-2-1,0 0 0,1-2 4,-3 0-4,-1-5 2,4 0 1,-5 0-2,-1-3 1,-6 0-2,-4-2-2,0 0-6,0 2-37,-13-2 7,-10 1 33,-2 1 10,-2-4-10,0-1-3,5 0-4,-1 0 4,3 0-15,-1 0-24,4-1-28,1-8-66</inkml:trace>
  <inkml:trace contextRef="#ctx0" brushRef="#br0" timeOffset="145151.6435">33577 4343 609,'0'0'141,"0"0"-82,0 0 31,0 0-51,0 0-31,0 0-4,3 0-4,-3 0-31,0 0-18,0-8-66,0 0-151</inkml:trace>
  <inkml:trace contextRef="#ctx0" brushRef="#br0" timeOffset="212842.8886">18474 5213 13,'0'0'78,"0"0"-25,0 0-21,0 0-2,0 0 3,0 0-12,22 0-4,-14 0-1,3 0-3,3 0 1,5 0-6,6 0-2,3 0 0,8 0-4,7 0 0,5 0-2,12 0 0,10 2 6,10-2 46,7 0-20,4 0-18,4 0 0,5 0 5,3 0-13,3-2-5,-1 1 5,-5-1-6,-2-1 0,-9 1 1,-11-1-1,-12 2 3,-13-1-3,-11 1 0,-9 1 0,-9-2 0,-9 2 0,-9-1 0,-5 1 1,-1 0 2,0 0 1,0 0-4,-9 0-76,-10 0-147</inkml:trace>
  <inkml:trace contextRef="#ctx0" brushRef="#br0" timeOffset="218607.8968">21157 4944 36,'0'0'118,"0"0"-66,0 0 5,0 0 19,0 0-8,0 0-5,0 0-7,0 0-13,0 0-17,0 0-10,-2 0-7,-4 0 7,-5 3-16,-3 12-7,-2 10 6,-4 11-2,1 12 3,1 8 2,1 4 12,7 2-11,7-6-3,3-7 0,0-7-2,23-8-6,8-12-29,12-8-41,8-8 29,9-5 24,4-1-7,2 0-129,-1-13-67</inkml:trace>
  <inkml:trace contextRef="#ctx0" brushRef="#br0" timeOffset="219123.4972">22407 4907 311,'0'0'85,"0"0"-85,0 0 0,0 0 0,0 0 20,1 107 31,4-68 0,-2-3 0,0-3 10,-2-1-31,-1-2-16,0 2-7,-1 0-6,-14-3 1,-6 1-2,-7-2-6,-10 1-23,-8-2-19,-3-5-39,-3-3-18,1-6-101</inkml:trace>
  <inkml:trace contextRef="#ctx0" brushRef="#br0" timeOffset="219560.9752">21722 5018 249,'0'0'82,"0"0"-15,0 0-32,0 0-9,0 0-26,0 0-5,-1 18 3,1 4 2,0 8 42,0 2-7,0-1-16,0-1-11,0-2-6,0-1-2,0-4-4,0-2-63,0-1-32,1-3-25,8-4-35</inkml:trace>
  <inkml:trace contextRef="#ctx0" brushRef="#br0" timeOffset="220228.7163">22063 5143 289,'0'0'71,"0"0"-36,0 0 33,0 0-7,0 0-24,0 0-24,-60 26-11,49-3 15,2 1 14,2-2-18,1-2-5,6-3-8,0-1-8,0-2 8,3-4 0,10-1 0,4-3 6,2-3-6,6-3 14,5 0-5,3-1-9,0-13 5,-3 1-5,-6-1-9,-11 0 3,-7 1 6,-6 0 4,0-4-4,-4 0 0,-10-1-2,-4-1 1,2-1 1,-2-2 3,3-4-3,-1-3 0,4-1-7,3-1-9,4-1 11,4 4 4,1 4 1,0 4 0,0 5 1,1 3 9,9 3-10,4 1 0,2 4-4,3 2 5,4 2-2,3 0 1,-1 12 0,1 8 0,-3 3 0,-5 3 0,-6 3-1,-9 0-1,-3 1-1,0 0 0,-15 0-22,-7-2-33,-3 1-25,-4-3-34,-2-7-149</inkml:trace>
  <inkml:trace contextRef="#ctx0" brushRef="#br0" timeOffset="271011.4743">9124 12302 299,'0'0'93,"0"0"-75,0 0 18,0 0 1,0 0-37,0 0-9,0 0-36,0 8-32,0-6-32,0 2 19,0-1-52</inkml:trace>
  <inkml:trace contextRef="#ctx0" brushRef="#br0" timeOffset="271261.4654">9387 12295 279,'0'0'106,"0"0"-81,0 0 38,0 0-35,0 0-28,0 0-8,0 0-32,0 0-26,0 0-44,1 3-63,-1 0 69</inkml:trace>
  <inkml:trace contextRef="#ctx0" brushRef="#br0" timeOffset="310318.7014">7443 7398 43,'0'0'57,"0"0"30,0 0-29,0 0 16,0 0-2,0 0-30,-21-40-14,18 37 9,0 2 1,1-1 20,1 2-13,1 0-21,-2 0-24,1 0-1,1 0-10,-4 0 5,1 3 6,-3 17 11,-2 8-11,2 9-3,0 7 3,6 7-5,0 9-1,0 7 6,3 3-1,11 0-9,2-6-1,4-3-10,2-6 19,5-6 2,-1-3-3,4-5 3,3-8-6,3-4 0,1-11 12,-1-8-12,0-10 6,-2 0-1,3-18 1,-1-15 0,2-8 6,-1-7 3,0-2-6,-1 0-2,-3-5-1,-8 3 6,-5 0-4,-9 1 1,-6 3 1,-5 3 11,0 4-11,-8 5 5,-8 4-3,-3 8-5,5 5-2,-2 4-23,4 6-59,6 1-96,1 4-160</inkml:trace>
  <inkml:trace contextRef="#ctx0" brushRef="#br0" timeOffset="311955.637">8280 8157 372,'0'0'32,"0"0"-29,0 0-3,0 0-9,0 0 0,0 0 9,27 6 2,-9-4 29,4-2-14,3 0-1,2 0 2,0-8-9,-1-5-3,2-7-3,3-3-3,-2-1 5,-4-1-5,-6-1 0,-7 5-1,-3 1 2,-5 4-1,-2 1 5,-2 4-4,0 2 6,0 5-7,0 1 0,0 1 15,0 2-8,0 0-7,0 0-16,9 0 3,3 9 13,3 2-1,0 2 1,1 3 1,-2 0-1,-1 4 0,-4 1-1,-3 3-5,-6 1 6,0 1 1,0-3 3,-3-2-4,-3-6 0,-2-4-1,0-1 3,2-6 3,0 0-3,1-2 1,2-2 4,3 0-4,0 0-3,0 0-5,0 0-8,0 0 13,9-2 5,5-3-5,-1-3 0,5-1 3,1-1-2,5-2 1,1-4 0,4 1-2,2 1 0,2-3 0,0-3 2,-5 2-2,-4-3 2,-6 0 0,1 0 0,-8 2-1,-4 2 6,-5 3-7,-2 2 3,0 3 14,0 2-11,0 2 6,-3 3 15,0 1-21,-2 1-2,2 0-4,2 0 0,-1 15 2,2 5-2,0 2 0,0 2-1,0-1 1,0-2 0,8-1 0,-1-4-2,1-2-1,7-2 3,-3-3 0,4-3 0,6-4-1,-4-2 1,5 0 0,-4 0 1,1-14-3,-1-3-2,-1 2 1,0 0 2,-5 3 1,-1 5-1,-6 2 1,2 3-2,2 2-3,-1 0 3,0 0 1,0 0 1,1 0 0,1 5 0,-2 0-1,2 1 2,-3 1-1,-2 1 0,-1-1-1,-2 1 1,1-4 0,-1 1 1,1-4-1,-1-1-2,2 0-2,1-1 8,4-16-4,1-4 6,1-3-6,1 2-1,1 2-9,2 5 8,-3 4-1,4 7 2,-1 2 1,2 2 7,6 0-4,-3 8 7,6 7-6,-5 1 6,2 1 0,-3 1-9,1 2 0,-4-1-2,-6 2-4,-1-1-45,-3-6-66,-2-9-69,-1-5-73</inkml:trace>
  <inkml:trace contextRef="#ctx0" brushRef="#br0" timeOffset="312283.7465">9109 7697 623,'0'0'48,"0"0"-41,0 0-7,0 0 0,0 0-22,0 0-62,-7 7-71,7-1-2,0-2-103</inkml:trace>
  <inkml:trace contextRef="#ctx0" brushRef="#br0" timeOffset="313232.2247">10043 7976 94,'0'0'110,"0"0"-7,0 0 7,0 0-20,0 0-39,0 0-33,-3-36-14,-1 26 2,-2 1 5,1 0-4,-2 1 13,1 4-6,-3 1-14,1 1-6,-3 2-3,0 0-14,-2 0 2,7 10 7,0 3 2,1 2 12,2 0-9,3 1 6,0-1-3,0-1 2,0-4-2,11 1 6,-2 0 0,1-2 0,-2 0 0,-1 0 0,1 0 0,0 1 0,0 4-3,0 4 2,-2 6 1,1 8 3,-3 2 5,-2 4 23,-2 1 21,0-4-29,0-2-4,-9-6-6,-4-3-10,0-3 5,-1-5-5,-1 1 10,0-5-10,0-3 7,2-4 2,2-4-5,2-1-7,3-1-3,2-16 3,4-9 0,0-3-9,16-5 6,11-1 1,7 1-9,4 0-10,6-1-15,6-1-70,6-2-22,-1 5-143</inkml:trace>
  <inkml:trace contextRef="#ctx0" brushRef="#br0" timeOffset="314181.1988">11571 7599 326,'0'0'93,"0"0"-3,0 0-52,0 0-27,0 0-11,0 0-7,-5 37 7,5 4 11,0 6 13,2 1 3,2 0-17,-2-3-5,1-5-3,-3-3-1,3-4-1,0-3-63,0-1-50,3-4-60,3-7-23,-3-4 110</inkml:trace>
  <inkml:trace contextRef="#ctx0" brushRef="#br0" timeOffset="314681.1727">12174 7645 313,'0'0'43,"0"0"-12,0 0 24,0 0 10,0 0-36,0 0-25,0 0 11,-75-11 13,59 34-24,1 7-3,0 8-1,5 3 0,0 2-1,4 0 1,2-3 0,1 0 1,3-3-2,0 1 1,0-7 0,0-4-4,7-9-9,10-6 4,5-6 8,4-6 2,-1 0 8,4-10-3,-4-10-3,-3-2 1,-8-1 0,-7 4-1,-7-1 6,-4 5-4,-20 0 5,-9 3-10,-7 3-10,1 3 9,0 4-34,2 2-52,-2 0-76,0 0-124</inkml:trace>
  <inkml:trace contextRef="#ctx0" brushRef="#br0" timeOffset="315117.717">11417 7465 315,'0'0'9,"0"0"0,0 0 1,0 0-2,-67 107 5,54-46 8,2 13 16,5 6 1,6 3 2,0 0-6,0-4-27,11-5-2,11-7-5,9-12-2,10-13-6,2-12-52,8-9 0,4-10-20,6-11-14,11 0 11,8-20-7</inkml:trace>
  <inkml:trace contextRef="#ctx0" brushRef="#br0" timeOffset="315461.4501">12487 7483 441,'0'0'13,"0"0"2,0 0 1,0 0-8,0 0-5,0 0-3,-13-6-9,23 31 9,8 13 33,0 9 1,-3 4-16,1 1-8,-4 1-2,-1-6 3,-3-3-11,-6-5 1,-2-7-1,0-1-21,0-3-16,-15 0 7,-7-2-4,-4 0-27,-4-5-59,-2-6-32</inkml:trace>
  <inkml:trace contextRef="#ctx0" brushRef="#br0" timeOffset="316676.8424">13893 8014 170,'0'0'98,"0"0"-95,0 0-3,0 0 14,0 0 25,0 0 0,1 0 18,-1 0 21,0 2-1,0-2-13,-14 0-11,-5 0-43,-3 0-9,-2 0 2,-3-8 0,-4-7-3,-2-6-6,-3-5-4,2-7-2,4-6 1,2-6 4,4-6 4,1-2-2,6-1 5,5 1 0,4 1 2,5 0-2,3 1 0,0-3 0,4 0 1,13 2 5,8 6-3,4 9-3,1 11-2,-4 8 2,-5 9 0,-4 9 2,-3 0-4,-3 19-4,-3 22-2,-8 16 6,0 13 1,-11 9-2,-17 2-7,-5-4-17,-3-3 9,-2-10 9,5-6 4,3-11 3,9-11 2,3-8 0,10-5 0,7-8-6,1-5 3,4-5-11,22-5 9,8 0 5,8-18 17,13-10 3,0 0-8,-3 1-12,-4 3-1,-3 3-26,-6 6-82,-5 0-94</inkml:trace>
  <inkml:trace contextRef="#ctx0" brushRef="#br0" timeOffset="317688.6122">14818 7577 162,'0'0'74,"0"0"9,0 0 1,0 0 0,0 0-9,0 0-31,0-13-30,0 13-13,0 0-1,0 6-19,4 15 17,1 9 2,0 6 1,-2 2 14,-3-1 3,0-2-4,0-3 0,0-4-13,0-2 0,0-3-1,0-2-7,0 0-25,0-5-14,0-2-15,2-5-27,8-6-16,4-3-43</inkml:trace>
  <inkml:trace contextRef="#ctx0" brushRef="#br0" timeOffset="318204.208">15104 7567 374,'0'0'49,"0"0"-24,0 0 19,0 0-5,0 0-35,0 0-4,-9-4-23,12 4 19,12 0 4,6 1 14,4-1 6,8 0 13,3 0-6,1 0-21,-4-6-3,-5 1 2,-7 3-4,-1 2 0,-5 0-1,-4 0-1,-3 0 1,-4 0-6,-2 0-12,-1 0 15,-1 5-8,0 5 11,0 3 1,0 5-1,-3 5 8,-6 2-4,-1 4 3,0 1 1,1 2-2,-1-1-2,2 0 8,0-5-11,2-2 0,0-1-1,2-2-25,-2-3-25,1-1-17,1-2 2,-1-4-8,2-3-12,-1 0-42</inkml:trace>
  <inkml:trace contextRef="#ctx0" brushRef="#br0" timeOffset="318751.0568">14639 7356 214,'0'0'44,"0"0"30,0 0-43,0 0 30,-103 50-24,79-8-19,4 14 1,2 7 9,8 6 15,4 1-6,3-3-22,3 0-7,0-7-5,9-3-1,10-6-2,13-3 0,6-4-4,7-5 1,6-9-35,3-7-3,4-8 2,2-8 9,5-7 9,4-2-43,-1-20-73,-3-8-86</inkml:trace>
  <inkml:trace contextRef="#ctx0" brushRef="#br0" timeOffset="319324.0416">15614 7373 231,'0'0'35,"0"0"42,0 0-14,0 0-19,0 0-14,0 0-29,-6-1-1,14 2 0,12 14 7,3 6 26,2 7-19,2 7 0,-1 4 2,-1 2 5,-1 1 4,-5 0-12,0-3 6,-5-1-2,-5-1-15,-8 1-2,-1 0 0,-5 2 8,-18 1-8,-7 2-33,-8-4-3,-1 1 23,0-2-40,0-2-9,-1-5-43,1-5-95</inkml:trace>
  <inkml:trace contextRef="#ctx0" brushRef="#br0" timeOffset="322065.6192">17591 7668 63,'0'0'32,"0"0"49,0 0-9,0 0-6,0 0 5,0 0-20,0-18 20,0 18-9,0 0-31,0 0-31,0 0-12,-1 11 12,-4 7 9,1 4-9,0 1 0,4-2-1,0-2-1,0-2 0,7-2-4,6-5 6,3-2-17,1-3-5,4-5 16,1 0-10,2 0-17,-3-11-3,0-4-19,-4-1-19,-3-1 7,-3 0 29,-6 2 29,-5 5 9,0 0 31,0 6 31,0 3-9,-4 1-23,0 0-30,-1 3 0,4 12-7,1 0 7,0-1-25,0 0 12,9-3 13,2-2 1,3-2 0,5-2 12,1-3 3,4-1 16,2-1 1,1 0-25,-2 0-6,-3 0 3,-3-6-2,-7 0-3,-3-2 8,-6-1 25,0-3 33,-3-3-21,0-3-13,0-1 7,-8-1-34,-5 0-3,-2 5-4,2 5-22,2 2-39,2 5-33,3 2-19,0 1-78</inkml:trace>
  <inkml:trace contextRef="#ctx0" brushRef="#br0" timeOffset="322315.6048">18216 7847 544,'0'0'193,"0"0"-165,0 0-4,0 0-8,0 0-16,0 0-13,-10 0-72,10 0-60,0 0-32,1-7-105</inkml:trace>
  <inkml:trace contextRef="#ctx0" brushRef="#br0" timeOffset="323112.4385">18632 7802 135,'0'0'107,"0"0"-86,0 0 40,0 0 2,0 0-30,0 0-23,-17 53-8,18-50 7,9-2 20,2-1-13,6 0 14,2-1-6,2-12-10,2-3-12,-2-2 5,-2-3 0,-4-2 0,-4-1-5,-6 0 0,-4 0-1,-2 1-1,0 4-12,-14 4-6,-7 1-8,0 7-8,-3 3 11,4 3 23,4 1 0,5 0 0,6 0 0,4 0-6,1 3-3,0 6 1,7-1-9,16-2 17,5-3-1,5-1 1,3-2 12,0 0-9,-1 0-1,-2 0 6,-3 0-7,-8 2 13,-1 6-9,-3 4 3,-6 5 10,-1 2 1,-4 2-13,-3 0 10,-1-1-12,-3-2 15,0-3 14,0-2-2,0-1-2,0-1-21,0-2-8,0 0 1,0-1-1,6-1 0,2-1-6,-1-1-45,4-1-18,1-4-62,2 0-170</inkml:trace>
  <inkml:trace contextRef="#ctx0" brushRef="#br0" timeOffset="323315.5542">19326 7829 585,'0'0'130,"0"0"-128,0 0-2,0 0 0,0 0-53,0 0-106,-6 0-21,12 0 113,5 0-23,2-6-75</inkml:trace>
  <inkml:trace contextRef="#ctx0" brushRef="#br0" timeOffset="323733.308">19587 7400 267,'0'0'10,"0"0"2,32-89 24,-25 68 28,-1 9-3,-3 6 21,-3 4-13,0 2-10,0 0-31,0 0-28,0 20 1,-3 14-1,-7 15 3,-2 5 5,-2 7-8,2-3 2,3-2 3,2-4-5,4-8 5,3-5-5,0-8 0,0-5-3,10-6 6,4-7-3,5-5 0,5-5 0,9-3-2,2 0-1,3-11-17,-1-8-44,-4-1-50,-6-2 31,-2-1-35,-7-1-37</inkml:trace>
  <inkml:trace contextRef="#ctx0" brushRef="#br0" timeOffset="324045.7885">19352 7608 414,'0'0'20,"0"0"-13,0 0 27,0 0-10,0 0 5,0 0 11,113-20 6,-73 14-7,5-3-15,-2-1-16,5-1-5,1-3-3,3-1 0,-3 2-24,-10 2-82,-10 5-94,-11 3-26</inkml:trace>
  <inkml:trace contextRef="#ctx0" brushRef="#br0" timeOffset="325276.4239">20308 7841 408,'0'0'91,"0"0"-64,0 0 35,0 0-5,0 0-40,0 0-17,0 0 2,0 0-4,0 0 2,-3 0-58,-3 0-32,1 0-14,2 0-163</inkml:trace>
  <inkml:trace contextRef="#ctx0" brushRef="#br0" timeOffset="326755.5099">21668 7313 95,'0'0'50,"0"0"13,0 0 16,0 0-24,0 0-25,0 0-8,-58-67 10,47 63-32,-3 1 0,-1 3 4,-1 0-4,-5 0 5,1 12 1,-4 7 2,1 9 3,0 8-11,4 7 27,1 7-18,6 4 19,0 2 3,8-5-18,2-7-6,2-7-7,5-8-7,17-8 4,9-8 6,5-5 1,5-8-2,0 0 3,-1-6 3,2-12 0,0-3 17,-5-2 4,1-2-16,-5-1-4,-8-1 7,-6-1-7,-11 0 9,-8 1-11,-2-3-2,-20 3-1,-6-1-4,-2 0-7,1 3-15,4 2-50,2 4-3,4 7-34,1 7-59,0 5-78</inkml:trace>
  <inkml:trace contextRef="#ctx0" brushRef="#br0" timeOffset="327067.9916">21424 7498 400,'0'0'32,"0"0"-29,0 0 8,118 33 35,-77-11-6,-2 2-14,-4 4-16,-5-1 10,-1-2-11,0 0-5,2-3 3,-1-2-6,-2-1-1,-1-4 0,-6 0-1,-6-1-26,-5-5-30,-1 0-44,-3-6-55,-4-3-77</inkml:trace>
  <inkml:trace contextRef="#ctx0" brushRef="#br0" timeOffset="327552.3413">22137 7355 224,'0'0'56,"0"0"29,0 0-2,0 0-3,0 0-61,0 0-19,-19 1 0,8 26 18,-2 7-14,4 3 9,4-1-1,4-1-3,1-4 20,0-2-27,10-3-1,8-7 0,4-1 1,6-4 2,5-4-4,3-2 0,3-6 6,-1-2-5,-2 0 1,-5 0 2,-6-10-2,-4 0 6,-7-5-2,-4 0 7,-6-5 17,-2-2-14,-2-2-12,0-4 0,0 0-4,-6-1-14,-1 4-37,2 4-23,2 3-64,2 5-55,1 5-59</inkml:trace>
  <inkml:trace contextRef="#ctx0" brushRef="#br0" timeOffset="327896.0747">22819 7259 535,'0'0'42,"0"0"-11,0 0-31,0 0-22,0 0 17,-8 79 5,4-37 1,-5 2 0,1 0 6,-1-3-7,-2-4 10,5-4-1,0-3-9,3-5-7,1 0-35,1-2-9,1-4-24,0-2-22,0-7-54,0-6-35</inkml:trace>
  <inkml:trace contextRef="#ctx0" brushRef="#br0" timeOffset="328470.0707">22811 7379 203,'0'0'27,"0"0"-10,0-77-13,5 55 18,1 4 19,1 2-28,-2 6 25,1 2 5,-3 4 15,1-2-21,5 0-22,3 3-11,0 0 13,3 3-14,3 0-1,-1 0 1,-1 16-1,-2 4 1,-3 4-3,-5 0 1,-4 2 5,-2-1-6,-2 1-17,-17 0 2,-4-2-25,-4-4-20,2-3 11,1-2 20,8-6-6,2-3 15,8-1 20,6-4 0,0 2-21,2 2-22,16-1 43,3 4 3,4 1 1,0 3-4,2 3 6,-2 2 7,-2 1 23,-2 0 37,-6 0-47,-5-1-15,-5 0 3,-5-2-11,0 2-6,-20-2 6,-4 0 0,-4-1 27,-2-4-30,0 0-5,-1-3 4,-2-6-26,2-1-14,1 0 6,3 0-90,5-6-90</inkml:trace>
  <inkml:trace contextRef="#ctx0" brushRef="#br0" timeOffset="329173.1577">23411 7282 245,'0'0'50,"0"0"-13,0 0 9,0 0-18,0 0-28,0 0-12,9-2 12,12 2 22,7 0 12,7 0-12,4 0-11,4 0-2,0 0-6,-1 0-2,-7 0-1,-8 0-61,-10 0-41,-11 0-70</inkml:trace>
  <inkml:trace contextRef="#ctx0" brushRef="#br0" timeOffset="329423.1446">23551 7319 214,'0'0'101,"0"0"-101,0 0 0,0 0 67,0 0-10,-4 103-2,4-71-14,0-2-1,-2-1-2,-2-4-17,0-2-16,-4-3 13,-1-1-16,-4-1 3,-2-3-5,-5 0-14,-2 1-37,1-5-62,0 0 12,2-4-46,2-2-25</inkml:trace>
  <inkml:trace contextRef="#ctx0" brushRef="#br0" timeOffset="329610.6344">23308 7710 39,'0'0'92,"0"0"-72,0 0 9,0 0 59,0 0-19,0 0-23,108 3 6,-59-3-24,4-6-13,3 3-5,-1 2-6,-4 1-3,-8 0-1,-1 0-78,-5 0-42,-6 0-100</inkml:trace>
  <inkml:trace contextRef="#ctx0" brushRef="#br0" timeOffset="329997.143">24079 7296 261,'0'0'63,"0"0"8,0 0 19,0 0-43,0 0-47,0 0-1,7-4 1,15 4 9,3 0 2,3 0 19,5 0-10,0 0-8,3-2-8,1-4-1,-2-1-6,-4 2-4,-7 2-55,-9 1-77,-9 2-63</inkml:trace>
  <inkml:trace contextRef="#ctx0" brushRef="#br0" timeOffset="330247.1301">24217 7311 131,'0'0'24,"0"0"58,-6 83-11,4-47 10,2-1-29,0-2-33,0-3 8,-3-2 4,0-2-18,-3-2 1,2 0-14,-3 0 4,2-1 0,0-2-4,4-3-28,-1-3-44,2-3-29,0-5-103</inkml:trace>
  <inkml:trace contextRef="#ctx0" brushRef="#br0" timeOffset="332305.433">24716 7564 4,'0'0'66,"0"0"8,0 0-7,0 0-4,0 0 12,0 0-26,5-16-10,-5 9-10,0 3 7,0-1-19,-7 1-4,-1 1-10,-1 0 16,-3 1-19,-3 1-5,2 1 5,-2 0 4,1 0-4,1 0-5,4 0 1,0 1 4,2 7-3,2 1-3,2 3-4,3 3 1,0 2 8,0 4-2,5 1 3,8 2 9,1-1-8,0-1-1,0-2 0,1-5 3,-5-1-4,-1-6 1,-4 0 0,-4-2-5,-1-3 4,0 0-5,-3 2 6,-13 1 15,-8 0-6,-4 1 1,-1-2-10,-2-4-8,3-1-35,1 0 7,4 0-13,6 0-65,1-7-44</inkml:trace>
  <inkml:trace contextRef="#ctx0" brushRef="#br0" timeOffset="334812.0675">20424 7582 10,'0'0'78,"0"0"35,0 0-25,0 0 4,0 0-32,0 0-33,-6-19 3,6 15-22,0 0-1,3-2-1,6 0 2,5-2 11,1 1 3,2 1-15,3 3 12,-4 3-11,2 0-7,-3 6 2,-4 15-2,-1 6 6,-4 2-6,-3 1 2,-2-1 1,-1-5-1,0-3 4,0-5-5,0-4 0,0-1-1,0-4-2,0-2-6,-1-4 7,-1 1 7,2-2 1,0 0 4,0 0-10,0 0-2,0-8 1,5-10-1,10-8-3,3-2 2,4-1-8,0-1-10,1 4 5,-2 5 10,0 5-4,-3 4 1,-1 6 6,0 6-4,2 0 2,1 1-1,-4 16 4,2 2-4,-6 3 4,1-3 0,-4 4-1,-4-2 1,-4-1-2,-1 1 1,0-3-16,0-3-53,0-4-48,0-3-24,0-6-34</inkml:trace>
  <inkml:trace contextRef="#ctx0" brushRef="#br0" timeOffset="335093.3036">20981 7549 349,'0'0'157,"0"0"-157,0 0-19,0 0 19,0 0 7,83 0 18,-44 0-15,1 0-10,-6 0 7,-4 0-7,-5 0 0,-6 0-11,-3 0-49,-4 0-59,-4 6-57</inkml:trace>
  <inkml:trace contextRef="#ctx0" brushRef="#br0" timeOffset="337818.8418">25566 7609 114,'0'0'117,"0"0"-93,0 0-17,0 0-6,0 0 6,0 0 16,7 20-3,2-16-8,-2-3 14,5-1-1,5 0 15,5 0-19,2 0 9,3-2-23,-2-7-1,-1-1-5,0 0 6,-6 1-7,-2-1 0,-2-1-2,-5-1 1,1 2-11,-4 2 7,-1 2-1,-2 3-7,-2 1 1,-1 2 10,0 0-9,0 0 0,0 0-12,-1 9 23,-4 6 7,-1 2-7,4 1-2,2 2-1,0-1 2,0-1-2,0-2 0,7-1 3,-1-4 0,4 0 0,0-4-9,4-2-1,5-4 8,2-1-20,2 0 16,2 0-17,2-8-3,-1-8 12,0 0 9,-3-2 5,-4 1 0,-3 4 9,-2 0 2,-2 5 0,2 0 3,0 3-2,2 4-6,2 1 0,0 0 6,0 0 7,-6 11-15,0 0 11,-3 2 4,-5-3-3,-1-1-1,-3-1-7,0 0 0,0-3 17,0 0 6,0-1 0,-1-2-5,-1-2-16,2 0-5,0 0-5,0 0-2,0-2-7,5-12 6,5-4-22,6 1 18,0 3 1,1 4-4,-2 2 10,3 4-5,-3 4 4,0 0-3,-3 0 3,0 12-2,1-1 3,2 2 0,0 0 9,0-2-4,-3-2 0,0 0-5,-2-2 0,-1 0-5,-1-3-3,1-3-62,-5-1-63,-1 0-136</inkml:trace>
  <inkml:trace contextRef="#ctx0" brushRef="#br0" timeOffset="338084.4516">26104 7349 468,'0'0'2,"0"0"2,0 0 1,0 0-5,0 0-4,0 0-112,-22-14-104</inkml:trace>
  <inkml:trace contextRef="#ctx0" brushRef="#br0" timeOffset="339783.3098">27104 7081 6,'0'0'264,"0"0"-177,0 0-44,0 0 2,0 0 4,0 0-22,0-20-2,0 20 11,0 0-36,0 14 5,0 18-5,0 12 61,0 12-12,0 3-30,0 1-5,0-6-11,0-5 1,0-7 0,0-6-4,0-5 0,0-2-4,0-2-9,-6-3-5,1-1-18,-1-5-47,0-3-17,3-2-34,3-5-55</inkml:trace>
  <inkml:trace contextRef="#ctx0" brushRef="#br0" timeOffset="340517.6438">27309 7408 150,'0'0'73,"0"0"-16,0 0 3,0 0-10,0 0-19,0 0-13,20-68-17,-10 59 4,1 1 9,4-1-6,3 1-2,4 3 4,2 3 1,2 2 2,0 0-12,0 17 4,-4 2 1,-5 4-5,-3 1-2,-8-2-2,-4 1 1,-2-2-1,0-1 1,-14-2 0,-5-3 2,2-3 2,0-3 7,3-3 0,5-2-2,5-2-3,4-1-4,0-1-24,0 0-10,6-4 34,11-14 2,9-5-2,1-6 0,1 1-1,-1 1 1,-5 1-3,-4 8 3,-7 5 1,-5 5 0,-5 5 4,-1 2 13,0 1 25,0 0-43,0 0-7,0 4-12,0 14 15,-7 5 4,-2 3 6,0-1-3,4-1-4,5-3 1,0-1-10,0-4-13,5 0-35,10-5 1,4-1-48,2-3-69,4-6 77</inkml:trace>
  <inkml:trace contextRef="#ctx0" brushRef="#br0" timeOffset="341106.2671">27897 7169 137,'0'0'143,"0"0"-60,0 0-61,0 0-6,0 0-16,0 0-30,-7 2 30,14 15 4,4 2 6,4 1 25,1 1-16,5-2 9,3 1-1,0-2-13,3-1-7,1-1-4,0 0-1,-2-2 5,-4 0-6,-7-2-1,-3-2 0,-6 1 1,-6 4-3,0 3 2,0 5 0,-21 2 8,-3 2 10,-6 2-9,1 0 2,0-2-3,4-2-6,1-2 1,3-2-6,6-5 0,0-1-32,6-2-45,3-5-28,3-1-57</inkml:trace>
  <inkml:trace contextRef="#ctx0" brushRef="#br0" timeOffset="342617.1555">29115 7474 157,'0'0'62,"0"0"5,0 0 15,0 0-18,0 0-17,-84-24-26,66 24 3,2 1-19,-2 14 14,-1 3-16,2 5-1,1 0 13,5-1 14,4-2-20,4-4 5,1-1-10,2-3-5,0-1 2,0-4-2,8-1 1,7-1 0,6-4 6,2-1 10,7 0-12,2 0 0,-1-2-2,-3-11-2,-5 0-10,-4-2-7,-8 1 16,-6 0 1,-5 3 0,0 0 0,0 4-2,-10 0-2,1 4 1,0 2 2,4 1 2,2 0-2,3 0-5,0 0-3,0 0-23,0 0 1,0 0 13,4 0 17,5 0 2,1 0 14,-1 0-15,3 0 8,2 0-1,-1 0-4,-1-2 3,0-3-5,0-3 1,-6-2 11,0-4-8,-5-2 7,-1 3 15,0-3-6,-1 2-11,-11-1-6,-1 2-4,-1 2 16,3 2-13,1 3 0,6 3 1,2 1-4,2 2 3,0 0-3,0-1-9,0 1 7,0-1-15,0 1 3,6 0 10,9 0 4,5 0 3,5 0-3,2 2 1,-2 6-1,-1 1 0,-5 1 0,4 4-1,-3 3 1,0 2-2,-1 2 1,-4 6-1,-5 1-3,-5 1 3,-5-1 2,0-3 13,0-4-6,0-1 14,0-2-18,0-2-1,3 0 0,6-3-2,7-1-3,7-3-14,4-3-53,8-6-50,4 0-96</inkml:trace>
  <inkml:trace contextRef="#ctx0" brushRef="#br0" timeOffset="344023.3289">28827 6991 180,'0'0'56,"0"0"-49,0 0-7,0 0 21,0 0-11,0 0 16,-39 33 7,29-3-1,1 9 6,0 12-2,-3 9 6,3 11-4,1 0-17,2 2-8,0 0-13,2-6 1,4 1 0,0-8-1,4-5-6,14-9-17,8-8 13,5-5-1,8-3-19,7-4-17,3-5-85,4-7-111</inkml:trace>
  <inkml:trace contextRef="#ctx0" brushRef="#br0" timeOffset="348228.7736">30191 7486 84,'0'0'67,"0"0"21,0 0-20,0 0-12,0 0-25,0 0-4,0-7-13,0 7-8,0 0-6,0 0 6,0 10-6,-2 8 42,1 0-15,-1 0 1,2-2-25,0 1 1,0-3 1,0-1-5,0-3 0,0-2 4,0 0-3,6-4-1,0 1 1,1 0-1,1-3 5,3 1-5,2-1 2,0-2 2,3 0-4,1 0 0,2 0 0,1 0-7,-4 0 3,2-9-7,-4-2 2,-1-1-2,-4 0 7,-2-2 3,0 3 0,-4-3-4,1 2-1,-3 0 0,1 1 3,-1 6 3,1 0 1,-2 3 2,0 2 0,0 0-3,0 0 13,0 0-12,0 0-1,0 0 0,0 0-5,0 0-9,0 12 3,0 5 11,0 0 19,0-1-12,0-3 3,4 0-4,1-3 4,1-1-3,1-2-4,3-2 0,1-1 4,2-2-5,2-2-2,3 0 4,2 0-3,4-6-2,-1-6-3,0-2-4,-2 0 7,0-3-1,-1 1 2,-3-2 0,-4 0 1,-2 1-1,-4 5 0,-1 3 0,-3 5 0,-1 2 0,-2 2 0,0 0-2,5 0-12,3 10 4,0 7 8,2 0 4,-1-1 0,0-1 2,2-2-4,0 1 0,1-3 4,-3-4-4,-2-1 0,-3-1 2,-3-4-8,-1 1 2,0 1-6,0 0-8,0 0 18,-12 0 17,2-1-17,1 2-6,0-3-2,0-1-1,4 0 8,1 0-11,4 0 12,0 0 0,0 0 0,0 0-20,0 0-4,0 0 5,0 0-5,7 0 20,5 0 4,3 0 6,1 0-6,3 0 2,0 0 1,1-5-3,0 1 1,1-2 2,-4 2-1,2-4-1,2 1-1,-2-3 1,4 0 15,-1 1 5,-5-1-7,-3 0-3,-3 2-8,-4-2 7,-2 2-2,-1 0-7,-3 3 16,-1 2-1,0 3 12,0 0 0,0 0-22,0 0-6,0 0-17,0 2 6,0 10 11,-7 1 2,4-1-2,2-1 0,1-5 2,0-2-2,0-1 0,0 1 0,0-3 4,0 2-4,8-3 0,3 0 4,3 0-2,2 0 2,2 0-4,6-3 0,0-3 4,1 2-4,-5 1 0,-4 1 3,-6 2-3,-3 0 0,1 0 4,-2 0 0,2 0 5,2 0-9,-4 0 0,0 5 0,0-1 0,0 2 1,0-1 3,-2 0-4,1 2 2,-2-3-2,-2 4 0,2-1 3,-1-2-3,-2-1 0,0-2 0,0-2 1,0 0 0,0 0-1,1 0 5,-1 0 5,0 0-3,2 0 5,-1 0-4,5-12-6,1-10-2,4 0-22,4 1 7,0 1 6,1 4 3,-2 6 2,-1 0-3,1 4-3,-4 6 9,2 0-4,-2 0-2,1 0 6,2 9-2,-2 2 1,1-1 2,0 1 0,-2-1 0,5 1 0,-2-2 0,2 0 7,-1-2-7,-4 1-1,4-2-7,-4-3-108,-2 0-89</inkml:trace>
  <inkml:trace contextRef="#ctx0" brushRef="#br0" timeOffset="348572.5062">31160 7267 541,'0'0'0,"0"0"-13,0 0 11,0 0 0,0 0-19,0 0-52,6-16-7,-1 16-3,1 0-10,1 9-5</inkml:trace>
  <inkml:trace contextRef="#ctx0" brushRef="#br0" timeOffset="349536.6048">32002 7445 130,'0'0'149,"0"0"-89,0 0 28,0 0-4,0 0-37,0 0-24,-29-31-14,28 28 5,-4 1 11,1 1-25,-4 1 3,-3 0-12,-5 0 10,-4 9-3,-4 9-10,3 3 6,2-2 2,5 1 1,5-4-8,6 0-10,3-5-35,0 2 34,2-5 2,11-1-2,2-4-15,4-3-1,5 0 19,0 0-6,-1 0 16,-4 0 7,-7 0 2,-4 0 0,2 0 6,-4 13 11,-2 7 11,2 4 3,-4 7-4,-2 2-1,0 4-11,-14-1 0,-13-3 8,-2-2-12,-7-3 40,0-7-22,0-2 4,5-4-3,5-4-15,7-4-5,8-3-10,8-4 0,3 0-5,2-4-6,18-12-7,9-5-45,10-2 2,6 0-50,0 1-9,-2 2-17,-4 2 5</inkml:trace>
  <inkml:trace contextRef="#ctx0" brushRef="#br0" timeOffset="351469.3947">32505 7102 18,'0'0'96,"0"0"-22,0 0-14,0 0-14,0 0-13,0 0-14,0-3 11,0 3 11,0 0-22,0 0 5,0 0-24,0 8-4,0 12 4,0 11 26,0 3 19,0 1-23,0 0-15,0-4 2,0-1-6,0-3-2,0-2 2,0-3-3,-3-2-5,3-2-47,0-3 4,0-2-29,0-2-55,0-4-65</inkml:trace>
  <inkml:trace contextRef="#ctx0" brushRef="#br0" timeOffset="352152.7722">32728 7302 94,'0'0'79,"0"0"-65,0 0 53,0 0-23,0 0-34,0 0 18,-31 62-8,28-36 12,1-2-13,2-3-4,0-3 9,0-2-16,0-1 5,8-1-7,1-3-4,2-1 3,5-4-5,3-1 3,4-4 5,7-1 1,-2 0-4,-1 0-3,-2 0 2,-10-6-1,-3-3 1,-8-1-4,-4-4 11,0-3-11,-3-1-17,-13 0-13,-2 0-2,-6-3 28,3 1-26,0-1 12,0-1 16,4 2-4,2 1 6,7 1-1,1 1-1,5 0-8,2 2 10,0-1-5,0 0 1,10-3-11,6-2 6,1 0 7,2 3-3,0 3 5,-4 3 1,1 3 0,-5 4 5,-3 4-6,-2 1-2,2 0-1,0 19-1,-2 9-4,-2 2 4,-4 1 1,0 1-49,0-4 1,-4-4-44,-7-1-25</inkml:trace>
  <inkml:trace contextRef="#ctx0" brushRef="#br0" timeOffset="352715.2396">32333 6947 153,'0'0'23,"0"0"7,0 0-18,0 0 20,0 0-13,-49 93-8,35-47 24,-3 3 13,0 4-14,1-2-8,4-2-13,4 0-13,5-4 0,3-5-6,0-4-41,6-2 15,11-4-2,3-1-3,4-1-14,4-1-37,5-4-9,5-7 58</inkml:trace>
  <inkml:trace contextRef="#ctx0" brushRef="#br0" timeOffset="353387.0797">33070 7109 189,'0'0'50,"0"0"41,0 0-11,0 0-18,0 0-13,0 0-21,-12-18-14,12 18 5,0 0-19,0 0-3,0 0-3,0 16-11,6 9 17,6 8 7,0 6-3,4 2 3,1 2-7,1 1 0,1-3 0,-1-3 0,1-6 0,-7-1 0,0-1-1,-9-3-9,-3 0-21,-3-3-12,-18-1 1,-10-1-24,-3-2-13,-5-2-1,-1-4-126</inkml:trace>
  <inkml:trace contextRef="#ctx0" brushRef="#br0" timeOffset="354503.8538">33407 7065 43,'0'0'17,"0"0"-14,0 0 6,0 0 3,0 0 16,0 0 5,-15-20-21,14 20-6,-1-1 9,2 1 2,0 0 24,0 0-7,0-2-21,0 0-10,0 2-2,0-1-1,0 1 0,0 0-13,0 0 7,0 0 6,0-2 2,0 2-2,0-2 0,0 1-1,0 0-11,0 1 11,0-3-1,0 1-1,3 1-1,-1-1-17,-2 2 3,0 0 11,0 0-1,0 0-7,0 0 9,0-1 6,0-1 21,0 2 2,-3-3-15,1 1 22,2 1 4,0-1 5,0 2-8,0 0-8,0 0-12,0-1-6,0 1-2,0 0 16,0 0 1,0 0-5,0 0-3,0 0-5,0 0 3,0 0-2,0 0-7,0 0-2,5 0-5,10 11 4,4 11 2,3 13 0,5 9 15,-3 3-7,-3 9-1,-2 0 20,-4-2-4,-6-2-10,-1-7-8,-5-2 1,-3 1-6,0 0-4,-12-2 4,-17 0 2,-10-6-2,-5-1-3,-7-4-3,-4-1-17,-3-1-21,0 0 5,1-3-56,3-1-25,9-6-99</inkml:trace>
  <inkml:trace contextRef="#ctx0" brushRef="#br0" timeOffset="356508.6265">33555 8002 67,'0'0'28,"0"0"-7,0 0 4,0 0 41,0 0-18,0 0 3,0 26-26,0-13-9,-3 7-14,-4 6 7,-6 0-9,-7 8-62,-7-1-89</inkml:trace>
  <inkml:trace contextRef="#ctx0" brushRef="#br0" timeOffset="361709.0258">3245 9133 11,'0'0'68,"0"0"1,0 0 6,0 0 10,0 0-21,0 0-7,0 0-6,0-11-9,0 11-6,0 0-20,0 0-14,0 0-2,1 12-16,1 18 5,2 15 11,-3 15-5,-1 11 5,0 5 10,0-3-10,-10-8-5,3-1 5,-4-2 0,-2-2-13,4 1-28,-2-7 40,-2-7-93,7-8-20,-2-9-24</inkml:trace>
  <inkml:trace contextRef="#ctx0" brushRef="#br0" timeOffset="362302.7465">3279 9540 87,'0'0'133,"0"0"-133,0 0-3,0 0-4,0 0 5,107 31 2,-69-31 5,1 0 0,-4 0 2,1-2-7,-2-7 10,-1-2-1,-3 2-5,0-3 3,-5 0-6,-4 1 3,-6 0-4,-6 0 3,0-4 3,-5-3 50,-1-5 7,-3-6-23,0-3-25,0-3 8,0 2 14,0 4 4,0 6-11,0 4 4,-3 8-3,-1 6 25,3 5-10,1 0-14,0 0-32,0 25-6,0 24 2,0 14 4,1 11 14,2-4-2,-2-4-3,1-4-2,-2-3-2,0-2-3,0-6 2,0-4-8,0-7 2,0-6-13,0-9-25,0-10-22,0-7-115,4-8-33,2-2-43</inkml:trace>
  <inkml:trace contextRef="#ctx0" brushRef="#br0" timeOffset="363033.8498">4201 9075 93,'0'0'56,"0"0"15,0 0 4,0 0 1,0 0-6,0 0-8,-18-27-21,18 27-23,0 3-18,0 21 0,3 17 11,9 13 41,3 12-24,-2 6-14,2 4 7,0-2 1,0-7-20,-6 1 3,0-1 5,-6-1-6,-1-5 17,-2-8-15,0-9-1,0-7-4,0-5-1,0-6-16,0-7-8,0-9-54,0-5-83,1-5-53</inkml:trace>
  <inkml:trace contextRef="#ctx0" brushRef="#br0" timeOffset="365120.2167">4622 9507 18,'0'0'51,"0"0"11,0 0-6,0 0-15,0 0-7,0 0 2,39-81-2,-20 69-9,0 0 8,2 4-6,3 4-4,1 4-18,2 0-4,1 9 11,-2 11-9,-2 1-2,-2 2 0,-7 3 5,-6 0-9,-3-1 3,-6 2-3,0 1-1,-6 2 8,-10 1 13,-8 1-17,4-4 1,-2-4-4,1-6-21,6-4 24,6-5 0,2-3-8,4-6 8,3 0-4,0 0 3,0 0-3,0-3 2,0-10 3,0-7-2,13-4-5,2-3 6,3-6 1,0 0-1,1-2 0,-1-1-1,3 1 1,-3 2 1,3 4-1,-8 7 0,-4 8 5,-4 7 7,-5 4 8,0 3 14,0 0-8,0 4-26,0 16 0,0 9 8,0 3 5,-3 2 0,0-1 2,1 2-8,2-3-5,0 0 5,0-2-7,0-2-9,8-6-42,8-5-35,-1-9-98,3-6-78</inkml:trace>
  <inkml:trace contextRef="#ctx0" brushRef="#br0" timeOffset="365370.2041">5272 9732 437,'0'0'33,"0"0"-11,0 0-7,0 0 47,0 0-36,-4 82-25,-1-59 4,4-2-3,-4 0-4,5 0 1,0-1-45,-3-1-40,3-2-37,0 1-81</inkml:trace>
  <inkml:trace contextRef="#ctx0" brushRef="#br0" timeOffset="365995.1709">5512 9375 231,'0'0'94,"0"0"20,0 0 17,0 0-36,0 0-41,0 0-29,-22-21 3,22 21-25,0 0-3,0 0-7,0 3-9,18 15 16,7 6 0,5 3 0,4 2 3,2-4-3,0 0-1,0-2 0,-3-2 2,-2 1-1,-4-4 0,-2 3 0,-1 0 1,-4 0-1,-3 3-1,-6-3 0,-8 1-2,-3 3 2,0-1-3,-8 2 4,-14 2 13,-7-1-9,-2 2-4,-4-4-7,0 0-6,-1 0-13,2-6-26,0-2-145,5-6 93,10-7-154</inkml:trace>
  <inkml:trace contextRef="#ctx0" brushRef="#br0" timeOffset="366447.6719">6218 9638 216,'0'0'160,"0"0"-130,0 0-30,0 0 1,0 0 2,0 0 28,45 4-5,-18 0 8,1-1-16,6-3-15,-2 0 6,-1 0-9,-6 0-2,-4 3-57,-7 1-74,-8 5-69</inkml:trace>
  <inkml:trace contextRef="#ctx0" brushRef="#br0" timeOffset="366650.78">6278 9867 155,'0'0'147,"0"0"-147,0 0-15,0 0 15,0 0 31,0 0 8,79 11-11,-44-13-23,-2-8-5,0 0-24,-2 3-91,-5 3-52,-5 2 90</inkml:trace>
  <inkml:trace contextRef="#ctx0" brushRef="#br0" timeOffset="375955.6861">7596 9215 154,'0'0'34,"0"0"-3,0 0 38,0 0-11,0 0-30,0 0-12,0 0 10,0 0-13,5-3-12,1 3 2,6-1-2,4 1-1,5 0 5,2 0-5,7 0 2,4 0-1,9 0 0,12 0 6,17-2-5,11-1-1,8 0 15,8 0 0,-4 0-12,-4 1-4,-6 2 3,-13 0-6,-12 0 3,-14 0-11,-9 0-12,-7 0-4,-10 0-26,-9 0-8,-6 3-10,-5 2-28,0 1-23</inkml:trace>
  <inkml:trace contextRef="#ctx0" brushRef="#br0" timeOffset="376861.8907">7783 9209 95,'0'0'71,"0"0"-31,0 0 16,0 0-3,0 0-22,0 0-26,-9-3-5,9 3-1,0 0 0,3 0 1,6 9 49,3 3-17,4 4-3,4 1-10,5 0-5,5 1 7,6 1 0,5-1-9,1-1-6,4 0-5,-2-1 2,-1 0-3,2-3 0,-5 0 3,-5 0-1,-6-5 0,-8 2 1,-6-3-3,-5 2 4,-5-1-2,-5 2-2,0 4 3,0 1 7,-16 4 33,-7 2-35,-4 3 7,-4 1-15,-5 2 0,1 3-2,-4 4 2,-3 2-17,-6 3 1,0 1-7,1-4-10,3-1-5,4-2-5,4-5 37,2-1-65,4-6 64,3-4 7,9-5 3,4-3 8,3-3-6,6-1-3,4-3-2,1 1-8,0 1-12,0 2 19,17-2 1,8 0 11,11 0 33,10-3-11,15-1-17,14 0 24,13-1-17,7-14-9,4 0-13,-2-3 4,-6 2-4,-9 4-1,-14 2-22,-11 6-11,-11 2-9,-9 2-9,-8 0-13,-8 0-13,-3 0 8,-8 4-7,-1 1-11</inkml:trace>
  <inkml:trace contextRef="#ctx0" brushRef="#br0" timeOffset="542400.4286">7834 10296 4,'0'0'28,"0"0"-26,0 0 18,0 0 13,0 0 5,0 0-3,0 0-11,33-20-15,-26 19 11,-1-2 2,5 0-9,0 0-6,0 0 1,1 0-1,1 1-3,2 2 1,0 0 3,0 0-8,1 0 1,-1 8 5,2 1-4,-4 0 0,-3-2-2,-4 1 0,-4 1-3,-2 1 6,0 5 4,0 4 16,-16 4 9,-11 5-7,4 0-25,-5 0 6,3-4-5,4-5 3,4-2-4,3-7 5,3-4-4,8-3 3,0-3-4,3 0 2,0 0-2,0-3-4,0-12 4,9 2 13,6 1-11,4 3-1,2 9-1,0 0 0,5 1-3,-4 17 6,-7 5-3,3 4 2,-11 1 4,-5 3 3,-2-2 0,0 2-1,-11-3 12,-8 4 4,-5 4 0,-8 2-2,1-4-12,7-7-6,5-11 0,7-9 10,0-3 41,2-4-29,2 0-2,2-4-17,6-17-3,0-4-4,0-3 1,12 0-1,9 4-3,3-1-13,6 3-5,4 2-1,-3 2-21,-2 5-23,-1 2-23,-4 5-33,-3 1-26,-6 2-15</inkml:trace>
  <inkml:trace contextRef="#ctx0" brushRef="#br0" timeOffset="542717.889">8256 10459 116,'0'0'94,"0"0"19,0 0-39,0 0 23,0 0-55,0 0-42,24-23 0,-12 42 13,3 4 6,-3 0 19,-2 1-28,-1-2-2,-3-1 0,0 0-3,-1-1-3,-1-4-2,0 2-7,-4 8-74,0-2-67,0-4-142</inkml:trace>
  <inkml:trace contextRef="#ctx0" brushRef="#br0" timeOffset="545005.8386">9875 9546 53,'0'0'138,"0"0"-46,0 0-24,0 0 16,0 0-13,0 0-14,-11-22-23,11 22-6,0 0-15,0 0-13,0 0-6,0 0-8,15 0 10,5 0 4,7 6 0,1-1 7,2-1-7,1-1 0,2-2-1,1-1-20,-2 0-36,-4 2-53,-1-1-30,-2 1-27</inkml:trace>
  <inkml:trace contextRef="#ctx0" brushRef="#br0" timeOffset="545349.5683">10504 9345 218,'0'0'78,"0"0"-31,0 0-2,0 0 19,0 0-44,0 0-13,0-8-3,0 8-4,0 20 0,2 10 2,4 6 21,1 4 5,-5 4-25,-1 2 6,-1-3-3,0-2-6,0-5 0,3-1 0,0-6-45,-3 0-27,0-5-15,0-3-39,0-6-34</inkml:trace>
  <inkml:trace contextRef="#ctx0" brushRef="#br0" timeOffset="545861.5751">9910 9215 136,'0'0'32,"0"0"117,0 0-88,0 0-15,0 0-43,0 0-3,-89 38 6,71-2 2,2 12 18,-1 11 6,5 6-2,3 5 10,5 4-27,4-5-5,0-4-3,0-10-5,6-6 2,9-8-2,9-5-11,7-7 7,9-1-6,6-4-44,4-4 16,8-7 0,6-11-60,6-2-64</inkml:trace>
  <inkml:trace contextRef="#ctx0" brushRef="#br0" timeOffset="546189.6826">10712 9205 163,'0'0'384,"0"0"-341,0 0-43,0 0-18,0 0 6,0 0 12,39 108 0,-13-58 6,1-4 0,-2-2-6,-2 0 7,-2-2-7,-5-2 0,-7-1 1,-6 1 1,-3-1-2,0 1 0,-24 1 7,-7 0-6,-9 0-1,-5-2-7,-3-5-23,-4-4-84,-6-4-44</inkml:trace>
  <inkml:trace contextRef="#ctx0" brushRef="#br0" timeOffset="547795.3684">10910 8973 30,'0'0'48,"0"0"-8,0 0 23,0 0-41,0 0 7,0 0-12,-1-36 1,1 30 2,10 0-8,-1 0-9,8 3 9,0 0-7,3 1-4,1 2 0,1 0 1,2 0 2,-6 0-4,0 8 0,-6 2 0,-2 1 0,-4 1-3,-3 3 3,-3 1 4,0 2 11,-5 0-8,-8 1-4,0-3 7,-2-2-10,6-4 2,1-4-2,2 1 3,3-6-3,3-1-2,0 0 2,0 0-2,0 0-16,6-9 16,9-9 1,6-8-6,1-1-2,0-2-3,-3 0 12,2-2 0,-5 3 2,0-1-2,0 6 0,-3 4 2,-4 8 3,-3 7 2,-5 4 1,-1 0 12,0 0-20,0 16-1,0 10 1,0 3 23,-1 2-10,-4 1-5,4-3-2,1-4 12,0-4-16,0-4-2,6-4 0,3-2-1,3-2-5,0-3-39,2-5-46,0-1-46</inkml:trace>
  <inkml:trace contextRef="#ctx0" brushRef="#br0" timeOffset="548060.9799">11392 9015 109,'0'0'94,"0"0"-94,0 0 3,0 0 60,0 0-28,0 0-16,14 68-10,-11-52 3,-3 1-5,2-2-7,0-1 1,-1-3-2,2 0-52,0-6-81,0-4-23</inkml:trace>
  <inkml:trace contextRef="#ctx0" brushRef="#br0" timeOffset="549537.7936">11699 8937 14,'0'0'70,"0"0"-1,0 0 8,0 0-11,0 0 0,0 0-26,-10-23-18,10 20 0,0-3 0,0 2-21,1-4 13,13-1-14,10-1 3,2 0-1,6 0-2,-1 2 10,-1 3-10,-2 3 0,-7 2 0,0 0-3,-6 6-1,-3 11 1,-9 4 3,-3 2 6,0 7-1,-6-1-2,-12-1 9,0-6-12,-1-2 0,3-5 6,2-4-6,2-1 5,3-4-5,2-3 0,5-2 4,1-1-2,1 0-1,0 0-1,0 3-6,0 5-17,3 5 3,4 9 20,-2 3 5,-3 5-4,-2 3-1,0 3 2,-7-1 3,-8-3 0,-1-4-5,-1-8 0,4-5 2,1-6 1,1-5-1,0-4 18,-3 0-6,4 0 5,1-9 1,7-13-16,2-9 8,2-1-12,22-6-7,4 6 0,9 4-1,1 5-38,-2 5-22,1 6-2,-6 1-35,-1 4-63</inkml:trace>
  <inkml:trace contextRef="#ctx0" brushRef="#br0" timeOffset="549897.1466">12226 9030 192,'0'0'104,"0"0"-75,0 0-24,0 0-4,0 0 57,0 0-2,18 66-18,-17-45-15,1 0-2,-1-1-16,-1-2-1,3-1-4,-1-2 0,-2-2-9,1-1-51,2-2-28,-1-6-41,2-4-87</inkml:trace>
  <inkml:trace contextRef="#ctx0" brushRef="#br0" timeOffset="551474.5907">12767 8972 76,'0'0'77,"0"0"-6,0 0-27,0 0 34,0 0-27,0 0-5,0-15-15,-1 15 2,1 0-33,0 5-12,0 21 12,0 11 6,0 13 5,0 9-9,7 9 4,1 1 5,-3 0-7,-1-8 1,-1-11-4,1-6 0,-2-6-1,-1-7 0,1-2-8,-2-4-21,1-4-40,1-4-20,-1-4 2,2-6-31</inkml:trace>
  <inkml:trace contextRef="#ctx0" brushRef="#br0" timeOffset="552361.2401">13105 9233 11,'0'0'83,"0"0"-26,0 0 3,0 0 3,0 0 5,0 0-7,-18-19-24,18 14-18,0-2-19,15-2 7,9 0-5,6 2-2,-1 6 0,3 1 0,-4 0 0,-1 6 0,-6 6 0,-6 3 1,-2 3-1,-7 3 1,-3 2-1,-3 2 4,0 3 1,-16 2 7,-5-3-8,-6 0 0,5-6 0,2-5-2,8-3-2,5-8 1,4-2-1,3-3-7,0 3-4,0 1-17,10 2 28,12 2 1,4 5 0,-2-1 5,1 3-6,-6 3 0,-3 3 0,-8 3 2,-8 4 1,0 4-1,-7 0-1,-10-2 3,-2-3-2,1-4 4,-1-4-5,-2-2-1,3-5 7,0-3-4,5-4 7,1-5 13,6 0 11,3-4-12,3-12-22,0-7-6,12-3 0,13 1-41,8 1-14,3 1-29,2 5-68,0 2-19</inkml:trace>
  <inkml:trace contextRef="#ctx0" brushRef="#br0" timeOffset="552689.345">13717 9434 226,'0'0'70,"0"0"-23,0 0-47,0 0 0,0 0 0,0 0 33,16 70 7,-16-41 2,0-2-15,0-2-20,0 0 4,0-3-11,1-4-3,-1-3-29,2-1-54,-2-3-15,1-6 2,-1-2 10</inkml:trace>
  <inkml:trace contextRef="#ctx0" brushRef="#br0" timeOffset="553826.3029">13981 9063 56,'0'0'83,"0"0"-16,0 0-29,0 0-11,0 0-10,0 0-17,-5-3 6,5 12 13,0 2-9,5 1 4,8 3 8,5 3-7,3 2-1,-2 1-10,5-3 0,1-4-4,4 0 2,2-5 3,-3-1-5,2-2 0,-3-2 0,-3 3 3,-2-3-2,-2 2-1,-8-2 0,-5 1 6,0-2-6,-5 1 0,-2-1 1,0 4 7,0 1 32,0 5-2,-7 2-3,-4 1-3,-2 2-23,-7 3-2,-2 2 2,1-2-9,-4 2 3,1-1-3,0 3 2,0 0-3,2 0 1,4-2 0,3-2-1,2-4-33,7-2-41,1-3-64,5-8-94</inkml:trace>
  <inkml:trace contextRef="#ctx0" brushRef="#br0" timeOffset="560543.2637">6994 9611 120,'0'0'41,"0"0"15,0 0 2,0 0-13,0 0 19,0 0-14,0 0-1,-21-36-1,20 36-5,1-1-7,0 1-16,0 0-20,0 5-7,0 26 7,0 14-1,0 11 2,0 2 1,0-3-2,0-9 0,10-6-5,-1-6 3,0-6-20,4-2-32,-2-3-3,-2-1-31,1-2-54,-7-7-62</inkml:trace>
  <inkml:trace contextRef="#ctx0" brushRef="#br0" timeOffset="560996.3666">6630 10278 26,'0'0'62,"0"0"0,0 0-4,0 0-10,0 0-10,0 0-38,-5-3-13,10 3 13,17 0 4,8 0 12,12 0 14,13-6 8,11-5-11,5-5 0,10-6-5,1 0-6,1-2-14,-2 3-2,-7 2 3,-8 2-2,-15 4-1,-14 9 0,-14 4-33,-12 0-45,-9 0-36,-2 11 3,-9 2-1</inkml:trace>
  <inkml:trace contextRef="#ctx0" brushRef="#br0" timeOffset="561774.4252">6612 10499 114,'0'0'17,"0"0"31,0 0 6,0 0 8,0 0 14,0 0-53,-3-40-23,3 54-6,0 20 6,0 12 9,0 12-2,1-1 15,5 0 11,0-3-11,-1-4-2,-2-4-16,3-4 4,-2-6-5,-1-4 0,-1-5-1,-2-6-1,0-4 1,0-5 18,0-3 8,-2-1 0,-5-4-3,-1-4 6,-4 0 19,-7 0-37,-2-1-9,-6-12 10,2-1-14,-5-3 0,3 1-1,0-4 1,4 2-11,1-2-34,6 1-14,4 4-11,2 4-57,5 3 17,4 4-24,1 0-46</inkml:trace>
  <inkml:trace contextRef="#ctx0" brushRef="#br0" timeOffset="562165.0255">6685 10544 141,'0'0'67,"0"0"-59,0 0-8,0 0 12,88-42 7,-51 31 0,8 1 16,0-1 2,4 3-29,-1 0 5,1 0-13,-1 3 0,4 0 0,-6 2 0,-4 3-2,-9 0-36,-9 0-58,-11 6-36</inkml:trace>
  <inkml:trace contextRef="#ctx0" brushRef="#br0" timeOffset="562727.4946">6858 10761 214,'0'0'109,"0"0"-57,0 0 14,0 0-34,0 0-6,0 0-9,23-80-12,-6 76 8,4 4-6,2 0-4,2 7-3,-3 11 2,-1 3-1,-4 0 8,-4 4-9,-7-1 2,-6 6 0,0 4 1,-15 5 4,-9 2 6,-3-3-10,0-5 4,7-6-7,6-9-1,4-5 1,7-5 0,3-5-2,0-3-7,3 0-28,27 0 37,8-4 12,10-11-8,4-5-2,-2-3 1,-3 4-2,-9 6-1,-10 3-5,-6 6-14,-8 4-129,-8 0-89</inkml:trace>
  <inkml:trace contextRef="#ctx0" brushRef="#br0" timeOffset="566763.7524">3474 12251 76,'0'0'59,"0"0"4,0 0-1,0 0-15,0 0-8,0 0-6,0 0 9,-4-6-42,4 6-4,0 11-6,0 14 10,6 11 28,4 6 9,2 7 17,0 2-18,-1 0-22,-1-1-9,-4-2 1,0-3-5,0-6 3,-1-3-4,-1-5-3,-1-6-19,-2-7-40,1-6-36,1-6-30,-3-6-109</inkml:trace>
  <inkml:trace contextRef="#ctx0" brushRef="#br0" timeOffset="567232.4804">3531 12570 119,'0'0'74,"0"0"-64,0 0-5,0 0 0,0 0 15,0 0 18,91-25-26,-65 20 0,-1-1-3,6-1-8,-1-3 6,3 2-6,-3-3 1,-5-1 3,0 0-5,-4-2 0,0 0 0,-3-2 3,-3 1-1,-5 0 0,-7 3 2,-1-3 9,-2-1 39,0-1-7,0 0-17,0 4 28,0 2-25,-3 4 6,0 5 0,0 2-2,3 0-14,0 0-21,0 0-8,0 20-13,3 11 21,7 11 0,-1 4 0,0-1 3,-6-2 1,3 0-4,-3-2 0,0-1 1,3-4-1,-1-5-73,0-1-44,1-11-25,-1-7-36</inkml:trace>
  <inkml:trace contextRef="#ctx0" brushRef="#br0" timeOffset="567728.3608">4462 12070 236,'0'0'35,"0"0"15,0 0 6,0 0 19,0 0-20,0 0-43,-3-15-12,3 28-18,12 18 18,4 16 13,1 10 19,-1 3-13,-4 0 11,-3-3-11,-3-2-5,-5-2-10,-1-4 5,0-5-7,0-5-2,0-5 5,0 1-8,-1-2 7,-2 1 2,-4-3-6,1-1-24,0-3-30,-5 3-55,1-3-66,1-9-108</inkml:trace>
  <inkml:trace contextRef="#ctx0" brushRef="#br0" timeOffset="569474.6826">4872 12442 44,'0'0'47,"0"0"17,0 0-13,0 0-9,0 0-10,0 0-7,-4-51 14,4 42-11,0 0-22,6 0-2,4 0 4,4 0-4,2 0-2,2 0 3,1 3-3,-2 0 9,5 3-8,-4 3-1,-3 0-2,6 0 0,-6 7-6,3 10 6,-6 3-3,-1 1 3,-3-1 4,-2 3 2,0-2 0,-1 0-3,-5 1-3,0-1 3,0-2-1,0-2-2,-2-2 0,-7-2 2,0 0-2,-1-2 0,1-3 0,3-1-6,1-4 0,2-3 6,3 0 0,0 0 5,0 0-5,0-4-14,0-11-6,0-5 20,9-2-3,3-5 1,0-2-1,0 1 3,0-1 3,-2 2-2,-1 1-1,-1 2 1,-1 3-1,2 3 5,-4 6-1,-2 4 5,-3 5 8,0 3 8,0 0 8,0 0-23,0 0-10,0 13 0,0 8-2,0 7 7,0 5-7,0 1 7,0-3-1,1-4-4,8-4-2,3-5-1,0-3-2,4-4-2,1-1-2,4-6-75,-2-4-34,-4 0-102</inkml:trace>
  <inkml:trace contextRef="#ctx0" brushRef="#br0" timeOffset="570032.0081">5432 12512 25,'0'0'16,"0"0"6,0 0 40,0 0 20,0 0-48,0 0-19,88-52 15,-67 52 2,-5 0-13,2 14-9,-6 4-10,-3 2 10,-5 1-8,-4 4 4,0 2 10,-4 3-13,-14-2 10,4-4-6,-2-5-7,-2-4-3,6-4 3,2-4 13,4-2-10,3-2-3,3-2-4,0 1-5,0-2-13,7 1 22,10-1 3,10 0 9,1 0 7,3-6-13,-1-1-4,0-1-2,-3 2-11,-2-1-78,0-1-60</inkml:trace>
  <inkml:trace contextRef="#ctx0" brushRef="#br0" timeOffset="570641.3483">5862 12073 216,'0'0'77,"0"0"-33,0 0-9,0 0-13,0 0-22,0 0-5,25 5 5,-1 10 12,1 3-7,2 3 10,-3-1-2,3-1-11,-2 1 3,-1-4 1,-2 1 1,1-3 5,-4-2-12,2 0 1,-6-2 0,-2 1 0,-1 1 3,-1 0-2,-1 1 1,-4 1 11,0 3-10,-6 2-2,0-1 6,0 3-5,-3-1 19,-15 1-2,-6 3-3,-4 0 0,-5 3-17,-1 0 1,1 4-1,-1-3 0,2 1-5,1-2-31,6-5-40,8-5-9,8-4 2,9-7-43</inkml:trace>
  <inkml:trace contextRef="#ctx0" brushRef="#br0" timeOffset="571111.6018">6542 12409 279,'0'0'116,"0"0"-74,0 0-21,0 0 17,0 0-34,0 0-1,18-8-3,2 5 8,0 2-8,1 1 0,-2 0 0,-1 0 0,3 0-11,-6 0-65,-3 8-100,-8 1-69</inkml:trace>
  <inkml:trace contextRef="#ctx0" brushRef="#br0" timeOffset="571283.464">6610 12551 98,'0'0'0,"0"0"0,0 0 78,0 0-24,105 1-10,-63-11-31,1-1-6,-4 2-5,-5 3-2,-4 2-89,-6 1-24</inkml:trace>
  <inkml:trace contextRef="#ctx0" brushRef="#br0" timeOffset="571939.6817">7985 12039 243,'0'0'78,"0"0"-14,0 0 17,0 0-8,0 0-38,0 0-24,0-18-7,0 27-4,1 20 0,4 13-7,2 6 15,-1 2-2,0-4-3,0-4-1,0-6 3,3-1-5,-3-5-9,0-3-19,-5-1-60,-1 0-22,0-5-23,-7-3-60</inkml:trace>
  <inkml:trace contextRef="#ctx0" brushRef="#br0" timeOffset="572294.9258">7695 12549 106,'0'0'108,"0"0"-108,0 0-7,0 0 7,0 0 50,0 0-1,82 11-25,-45-10-2,8-1 9,10 0 1,8 0-15,4 0-14,6-4 1,0-4-1,2 1-3,4-1 1,-1 2-1,-5 3-3,-11 0-2,-8 3-36,-11 0-8,-5 0-23,-10 0-26,-7 0-45</inkml:trace>
  <inkml:trace contextRef="#ctx0" brushRef="#br0" timeOffset="573185.5196">7737 12951 84,'0'0'64,"0"0"6,0 0 12,0 0 3,0 0-36,0 0-20,0-8-23,0 8-6,0 17-2,0 16 2,0 15 11,0 5 5,0 1-4,0 2 8,0-3-11,0-4 0,-3-2 2,0-8-10,0-6 1,0-4 0,0-5-2,0-6 3,0-1-1,-3-5-2,2-2 29,-1-4-10,2-1-7,0-4 13,-5-1 11,-3 0-4,-4 0-24,-5-4-8,2-7 5,-4-1-3,-2-1-2,-1-2 0,-2-2-1,0-1-1,3-3-19,-1-2 2,1 1-30,9-1 2,3 5-1,5 3-32,2 4-1,5 4-46,0 1-51</inkml:trace>
  <inkml:trace contextRef="#ctx0" brushRef="#br0" timeOffset="573654.245">7695 12999 170,'0'0'50,"0"0"-46,0 0-3,0 0 4,0 0 2,100-21 1,-49 20 15,11 1-15,7 0 2,6 0 11,5 0-14,2 0-7,-1 1 3,1-1 0,-12 1 0,-12 3-3,-12 1 0,-10 0-2,-9 3 2,-7-2 0,-6-2-1,-6-1-6,-7 0-31,-1-1-19,0-2-18,-3 1 2</inkml:trace>
  <inkml:trace contextRef="#ctx0" brushRef="#br0" timeOffset="574181.3684">8062 13216 49,'0'0'82,"0"0"-37,0 0 20,0 0 19,0 0-2,0 0-49,-6-39-25,12 33-4,11 3-4,3 3 4,7 0-4,0 1-1,0 16 1,-3 4 0,-5 4 0,-5 6 0,-7 0 0,-7 1 0,0 0 0,-3-3 0,-13-1 3,-1-1-3,-2-3 0,-3 4 1,-1 3-1,4-4-1,1-5-111,7-9 112,8-9 17,3-1-15,0-2-2,0-1-7,6 0 7,17 0 29,5 0 8,8 0-28,3-12 1,1 2-3,3-2-3,-4 3-4,-2 0-19,1 1-31,-4-1-36,-7 1-50</inkml:trace>
  <inkml:trace contextRef="#ctx0" brushRef="#br0" timeOffset="575458.4623">9763 11758 16,'0'0'57,"0"0"18,83-5-28,-44 5-19,6 0 1,4 0 6,8 0-5,4 0 4,2-3-15,1-2-4,0-2-15,6-4 2,6 4 2,2 0-4,1 2 0,-12 3-12,-10 1-24,-14-1 12,-13 2-19,-8 0-11,-10 0-20,-10 0-23</inkml:trace>
  <inkml:trace contextRef="#ctx0" brushRef="#br0" timeOffset="576375.974">9863 11833 7,'0'0'62,"0"0"-21,0 0-14,0 0-21,0 0 1,0 0-7,27-3 25,-7 12 14,6 0-8,-2 4-14,9 2 1,2 2 6,1 1-17,3 0-7,0 2 7,4-4-7,-6 1 2,-1-2 3,-4 0-5,-6-3 2,-2 0-2,-4-1 3,-4-3-5,-5 2 2,-3-5-1,-6 3-1,-2 1 2,-2 5 0,-17 2 20,-3 2-13,-5 4 5,0-3-12,0 2 0,-3 0 0,-1 0-2,-5 0-1,2 0 0,-3 0 2,-2-1-2,-2-2 3,3 0 0,0-1 0,4-1 0,0-1 1,4 2 1,3-2-1,3 0 7,9-3 5,2-2-9,8-4 2,2 1-6,3-4-2,0-1-2,0 1-13,5 2 9,13 0 8,7-4 16,11-1 31,7 0-19,11 0 0,7-3-8,8-9-8,5 0 8,1 3-20,0 5 2,-1 2-5,-7 2 5,-3 0-2,-7 0 0,-12 0 0,-10 0-1,-10 3-2,-5 1-34,-6 2-9,-4-1-48,-5 1-41,-5-2-35</inkml:trace>
  <inkml:trace contextRef="#ctx0" brushRef="#br0" timeOffset="579622.2183">9982 12937 56,'0'0'63,"0"0"-10,0 0-11,0 0 5,0 0-14,0 0-9,0 0-8,8-19 13,2 15-8,2-2-2,3-1-6,3 0-9,3 1-3,1 0 1,-1-2 1,1 6 4,-4-2-5,-3 4-1,-3 0-1,0 0 0,-1 2 0,-5 10 0,1 3 1,-6 3-1,-1 3 2,0 3 5,-7 2 8,-8-1-7,-1-2-8,2-2 6,2-5-1,2-2-3,1-4-2,3-2 1,1-5 2,5-1-3,0-2 0,0 0-4,0 0-16,0 0 16,8 0 4,2 0 4,2 0-4,0 0-3,-1 9 3,-3 8 0,-2 10 1,-6 1 2,0 4 1,0 2-4,-13-1 3,-3-1 1,-2-4 1,1-3 1,0-6-2,3-4 9,1-4-2,4-7-3,3-3 9,-3-1-7,4 0 8,2-8-18,2-10 4,1-3-5,0-2 1,13 4-4,2-1-5,4 4-55,1 0-32,5 4-30,1 0-76</inkml:trace>
  <inkml:trace contextRef="#ctx0" brushRef="#br0" timeOffset="580106.5697">10322 13085 160,'0'0'122,"0"0"-68,0 0-43,0 0 25,0 0 22,0 0-49,65-50-1,-51 50-5,0 13 1,-5 6 5,0 5-9,-8 3 1,-1 2 10,0 1-1,-13-3-5,-1-3 5,0-2-7,3-4 5,2-2-8,4-7 2,2-3-5,3-5 2,0 1-1,0-2-3,0 0-13,8 0 18,10 0 6,9-11-4,4 1 6,2-1-7,0 4-1,-2-2-26,1 2-82,-7 0-66</inkml:trace>
  <inkml:trace contextRef="#ctx0" brushRef="#br0" timeOffset="582880.025">11574 12147 159,'0'0'67,"0"0"18,0 0-17,0 0-15,0 0-53,0 0-2,0 0 1,22 2 1,-2 6 1,8-3 4,11-2 3,7-3-8,8 0 0,5 0 2,-5-7-2,-3-2-50,-9 0-64,-4 1-41</inkml:trace>
  <inkml:trace contextRef="#ctx0" brushRef="#br0" timeOffset="583223.7587">12386 11831 179,'0'0'104,"0"0"2,0 0-30,0 0-27,0 0-49,0 0-7,0 12-7,3 14 14,5 5 9,0 1-8,0 4 3,-2 1-4,-3-5 1,-2 3 3,-1-3-4,0-2-11,0-4-17,-3-5-55,-6-2 6,-2-5-42,-2-7-43</inkml:trace>
  <inkml:trace contextRef="#ctx0" brushRef="#br0" timeOffset="583766.5082">11555 11711 123,'0'0'15,"0"0"21,0 0 16,0 0-9,0 0-7,-88 19 1,73 3-21,-2 6 8,4 8-4,2 11 6,1 10 20,4 9-9,3 5-1,3 0-15,0-3-15,0-8 0,15-9-6,6-7 0,6-7-4,4-2-23,11-7-14,7-4 26,15-6-11,11-10-35,16-8-30,3 0-32,6-24-57</inkml:trace>
  <inkml:trace contextRef="#ctx0" brushRef="#br0" timeOffset="584157.1148">12626 11611 364,'0'0'21,"0"0"-16,0 0 9,0 0-5,0 0-6,0 0-2,12-46-2,13 67 2,5 16 3,-2 18 15,1 8 11,-6 5-13,-4-4-9,-5-4 4,-6-2 1,-5-4-11,-3-4 1,0-2 3,-12-6-1,-9-4-5,-3-4 4,-4-2-4,-2-1-5,-6 1-38,-4-2-71,-2-6-258</inkml:trace>
  <inkml:trace contextRef="#ctx0" brushRef="#br0" timeOffset="586224.8961">12736 11428 50,'0'0'51,"0"0"-15,0 0 5,0 0-7,0 0-16,0 0 3,11-54 20,-4 46-25,1 2 7,3 1-5,2 0 1,3 2 3,0 0-9,4 1-10,-2 2 0,3 0-3,-2 0 7,-3 3-7,2 6-1,-4 3-1,-4 5-1,-4 4 3,-6 2 4,0 0 6,0-2 1,-6-1-11,-6-5 0,2-1 8,2-4-8,-2-2 4,5-4-2,2-1-1,2-3 4,-1 0-5,2 0-6,0 0 4,0-1-15,0-10 17,9-7 0,6-3 2,-1-2-2,0 2 0,0 2 0,-5 1 1,-2 0 3,-2 1 6,-4 4 3,1 3-10,-1 6 15,-1 4-3,0 0 13,0 0-23,0 3-5,0 15-2,0 3 1,-1 3 2,1 1-2,0-6 0,0-1-5,10-2-14,4-2-20,-1 0-23,5-6-46,-1-1-60</inkml:trace>
  <inkml:trace contextRef="#ctx0" brushRef="#br0" timeOffset="586697.1547">13211 11489 156,'0'0'75,"0"0"-6,0 0 6,0 0-41,0 0-3,0 0-17,17-51-8,-8 48 13,4 3-4,0 0-11,0 0 1,2 13-5,-4 3 4,-4 4 3,-4 1-2,-3 3-4,0 0 7,0-2-7,-4-2-2,-5-5-3,3-2 4,-3 0 0,6-3 0,1-2 0,2-4 0,0-2-13,0-2-19,5 0 8,13 0 23,5-3-4,6-8-35,1-1-36,-3 1-26,-2 4-32</inkml:trace>
  <inkml:trace contextRef="#ctx0" brushRef="#br0" timeOffset="587478.3607">13604 11340 110,'0'0'89,"0"0"-37,0 0 2,0 0-10,0 0-44,0 0-2,10-6 2,9 5 2,2-2 4,3 2-6,1 1 0,-3 0 2,-2 0-2,2 0 0,-3 0 1,-2 0 1,-1 0-4,-7 3 1,-1 4-5,-5 2 6,-3 5 0,0 0 1,0 5 9,-12-3-6,0-2 2,-3-2-6,1-1 2,0 0 6,-1 0 7,-2 1 7,4-2-7,0 0-14,4-4 4,4-4-5,3-2-1,2 0-5,0 0-8,0 0-3,10 0 17,4 0 5,3 0 3,1 0-7,-2 0-1,0 0 1,0 3-1,-5 10-8,-2 3 6,-4 4 2,-4 5 2,-1 4-2,0 1 0,0 0 12,-7-3 6,-8-3-7,-3-3 4,-1 1-1,2-9 5,2-4-15,6-6 1,5-3 9,1 0 1,1-3-15,2-15 0,0-8-2,8-4-29,14-2-40,2 4-37,3 6 55,0 5-27,-3 5-2,-5 3-27</inkml:trace>
  <inkml:trace contextRef="#ctx0" brushRef="#br0" timeOffset="588146.3227">14094 11495 126,'0'0'46,"0"0"4,0 0-29,0 0 28,0 0-23,0 0-12,72-52 6,-55 52-6,0 0-11,-1 0 0,-2 15-1,-4 3-2,-4 5 2,-6 2 1,0 2 0,-9 4 9,-7-3-11,-1-1 5,4-6-5,3-3-1,5-6 0,2-4 0,3-2-2,0-3-3,0-3-8,6 0 13,13 0 3,10-3-1,5-11 6,3 2-8,2-1-24,-3 2-39,-8 1-52,-7 4-73</inkml:trace>
  <inkml:trace contextRef="#ctx0" brushRef="#br0" timeOffset="595865.0776">15065 11315 51,'0'0'67,"0"0"13,0 0-11,0 0 29,0 0-42,0 0 1,0 0-6,0 0-20,-27-45 41,27 45-35,0 0-28,0 3-9,0 21-19,0 15 19,0 15 7,0 12-4,0 14 1,0 5-4,0-3 1,0-4 0,0-11-1,0-5 0,0-2 0,4-4-16,1-4-30,0-5-35,1-10 22,-2-3-12,2-10-38,-1-9-59</inkml:trace>
  <inkml:trace contextRef="#ctx0" brushRef="#br0" timeOffset="596626.5571">15289 11792 44,'0'0'69,"0"0"18,0 0-39,0 0-2,0 0-31,0 0-15,15-32 0,2 28-1,3 0 0,4 0 1,4 0 0,5 1 7,2 1-7,-1 2 0,2 0 0,-2 2 1,-6 12-2,-5 4 1,-11 3-1,-7 4 1,-5 1 4,0 2 0,-16-1 8,-8 1-9,-5-3 6,-3-3-7,3 0 6,4-6-6,6-3-1,8-8 1,4-2 1,4-3-2,3 0 17,0 0-5,0 0-13,3-4 0,9 2-4,5 2 0,2 2 1,2 20 3,0 9 4,0 8-4,-8 7 0,-4 4 21,-9 0 6,0-2-16,-9 6-4,-12-5-3,-3-5 1,-3-9 1,7-16-6,1-8 0,2-8 14,0-3 11,1 0 13,1-9-32,0-9 1,6-6-7,6-5-12,3-3 7,9-2-17,19-2 0,11 3-9,10 0-10,6 3 22,1 4-39,-1 6-33,-6 5-62</inkml:trace>
  <inkml:trace contextRef="#ctx0" brushRef="#br0" timeOffset="597157.7803">15896 12055 235,'0'0'118,"0"0"-5,0 0-65,0 0 11,0 0-57,0 0 2,38-63-4,-18 62 0,1 1-4,-3 1-1,0 19 4,-7 7 1,-5 4 0,-6 3 3,0 1 6,0-3-9,-9 0-8,-2-3 7,-1-5-15,2-5 12,4-4-1,0-6 10,4-3-9,1-4 4,1-2-8,0 0 2,3 0-27,19 0 13,10-11 13,8-2-44,2-1-84,-2 4-2,-3 1 64</inkml:trace>
  <inkml:trace contextRef="#ctx0" brushRef="#br0" timeOffset="597872.3931">16332 11586 267,'0'0'42,"0"0"44,0 0-26,0 0-13,0 0 6,0 0-45,-15-21-8,15 21-5,0 0-19,0 0 11,10 9 13,8 4 6,7 4-6,5 0 1,3 2-2,3 2 3,0 2-2,-3-1 3,-2 1-3,-3-2 0,-2 0-1,-5 0 2,-3-1-4,-5 1 3,-3-2 0,-5 1 0,-5 0 0,0 2 0,-9 3 0,-15 3 7,-7 3 3,-4 2-10,-5 1-5,-2-1-10,-1-1-26,-3 2 1,-1-4-41,1-3-38,6-3-33</inkml:trace>
  <inkml:trace contextRef="#ctx0" brushRef="#br0" timeOffset="599243.2271">6232 13910 345,'0'0'137,"0"0"-49,0 0-68,0 0-4,0 0-9,0 0-7,0 0-2,0-8-8,0 8-9,0 0-19,0 0-50,1 0-45,5 13 2,-3 3 11</inkml:trace>
  <inkml:trace contextRef="#ctx0" brushRef="#br0" timeOffset="599430.7088">6293 14435 203,'0'0'15,"0"0"-11,0 0-4,0 0 0,0 0-6,0 0-76,0 61-41</inkml:trace>
  <inkml:trace contextRef="#ctx0" brushRef="#br0" timeOffset="599633.825">6306 14795 106,'0'0'62,"0"0"-54,0 0 8,0 0-11,0 0-2,0 0-3,0 39-25,0-34-56,0-1-1</inkml:trace>
  <inkml:trace contextRef="#ctx0" brushRef="#br0" timeOffset="599896.8166">6357 15117 315,'0'0'107,"0"0"-105,0 0 47,0 0 6,0 0-37,0 0-18,-9 30 0,7-28-1,1 1-43,1 0-40,-2-2-34,2 2-55</inkml:trace>
  <inkml:trace contextRef="#ctx0" brushRef="#br0" timeOffset="600162.4277">6339 15409 599,'0'0'39,"0"0"-38,0 0 8,0 0 27,0 0-36,0 0 0,-12 4-3,12-2-58,0 1-58,0-1-74,0-1-49</inkml:trace>
  <inkml:trace contextRef="#ctx0" brushRef="#br0" timeOffset="604730.8851">3986 15915 50,'0'0'82,"0"0"18,0 0-26,0 0 7,0 0-25,0 0 0,0 0 6,-13-36-8,13 36-14,-2 0-25,1 0-15,1 0-3,0 25-15,0 22 18,3 19 7,6 14-6,-1-2-1,-2-5 1,-1-6 5,-2-4 1,-3 2-3,3-3-2,-3-5 0,0-6 0,0-8-4,0-6 2,0-4-79,3-4-78,2-10 51,-2-11-106</inkml:trace>
  <inkml:trace contextRef="#ctx0" brushRef="#br0" timeOffset="605262.1093">4119 16298 226,'0'0'118,"0"0"-118,0 0-8,0 0 5,0 0 0,0 0 3,70-5 2,-43 3 0,3-1 7,1-1-9,0-3 0,1-1 3,-4-2-3,0-1-1,-4-2 0,-1 0 1,-4-2 1,-5-1-1,-3-3 0,-3-2 7,-5-3 3,-3 0-7,0-3 15,0 4 35,-6 2-14,-2 6 5,-2 3-8,4 3 11,0 4-24,3 2-2,3 3 5,-2 0-17,2 0-9,0 0-6,0 23-27,5 13 33,9 13-3,-3 3 2,-2-2 2,-1-5 6,-2-3-2,1-3-5,1 4 0,-2 0 2,0 2-2,-2-1 0,3-5-7,-4-1-77,-1-6-45,1-5-81</inkml:trace>
  <inkml:trace contextRef="#ctx0" brushRef="#br0" timeOffset="605723.6899">4944 15880 156,'0'0'26,"0"0"39,0 0 13,0 0-24,0 0-54,0 0-2,1 47 2,2 1 13,-1 11-2,-2 3 24,0 1-8,0-3-9,0-3-1,0 0-14,0 3 8,-6 0-10,-6-1 5,3-7-4,1-9-2,0-4-1,0-3-3,-1-4-46,3-5-65,-4-9 7,7-12-112</inkml:trace>
  <inkml:trace contextRef="#ctx0" brushRef="#br0" timeOffset="607317.4056">5144 16272 86,'0'0'73,"0"0"-15,0 0-4,0 0 0,0 0-23,0 0-13,-2-23-17,2 15-1,5 1 1,4-2 0,7 0-1,-1 1 0,3 1-1,0 1 1,-2 4-1,2 2 1,0 0-4,3 0 3,1 12-4,-2 6 5,-1 2-1,-5 3 1,-1 1-2,-7 0 2,0 1 2,-6 0-1,0-1-1,0-2 1,0 0-1,0-1 6,-6-1-2,-3-3-3,-1-2 0,1-5 2,3-2-3,1-4 2,2-2 5,3-2-3,0 0 3,0 0 5,0-5-12,0-8-34,0-8 27,0-3 3,5-5 1,7-4 3,4 1 0,2-3 0,3 3-2,1 1-3,3 3-3,-5 4-3,2 4 9,-5 4-1,-4 5 3,-7 4 3,-4 5-2,-2 2 3,0 0 9,0 0-2,0 0-11,0 12 0,-5 8 0,-4 5 9,2 3-8,-1-2 0,1 2-1,2-1 0,1-3 5,1 2-4,0-4-2,3-1-2,0 0 2,0-1-1,9-2-6,4-3-33,8-3-51,3-8-84</inkml:trace>
  <inkml:trace contextRef="#ctx0" brushRef="#br0" timeOffset="608176.7355">5771 16502 16,'0'0'107,"0"0"-41,0 0-7,0 0 7,0 0-47,0 0-18,14-29-2,3 29 0,1 0-3,1 15 3,-4 5 1,1 2 6,-4-1-3,-4-1 6,-2-2 10,-2-2-12,-4-3-3,0-1-4,0-3 3,0-2 8,0 0 7,0-6-16,0 1 23,0-2-18,0 0 14,0 0 25,0-17-9,0-7-37,3-4-14,11 3 3,2 6 10,-4 2 1,6 5 0,-3 4 0,1 5-5,2 3-1,0 0 3,-1 11-3,-3 5 5,-2 2 2,0 0 0,-4 0 1,-1-1-2,1 0 0,-1-2-1,-1-2-2,0-2-41,0-2-58,-1-4-39,2-5-54</inkml:trace>
  <inkml:trace contextRef="#ctx0" brushRef="#br0" timeOffset="608892.3479">6273 16025 166,'0'0'75,"0"0"5,0 0 9,0 0 2,0 0-34,0 0-29,-13-6-18,13 6-10,0 0-3,0 0-11,0 0-17,6 12 22,13 7 9,3 4 0,2 3 0,-1-1 3,2 4-1,-1-2-1,1 0-1,-5-3 2,7-3-2,-5-1-2,5-2-3,-5-2 3,-4-4 2,-5 0 1,-5-3 1,-2-4-1,-3-1 1,-3-2-4,0 1 2,0 3 0,0 4 6,-9 4 7,-7 3-5,-7 0 2,-5 5-10,-4 3 1,-3 1-1,4 1 0,-1-1-1,5-3-22,6 0-17,2-2-47,4-3-46,2-4-16</inkml:trace>
  <inkml:trace contextRef="#ctx0" brushRef="#br0" timeOffset="609532.9399">7021 16308 110,'0'0'88,"0"0"33,0 0 28,0 0-61,0 0-56,0 0-32,-5-6-19,16 6 17,14 0 0,8 0 4,7 0-3,5-2 1,0 2-45,-5 0-80,-9 0-3,-10 3-53</inkml:trace>
  <inkml:trace contextRef="#ctx0" brushRef="#br0" timeOffset="609736.0589">7060 16490 103,'0'0'20,"0"0"-20,0 0 8,0 0 39,0 0 1,102-9-5,-63 1-35,-6 2-8,0 3-27,-5 0-85</inkml:trace>
  <inkml:trace contextRef="#ctx0" brushRef="#br0" timeOffset="611134.9323">8729 15652 89,'0'0'62,"0"0"6,0 0-1,0 0-4,0 0-33,0 0-30,-4 26 0,-4 15 21,2 12 16,0 3 6,-3-1-10,3-2-22,2-5-1,1-5-10,1-3 1,2-6-4,0-2 3,0-5-30,0-3-62,0-6-26,0-7-88</inkml:trace>
  <inkml:trace contextRef="#ctx0" brushRef="#br0" timeOffset="611525.5274">8040 16266 67,'0'0'133,"0"0"-71,0 0 4,0 0-47,0 0-19,0 0 0,28 29 4,17-12 52,16-2-24,15-7-19,18-4 15,18-4-12,13 0-16,8 0 7,-3-4-7,-9 1 0,-13 3 6,-9 0-3,-10 0-6,-11 7-26,-12 7-42,-17 0-43,-12-1-37,-13-3 17</inkml:trace>
  <inkml:trace contextRef="#ctx0" brushRef="#br0" timeOffset="612378.4103">8325 16700 69,'0'0'101,"0"0"-20,0 0-13,0 0-12,0 0-56,0 0 1,-42 35 8,33 3-7,0 8 5,3 9 15,0 3 20,0 2-24,-2-3 11,-3-4-5,2-3 3,-2-6-17,2-6-7,2-6 4,1-3-4,-2-2-2,1-6-1,-2-5 1,3-5 6,3-5-5,0-4 10,-3-2 11,0 0 24,-4 0-3,-8-9-42,0-5 5,-6-1 0,-1-3-7,-4-2 0,1 1 5,1-2-4,0 1-2,3 1-2,2-1-29,10-1-47,2-3-64,8-1-79,2-3-36</inkml:trace>
  <inkml:trace contextRef="#ctx0" brushRef="#br0" timeOffset="612753.3944">8420 16669 225,'0'0'49,"0"0"-3,0 0-36,0 0-2,106-21 3,-54 21 6,4 0-1,0 0-4,-1 0-5,5 1-5,3 3 2,5-1-4,0-1 1,-4 1 4,-11 2-5,-10 1-18,-8 0-47,-11 0-47,-11 0-62</inkml:trace>
  <inkml:trace contextRef="#ctx0" brushRef="#br0" timeOffset="613257.3846">8754 16857 286,'0'0'124,"0"0"-71,0 0-20,0 0-16,0 0-8,81-41-3,-50 41-6,-1 0 0,0 16 0,-8 7 1,-2 8-1,-7 2 0,-10 3 2,-3 1-8,0-2-20,-12-2 6,-7-4 16,-4-2-3,-2-3 7,-2-3 0,2-3 1,7-1 8,0-7-7,6-1 3,6-4 4,1-2 3,5-3-5,0 0-7,0 0-15,8 0 9,17-2 6,11-10 9,8-1-5,6-5-1,0 0-3,-1 1-10,1 3-126,1 7-76</inkml:trace>
  <inkml:trace contextRef="#ctx0" brushRef="#br0" timeOffset="614194.8315">10566 15438 43,'0'0'94,"0"0"-46,0 0-13,0 0-29,0 0 0,0 0 4,61 18 25,-14-12 13,7-2 1,9 1-21,13-2-4,7 0-23,11-3 1,9 0-1,5 0 1,4 0 0,-8 0-2,-6 0 0,-14 0 1,-8 0-1,-12 3-5,-15 4-27,-14 1-43,-19-1-63,-13-2-16</inkml:trace>
  <inkml:trace contextRef="#ctx0" brushRef="#br0" timeOffset="615269.0777">10528 15474 9,'0'0'45,"0"0"-32,0 0 6,0 0 11,0 0 24,0 0-26,30 1-1,-21 3 4,4-2-7,-1 3 0,5 1-8,5 4-11,7 4 8,5 6-11,6 2 5,3 5-2,6 2-5,2 1 3,3-1-3,-3-3 0,-11 2-2,-4-3 5,-11-2-3,-8-2 1,-9-2-1,-8-2 0,0 0 1,-16-2 5,-14 0 7,-10-2-8,-9-1-4,1 2 4,-6-1-4,1 1-1,0 1 0,3-2 2,4-1 1,4-1-3,6-3-5,6-1 3,5 1 2,1-2-3,7 0 3,3 1 0,3-1-1,2 0 1,2 2 0,2-1-4,-1 1 4,2-1 0,1 1 0,0 0-3,3-1 3,0 1-7,0-1 3,0-1 2,7 0 2,8-3 5,12-3 2,13 0 18,11 0 2,12 0-18,10 0 2,4 0 8,8 0-4,6 0 2,3 0-12,0 0-5,-9 0 5,-8 0-4,-13 0-1,-12 10 2,-13 3-2,-9-1-5,-11-3-9,-7 0-28,-9-3 24,-3-2-33,0 2-4,-3-1 0,-14-2-57</inkml:trace>
  <inkml:trace contextRef="#ctx0" brushRef="#br0" timeOffset="616733.9178">10616 16467 5,'0'0'113,"0"0"-26,0 0-17,0 0-6,0 0-26,0 0-27,15-17-4,6 12 12,6-1-9,1 1 3,-1 3 2,-1 2-7,-4 0-7,-3 5-2,-4 10 4,0 2 0,-3 2-3,-3-2 1,-3 1-1,-3 0-4,-3-1 4,0 1 2,-13 0 5,-6-2 1,-4 0-6,-1 0-1,2-4 5,2-2-4,5-3-2,8-4 0,2-2 0,5-1-3,0 0-4,0 0-44,17 0 42,2 0 3,3 0 1,-5 3-1,1 14 4,-8 7 0,-4 6 2,-6 6 0,0 3-2,-10 0 4,-11-3 4,0-3-4,-3-4 9,2-5 10,-2-7 14,4-4 3,0-5-6,4-7-7,0-1 37,4 0-23,2-7-29,2-13-10,8-7 0,0-3-7,23-2-2,8 2-34,6 2-14,2 2-53,3 3-21,-3 4-112</inkml:trace>
  <inkml:trace contextRef="#ctx0" brushRef="#br0" timeOffset="617343.2621">11064 16688 54,'0'0'90,"0"0"-77,0 0 31,0 0 11,0 0 10,0 0-48,16-27 14,-16 27 19,0 0-15,3 0-35,0 0 0,5 8 0,2 7 1,-1 1 5,-1 1-6,-2-2 4,-2-1-4,-1-1 0,-2-1-2,-1 0 6,0-3-3,0-4 10,0-2-8,0-2 0,0-1 0,0 0 2,0 0 9,3-6 17,5-13 11,4-7-42,7 0 1,0 7-6,0 6 5,-2 6-3,-2 4 2,3 3-1,0 0-1,0 6-3,0 8 5,-5 1-1,-2 0 2,4-1 0,-6-2 1,-2 0-1,2-3-11,-3 0-22,-3-5-19,3-1-19,-1-3-59,-2 0-51</inkml:trace>
  <inkml:trace contextRef="#ctx0" brushRef="#br0" timeOffset="619152.1829">12902 15817 157,'0'0'32,"0"0"23,0 0 28,0 0-3,0 0-8,0 0-10,-16-21-40,16 21-22,0 0-1,0 0-13,10 0 14,8 0 0,10 3 1,5 2 2,7-1-2,5-1-2,7 1-19,6 1-43,6-2 7,2 0-69,-3-1-74</inkml:trace>
  <inkml:trace contextRef="#ctx0" brushRef="#br0" timeOffset="619464.6611">13754 15567 163,'0'0'91,"0"0"19,0 0-2,0 0-18,0 0-80,0 0-5,-18 29-5,9 11 3,0 7-2,2-3 1,2-1-2,-1-4 0,3-2 0,1-4-6,-2-2 3,-3-3-51,1-4 29,-3-3-68,3-5-26,-3-7-25</inkml:trace>
  <inkml:trace contextRef="#ctx0" brushRef="#br0" timeOffset="620023.0344">12867 15271 256,'0'0'37,"0"0"33,0 0-29,0 0-4,0 0-12,0 0-13,0 0-12,-74 61 1,51-15-1,0 12 14,0 10-8,5 9-3,2 2 13,4 1-16,0-3 2,6-9-2,5-8-1,1-7-3,4-8-2,22-6-8,6-6-12,9-6-37,9-5-26,10-8-2,9-8-15</inkml:trace>
  <inkml:trace contextRef="#ctx0" brushRef="#br0" timeOffset="620429.2655">13957 15459 384,'0'0'32,"0"0"1,0 0-14,0 0-9,0 0-10,0 0-17,-3 36 15,13 8 4,2 5 4,3 10 8,-2 0-4,1-4-1,-2-5-9,-5-7 1,-2-4 1,-5-5 2,0-4-5,-18-2 7,-6-2-3,-12-3 6,-6 0-8,-1-2 0,-5-3-2,5-5-36,0-4-28,6-6-96</inkml:trace>
  <inkml:trace contextRef="#ctx0" brushRef="#br0" timeOffset="624139.9989">14236 15074 49,'0'0'69,"0"0"-17,0 0 13,0 0-19,0 0-10,0 0-16,-6-11-19,6 9 17,0 1 2,0-1-4,0 1-7,0-1-9,0 0-3,1-5 3,10 3 0,2-2 10,4 0-10,2 1 0,0 1 2,1 2-2,-1 1 0,-4 1-2,0 0-8,-5 4 9,2 10-11,-4 4 12,-2 2 2,-3 1 0,0 0 1,-3-2-3,0-1 0,0-2 5,0-3-4,-8-1-1,2-2 10,0-4-10,-1-1 2,2-1-2,2-2 4,2-2 2,1 0-4,0 0 10,0 0 24,0 0 1,0-9-28,0-6-9,3-3 0,9-1-4,3 0 1,1-1-3,2 1 6,1-1-9,-2 1 4,4 1 5,-2 1-3,-7 4-1,-3 5 0,-6 5 4,-3 3 8,0 0-7,0 0-1,0 0 0,-3 9 2,-6 9-6,-3 5 4,0-1-2,5 1 1,-1-1 2,5-1-1,0 1 0,3-3-2,0-1 0,0 0-4,12-3-70,6-4-38,2-5-114</inkml:trace>
  <inkml:trace contextRef="#ctx0" brushRef="#br0" timeOffset="624776.4944">14649 15182 25,'0'0'37,"0"0"7,0 0-8,0 0-4,0 0-7,0 0-10,78-12 7,-65 27 8,-1 3 4,-3 5-4,3 1-17,-5-3-3,1-2-5,-4-5-4,-1-4 0,-1 0-1,-2-6 0,0 2 4,0-3 2,0-2-1,0-1 9,0 0-11,0 0 19,0 0-7,0 0 18,5-14-23,3-11-10,6-3 2,5-1-7,5 2 3,2 7-3,4 7-7,-2 8-14,-5 5 19,-2 0 3,-6 14-1,-3 11 3,-6 7 2,-3 0 1,-3-4-1,0-2-6,0-7 1,0-1-16,0-1-18,0-5-21,6-2 34,3-5 5,1-3-95</inkml:trace>
  <inkml:trace contextRef="#ctx0" brushRef="#br0" timeOffset="625806.6397">15341 15102 192,'0'0'60,"0"0"21,0 0-33,0 0 3,0 0-10,0 0-16,0 0-2,-20-18 0,20 18-19,0-2-4,0 1-4,13-4 4,3 1 15,4 1-15,0 1 0,0 2 0,1 0 1,-1 0-10,-3 8 7,-1 6 0,-4 2 2,-1 0-1,-7 2-11,-4 2 4,0-2-15,-4 0 20,-16 0 3,-2-4 0,1-2 5,5-3-4,1-6 0,9 0 1,0-3 0,6 0 9,0 0-11,0 0-3,0 0-18,3 4-18,12 7 36,0 4 3,1 8 0,-1 2-2,0 6 2,-6 0-1,-5 1 0,-4 0 1,0-3 0,-15-1 3,-9-4 0,-1-5 6,-2-4-7,4-5 8,1-5 14,5-3 7,3-2-2,4 0-5,2-5-1,5-8-9,3-5-14,0-5-7,11-3 7,17-2-57,4 4 28,0 2-16,4 9-4,0 4-46,-5 3-65,-3 3 6</inkml:trace>
  <inkml:trace contextRef="#ctx0" brushRef="#br0" timeOffset="627675.0561">15723 15302 19,'0'0'49,"0"0"-1,0 0 9,0 0-33,0 0 17,0 0-29,0 0 9,23-45 20,-12 38-26,0 1-8,3 1 5,0 2-12,0 1 1,2 2 3,-1 0-4,0 14-1,-5 9-2,2 2 3,-4 3 10,-4-5-9,-2-2-1,-2-3 0,0-4 11,0-5-8,0-1 0,0-4 5,0-1 15,0-1-23,0-2 1,0 0 5,0 0-3,0 0 3,0 0-6,6-5 0,7-10-5,7-7 4,3-2-6,1-1 6,1 3-4,-2 3 4,-1 9 0,-1 4 2,-4 6-5,-1 0 4,-5 5-9,0 11 7,-3 4-1,-2 1 3,-2 0 0,1-1-27,4-1-10,-2-1-3,2 0-7,-1-1-51,-1-4-23</inkml:trace>
  <inkml:trace contextRef="#ctx0" brushRef="#br0" timeOffset="628440.6414">16575 15334 205,'0'0'23,"0"0"60,0 0-11,0 0-25,0 0 2,0 0-8,-15-44-27,13 44-14,1 0-3,-1 8-6,-3 18 1,0 14 8,-1 13 14,-3 10-14,1 3 4,0 3 0,2-1-4,-2-5 3,2-7-6,-2-5 7,0-4-4,-1-5 0,-1-4 0,-1-4-2,-1-2-7,-1-5-35,-1-3 2,0-4-44,3-7 4,3-5-48,5-7 30</inkml:trace>
  <inkml:trace contextRef="#ctx0" brushRef="#br0" timeOffset="629374.4942">16820 15709 50,'0'0'74,"0"0"14,0 0 4,0 0-21,0 0-16,0 0-13,-8-29-3,8 29-8,0 0 0,0-2-31,2-1-6,17 2 5,5-2 1,1 3 0,-2 0 0,-3 0 1,-4 0-6,-4 3 3,-2 4 0,-3 4 2,-2 1-6,-4 1 1,-1 1 4,0 1-7,-13 2 6,-9-2 2,-4 0-7,-2-1 7,4-3 0,0-1 6,6-2-12,8-3 12,5-2-12,5-1 6,0-2-7,0 0-7,0 1-16,17 1 30,7-1 3,2 5-2,0 5 0,-5 4-1,-3 5-2,-5 2 2,-3 3-1,-7 3-14,-3-1-4,0 0-4,-11 1 19,-12-1-8,-5-1 3,-7-2 7,-2-3 1,0-3 1,0 0 0,-1-1 1,4-5-3,4-3-42,9-7 39,9-2 5,5 0 8,7-11 4,0-6-5,13-4-5,17-3-4,10 0-7,13 0-37,8 6-21,1 4-27,3 7 6</inkml:trace>
  <inkml:trace contextRef="#ctx0" brushRef="#br0" timeOffset="630448.5938">17166 15936 147,'0'0'108,"0"0"-5,0 0-14,0 0-50,0 0-11,0 0-18,12-34-6,0 29-6,1 3 2,-1 2 0,-1 0-2,-3 0 2,-3 0 0,-1 0-2,1 0 4,-1 0-5,0 3 3,0 3 0,3 0 0,-1 2 0,0-2 1,0 0-1,-3-2-2,0 1-3,0-3 4,-3 1-10,0-3 4,0 0 5,0 0 2,0 0 0,1 0-5,1 0-1,-2 2-19,0 3 12,0-1 11,0 3 2,0 3 0,0 3-1,0 4 1,-3 3-1,-6-1 1,2-1 0,-4 1-1,1-4 2,2-5-1,2-2 4,0-5-3,3-2 8,2-1-2,1 0 4,0 0 7,0 0 0,0 0 11,0 0-9,4-6-11,8-7-6,8-7-3,1-1 0,3-2 0,2 2 0,1 3-2,-2 6 2,-2 4-3,-2 4-1,-3 4 4,-6 0-6,1 0 6,-2 6-6,-2 7 5,-2 4 0,0 1 2,-2-1-1,-4-2 0,1 0 0,-1-2 1,-1-2-1,0-2 0,0 0 0,0-2-2,3-1 1,5 1-60,5-6 3,4-1-37,5 0-113</inkml:trace>
  <inkml:trace contextRef="#ctx0" brushRef="#br0" timeOffset="631386.0432">17864 15608 95,'0'0'83,"0"0"21,0 0-24,0 0-39,0 0-28,0 0-13,-1 0-6,1 0 6,0 0-7,0 1 7,0 10 1,9 3 2,5 2 4,5 4-5,4 2-2,6 2 0,3 2 3,3 0 0,6-1-1,1-3 0,2-1 0,2-1 16,-9-4-11,-4-2-5,-5-3 4,-7-2-5,-7-3-1,-3-3 0,-6-2 1,-4-1-1,1 0 0,-2 0 7,0 0 12,0 2 13,0 3-21,-8 5-3,-15 3 24,-9 5-14,-5 3-9,-8 0-4,0 2-3,-2-2 3,2 0-5,3-1 0,6-2 2,5-3-2,4 0-16,6-1-28,0-3-30,4-1-59,0-4-64</inkml:trace>
  <inkml:trace contextRef="#ctx0" brushRef="#br0" timeOffset="659285.2655">4978 15635 29,'0'0'30,"0"0"-26,0 0-3,0 0-1,0 0-5,0 0-17,0 0-15</inkml:trace>
  <inkml:trace contextRef="#ctx0" brushRef="#br0" timeOffset="665581.7443">4987 15688 22,'0'0'16,"0"0"10,0 0-3,0 0-15,0 0 7,0 0-3,0 0-9,0-20 3,0 17-5,0-2-2,0 2 1,0 2 0,0-2 3,0 0-2,0 0-1,0 1 2,0 1 2,0-1 8,0 2 9,0-3-6,0 2-1,0-2-14,0 2 1,0-1-1,0 2 0,0 0 1,0 0-1,0 0-1,0 0-2,0 0-3,0 0 6,0 15 8,0 9-5,0 4-2,-1 4 2,1-2-2,0 0 0,0-1-1,0-2-1,0 0-7,0-3-27,0 1-17,0-4-32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20:56.3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5186 1308 369,'0'0'83,"0"0"-49,0 0 5,0 0-16,0 0 24,0 0-13,-5-19-6,4 19 1,1 0-22,0 0 0,0 0-6,-2 0-1,2 0-4,-1 0-55,1 0-94,-5 9-84,-4 9 100</inkml:trace>
  <inkml:trace contextRef="#ctx0" brushRef="#br0" timeOffset="281.2359">4808 1778 279,'0'0'110,"0"0"-82,0 0-9,0 0 5,0 0 1,0 0-15,3 0-10,-3 0-13,6 0-50,6 0-77,12 0 68,3 0-96</inkml:trace>
  <inkml:trace contextRef="#ctx0" brushRef="#br0" timeOffset="546.8459">5754 1762 267,'0'0'262,"0"0"-177,0 0-84,0 0 12,0 0 37,0 0-31,0 0-13,0 0-6,-2 0 6,-8 2-12,0 1-3,-1 5-55,5 0-39,-1-1-111,4-2-62</inkml:trace>
  <inkml:trace contextRef="#ctx0" brushRef="#br0" timeOffset="1293.7092">7732 955 231,'0'0'105,"0"0"-98,0 0 13,0 0 21,0 0 31,0 0-42,-13-15-30,13 16-17,-2 22 17,2 11 0,0 16 0,-1 12 9,1 6-6,0 2 16,0-2 0,0-6-18,0-7 7,6-6-5,4-4-2,-2-6-1,5-3 0,-4-5-4,-1-2-76,0-5-45,0-9-59</inkml:trace>
  <inkml:trace contextRef="#ctx0" brushRef="#br0" timeOffset="1805.735">7823 1388 214,'0'0'42,"0"0"-27,0 0-15,0 0-2,0 0 0,0 0 1,88-44-1,-58 40 2,6 0 0,3-4 4,4 0-4,-1-2 0,-2-2-1,0-2 1,-4-1-17,-8 1-5,-6-3 7,-6-4 1,-7-3 7,-6-5 7,-3 0 3,0 1-3,0 2 0,-12 0 9,-4 5 29,2 5 2,6 6 18,2 5-3,4 2 2,0 3-11,2 0-46,0 8 0,0 18-24,2 15 24,8 10 5,-1 4-2,3-3 17,0-2-14,0-8 7,-2-6-7,1-4 1,-2-4-6,-2 0-1,3-2 0,-5 2-1,1-3-9,-3 2-41,-3-3-31,0-2-79,0-9-69</inkml:trace>
  <inkml:trace contextRef="#ctx0" brushRef="#br0" timeOffset="2493.2028">9015 667 110,'0'0'98,"0"0"-48,0 0-19,0 0 11,0 0 9,0 0-25,0-7-15,0 7-11,0 0-18,0 7 18,-6 13 13,-7 7-10,-5 8-1,-4 5 11,-5 4-8,-3-1 3,6-1-8,2-5-8,4-8-28,3-7-54,3-2-3,6-10-63</inkml:trace>
  <inkml:trace contextRef="#ctx0" brushRef="#br0" timeOffset="2868.6941">8847 678 149,'0'0'76,"0"0"-76,0 0-19,0 0 17,0 0 2,0 0 2,49 93-1,-38-64 10,2 1-4,-3-2 3,1 1-3,4 0-6,0-2-1,1-2 0,-1-4-4,0-1-29,-3-6-73,-3-4 17</inkml:trace>
  <inkml:trace contextRef="#ctx0" brushRef="#br0" timeOffset="3509.2875">8993 518 49,'0'0'52,"0"0"17,0 0-36,0 0 14,0 0 7,-91-60-45,70 57 18,0 3-14,-3 0-4,2 5-7,-2 9 4,2 9-6,-4 7 0,1 7 0,-2 3 0,2 7 0,7 5-2,5 7 2,5 3 1,5-2-1,3-6 0,0-7-4,9-9 4,9-7-10,7-2 7,6-7 3,5-1 7,9-5-1,6-8-6,2-6 12,4-2-8,-6-2 4,-2-16 5,-2-3 9,-1-4-4,-1-4-12,-2-2-6,-9 0 11,-7-3-2,-8-7 9,-7-3 5,-7-5-19,-5-1 9,-5 5-3,-19 4-6,-7 5 29,1 5-25,-3 2-6,2 6-4,4 7-9,5 7-12,1 6-58,0 3-58,2 0-58</inkml:trace>
  <inkml:trace contextRef="#ctx0" brushRef="#br0" timeOffset="4616.0117">9594 724 99,'0'0'52,"0"0"-37,0 0 4,0 0-11,0 0 6,0 0 5,-13 0-7,13 0 21,-2 0 14,2 0-16,0 0-6,0-1-9,0-1-6,0 0-10,0-3 1,2 0 7,4 1 3,9-1-8,0 4 0,1 1-3,-1 0 0,1 0-4,-1 6-1,3 8 5,-3 5 3,0 1-2,-3 1 0,0-2-1,-6-1 4,-2 0-3,-2-2 5,-1-5-6,1-1 0,-2-5 0,0 1 2,0-4-2,0 0-6,0-2 4,0 0-6,1-4 6,2-14-1,-1-7-34,5-3 36,2-3 1,-1 4 0,2 5 1,2 5-2,2 5-1,-1 5 0,-1 3-2,-3 4 1,6 0 2,0 0-3,-2 4 3,1 10 1,-3 3 0,-2-1 6,-1 3-3,-2 0 0,1-1-2,1 2 3,1-2-1,3-1-3,1-2 0,8-4-53,-3-4-93</inkml:trace>
  <inkml:trace contextRef="#ctx0" brushRef="#br0" timeOffset="5589.2483">10504 667 142,'0'0'53,"0"0"-3,0 0-44,0 0 1,0 0 27,0 0-28,0-4-6,0 4-2,0 12 1,0 15 1,0 16 3,0 16 20,0 12 22,0 4-24,3-2-4,2-9 8,4-4 5,-3-5-7,0-6-12,1-5-8,-1-3 2,3-5-3,-3-3 0,2-3 1,-5-1-3,1-5-20,2-5-29,1-5-56,5-9-81</inkml:trace>
  <inkml:trace contextRef="#ctx0" brushRef="#br0" timeOffset="6503.4772">10832 1066 92,'0'0'55,"0"0"-4,0 0-43,0 0 14,0 0 11,0 0-9,-8-72 5,15 62-22,2-1-1,6 2 7,6 1-1,6-1 1,7 2 10,0 5-1,1 2-22,-5 0 0,-5 12 12,-4 9-8,-6 5-4,-2 1-3,-4 3 3,-6 0 0,-3 0 3,0-1-3,-6-2 8,-9-4-5,0-2 9,-4-3-3,4-5-7,0-1 6,6-4-8,3-5 0,6-3 0,0 0-10,0-13-8,0-14-34,14-2 30,3-5 11,6 1 9,-1 2 2,5-2 3,1 2-2,-1 2-2,-3 3 0,-6 5 1,-5 6 4,-5 4-4,-7 5 1,-1 5 37,0 1 18,0 0-18,0 0-27,-1 8-7,-11 15-4,-3 7 5,1 2-4,1-2-1,7-1 0,3-7-4,3-1 4,0-1-2,0-2-2,6-1 4,7-2-17,3-1 1,3-1-54,-1-5-45,6-3-89</inkml:trace>
  <inkml:trace contextRef="#ctx0" brushRef="#br0" timeOffset="7222.1863">11565 729 185,'0'0'79,"0"0"-41,0 0-28,0 0-8,0 0-2,0 0-9,-4-6 0,4 9 9,13 11 9,1 2 9,5 5 15,2 2-13,4 1-11,5 0 3,7-1-12,2-2 13,1-6-9,-1-4-4,0 0 3,-8-5 0,-7 0-2,-3-1-1,-6-2 2,-8 0-2,-2 0 0,-5-1-4,1 2 2,-1 2-2,0 6 4,-10 4 40,-17 7 9,-4 3-6,-11 2-29,-3 2 1,-2 2 8,-1 2-14,0 3-5,2 0-4,0 2 4,2-2-8,5-3 4,5-4-36,6-2-52,10-6-35,9-7-65</inkml:trace>
  <inkml:trace contextRef="#ctx0" brushRef="#br0" timeOffset="8219.5474">6633 2944 170,'0'0'68,"0"0"-25,0 0-25,0 0 4,0 0-4,0 0-18,-3 0-7,13 0 7,10 0 7,5 0-6,11 0 22,7 0-12,0 0-3,3-1-8,-4-1 0,-1 2-3,-7 0-33,-7 0-94,-6 7-13</inkml:trace>
  <inkml:trace contextRef="#ctx0" brushRef="#br0" timeOffset="8422.6514">6731 3083 36,'0'0'167,"0"0"-125,0 0-11,0 0-31,0 0-9,0 0-11,27 0 20,13 0 32,8 0-16,7 0-6,5-3-10,3-4-1,-1 1-98,-5 1-80</inkml:trace>
  <inkml:trace contextRef="#ctx0" brushRef="#br0" timeOffset="9107.7363">8411 2508 144,'0'0'73,"0"0"-19,0 0 38,0 0-32,0 0 9,0 0-54,-15-18-15,12 41-5,3 14 5,0 11 5,0 6 14,0 1 3,0-5 13,0-4-21,6-2-8,-1-4-1,1-4-3,-2-2 2,2-8-4,1-4-13,-2-4-22,1-6-43,3-5-36,0-4-38,1-3-70</inkml:trace>
  <inkml:trace contextRef="#ctx0" brushRef="#br0" timeOffset="9576.4642">8495 2838 269,'0'0'75,"0"0"-75,0 0-5,0 0 5,0 0 1,98-33 1,-71 28-2,-2 1 0,2-1-3,0-2 2,3-1-1,0-2-2,0-3-8,-6 0 3,-5-3-6,-6-3 15,-8 0 0,-2-2 0,-3-5 2,0 0 1,0 0-2,-6 0 4,-3 4 8,-3 6 7,0 4 38,3 4-21,4 5 26,2 3-12,2 0-20,1 0-31,0 20-27,0 10 21,4 10 6,4-1 0,0 1 1,-2-2 14,-1 0-9,1-2 7,-1-3-9,-1 0-3,1-4 2,1-3-1,3-3-2,-5-2 0,1-3-56,-2-3 9,1-1-68,1-7-86</inkml:trace>
  <inkml:trace contextRef="#ctx0" brushRef="#br0" timeOffset="10201.4325">9379 2285 119,'0'0'105,"0"0"-22,0 0-44,0 0 3,0 0-1,0 0-5,0-19-29,-2 19-7,-1 16-27,-3 14 27,-7 10 18,-7 5-6,-7 1 5,-1-3-8,2-8-9,4-4 2,1-7-2,6-3-36,-3-3-28,6-4-24,-1-7-113</inkml:trace>
  <inkml:trace contextRef="#ctx0" brushRef="#br0" timeOffset="10482.6654">9139 2324 35,'0'0'193,"0"0"-151,0 0-42,0 0-22,0 0 22,0 0 27,63 86 4,-42-57-17,7-4-7,2 0 4,0-4-7,3 0-2,2-3-2,3-3-1,-4-5-17,3-2-50,-4-5-17,-6-3-62</inkml:trace>
  <inkml:trace contextRef="#ctx0" brushRef="#br0" timeOffset="11072.7909">9264 2077 154,'0'0'47,"0"0"-10,0 0-8,-95-40-20,74 37 0,-1 3 0,2 0-8,-2 18-2,1 11 2,2 10-1,-2 7 0,0 12-1,3 5 1,0 6-5,6 2 5,2-5 0,10-6 10,0-10-9,0-8 4,12-7-5,7-7-9,8-5-1,6-8 17,5-4-7,9-8 5,8-3 1,8-2-1,5-17 1,3-9-6,-3-2 8,-5-6-5,-11-1-3,-3-4 5,-10 0-4,-9-1 5,-12 0 2,-12 0 2,-6 0 24,-5 1-23,-19 4-4,-4 0-2,0 5 8,1 7-13,4 8-4,-2 12-79,3 5-32,-2 0-29</inkml:trace>
  <inkml:trace contextRef="#ctx0" brushRef="#br0" timeOffset="11838.3755">9882 2345 241,'0'0'78,"0"0"-29,0 0-34,0 0-7,0 0-4,0 0-2,8-25-4,6 25 3,3 0-1,2 7 13,1 11-9,4 2 5,-5 4-9,-4-1 7,-2 0-3,-5-5-4,-4-2-1,-2-6-1,-2-2 4,0-3-1,0-4 2,0-1 2,0 0-4,0 0 5,0 0-8,1-19 2,4-10-27,2-7 23,4-2 3,1 5 1,1 11-4,-2 7 7,-2 10-3,1 5 0,-1 0-6,0 6 1,6 11-1,-3 5 6,-1 2 2,0 2-2,1-1 0,1 1 0,2-4-1,0-2-70,0-2-12,-2-4-34,-5-4-5</inkml:trace>
  <inkml:trace contextRef="#ctx0" brushRef="#br0" timeOffset="12491.488">10885 2144 137,'0'0'131,"0"0"-30,0 0-29,0 0-20,0 0-7,0 0-8,-34-27-37,34 39-6,0 24-11,0 14 17,0 12 1,0 3 25,0 2-12,1-4 2,2-6-5,4-6-8,-2-7 3,2-5-5,-2-6-1,-2-3 5,0-3-4,-3-1-1,0-2 0,0-4-16,6-2-41,0-5-65,4-5-74</inkml:trace>
  <inkml:trace contextRef="#ctx0" brushRef="#br0" timeOffset="13663.3039">11176 2460 28,'0'0'86,"0"0"-24,0 0-43,0 0-19,0 0 6,0 0 7,40-81-7,-27 72 9,-1 0 1,6 3-1,2 1 14,2 5-16,2 0-8,3 5 2,-3 11-4,1 4 8,-3 3-11,-5 2 5,1 0-4,-9 1 3,-5-2-3,-4-1-1,0-2 8,-4 0-6,-13 0 18,-4-3-20,-2-2 2,1 1 10,3-5-11,7-4 3,2-2-4,10-6-7,0 0 3,0 0-7,0-12-35,0-9-14,10-10 51,8-2 9,8-1-5,-1-1 4,-1 3 0,-2 3 2,-1-2 2,-2 4-2,-4 5 7,-1 5 10,-8 8-4,-5 7 9,-1 2 22,0 0-32,0 2-12,-1 16 5,-4 8-5,-2 1-1,4 4 4,3-2-4,0-1 0,0 0 2,0-4 2,0-2-4,15-2-5,0-2-18,7-4-80,2-6-26</inkml:trace>
  <inkml:trace contextRef="#ctx0" brushRef="#br0" timeOffset="13925.4529">11925 2534 362,'0'0'68,"0"0"-68,0 0-23,0 0 13,0 0 10,0 0 4,11 78-3,-3-54 1,3-1 0,-4-4-2,3 1-10,1-4-79,-2-2-117</inkml:trace>
  <inkml:trace contextRef="#ctx0" brushRef="#br0" timeOffset="14730.9707">12309 2264 149,'0'0'71,"0"0"-25,0 0-41,0 0-2,0 0-3,0 0 1,53-28 1,-34 28-2,0 10 3,0 13 11,-3 4 6,-3 6-7,1 1 7,-7 0-14,-1-3-4,-6-2 1,0-7-3,0-2 0,0-3 0,-1-4 14,-4-3-7,2-3-5,2-3 1,-1-2-3,2-2-7,0 0 1,0-6 6,0-15-29,6-9 24,5-5 5,5-4-1,2 0 1,0 2 0,-3 6 4,3 5-2,-8 10-2,-3 5 13,-5 7 4,-2 2 8,0 2 0,0 0-5,0 0-20,0 11-6,0 8 6,0 10 5,-2 2-1,-2 0-2,4-3-2,0-2 1,0-2-3,0 0 2,12-3-11,2-3-50,5-4-58,3-8-60</inkml:trace>
  <inkml:trace contextRef="#ctx0" brushRef="#br0" timeOffset="15199.7002">12808 2475 357,'0'0'59,"0"0"-30,0 0-29,0 0 0,0 0 3,31-77-3,-17 76 0,-1 1-2,1 0 3,0 0-2,-2 15 1,-1 3-3,-1 3 0,-4 3-1,-4 4 4,-2 1 3,0 1-3,-12 0 14,-5-3-12,4-2 2,0-6-2,7-2-2,-1-5 0,6-1-2,1-4 2,0-3-5,0-1-4,1-3-3,18 0 12,9 0 1,10 0-1,3-7-27,1 1-46,-2 1-36,-9 0-54</inkml:trace>
  <inkml:trace contextRef="#ctx0" brushRef="#br0" timeOffset="16281.7892">13651 2239 85,'0'0'81,"0"0"10,0 0-39,0 0 15,0 0-14,0 0-28,0-35-13,0 31-4,0-3-8,10 1-7,2 1 6,6 2-3,3 1 1,4 2 2,4 0 1,-4 5-5,-4 13 0,-3 4-3,-6 4 5,-3 3-1,-8-1 4,-1 2-1,0-2 2,-6-2 11,-4-3-12,-1-5 0,2-3 3,1-3-3,2-3 0,3-4-7,1-4-15,2-1-6,0 0 21,0-6 7,0-14-24,0-4 7,5-1 1,5-1 8,2 2 7,0 1-2,3 4 3,-2-1 0,2 5 8,-3 0-7,-1 5 6,-6 2 9,-2 5-16,-3 3 23,0 0 9,0 0-32,0 0-2,0 18-3,-7 7 5,-2 3 0,3 4 8,1-3-3,5 0-5,0-2 0,0-3-6,8-1 5,4-3-66,1-4-36,1-5-69</inkml:trace>
  <inkml:trace contextRef="#ctx0" brushRef="#br0" timeOffset="17950.4831">14200 2461 85,'0'0'121,"0"0"-56,0 0 10,0 0-7,0 0-21,0 0-8,-2-26-30,2 23-3,0-4 1,3 3-7,11-1-2,-2 4 0,1 1-3,2 0 5,-4 0-10,-1 9 6,-6 2 1,-1 2 3,-3 0-1,0 2 1,0 1 6,-3-3 7,-5 0-13,2-2 0,1-3-2,4-4-3,1-1-30,0 1-3,0-4-17,0 0-13,12 1 62,5-1 6,3 1 6,-4 4-6,0 1-2,-2 2 2,-3 3 3,-1 0 3,-6 1-6,-2 0 0,-2-1 0,0-1 5,0-1 4,-9-2 5,-4 1 15,-3-2-13,-1-1-6,-4 1-10,-3-2 0,0-1-6,0-3-32,2 0-23,4 0-28,2 0-94</inkml:trace>
  <inkml:trace contextRef="#ctx0" brushRef="#br0" timeOffset="18776.9641">14898 2414 414,'0'0'133,"0"0"-69,0 0-31,0 0-24,0 0-9,0 0-7,-12-14-28,12 14-40,0 0-8,0 0 38,2 1 12,14 4-84,5-5-44</inkml:trace>
  <inkml:trace contextRef="#ctx0" brushRef="#br0" timeOffset="18980.0767">15258 2474 395,'0'0'100,"0"0"-97,0 0-3,0 0 0,0 0-30,0 0-61,10 0-36,-1 0 40,2 0-42</inkml:trace>
  <inkml:trace contextRef="#ctx0" brushRef="#br0" timeOffset="19214.4409">15641 2493 381,'0'0'118,"0"0"-98,0 0-17,0 0-6,0 0-14,0 0-57,0 0-56,0 0-100</inkml:trace>
  <inkml:trace contextRef="#ctx0" brushRef="#br0" timeOffset="19417.5562">15886 2476 295,'0'0'0,"0"0"-51,0 0-71,0 0 31</inkml:trace>
  <inkml:trace contextRef="#ctx0" brushRef="#br0" timeOffset="20641.0687">16386 2222 31,'0'0'76,"0"0"-17,0 0-43,0 0-4,0 0 22,0 0-2,14-54 6,-2 45-18,0-2-11,3 2 21,-1 2-13,0 2-8,2 4 3,1 1-12,2 0 0,1 0 2,-1 9-2,-2 4 0,1 3-2,-5 2 1,2 0-3,-3 0 5,-3 1-2,-3 1 0,-6 3 1,0 0-2,0 1 2,-4 1 13,-5-3-6,0-2-5,0-2 2,-2-3-4,4-3 1,-1 0-1,0-5 0,3-2-18,1-2 13,2-3-1,2 0 6,0 0 4,0 0-4,0 0 0,2-13-2,7-4 4,2-4-4,4-3 0,2-2-5,1-1 0,1-2 6,2 1 0,-1 1 1,-1 0 0,-6 4 5,-1 4-5,-6 3 1,-3 4 8,-1 5 5,-2 3 15,0 2-7,0 1-13,0 1 12,0 0-17,-3 0-4,-8 13 3,-1 10-3,-1 5 0,4 1-4,3-1 4,3-2-4,3-5 0,0-2-18,2-1-13,12-3-25,4-2-8,6-6-17,1-2-97</inkml:trace>
  <inkml:trace contextRef="#ctx0" brushRef="#br0" timeOffset="21456.013">16961 2363 0,'0'0'64,"0"0"-28,0 0 61,0 0-18,0 0-16,0 0-2,17-33-38,-17 33-19,3 0-4,4 0-7,2 2 4,3 10-5,0 3 8,-3 2 0,0-2 4,0-2-1,-3-1 0,-2-3-2,1-2 2,-2-3-3,-2 0-1,1-2 0,-1-2-1,-1 0 2,2 0 8,0 0-6,-1 0-2,3 0-9,1 0 9,4-9-5,1-10 5,7-6-21,-4 1 17,3 0 4,1 2-3,2 1 3,2 3 0,0 4 0,0 2 0,-3 6 0,-6 1-2,0 5 5,-1 0-4,-1 0 1,0 7-10,-1 9 10,-3 2 0,-2 1 0,-2 2-2,-2 2 2,0 0 6,1-2-5,1 0-2,1-3-2,2-5-55,2 0-27,0-6-41</inkml:trace>
  <inkml:trace contextRef="#ctx0" brushRef="#br0" timeOffset="22222.6328">17673 1939 173,'0'0'138,"0"0"-41,0 0-30,0 0-36,0 0-31,0 0-4,-12-1-12,12 1-4,0 0-19,6 0 34,5 7 4,2 4 2,5 1 9,1 1-9,2 2-1,5 2 4,3 0-4,3-1-3,1 1 2,-2-3 1,-1 2-5,0-1 3,-2 2-10,-3-4 6,-3-3-6,-5-1 12,-4-2-4,-5-5 4,-4 1 3,-1-1-3,-3-1 0,0 1 1,0-2 1,0 1 0,0 4-2,0 4-2,0 3 2,-12 6 8,-2 3-8,-5 3 0,-3 3 15,-3 3-13,-3 1-2,-1 1 1,0 0 10,0-3-11,2 0-6,2-3-4,-1-1-65,4-4-106</inkml:trace>
  <inkml:trace contextRef="#ctx0" brushRef="#br0" timeOffset="23587.8592">7388 4773 18,'0'0'56,"0"0"21,0 0 5,0 0-36,0 0 18,0 0 7,0 0 1,-24 0-38,24 0 5,0 0-22,0 0-17,0-1-16,0 1-26,13-1 12,10-1 16,8-4 18,5 0-4,7-1 20,-1-1-18,-2 2-4,-6 0-4,-4 5-80,-4 1 7,-7 0-29,-4 4-17</inkml:trace>
  <inkml:trace contextRef="#ctx0" brushRef="#br0" timeOffset="23806.6002">7430 4970 224,'0'0'113,"0"0"-113,0 0-29,0 0 29,0 0 7,0 0-7,86 0 3,-47 0-4,4-1 1,-6-3-101,-2-1-11</inkml:trace>
  <inkml:trace contextRef="#ctx0" brushRef="#br0" timeOffset="25980.8754">9050 4137 10,'0'0'19,"0"0"5,0 0 47,0 0 19,0 0-24,0 0-4,0-48 12,0 48-16,0 0-44,0 0-14,0 6-26,0 16 20,0 13 6,0 8 6,0 7 4,-2 3-9,1 1 0,-1 0-1,2-4 7,0-5-3,0-6-4,0-5-3,8-5-1,-1-1-16,1-4-41,-1-8-50,-4-6-93</inkml:trace>
  <inkml:trace contextRef="#ctx0" brushRef="#br0" timeOffset="26566.8504">8459 4939 17,'0'0'58,"0"0"2,115 2-16,-66-2 12,9 0-25,2 0 8,4 0-20,6 0 2,-1 0-16,8-8-2,5-2-3,7-1-10,10 2-2,7 1-7,6 4 16,0 2 3,0 2 0,-7 0 0,-9 0-2,-9 0-1,-8 0-33,-7 0-28,-16 0-60</inkml:trace>
  <inkml:trace contextRef="#ctx0" brushRef="#br0" timeOffset="27989.1688">8802 5320 85,'0'0'85,"0"0"-4,0 0-27,0 0-12,0 0 19,0 0-3,0-24-21,0 24 11,0 0-25,0 0-11,0 0-12,-3 7-7,-4 22 7,-2 11 2,0 12 2,1 7-8,1 5 4,7 6 0,0-3-4,0-4 8,0-2-3,0-7 0,4 0 1,1-1 5,-4 0-7,-1-3 0,0-3 3,0-6-3,0-6 0,-6-9 0,-1-5 2,4-7 5,-2-7-7,1-4 0,-4-3 19,-6 0 28,-9-1-36,-4-11-7,-3-6-1,-3-3-1,-5-5-2,2-1-17,0-5 6,2 3-7,7-3-22,5 5-11,7 1-11,3 6-27,7 6-58,2 2-66</inkml:trace>
  <inkml:trace contextRef="#ctx0" brushRef="#br0" timeOffset="28536.014">8836 5294 174,'0'0'56,"0"0"-32,0 0-21,0 0-3,0 0 0,0 0 0,42-9 9,-7 8 13,8-1 21,13 0-2,13-1-19,19-2-15,12-3 9,12-2-5,3-4-6,3-1-4,-8 0 8,-7 1-7,-7 2 8,-5 1-10,-8 0 0,-5 5 1,-14 3-1,-15 3-3,-13 0-30,-15 0-31,-12 10-25,-9 4-24,-8 1 38,-22 3 14</inkml:trace>
  <inkml:trace contextRef="#ctx0" brushRef="#br0" timeOffset="29176.606">9178 5604 126,'0'0'71,"0"0"-30,0 0 1,0 0 24,25-78-31,-5 60-28,14 0 8,0 3-5,5 3 3,3 4-3,0 8-4,1 0-1,-1 3-4,1 20 3,-7 8 3,-9 16-4,-11 7-3,-12 10 16,-4-3-14,-8-5 16,-15-10-13,-2-3-2,-10-2 5,-8-2-1,-5 1-1,-4-1-6,0-4-6,7-5-26,9-6 18,13-9-2,11-3 6,6-6-50,6-3-16,0-3 12,21 0 64,7 0 0,14 0 1,7-9 3,8-6 16,8-2-8,7-1 3,4-1-15,-3 1-1,-6 1-42,-10 3-100</inkml:trace>
  <inkml:trace contextRef="#ctx0" brushRef="#br0" timeOffset="30006.5357">9855 5401 144,'0'0'76,"0"0"-4,0 0-11,0 0 5,0 0-13,0 0-14,-1-21-10,1 15-29,9 2-1,6 1 1,1 3-7,5 0 4,1 7-6,-2 11 1,1 2 4,-6-1 4,-5 1-2,-1-4 2,-3 0 3,-3-3-3,-1-1 0,0-5 0,0 1 0,-1-4 0,-1-2-1,0-1-22,2-1-7,-1 0 30,1-3 8,1-15-2,4-7-6,1-6-11,7 3 11,0 1-2,1 4 4,1 5-4,2 3 2,0 5 0,2 4-4,5 4 4,-1 2-7,-3 0 4,-2 11 1,-6 4-2,-3 2-5,-5 1 3,-4 0 5,-2 3 1,0 0 0,0 0 0,0 0-10,0-3-58,0 0-44,0-6-45</inkml:trace>
  <inkml:trace contextRef="#ctx0" brushRef="#br0" timeOffset="34041.1261">11644 3893 22,'0'0'13,"0"0"-10,0 0 0,0 0-2,0 0-1,0 0 15,0 0 40,-28-9 9,28 9-12,0 0-19,0-2 0,0 2-8,0 0-19,0-1-6,0 1-13,4 0 13,16 0 11,5 0-10,6 0 14,7 0-9,7 0 1,5 0-4,5-1 18,5-1-8,4-1 12,0 1-23,1-1 11,0-1-9,10-2-1,7-6 1,15-4 41,4 0-15,-5 3-11,-11 2-17,-15 5-2,-12 2 0,-13 4-5,-12 0-40,-11 0-8,-13 0-29,-9 0-5,0 0-36,-17 3 100,-11 0-6,-2-1-31</inkml:trace>
  <inkml:trace contextRef="#ctx0" brushRef="#br0" timeOffset="35381.1987">11655 3878 67,'0'0'49,"0"0"-12,0 0-5,0 0 5,0 0-20,0 0-17,0 0-2,0 0-9,1 0 11,8 4 9,2 4 11,6 1 12,10 0 5,9 0-17,6 0 2,7 2-7,5-1 0,3 1 9,1 0-15,-2 0-2,-2 0-3,-6 1-2,-4 0 3,-6 1-5,-8 1 0,-5-2-4,-10 1 3,-5-2 0,-5-2-4,-5 3 5,0 0 3,-9 2 24,-9 1-5,-6 0 6,-3 0-17,-2 0-7,-9 1 4,-4 1-8,-5 2 6,-7 2-6,2 2 1,-5 0 0,5 0 1,0-3-2,4 1 0,6 0 2,2 0-2,7 2 0,6-3 0,6-2-2,2-5 2,5 0-1,3-2 0,0-1 1,6-3 0,1-1 0,0-3 0,2-3-1,2 2-1,0-1-7,0-1 9,0 2-3,0-2-1,0 0 3,0 1 1,0 1-2,0 0-2,0 0 3,0 1-5,0-1 4,0 1-3,0 0 5,0 0 0,0 0 1,0-1-1,0 2 0,0-1 0,0 1 0,0-1 6,0 0-6,0-1 0,0 1 2,0-2-2,0 2 0,0 1 0,0-2 2,0 1-1,0-1-1,0 1 0,0 0 2,0 0 1,0 0-2,0 1 2,-1-1-3,-2 0 8,1 0-8,-1-1 0,2 1-1,1 0 0,0-1 1,0-1-5,0 0-11,0 1 6,16-2 10,10 0 3,15 0 12,16 0-2,16 0-5,16 0-3,12-9-1,7-3-1,3 0-3,-2 4-3,-5 7 3,-5 1-6,-7 0 6,-8 4-3,-14 9 7,-12-2-5,-16 4 1,-17 0-6,-10-1-11,-6-2-7,-9-1-24,0-1 17,-4-1 12,-16-2-31,1 0-71,-2-7-47</inkml:trace>
  <inkml:trace contextRef="#ctx0" brushRef="#br0" timeOffset="41582.1731">11425 5120 1,'0'0'0,"0"0"-1</inkml:trace>
  <inkml:trace contextRef="#ctx0" brushRef="#br0" timeOffset="42126.8023">11425 5120 30,'-33'-8'45,"33"8"-9,0-1 8,0-1-13,0 2 3,0-2 0,0 1 17,0 1-18,0 0-14,0-3 2,0 0-12,8-3-9,9-5 5,6 3-2,5-2 9,5 0-6,3 2-2,1 0 3,2-2-4,1 1-2,-1 3 16,-5 1-14,-9 4 1,-9 1-4,-7 0-6,-4 0 2,-5 12-5,0 5 9,-8 6 20,-14 0-7,-6 5-7,-6 0 2,-2 1-7,-1 1 5,1-1-6,5-1 0,2-4 4,9-5-2,6-3-2,6-6 0,4-4-4,1-3 3,3-3-22,0 0-6,0 0-7,12 0 28,9 0 8,3-4 14,7-5-10,2-2 20,0 2-6,2 2-17,1-1 2,-1 3-3,-4 1-1,-4 3-12,-3 1-59,-8 0-46,-5 0-21</inkml:trace>
  <inkml:trace contextRef="#ctx0" brushRef="#br0" timeOffset="42392.4108">11992 5237 276,'0'0'101,"0"0"-89,0 0-12,0 0-25,0 0 25,0 0 6,0 47-4,0-28-2,0-1 3,0 0-2,0 0-1,12 2-58,1-4-23,2-2-96</inkml:trace>
  <inkml:trace contextRef="#ctx0" brushRef="#br0" timeOffset="42673.6495">12306 5251 300,'0'0'84,"0"0"-84,0 0-6,0 0 6,0 0 9,0 0 5,-31 67-13,15-46 4,1 2-5,-1-2-1,0-1-30,0-2-62,4-5-66</inkml:trace>
  <inkml:trace contextRef="#ctx0" brushRef="#br0" timeOffset="43251.7452">12312 5058 320,'0'0'101,"0"0"-63,0 0-35,0 0-6,0 0 0,0 0-12,17-11 15,10 5 7,3-3 1,1 2 1,0 0-8,-4 0-1,-3 3 0,-2 2 2,-7 2-3,-4 0 1,-1 0-4,-4 0 4,-1 6-5,-5 9 2,0 6-5,0 5 8,-9 3 0,-11 2 7,2-2-3,-1 0-1,0-3-3,2-2 0,2 4-3,2-4 6,1-2 2,8-2-5,1-6-7,3-3-7,0-4-28,7-6-6,11-1 45,4 0 3,5-6 4,4-7-3,4-6-1,-4 3-1,3-1-47,-7 5-57,-6 3-5,-4 5 17</inkml:trace>
  <inkml:trace contextRef="#ctx0" brushRef="#br0" timeOffset="43732.996">12808 5234 218,'0'0'96,"0"0"-41,0 0-9,0 0-16,0 0 0,0 0-25,0 0-4,24-60 6,-14 57-6,1 3-1,-1 0-1,-4 3-5,3 10 6,-4 2 3,-5 3 0,0 2 0,0 2 5,-14 3 4,1-1-5,-1 0-6,2-3 1,2-2 1,2-2-3,2-3 0,3-4-2,3-4-5,0-1-21,0-4-17,6-1 0,8 0 45,10-3 3,1-9-3,3-1-15,1 1-59,-3 2-2,-1 2-34,-3 2 7</inkml:trace>
  <inkml:trace contextRef="#ctx0" brushRef="#br0" timeOffset="44107.9713">13179 5219 188,'0'0'83,"0"0"-73,0 0-6,0 0 67,0 0-8,0 0-42,-3 0-21,3 0-1,0 0-2,-1 0-1,1 1-18,0 1-49,0 1-17,0 0 1,1-1-77</inkml:trace>
  <inkml:trace contextRef="#ctx0" brushRef="#br0" timeOffset="44389.2082">13179 5219 212,'29'11'88,"-32"-11"-61,1 0 10,2 0-14,-1 0-15,1 0-8,-2 0 0,2 0-1,-1 0 2,1 0-4,-3 0 3,0 3 0,0 8 0,-2 3 0,1 3 2,1-1-5,0 1 3,0-1-1,-4 1-6,-1 1-43,-4 0-38,0-2-104</inkml:trace>
  <inkml:trace contextRef="#ctx0" brushRef="#br0" timeOffset="44826.684">13463 5189 137,'0'0'399,"0"0"-335,0 0-42,0 0-9,0 0-13,0 0-1,-8 0-6,8 0-30,0 0-42,0 0-9,0 3 27,0 0-81,9-2-50</inkml:trace>
  <inkml:trace contextRef="#ctx0" brushRef="#br0" timeOffset="45029.797">13463 5189 336,'57'26'59,"-56"-26"-35,-1 0 6,0 0-30,0 0-8,0 0 4,3 0-11,0 0-35,2 1 1,3-1-30,0 0-84</inkml:trace>
  <inkml:trace contextRef="#ctx0" brushRef="#br0" timeOffset="45244.9417">13745 5192 427,'0'0'68,"0"0"-60,0 0-5,0 0-3,0 0-27,0 0-88,0 2-11,0 2 74,0-3-11</inkml:trace>
  <inkml:trace contextRef="#ctx0" brushRef="#br0" timeOffset="45463.6803">13745 5192 355,'30'25'153,"-30"-25"-110,0 0-17,0 0-26,0 0-11,0 0-80,0 2-29,0 1 25,1 2 15,-1-2-87</inkml:trace>
  <inkml:trace contextRef="#ctx0" brushRef="#br0" timeOffset="46229.2648">14068 5223 3,'0'0'32,"0"0"0,0 0-11,0 0 22,0 0-14,0 0-23,0 59 3,0-41-6,-7 3 1,-8 0-4,0 2-69,-4-3-41</inkml:trace>
  <inkml:trace contextRef="#ctx0" brushRef="#br0" timeOffset="47069.7506">14137 5013 114,'0'0'89,"0"0"-29,0 0-8,0 0-15,0 0-17,0 0 4,-10-5-24,10 5-5,0 0-10,9 0 15,13 0 9,8 0 20,6-3-21,4-1-6,-1-1 4,-2 4-3,-4 1-3,-6 0 0,-6 0 0,-5 0-1,-7 6-4,-4 6-3,-5 1 8,0 5 2,-3 2 6,-16 2-8,-4 1 10,-4 1-2,-6 0-8,2 0-2,-1 2 0,1-2 2,6-1-1,2-2-41,10-5-8,5-2-17,4-5 61,4-3-1,0-3-7,4-3-17,17 0 31,9 0 18,12-6 31,3-6 15,5-2-50,-2 0-6,0 3-3,-5 0-5,-8 4-2,-7 3-39,-7 4-39,-9 0-51</inkml:trace>
  <inkml:trace contextRef="#ctx0" brushRef="#br0" timeOffset="47690.9323">14655 5173 131,'0'0'86,"0"0"-32,0 0 38,0 0-1,0 0-72,0 0-19,10-20-12,-5 21 6,7 11 6,-5 3-1,-1 0 2,-1-1 7,-1-1-8,-1 0 4,-2-5-4,-1 3-7,0-4 7,0 0 9,0-4-9,0-2 9,0-1-8,0 0 3,2 0-4,2 0-7,4-6 7,4-10 3,4-4 1,2-2-7,0 4 4,0 2-1,0 5 0,1 4 0,1 3 0,-1 2-6,2 2 5,-3 0-3,-2 0-3,-5 8 4,1 2 2,-6 2-2,-2 1 2,-1-2-5,0 0-7,0-2 1,2 0-29,0-3-40,0-3-58</inkml:trace>
  <inkml:trace contextRef="#ctx0" brushRef="#br0" timeOffset="48925.243">15581 4258 129,'0'0'85,"0"0"-56,0 0-24,0 0 5,0 0 19,81-13-8,-51 13 18,5 0 6,9 0-28,6 0 7,13-5-22,7-1-1,5 1 2,4-5-3,-7 3-26,-5 3-21,-13 1-56,-10 3-9,-13 0-17</inkml:trace>
  <inkml:trace contextRef="#ctx0" brushRef="#br0" timeOffset="49347.0955">16682 3899 296,'0'0'64,"0"0"0,0 0-16,0 0-4,0 0 17,0 0-10,-17-53-35,17 53-16,0 2-12,0 19-11,0 11 23,0 7 4,0 3-4,0 1 7,1-2-4,2-2 6,0-1-9,-1-4 0,-2 0 2,0-5-2,0-1-20,0-3-39,0-2-9,0-1-24,-3-2-5,-2-5-41</inkml:trace>
  <inkml:trace contextRef="#ctx0" brushRef="#br0" timeOffset="50031.9629">15321 3775 73,'0'0'109,"0"0"-34,0 0-50,0 0 4,0 0-10,0 0-6,-42-11-12,25 24 15,-2 6-13,1 7 5,0 12-7,-1 13 5,-2 15 16,0 11-2,-2 6 14,4-1-9,3-2-12,1-3-7,9-6-2,6-7-5,0-10 1,21-8-15,17-8 8,18-10 4,12-6 3,17-8-9,15-8-48,9-6-98,2 0-58</inkml:trace>
  <inkml:trace contextRef="#ctx0" brushRef="#br0" timeOffset="50572.1047">17003 3634 372,'0'0'86,"0"0"43,0 0-96,0 0-16,0 0-17,0 0-30,-6 32 15,28 14 15,4 10 1,3 4 0,0 2-1,1-4 2,0-3-2,0-2 4,-5-6-4,-6 1 2,-8-5-1,-11-1-1,0 3-1,-24 3 1,-16 11 20,-11 1-19,-3 0-1,-3-1-29,-2-8-52,-1-4-56,-3-11-129</inkml:trace>
  <inkml:trace contextRef="#ctx0" brushRef="#br0" timeOffset="52200.0136">16939 3363 22,'0'0'35,"0"0"18,0 0-7,0 0-28,0 0-5,0 0 8,0 0-5,-1-27-7,1 22-4,7-1-2,1-1-3,5-2 0,2 0 1,3 0 0,-1 1 17,2 6-2,1-2 3,0 4-9,-2 0-9,1 4 0,-4 15-1,-2 6 1,-5 4 3,-7 3 2,-1-2 3,0-3-4,0-3-4,-7-5 10,-3-2-11,-1-2 2,0-3 7,3-1-8,2-4 2,3-2-3,3-2-3,0-3-27,0 0-28,0 0 14,3-8 44,10-8 8,5-9-6,1-2 2,5-4-2,-3-2-1,3-2 0,-2 0 3,-2 2 10,-1 2 7,-4 0 18,0 8-13,-4 3 1,-4 6 9,-6 7 6,-1 4-6,0 2-23,0 1-5,0 1-16,-10 25 15,-5 10-7,-3 6 5,2-2-5,2-5 0,11-8-4,3-1-2,0-6-10,8-2-31,10-2-4,4-3-1,1-5-34,-1-3-80</inkml:trace>
  <inkml:trace contextRef="#ctx0" brushRef="#br0" timeOffset="52543.7479">17535 3398 226,'0'0'120,"0"0"-84,0 0-36,0 0-16,0 0-13,0 0 29,0 56 12,0-35-8,0 1 3,0-2-7,0 1 6,0 0-6,1-2-3,1-1-20,0-1-57,1-5-46,2-2-8</inkml:trace>
  <inkml:trace contextRef="#ctx0" brushRef="#br0" timeOffset="53586.9643">17870 3161 88,'0'0'168,"0"0"-73,0 0 1,0 0 3,0 0-28,0 0-38,-13-12-25,13 11-8,0 0-7,0 1-15,0-5 22,13 0 1,8-1 13,4-3-12,2 3 1,-3 3-1,-2 3-2,-1 0-1,-3 0-1,0 14-9,-4 6 1,-3 6 4,-8 8-20,-3-1 7,0 1-10,-14-2 7,-6-7 22,2 0 0,2-9 0,1-1 1,4-1-1,2-7 3,4-1-3,3-3-2,2-3 1,0 0-34,2 0-53,15 0 88,3-1 4,-1-1 6,1 2-10,-5 0-9,2 17 8,-1 7 1,-2 4 0,-5 3 0,-4 0 2,-5 1-4,0 0 2,-8-6 0,-8-2 15,-4-2-7,0-9 8,3-4 12,4-3-9,5-6 44,4 0-47,4 0-12,0 0-4,0-13-29,0-4-6,15-3-9,7 2-26,5 2 14,0 0-80,2 2-44</inkml:trace>
  <inkml:trace contextRef="#ctx0" brushRef="#br0" timeOffset="53868.1983">18385 3356 304,'0'0'117,"0"0"-117,0 0-69,0 0 69,0 0 3,0 0-2,20 93 3,-15-67-4,-3-4 0,-1-1 4,-1 0-3,0-1-1,0-2-39,0-2-108,0-5-14</inkml:trace>
  <inkml:trace contextRef="#ctx0" brushRef="#br0" timeOffset="54368.3058">18626 3299 263,'0'0'8,"0"0"-8,0 0-8,0 0 8,0 0 3,0 0 0,65 0 3,-36 0 20,4 0-8,0 0-10,0 0-4,-3 0-4,0-2 0,-4 0-7,-2 1-30,-6 1 5,-5-2-18,-3 1-57,-7-2 25</inkml:trace>
  <inkml:trace contextRef="#ctx0" brushRef="#br0" timeOffset="54586.9123">18778 3205 59,'0'0'73,"0"0"-61,0 0 8,-19 101 20,16-69-30,2-1-5,1-2-1,0-4-4,0-2-3,0-1-9,9-4-74,1-3-7</inkml:trace>
  <inkml:trace contextRef="#ctx0" brushRef="#br0" timeOffset="55631.1369">19138 3172 135,'0'0'91,"0"0"-53,0 0 37,0 0-17,0 0-51,0 0-1,12-45 0,0 37-5,1 2 4,2 3 1,3 0-5,0 3 7,5 0-8,0 3-4,0 12 3,-5 5 1,-1 3 0,-6 3-2,-5 2 1,-4-1 1,-2 0 6,0-6-2,-3-2-4,-8-2 1,-1-2-2,3-4 1,0-1 0,0-2 9,4-4-2,2-1-6,3-3 6,0 0-7,0 0 0,0-4-14,10-13 10,5-5 4,2-4 0,2-3 0,0-3 3,-2 3-1,-1 0 2,-3 5 2,-3 7-4,-2 5 23,-5 8-16,-3 1 3,0 3 28,0 0-16,0 0-16,0 0-8,0 1-17,0 14 15,-3 8 2,-1 4 1,0 3 0,4 0-1,0 0-1,0-2-16,5-2-48,6-2-6,3-4-37,0-5-25,4-6-21</inkml:trace>
  <inkml:trace contextRef="#ctx0" brushRef="#br0" timeOffset="56177.9794">19590 3370 342,'0'0'94,"0"0"-65,0 0-25,0 0-3,0 0-1,0 0 0,24-64-2,-16 61 2,-1 3-1,2 0-1,0 0-7,2 7 7,0 8-2,-2 2-3,-4 3 4,-5 1 2,0 1 2,0 2 6,-8 2-5,-6-2 2,0 0-4,3-2 0,0-2-19,5-2 12,3-4-1,3-2-5,0-3-14,0-5-37,15-2 4,12-2 38,5 0-19,10-2-34,1-11-10</inkml:trace>
  <inkml:trace contextRef="#ctx0" brushRef="#br0" timeOffset="57137.9908">19950 3076 150,'0'0'111,"0"0"-53,0 0-52,0 0-3,0 0-3,0 0 0,42-19 0,-20 15 9,2 3-6,-2-1 2,2 2 0,-2 0-3,-3 0 6,-5 3-8,-6 11-4,-4 4-1,-4 3 5,0 0-4,-4 3-9,-11 0-1,-3 0-1,3-3-10,0-3 9,3-6 8,3-4-20,3-4 25,5-2 0,1-2 0,0 0-12,3 0-98,13 0 111,1 0 2,2 0 0,-1 7 0,0 4 2,-2 4-2,-2 4 2,-1 3-2,-6 0 4,-4 1 2,-3-1 2,0 0-6,-3 3 19,-10-1 1,-2-1-19,-3-1 16,3 0-16,-1-2 7,2 0-8,1-5-2,4-6 4,5-3-4,1-6 4,3 0-4,0 0-9,7-3-1,17-14-6,7-6-34,7-6 9</inkml:trace>
  <inkml:trace contextRef="#ctx0" brushRef="#br0" timeOffset="57731.7087">20412 3344 60,'0'0'64,"0"0"-44,0 0 33,0 0-9,0 0-18,0 0-1,14-26-13,-7 26 16,4 0-18,-2 0-8,1 9 0,2 6-2,-5 5 3,0 1-3,-6 2 0,-1 2 0,0-1 6,-9 0-5,-9 0 0,-1-2 18,-1 0-17,4-3 10,1-4-12,7-4 0,4-4-2,4-1 2,0-2-11,0-1-45,9-3 27,12 0 22,5 0 7,7-5-28,3-3-12,2 1-40,1-1-12</inkml:trace>
  <inkml:trace contextRef="#ctx0" brushRef="#br0" timeOffset="58467.6653">20802 3145 211,'0'0'51,"0"0"14,0 0-16,0 0 17,0 0-63,0 0-3,-12-8-38,16 8 38,11 0 9,5 2-8,5 2 3,8-2 8,10-2 1,11 0 9,7 0-2,3-9-16,-3 0 5,-7-1-9,-11 5-21,-13 2-38,-12 1-37,-9 1-21,-9-2-23</inkml:trace>
  <inkml:trace contextRef="#ctx0" brushRef="#br0" timeOffset="58717.6513">21055 3013 319,'0'0'98,"0"0"-98,0 0-17,0 0 12,0 0 5,-4 85 2,4-50-2,0 0 5,0-2-4,0-3-1,0-5 0,0 0-11,4-4-38,5-5-53,2-3-77</inkml:trace>
  <inkml:trace contextRef="#ctx0" brushRef="#br0" timeOffset="59014.5111">21422 3345 344,'0'0'183,"0"0"-147,0 0-34,0 0 0,0 0-2,0 0-58,0 7-60,0-3-12,0-1 14,0-2 16</inkml:trace>
  <inkml:trace contextRef="#ctx0" brushRef="#br0" timeOffset="59248.8735">21703 3325 435,'0'0'0,"0"0"-12,0 0 9,0 0-19,0 0-77,0 0-38,3 11 49,3-9 43</inkml:trace>
  <inkml:trace contextRef="#ctx0" brushRef="#br0" timeOffset="59496.7615">22010 3316 214,'0'0'225,"0"0"-177,0 0-44,0 0 13,0 0-17,0 0-19,0 8-7,0-7-4,0-1 14,0 2-7,0 1-88,0 0-94</inkml:trace>
  <inkml:trace contextRef="#ctx0" brushRef="#br0" timeOffset="60168.6021">22216 3190 220,'0'0'112,"0"0"-112,0 0-39,0 0 39,0 0 0,91-1 7,-48 1-7,1 0 13,2-2 6,-4-2-9,-3-3-3,-5 4-7,-1 0-5,-5 1-56,-4 0-59,-6-1-29</inkml:trace>
  <inkml:trace contextRef="#ctx0" brushRef="#br0" timeOffset="60434.2098">22455 3036 175,'0'0'111,"0"0"-111,0 0 0,0 0 2,-33 92 11,25-59 3,4-3-15,-2-2-1,3-3 1,2-4 6,1 2-14,0-1 6,0 1-37,11-4-76,3-5-52</inkml:trace>
  <inkml:trace contextRef="#ctx0" brushRef="#br0" timeOffset="62200.4278">22795 3045 23,'0'0'57,"0"0"-3,0 0 6,0 0 23,0 0-66,0 0-17,-15-14-13,15 12-4,0-1 4,0 1 13,0-2 10,0-1-3,4 1 2,4-4 9,1 2-14,4 1-4,-1 0 0,3 1 0,2 0 0,2 3 0,-1-1-1,1 2-1,-3 0 2,-3 5-11,-3 8 9,2 4-4,-5 4 4,0 2 4,-6 0-9,-1 3 16,0 1-2,-3 0-6,-9-1 11,-4-3-12,2-5 6,1-3-5,2-5 0,5-4 7,2-1-8,2-2-2,2-3 2,0 0-27,0 0-7,2 0 32,8-10 2,4-9 12,5-6 3,2-4-3,0-1 1,1 1-10,1 1 5,-1 2-4,-2 3-2,-4 6 7,-6 4-3,-5 6 25,-4 4 45,-1 3-4,0 0-9,0 0-43,0 0-16,-10 0 11,-8 8-14,-3 10 0,-3 6-2,5 4-2,5 2-1,7 4-2,7-2-18,0 1-30,3-2-13,15-4-44,9-5 9,4-4-36</inkml:trace>
  <inkml:trace contextRef="#ctx0" brushRef="#br0" timeOffset="62944.2854">23284 3199 225,'0'0'99,"0"0"-51,0 0-13,0 0 5,0 0-40,0 0-14,-1-6 13,7 14-7,1 1 8,2 1-4,-1 3 4,-1 3-3,1 0 3,0 1 0,-2-2 3,-1 0-3,0-3 0,-4 0-1,1-4 5,-2-1-11,0-1-8,0-1 4,0-2 8,0-2-20,1-1-34,1 0-14,5 0 34,0-10 36,7-10 1,5-6 0,2 1 5,0-1-5,0 5 0,-2 8 8,-4 2-7,0 5 6,-2 6-7,0 0-1,1 0 0,0 15-3,1 2 4,-3-1 0,-1 0 1,-3 0 2,-2-1-3,-1 0 0,-1-2 5,-1 0-5,3-1 0,-2-2-21,1-2-80</inkml:trace>
  <inkml:trace contextRef="#ctx0" brushRef="#br0" timeOffset="63897.3593">23939 2934 327,'0'0'35,"0"0"-18,0 0 0,0 0-9,0 0 1,0 0-1,0 0-7,-10-6 0,10 4-1,0 2-8,0 0 8,12 0 1,7 0 7,3 0 5,1 0-8,1 0 3,-3 0-8,-5 0 0,-1 0 0,-4 2 0,-5 6-3,-2 2 3,-4 2-5,0 5 4,-9 4 0,-9 1 2,-4 2 4,-1 1 1,4-4-6,3-3 0,2-3 1,2-2 2,5-4-3,2-1 0,2-2 0,2-3 0,1-2-1,0-1-5,0 0-14,1 0-21,14 0 41,7 0 7,2-3 0,-4 3-5,-1 0-3,-3 3 1,-4 15-5,-1 7-2,-1 2 4,-5 1 3,-2-1 1,-3 0-1,0-1 0,-6-5 3,-9-4-1,-2-1 11,-3-4 6,-3 0 7,2-3 16,2-4-18,4-2 3,5-3-5,4 0-2,3 0-3,1 0-17,2-9-3,0-6-11,8-3-32,12-4-48,7 3 19,3 1 2,0 3-16,-4 3-18,-1 1 30</inkml:trace>
  <inkml:trace contextRef="#ctx0" brushRef="#br0" timeOffset="64831.7094">24374 3122 92,'0'0'76,"0"0"-45,0 0 13,0 0 25,0 0-5,0 0-24,0-28-27,0 26 12,0-1 15,4 2-9,3 1-27,4 0-4,5 0-4,-1 0-1,3 11-3,-3 5-1,0 2 2,-5 3 5,-1 0 1,-1 1 2,-1 0 1,-2-3 7,-1-4-7,-1-4-2,0-3-5,-3-1-10,0-4 3,3-2-4,-1 1-9,0-2-2,1 0-3,2 0 30,3-14 1,2-8 2,8-5 0,3-4-3,1 3 0,4 4 0,2 6 0,0 4 0,-1 5 0,-3 7 0,-6 2-3,-2 0 3,-2 10-9,-1 8 8,-4 1-4,-1 3 4,-1-1 1,-1-2 0,0-1 3,0 2-3,1-2-42,4-5-77</inkml:trace>
  <inkml:trace contextRef="#ctx0" brushRef="#br0" timeOffset="67125.3444">25489 3276 124,'0'0'87,"0"0"-35,0 0 9,0 0-26,0 0 3,0 0 6,9-44-10,-9 44 3,0 0 16,0 0-21,0 0-15,0 0-17,0 0 0,0 1-14,0 20-18,0 13 17,0 16 15,0 11-1,0 10 3,0 7 3,-1 5 8,1-3-13,0-5 0,0-9 0,6-6 0,9-4 0,-2-6 2,-4-8-1,0-6-2,-8-7-35,-1-2-13,0-5 19,-10-2 6,-2-6 18,2-7-4,1-4-24,6-3 28,3 0-132</inkml:trace>
  <inkml:trace contextRef="#ctx0" brushRef="#br0" timeOffset="68575.2915">25865 3732 72,'0'0'103,"0"0"-77,0 0 9,0 0-4,0 0-6,0 0-10,0 0 24,-4 0 6,4 0 3,0 0-5,0 0-26,0 0-8,0 0-9,0 0 3,6-3-6,4-6 4,8 0-1,7 0 2,5 1 0,5-1-1,4 3-1,-2 3 0,-3 3-1,-1 0 1,-6 0-7,-6 14 6,-6 3-8,-5 2 1,-6 1-11,-4 1 19,0-2-1,-1 4 2,-18-2-1,-5 1 6,-3-1-3,-3-4 7,2-2-10,4-3 3,5-5 2,6-2-5,9-4-1,4-1 0,0 0-1,0 0-16,4 0-9,13 0 27,5 0 12,2 0-12,1 0 0,-1 0-4,-3 14 2,3 7-2,-5 8 0,-2 4 4,-8 3-4,-5 0 4,-4-1-6,-1-2 6,-20-3 10,-4-3-6,-2-4 2,-3-4-6,2-5 5,3-5-5,5-5-10,5-4 10,8 0 3,4-1 6,3-16-9,0-5 5,7-7 3,18-3-8,11 1-22,6 4-11,1 4-2,-1 7 34,-2 3-38,-3 6-12,-2 3-43,-5 0-74</inkml:trace>
  <inkml:trace contextRef="#ctx0" brushRef="#br0" timeOffset="68822.6799">26605 3985 388,'0'0'103,"0"0"-103,0 0-44,0 0 25,0 0 18,-3 82 2,3-54 0,0-3-1,3-2-1,2-2 1,1-2-81,0-4-38,3-2-40</inkml:trace>
  <inkml:trace contextRef="#ctx0" brushRef="#br0" timeOffset="69650.7623">27085 3682 318,'0'0'77,"0"0"-68,0 0 50,0 0-16,0 0-37,0 0 18,-5-7-8,12 2-2,11-2-14,8-1 2,6 2-3,4 5 1,-1 1-4,-3 0 1,-3 13-4,-8 5-2,-6 5-8,-7 1 14,-6 0 1,-2 1-13,0-2 7,-16-2 8,-4-1 9,-2-2-4,-4-2-3,3-1 2,4-1-4,2-7-19,6 0 18,5-4 1,2-2 0,4-1-1,0 0-6,0 0-30,0 0-3,12 0 11,1 0 14,6-1 14,-2 1-2,2 0 1,-1 1-7,-1 14 0,0 3 8,-3 5-5,-2 1 6,-8 1-3,-4-1 3,0 4 8,-4-5-7,-15 2 5,-5-3-5,-5 0 0,1-1 9,-2-2-7,2-1-3,4-1 6,0-3-6,5-3 3,5-5-2,5-1 2,7-5-1,2 0-2,0 0-13,10-14-2,15-4-6,12-7 4,11-4-21,10-1-123</inkml:trace>
  <inkml:trace contextRef="#ctx0" brushRef="#br0" timeOffset="70228.8576">27668 3937 437,'0'0'91,"0"0"-24,0 0-20,0 0-9,0 0-33,0 0-5,8-32-7,11 30 2,1 2-3,0 0 6,-2 0-1,-2 5-2,-4 10 1,-3 3-2,-2 3 5,-5 2-2,-2 2-2,0 2 1,-2 2-7,-9-2 1,-5-1 2,0-2-6,3-3 4,-2-3 6,6-5-2,3-2-7,4-4-8,2-1-6,0 1-9,3-4-12,14-3 34,8 0 7,5 0 0,4 0 3,-1-2-9,-1-4-2,-6 0-45,0 0-31,-3-2-80</inkml:trace>
  <inkml:trace contextRef="#ctx0" brushRef="#br0" timeOffset="71428.8175">28512 3959 342,'0'0'82,"0"0"-50,0 0 10,0 0-8,0 0-32,0 0 6,0-3-8,0 3 0,0 0 4,0 0-4,0 0-46,0 0-46,8 0-71,5 0-82</inkml:trace>
  <inkml:trace contextRef="#ctx0" brushRef="#br0" timeOffset="71641.1536">28957 3982 377,'0'0'26,"0"0"-13,0 0-13,0 0-39,0 0-72,0 0-21,-3 0 96,4 0-8</inkml:trace>
  <inkml:trace contextRef="#ctx0" brushRef="#br0" timeOffset="71891.1381">29221 4003 332,'0'0'155,"0"0"-117,0 0-12,0 0-7,0 0-19,0 0-5,0 0-68,0 0-27,3 0-49,1 0-82</inkml:trace>
  <inkml:trace contextRef="#ctx0" brushRef="#br0" timeOffset="72112.9041">29555 3973 293,'0'0'39,"0"0"-39,0 0-4,0 0 3,0 0-57,0 0-100</inkml:trace>
  <inkml:trace contextRef="#ctx0" brushRef="#br0" timeOffset="74016.1824">30290 3627 18,'0'0'49,"0"0"3,0 0 51,0 0-38,0 0-47,0 0 32,0 0 1,-31-17-18,31 17-5,0 0-16,0-1-4,0-1-8,0 2-14,0 0 3,12-2 11,9 1 12,6-2 0,4 0-11,2 0 1,-2 3 2,-4 0-3,2 0-2,-3 0-1,-3 4-9,-6 4 0,-1 1-9,-7 2 6,-5 3-13,-1 6-6,-3 6 27,0 2 3,-13 4-1,-10-4-3,-2 1-11,-5-5-4,-3-1 0,-4-4 14,3-2 8,1-5 0,4-3 0,10-1 3,4-4-2,9-2 3,6-1-4,0-1-16,0 0-37,14 0 27,5 0 26,5-1 20,-3-4 19,0 2-8,-5 3 18,-4 0-39,0 2-10,0 12-2,0 9-6,-2 6 8,-7 4-3,-3 5 3,0 1 8,-16-2-3,-9-2 6,-5-7 0,-3-8-9,0-6 11,0-7-8,0-4 15,0 0 0,5-3-3,4 0 0,9 0-5,8 0-4,7 0 2,0-2-10,1-8-21,22-4-17,10-2-15,13-4 25,4 2 15,4-1-1,0 0-48,-4 3 24,-2 0-70,-3 1-10</inkml:trace>
  <inkml:trace contextRef="#ctx0" brushRef="#br0" timeOffset="75262.8143">30908 3893 132,'0'0'80,"0"0"-45,0 0 20,0 0 26,0 0-68,0 0 7,-4-29 11,4 27-20,0-2 3,0 3-11,0-1 1,0 2-4,0 0 1,4 0-5,2 0-3,3 0-1,2 8 6,0 4 2,0 1 0,2 1 0,-2 1 0,-2-2 1,1 0 0,-2-1-1,-1-2 2,-2-1-2,-1-3-5,-4 0-11,0-3-7,0-1 18,0-2-9,0 1 14,0-1 2,0 0 3,0 0 12,0 0-2,2 0-2,-1 0 21,5-1-15,3-16-9,3-2-1,6-6-9,4 1 1,1 3-1,-1 3-1,-3 6-2,-4 5 3,0 1-1,0 3-3,1 3 0,3 0 1,1 0-5,1 10 1,-3 5 5,-3 3-2,-3 1 4,-1-3 0,-1 1 3,-3-3-3,1 2-5,-1-3-31,-1-1-8,-1 0-22,-1-3-33,2-2-47</inkml:trace>
  <inkml:trace contextRef="#ctx0" brushRef="#br0" timeOffset="76184.642">31588 3300 103,'0'0'67,"0"0"-9,0 0-11,0 0-1,0 0-23,0 0-14,0-11-7,0 11-2,0 0-3,0 0 3,6 0-1,10 0 1,1 8-4,5 8 4,1 7 0,6 4-3,3 3 5,5 3-2,4-1 7,5-2-7,3-1 0,-4-4-3,-2-1 3,-5-3-1,-6 1-1,0-6 4,-4-1-2,-6-1 0,-5-5 0,-4-2 2,-5-1-2,-4-3 0,-1 0-2,-3-1-3,0-1 1,0-1-3,0 5 4,0-1 3,-10 4 44,-8 2-4,-5 3-1,-7 1-16,-6 3-11,-5 4-9,-7 3 4,-1 2 7,-6-1-6,1 3 6,6-5-14,4 3 6,0-2 0,6-1-6,2-2 0,3-1-15,9-4-57,5 0-5,5-4-60,6-4-74</inkml:trace>
  <inkml:trace contextRef="#ctx0" brushRef="#br0" timeOffset="84726.7623">21139 5938 128,'0'0'63,"0"0"-51,0 0 48,0 0-9,0 0-10,0 0 4,0 0 2,0-7 7,0 7-28,0 0-22,0 0-4,0 0-12,0 0-31,12 0 0,9 0 43,9-3 0,8-3 0,9 0 0,8 0 2,9-2-1,6 2 2,6 2-6,2 1 6,7 3-2,4 0-1,4 0 0,2 0-4,-2 6 7,-1 1-6,5 1 0,11-1 3,8 4 2,8-2-2,1 2 0,3 1 1,7-1-1,2 2 0,5-5 0,-1 2-6,-12-1-1,-17 2-71,-22-3-39,-21 2-5,-25-3 45</inkml:trace>
  <inkml:trace contextRef="#ctx0" brushRef="#br0" timeOffset="92613.5663">24592 5710 20,'0'0'35,"0"0"-18,0 0 46,0 0-17,0 0 9,0 0-22,-26-41 11,23 33-38,0 3-6,0-3 7,-1 0 0,1 1-7,-4-4 4,4 2-4,-1 2 2,1 1-2,1 1 7,0 4-4,0-1 24,1 1 6,1 1-15,0 0-13,0 0-5,0 0-8,0 15-10,0 12 15,-3 7 3,0 5 6,3 2 5,-2 0 11,2-2-5,0-3-9,0-2 1,0 0-5,0-2 3,3-3-7,5-1-9,0-4-10,-2-5-51,-1-3-25,1-9-37</inkml:trace>
  <inkml:trace contextRef="#ctx0" brushRef="#br0" timeOffset="93160.414">25014 5734 188,'0'0'98,"0"0"-38,0 0 26,0 0-6,0 0-30,0 0-18,0-12-4,-8 7-16,-4 2-11,-6 0 3,-3-2-1,0 0 1,-1-3 6,-2-3-10,3 0 0,3-6 3,4-4-3,5-2-10,5-5-15,4-1 15,0-1-1,17 5 3,4 3 0,3 8 2,1 1 5,-1 6-2,0 2 1,-2 5-3,0 0 3,-2 6-6,-4 15-6,-2 11 13,-2 9-4,-9 5 5,-3 7 0,0-2 0,-17-3 4,-4-4-1,-6-5-3,-2-1 0,-6-1-16,-2-1-46,-3 1-31,2-4-47,1-6-15</inkml:trace>
  <inkml:trace contextRef="#ctx0" brushRef="#br0" timeOffset="93629.1391">24366 5431 39,'0'0'87,"0"0"-10,0 0 3,0 0-7,0 0-15,0 0-38,-25-6-15,8 36-2,-2 14-2,2 15 1,1 7 1,2 6-2,3 2 3,2-5-4,3-4 0,4-5 1,2-6-3,2-7-31,20-7-37,11-5-36,10-9-11,11-7-4</inkml:trace>
  <inkml:trace contextRef="#ctx0" brushRef="#br0" timeOffset="93972.874">25440 5421 266,'0'0'13,"0"0"-11,0 0-2,0 0-17,0 0 17,-12 101 15,2-34 33,-1 10-16,-5 1 28,1-6-39,-1-8-12,1-10 1,0-4-10,-3-7-3,-6-1-47,-6-1-31,-9-5-39,-7-5-79</inkml:trace>
  <inkml:trace contextRef="#ctx0" brushRef="#br0" timeOffset="109381.1033">3989 7976 68,'0'0'49,"0"0"18,0 0-32,0 0 40,0 0 0,0 0-41,0 0-16,0-22 13,0 21-17,0 1 12,-3-2-2,2 2-21,1 0-3,0 0-17,0 7-3,0 19 20,0 16 1,0 12 3,4 11-4,2 2 0,0 2 0,-3-2 0,0-3 1,0-6-10,3-7-1,-2-9-39,-1-7 16,0-5-28,-1-3-16,-2-4-10,0-8-71</inkml:trace>
  <inkml:trace contextRef="#ctx0" brushRef="#br0" timeOffset="109751.9747">3968 8037 101,'0'0'99,"0"0"-35,0 0-42,0 0-14,0 0 0,0 0-8,17-82-1,8 66-4,8 0 5,11 2 0,3 2 0,5-1-1,0 5-1,-1 3-8,-5 0-22,-4 5-6,-8 0-39,-7 0 5,-8 4 8</inkml:trace>
  <inkml:trace contextRef="#ctx0" brushRef="#br0" timeOffset="110017.6057">3973 8404 55,'0'0'132,"0"0"-122,0 0-10,0 0 9,80-39 4,-49 25 12,2 2-7,0 3 3,0 5-8,-3 2-13,-5 2-3,-4 0-8,-6 12-70,-12 12-64</inkml:trace>
  <inkml:trace contextRef="#ctx0" brushRef="#br0" timeOffset="110267.5915">3950 8776 63,'0'0'31,"0"0"-24,0 0-7,0 0 49,0 0 5,82-23-13,-41 11 7,6 1-23,3 3-9,0 0-11,-1 2 1,-5 2-6,-5 2 0,-1 2-15,-8 0-63,-4 0-74</inkml:trace>
  <inkml:trace contextRef="#ctx0" brushRef="#br0" timeOffset="110980.828">4926 8440 292,'0'0'110,"0"0"-98,0 0 3,0 0-2,0 0 13,0 0-18,-52-81-4,40 66 3,-4 1 1,-3 4 3,0 2-11,-3 8-4,-2 0 2,-5 0-28,3 15-18,0 3 20,4 2 16,5 2 8,4 4 4,9 0-9,2-3 9,2-2-14,0-4-15,15-3-4,0-5 33,7-3 5,-2-4-5,2-2-3,-1 0 0,0-5 0,-3-8 3,-2-4 5,-4 0-1,-3 3 19,-2 4 7,-4 2-9,0 7 15,2 1-36,1 0-10,5 11 4,2 19-5,-1 15 11,-2 11 4,-7 5 3,-3 1-3,0-5-3,0-7 2,0-5 5,0-4-8,0-8-5,0-6 5,0-6 5,0-8 1,0-2-6,0-6 0,0-5-5,3 0 5,-1 0 0,4-5 28,3-11 37,2-7-46,3-1-19,1 0-15,-2 0-48,2 1-27,0-1-52</inkml:trace>
  <inkml:trace contextRef="#ctx0" brushRef="#br0" timeOffset="111199.5678">5414 8570 242,'0'0'408,"0"0"-401,0 0-7,0 0-22,0 0-26,0 0-109,-18 15-41</inkml:trace>
  <inkml:trace contextRef="#ctx0" brushRef="#br0" timeOffset="111803.0937">5784 7880 269,'0'0'74,"0"0"-57,0 0 2,0 0-6,0 0 1,0 0-13,-43 120 1,37-52 8,1 8 1,4 1 1,1-7-7,0-8-2,4-8 0,17-10-6,9-10-15,10-8-4,9-10-14,5-7-6,3-6-87,-5-3-74</inkml:trace>
  <inkml:trace contextRef="#ctx0" brushRef="#br0" timeOffset="112224.9466">6997 7837 347,'0'0'94,"0"0"-94,0 0-18,0 0 12,0 0 3,0 0-14,-8 39 9,19-8 8,-1 8 0,-1 7 5,-1 5 29,-5 1-30,-2 0-1,-1-3 1,-4-3-2,-16-2-4,-7 0 2,-10 3-15,-5-1-21,-6 1-33,-2-4-33,-5-11-111</inkml:trace>
  <inkml:trace contextRef="#ctx0" brushRef="#br0" timeOffset="112662.4213">6106 8080 498,'0'0'94,"0"0"-73,0 0-19,0 0 7,0 0-9,0 0-18,0 57 16,2-5 4,5 2 3,-1-1-5,3-5 3,0-2-4,1 0 1,-1-4-18,2-5-33,-1-3-72,1-8 1,-2-5-38</inkml:trace>
  <inkml:trace contextRef="#ctx0" brushRef="#br0" timeOffset="113308.0418">6640 8258 34,'0'0'271,"0"0"-226,0 0-33,0 0 29,0 0 24,0 0-59,-31-2-6,16-2 2,-2-1-2,0 1 20,-1-4-16,0-2 1,-3-3 4,6-3-9,-1-5 0,4-3-3,3-6 3,3 0-5,6 0-3,0 4 8,0 4 1,0 1 1,15 4-4,1 2-4,2 1 5,6 5 0,-3 5-1,9 4-4,1 0 5,-1 10-12,0 15 11,-5 10-5,-10 11 7,-11 11 2,-4 6 4,-8 5-5,-17 0 26,-6-4-14,1-2 0,3-10-13,5-6 0,3-8-4,10-7-42,0-5-24,3-7-46,-1-5-81</inkml:trace>
  <inkml:trace contextRef="#ctx0" brushRef="#br0" timeOffset="114370.4887">8607 8246 211,'0'0'85,"0"0"-55,0 0 15,0 0-22,0 0 65,-9-77-29,1 60-45,-4 1 11,3 1-8,-1 2-17,1 0-4,-3 5 0,0 1 2,-1 4-5,-5 3-1,-5 0-2,-3 20 6,-6 6-8,2 5-6,4 4-2,3 2 14,8 2 0,8-1 6,5 0-7,2-5 6,0-2-5,12-3 4,6-4-4,6-5-5,4-2 7,11-7 3,3-5-9,5-3-14,3-2-63,-4 0-64</inkml:trace>
  <inkml:trace contextRef="#ctx0" brushRef="#br0" timeOffset="115461.0828">9044 8194 228,'0'0'51,"0"0"12,0 0-22,0 0-18,0 0 3,0 0 17,-75-60-37,57 60-2,-3 0-4,1 3-3,-2 12 3,2 4 0,2 4-8,3 2-10,4 2-2,4 0 6,4 0 7,3-1 7,0-5-12,0-5-15,15-3 6,0-5 15,3-2-3,-2-4 7,2-2-2,3 0-12,-3 0 10,3-12-29,-5-6-6,2-2 19,-6-4 1,0 0 14,-6 1 7,-5 2 8,-1 3 14,0 3 33,0 5-19,0 4 1,0 3-21,0 3-10,-1 0-7,1 0 1,0 1-16,0 14 6,0 6 10,0 4 4,0-3-4,3-2 0,6-4-4,1-4-2,2-3 3,-1-3 4,0-3-1,0-3 7,4 0-7,0-1 7,1-13-7,4-5-20,-1-6-9,-2 0 6,2-4 11,-4 4 11,3 1 2,-1 6 7,-1 4 8,1 4-1,-2 5-1,2 5-5,-1 0-9,2 3 4,-3 14-3,0 0 4,-5 5 14,-2-1-11,-5 2 10,1-4-7,-4 1 0,0-5 13,0-2-6,0 1-4,-7-5 10,2-3-11,2-2-7,0-4 6,3 0-11,0 0 21,0-10-22,0-15-52,5-8 35,13-4 1,1-1 10,5 4 4,0 3 4,0 12-4,-3 5 2,1 10-5,2 4 1,-2 0-4,-2 12 0,-1 6 1,-5 3 7,-3 0-1,0 2 6,-4-3-5,2 3 6,-3 0-6,-1 3-17,-2-3-112</inkml:trace>
  <inkml:trace contextRef="#ctx0" brushRef="#br0" timeOffset="125577.9117">11113 7623 22,'0'0'84,"0"0"-17,0 0-3,3 90-21,2-58-15,-2 1-11,0-2 14,0 2 2,1-1-9,-1-1-4,-2 0-13,1-4-1,-1 2 3,-1-4-2,0-1 4,0 2 2,0-1-3,0 1 15,0-3-21,0-4 5,0-7-1,0-1-3,0-4 8,-3-3-3,3-2 5,-1 0 4,1-1-2,0-1 1,0 0 8,0 0 2,-2-9-28,1-8-12,1-2 5,0-4 4,0 0-24,3-5 17,6 4 0,-2 2 1,1 2 9,-1 5-5,-1 3 5,0 3 0,0 2-4,4 2 2,1 5-6,4 0 5,1 0-1,-2 3 3,2 6 1,-5 0-1,-4 3 1,-1-1-7,-3 2 7,-3 2 3,0 3 11,0 3-8,-10 2-1,-8 0 4,-5-2-9,1-3-1,2-5-1,3-1 2,3-5-3,1-2 5,5-5-2,4 0 3,1 0-3,1 0-2,2 0-2,0 0-6,0 0-1,0 0 2,5 0 8,7 0 1,9 0 0,1 0 1,-1 0-1,1 0 1,1 0-1,-1 0 0,1-3-55,3-4 54,6-6-4,-2 2 10,-2-4-1,-1-2-2,-7-1 1,-3-3-2,-4-2-1,-5-2 9,-5-1-9,-3 2-2,0 3 0,0 4 2,-8 5 7,-2 3 7,1 6-6,-2 3 22,0 0-29,-3 5-1,1 16 0,2 9-6,5 3 6,6 1-8,0 0 8,0-4 2,9-6-1,9-4-2,0-5 0,3-6 1,3-4 2,0-5-2,1 0-24,5 0-38,0 0 4,1-10-18,-4-3-245</inkml:trace>
  <inkml:trace contextRef="#ctx0" brushRef="#br0" timeOffset="126783.9813">13027 7863 182,'0'0'85,"0"0"-5,0 0 25,0 0-3,0 0-22,0 0-61,-7-33 2,-5 29-3,-2-2-15,-2 2 1,-2-1-4,-3 3 0,2 2 0,-5 0 0,0 0-4,2 5 4,4 4 0,4 0 0,7 0 0,4 3-10,3 3 3,0 3-9,1 3 9,13 0 5,7 4-6,2-3 7,3 0 0,1 1 1,-2 0 0,4 1 0,-4-3 0,-1 0 2,-6-3-2,-5-1 0,-5-1-2,-8 0-3,0 2 5,-11-2 11,-13-3 20,-3-1-7,-4-3-6,3-3-2,-2-3-9,3-3-6,4 0-2,3-1 1,2-11-14,6 3-11,3 0-16,4 1-45,5 2-47,0 1-65</inkml:trace>
  <inkml:trace contextRef="#ctx0" brushRef="#br0" timeOffset="128574.6587">13397 7886 118,'0'0'68,"0"0"32,0 0 2,0 0-20,0 0-28,0 0-54,-7-10-6,1 23 6,0 8 8,1 8-6,4 4-2,1 3 10,0-1-2,0-4 0,0-2 0,3-6-7,4-5 2,2-7-3,2 0-3,0-6 2,3-3-1,4-2 2,0 0 13,6-14-12,-1-9-1,0-1-5,-2-1 2,-5-1 3,-7 2 0,-4 1 4,-5 1 1,0 2-1,0 5 0,-2 4 0,-2 4 2,1 5 12,0 2-13,3 0-5,-2 0-13,2 17 6,0 7 7,0 1 0,0 1 0,8-2-3,2-4 5,2-4-4,0-4-2,0-4 4,1-4 1,-1-2-1,5-2 2,-1 0-7,5-5 5,4-14-11,1-4 4,-2-2 6,1-2-4,-1 3-3,-3 4 8,-5 3 0,-3 8 0,-5 6 0,3 3-1,-4 0-11,5 3 6,0 14 2,1 1 4,-4 3 0,-1 2 12,-4-4-3,-1 1-2,-1-4 0,-2-1 8,0-4-11,0-2 4,0-1 1,0-4-1,0-1-4,0-2 1,0-1-4,0 0 8,0 0-1,0 0 3,0-2-11,0-8-3,0 0 3,0-2 0,0 3 3,0 1-3,0 4 0,2 4-3,0 0-4,-1 0-7,1 7 2,-2 8 8,0 0 4,0-1 15,0-2 2,0-1 2,0-2-6,0-2-11,0-2 4,-2-1-6,2-3 3,0 1 1,0-2-3,0 0-1,0 0 8,0 0 1,0 0 3,0-5-12,0-11-7,0-7-4,0-3-23,10-8-7,3 3 4,3 1-23,-2 4 33,4 5 1,-5 6 5,0 3 21,0 6 0,-2 5-2,0 1 0,1 0-6,4 2 8,-1 12 0,0 2 0,3 2 7,-5 0-4,-4 3 8,-4 1 21,-5-1-12,0 2 14,0-2-6,0-2-12,-2-4-6,-2-2 0,-1-5-2,4-3-2,-1-2-2,1-3 3,-1 0 13,-1-5 25,0-9-39,-1-1-6,4-1 0,0-4-1,0-2 4,0-4-6,7 2-8,10-2-8,4 5 15,1 3-14,-1 7 15,3 4 3,1 6-3,-3 1 3,0 0-2,-2 8 2,-3 3-5,1 3 5,-2 0-5,-4-3 3,0 4 2,-2 1-4,-2-1 0,-1 1 4,-2-1 0,2-3 0,1-3-58,-1-4-31,4-1-71,0-4-63</inkml:trace>
  <inkml:trace contextRef="#ctx0" brushRef="#br0" timeOffset="129572.0083">14774 7945 282,'0'0'99,"0"0"-53,0 0-32,0 0 15,0 0-3,0 0-23,41-45 6,-31 45-4,3 0 3,2 12-4,2 8 31,-2 2-20,-2 3 2,-2-2 1,-2 0-7,-4-4-10,-2-2 2,-1-4-3,-2 1 3,0-4-3,0-2 15,0-2-12,0-3 9,0-2-12,0-1 1,0 0 6,0 0 0,0-4 23,0-16-23,0-7 4,3-3-15,7-3 6,5 5-3,0 5 1,0 6-1,-1 6 0,2 7-1,0 4-2,2 0 0,-3 0 2,0 11-2,-4 2 3,-1 2-3,-3 1 2,-1-1 1,-3 1 1,-3-3 1,0 1 0,0-2-1,0-4 12,0-4-10,0-3 5,0-1-1,0 0 3,0 0 14,0-8-9,-4-13-14,4-7-7,0 0 0,4 2 3,10 5-12,4 8 9,-2 5 7,5 5-5,-2 3 2,1 0 1,1 1 2,-2 9-1,-2 0 1,-4 0 0,-3-2-1,-2 0 1,0-1 0,0 2-2,0 1 4,-1-2-4,3 5 0,-1-1-1,1-2-82,-4 4-75,1-2-51</inkml:trace>
  <inkml:trace contextRef="#ctx0" brushRef="#br0" timeOffset="131099.5776">15874 7923 147,'0'0'126,"0"0"-7,0 0-20,0 0-11,0 0-52,0 0-9,-53-32-18,34 32-5,-5 0 5,0 4-9,-4 8 0,0 6 0,2 0 1,4 3-1,5 2-1,4 0 0,7-1-3,3-2 1,3-4-2,0-1 2,0-4-8,12-2 3,6-4 1,0-4 7,6-1-2,1 0 13,1-14-22,-3-5 5,0-4 2,-4 1-11,-5 1-1,-3 1 6,-3 4 8,-3 3 3,-4 5-1,1 5 9,-2 1 25,0 2-34,0 0-2,0 15-3,7 4 4,-1 2 1,3-1 0,0-2 1,3-3 1,-2-3-2,2-3-3,3-3 2,2-4 0,2-2 2,2 0 0,5 0 2,0-15-6,7-6 14,-6-2-3,-2 2-6,-4-2 4,-7 4-5,-7-2 5,-4-2 3,-3 1-6,0 1-3,0 1-1,-10 4 1,-3 2-2,-3 5 6,1 3-4,-4 4 10,4 2-7,0 0 1,4 0-4,4 0-1,2 0-3,4 0 1,1 5-6,0 1 2,0-2-4,9-1 2,8 0-1,3-3 10,6 0 7,2 0-7,2 0 2,2-1-2,0-4 3,-4 1-3,-8 4 0,-4 0 0,-5 0-1,-1 0 0,-3 0-1,-2 0-1,-1 4 1,-2-2 2,-2 1-1,0 0 1,0 0 13,0 3-2,0 3-6,0 3 0,0 2-4,0 2-1,0 1 0,0-3 0,3 0-1,4-3 1,-1-2-4,5-3 3,1-3-1,6-1 2,2-2 6,0 0 3,2 0-9,-3-7 5,-2 3-5,-2 0 0,-5-1 1,0 2 2,-3 0-2,-4 1 1,-2 2 22,-1-3 17,0 2 2,0-3-17,0-1-25,0-1 5,0 0-6,0 1 0,0 2-2,0 1 2,0 1-3,0 1 2,0 0-5,0 0 6,0 0-12,0 0 3,-1 9 8,-2 1 1,3 1 0,0 0-1,0-2 1,0 0-2,0-1 2,0-1 0,0 0-2,0 1 2,3 1 0,3-1-2,1-2 1,5 1-3,-3 1 3,0-2 1,2 0 0,-1-3-23,2-3 0,1 0-6,4 0-32,-1-14-79,-1-2-65,0-4-51</inkml:trace>
  <inkml:trace contextRef="#ctx0" brushRef="#br0" timeOffset="131706.2207">16750 7675 487,'0'0'82,"0"0"-41,0 0 7,0 0-41,0 0-7,0 0-10,-18-6-107,12 6-64,0 6-59</inkml:trace>
  <inkml:trace contextRef="#ctx0" brushRef="#br0" timeOffset="133331.1396">16779 7905 55,'0'0'74,"0"0"-5,0 0-29,0 0 21,0 0-14,0 0-4,0 0-8,97-65-11,-74 62-2,-5 3-6,1 0-11,-2 10 3,-3 6-6,-3 1 12,-2 3-1,-5-2-12,-4 1 10,0 1-4,0-1 11,-10 1 3,-4 1-18,-3 0 21,0-3-24,-1-1 1,2-3 6,4-6-5,4-3 0,5-5 2,3 0 2,0 0-6,0 0-10,5 0 10,10 0 4,6 0-4,3 13-12,-1 8 6,-3 4-2,-2 3 8,-8 2 0,-4-1 0,-6-1 0,0 0 1,-2-3 2,-14-1 6,-8 1-8,-1-4 19,2-3-16,0-5 4,2-4 0,3-3-2,2-6-2,2 0 8,2 0-9,8-17-3,4-2-3,3-5 3,19 0 2,9 1-2,7 2-15,3 0 14,4 1-8,3 1 8,3-4-24,2 1-3,-1-1 13,-4 1-24,-5-2-9,-7-4 22,-6-5 24,-7-3 2,-4-5 2,-7 4-2,-5 3 6,-7 4-6,0 8 7,0 7 11,-8 3-14,-6 6 18,0 6-6,-5 0-12,0 5-4,-2 13 0,2 6-4,6 5 4,8 3 0,5 0-1,0-2-3,8-3-4,14-6-2,4-7 10,4-6 0,5-6 0,2-2-4,5 0-95,3-1-147,2-13 101</inkml:trace>
  <inkml:trace contextRef="#ctx0" brushRef="#br0" timeOffset="133859.7693">17807 7884 98,'0'0'118,"0"0"-30,-104 38-15,74-12-3,3 1-26,7 5-20,6-1 7,8-2-24,6-5-7,0-6-11,9-6 3,12-3 8,3-8 6,6-1 10,0 0-13,-1-8-3,0-9-11,-3-6 7,-2-1-31,-3-4 35,-6-3 0,-4 0 4,-3-4 7,-5-1-10,-1-4 3,-2-4 3,0 0-4,0 2 3,0 4 3,-5 10 7,-3 9 36,3 8-9,1 6 8,1 5-25,3 0-26,0 12-10,0 20 7,0 13 3,1 3 11,7 2-5,3-3-4,1-7 2,5-4-3,2-4-2,4-6-17,5-7-44,6-5-42,2-4-49,3-7-209</inkml:trace>
  <inkml:trace contextRef="#ctx0" brushRef="#br0" timeOffset="134932.0107">18950 7859 91,'0'0'23,"0"0"33,0 0 10,0 0-35,0 0-13,0 0-10,-65-30 13,48 30 18,1 0 18,-2 13-13,-2 7-26,0 7-17,3 2 6,1 1-7,5-3 0,2-3 3,4-3-3,3-6 0,2-1-4,0-8-8,0-2 8,10-4-1,4 0 5,5-2 9,4-16 2,0-3-10,1-1-1,-3 0-4,-4 2 4,-4 3 1,-4 7 1,-3 2 1,-5 7-2,-1 1-2,0 0-1,2 9-7,0 7 9,-1 2 4,2-1 0,4-3-2,2-3 4,2-3 7,5-3 3,1-4-7,3-1 9,4 0-9,0-10-6,-1-7 2,2-4-5,0-3-3,2-2-21,-3 2 10,-3 3-3,-3 5 12,-9 5 5,-6 5 12,-3 6 25,0 0 24,0 0-61,0 0-3,0 9 1,1 6 2,2 4 5,0-1-1,6 1-3,-3-3 23,3 1 6,0-2-16,-3-2-1,0 2-12,-3 1-1,-2 0 2,-1 4-2,0 1-18,-16 1-17,-10 1-44,0-4-44,-4-5-95</inkml:trace>
  <inkml:trace contextRef="#ctx0" brushRef="#br0" timeOffset="144390.0439">4059 10152 198,'0'0'70,"0"0"-36,0 0 3,0 0 24,0 0-11,0 0 11,0 0 10,0 0-30,0-23-5,0 23-26,0 0-10,0 3-6,0 15-13,0 12 18,11 12 0,2 12 2,-4 6-1,0 8 0,-3 3 12,0-5-10,-2-8-2,-2-11 0,-1-6-8,1-5-65,-2-3 18,1-1-77,-1-3-14,0 0-72</inkml:trace>
  <inkml:trace contextRef="#ctx0" brushRef="#br0" timeOffset="144918.6729">4134 10559 186,'0'0'59,"0"0"-59,0 0 15,0 0 29,88-22-34,-54 14-3,4 1-5,0-6 2,-2 2 1,0-3-5,-6-1 0,-2 0 2,-3-3-2,-8 0 0,1 0 4,-9 0-4,-3 0 2,-3 1 3,-3 1 27,0 0 26,0 0-18,-8-2-2,1 3-2,-1 3-11,5 5-5,3 2 22,0 5-9,0 0 6,0 0-39,0 19-26,3 14 16,11 16 10,-1 10 16,-4 1 18,0 0-15,-6-6-3,2-8-12,-1 0 4,0-4-4,2-1-4,-3-1 6,-1 1-6,-2-2-8,0-3-40,0-8-110,-5-10-175</inkml:trace>
  <inkml:trace contextRef="#ctx0" brushRef="#br0" timeOffset="145543.6404">5265 9954 17,'0'0'264,"0"0"-193,0 0-6,0 0 18,0 0-20,0 0-32,0-3-12,-3 5-10,-5 16 1,-5 12-8,-5 8-1,-3 8 2,-6 1-3,0 1 5,1-4-5,3-7-1,4-8 0,4-8-33,9-7-28,1-6-35,4 0-30,-2-8-63</inkml:trace>
  <inkml:trace contextRef="#ctx0" brushRef="#br0" timeOffset="145824.8794">5023 10026 248,'0'0'104,"0"0"-91,0 0-6,0 0 15,0 0 69,0 0-31,61 98-30,-42-66 11,0-4-18,1 0-12,1-4-8,3-5-1,-3-1 5,3-2-7,-9-3-33,1-1-45,-2-1-54,-4-4-71</inkml:trace>
  <inkml:trace contextRef="#ctx0" brushRef="#br0" timeOffset="146400.3664">5184 9889 131,'0'0'57,"0"0"19,-81-33 11,53 27-43,-2 5-15,-1 1 29,-5 0-42,-1 1 18,-5 16-13,-1 7-16,-3 8-2,2 5-3,7 5-2,3 8 2,17 6-5,10 3-9,7 4 14,6 0-8,16 2 3,9-5 3,4-8-8,8-8 7,8-12-13,5-13 16,4-9 0,3-9 2,-2-1 20,-7-11-8,1-14 28,-6-8-7,-1-8-23,-5 0-6,-4 1 2,-6 1-4,-8 1-4,-10-1 17,-6 0 2,-9-3 13,0-2-18,-12 3-6,-10 3-8,-4 4-4,-1 4-2,-1 6-1,-2 7-36,2 10-10,3 7-31,-2 0-47,7 12-71</inkml:trace>
  <inkml:trace contextRef="#ctx0" brushRef="#br0" timeOffset="147305.4389">5594 10178 62,'0'0'74,"0"0"-19,0 0 17,0 0-9,0 0-15,100-78 0,-76 77-16,4 1-8,-3 1-9,0 20-9,-4 7 0,-5 1-3,-4 3 16,-3-2-6,-3-6 3,-4-6-11,-2-3 10,0-4-11,0-4-4,0-2 0,1-5 3,-1 0 9,2 0 0,-2 0 15,1-9 1,5-15-23,1-6-6,7-5 1,7 2-1,4 4-4,0 8 3,-2 6 0,2 8 2,-1 5-6,3 2 4,-5 0-5,-1 14 7,-3 4-10,-9 2 10,0 1 1,-5 0 5,-4 1-5,0 1 4,0-4-4,0 1-1,0-3-94,0-4-50,0-4-76</inkml:trace>
  <inkml:trace contextRef="#ctx0" brushRef="#br0" timeOffset="148335.029">6646 10109 226,'0'0'104,"0"0"7,0 0-21,0 0-17,0 0-26,0 0-21,0 0-18,-10-7-8,10 22-6,0 18 6,0 15 13,0 11 4,0 7 8,0 3-7,0 4-8,0-3 7,0-5-10,0-8-6,-6-5 0,0-5-1,-3 3 1,-3-2-2,0-2 2,4-3-3,2-6-21,1-8-26,5-8-23,0-8-103,0-12-89</inkml:trace>
  <inkml:trace contextRef="#ctx0" brushRef="#br0" timeOffset="149544.2008">7064 10540 164,'0'0'61,"0"0"-17,0 0-9,0 0 12,0 0-24,48-88 12,-28 78-21,0-1 3,1 4 5,1 3-6,-1 4-3,3 0-12,3 1 1,0 16-4,-4 4 2,-3 4-1,-4 2-1,-7 0 1,-4-1 0,-5-1 2,0 0 5,0-1-1,-8 0-1,-8 0 9,-2 0-13,-3-4 0,3-2-7,0-5 6,6-2-5,2-4 4,4-4-3,3-3-3,3 0 8,0 0-1,0 0-4,0 0 3,0 0 2,0-7 0,3-1-3,6-1 3,0-1 4,1-3-3,4-2-2,5-4 1,2-2 0,-1-2 0,-3-2 0,-3-1 0,2-2 3,-4-1-1,0 0-2,-3 0 0,3 7 0,-3 5 2,-5 7-2,-2 6 0,-2 4 8,0 0 5,0 0-5,-2 16-3,-8 13 6,-2 8-5,3 5-4,3 2-1,-1-2 7,4-6-4,1-6-2,2-6-2,0-4 3,2-5-8,12-4 1,3-5-3,4-5 5,3-1-26,1 0-127,-4-11-202</inkml:trace>
  <inkml:trace contextRef="#ctx0" brushRef="#br0" timeOffset="150372.2827">7841 10194 243,'0'0'39,"0"0"-39,0 0 0,0 0 11,0 0 17,0 0 7,66 79-3,-36-61-5,4 1-2,8-1-4,1-3-7,2 0-11,-3 0-1,1-2 6,-4-1-7,0 2-2,2 1 2,-5-1 3,-2-1-4,-5 2 0,-7-1 1,-7 2-4,-4-1 3,-6 2 0,-5-2 7,0-2 2,-10 3 8,-11 0 5,-9 0-7,-3 6 7,-8 2-10,-4 3-5,-4 3 1,-1-2-3,3 3-5,5-6 0,3-1-4,11-4 0,11-5-71,7-3-59,6-8-70</inkml:trace>
  <inkml:trace contextRef="#ctx0" brushRef="#br0" timeOffset="152544.4641">9330 10358 295,'0'0'70,"0"0"-54,0 0-16,0 0-2,0 0 2,0 0 5,96 0 8,-49 0-4,3-2-9,0-4 2,-3 3-2,-4 0-1,-10 3-61,-10 0-78</inkml:trace>
  <inkml:trace contextRef="#ctx0" brushRef="#br0" timeOffset="152763.2038">9326 10561 72,'0'0'132,"0"0"-124,0 0 6,0 0 68,0 0-38,107 0-22,-58-9-22,2-3 0,-5 1-8,-2 5-94,-7 1-83</inkml:trace>
  <inkml:trace contextRef="#ctx0" brushRef="#br0" timeOffset="158751.0868">10885 9814 25,'0'0'24,"0"0"2,0 0 10,0 0-6,0 0-1,0 0-6,82-1 16,-49 4-9,3 3 17,8 1 2,3 1-26,5 1-16,4-2-1,10 0-5,9-3 4,5-2-4,4-1-1,-4-1 3,-2 1-3,-6 1 2,-10 1-2,-10 2 1,-11-2-2,-13 1 1,-7 0-5,-11 1 5,-5-2-42,-2 2-67,-3-1 3,0-1 3</inkml:trace>
  <inkml:trace contextRef="#ctx0" brushRef="#br0" timeOffset="159748.9347">10923 9840 55,'0'0'117,"0"0"-85,0 0-18,0 0 10,0 0-2,0 0-15,2 0-4,1 3 36,3 3-14,3 1-5,6 1 0,0 1 9,6 0-4,2 1 9,3 3-15,-2-1-1,7 2 4,-1 2-16,3-3 10,2 4-10,1-2 7,0 0-4,2 0-5,-3 2-3,3-2 0,-3 1 1,-2-3 0,-9 0-2,-9-5-2,-4 2 1,-8-3-2,-3 3-1,0 0 4,-2 4 0,-16 2 24,-7 4-14,-11 2-6,-6 2 0,-6-1-1,-5-1-1,-5 1-2,-4-2-8,3 0 2,5 0-9,6-3 3,9-1 5,9-2 6,8-3-2,10-4 0,2-2 3,8-4 6,1 0-6,1-1 2,0-1-2,0 3 0,0 0 0,0 1 1,0 0 2,1 0 11,4-1-14,4 2 10,1-3 9,5 1 5,5-3 12,8 0-12,11 0-8,8 0 1,10 0-14,6-7 0,5 6 0,3 1-3,4 0 12,0 0 0,-2 0-8,-4 5-1,-5 4-3,-4 0 0,-4-2-2,-6-1-2,-9 0-16,-9-2 0,-8-2-18,-8 0-11,-7-2-53,-4 0-28,-5 0-52,0 0 17</inkml:trace>
  <inkml:trace contextRef="#ctx0" brushRef="#br0" timeOffset="160935.2746">11141 10782 173,'0'0'129,"0"0"-76,0 0-5,0 0-11,0 0-11,0 0-16,0 0-3,53-24 8,-28 17-1,2 2 6,-2 0-5,-3 5-3,-3 0 8,-3 0-20,-4 8 0,-6 7-4,-2 6 4,-4 8 2,-4 3 23,-14 0-14,-6 0 3,-3-2-13,-1-4 5,1-2-2,3-3 0,0-5-1,8-3-3,5-8 0,7-2-1,4-1 1,0-2-5,0 0-7,3 0-30,12 0 38,4 3 4,0 8 2,0 4-2,0 6-4,-4 7 1,0 4 1,-3 3 2,-6 2 61,-5-1-45,-1-3-8,0-4 6,-6-6-8,-4-8 4,-1-7 24,-4-1 8,2-6-2,-2-1-17,1 0-8,1-3 7,6-12-22,5-4-3,2-6-2,9-2 0,20-1-3,8-1-2,9 2-18,-1 0-9,6 4-61,-8 1-70,0 2-105</inkml:trace>
  <inkml:trace contextRef="#ctx0" brushRef="#br0" timeOffset="163304.4365">12848 10079 230,'0'0'130,"0"0"-118,0 0-12,0 0 26,0 0 17,107 0-8,-63 0-12,6-4-14,7-6-1,0 3-6,-2 0-2,-3 2 0,-8 2-72,-6 3-36,-8 0-56</inkml:trace>
  <inkml:trace contextRef="#ctx0" brushRef="#br0" timeOffset="163679.4256">13837 9801 494,'0'0'119,"0"0"-65,0 0-54,0 0-5,0 0 5,-4 80 0,4-44 12,0 0-11,0-2 1,0-2 1,0 0-2,0-4-1,0-1 0,0-1-16,-5-1-28,-1-2-56,-4 3-29,0-4-24,-1-2 43</inkml:trace>
  <inkml:trace contextRef="#ctx0" brushRef="#br0" timeOffset="164257.5193">12867 9545 141,'0'0'75,"0"0"-16,0 0-19,-81-17-30,54 28 28,0 14 8,1 13-19,1 13 12,1 12-5,3 10 23,5 5-21,3 0-13,4 2-14,1-5-8,6-5-1,2-7-1,0-7 1,14-10-2,11-6 1,10-3-22,9-5 21,6-6 2,9-5 7,7-5-7,13-7-79,7-7-64,7-2-100</inkml:trace>
  <inkml:trace contextRef="#ctx0" brushRef="#br0" timeOffset="164751.7689">14055 9551 440,'0'0'19,"0"0"64,0 0 23,0 0-35,0 0-42,0 0-29,-42 36-7,59 26 7,7 7 8,7 2-7,8-4 3,3-2-3,1-2 4,0-4 0,-6-2 6,-7-2-6,-11-6-5,-13 1 0,-6 0 5,-19-1-5,-18 1 0,-9-4-1,-4-7-11,1-7 2,-3-9-15,-3-9-41,-7-12-117,-3-2-230</inkml:trace>
  <inkml:trace contextRef="#ctx0" brushRef="#br0" timeOffset="165941.7253">14376 9417 68,'0'0'73,"0"0"-2,0 0-22,0 0-11,0 0-7,0 0-1,28-53-8,-14 44 3,0 2-3,2-1-3,1 2 0,0 1-10,5 4 4,-1 1 0,0 0-13,0 4 1,-3 12-2,-6 2-7,-6 3 8,-5 0 0,-1 0 15,0-2-11,-3-2 7,-6-2 0,-2-3-6,0 0-4,-3-1 31,0-1-3,0 0-15,-1 0-7,6-2 1,2-4-1,2-1-3,5-2-4,0-1 0,0 0 0,0 0-12,6 0 12,11-12 12,5-6-9,5-8-3,1-3-1,3-6-2,1-4 3,1 3-3,-5 2 2,-3 6 2,-7 7 2,-7 6-2,-7 6 0,-2 6 13,-2 3-2,0 0-7,0 6-2,-3 15 1,-11 7 1,1 3-3,-2-2-1,5-2 9,0-3-10,7-5 0,3-1 0,0-3-4,0-3-7,11-1-37,7-3-20,0-1-34,3-3-139</inkml:trace>
  <inkml:trace contextRef="#ctx0" brushRef="#br0" timeOffset="166750.5797">15035 9533 163,'0'0'286,"0"0"-233,0 0-44,0 0-7,0 0-2,0 0-26,0 0-59,-1 16-36,-1-9 20</inkml:trace>
  <inkml:trace contextRef="#ctx0" brushRef="#br0" timeOffset="167743.6182">15283 9334 130,'0'0'133,"0"0"-31,0 0-34,0 0 4,0 0-18,0 0-26,12-49-15,1 44-11,2 3 6,0 2-8,3 0 1,-1 8 1,-1 12-2,-3 1 0,-3 2-2,-5-2 5,-3 2 1,-2-1-4,0-1 0,-11-3 0,-4 1 7,-2-4-3,-2-1 6,3-2-10,1-3 0,3-5 14,6 1-12,3-3 6,3-2-7,0 0-1,0 0-13,0 0 13,8 0-5,5 5 0,2 8 0,1 6 1,0 7 0,-3 4 1,-4 4-1,-8 5 4,-1 4-6,-6 2 6,-14-2 0,-3-5 3,4-8 3,2-7-6,5-10 6,1-7 2,2-4 14,1-2 7,0 0-18,4-11-10,4-10-1,0-4-1,17-4-3,5 0-6,5 4-10,1 5-23,-2 4-35,2 5-46,0 2-66</inkml:trace>
  <inkml:trace contextRef="#ctx0" brushRef="#br0" timeOffset="170541.7662">16110 9614 124,'0'0'71,"0"0"-5,0 0 4,0 0 14,0 0-37,0 0-18,0 0-12,1-11-5,-1 11-12,0 7-8,3 20 8,2 13 37,-1 16 1,0 12-3,-2 4-9,-2 0-11,0-2 0,0-7-14,0-5 2,0-8-1,0-5 0,0-4-3,-6-2 1,-1-1-6,1-1-4,0 0 1,-1-5-52,4-4-66,2-12-19,1-8-152</inkml:trace>
  <inkml:trace contextRef="#ctx0" brushRef="#br0" timeOffset="172288.0684">16420 10007 23,'0'0'40,"0"0"-15,0 0 6,0 0 4,0 0 3,0 0-13,0 0 0,0 0-7,8-2 28,5-2-13,-1 0-13,2-1-3,0 0-3,2 2-7,-1 0 6,2 3-7,-1 0-1,5 0 3,1 0-2,-1 0 2,5 0 2,-4 0-10,2 0 9,0 6-9,0 0 1,1 2 4,-3-2-4,-5 0 4,-4 0-5,-4 0-8,-4-2 4,-2 1 4,-3-3-3,0 2 6,0-1-2,0 1 23,-5 3-6,-2-1-5,-5-1 7,0 3-16,0-2 0,-1 2-3,-1-1-1,1 2 2,1 1-2,-6-2 0,4 3-1,-2-1 5,3 0-5,2 0 1,-1 1 0,2 0-3,-1 2 3,-2 2 0,2-2-2,0-1 2,5-1 0,0-4-1,3-2 1,0-1-3,1-2 3,2-2-6,0 0 4,0 0-16,0 0 2,5 0 16,8 0 7,6 0-1,2 0-6,0 0 2,2 0-2,-3 0 0,0 0-1,-2 12-2,1 7-2,-1 2 5,1 8 0,0 1 52,-3 2-17,-9 4-21,-5 2 2,-2-2 7,-8-2-4,-14-2 0,-6-3-10,-5-2-2,-2-4 2,3-6-8,2-3 1,3-8 2,7-6 2,4 0 12,5-9-3,5-14-14,6-5-1,0-4 0,10-4-2,16 1 2,9 2-12,5 3 0,8 6-19,0 6-32,2 1-3,2 4-38,-1-1-66</inkml:trace>
  <inkml:trace contextRef="#ctx0" brushRef="#br0" timeOffset="173668.9017">17269 9840 57,'0'0'100,"0"0"-8,0 0 5,0 0-10,0 0-13,0 0-16,-23-15-1,23 14-7,0 1-16,0 0-15,0 0-14,0 0-5,0 0-3,0 0-22,0 0 23,10 0 2,4 2 6,3 9-6,4 2 4,1 3-5,1 2 1,2 0 0,2 1 2,-2-1-2,0-1 0,-1 1 0,-3-2-8,-2 1-1,4-1-16,-2 0-7,1 0 2,-1-1 20,-5-2 10,-2 0-3,-8-3 6,-3-3-5,-3 0 4,0 0 1,-5 2 24,-14 4 5,-5 1-9,-6 1-12,-4 5-4,-3 1 5,-5 2-12,-3-1 2,0 3 0,-1-3 0,1-1-1,5 0-1,3 0 2,7-2-8,7 0 5,6-4-49,4-4-45,9-4-61,4-7-126</inkml:trace>
  <inkml:trace contextRef="#ctx0" brushRef="#br0" timeOffset="175919.2166">10216 10013 125,'0'0'73,"0"0"-26,0 0 40,0 0-9,0 0-9,0 0-6,0-24-15,0 24-3,0 0-22,0 0-23,0 16 0,0 10 6,0 10 11,0 3-9,0 2-1,0 0-7,0-4 4,-3-4-2,-2-1-2,0-4-3,-1-2-7,3 0-26,0-3-41,0 0-45,3-5-55,0-4-69</inkml:trace>
  <inkml:trace contextRef="#ctx0" brushRef="#br0" timeOffset="176617.3874">9714 10748 167,'0'0'55,"0"0"-40,0 0 17,0 0 22,0 0-15,0 0-12,77-20 3,-44 20-2,7 0-7,8 9 9,9 0-7,4 1-22,9-4 3,9-2-3,3-1 13,6-2 20,-4 1-34,-11 1-1,-9-2-1,-15 2-72,-18 2-54,-15 1-99</inkml:trace>
  <inkml:trace contextRef="#ctx0" brushRef="#br0" timeOffset="177493.8619">9614 11264 220,'0'0'98,"0"0"-10,0 0-19,0 0 0,0 0-44,0 0-18,0-2-7,0 4-1,7 24-13,5 14 14,0 13 8,0 6 16,-3 1 8,-3-3-12,-3-3 7,-2 0-17,-1-3 2,0-4-5,0-3 16,0-7-6,0-4-17,0-7 1,0-8 7,0-6-6,-1-8 0,-1-4 2,1 2 2,-5-2 21,-6 0 7,-6-2-28,-4-12 0,-5-9-6,4-4-3,-2-8-10,0-4-14,1-3 12,2 3-16,2 7-45,7 8-8,4 6-34,1 5-66</inkml:trace>
  <inkml:trace contextRef="#ctx0" brushRef="#br0" timeOffset="177837.5928">9703 11283 87,'0'0'58,"0"0"-25,112-28 41,-63 22-18,7 1-19,2 1 2,1 1-14,1 0-14,4 1-11,-6 1 3,-3 1-3,-10 0-57,-7 0-73,-10 0-36</inkml:trace>
  <inkml:trace contextRef="#ctx0" brushRef="#br0" timeOffset="178336.0231">9861 11598 182,'0'0'193,"0"0"-106,0 0 9,0 0-53,0 0-15,0 0-14,0 0-7,8-62-6,13 62 11,1 0-12,5 8 0,-9 13-4,1 7 4,-11 8 1,-7 7 5,-1 1-6,-6-1-6,-13-3-29,2-8-3,-2-3 33,2-5 5,3-6-1,0-5 1,4-2 0,5-6 4,4-3-1,1-2-3,0 0 0,0 0-23,19 0 14,9-1 9,8-11 10,2 2-10,-1-3-91,-4 5-90,-2-3 22</inkml:trace>
  <inkml:trace contextRef="#ctx0" brushRef="#br0" timeOffset="179100.5081">10202 11376 125,'0'0'155,"0"0"-70,0 0-23,0 0-22,0 0-27,0 0-12,0-4-2,4 4-5,6 4 6,1 10 15,-2 4 4,3 3-3,-6 0 5,-2-1 2,-1-3 8,-1-4-24,-2-3-3,1-2 4,-1-2-3,0-3-3,0-1-2,0-2 2,2 0-1,-1 0-1,1 0 0,2 0 3,0-14 8,1-4-5,4-5-6,3 1 1,0 1-4,0 3 3,4 4-8,-2 4 8,0 4 0,2 2 0,0 4-2,-3 0-11,4 5 13,-5 7-5,-2 0 5,-1-1 0,-3-2 2,2 1-2,-5 0 0,1 0-4,-1-1 3,0 0-49,0 0-63,0-3-46,1-2-93</inkml:trace>
  <inkml:trace contextRef="#ctx0" brushRef="#br0" timeOffset="400008.9396">5893 13139 84,'0'0'63,"0"0"-3,0 0-1,0 0-6,0 0-4,0 0-8,0 0-1,0 0-4,0-9-14,0 9-7,0 0-11,0 0-3,0 0-1,0 0-1,0 0-5,0 0 2,-3 9 2,-2 6 0,2 5-2,0 4-1,3 3 4,0 3-3,0 0 0,0-3-3,6 0-1,5-4 8,1-4-17,0-5-2,4-2 8,-1-1 3,0-6-2,0-1 3,1-3-12,-2-1 19,0 0 0,0 0-1,4-5-2,-3-5-2,-2-1 4,2-2-2,-4 1 3,-3-2 0,-3-1 0,-2-1 1,-3-2-2,0 0 2,0 0-1,0 0 0,0 1-7,0 0 1,0 5 2,0 2 1,-3 2 3,-2 4 1,1 1 0,-2 3 3,3 0-1,3 0 8,-1 0-11,1 0-11,0 1 9,0 12-3,0-2 3,0 3 1,7 0-2,3-1 3,-2 2-1,7 0 1,-2-1-1,-2-4 0,5 1 1,-5-2 0,0-1 1,0-3-2,-2 1 1,-1-1 0,2-2-2,-3-3-1,1 0 3,5 0 0,-2 0 5,-1 0-4,-1-4 2,-3-9-3,-3 0 9,-3-2-8,3 2 1,-3 0 2,0 1-2,0 3 2,0 2-1,0-1 3,0 2 6,0 0-10,0 1 4,-3 1 4,0 1-8,3 2 5,-3-1-3,1 2-3,2-1 4,-1-1-5,1 1 0,0-3 1,0 3-1,0-2 6,0 0-6,0-1 1,0-1 1,0 0-2,0 1-1,0-2 1,0 3 4,0-2 0,0-1-4,0 2 0,0-2 3,0-2-2,0 2-1,-2 0 0,-2 0 0,0 3 5,1 2-5,0-1 0,0 2-3,0 0-1,0 0 1,-2 0-1,5 0 0,0 3-2,0 1-7,0 3 1,0-3 12,0 1-8,9-1 4,-1-1 2,2-3-4,-1 0 6,3 0 0,1 0 2,1 0 3,-1-9-4,2-1 2,-3-2 0,0-2-3,3-4 3,0-3-3,-2-3 0,-1 0 8,-6-5-8,-1 1 5,-4-3-1,-1-3 5,0 5 1,0 4-7,-3 4-1,-3 4 19,-4 7-15,7 2 4,-2 5 3,4 3 7,-2 0-3,3 0-17,0 0-3,0 12-7,0 20 1,0 11 7,1 10 2,7 5 0,-2-3 4,1-1-1,-2-6 3,-4-4 5,1-5-11,-1-4 4,1-7-2,1 0-1,-2-9 2,1-1-3,-1-4 0,1-5-1,-1-2 1,1-4 0,-2-1 0,0-2 1,0 0 8,0 0 2,0-8-6,0-9 0,1-5-5,2-2-2,0-2-12,0 2-23,3 3 29,-3 4 3,5 6 5,-1 3-3,-3 0-1,1 4 2,1-1-3,1 4-14,2 1 3,2 0 8,1 0 1,1 1 5,-1 10 0,4-2 2,-1 3-2,0 2 4,0-2-2,1 1 0,1-1 0,4 0 0,-3-1 0,3-4 0,-1 0 0,-3-4 1,-1-2-1,-2-1 0,1 0 0,-2 0 0,2-12 8,-3-5-4,-1-1-2,-4 2-2,-3-2 7,-2 0-5,-2-2-2,0-1-3,0 3 0,0 1-8,0 4 11,-6 4 0,-3 3 6,0 2-6,0 3 0,3 1-1,-6 0-3,3 3 0,0 12 2,2 3-4,7 3 5,0 2-3,0 1-1,0-1 4,15-2-1,-2-2 2,2-2-2,0-5 4,1-3 0,-1-5-2,6-1 0,3-3 7,1 0-3,5 0 12,4-7-8,4-7-7,1-4 15,1-3-16,0-1 0,-7-1 7,-3-1-5,-9 0 5,-5 0-6,-10 0-1,-6-2 4,0 6 2,-3 2-5,-12 5 6,-1 2-5,1 5 3,-3 2-5,2 2 2,2 2 0,2 0-2,-1 0-3,5 0 2,4 6 0,2 0-2,2 2-1,0-1-6,0 1 9,2-2-12,10-1-1,4-3 13,2 1-5,3-3 6,1 0 2,-2 0-1,-1 0 5,0 0-6,-2 0 3,1 0-4,-5 0 1,-1 0 0,-1 0 0,-4 7-3,2 3 2,0 4 2,-3 2 0,0 4 3,-3 0-3,0-2-1,0 1 4,0-3-2,1-2 0,1-2-2,2-2 0,1 0-1,5-3 2,2-2 1,6-4 3,6-1 8,1 0 6,5-13-13,-2-1-4,-4-3 2,0 1-3,-6-1 2,-3-2-3,-6-2-3,-6 1 3,-3 1 8,-3 2-8,0 2 0,0 1 0,-5 6 2,-5 1-2,1 6 2,-1 1-4,-1 0-2,2 12-1,-3 9 4,6 3-2,3 3 3,3-1-4,0-1-4,2-4 7,11-3 0,5-2 1,3-7 1,-3-3-1,7-3 0,-1-3 2,6 0-2,-2-8-8,-3-4-104,0 0-90</inkml:trace>
  <inkml:trace contextRef="#ctx0" brushRef="#br0" timeOffset="402625.1244">8999 12978 17,'0'0'40,"0"0"12,0 0-8,0 0-16,0 0-2,0 0 15,0 0-22,2-77-4,6 67-14,1 1 1,3 1 1,5-1-2,-2 0 3,4 3-4,-1 0 0,1 5 0,1 1 0,-1 0-4,-1 6 4,4 7-1,-7 2 2,0 2-1,-3 3 3,-4-1-2,-4 2-1,2 3 0,-6 2 3,0-1 1,0-1 1,-6 0-1,-6-1-2,0-3 5,-1-2-7,1-2 1,-1-2-1,2 0 2,2-4 1,3-2-3,0-3 2,3-3-1,3-2 0,0 0 1,0 0 5,0 0-7,0-7 0,2-10 0,8-1-3,2-2 1,6-2 1,0-2 1,3-4 0,-2 0 1,2-4 1,-2-2-2,-2 0 0,-1 3 3,-4 4-3,-3 4 0,-5 8-1,-1 5 2,-3 4 4,0 3-5,0 1 8,0 2 29,0 0-17,-3 0-20,-7 14 0,0 8-5,-1 9 5,1 5 0,8 1 0,2-1 6,0-3-4,0-2 7,0-6-7,9-1-2,2-6 7,-1-3-6,3-2-1,-2-3 3,7-1-3,-2-5-5,5-1 5,-1-3-40,1 0-54,1 0-65</inkml:trace>
  <inkml:trace contextRef="#ctx0" brushRef="#br0" timeOffset="402906.3591">9741 13144 357,'0'0'70,"0"0"-57,0 0 14,0 0-19,0 0-8,0 0-12,8 0-76,-8 0-62</inkml:trace>
  <inkml:trace contextRef="#ctx0" brushRef="#br0" timeOffset="404093.7974">9876 12983 5,'0'0'79,"0"0"-63,0 0-6,0 0 0,0 0-7,0 0 5,61-53-1,-43 44 5,2 0 8,-2 3 13,1 3 16,0 1-22,-2 2-21,2 0-4,-1 0 0,2 0 1,-4 7-3,-1 1 0,-6 3-3,1 2 3,-5 3 3,-5 0 0,0 4 7,0 1 4,-11 1 0,-5 1-3,1-2-3,-3-3 2,0 0-2,3-6-6,2-1 1,7-5-2,1-3 4,4-3-3,1 0 3,0 0 4,0 0-9,0 0-10,3 0 7,6 0 6,7 6 4,2 9-3,-3 6 14,-3 6 12,-3 6 27,-6 3 6,-3 11-40,0 5 12,-16-2-14,-1-5-16,-2-9 1,7-10-5,-2 0 0,5-6 0,2-7 0,4-7-1,0-4 7,-3-2-1,2 0 9,-4-19-15,2-5-1,6-3-26,0-3-8,0 0-8,15 0 13,4 0 24,5-1-9,0 2-9,5-2 8,2 4 8,-1 2-20,0 4 7,-5 3-21,-3 6-17,-4 2-11,-3 6 8,-1 2-7,-4 2-34</inkml:trace>
  <inkml:trace contextRef="#ctx0" brushRef="#br0" timeOffset="406242.3962">10995 13029 57,'0'0'91,"0"0"-63,0 0-10,0 0 4,0 0-22,0 0-2,0 0-1,3-1 0,0 1-1,2 0 4,0 0 3,1 0 12,2 0 13,1 0-3,4-3-5,2-5-9,3 0-4,-1-3 0,2-3-6,-4-1-1,1-1 4,-5 0-3,-1 0 4,-4 1-5,-3 3 0,-1 3 7,-2 3-7,0 3 1,0 3 0,0 0 11,0 0 7,0 0-19,0 4-7,0 16 6,0 5 1,0 3 0,0-2 1,0-1 4,0-4 7,0-5-10,0-1-1,4-4 6,1-2-7,3-1 4,-2-5-1,-1-2-1,6-1-4,0 0 4,1 0 6,2-9 5,-1-3-13,1-5 0,0-1 6,-1-1-6,1-1 6,0 1-6,2 1 1,-4-2 1,0 2-2,-3 6 0,-6 4 0,0 5 0,-3 3 5,0 0-5,6 0-12,0 0 6,3 5 6,1 7 5,-1 3 0,-1-2 4,4 4 7,-3-2-12,-2-1 6,0-2-6,-1-3 0,-4 0-2,1 2-1,0-3 1,-3 3 0,0-1-1,0 1 0,-6-1-1,-9 1-54,-3-5-95,-4-6-52</inkml:trace>
  <inkml:trace contextRef="#ctx0" brushRef="#br0" timeOffset="406523.6351">11273 12748 374,'0'0'109,"0"0"-32,0 0-34,0 0-23,0 0-20,0 0-17,-5-9-69,5 9-128</inkml:trace>
  <inkml:trace contextRef="#ctx0" brushRef="#br0" timeOffset="434722.2593">12952 12661 35,'0'0'45,"0"0"16,0 0-9,0 0-19,26 79 1,-26-63-6,0-3-10,0-4-6,0-2-4,0 0 2,2-3-4,-2-1-4,2 3 16,-2-1-1,0-1-5,2-1 3,-2-1-6,1-1-5,1 1-4,-2-2 0,0 0-2,1 0-24,1 0-63,-1 0-82</inkml:trace>
  <inkml:trace contextRef="#ctx0" brushRef="#br0" timeOffset="435810.8479">12891 12667 70,'0'0'100,"0"0"-20,0 0 10,0 0-3,0 0-32,0 0 7,-5-9-7,5 9-5,0 0-5,0 0-17,0 0-3,0 0-1,0 0-9,0 0-1,0 0-14,0 0-3,0 0 1,0 0-9,0 9 6,0 12 5,5 8 0,1-1 1,0 4-1,-1 1 0,-1 0 3,-2 1-2,4 0-2,-6-8 1,1 0-3,-1-6 3,2-1-25,-1-2-4,1-4 3,1 0-29,-2-8-27,2-3-29,0-2-18,3 0-2,3-20-52</inkml:trace>
  <inkml:trace contextRef="#ctx0" brushRef="#br0" timeOffset="436435.8159">12886 12629 79,'0'0'74,"0"0"-10,0 0 12,-5-77-16,5 62-4,0 0-9,12-1-14,-2 3 6,4 0 0,2 3-5,2 5-21,3 0-6,4 5-7,2 0-1,3 0 1,0 14 0,-8 4-4,-4 4-2,-9 6 6,-6 2 0,-3 2 7,-3-1 14,-13-1-21,-4-1 5,-1-5 11,2-3-16,-2-3 7,3-6-2,5-7-4,2-5 4,5 0-4,5-4-1,1-6-27,0 2 18,10 2 4,13 3 3,2 3 2,2 0-6,0 0 5,1 11-6,-5 1 7,-4 2 1,-4 1 2,-6 0 15,1 3-4,-5 1-7,-5 4 2,0 2-4,-6 2 18,-12 4-17,-6-3 5,0-2-8,-3-2 5,0-5-4,2-5-4,0-8-2,-1-6 1,5 0-40,2-11-55,7-11-77,6-2-80</inkml:trace>
  <inkml:trace contextRef="#ctx0" brushRef="#br0" timeOffset="436888.9156">13375 12540 243,'0'0'56,"0"0"-55,0 0 8,97-21 12,-62 14-2,-2-1-18,-3 2 7,-6 1-7,-3 4-1,-3 1-6,-5 0-16,-2 0-70,-4 0-43</inkml:trace>
  <inkml:trace contextRef="#ctx0" brushRef="#br0" timeOffset="437154.5286">13569 12542 131,'0'0'88,"0"0"-40,0 0 24,0 0 5,-4 102-18,4-77-28,0-2-2,0 0 2,4 0-20,0-1-3,-1 0-4,-1 2-3,-2-1 3,0 3-4,0 1-7,0-1-40,-5-4-52,-1-5-71,-1-7-44</inkml:trace>
  <inkml:trace contextRef="#ctx0" brushRef="#br0" timeOffset="437352.5534">13499 12971 7,'0'0'180,"0"0"-128,0 0-4,0 0-11,0 0-21,0 0 31,41 0-26,-18 0-19,4-3 4,3-9 0,-2-1-6,-1 0-13,-4-1-8,0 2-116,-8 2 24</inkml:trace>
  <inkml:trace contextRef="#ctx0" brushRef="#br0" timeOffset="437758.7849">13803 12566 324,'0'0'83,"0"0"-74,0 0 5,0 0 12,0 0-14,0 0 12,106-24-14,-73 17-3,-2 2-1,-1-3-3,-2 0-2,-4 1 1,-1 1-2,-3 0-15,-3 3-62,-4 0-91,-7 2-67</inkml:trace>
  <inkml:trace contextRef="#ctx0" brushRef="#br0" timeOffset="438024.3958">14000 12521 243,'0'0'187,"0"0"-123,0 0-42,0 0-11,0 0 42,0 0-20,-9 101-14,9-73-1,-1-1 2,-1-1-8,2-2-5,0-3-7,0 1 4,0-2-4,0 0-1,0-2-2,0-3-40,0-3-47,2-4-42,2-8-124</inkml:trace>
  <inkml:trace contextRef="#ctx0" brushRef="#br0" timeOffset="439004.1226">14449 12594 141,'0'0'114,"0"0"-50,0 0-64,0 0 8,0 0 5,0 0 16,34 86 3,-16-54-4,0 1-2,0-1 27,0-4-9,-3-1-17,0-5-3,-3-3-14,-2-2 1,2-7-8,-4-1-1,-2-7 0,-2-2-2,1 0-3,3-10 3,4-14 31,5-6-23,-5-1-8,0 3-22,-4 4 12,-3 5 7,0 5 3,-2 7 3,-3 4-3,1 3 0,4 0-3,2 0-27,3 13 23,4 5 4,-1 2 3,1-2 7,-1 0-5,1-3 1,-2-1-3,4-2 2,-2-2 0,0-2-2,-3-1 0,0-2 0,-3-2 0,3-3 0,-4 0 1,2 0 3,-2-6 1,1-12 4,-5-5 2,2-4-6,-3-4-4,-2-4 6,2-1-7,-1-1 0,1 5-1,-1 6 0,2 6 1,-1 8 0,-2 6 0,0 3-4,0 3-14,0 0-27,0 0-58,0 0-82,0 3 0</inkml:trace>
  <inkml:trace contextRef="#ctx0" brushRef="#br0" timeOffset="439504.0952">15138 12555 142,'0'0'133,"0"0"-116,0 0-5,0 0 11,0 0 15,0 0-6,82 0 8,-52 0-15,-1 0-13,-1 0-6,-1 0-6,-4 0 0,-3 0-25,-2-3-97,-9-1-133</inkml:trace>
  <inkml:trace contextRef="#ctx0" brushRef="#br0" timeOffset="439738.4578">15288 12567 162,'0'0'156,"0"0"-104,0 0-8,0 0 29,0 0-5,-8 98-14,8-73-21,6 2-15,0-4-11,-2 1 3,1-1-10,-4 1 1,-1 0-2,0 2-5,0-1-70,-6-3-72,-4-6-102</inkml:trace>
  <inkml:trace contextRef="#ctx0" brushRef="#br0" timeOffset="439941.574">15205 12957 333,'0'0'57,"0"0"-39,0 0 59,0 0 23,0 0-55,93 0-12,-62-3-19,-1-1-10,0-6-4,1 0 0,0-1-32,-1 3-52,-3-2-96,-3 3-100</inkml:trace>
  <inkml:trace contextRef="#ctx0" brushRef="#br0" timeOffset="440749.4264">15971 12594 222,'0'0'121,"0"0"-22,0 0-23,0 0-29,0 0-13,0 0-25,-49-64-9,29 58 1,-1 3-6,-1 3 5,-2 0-7,2 0-2,1 10-6,0 2 9,6 5 0,2 2-9,7 4-2,4 1 7,2 3 3,0 2 6,15-3-1,6 0 1,4-1-1,3-3-6,2-4 6,2-3 4,-4-1 3,-5-1 1,-4 2 6,-8 1 5,-4 0-8,-7 0 9,0 1 10,-11-1 2,-10 0 4,-7-3-7,-5-2-21,-1-7 6,-2-4-10,2 0 0,4 0-4,3-9-40,8-3-33,4 2-23,7-4-51,5 0-138</inkml:trace>
  <inkml:trace contextRef="#ctx0" brushRef="#br0" timeOffset="441155.6559">16244 12561 93,'0'0'232,"0"0"-118,0 0-31,0 0-58,0 0-11,0 0 29,-17 86-19,17-54-2,0-3-9,0 1-10,0-4 0,0 0-3,2-2 0,1 0-2,0-4-41,1-1-40,0-3-44,-3-6-27,2-1-17</inkml:trace>
  <inkml:trace contextRef="#ctx0" brushRef="#br0" timeOffset="441452.5145">16260 12492 409,'0'0'85,"0"0"-14,0 0-30,0 0-25,0 0-7,81-48-9,-56 45 0,2 1 0,-2 2-1,-2 0-19,-5 0-29,-2 0-21,-4 0-20,0 0-26,-6 8 4,-5 2 8</inkml:trace>
  <inkml:trace contextRef="#ctx0" brushRef="#br0" timeOffset="441749.3757">16248 12710 28,'0'0'97,"0"0"-84,0 0 47,0 0 50,0 0-30,0 0-18,63 21-3,-44-18-17,5 1-12,-2-3-4,2 0-16,-3 1-9,0-1 1,-4 2-2,-2 2-6,-6 1-43,-2 1-44,-4 1-72,-3 1-49</inkml:trace>
  <inkml:trace contextRef="#ctx0" brushRef="#br0" timeOffset="442150.9987">16272 12995 9,'0'0'80,"0"0"-32,0 0-19,0 0 8,0 0-24,0 0 0,40 19-10,-37-16-2,0-1 4,-1-1 13,-1 1 0,2-1 10,0 1 4,2 0 5,4-2 5,1 0-6,7 0 15,5 0 3,2-11-31,4-4-14,4 0 1,-3 1-9,0 3 1,-6 3-4,-4 2-19,-3 1-39,-4 0-21,-3 4-16,0 0-25,-5 1-66</inkml:trace>
  <inkml:trace contextRef="#ctx0" brushRef="#br0" timeOffset="442979.0815">17615 12488 264,'0'0'92,"0"0"-69,0 0-17,0 0 16,0 0 16,82-7-8,-48 3-17,1-2 4,-1 0-8,-3 1-9,-5 1 4,-4 1-4,-6 0-9,-3 2-45,-3 1-75,-7 0-46</inkml:trace>
  <inkml:trace contextRef="#ctx0" brushRef="#br0" timeOffset="443229.0683">17775 12477 163,'0'0'84,"0"0"-11,0 0 29,-17 86-15,17-53-23,0 1-30,0-2-21,0-2 10,0-1-17,0-2-2,0 0 0,0-3-4,0-1 0,0-2-23,0-3-45,-4-2-22,-5-2-37,0-4-30,-2-3-35</inkml:trace>
  <inkml:trace contextRef="#ctx0" brushRef="#br0" timeOffset="443416.5583">17676 12912 99,'0'0'139,"0"0"-49,0 0 3,0 0-73,0 0-18,0 0 62,51 6-2,-19-6-25,3 0-15,2 0-6,1-7-15,-4-1 0,-1 2-1,2-3-43,0 3-82,-3-2-38,-2 1-122</inkml:trace>
  <inkml:trace contextRef="#ctx0" brushRef="#br0" timeOffset="443646.3191">18289 12770 56,'0'0'566,"0"0"-462,0 0-51,0 0-6,0 0-43,0 0-4,-3 0-5,3 0-51,0 0-85,0 0-179</inkml:trace>
  <inkml:trace contextRef="#ctx0" brushRef="#br0" timeOffset="443990.0489">18458 12472 374,'0'0'128,"0"0"-30,0 0-47,0 0-10,0 0-41,0 0-4,0 50 4,0-17 5,0 0 5,0-2-5,0-4-5,0-4 3,0 0-3,0-2 0,0-1 0,0-1 0,0 1-10,0-2-25,0-5-20,0 0-32,0-5-27,0-4-28,0-4-28</inkml:trace>
  <inkml:trace contextRef="#ctx0" brushRef="#br0" timeOffset="444365.0302">18441 12436 176,'0'0'42,"0"0"10,-3-79-11,3 58 5,6 2-21,5 4-7,1 5 6,-2 1 4,4 4-11,2 4 9,5 1-8,2 0-18,0 3 5,1 11-5,-3 2 2,-8 4-2,-5 1-7,-6 1 7,-2 2 3,0 0 16,-14-1-15,-4 0 18,-2-4-13,0-2-3,1-4-1,2-1-5,1-5-5,2 0-46,1-4-84,4-3-61</inkml:trace>
  <inkml:trace contextRef="#ctx0" brushRef="#br0" timeOffset="445157.2576">18798 12893 487,'0'0'105,"0"0"-60,0 0 11,0 0-41,0 0-15,0 0-7,0-10-65,0 10-108,2 0-80</inkml:trace>
  <inkml:trace contextRef="#ctx0" brushRef="#br0" timeOffset="446556.8064">19898 12620 25,'0'0'68,"0"0"-14,0 0-4,0 0-12,0 0 1,0 0-7,0 0 0,16-69 0,-7 58 2,2 2-6,3-1 2,1-1-7,3 0-7,0 3 9,0 2-15,1 1-8,-4 5-2,3 0-6,-3 1-1,1 14 3,-4 5-2,-2 6 4,-3 2 2,-7 4 6,0 1-6,0 0 5,-7-2 6,-6-3-5,0-1-12,-2-3-3,3-3-3,-1-4 11,4-5-18,3-6 12,1-3 3,4-3 4,1 0-1,0-6 1,0-14-40,0-3 22,4-4 14,10-1-10,2-2-1,1 1 8,2-1 7,-2 1-1,0 1 2,2-1 7,-2 5 10,-1 2 8,-4 3-8,-2 9-5,-6 4-1,-4 4 20,0 2-5,0 0-7,0 2-13,-6 17-5,-8 10-2,-2 7 28,1 2-19,0-2 11,6-3-13,5-4-7,4-4 0,0-4-4,0-3 2,13-2-16,8-9-50,4-4 2,2-3-63,3 0-110</inkml:trace>
  <inkml:trace contextRef="#ctx0" brushRef="#br0" timeOffset="448043.1253">21047 12528 80,'0'0'90,"0"0"10,0 0-26,0 0-15,0 0-26,0 0-21,-36-36-8,25 36 2,-4 0-6,0 0 0,-4 0 1,1 0-1,-3 6 0,3 2-4,3 2-8,-1 4 8,4 2 1,1 4 2,3 2 0,3 2 1,4-1 1,1-4-1,0-4-5,0-2 5,1-3-7,9-1 4,1-3-8,3-1 11,2-5 14,4 0-14,3 0 1,2 0 15,2-8-15,-1-2-1,-4-1 2,-4-3-2,-2 3 6,-5-6-6,-2 1 0,-2-1 6,-1 2-5,-1 3 1,-4 4 0,1 4-1,-2 2 21,0 1 16,0 1-3,0 0-31,0 0-4,0 7-8,0 8 8,0 3 0,0-1 6,0-2-6,3-2-5,4-2 4,3-2 0,-1-3-6,4-1-1,0-5 8,2 0 5,4 0 2,2-5-6,-1-8-1,3-7-10,3-1-18,-1 0 6,-1 3 9,-3 4 7,-7 8 4,-3 3 2,-2 3 2,-1 0 0,0 6-2,-2 8 9,2 4 2,-3 0 3,-2 2-8,-3-1-4,0-1 11,0-2 2,0 0-12,-2-4 0,-2-5 1,2-2 3,0-4-5,2-1 2,0 0 1,0 0 11,0 0-9,0-16 7,8-7-13,4-4-1,3-1-34,3 2-25,0 3 22,-2 8 37,-4 5 1,0 4 11,-3 4 3,0 2-3,-1 0-11,2 2 1,-1 7 6,-3 4-5,2 1 1,-2 1-1,0 0 0,2-1-3,2-3-37,1 0-73,-1-5-118</inkml:trace>
  <inkml:trace contextRef="#ctx0" brushRef="#br0" timeOffset="448662.993">21952 12549 248,'0'0'130,"0"0"-33,0 0 3,0 0-36,0 0-38,0 0-25,-67-19 3,43 20-4,-4 16 0,-1 4 0,3 3-1,7 0 1,5-1-4,6-2 2,5-2-6,3-2 6,0-4-7,0-2 7,5-4-5,10-4-17,2-3 24,7 0 12,3 0-6,0-13 1,3-4-6,-5-1 3,-4-1 0,-9-5 1,-2-2 1,-7-1-5,-3-5-1,0-1 10,0-3-10,-1-1 7,-9-1-7,1 2 4,0 4-2,1 9 8,-1 7 11,3 7 9,2 3-3,1 3-3,0 3-14,3 0-10,0 0 0,0 9-7,0 19-4,7 11 11,7 7 0,1 0-1,-2-2 1,2-2 0,0-4 1,1-8-1,2-6-3,5-6 1,2-6-47,2-7-64,1-5-123</inkml:trace>
  <inkml:trace contextRef="#ctx0" brushRef="#br0" timeOffset="450033.8223">22723 12522 101,'0'0'103,"0"0"-27,0 0-4,0 0-27,0 0-34,0 0 10,6-15-3,3 9 10,3-2-2,2 0 1,5-2-7,5 2 2,3-2-9,1 4 3,1 4-8,0 2-6,-2 0 0,-5 0-2,-3 8-7,-5 6 3,-6 3 4,-7 4 2,-1 0 2,0 2 4,-7 0 1,-5-2-4,-6-1-5,-1 0 7,-2-3-6,0 1 1,2-4-1,3 0 2,7-6-4,1-1 1,5-3-6,3-4 5,0 0-13,0 2-14,0-1 15,11 5 13,3 4 3,2 3 1,-4 5-3,-1 5 13,-3 7-11,-8 4 11,0 4-4,0 0-3,-14-2 2,-1-5-5,-3-2-4,0-4 8,2-4-8,-2-3 1,4-5 1,4-6-1,1-6 2,5-1 1,0 0 2,4-14-6,0-8-14,7-6 14,13-7 5,9-4-5,0-1-7,4 2 6,2 3 1,-3 8-8,1 3-22,0 5-22,2 4-69,-3 1-51,1 2-101</inkml:trace>
  <inkml:trace contextRef="#ctx0" brushRef="#br0" timeOffset="471990.0665">24705 12256 149,'0'0'92,"0"0"6,0 0-15,0 0-5,0 0-29,0 0-26,0 0-3,0-6-12,0 6-8,0 0-7,3 4-9,3 14 16,2 8 2,-2 2 19,1 5-11,-3 1-2,-2-3-1,-1 1-7,-1-3 4,0-2-2,0-4-2,0 0 0,0-3-1,0-2 1,0-3-23,0-3-10,0-5-35,0-2 3,0-3-1,0-2 5,0 0-11,0 0 4,0-5 41,2-7-82</inkml:trace>
  <inkml:trace contextRef="#ctx0" brushRef="#br0" timeOffset="472583.7846">24752 12531 26,'0'0'38,"0"0"-18,0 0 9,0 0 5,-14-80-8,12 58-15,2-4 12,0 2 9,0-3-20,0 1 32,5 1-20,2 1 32,-1 3-30,0 0 14,0 3-23,1 1 4,4 3-5,-2 4-2,0 2 3,1 5-8,0 3-8,8 0-1,3 11-1,5 16 1,-1 6 18,-3 3 25,-7 2-17,-1-7-19,-4-3 10,-2-4-10,-1-5-7,0-2 4,-1-5-3,-3-2 4,2-4-5,-3-3 0,-1-3 0,1 0 0,-1 0 0,2-4 8,3-13 8,0-3-8,0-2-8,1-2 0,-1 2 5,3-4-3,2 3-1,-1 2-2,5 4 0,0 4-1,1 3 2,1 5-6,1 5 5,-2 0-1,5 3-6,-3 14 6,-2 1 2,1 3-2,-5 0 1,-2 1-4,-4-1 3,0 2 4,-3-2-2,-1 2 0,-2-2-3,0 3-8,0 0-27,-8-2-40,-1 0-24,2-6-34,4-4-2,1-3-28</inkml:trace>
  <inkml:trace contextRef="#ctx0" brushRef="#br0" timeOffset="473161.8746">25572 12280 200,'0'0'41,"0"0"41,0 0-13,0 0-29,0 0-27,0 0-13,-90 10 0,73 15-3,1 3 3,3 4 0,4 4 4,0 2 0,6-2 11,3-4-5,0-3 1,0-5-10,15-4 6,1-6-6,3-6 7,5-3 2,0-5 33,6 0-3,3-6-15,1-12 20,-4-2-23,-7-1-3,-6-1-2,-8-2-8,-6-2 13,-3 0-22,0 1 0,-10 1 1,-8 2 4,0 5-5,-1 2-14,1 4-26,1 4-52,1 2-76,6 0-79</inkml:trace>
  <inkml:trace contextRef="#ctx0" brushRef="#br0" timeOffset="473528.26">26073 12228 216,'0'0'102,"0"0"-64,0 0-38,0 0 2,0 0 31,0 80 19,0-51-3,0-4-17,0 1 0,-4-3-25,2-2-5,2-3-2,0 0-6,0-3-45,0-3-57,0-6-97</inkml:trace>
  <inkml:trace contextRef="#ctx0" brushRef="#br0" timeOffset="473918.8655">25983 12158 339,'0'0'49,"0"0"12,0 0-25,0 0-23,0 0 3,0 0-16,115 3-2,-67 18 2,-5 3 4,-3 3-4,-5 2 3,-7-2-3,-7 0 5,-2-2 2,-5 3 9,-4-4-1,-4-2 18,-6 1-13,0-2-4,0 0-4,-13 0-10,-8 0 20,-7 0-17,-2-3-5,0-3 17,0-3-17,2-4 0,-1-5-32,3-3-12,-3 0-30,2-2-64,0-10-63</inkml:trace>
  <inkml:trace contextRef="#ctx0" brushRef="#br0" timeOffset="474825.0663">26656 12207 247,'0'0'65,"0"0"24,0 0-34,0 0-38,0 0-17,0 0 1,-19 83 5,16-45 16,0 1 17,1 0-14,1-3-9,1-1-5,0-6-2,0-2-9,3-3-6,10-3 6,2-3 11,2-5-11,5-3 1,3-6 1,6-4 32,8 0-21,3-6 8,4-12-7,-2-3-11,-3-4-2,-11-1 3,-7-2-2,-7 3 5,-7-3-6,-3 1-1,-3 1 0,-3 2-14,3 1-19,-3 5-21,1 3-36,2 3-60,0 3-57</inkml:trace>
  <inkml:trace contextRef="#ctx0" brushRef="#br0" timeOffset="475304.8179">27353 12191 328,'0'0'32,"0"0"58,0 0 4,0 0-32,0 0-37,0 0-25,-3-2-16,3 27 12,0 6 4,0 4 0,0 1 7,-2 0-5,1-3 9,-2-3-4,1-3-3,2-2 3,0-4-7,0-5 0,0-3 0,0 0-3,3-3 2,8-1-9,5-3 10,4-3 3,5-3-3,5 0 11,3 0-7,5-3-4,1-6-39,-1-2-109,-3 1-92</inkml:trace>
  <inkml:trace contextRef="#ctx0" brushRef="#br0" timeOffset="476242.2714">27952 12243 117,'0'0'72,"0"0"9,0 0 14,0 0-41,0 0-17,0 0-21,0 0-12,-62-29-1,44 39-6,-1 8 3,2 4-3,1 8 2,2 1 1,1 5 0,3 1 8,2 1 1,3 0 2,2-6-4,3-3-7,0-4-1,16-6-3,9-2 4,6-7 6,4-4-1,5-6 16,4 0-10,1-3 9,3-12-10,-2-1 2,-4-4-7,-6 1 6,-8-6 0,-10 2 23,-5-3-5,-9-1-11,-4 0 1,-2-1-19,-19 2 0,-9-1 0,-5 4-5,-3 3-16,1 7-35,5 8-62,6 4-4,2 1-77</inkml:trace>
  <inkml:trace contextRef="#ctx0" brushRef="#br0" timeOffset="477741.1131">29069 12323 36,'0'0'43,"0"0"17,0 0-19,0 0-7,0 0 0,0 0-14,58-55 16,-49 50-2,-2 1 11,2-1-4,-2 2-15,1 0 3,1 1-9,3 2 0,0 0-10,3 0-8,-2 0 1,3 11-3,-2 4 0,0 7 1,0 1 0,-3 4 2,-1 4-1,-7-1-2,-3 0 13,0 0-5,-15 1-3,-10 0 0,-5-1 19,-7 1-23,-5-4-1,2-1-2,1-6-39,9-4-4,9-4 32,6-2 10,8-5 3,4 1-2,3 1-7,0-5-5,4 1 12,16-1 2,8-2 32,5 0-2,7 0-6,5-6-16,6-5-1,1 1-7,-3 2 0,0-1-36,-4 1-98,-5 0-46</inkml:trace>
  <inkml:trace contextRef="#ctx0" brushRef="#br0" timeOffset="478022.3469">29961 12676 454,'0'0'95,"0"0"-95,0 0 5,0 0-5,0 0-119,0 0-134</inkml:trace>
  <inkml:trace contextRef="#ctx0" brushRef="#br0" timeOffset="487399.5248">20147 10282 5,'0'0'31,"0"0"-10,0 0 1,0 0 0,0 0-6,0 0 2,0 0 6,82-10 3,-78 10-2,2 0 9,2 0 1,2 0-6,2-2-2,7 1-11,5 0 1,6-1 18,6 2-15,3 0-12,6-2-6,10 2 5,6-1-6,8-1 0,8-1 3,10 0-4,7 0 0,4 0-1,2-1 2,-3 1-1,-4 1 0,-1 0 0,5 2 0,6 0 2,16 0-1,16 0 17,14 0-6,11 0 1,6 4-12,-3 1 1,-9 0-2,-18 4 2,-19-1-2,-16-1 1,-18-1-1,-17 1 0,-20-5-3,-24 1-6,-16-1-37,-6-2-109,-25 0 72,-7 0-82</inkml:trace>
  <inkml:trace contextRef="#ctx0" brushRef="#br0" timeOffset="488316.7587">24199 9912 174,'0'0'62,"0"0"-41,0 0 52,0 0-33,0 0-14,86-56-6,-60 50-9,2 1 1,4 3-2,-3 2-4,0 0 7,-1 0-9,-4 10-4,-3 5 8,-5 5-3,-3 1-3,-8 3-2,-5 3 0,-2 5 11,-21 1-4,-7 5 9,-5-4 7,-5 1-18,5-5-3,3-4-4,10-5 0,5-5 2,10-3-5,5-3-5,2-4 2,0-2-3,24-2 11,10-2 29,11 0-2,9-5 4,1-7-17,-1-1-8,-2 1-1,-4 0-5,-8 4 0,-9 2 0,-11 2-4,-14 4-63,-6 0-141</inkml:trace>
  <inkml:trace contextRef="#ctx0" brushRef="#br0" timeOffset="489640.397">25086 9866 66,'0'0'106,"0"0"-14,0 0-16,0 0-3,0 0-36,0 0 1,-10-16-6,4 16-12,-1 0 0,-7 0-20,-4 16 0,-2 6 0,-1 5-2,1 5-3,4 1 4,4-2 1,4 1-4,7-5 4,1-3-4,0-4 2,13-3-5,8-6 7,3-1 7,3-6 12,1-4 14,4 0-7,1-1 3,-2-13-4,0-3-13,-5-1-4,-6-1-2,-8-4 2,-9 1-2,-3-4 4,0-1-9,-15-2 0,-10 2 2,-3 0-6,-5 3 1,2 5-1,1 3-28,3 6-27,6 7-30,3 3-39,3 0-86</inkml:trace>
  <inkml:trace contextRef="#ctx0" brushRef="#br0" timeOffset="490202.8693">24208 9628 191,'0'0'45,"0"0"-11,0 0 35,-100 55-7,76-19-34,3 7-11,5 5 20,-1 3 11,4 5 1,4-1-37,2 2-7,5-1 8,2-5-13,2-4-2,20-6 2,11-5-1,6-3-4,11-1 6,8-3-1,13-6 8,15-8-8,11-10-65,9-5-75,3-9-129</inkml:trace>
  <inkml:trace contextRef="#ctx0" brushRef="#br0" timeOffset="490530.9767">25470 9709 562,'0'0'21,"0"0"-3,0 0-12,0 0-11,0 0 11,0 0-6,30 83 23,-17-40 1,2 1-23,-4-2 9,-1 0-10,-1-1 0,-4-2 0,-5 0 0,-2 0-6,-22-1 5,-10 1-28,-7 0-9,-5-1-59,-3-2-4,-5-1-49,-2-7-78</inkml:trace>
  <inkml:trace contextRef="#ctx0" brushRef="#br0" timeOffset="493351.2727">3203 9388 50,'0'0'68,"0"0"-10,0 0 10,0 0-7,0 0-24,0 0-3,0-4-7,0 4-8,0-2-4,0 2-15,0-1 6,0 0 6,0 1 6,0 0 7,0 0-16,0 0-4,0 0-5,0 0 2,0 0-4,0 0-1,0 0-7,0 8 10,0 10 3,0 6-2,0 4 4,0 5-5,0 1 0,3 5-1,1 4 3,-2 0-2,-2 2 0,3 2 0,-3 0 0,4-2 5,-1-1-5,-3-2 0,3 0 4,0 1-4,-1-2 0,-1 0 0,2-2 0,0-3 2,-1 0-2,1-1 0,1-2 0,2-3-1,-2 2 1,1-2-1,1 5-1,3 6 1,0 9 1,-2 3-1,-1 1 3,-1-3 1,-2-2-2,0-5-1,1 0 0,-1 1 1,0-1-1,0-1 0,-1-1 1,1-2-1,0-4 0,-2-3 0,2-1 2,-1-4-2,-2-1 1,0 2-1,0-1 1,0 3-1,0 2 1,-3 0 3,-3 1 9,1 1-6,2 0-6,0-2-1,3-2 2,0 0-1,0-4-1,0 0 0,0 0 4,0-3-4,0 2 0,0-2 0,0 1 1,0 2-1,0 1 0,0-5 0,0-2 0,0-1 1,-3-3-1,3 1 0,0 1 0,-4 1 1,1 1-1,0 0-2,0 3 0,-3 0 4,1 2 0,-1-2-2,-1 0 0,1-1-1,0-4 1,3-1 0,-2-1 4,2-4-4,2 2 0,-5-2-3,3-2 6,0 2-2,0-2-1,-1 1-5,1 1 5,-2-5 0,-1-1 0,2-1 0,4-5 0,-3 2 7,3-2-7,0-1 0,0 2 0,0-1 0,-2 3-5,-1 0 5,-1 1 4,-1-2-1,2-1 3,0 2-5,2-3-1,-1 4-1,-2-1-2,3 2 2,-4 2 1,2-1 3,0-1-3,0 1-1,0-4-5,3-3-50,0 0-79,9-11-110</inkml:trace>
  <inkml:trace contextRef="#ctx0" brushRef="#br0" timeOffset="497291.7411">3073 9391 39,'0'0'35,"0"0"-10,0 0-5,0 0 11,0 0 12,0 0-10,34-1-18,-23 1-9,5 0-2,-1 0 6,3 0-8,3-2 6,0 1-2,3-2-4,1 0-1,2 0 1,-3 0-1,3 1 2,-2 2-3,0 0 0,-1 0 3,1 0 0,-2 0-1,2-2-2,2 1 0,0 0 0,3 1 1,-2 0-1,0 0 0,-3 0 1,-3 0-1,0 0 0,0 0 0,-2 0 2,4 0-2,-5 0 0,1 0 0,-4 0 0,1 0 0,-1 0 0,-1 0 0,7 0-2,2 0 4,7 0-2,2 0 0,0 0 0,0 2 0,0 0-2,-5 3 2,3-1 0,-1-1 0,0 2 0,7-5 0,-1 0 2,3 0-2,-2 0 0,-4 0 0,1 0 0,-2 0 0,-4 0 0,3 0 0,-2 0 1,-3 0-4,3 0 3,2 0 0,5 3 2,6 0-2,4-3 0,0 0 0,5 2 1,-3-2 0,1 0-1,0 0 0,-1 0-1,-2 1 2,2-1-1,-5 2 0,2-1 1,-6-1-1,4 0 0,-1 0 1,1 0-1,-1 0 0,1 0 0,5 0 2,0 0-2,1 0 4,-4 0-4,1 0 0,-4 0 3,2 0-2,0 0-2,2 0 2,0 0-1,2 0 2,-2 0-2,2 0 0,-2 0 0,2-3 0,0 0 0,-1 0 0,0 0 1,-1 1 2,-4-1-3,2 2 1,-5 1 6,0 0-5,-3 0 7,1 0-9,-1-2 2,1 1 2,2 0-4,4-3 0,-1 1 7,3 0-7,1 0 2,-4 0 1,-1 3-3,0-1 5,-2 1-1,2-2-4,1 1 4,2-1-4,2 1 0,0-1 2,2-1-1,-2 1 5,0 1-4,-1-2 0,0 2 2,-3-2 1,-5 1-1,4 1 2,-2 1-6,0 0 13,3-2-9,0-1-4,-2 0 6,3-1-6,-1 1 3,0 0-3,1 0 0,2 1 0,-1 0 0,0-1 0,-1 0 1,-3 1-1,-2-3 0,-2-1 0,-4 0 1,1 2 0,0-4-1,-3 2 0,3-1-1,-3 0 2,-2 1-1,2 1 0,-2 0 0,-3 0 0,-1 4 0,0-4 0,-4 4 0,2-1 1,2 1-1,-2 0 0,5-1 2,1-1-2,1-1 0,-1 3 0,2 0-2,-2 1 4,2-2-2,1 1 0,4-2 1,-1 1-1,2-2 0,1 0 0,2 0 0,-2 0 1,5 1 0,3 0-2,1-2 2,5 0-2,-1 0 2,1 0-1,-2 0 0,2-1 0,-2 4 1,2-3 0,0-1 1,4 3 1,-3-3-3,-1 2 0,-3 0 0,1 1 0,-4 0 0,-1 2 0,-2-1 1,-3 1-1,-3 1 0,4 0 0,-6 0 3,-1 0-3,0 0 0,-2 0 0,2 0 0,3 0 0,3 0 0,2-1 0,3 1 1,3-3-1,0 1 0,2-1 0,-1 0 1,-2 0-2,3 0 1,-1 0 0,3-2-1,0 2 2,1-1-2,0-1 1,0 2 0,2 0 0,1 0 0,-1 0 0,-2 1 0,-1 1 1,-1 0 1,-3-1-2,0 2 0,-2 0-2,1 0 2,-1 0 0,1 0 1,2 0-1,3 0 0,2 0 0,0 0 0,2 0-1,-3 0 1,-1-1 0,4-1 0,0 2 1,2-1-2,3 1 1,-1 0 0,1-2 1,0 2-1,-5 0 0,0 0 0,-1 0 0,-4 0 0,0 0 0,-1 0 0,-4 0 1,2 2-1,-2-1 0,3-1 0,0 2 0,3-1 0,-2 1 0,-1-2 3,-4 2-6,0-2 3,-4 0 0,0 0 4,0 0-4,1 0 1,-1 0-1,0 0 0,-1 0 2,-3 0-2,4 0 0,-3 0-1,-2-1 2,-1 0 1,0 1-2,1-2 0,-1 2-2,3 0 2,-3 0 0,2 0 0,-3 0 2,2 0-2,-1 0 0,-1 0 0,0 0 0,-2 0 1,-1 0-1,1 0 0,0 0 0,1 0 0,2 0 0,3 0 0,-1 0-1,4 0 2,-2 0-2,0 0 1,-2 0 0,2 0 0,-1 0 0,4 0 0,-2 0 0,5 0 0,-1 0 0,2 0 0,1 0 1,-1-1-1,1-2 0,-1 1 0,0-1 1,-1 3-1,-2-3 0,0 3 0,-4 0 1,0-2 0,-1 2-1,-1 0 0,3-1 1,-2 1-1,-1-2 0,1 1 0,3 1 2,2-1-2,3-1 0,4 1 0,3-2 1,-1 1-1,4-3-1,-1 2 1,4-1 0,3-2 0,5 0-2,1 1 2,0 0 0,2-2 0,-1 3 0,-2-1 0,0 3 2,-2-1-2,-1 0 0,-2-1 0,-1 0-2,1 1 5,1 0-3,3 0 0,2 0 0,0 0-1,-2-2 1,1 2 0,-3 0 0,1-1 0,-1 1 0,-1-1 0,-2 3 0,-4 1-2,-6 0 2,-1 0 0,-5 0 0,-5 0 0,-1 0 0,-5 0 0,-2 0 2,-1 0-2,-3 0 0,-2 0 0,-1 0 0,0 1 0,-2 1 0,-4 0 0,0-2 0,-6 3-2,0-3 2,-3 2 0,-1-2 2,-4 0-2,2 1 0,-6-1 0,1 0 0,-1 0 0,0 0 0,0 0 0,0 0 0,0 0 0,2 0 0,-1 0 0,1 0 0,1 0 0,1 0 0,-1 0 0,0 0 4,0 0 0,3 0-2,-2 0 5,1 0-4,1 0 3,0 0-6,0 0 0,1 0 0,1 0 0,-4 0 0,4 0 3,-2 0 6,-2 0-3,2 0-6,5 0 2,3 0 1,8 0-1,1 0-2,3 4 2,1-1 0,-4 2-4,3-2 0,1 0 2,-2 1 5,-1-1-5,-6 0-1,-5-1 0,-7-1-6,-4 1-39,-2 1-76,0-3-43</inkml:trace>
  <inkml:trace contextRef="#ctx0" brushRef="#br0" timeOffset="499785.4036">18537 8993 11,'0'0'37,"0"0"-7,0 0-1,0 0-7,0 0-16,0 0-4,0 0 16,0 14-3,0-2 4,0 7-4,0 2-5,0 6 13,1 6-11,1 3 0,-2 2 2,0-2-3,0 0 4,0 0-8,0-3 2,0 3-2,0 0-5,0 3 4,0 2 2,0 3-3,0 1 0,0-2-4,0-1-1,-2-1 0,2-5 1,0-1 2,-1-2-3,-1-1 0,2-1-2,-1 0 2,1-2 0,-2 2 4,2-1-3,0 0 1,-1-3 0,1 2 4,-2-2 1,2-2-1,-1 1 0,-3-5-1,2 2-3,1-1 4,-1 2-5,1 1 1,-1 0 3,2 0 1,0 0-1,-1-1 3,1 1-7,0-1 16,0 2-10,0-3-3,-2-1 8,1-1-6,1-1 2,-2-1-2,2-1-5,-1 0 10,-1 0-10,2 1 0,-1-1 8,-1 1-8,-1 1 6,0-1 6,0 7 1,-3 3 6,5 0-4,-1 5 8,2-2-15,0-3-8,0 2 1,0-3 0,0-4-2,0 1 3,0-6-3,0 1 1,0-2 3,0-3-3,2-4 0,-1 0-1,2-2 4,1 0-2,-2-1-2,-1 1 0,-1 0 6,2 0-5,-2 1 0,0 1 0,0-1 0,0 1 2,0 1-3,0 0 0,0 0-1,0 3 1,0-1 0,0 1 0,0 1 0,0-1 3,-2 0-3,1 0 0,-2-2 2,0-3 0,2-2-1,-2-4-2,3-1 1,0-1-2,-2-2-28,2 0-12,0 0 22,0 1-7,0-1-21,0 0 4,0 0-23,0 0-27,0 0-101</inkml:trace>
  <inkml:trace contextRef="#ctx0" brushRef="#br0" timeOffset="503791.1215">3212 12393 30,'0'0'40,"0"0"19,0 0-24,0 0-24,0 0-2,0 0 1,55-5 7,-40 4 13,0-1-7,1 2 6,2 0-15,0 0-4,0-2-7,3 1-3,-2-1 4,4 1-3,-1 0 1,2-1-1,-2 1 1,2-1-2,-3 2 0,7 0 0,1 0 0,2 0 0,6-3 0,1 0 2,2-2-2,0 1 0,-1 1 0,-3 2 1,1-1-2,-3 1 0,-4-1 1,3 1 1,-2-1-1,-1 0 0,3-1 0,1 0 1,2-1-1,5 0 0,0-3 0,4 0 4,1-1-4,-4 1-1,0 0 1,-2 2 1,-3 0-1,1 1-1,-1 1 1,0-2 0,0 2 0,2 2 0,3-3 1,4 3-1,2 0 0,1-1-1,3-1 1,1 0 2,-1-1-2,6-3 0,-4 3 0,-3 0 0,-4-1 0,-5 3 0,-3 1 0,-5 1 0,0 0 1,1 0-2,1 0 1,4 0 0,5 0 0,1 0 0,5 0 2,1 0-3,-1 0 2,4-2 3,0 1-1,0 1-1,-2 0 0,-3 0-2,1 0 0,-3 0 1,1 0-1,0 0 1,3 0 1,-1 0-1,-3 0 1,1 0-2,-4 0 0,1 0 2,-1 0 0,-1 0-2,6 0 4,2 0-2,8 0 9,1 0-6,0 0-1,2 0 5,-1-1-6,4-4-2,3 1 2,2-1 0,-2 0 3,-5 4-3,-1 0-3,-5-1 5,-3 2-5,-4 0 0,-2 0 1,0 0-1,-4 0 0,4 0 0,-4 0 0,-3 0 2,7 0-2,-3 0 0,5 0 0,-2 0 2,1 0-2,-1 0 0,-2 0 1,-2 0-2,0 0 2,3 0-2,-1 0 1,3 0 0,3 0 2,1 0-2,0 0 0,0 0 0,-1 0 1,1 0-1,-3 0 0,4 0 0,-2 0 1,1 0-1,-1 3 0,-1-3 6,0 1-1,-1 1-1,2-1 0,4-1-3,-2 2 7,1-2-7,-1 0-1,-3 0 3,1 0-2,4 0 3,-1 0-3,2 0 0,-2-3 6,-2 0-4,-3 2-3,-2-2 2,-3 1-1,2-1 0,-6 1 1,4 2-2,-4-1 6,-1 1-6,-2 0 0,0-2-2,-1 1 5,0-2-4,-2 1 1,3 1 0,0-2 2,2 2-2,0-1 0,-1 1 0,2-1 0,-5 2 1,3-2-1,-1 1 0,1-1 0,2 1 0,3-2 0,3-1 0,2-1 1,0 0-1,2 1 0,-3-1 3,-1 3-3,-1-3 0,0 1 0,-3 0 1,0 1-1,-2 2 0,-1-2 0,1 1 2,1 1-3,-1-1 1,2-1 0,2 0 3,0-1-3,5 1 0,2 0 0,-2 0 0,1-2 3,-1 2-3,-5 0 0,3-1 0,1 1 1,1-2-1,-1-1 2,1-1 0,0 2 9,1-1-8,-4 0 6,2 1 1,1 1-9,-2-1 0,2 1 1,-3 1 2,3 0-2,-2 0-2,-1 0 1,1-2 3,0 3 2,2-2-4,4 1-2,3 0 2,2-1 6,-1 1-6,-2-1 0,0-1 5,1 1-7,2 0 6,-1 0-6,1-1 0,0 0 2,-1 2-2,1 1 0,-2-3 3,-1 1-2,0-1-1,-1 2 0,1-1 2,0 1-3,-2-2 1,-1 2 0,4 0 1,0 0 0,5-1-1,-2-1 0,0 0 0,-1-1-1,-2 2 1,0 0 0,0-3 0,2 3 0,-2 0 0,-2-1 0,-3 2 0,1-2 0,-5 1 0,2 0 0,-4-1 1,0 0 0,-3 2-1,-2 0 0,-1 0 0,-1-1 2,-5 1-2,3 1 0,-2-1 0,0 2 1,2-1-2,-2 1 1,1-1 0,2 2 0,0 0 0,0-1-2,-3 1 1,-2-2 2,0 1-1,1-1 0,2 1 0,0-3 0,2 1 0,0 1 0,0-1-1,-1 3 1,0-3 0,-3 1 0,0 2 1,-1-1-2,-3 1 1,2 0 0,-3 0 0,2 0 1,-3-2-2,3 2 1,1 0 0,-1 0 1,5 0 1,-2 0-2,1 0 0,-4 0-2,3 0 2,1 0 0,5 0 0,1 0 2,3 0-2,4 0 0,0 0 0,-1 0 0,1 0-2,-2 2 2,-1-1 0,2 1-1,-1-1 1,1 2 0,1-1-1,0-1 2,-1 2-1,0-2 0,-2 3 1,0 0-1,-1-1 0,0 0 0,-3 1 0,1 0 0,-3 0 0,-1-1 0,0 0 0,-3 0 0,-1 0 0,1-1 0,-3 1 2,0-2 0,0 1-4,1 0 2,2-2 0,-2 1 0,1 2 0,0-3-2,-4 1 2,1-1 2,-2 0-2,-1 0-2,1 0 2,-5 0-2,1 0 4,-2 0-3,-3 0 2,-3 0-1,-3 0 0,-5 0-1,-4 0 1,-1 0 0,-1 0 0,-4 0 0,1 0 1,-1 0 1,2 0-2,-1 0-2,1 0 2,0 0-2,1 0 0,-2 0-28,1 0-4,-1 0-6,1 0 2,-1 0 7,-1 0-11,0 0-31,0 2-39,0-2-34</inkml:trace>
  <inkml:trace contextRef="#ctx0" brushRef="#br0" timeOffset="504712.9541">18531 11276 31,'0'0'76,"0"0"-2,0 0-20,0 0-14,0 0-7,0 0-5,0 0 2,-5-4-22,3 4 12,2 0 5,0 0-12,0 0-11,-2 0-2,-1 0-21,0 10 21,-1 8 1,-1 3 1,2 5 1,-2 1-2,2 3 1,-1 0 4,1 0-5,0 0 4,-1 0-5,-1 2 0,1-1-4,-2 0 8,0-3-4,2 1 0,-1-7 2,3-2-5,1-3 3,-1-4 0,1-1 0,1-3 0,-2 0 2,2-3-2,0-1 1,0-1-5,0-1-1,0 0-6,0-3-21,0 1 18,0 1-44,0-1-6,0-1-5,0 0-61</inkml:trace>
  <inkml:trace contextRef="#ctx0" brushRef="#br0" timeOffset="509559.9098">19195 12650 68,'0'0'68,"0"0"7,0 0-26,0 0-22,0 0-9,0 0-2,0 0 2,-12-7-1,7 7-9,1 0 28,-3 0-13,1 0-16,-2 0-7,2 0-2,0 0 2,-1 8 0,2 6 1,1 1 2,1 4 2,3 3-5,0 3 15,0 3-5,0-1-3,3-2-7,6-4 0,2-3 4,3-3-2,1-2 2,1-6-1,4-4 9,-1-3-6,4 0 16,-3-9-2,-1-8-8,-3-1-10,-3 0 0,-6 0 10,-4 0-10,-3-2 1,0 1-3,-13-2 1,-3 0 2,-4 1-3,4 2 0,0 4 2,5 1-1,-1 4-1,8 0 1,-1 3 2,2 1-2,0 1-1,2 3 0,1-2 1,0 1-1,0-3 0,0-2 0,9-2 0,8-2-1,6-1 1,1 0 0,1 0 2,-3 2-1,-2 1-1,-4 1 4,-5 0-3,-2 0 7,1-2 4,-2 0-5,2-5 5,-1-2-10,0-1 0,-4-2 1,-2 2-3,-2 4 8,-1 0-1,0 2 9,0 3 6,0 0-8,0 4 1,0 1-7,-1 3-3,-1-1 5,1 2-4,-1 0-4,2 0-2,0 0-1,0 0-6,0 17-3,0 14 10,0 11 5,0 9 2,0 7-1,0 2 5,3 3-4,2 5-1,2 4-1,-3 3-4,1-1 12,-2-3-9,-2-8-3,-1-6 9,2-1-4,-2 1-4,0 8 2,0 0-4,1-4 21,1-8-18,1-9-1,2-7-1,0-5 1,0-6-2,-2-7 0,0-9 0,0-3-1,-2-7 1,1 0-5,-1 0 3,1-3 2,1-17-2,0-6-12,1-2-4,-1-5-5,-2-2-16,-1 2 2,0-1 10,0 2 7,0 3 11,0 2 6,-1 6 3,-5 1 2,2 5-2,2 0 0,2 2-2,0-4 0,6-1-3,17-2 4,5-2-9,9-2-24,8 1-25,0 0-24,-1 4-52,-5 6-16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31:22.0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4783 1098 70,'0'0'59,"0"0"-6,0 0 16,0 0-6,0 0-5,0 0-3,0 0-7,0-7 3,0 6-18,0 1-16,0 0-8,0 0-9,0 0-13,0 11-10,0 13 23,0 11 4,3 7-4,1 7 2,-4 4-1,3-2 2,0-4-3,0-5 0,0-8-1,-1-2-5,2-5-37,-1-1-5,-1-3-30,1-2-24,-2-2 7,1-1-6,0-4 55</inkml:trace>
  <inkml:trace contextRef="#ctx0" brushRef="#br0" timeOffset="714.6126">4738 1071 113,'0'0'49,"0"0"39,0 0-36,0 0-2,45-92-25,-29 79-8,1 2 6,2 2-8,5 3 0,4 4-8,2 2 2,0 0-2,-6 17-7,0 5-10,-5 6 2,-7 3 2,-6 5 5,-6 2 2,0 1 0,-15 5 2,-10-4-3,-8 1-13,-3-7-14,0-5 5,3-8 19,3-4 3,5-7 2,4-2 5,8-7-6,3-1 8,5 0-9,2-6-1,3-7 1,0 0 23,0 5-22,8 2 12,9 2-10,4 4-3,5 0 9,2 0 1,2 8-5,1 6-2,1 2 3,-4 2 13,0 2-13,-4 2-5,-3 3 0,-5-1 1,-4 0-2,0 1 0,-3 4 0,0-2 6,-3 0-6,-3-3 1,0-1-4,0-2-11,0-3-25,2-5-11,-1-4-30,2-7-61</inkml:trace>
  <inkml:trace contextRef="#ctx0" brushRef="#br0" timeOffset="1402.075">5254 1477 84,'0'0'146,"0"0"-115,0 0-12,0 0 18,0 0-37,0 0-2,0 5-4,6-2 6,8 1 19,0-1-3,3 0 0,2-3-4,2 0 1,0 0 2,0 0-8,1-1-4,-4-7 7,-3 0-10,-3 0 1,-4-5 2,-3 0 0,-2-3 0,-3 0 2,0 0-3,-10 2-2,-5 4 2,-3 2-2,-1 5 1,-5 3 13,-3 0 13,-1 5-22,-2 14 8,6 7 20,-4 5-13,8 5-14,1 1 3,8-3-9,8-4 0,3-5-7,3-6 2,19-2 5,6-6 8,10-3 9,7-6 0,4-2-4,4 0-5,2-11 2,-1-4-10,-6-3-7,-7 5-126,-14-1-74,-12 5-74</inkml:trace>
  <inkml:trace contextRef="#ctx0" brushRef="#br0" timeOffset="2147.4322">6030 1387 273,'0'0'67,"0"0"-5,0 0-12,0 0 3,-99-35-2,71 35-38,3 0-6,-2 2 0,0 13-3,5 6-1,4 6 1,3 8-3,3 1 4,9 2 2,3-4-4,0-4-3,0-6-2,18-3-3,6-6 3,6-6 2,7-1 6,8-8 2,0 0-3,4 0-10,-4-8-35,-7-7-115,-7-1-173</inkml:trace>
  <inkml:trace contextRef="#ctx0" brushRef="#br0" timeOffset="3596.8789">6516 1388 95,'0'0'79,"0"0"-21,0 0 25,0 0 3,0 0-26,0 0-29,-65-30-1,47 30-28,-6 0-2,-3 13 0,-1 1 7,4 7-7,1 5-3,6 1 3,6 2 0,2-2 6,5-2 4,4-3-9,0-6-1,4-1-9,11-3 9,1-5 2,1-2 1,4-5 1,1 0-4,4-3 14,2-15-14,2-5-34,-5-1-33,-6 1 44,-5 1 23,-6 4 0,-4 6 6,-4 5-1,0 4 32,0 3 39,0 0-76,0 0-6,0 3-19,0 8 25,0 5 0,0-4-2,0-2 2,4 1-10,5-5 1,0 0 2,6-3 6,0-3 1,3 0 2,4 0-1,-4-2-1,5-10-7,-1-3 6,-1-2-4,0-2 5,-2-2 3,-5-3 1,-2-5-1,-2-1 30,-4-6-33,0-2 10,-6-1 3,0-1-7,0 1 5,0 1 13,0 0-21,-9 2 16,3 0-15,-4 1-2,1 4 9,1 2-8,-2 5 15,2 5-14,2 6-4,2 7 7,-1 5-2,2 1-5,-1 0-8,-2 11-3,-3 20 7,3 19 0,-3 10-4,8 6 2,1 2 6,0-3 0,0-5 0,10-6-2,-1-7 2,2-6 0,2-5-5,0-5-2,4-4-11,-1-3 13,5-5 3,3-5-2,-3-3 2,4-5 4,-1-5-3,3-1 2,0 0 6,4-11-2,0-10-3,2-5 2,0-4-2,0-5 3,-2-1-3,-4-2 4,0 0-6,-9 2 0,1-1 4,-5-1-4,-4 2 2,-7 2-1,0-1-1,-3 0 6,0 1-6,0 4 0,0 3 1,-6 4-1,-7 5 1,1 5 4,-2 2-2,-2 6 20,1 5-15,-3 0-8,-3 0 0,0 14-5,0 13 5,2 13-3,2 12 0,3 8 1,3 6-1,7 1 3,4-4 3,0-9-3,1-8-2,16-10-3,5-5 5,2-10-4,4-3 4,-1-5 0,1-1 5,-2-1-5,1-2 1,-2 0-1,3-1-34,-4-3-30,-3 0-97,-3-5-14</inkml:trace>
  <inkml:trace contextRef="#ctx0" brushRef="#br0" timeOffset="4565.5759">7550 1406 239,'0'0'103,"0"0"-17,0 0-31,0 0-33,0 0-22,0 0-4,0 26 4,0-4 8,0 1 9,0 3 2,0-2-10,0 0-4,0-2-5,0-2-1,0 1-15,0-5-87,0-2-73,0-5-11</inkml:trace>
  <inkml:trace contextRef="#ctx0" brushRef="#br0" timeOffset="4815.5642">7588 1182 242,'0'0'14,"0"0"-10,0 0-4,0 0-59,0 0-118</inkml:trace>
  <inkml:trace contextRef="#ctx0" brushRef="#br0" timeOffset="6513.7854">7719 1438 112,'0'0'67,"0"0"12,0 0 12,0 0-1,0 0-28,0 0 3,-12-32-17,12 28-16,0 1-14,0-3-11,0 1-7,0-2 1,5-1-3,6 2 2,1 0-3,5 3 1,-2 3-1,1 0-4,-1 13 3,1 7-6,-2 6 7,-5 1 0,0 2 0,-6-3 0,-3-1-1,0-3 4,0-3-10,0-1-2,0-5 10,0-4-2,-5-2-6,2-4 0,-1-1 9,4-2 1,0 0 9,0-3-9,0-15-6,0-9-19,0-8 22,4-3 1,11-1-22,3 5 19,0 4 4,0 6 1,-3 6 1,0 6-1,-2 7-2,3 5 2,1 0 0,1 2-5,-3 14 3,3 5-9,-6 2 11,-4 1 0,-3 0 3,-2-3 1,0 0-4,0-3 0,3-1-1,-3-4-9,3 1-43,-3-5-73,0-3-94</inkml:trace>
  <inkml:trace contextRef="#ctx0" brushRef="#br0" timeOffset="7240.4193">8487 1357 175,'0'0'92,"0"0"0,0 0 34,0 0-51,0 0-41,0 0-27,-83-3-7,59 20 0,2 3 0,0 4 0,2-1 0,2-1-1,6-4-3,6-2 4,4-6-8,2-1-4,0-1-5,11-5-1,7-3 18,3 0 0,4 0 0,5-12-3,3-6-37,-3-5-8,-2-1 15,-7 0 22,-5 4 11,-6 4 3,-5 7-2,-5 7 43,0 2 26,0 0-41,0 21-23,0 10 1,-8 9 16,0 7-13,0 3-2,1 2 20,-5 4-6,4-1 1,-1 0 11,0-4-15,-1-5-14,-2 1-5,1 3 0,-2-3 6,0-7-6,1-14 0,6-14-2,3-10 5,0-2-2,0-5 7,0-13-8,3-10-21,0-6 0,0-5 19,18-3 2,12-2-10,6 4-3,5 1-3,4-1-2,0 4-18,-2 3-43,-4 4-30,1 2-27,-9 3-39</inkml:trace>
  <inkml:trace contextRef="#ctx0" brushRef="#br0" timeOffset="8474.6235">9849 1399 5,'0'0'56,"0"0"8,0 0-15,0 0-10,0 0-3,0 0-2,60 65-9,-45-62-7,4-2-5,2-1-2,3 0-4,5 0 0,0-12 4,3-2-11,-2-2 0,-2-4 4,-3-1 0,-4 0 2,-6-2-5,-4 1-1,-4 1 11,-4 0-3,-3 1 15,0 5-6,-2 1-8,-9 4 9,-6 3 13,1 2-22,-7 4-3,-2 1-4,-2 0-2,0 9 8,2 9-5,3 6 7,5 1-10,4 4 3,7-2-2,4-2-1,2-2-3,0-3-2,13-4 2,10-2-6,7-7 2,4-3-20,5-4-96,-5 0-132</inkml:trace>
  <inkml:trace contextRef="#ctx0" brushRef="#br0" timeOffset="9224.5869">10606 1238 224,'0'0'38,"0"0"8,0 0 17,0 0-15,0 0-21,0 0-3,-94-21-12,71 21 13,-2 3-8,-2 13-13,-1 7 2,3 1-5,5-2 0,4-2 2,10-4-3,3-3-7,3-5-5,0 1-1,7-5-2,12-4 15,7 0-4,7 0 2,8-11-23,-2-5-14,0-4 6,-9 2 33,-6 3 1,-12 4 1,-2 5 10,-7 4 36,-3 2 2,0 0-32,0 11-18,0 14 0,0 9 2,0 4 2,0 2-4,0 3 20,0-4-10,0 0 11,0-5-8,0-2 14,-1-2 23,1-3-37,0-4 0,-2-2 8,1-3-12,-2-3 0,1-4-7,2-4 2,0-3 3,0-1-7,0-3 0,0 0 0,0-7 1,17-17 18,8-12-19,8-5-35,1 2-35,-1 4-76,-6 9 35,-5 3-23,-7 1-135</inkml:trace>
  <inkml:trace contextRef="#ctx0" brushRef="#br0" timeOffset="9443.3243">11059 1375 555,'0'0'32,"0"0"-20,0 0-24,0 0-56,0 0-150,0 0-52</inkml:trace>
  <inkml:trace contextRef="#ctx0" brushRef="#br0" timeOffset="10345.0673">11543 860 251,'0'0'45,"0"0"46,0 0-51,0 0-35,0 0-4,-91 62 11,71-22-3,2 7 7,5-1 5,7 0-6,3-1 4,3-3-15,0-2 6,17-2-10,6-5-4,9-4 3,5-5-7,12-4-5,6-1-63,5-2-57,4-2-22,2-5 62</inkml:trace>
  <inkml:trace contextRef="#ctx0" brushRef="#br0" timeOffset="10751.2956">12599 905 192,'0'0'119,"0"0"-116,0 0 3,0 0 13,0 0 39,0 0-22,37 92 10,-26-60-6,-4-2-25,1 0-4,-2-3-10,-3 0 6,-2 0-7,-1 5 0,-4-2-9,-17 1 9,-9-2 7,-7-5-7,-4-1-40,-1-4-55,-4-5-60,0-7-44</inkml:trace>
  <inkml:trace contextRef="#ctx0" brushRef="#br0" timeOffset="11204.3952">11953 940 181,'0'0'127,"0"0"-75,0 0-28,0 0-16,0 0 3,0 0 28,-11 91-5,11-60-10,0-2-9,0 2-10,0-3 2,0 0-7,2-3 1,1-1-1,2-3-48,-2-3-45,0-4-43,3-7-101</inkml:trace>
  <inkml:trace contextRef="#ctx0" brushRef="#br0" timeOffset="11781.5172">12190 946 192,'0'0'128,"0"0"-48,0 0-12,0 0-31,0 0-30,0 0-7,0 38 9,-6-17-2,-1 0-3,1-3 4,1-2-8,1-3 5,1 0-3,0-6-2,1 0 2,2-5-2,0-2-1,0 0-1,0 0 2,0 0 0,9 0 15,2 0-10,4 0-1,-3 2-4,2 4-1,2 1 0,0 4-2,-1 3 1,0-1-1,0 0 3,-2 3 0,-4-1 6,-1 1-5,-4-3-1,-2 3 1,-2-1 1,0 2 5,-2-1-5,-13-1 0,-4 0 11,-5-3-6,6-3 6,-3-4-13,0-4-34,5-1-65,-2 0-82,6-16-119</inkml:trace>
  <inkml:trace contextRef="#ctx0" brushRef="#br0" timeOffset="12031.5049">12207 896 205,'0'0'31,"0"0"-31,0 0 15,86-56 27,-53 46-23,3 2-10,-1 2-5,0 2-3,-2 1 4,-2 1-5,-3 2-4,-5 0-65,-5 0-116</inkml:trace>
  <inkml:trace contextRef="#ctx0" brushRef="#br0" timeOffset="13758.502">13182 1239 249,'0'0'68,"0"0"-61,0 0 0,0 0-7,0 0-1,0 0 1,20 3 25,-17 6 1,-2 5-7,-1 1-10,0 4-1,0 4-6,-18 3-2,-3 2-69,-7-1-61,-2 1-81</inkml:trace>
  <inkml:trace contextRef="#ctx0" brushRef="#br0" timeOffset="16751.8421">13527 1163 26,'0'0'103,"0"0"-20,0 0-15,0 0-29,0 0-18,0 0-1,-34-29-5,25 24 12,0 1-8,-3 1 9,0 2-9,-4-1-8,0 2-3,-1 0-8,-1 0 0,-3 0 2,-1 0-2,-4 9 0,1 2-3,-2 2 3,0 2 0,2 2 2,2 1-3,5 3 1,4 0-5,1 1 4,7 1-2,2 1-2,4-3 5,0-3-5,4-1 4,9-5-1,4-3 2,3-5 1,7-4 1,6 0-2,4-1 11,4-17-10,3-2-1,0-2-17,-6-3-6,-8 1 11,-11 2 12,-4-1 4,-4 1 6,-4-2 3,2 2 6,-5 4-2,1 8-1,-2 4 9,-3 6 22,0 0 1,0 0-32,0 0-16,0 6-28,1 12 28,2 5 1,2 0 7,2-2-8,2-1 0,3-3-1,3-4 2,0 0-1,4-5 1,2-5-1,2-1 0,5-2-3,5 0-12,0-9 15,0-9 0,-5-6-20,2-5 7,-5-2 2,-1-4 10,-3 0-2,-6 5 3,-5 6 7,-3 9-7,-5 8 34,-2 7 51,0 0-48,0 1-37,0 22-14,0 7 14,3 4 6,2-1-5,-1-2-1,2-3 1,3-2-1,-3-2 2,0-2-2,-5 2-2,-1-1 1,0 2-22,-17-2-14,-9-3-23,-5-1-23,-6-2-73,-5-3-68</inkml:trace>
  <inkml:trace contextRef="#ctx0" brushRef="#br0" timeOffset="22034.6393">4920 2907 210,'0'0'58,"0"0"-8,0 0 1,0 0-1,0 0 29,0 0-21,0 0-3,0-38-16,0 38-5,0 0-9,0 0-13,0 0-12,0 0-10,0 0-9,0 12 9,0 19 10,0 14 6,3 13-2,3 10-4,0 12 2,-1 3-2,0-1 0,-3 1 2,-2-6-2,0-6 0,0-5-3,0-7 3,0-7-12,0-6-13,0-7-29,0-8-26,4-7-18,4-10 13,1-11-53,7-3-51</inkml:trace>
  <inkml:trace contextRef="#ctx0" brushRef="#br0" timeOffset="22561.2665">5333 2887 299,'0'0'67,"0"0"17,0 0-18,0 0-44,0 0-22,0 0-9,-12 54 9,12-10 10,6 5-1,5-3-1,5-2-1,2-5-5,6-3-2,9-4-4,7-5 4,5-3 4,4-6-3,-1-3 0,1-6-1,2-9 0,6 0 6,2-18 0,1-16 0,-2-7-1,-3-7-3,-10 1 0,-12-1-2,-6 1-5,-11 2 3,-10 3-9,-6 4 1,0 6 7,-5 8-5,-9 8-3,2 7-26,-3 4-25,-2 5-84,-5 0-65</inkml:trace>
  <inkml:trace contextRef="#ctx0" brushRef="#br0" timeOffset="22904.9966">5745 2946 325,'0'0'46,"0"0"24,0 0-55,0 0-15,0 0-10,0 0 10,1 99 23,7-50 1,-2 0 29,-3 1-31,3 1-15,-3 0-1,3 0-6,-3-1 0,-2-2 1,1-4-1,-2-3-19,0-7-51,1-4-70,4-7-28</inkml:trace>
  <inkml:trace contextRef="#ctx0" brushRef="#br0" timeOffset="23639.3354">6207 3458 243,'0'0'52,"0"0"18,0 0-13,0 0-10,0 0-7,0 0-5,-13-56-11,13 52-6,0-2-9,3 1-9,13 2-2,6 2 1,1 1-3,3 0 2,-3 7 1,-3 9-7,-5 5 7,-8 2-6,-4 5-3,-3 1 2,0 2 2,-12-3 2,-2-2-1,0-6-12,6-7 13,1-3 4,3-4 0,2-4-10,2 0-3,0-2-7,2 0-22,11 1 42,-1 4 2,7 2 0,-4 4 0,3 2-1,-4 3 1,-4 2 8,-4 2 3,-6 0 28,0-1-36,0 2 41,-6-1-20,-13 1-11,-5 0 8,-1-3-14,-1-3-5,-1-4-4,3-7-8,-1-4-27,1 0-81,3-10-100</inkml:trace>
  <inkml:trace contextRef="#ctx0" brushRef="#br0" timeOffset="24416.4514">6613 2952 157,'0'0'53,"0"0"-5,0 0-5,0 0-25,0 0-18,0 0-2,-1 15 2,11-1 14,4 1 7,7 2-2,4-2-2,12-2-7,9-2 13,2-3-14,6 0-4,-5 0 1,-1-3-6,-5 5 1,-4-3-1,-5 2 4,-5 0-4,-7-3 0,-7 3-1,-6-1 1,-3 1-5,-6 3-3,0 3 8,-7 4 3,-15 7 3,-6 5 14,-6 4-14,-3 9-3,-5 4 0,-7 3 2,-1-1 25,-3-4-20,2-5-10,8-5 1,5-3-2,7-5-15,12-6-7,7-5-10,3-7-48,9-4-76</inkml:trace>
  <inkml:trace contextRef="#ctx0" brushRef="#br0" timeOffset="26146.2359">7910 3122 187,'0'0'191,"0"0"-116,0 0-48,0 0-11,0 0-16,0 0-4,33-5 4,-2 1 0,9 0 3,5-4-2,-5 3 2,1 0-3,-3-1 0,-5 1-41,-5 2-33,-5 3-39,-7 0-20,-8 0-5</inkml:trace>
  <inkml:trace contextRef="#ctx0" brushRef="#br0" timeOffset="26396.2204">7914 3377 198,'0'0'24,"0"0"-17,0 0-7,0 0 26,100 3-11,-54-9 0,2-5-7,-2 0-1,-5 1-3,-2 2-4,-8 2-28,-4 1-124</inkml:trace>
  <inkml:trace contextRef="#ctx0" brushRef="#br0" timeOffset="27798.31">9866 2671 262,'0'0'116,"0"0"-31,0 0-9,0 0-18,0 0-27,0 0-6,0-5-4,0 5-7,0 0-14,0 6-8,0 20-6,10 11 14,-1 9 5,0 1 1,1 1-2,-4-2-4,-1-6 7,1-2-7,-1-4 1,-1-5-1,2 2-2,-3-1-18,1 0-26,-1-3 13,2-9-68,1-9-88,1-9-72</inkml:trace>
  <inkml:trace contextRef="#ctx0" brushRef="#br0" timeOffset="28235.7872">9991 2964 327,'0'0'77,"0"0"-64,0 0-9,0 0-2,0 0-1,0 0 3,109-16 3,-76 11-6,-3-1 3,-2 0-4,2-4 0,-5-1 0,-2-4-5,-7-1-15,2-3 15,-8 0 4,-4 1 1,-3-2 5,-3 1 0,0-1 5,0 2 6,0 1 4,0 4 31,-4 5-20,-1 5 23,2 2 2,2 1-26,-1 4-30,2 20-9,-1 10 9,1 3 7,0 1-2,0-2 2,0-1-1,0-3-6,0 2 5,0-2-5,1-3 1,4 0-4,1-3-23,3-4-31,7-8-53,1-8-103</inkml:trace>
  <inkml:trace contextRef="#ctx0" brushRef="#br0" timeOffset="28715.045">10907 2379 189,'0'0'160,"0"0"-111,0 0 2,0 0-31,0 0-16,0 0 15,-27 66-19,9-33 0,-7 3 4,1 0 5,-4-1-9,-2-2-4,0 0-8,2-4-31,4-2-38,3-6-20,5-6-78</inkml:trace>
  <inkml:trace contextRef="#ctx0" brushRef="#br0" timeOffset="28980.6559">10606 2450 148,'0'0'152,"0"0"-49,0 0-56,0 0-47,0 0-18,0 0 18,30 57 15,-11-27-7,6 0 4,2-2-7,1-2-1,4-5-4,1-1-2,-1-4-12,-2-4-74,-3-3-41,-6-4-98</inkml:trace>
  <inkml:trace contextRef="#ctx0" brushRef="#br0" timeOffset="29558.754">10859 2273 149,'0'0'82,"0"0"23,-86-37-4,56 32-56,-3 3-19,-1 2-16,-1 0-3,3 11 6,1 8-9,6 4 8,3 14-12,3 9-6,5 10 5,7 4 1,1-2 5,6 1-5,0-6 8,10-5-16,10-5 8,14-9-10,6-7 8,8-7 4,4-8 1,2-8 14,6-4-17,-2 0 0,0-19 5,-4-10 4,1-5-5,-6-7 4,-10-7-3,-6-4 3,-8-2-2,-11 0 5,-11 2-11,-3 2 0,-9 6-4,-20 8-22,-3 9-7,-4 9-53,0 9-24,1 9-62</inkml:trace>
  <inkml:trace contextRef="#ctx0" brushRef="#br0" timeOffset="30600.4336">11332 2460 36,'0'0'101,"0"0"-34,0 0 5,0 0-1,0 0-26,0 0-31,0-14-14,11 19 0,5 10 18,-2 5-10,0 1 6,0 0-12,-1-1 2,-4-4 3,-1-1-7,-4-4 0,-2-3-7,1-3 7,-3-2 1,0-1 1,4-2 2,-4 0 11,2 0-3,-1-2 3,1-13 9,2-6-23,1-5 2,1 0-3,1 3 2,2 0-4,0 7 5,-1 2-3,0 5 2,0 4-1,1 2-2,0 3-1,6 0-11,-3 12 8,-1 8-1,-3 1 0,1 1 5,-3 3 2,0-2 2,0-1-3,-3-1-4,1-3-38,1-3-25,1-3-56,4-6-90</inkml:trace>
  <inkml:trace contextRef="#ctx0" brushRef="#br0" timeOffset="31302.778">12475 2634 134,'0'0'73,"0"0"-5,0 0 21,0 0-89,0 0 21,0 0 13,-19 74 48,-7-37-25,-5-1-22,-6 1-14,0-2-11,-1-1-10,-1 1 0,-1-3-1,1-4-36,8-4-70,7-4 30,11-8-42,5-6-39</inkml:trace>
  <inkml:trace contextRef="#ctx0" brushRef="#br0" timeOffset="31599.6259">12195 2687 244,'0'0'109,"0"0"-109,0 0 0,0 0 6,0 0 37,73 95-8,-54-65-12,0-1-11,0 1-4,-3-3-8,-1 0 0,0-1 6,-2-2-6,2-3-3,-3-3-7,0-3-11,0-5-28,-3-4-40,0-4-47</inkml:trace>
  <inkml:trace contextRef="#ctx0" brushRef="#br0" timeOffset="32143.8719">12442 2558 134,'0'0'64,"0"0"47,0 0-23,-83-33-18,53 33-37,-7 0 27,-1 0-38,-1 4-15,-2 11 6,5 7-11,2 4 3,2 9 1,3 7-6,2 6 0,7 3-1,5 2 1,8 0-7,5-2 0,2-3 6,6-3 1,15-6-11,10-5 2,10-6 5,11-7 4,11-7 1,4-10 8,5-4 1,-2-3-5,1-21-4,-5-8 6,-5-5-2,-4-7-3,-11-4-1,-10 0 0,-8 2 6,-13 2-4,-12 4-1,-3 5 4,-8 2-6,-17 3 0,-6 5-3,-4 4-14,4 3-21,1 4-51,5 6-55,1 1-200</inkml:trace>
  <inkml:trace contextRef="#ctx0" brushRef="#br0" timeOffset="32784.4653">13181 2458 88,'0'0'141,"0"0"-53,0 0-71,0 0-17,0 0-9,0 0 9,27 18 18,1-13 27,8-4-25,6-1 24,10 0-22,3-1-10,0-9 0,-1-3-12,-8 3 0,-13 2-32,-8 1-81,-14 2-79</inkml:trace>
  <inkml:trace contextRef="#ctx0" brushRef="#br0" timeOffset="33050.0753">13370 2499 241,'0'0'6,"0"0"33,0 0 38,-1 93-17,1-61-28,0-1-8,0 3 2,4-2 16,-2-4-31,1 1-7,1-4 1,-4 4-3,0-1-2,0 1-1,0-3-1,0-4-70,-4-4-51,1-11-63</inkml:trace>
  <inkml:trace contextRef="#ctx0" brushRef="#br0" timeOffset="33284.438">13247 2975 223,'0'0'171,"0"0"-148,0 0-23,0 0 7,0 0-7,0 0 50,95 13-13,-49-13-20,2 0-7,6 0-4,-2 0-4,-4-1-1,-2-5-1,-7 1-46,-6 1-28,-7-1-40,-8 2-21,-9-1-38</inkml:trace>
  <inkml:trace contextRef="#ctx0" brushRef="#br0" timeOffset="34169.8483">9712 2312 172,'0'0'50,"0"0"-28,0 0-6,0 0 9,0 0-25,0 0 19,-109 115-11,76-61 43,2 6-13,0 7 4,2 2 1,1 7-16,6 8-9,1 2-4,6 2 8,6-4 10,9-1-31,0-3-1,21-4-1,22-6-8,12-13 9,17-9 0,16-12-23,13-3-64,10-2-46,5-2-14,7-3 110</inkml:trace>
  <inkml:trace contextRef="#ctx0" brushRef="#br0" timeOffset="34958.7605">13937 2032 203,'0'0'34,"0"0"-16,0 0 9,0 0 15,0 0-14,0 0-28,18 6 1,-2 23-1,3 12 24,4 8 5,3 7-9,3 6-7,9 4-10,4 0 20,5 1 12,-2-6 16,-2-1-13,-7-4-17,-11-2-16,-9 1-5,-13 0-5,-3 2-30,-26-1-62,-19-1-22,-10-3-33,-6-2-38</inkml:trace>
  <inkml:trace contextRef="#ctx0" brushRef="#br0" timeOffset="36460.8927">14479 2916 57,'0'0'67,"0"0"-13,0 0-4,0 0-21,0 0-17,0 0 6,-11 0 4,8 0-8,-4 0-12,1 0-1,-1 3 7,-3 3-8,-1 3 0,-4 0 2,-3 3-1,-5 3-1,-2 2 3,-2-1-3,-3 1 3,2-1-3,-2 3 0,-1 0-3,-2 2-56,-3 1-8,-1 4 6,-2-1-18</inkml:trace>
  <inkml:trace contextRef="#ctx0" brushRef="#br0" timeOffset="37248.9594">15161 2099 17,'0'0'235,"0"0"-148,0 0 7,0 0-1,0 0-36,0 0-57,-15 16 0,12 22 0,1 13 19,-1 8-1,1 8 8,2 4-1,0 4-8,0 4 1,0-3 6,0-3 9,0-7-23,0-6-8,0-6-2,8-5 0,-2-9-22,0-7-34,-1-8-27,-1-11-20,3-6-42,3-8-85</inkml:trace>
  <inkml:trace contextRef="#ctx0" brushRef="#br0" timeOffset="37811.4301">15584 2284 256,'0'0'40,"0"0"3,0 0 19,0 0-1,0 0-43,0 0-12,-19 79 9,19-27-3,0 5 11,0 0-10,9-4 8,6-5 4,6-9-20,7-9-5,5-7-4,6-8 4,3-7 18,4-8-15,0 0-2,5-10 11,1-12-8,-1-4 1,-2-4 0,-7-1-3,-4-3 0,-8-3 6,-6-1-7,-4-3 8,-10 0-9,-4 0 1,-6 0 5,0 7-5,0 5 5,-10 6-6,-3 8-3,0 5-9,3 7-66,-1 3-61,1 0-146</inkml:trace>
  <inkml:trace contextRef="#ctx0" brushRef="#br0" timeOffset="38297.3117">15931 2422 414,'0'0'41,"0"0"-26,0 0-10,0 0-5,0 0-7,0 78 7,3-29 20,-3-1 8,0-3 21,0-4-15,0-5-18,0-6-14,0-1 2,0-5-4,0-2-1,0-1-31,0 2-28,0-2 17,0 0-13,0-3-16,0 0-19,0-2 49,7-3 3,3-5-95</inkml:trace>
  <inkml:trace contextRef="#ctx0" brushRef="#br0" timeOffset="38969.1515">16324 2805 184,'0'0'92,"0"0"-35,0 0-3,0 0-24,0 0-1,21-77-21,-6 70 3,5-1 2,0 5 7,0 1 16,1 2-18,-3 0-10,0 11-8,-6 7 0,-4 6-2,-6 4 2,-2 4 3,-6 3 5,-18 1-8,-4-2-31,-2-2-34,5-7 15,2-2 34,10-6 13,4-4 0,3 0 3,6-5-6,0 0 1,4-3-2,17-4-2,14-1 9,8 0 13,3-3-9,3-8-8,-2-1-7,-6 2-83,-8-2-76</inkml:trace>
  <inkml:trace contextRef="#ctx0" brushRef="#br0" timeOffset="39594.1202">16972 2361 212,'0'0'69,"0"0"-45,0 0-18,0 0-6,0 0 0,0 0 15,40 25-11,-16-11 13,3 1-12,0 0-5,3-2 14,-1 1 8,0-3-13,-3-1-6,-1-1-3,-5-1 4,-2-3-4,-3 3 3,-3-2-2,-6 0-1,0 2 0,-3-1 0,-1 1 1,-2 4 11,0 2-6,0 4 3,-2 1 15,-10 4 4,-4 2 3,-6 4 1,-4 2-20,-8 2 7,-2 4-8,-3-1-11,-1 2 2,-2-1-2,3 1 0,-1-4-10,2-1-9,3-1-2,1-2-22,2-1-25,4-3-49,0 2-28</inkml:trace>
  <inkml:trace contextRef="#ctx0" brushRef="#br0" timeOffset="41241.0622">16678 2281 45,'0'0'84,"0"0"-15,0 0-10,0 0-8,0 0-21,0 0-8,-3-4-10,3 4-12,0 0 0,0 0-1,4 0 1,8 3 0,6 7 4,5 1 3,2 2 2,6 0-3,5 0 3,0 0-1,3-1 1,-2-1 0,-1-3-9,-3 2 2,-5-3-6,-6 1-16,-3 1-60,-6 0-30,-6 0 9,-4 0-15</inkml:trace>
  <inkml:trace contextRef="#ctx0" brushRef="#br0" timeOffset="44466.0935">8565 5238 216,'0'0'173,"0"0"-129,0 0-36,0 0-8,0 0 7,0 0-5,0 0 23,94 0-4,-61-4 2,0-2-15,1 0-7,1-3 3,0 3-4,-2 1-41,-4 4-72,-9 1-9,-10 0-114</inkml:trace>
  <inkml:trace contextRef="#ctx0" brushRef="#br0" timeOffset="44669.1996">8563 5464 289,'0'0'48,"0"0"-48,0 0 0,0 0 8,0 0 22,97 5-16,-51-10 20,4-10-25,-1 0-9,-1 0-11,-2 3-40,-4 5-81,-4 2-34</inkml:trace>
  <inkml:trace contextRef="#ctx0" brushRef="#br0" timeOffset="45216.0463">9829 4909 359,'0'0'77,"0"0"28,0 0-25,0 0-65,0 0-14,0 0-1,0 87 0,0-34 2,3 4 14,-2-1 8,1-5-6,-1-2-8,1-3-9,-1-1-1,2-3-1,-2-3 0,1-3-3,-2-5-75,0-7-85,1-8-73</inkml:trace>
  <inkml:trace contextRef="#ctx0" brushRef="#br0" timeOffset="45669.1469">9890 5308 336,'0'0'16,"0"0"-10,0 0 8,0 0 15,0 0-15,0 0-13,110-60 4,-79 55-4,-1-1 1,0 3 0,-3-1-2,0-3 0,0-1-2,0-3 6,-4-1-4,-2-3 2,-7 0 0,-4-5 2,-1-1-1,-5-4-2,-2-1 6,-2 3-7,0 4 8,0 4 49,0 6 5,0 6 21,0 1-15,0 2-25,0 0-43,0 20-6,0 10 6,0 9 5,6 3-3,0-1 13,0 0-8,1-5-4,-1 0 0,0-3-3,0-1 0,-1-3 0,-5 0-26,0-4-8,0-2-89,0-5-37,0-6-86</inkml:trace>
  <inkml:trace contextRef="#ctx0" brushRef="#br0" timeOffset="46181.1428">10928 4686 97,'0'0'148,"0"0"-104,0 0 1,0 0 2,0 0 14,0 0-28,-46 110-16,25-68-9,-5 2 1,0 0-7,-4-4-2,0 1-23,-1-4 5,2-3-73,4-6-41,4-4-51</inkml:trace>
  <inkml:trace contextRef="#ctx0" brushRef="#br0" timeOffset="46493.627">10619 4840 206,'0'0'65,"0"0"-4,0 0-24,0 0-10,0 0-16,0 0-10,72 25 39,-42 7 4,-2 1-22,0 2 0,-1-4-14,1-1-5,5-3-1,0-2-2,0-3 6,-5-1-6,-2-1 0,-10-4-26,-3 1-73,-8-5-49,-2-2-64</inkml:trace>
  <inkml:trace contextRef="#ctx0" brushRef="#br0" timeOffset="47040.4733">10904 4578 116,'0'0'38,"0"0"72,-83-35-46,57 29 8,-2 6-17,-1 0-16,1 0-27,-2 9-10,2 8 1,0 7 8,1 9-7,3 10 2,4 10-4,6 9 9,3 7 2,5 2-10,5 1 2,1-7 14,3-8-19,22-9 0,12-9-8,7-10 3,6-8 5,1-11 0,4-8 4,-1-2 8,4-10-11,-3-16 4,-4-5 2,-3-6 2,-9-2-3,-6-3 0,-8-2 4,-7-2 18,-9 1-10,-8-2-10,-1 3-2,-6 4-3,-15 2-3,-4 6-6,0 5-18,2 8-30,-1 3-49,1 11-71,-4 3-140</inkml:trace>
  <inkml:trace contextRef="#ctx0" brushRef="#br0" timeOffset="48207.6832">11449 4814 168,'0'0'58,"0"0"-1,0 0 24,0 0-23,0 0-31,0 0-20,49-54 0,-39 54 4,2 0-4,-1 1-5,4 19 7,-5 6 13,2 2-8,-6 4 6,2-4-17,-5 0 0,-2-6-3,-1-2 0,0-5-6,0-5 16,0-1-6,0-6 2,0-1-5,0-2 5,2 0 2,-2 0-1,3-18 9,0-9-14,5-6 4,3-4-5,1 2 0,3 6 0,0 3-1,1 6 0,2 7-2,-2 2 2,2 7-1,0 4 1,0 0-8,4 7 2,-5 11-4,1 6 10,-5 1-2,-4 3 2,-3-1-25,-3 3-19,-3-1-32,0-2-61,0-3-69</inkml:trace>
  <inkml:trace contextRef="#ctx0" brushRef="#br0" timeOffset="49080.1247">12653 4951 281,'0'0'82,"0"0"-31,0 0 31,0 0-16,0 0-66,0 0 1,-23 54 8,3-18-9,-3 2 2,-2-2 12,-4 0 0,0-1-7,-3-2-3,-2-3-2,1-2-4,3-2-24,5-5-61,4-3-9,6-6-56,6-6-41</inkml:trace>
  <inkml:trace contextRef="#ctx0" brushRef="#br0" timeOffset="49391.013">12372 4981 315,'0'0'132,"0"0"-132,0 0-2,0 0 2,45 77 14,-24-41 12,3-1-15,-2-4-6,2 1-3,0-5-2,-2 0 3,-1-1-6,0-2-12,1-2 6,-4-4-22,3-5-45,-2-6-16,0-6-71</inkml:trace>
  <inkml:trace contextRef="#ctx0" brushRef="#br0" timeOffset="50031.6053">12651 4859 128,'0'0'73,"0"0"24,0 0 7,-107-16-58,80 16-9,1 1-15,-2 14-20,0 3-2,1 10-4,0 6-1,2 8 3,5 8-1,1 5-3,3 4 4,1 1 2,3 1 1,3-6 2,7-2 5,2-9-8,11-10-4,16-6-4,11-10 2,6-10 6,8-3 11,4-5-2,6-3-9,2-15 1,1-9 10,-2-6-3,-6-6-4,-8-3-1,-9-4 4,-7 2-4,-12 1 12,-8 0-8,-13 0 9,0 2 18,-16 1-34,-12 2 3,-3 5-7,-5 4-10,-3 8-11,1 6-52,4 9-26,4 6-23,5 0-59</inkml:trace>
  <inkml:trace contextRef="#ctx0" brushRef="#br0" timeOffset="50469.0811">13270 4772 225,'0'0'80,"0"0"-28,0 0-12,0 0-40,0 0-9,0 0 9,0 0 28,84 24 3,-44-21-20,4-3 13,3 0-5,-2 0-13,-2-3-1,-4-4-5,-5-1-7,-2 0-69,-7 1-83,-7-1-111</inkml:trace>
  <inkml:trace contextRef="#ctx0" brushRef="#br0" timeOffset="50714.9712">13469 4876 315,'0'0'5,"0"0"-5,0 91 78,0-54 7,7 0-19,1-2-27,-2-4-30,1 0 0,-2-1-8,0-3-1,-3-2 0,-2 1-12,0-2-27,0-1 7,-3-2-20,-7-5-37,-4-2-74</inkml:trace>
  <inkml:trace contextRef="#ctx0" brushRef="#br0" timeOffset="50918.088">13357 5360 428,'0'0'74,"0"0"-74,0 0 0,0 0 22,0 0-14,109-3 5,-63-5-10,2-5 0,1 1-3,-1-3-5,1 0-54,-3-2-100,-6-1-95</inkml:trace>
  <inkml:trace contextRef="#ctx0" brushRef="#br0" timeOffset="51324.3187">14098 4445 424,'0'0'0,"0"0"-21,0 0 2,0 78 19,14-29 8,5 5 30,2 0 11,-3 0 6,0 1 17,-3-4-34,-2 1-16,-5 1-7,-5 0-8,-3-1 4,0 1-9,-18 0-1,-10 1 6,-8 0-7,-6 2-13,-9-1-16,-5-3-30,-3-7-17,-8-5-8,-3-5-21,-9-5-187</inkml:trace>
  <inkml:trace contextRef="#ctx0" brushRef="#br0" timeOffset="52136.1197">9861 4676 232,'0'0'48,"0"0"-3,0 0 1,0 0-28,0 0-4,0 0-10,-48 16-3,28 7 5,-4 9 6,-3 13 4,-1 13 9,-5 16-6,3 13 17,-3 8 15,5 3-23,8-2-13,6-3-6,9-3-7,5-6-4,2-6-6,20-4-34,8-7-79,4-8-46,2-11-90</inkml:trace>
  <inkml:trace contextRef="#ctx0" brushRef="#br0" timeOffset="81379.7261">15144 4162 88,'0'0'36,"0"0"10,0 0 10,0 0-16,0 0-8,0 0-2,12-9 14,-12 9 6,0 0-4,0 0 1,0 0-3,0 0-24,0 0-10,0 0-10,0 0 0,0 0-4,-3 0 9,-6 0 4,-4 0-6,1 2-3,0 2-5,-3 1 5,3-2 4,-1 0-3,1 0-1,-1 1-8,0-1 0,0-1-10,1-1 18,5-1 4,2 0-3,3 0 7,2 0-6,0 0 3,0 0 0,0 0-2,0 0 2,0 0-5,0 0 0,0 0-1,0 0 0,0 0-2,0 0-3,0 0 6,0 0 9,0 0-9,0 0 0,0 0-2,0 0 2,0 0-2,0 0-1,0 0-8,0 0 0,0 0-13,0 0-8,0 2 4,0 1-18,0 1 3,0 1 22,0-1-82,0 0-73</inkml:trace>
  <inkml:trace contextRef="#ctx0" brushRef="#br0" timeOffset="83313.012">15128 4162 32,'0'0'17,"0"0"23,0 0 12,0 0-11,0 0 16,0 0 10,0-3-10,0 3-13,0 0-15,0 0-6,0 0-23,0 0-3,0 0 3,-8 2 18,-5 7-18,-2 3 4,0 0-2,-3 3-3,2 2 1,2 1 0,1 3 3,0 3 0,2 4-2,-2 5 8,4 6-5,-2 5-4,-2 6 2,1 7 5,-4 11 6,-3 9 0,0 7 40,4 3 9,2-4-51,10-4-4,3-6-4,0-2-2,1-3 3,13-1-4,-4-4 2,4-1-2,2 0 1,2 2 0,4 7-1,7 6 1,7 3 6,7-3 5,3-5-12,8-7 0,2-5 4,1-5-1,-3-3-2,-2-6 1,-3-4 1,-5-4-3,-4-8-30,-3-7-89,-4-11-57,-3-12-72</inkml:trace>
  <inkml:trace contextRef="#ctx0" brushRef="#br0" timeOffset="85649.4596">16236 4224 18,'0'0'86,"0"0"10,0 0-33,0 0 20,0 0-12,0 0-12,0 0-15,0-6-19,0 6-25,0 5-14,0 17 14,0 11 11,0 9-2,-4 6 22,1 1-20,1-5-11,2-5 6,0-6-6,0-2 0,0 0-6,0-5-8,5 2-20,-4-3-30,1-1-75,-2-2-74</inkml:trace>
  <inkml:trace contextRef="#ctx0" brushRef="#br0" timeOffset="86071.3123">15663 4867 181,'0'0'64,"0"0"-64,0 0-9,0 0-8,0 0 17,0 0 1,42 30 10,-15-22 21,4-3-2,8 0-14,10 0-4,15-4-3,14-1 8,15 0-5,8 0 33,4 0-10,-1-11-19,-4 1-12,-6-4-4,-5 4 1,-3-1-2,-3 5 1,-7 5-44,-10 1-22,-17 0 9,-14 7-91</inkml:trace>
  <inkml:trace contextRef="#ctx0" brushRef="#br0" timeOffset="86879.1567">16047 5164 342,'0'0'50,"0"0"-34,0 0 19,0 0-35,0 0-9,0 0 9,-24 56 8,20-22-5,-2 3 8,-1 7 11,1 4-1,-2 3 27,-1 3 5,1-1-8,2 1-21,6-4-5,0-6-5,0-7-12,0-7 2,0-4-1,0-7-2,0-5 5,0-7-6,0-3 3,0-4 5,0 0 2,-6-11 56,-10-11-63,-6-7-3,-4-3-3,-4-1-8,-2-2-14,-3 2 12,-1 5-19,4 4-3,-1 6-3,4 4-13,4 2-51,6 3-36,7-2-75</inkml:trace>
  <inkml:trace contextRef="#ctx0" brushRef="#br0" timeOffset="87363.5228">16152 5107 205,'0'0'81,"0"0"-80,0 0-1,0 0 1,0 0-1,0 0 5,80 7 17,-43 0-1,8-3 17,4 1-8,9-3-2,7-1-8,7-1-3,6 0 8,7 0 28,6-6-39,-3-4-5,-4-1-9,-8 2 2,-6 5-2,-4 2-3,-5 2-6,-6 0-39,-12 3-112,-19 7-50</inkml:trace>
  <inkml:trace contextRef="#ctx0" brushRef="#br0" timeOffset="88049.0491">16285 5409 358,'0'0'83,"0"0"-62,0 0-11,0 0-2,0 0-3,0 0-1,74-85-2,-49 75-2,-1 3 14,1 3 6,1 4-1,2 0-15,0 15 3,1 9-1,-2 4 3,-5 3-9,-7 2 0,-5 0-4,-8 4 4,-2 2 0,-9 1 9,-12 5-4,-11-1-5,-4-2 0,-3-3 0,1-2 14,1-5-13,1-1 3,5-1-2,5-5-1,7-4-1,10-4-1,9-7-3,0-5-19,24-5 23,18 0 6,17-16-4,12-12 9,7-3-8,2-2-2,-1-1-2,-9 6-16,-7 6-87,-16 2-52,-12 5-119</inkml:trace>
  <inkml:trace contextRef="#ctx0" brushRef="#br0" timeOffset="88890.6515">16753 5307 5,'0'0'100,"0"0"-60,0 0 19,0 0-26,0 0-13,0 0-9,62-43 6,-50 43 6,0 0-8,-1 0-7,2 12 1,-3 3 10,-1 3 5,2-3-15,-4 0-1,-1 0 0,0-2-2,-3-5-5,0 2-1,0-4 1,0-4 0,0 1-1,0-3-1,3 0-32,3-1 5,3-16 24,3-5-14,4-4-2,-4 4-5,1 4 20,-5 5 5,-3 6 15,-4 3 39,5 4-15,0 0-33,3 0-3,3 0 3,-3 11-2,1 2 1,-2 2-3,-2 0-2,1-2 3,-1 4-2,0-2-1,3-2 0,0-2-26,4 0-64,2-7-56,0-4 19</inkml:trace>
  <inkml:trace contextRef="#ctx0" brushRef="#br0" timeOffset="221065.905">18677 3973 1,'0'0'109,"0"0"-64,0 0-20,0 0 1,0 0-14,0 0-10,0 0 9,33 0 21,-18 0 22,6 0-2,1 0-20,7 0 1,4 0-14,5 0-5,2 0-5,4 0-2,3 0-5,1-4 4,4 1-6,7-1 1,12 0-1,17-1 1,15-3 2,6 3-3,1-3 0,-4 0 7,-5 0-3,-10 1 2,-16 1-3,-13 4-1,-16 2 0,-12 0-2,-8 0 0,-12 0-1,-6 0-16,-5 0-50,-3 0-11,0 0-38,-6 0-37</inkml:trace>
  <inkml:trace contextRef="#ctx0" brushRef="#br0" timeOffset="222159.6009">18970 3998 4,'0'0'120,"0"0"-37,0 0 2,0 0-7,0 0-27,0 0-19,-5 0 0,5 0-16,0 0-9,0 0-6,8 0 2,6 0 11,6 0-5,4 2-4,3 8 7,2 1-5,6 1-3,4 0 7,4 0-8,3 0 7,3 0-7,-1 0-1,-3-2 0,-5 1-2,-3 1 0,-2 2-1,-5-1 2,-7-1 4,-9 0-5,-2-1 0,-8-2-2,-4 2-2,0 0 3,-3 4 2,-21 5 5,-8 1 11,-9 0-17,-5 2 0,-2 1 0,-1-1 5,1 0-5,-1 3 0,2 3 0,-1-1 0,-8 5 0,-2-2 0,-3-2 0,0 1 0,4-2 0,6-2 3,8-5-2,15-5 2,10-4-3,10-6-3,4-3 0,4-1-1,0-1-5,0 1 0,10-2 9,7 0 4,5 0 29,4 0-11,2 0 14,3 0-21,2 0-4,1-3-8,8-2-1,7-1 3,10-1 0,6-3-5,7 3 1,7 0 1,2 0 0,1 2-1,1 0 5,3-3-6,8 3 0,4-1 0,5 1-4,-6 3 8,-11 2 3,-12 0 0,-21 0-2,-16 0-10,-16 0-2,-12 0-11,-6 2-27,-3-1-19,0 3 35,0 0-3,-12 2 14,-1 0-99,-5-3-98</inkml:trace>
  <inkml:trace contextRef="#ctx0" brushRef="#br0" timeOffset="223592.9313">18629 5212 13,'0'0'66,"0"0"-8,0 0 29,0 0-45,0 0-8,0 0-9,-4-18 28,4 10-21,3-1 4,7 1 7,5-1-29,2-1-5,4 2 4,-1-1-12,0 5 0,-1 0 12,-2 4-9,-2 0-1,-3 0-3,1 11 0,-6 6 2,-2 3-2,-5-1 0,0 2 3,0 0-3,-8 0 0,-6 0 10,-3 1-9,-1-2 5,5-2-6,-2-1 3,6-2-3,1-5 1,5-2-2,2-3 1,1-5-6,0 0 6,0 0-7,4-2 6,12-15 1,6-5 1,3-5-1,2 0 0,-3 0-6,-2 1 6,-1 2-6,-4 1 6,-3 4 0,-3 2 2,-6 7 1,-2 5 3,-3 3 4,0 2 26,0 0-20,0 0-16,0 5 2,-11 9-2,-1 4 7,-1 3-7,1 0 0,2 0 3,2-2-3,3 1 0,4-2 0,1-1-3,0-5-26,7-3-49,11-8-79,3-1-111</inkml:trace>
  <inkml:trace contextRef="#ctx0" brushRef="#br0" timeOffset="223979.9399">19457 5083 283,'0'0'38,"0"0"-1,0 0 26,-113 19-19,80 1-33,0 5 2,4 1 13,3-1-19,7 0 3,4 0 11,3-1 6,3-2 3,3 1-13,5-5-3,1-3 3,0-1-17,3-4 0,13-2 6,4-4-4,9-4 4,11 0 3,5 0-1,3-12-8,-6 3-74,-9 0-15,-10 0-1,-7 3-50,-8-2-39</inkml:trace>
  <inkml:trace contextRef="#ctx0" brushRef="#br0" timeOffset="224229.9324">19158 5287 98,'0'0'153,"0"0"-136,0 0-9,0 0-3,0 0-4,0 0 89,64 1 3,-27-4-52,9-9-39,2 0 8,4 0-9,-3 0-1,-5 3-41,-10 0-88,-6 2-44,-5 0-3</inkml:trace>
  <inkml:trace contextRef="#ctx0" brushRef="#br0" timeOffset="225366.3789">19775 4977 53,'0'0'36,"0"0"60,0 0-14,0 0-21,0 0 18,0 0-23,0-36-6,-12 33-15,-4 1-30,-4 2 0,-2 0-5,-2 0-6,2 5-1,2 6 7,0 0 0,0 1-1,5-1-3,5 1 2,1-3 0,6 2-8,3-3 10,0 2-12,0-2 12,8 0 2,9-2-2,6-2 6,5-2-2,3-1 6,0-1 13,-1 2-10,-5 1-9,-3 2-1,-6 2-3,-5 5 3,-4 1-3,-5 5 1,-2 2 8,0 1 2,-15 0-10,-5-3 5,4-3-6,1-4 0,3-4 6,6-2-4,2-4 0,4-1 1,0 0 1,0 0-3,0 0 5,11-4-6,0 1-4,1 2-2,-5 1 6,-1 0 3,-1 7 18,-2 9 2,-2 5-12,-1 4 0,0 0-2,0-1-8,-6-1 7,0-4-7,2-1-1,1 0 0,1-4 2,2 3-1,0-2-1,0-3-7,3 0 3,8-5-5,5-2-76,4-5 17,5 0-39,2-2-92</inkml:trace>
  <inkml:trace contextRef="#ctx0" brushRef="#br0" timeOffset="225797.0575">20133 5111 132,'0'0'80,"0"0"-62,0 0 38,0 0 5,0 0-31,0 0-1,-80 93-3,72-69 15,4-3-12,4-1-5,0-5-6,0-3 3,4-1-14,11-4 13,5-6 4,3-1-12,4 0 20,3-8-12,-2-9-7,-5-1-5,-7-2-6,-7 2 7,-6 1-9,-3 1 0,0 1-2,-1 0 2,-13 3-18,-2 1 0,1 4-13,-3 4-24,1 3-53,3 0-22,0 0-36</inkml:trace>
  <inkml:trace contextRef="#ctx0" brushRef="#br0" timeOffset="226125.1674">20393 5297 404,'0'0'101,"0"0"-97,0 0 7,0 0 15,0 0-11,0 0 20,2 50-16,-2-33-11,-11 2-8,-4 1-6,-1 1-5,-4-3-69,2-2-45,0-4-153</inkml:trace>
  <inkml:trace contextRef="#ctx0" brushRef="#br0" timeOffset="226583.6552">20705 5026 295,'0'0'112,"0"0"-3,0 0-40,0 0-67,0 0-1,0 0 4,-6 86 9,3-56 11,0-1-15,3-4 3,0-1-13,0-4 0,0 2-5,0 1-16,0 0-34,0-2 25,0-4-81,-3-4-40,0-4-52</inkml:trace>
  <inkml:trace contextRef="#ctx0" brushRef="#br0" timeOffset="227768.5045">20790 4905 4,'0'0'53,"0"0"-35,0 0-8,0 0 16,0 0 20,0 0 5,88-43-8,-75 39-14,1 0 15,1 3 7,-1 1-41,0 0 5,2 0 5,-5 0-6,-1 5 0,-3 2 6,-3 2-3,-1 3-11,-3 2 3,0 2-1,0 4-5,0 0-2,-12 1 5,-2 1 0,-3-1-5,-2-1 1,2-2-2,3-3 0,2-3-3,3-3 3,6-3 0,2-2-4,1-2 0,0 1-1,0-1 0,0 1 2,1-2 1,10-1 2,5 0 5,3 0-3,3 0 2,-3 0 6,-3 0 0,-2 0-7,-7 0-3,-1 0 0,-4 0 3,-2 0-3,0 0 0,0 0-2,0 0 2,0 0 0,0 6 0,0 5 5,0 2 10,0 2-5,0 5-2,-5 1 10,1 5-11,-2-1 2,-1 2 17,-1 1-10,2-2 0,-2 5-3,1-2 14,0 0 5,1-2 19,-1-4-43,1-4-8,0-4 0,-1-1 1,0-5 2,-1-1-6,1-5-1,-4-2-25,1-1-17,-2 0-64,-1-4-67,2-11-94</inkml:trace>
  <inkml:trace contextRef="#ctx0" brushRef="#br0" timeOffset="229015.3408">20960 5153 51,'0'0'54,"0"0"13,0 0 2,0 0-18,0 0-7,0 0 5,3-5-15,-3 4-11,1 1 0,4-2-15,2-1-7,4 0 0,5 0-1,3 2 0,3-1 0,1 2 0,3 0 10,0 0-9,0-1 0,1 1 1,0-2-2,-4 1-3,-2 1-18,-9-2-43,-6 2-37,-6 0-43,0 0-12</inkml:trace>
  <inkml:trace contextRef="#ctx0" brushRef="#br0" timeOffset="229921.5341">21177 4849 61,'0'0'31,"0"0"-23,0 0 18,0 0-18,0 0 28,0 0-7,29-49-22,-20 45-3,-2 2 15,4 2 3,-1 0 0,2 6 11,1 9 30,0 3-37,-1 1-21,-1-1-5,-2 0 4,-2-1 0,-4-2-3,-3-2-1,0-2 1,0-3 10,0-1-3,0-4 4,0-2-8,0 1-3,0-2 2,0 0 7,3 0-2,4-9 13,2-9-9,1-5-10,4 2 1,-2 3-1,-2 6 4,-3 4 5,-2 5-10,-1 3 9,1 0-10,3 6 0,0 8 9,-2 2 1,-3 2-9,0 1 0,-3-1-1,2-2 0,2 1-64,5-4-69,2-4-75</inkml:trace>
  <inkml:trace contextRef="#ctx0" brushRef="#br0" timeOffset="234874.7637">21300 4843 0,'0'0'29,"0"0"-13,0 0-2,0 0-7,0 0-4,0 0 7,0 0-2,0-7-8,0 6 0,-2 1 1,-2 0-1,3 0-2,-5 0-4,0 0 1,-5 0-25</inkml:trace>
  <inkml:trace contextRef="#ctx0" brushRef="#br0" timeOffset="235859.0882">21300 4843 16,'-81'4'23,"81"-5"-9,0-5-8,0-1 11,2 2-9,3 0 18,-1-1-4,5 0 3,-2-1 3,2 0-12,3 0 3,-1-1-6,-2 2-9,-3 1 4,1 0 16,-4 2 0,0 0-6,0 1 2,0-1 2,0 2-15,3-1-1,4 1-1,1 0-1,1 1 6,1-2 1,-1 2-3,-3 0 14,1 0 1,-1 9 2,-1 5-6,2 2-11,-2 1-1,-1 1-2,-1 1-5,0 1 2,-1 1 5,-1-3-4,-2 0 0,-1-3-2,-1 0 2,2 0 5,-2-1-6,0-1 7,0-1-7,0-1-1,0-4-1,0 2 5,0-2-4,0-2-1,0 1 1,-3-1 5,1 0-4,1-4 1,-1 1 0,2-1-3,0-1 5,0 0 0,0 0 0,0 0 20,0 0 4,0 0-1,0-6-23,0-8-2,0-1-5,2 3 2,2 0 0,1 3 1,-2 2 1,0 1 1,-2 1-3,-1 2 1,0 1 1,0 2-2,0 0-2,0 0-3,0 0 4,0 0-4,0 0 2,0 0 2,0 0 1,0 0 0,0 0 0,0 0 1,0 0 0,0 0-1,2 0 2,-1-1-2,2-2 0,3-4-12,3-4 10,5-4 2,3 0-4,1-1 4,-1 0-6,0 3 6,0-1-2,1 1 2,-2 3-5,1 3 5,-5 6-1,-1 1-3,-2 0 0,-2 8-3,0 10 5,0 5-1,-5 3 3,-1-2 7,-1 0 8,0-2-2,0-4-4,2-1-8,1-3 3,1-2-4,2-3 1,3-3-4,0-3-1,5-3-33,5 0-3,6-2-39,2-11-32,-3-1-131</inkml:trace>
  <inkml:trace contextRef="#ctx0" brushRef="#br0" timeOffset="236825.8436">21439 4802 104,'0'0'78,"0"0"9,0 0 3,0 0-47,0 0-25,0 0-18,-47-20-5,31 20 0,-5 0-14,3 4 19,-1 6 3,2-1-3,1 0-10,4-3 7,0 0-4,6-3 2,5-1 0,1-2-13,0 0-10,0 1 8,1-1-2,11 0 22,0 0 4,2 0 5,-1 0-9,-2 0 7,-2 0 8,-1 0 5,-3 0 9,-1 0-10,-2 0 0,-1 0-3,-1-1-8,0-1 4,0 1 2,0-2-14,-7 1-6,-6 1 6,-1-1 5,0 0-5,1 2-4,0-1 3,1 1-6,1-2-5,4-1-5,1-1 13,2 1 4,2-3-1,2 0-4,0-1 5,0-1-5,0 1 4,0 2-6,0 2 5,0 3-9,0 0 11,0 0 1,0 0 0,0 0 16,0 0-11,0 0-6,0 0 0,0 0-3,0 0 0,-1 0-11,-4 0 14,-3 6 16,1 3-16,-2 0 3,5-2-1,1 1-2,0-2 1,1-2-1,2 1-5,0-2 3,0-1-3,0 1-17,0-2-24,2 1-40,4-2-47</inkml:trace>
  <inkml:trace contextRef="#ctx0" brushRef="#br0" timeOffset="249888.2404">22549 4292 114,'0'0'121,"0"0"-69,0 0 26,0 0 5,0 0-24,0 0-32,-3-6-6,3 5 5,0-1-12,1-1-13,12-2 6,7-1 1,12-3 1,9-1-9,9-3 2,3 3-2,2 1-19,-4 2-33,-6 2-30,-9 5-35,-7 0-28,-3 0-40</inkml:trace>
  <inkml:trace contextRef="#ctx0" brushRef="#br0" timeOffset="250341.3437">23571 3935 406,'0'0'42,"0"0"52,0 0 6,0 0-36,0 0-40,0 0-24,0-15-6,0 33-6,0 6 12,0 6 6,0 0-6,0 1 1,0-2-2,0 3 1,0-2-1,0 2-1,0-2-38,1-2-4,-1 1-24,0 1-6,0 5-24,0 1 3,-7 3 54,-1-4 40,-1-7-130</inkml:trace>
  <inkml:trace contextRef="#ctx0" brushRef="#br0" timeOffset="250930.9615">22643 3864 153,'0'0'26,"0"0"-17,0 0 3,0 0 8,0 0-11,0 0-8,-57-19-1,41 19 3,-4 4 22,1 13 38,-4 4-8,1 11-14,0 10-11,1 7-5,-3 8 18,3 4-29,3-1-1,5 2 10,7-4-11,6 0-6,0-4-6,21-3 2,8-6 2,9-1 0,4-4 2,8-2-3,7-3-3,9-9-1,8-6 0,11-9-23,6-11-107,8-1-126</inkml:trace>
  <inkml:trace contextRef="#ctx0" brushRef="#br0" timeOffset="251368.4382">23869 3785 372,'0'0'12,"0"0"20,0 0 30,0 0-42,0 0-20,0 0 0,21 52 3,-3-13 21,3 4-3,0 0 10,-2-1-15,3 2-10,-1 1-2,-4 0-4,-2 2 5,-8-2 15,-7-1-16,0 2 10,-12 5-14,-18 8 0,-10 1 0,-3-3 0,-3-4 0,-1-9-22,4-5-42,1-12-51,2-12-192</inkml:trace>
  <inkml:trace contextRef="#ctx0" brushRef="#br0" timeOffset="252677.366">24247 3646 292,'0'0'124,"0"0"-123,0 0 1,0 0 2,0 0 1,0 0-5,-3 42 0,10-39 2,5-1 8,0-2 20,4 0 7,-1 0-2,5-5-17,-2-4-4,0-3-12,-2-3 3,-3-2 3,-4-2-5,0-2 2,-3 0-3,-4 0 0,-2 0-2,0 0 2,0 0-2,0-4 1,0 3 1,0-1 0,-2 2-2,-1 5 0,2 2 2,-1 4 9,-1 3 11,2 3-1,-1 1-7,1 3 12,1-1-8,-2 1-9,2 0-9,0 0-10,-1 15-5,1 14 15,0 10 1,0 7 8,0 2-8,0 2 4,0-1 0,0 3-2,0-3-2,7-2 0,2-2 1,-3-3 2,0-1-4,0 0 0,1-1-2,-1 1 3,-1-2-1,-2-3 0,0-8 0,0-8-3,-3-8 3,2-6-37,-2-6-52,0 0 60,1-8 20,-1-9-1,2-3 2,3 1 7,0 1 1,2-1 0,2 1 4,5 2 8,4-2 2,7-3-13,5-3 2,4-3-6,5-2-16,1 2-88,-3 1-86</inkml:trace>
  <inkml:trace contextRef="#ctx0" brushRef="#br0" timeOffset="253248.697">25030 3212 375,'0'0'98,"0"0"-23,0 0 27,0 0-51,0 0-42,0 0-9,-70 34-3,49 11-1,-3 9 4,3 3 0,6 0 0,3-4 0,9-2 4,3-4 4,0-5-7,2-3 2,17-5-3,6-2-3,5 0-10,3-5-17,6-7 15,0-11-118,1-9-105</inkml:trace>
  <inkml:trace contextRef="#ctx0" brushRef="#br0" timeOffset="254079.8084">25179 3501 147,'0'0'44,"0"0"36,0 0-11,0 0-26,0 0-30,0 0 0,27-40-5,-12 37 3,1 2-3,1 1 6,2 0-9,-1 5-5,0 11 11,-5-1-4,-1 4-6,-6 1 10,-4 2-11,-2 1-5,0-1 5,0-1 11,-8-1-4,-2-5-2,1-1-3,3-7 8,3-2-9,1-2-1,2-3 0,0 0-5,0 0 3,5-9 4,5-7-4,1-2-4,2 0-1,-1 0 4,1 0 2,1-1 1,2-1 0,-1-1 2,3 0-1,-1 0-1,3 0-3,-4 3 3,-2 4 0,-6 7 1,-7 2 4,-1 4-1,0 1 36,0 0-8,0 0-32,-9 8-15,-1 14 15,-5 4 10,4 0-7,4 0-3,4-1-4,3-5-3,0-1 4,6-3-3,9-4-14,7-4-39,7-8-26,2 0-127</inkml:trace>
  <inkml:trace contextRef="#ctx0" brushRef="#br0" timeOffset="254454.7908">25800 3190 417,'0'0'37,"0"0"5,0 0 0,0 0-22,0 0-20,0 0 0,51 43 0,-32-6 23,-5 0-5,-1-2 4,-3-2-1,0-2-5,-4 0-16,-1-4 2,-4 2 0,-1 0-2,0 6-33,-19 3 0,-12 1 27,-11 0-44,-7-1-61,-7-6-37,-2-6-82</inkml:trace>
  <inkml:trace contextRef="#ctx0" brushRef="#br0" timeOffset="256341.2256">26828 3641 385,'0'0'84,"0"0"9,0 0 11,0 0-68,0 0-34,0 0-2,0 8-15,0 19 5,0 11 8,0 9 4,0 3 15,0 5-11,0 2 2,0 0 1,0 2-7,1-5 2,5 2-4,-3-5 0,3 2 7,-5 0-7,1-1-2,-1-4-19,-1-6-77,2-10-90,1-12-85</inkml:trace>
  <inkml:trace contextRef="#ctx0" brushRef="#br0" timeOffset="257181.4925">27171 4030 255,'0'0'37,"0"0"47,0 0-37,0 0-37,0 0-8,83-71 3,-56 60 2,0 3 13,0 3 1,-5 4 3,1 1-7,-4 0-11,-4 10 6,-2 8 15,-1 3-19,-4 3-7,-5 2 4,-3-1-4,0 4 4,-2-2 0,-14 0-1,-5-3 8,-1-1-12,-1-2-15,-1-4 9,5-4 2,7-4-6,6-4-5,6-5-6,0 0-24,3 0 24,15-16 13,9-5 3,4-4 2,2-1-36,-2 1 12,-2-1 16,-4 2 11,-3-2 2,0 1 0,-2 0 6,-1 2 4,-3 3 13,-5 7-5,-6 5 4,-4 5 44,-1 3 7,0 0 3,0 0-78,-3 0 7,-8 8-7,-3 10 3,-2 5-3,4 2 0,1 0 2,4 0-2,7-3-8,0-1-2,0 0-8,2-4-12,11-4-33,2-2-18,3-4-42,1-2-39</inkml:trace>
  <inkml:trace contextRef="#ctx0" brushRef="#br0" timeOffset="258165.9619">27909 3813 79,'0'0'78,"0"0"23,0 0-19,0 0-3,0 0-23,0 0 0,-10-4-18,10 4-19,0 0-19,0 0-12,0 0 3,0 2-2,4 11 10,10 2-1,5 0 2,8-2 9,1 4-8,7-2-1,2 0 9,5-2-7,-2 1-2,-3 0 1,-4-3 4,-9 2-5,-6-3-3,-9 1 3,-3-4-3,-3 0 3,-3-2-2,0 1 2,0 2 0,0-1 2,0 4 0,0-1-2,-2 3 0,-7-2 5,-5 3-17,-3 0 16,-4 1-4,-6 0 4,-1 3 5,-2-3-2,0 1-6,4 1-1,-2 1 0,3 2 0,0-1 10,3 0-10,3-5 0,2 0-19,3 0-65,2-3-64,3-2-5</inkml:trace>
  <inkml:trace contextRef="#ctx0" brushRef="#br0" timeOffset="261486.5132">29227 3547 193,'0'0'37,"0"0"39,0 0-44,0 0-21,0 0-9,0 0 6,-87 84 25,62-48-2,1 4 12,-5 4-1,3 6-14,3 3-16,4 7 1,6 5 3,0 5-6,0 4 20,4 4 20,5 6-15,4 2-26,1 6-9,27 0 0,13 3-1,9 2-6,6 2 4,4 2-8,9-7-28,14-8 17,11-12-72,12-14-39,1-13 15,0-19-165</inkml:trace>
  <inkml:trace contextRef="#ctx0" brushRef="#br0" timeOffset="262232.3797">29730 3645 84,'0'0'260,"0"0"-236,0 0-21,0 0 27,0 84 15,0-45 0,0-3-20,0 1-7,0-6 1,0-1-18,0-3 3,0-1-4,0-1-9,0-2-28,11-2-81,3-3-35,4-6-88</inkml:trace>
  <inkml:trace contextRef="#ctx0" brushRef="#br0" timeOffset="262654.2253">30103 3775 332,'0'0'92,"0"0"6,0 0-21,0 0-60,0 0-17,-80 32-1,63-2 1,1 3 9,3 0-1,7-4-6,6-3 6,0-5-8,0-3-7,15-5 6,5-2-4,3-5 5,7-5 2,5-1 4,-1 0 0,-3-6-1,-7-6 5,-6-2-6,-6-2 3,-6-2-2,-3-1 0,-3-2-4,0 2 6,-11 3-7,-6 2-13,-3 5-41,-4 3-64,4 3-85,1 0-87</inkml:trace>
  <inkml:trace contextRef="#ctx0" brushRef="#br0" timeOffset="263138.5763">30379 3697 238,'0'0'74,"0"0"23,0 0-14,0 0-74,0 0-9,0 0-5,11 21 4,5-1 1,3 1 4,1 2-3,3-2 1,2 1-2,2-2 0,0-1 5,0-1-5,-6-1-1,-3-2 1,-8 1-1,-4 1-1,-6 1-1,0 3 3,-12 0 8,-11 0-1,-6 4 19,-5-1-6,-2-2-16,-1 4 7,-4-2-11,1 3-14,1 0-29,5 0-24,9-3 38,11-9-149</inkml:trace>
  <inkml:trace contextRef="#ctx0" brushRef="#br0" timeOffset="263494.332">30965 3986 167,'0'0'87,"0"0"-45,0 0 32,0 0 3,0 0-28,0 0-18,19-13-20,-3 13 2,10 0 6,10 0-13,7 0 6,8 0-12,3 0-8,1 0-46,-5 0-56,-9 0-76</inkml:trace>
  <inkml:trace contextRef="#ctx0" brushRef="#br0" timeOffset="263853.6865">31694 3725 357,'0'0'56,"0"0"-13,0 0-43,0 0 3,0 0-3,-4 96 41,-2-55 4,1-4-7,2-2-14,-1-3-18,4-2 2,0-4-8,0 0 0,0-3-3,0-1-23,0-4-74,2-1-84,5-4-76</inkml:trace>
  <inkml:trace contextRef="#ctx0" brushRef="#br0" timeOffset="264494.2788">32026 3782 241,'0'0'23,"0"0"38,0 0-61,0 0 1,0 0-1,0 0 25,6 42 3,-6-18-10,0 3 1,0 0-13,0-2-2,0 1-3,0 0-1,0 1-39,0-5-82,0-1-87</inkml:trace>
  <inkml:trace contextRef="#ctx0" brushRef="#br0" timeOffset="264999.9026">32330 3727 36,'0'0'253,"0"0"-236,0 0-17,0 0-11,0 0 1,0 0 10,34 30 7,-16-15-7,2-1 0,5 0-5,3-1 10,5-1-4,1 0 8,-2-1 10,-4-1-16,-6 1-3,-7-4 1,-3 2-1,-7-1 0,-2 1 0,-3 1 0,0 2 0,-3 4 13,-14 0-7,-2 1-8,-5 2 16,0 3-4,1-3 3,3 1-8,-1-2-5,3 0 1,0 0-3,2 0 2,1 1-25,-1-1-60,4 0-76</inkml:trace>
  <inkml:trace contextRef="#ctx0" brushRef="#br0" timeOffset="265749.8644">29664 4649 321,'0'0'69,"0"0"-61,0 0 11,0 0-8,103-25-9,-54 19 1,2 1-2,-2-2-1,3 3 5,3-3-3,11 0-2,16 0 8,20-4 6,18-1 19,23-2-18,14-2-5,12 1-4,11 2-6,5 2 0,5 2 5,-2 1-3,-3 2 5,-14 2-7,-14 0-9,-18 2-16,-23 0-63,-23 1 26,-26 1-14,-26 0 32,-22 0 35,-18 0 5,-1 0-86,-23 0 49</inkml:trace>
  <inkml:trace contextRef="#ctx0" brushRef="#br0" timeOffset="266626.3486">30880 4792 262,'0'0'82,"0"0"50,0 0-43,0 0-29,0 0-37,0 0-16,-7-8-7,5 16-25,-1 14 20,-2 10 5,2 2 0,-1 2 10,2 0-1,-1 0 7,2-1 1,1-1-9,0-2 1,0 1-9,0 2 1,0 0 1,4-4-2,-1-5-4,-1-6-8,-2-4-10,0-4 18,0-2 0,0-5 3,0-2 0,0-1 1,0-2-3,-5 0 3,-5 0 16,-5 0 28,-6-8-41,-3-5-3,-1-3 0,-5-2-2,3-3-1,-1-1-13,1 1-71,-1-2 31,-2 2-42,5-1-111</inkml:trace>
  <inkml:trace contextRef="#ctx0" brushRef="#br0" timeOffset="267063.8301">30995 4841 187,'0'0'98,"0"0"-63,0 0-28,82-26-7,-35 19 4,10-1 3,10 2-6,5 2 5,3 1 17,-2 2-6,-5 1-8,-5 0-7,-9 0 0,-9 3-2,-14 4-4,-10 2-22,-9-2-48,-11 3-44,-1-3-58</inkml:trace>
  <inkml:trace contextRef="#ctx0" brushRef="#br0" timeOffset="267610.6732">31171 4991 85,'0'0'44,"0"0"-42,0 0 26,89-40 31,-67 37 4,-2 2 2,1 1-20,0 0-12,-3 0-9,1 7-6,-5 5-6,-3 2-7,-2 2-5,-7 2-1,-2 4-6,0 2 5,-12-1-4,-13 1 4,-5-1-18,-5-2 18,2 1 0,4-4 2,2-2 2,6-1 1,8-3-3,5-2 0,2-2 0,5-2 0,1-2-6,0 0-5,4-4 11,20 0 19,12 0 28,10 0-31,8-8-2,1-2-14,0-1-18,-1 1-21,-9 0-50,-7 0-21,-6-1-81</inkml:trace>
  <inkml:trace contextRef="#ctx0" brushRef="#br0" timeOffset="268934.634">32869 3658 30,'0'0'61,"0"0"-7,0 0 25,0 0-27,0 0-22,0 0-24,19-4-3,-13 4 2,0 5 30,4 12 23,1 7-21,-1 11-4,2 12-7,-4 8-3,-4 9 6,-2 6-15,-2 1-8,0 3 2,0 2-5,-5 1-3,-2 1-65,-2 4 32,1-6 28,-4 0 1,-5-7 0,-7-6 4,-8-4-5,-7-3-22,-7-4-39,-8-2-101,-4-3-46</inkml:trace>
  <inkml:trace contextRef="#ctx0" brushRef="#br0" timeOffset="269696.6172">33204 3607 130,'0'0'106,"0"0"-42,0 0 17,0 0-1,0 0-14,0 0-34,12-14-24,-12 14 4,0 0-12,0 0-3,0 0 2,4 5-7,7 17 2,7 13 6,3 13 5,3 6 12,1 8-15,-3 1 0,-2 2 0,-1 0-1,-5 2-2,-2 7 1,-9 3 0,-3 6 5,0 4-5,-14 0 0,-8 0-4,-14-6-6,-12-9-3,-7-5 13,-4 0 0,-6 3 8,0 3-20,-3 1-2,-4-5-75,-2-3-35,-2-3-89</inkml:trace>
  <inkml:trace contextRef="#ctx0" brushRef="#br0" timeOffset="281634.9684">9733 7422 218,'0'0'71,"0"0"-33,0 0 36,0 0 7,0 0-16,0 0-49,0 0-16,-6 4 0,-3 18 7,0 8-7,2 9 2,2 8 2,2 7 2,2 3-1,1 7-5,0-4 1,0-1 0,6-7-2,10-5 1,7-4 0,3-2-1,7-3-1,3-5 2,4-9-3,2-8 3,0-8 0,4-8 1,2-10 1,6-21 0,-1-8 0,-1-6-2,-2-3 6,-6-2-6,-8-1 2,-8 2 1,-9 0-3,-9 4 7,-10 3-4,0 6 12,-7 4 1,-12 7-1,0 2-9,-3 5-6,10 3-3,1 6-31,3 3-66,3 3-88,4 3-120</inkml:trace>
  <inkml:trace contextRef="#ctx0" brushRef="#br0" timeOffset="283173.8475">10485 8039 164,'0'0'211,"0"0"-198,0 0-4,0 0 1,0 0 12,0 0-6,48 25 2,-25-25 5,4 0 5,3-7-20,3-6 5,1-6-12,1-7 4,-4-2-5,-1-4 4,-5-2-8,-5 2-10,-4 1-11,-7 6 24,-6 6-1,-3 6 2,0 7 3,0 2-2,0 4 16,-1 0 8,-2 0-4,1 18-10,2 8-11,0 2 3,3-2-1,13-1 1,1-2-5,2-4 2,-2 2 0,-1 2 3,-4-4-1,0 1-2,-5 0 0,-1-4 1,-4-1-1,-2-4 1,0-4 1,0-1-4,0-3 5,-6 1-3,-3-3 9,-1-1-3,1 0 1,-1 2-1,4-1 7,1 0 11,3 1-24,2-2 1,0 0-1,0 0-8,6 0 3,9-12-17,7-3 22,5-2-2,1-1 2,1 0-1,-2 0 1,3 0-5,-5-2 2,-1 1 3,-2-2 0,-2 1-2,-1 1 4,-4 4-4,-3 1 5,-8 7 1,-1 4 0,-3 1 2,0 2 33,0 0 13,0 0-10,0 0-17,0 0-25,0 10-9,0 7 8,-1 4 1,1 0 0,0-1 0,0-2 0,0-3-5,3-1 5,6-6-2,4 2 1,1-4 1,2-5-6,-1-1 5,3 0 0,-3 0-1,1-14 1,-2 3-11,-1-2 9,-4 2 2,0 1 1,-2 2 1,-1 1-1,0 4-1,2 0 0,1 3-3,1 0 2,2 0 0,-3 0-1,3 2 1,-6 5 1,0 1-1,-3-1 1,-1 3-3,-1-3 2,-1 0 2,0-2 0,0-2 1,0-3-1,0 0 0,0 0 0,3 0 0,-2 0 6,2-6-6,2-10 3,2-2-3,1 1-1,2 2-2,-1 1-1,0 4 4,3 1-1,0 3 1,0 4-3,3 2 6,-3 0-6,1 0 3,-1 2-1,-1 8-3,0 0 0,0 4 1,-3 0 3,2-1-1,-3-1-6,-1-3-9,2-1 14,1-4-32,-3-2-53,0-2-27,-5 0-102</inkml:trace>
  <inkml:trace contextRef="#ctx0" brushRef="#br0" timeOffset="283455.0834">11224 7706 792,'0'0'0,"0"0"-14,0 0-10,0 0 22,0 0-12,0 0-147,20-20-60,-15 17-104</inkml:trace>
  <inkml:trace contextRef="#ctx0" brushRef="#br0" timeOffset="284390.9288">11853 7812 306,'0'0'86,"0"0"-58,0 0 20,0 0 25,0 0-22,0 0-2,17-40-5,-22 38-26,-10 2-5,-6 0-13,-4 2-7,0 10 6,0 3-3,5 0 3,2 3-7,7-2 8,5-2 0,5-2-3,1-3 1,0-3-9,7-1-17,11-5 2,2 0 22,7 0 3,-1-2-6,1-7 0,-5-1 3,-6 3-10,-3 2 7,-4 5 7,-2 0-2,1 2-1,7 19 3,-2 11 0,-1 6 11,-6 5-3,-3 10 6,-3 5-3,0 2-7,0-2 6,-3-5 1,-12-6 40,-3-10-35,-1-5-14,1-9 23,5-10-11,5-7-11,8-6 6,0 0 7,0-18 4,0-12 3,18-8-23,7-4-2,5-2-9,2 2-14,-1 2 1,0 2-2,1 3-39,-6 2-55,0 5-162</inkml:trace>
  <inkml:trace contextRef="#ctx0" brushRef="#br0" timeOffset="285260.7798">12778 7865 363,'0'0'78,"0"0"-43,0 0 28,0 0-21,0 0-36,0 0-6,-25 42-4,28-34 4,8-2 9,6-2 2,5-2 6,7-2 21,3 0-10,6 0-15,4-14 7,2-1-6,3-6-9,-1-3-5,-6-5 6,-2-1-10,-7-3 4,-3-1-1,-7 2-11,-10 3 4,-11 6 6,0 3 1,-14 3 1,-7 6 6,-7 7-4,-5 4 11,-3 1 15,-4 22-7,0 9-6,4 6-15,6 2 0,9-2-1,6-3 1,12-6 0,3-4-3,2-6 1,18-4 1,12-6-5,10-3 6,8-5-2,5-1 2,1 0-3,2 0-8,-1-8-42,-2 0-59,-7-1-36,-8 0 47</inkml:trace>
  <inkml:trace contextRef="#ctx0" brushRef="#br0" timeOffset="286354.4739">13748 7754 349,'0'0'247,"0"0"-134,0 0-41,0 0-31,0 0-20,0 0-17,-5-12 1,-4 10-5,-1 1-6,-2 1 6,0 0-9,4 0 6,3 0 3,2 0 0,1 0 4,2-2-2,0 2-2,0 0 4,0 0-4,0-1 0,0-1-1,0-3 1,0 1-1,0-2-10,0 0-10,0 1 19,0 1-11,0 3 5,0-2 8,0 1 4,0-3-3,0 1-1,-3 0 0,-3 1 0,-1 0 0,-5 1-7,0 2-3,-3 0-8,-3 5 9,3 13 9,-1 4-2,1 3 2,3 5 0,3-5 0,6-1 0,3-3 0,0-6 0,3-1-4,12-6-1,6-3 4,5-5-2,3 0-1,4-6 0,-2-12 0,-3-2-10,-5-2-28,-5 2 13,-8 2 27,-3 3 2,-4 0 2,-3 3 57,0 3-23,0 6 4,0 3-9,0 0 0,0 0-17,0 18-14,0 12-14,0 10 14,0 4 3,0 5 0,-3-1-3,1 5 3,2 1-1,0 0-2,0-2 2,0-4 7,2-13-8,3-6 0,-1-12-1,0-9 2,2-4-6,1-4 3,6-5-5,4-19 6,5-9 9,2-8 2,3-4-11,0 0-14,-3 6 3,-2 5-7,-4 7 3,-3 6 2,-3 2 9,-2 1 2,-1-2-25,0 2-48,1 0-98,-5 0-165</inkml:trace>
  <inkml:trace contextRef="#ctx0" brushRef="#br0" timeOffset="286698.2054">14252 7826 371,'0'0'110,"0"0"-26,0 0 26,0 0-52,0 0-51,0 0-7,3 0-7,-3 0-36,5-2-79,-2 1-106,-2-3-87</inkml:trace>
  <inkml:trace contextRef="#ctx0" brushRef="#br0" timeOffset="287256.0735">14773 7403 345,'0'0'104,"0"0"13,0 0 4,0 0-69,0 0-51,-43 86 0,20-38 3,1 5 1,4-2 1,3 1-2,9-2-2,6-3-2,0-7 2,19-5-2,17-6-1,15-4 0,10-2-4,6-5 2,8-7-6,-1-10 1,1-1-78,-1-9-73,-9-14-62</inkml:trace>
  <inkml:trace contextRef="#ctx0" brushRef="#br0" timeOffset="301282.3675">15189 7666 92,'0'0'44,"0"0"-4,0 0 9,0 0 7,0 0-9,38-92-17,-24 74 20,1 2 0,0 1-17,-1 1 21,0 2-14,1 2-15,-1 4-3,1 2-1,1 4-8,-1 0-10,4 9-3,0 12 5,-3 5 0,-6 8-5,-1 2 6,-6 2-2,-3 1-4,0-3 0,-10 0-1,-8-2-17,-6-2-10,-3-4-3,0-3 22,4-4-7,6-10 9,6-1 4,4-6 0,6-2 3,1-2 0,0 0-6,14 0-2,15-5 8,8-10 11,8-4 26,7-4-19,2-1-2,-1 1-14,-6 2 4,-8 5-6,-6 4-12,-10 3-11,-2 2-62,-7 3-84,-3 0-109</inkml:trace>
  <inkml:trace contextRef="#ctx0" brushRef="#br0" timeOffset="301730.1064">16078 7490 232,'0'0'86,"0"0"-17,0 0 38,0 0-24,-94 0-60,69 26-23,-3 6 3,1 7-3,6 0 14,3-1 1,10-5 8,8-5 1,0-7-24,11-6-1,17-6 0,10-4 1,5-5 4,-1 0 1,-2-8-2,-3-10 2,-6-4-5,-2-7 0,-5-3-1,-2-2 1,-10 1-6,-3 3 3,-9 4 3,0 3 1,-15 5 2,-6 4-2,-4 5 4,-1 7-5,3 2-20,4 0-54,3 0-48,6 0-105</inkml:trace>
  <inkml:trace contextRef="#ctx0" brushRef="#br0" timeOffset="302089.462">16441 7227 427,'0'0'54,"0"0"-7,0 0 45,0 0-57,0 0-32,0 0-3,62 111 5,-41-73 4,-1-2-3,-3-1-4,-1-3 8,-2 2-10,-3-2 0,-7 2 3,-4 4-3,0 2 0,-18 4 1,-10 1 0,-5-3-2,-1-4-1,-2-5-11,2-8-16,0-7-81,1-7-125</inkml:trace>
  <inkml:trace contextRef="#ctx0" brushRef="#br0" timeOffset="302606.0804">17502 7636 502,'0'0'163,"0"0"-132,0 0-16,0 0-7,0 0-8,0 0 2,-32 92 0,13-62-4,-5 0-8,-4-1-51,-1-1-27,-1 1-2,-2-1-74,-3 2-122</inkml:trace>
  <inkml:trace contextRef="#ctx0" brushRef="#br0" timeOffset="307110.3691">18195 7582 107,'0'0'94,"0"0"1,0 0 35,0 0-43,0 0-14,0 0-20,-3-13-13,3 13-13,0 0-10,0 0-11,0 0-6,0 4-2,0 13-7,3 4 9,5 1 0,1-1 4,1-1-4,2-2 0,-1-2 1,3-2-1,0-4-2,2-2-7,1-2-1,1-3 1,1-3-11,0 0-5,4 0-7,-3-10-8,0-4 0,-2-1-8,-4 0 23,-1-3 20,-4 2 1,-2-2 4,-1 1 4,0 4-3,-5 5-1,-1 3 3,0 2 3,0 3 15,0 0 15,0 0-10,0 0-26,2 0-3,3 6-9,1 6 11,3-3 2,2 0-3,3 1 2,1-5 0,0 3 1,1-3 0,-1-1-2,0 0 2,-2-2-2,2-1 2,-1 1-2,-2-2 2,0 0-2,-3 0 2,-3 0-2,1 0-8,-4 0-3,-2 0-6,1-9 15,-2-5 1,0-3-1,0 1-6,0 0 0,0 1 9,0 2 0,0 6 4,0 1-4,1 3 6,2 0 13,2 1-18,4 1 1,3 0-1,3-1-1,4-1 3,1 0-2,3-3 0,10-3 6,3-2-3,6 0-1,-3-2 54,-4 3-41,-3-1-14,-4 2-4,-3-1-1,-5 0 1,-5 0-6,-5-1 6,-4 1 2,-6-1 6,0 4 0,-6 1 2,-9 3 24,-5 3-6,-6 0-24,-1 8-2,-3 13 40,2 4-34,4 5-1,6 0-4,11 2 2,5-2-6,2-3 1,9-4 2,15-8-1,7-5-5,5-7 6,4-3 0,1 0 4,4-10-10,4-7-2,4-1-35,-2 0-19,-3-3 0,-6 1-240</inkml:trace>
  <inkml:trace contextRef="#ctx0" brushRef="#br0" timeOffset="308641.4401">20486 7352 18,'0'0'80,"0"0"32,0 0 3,0 0 3,0 0-21,0 0-31,-5-56 1,-7 48-29,-3 4-12,-2 2-21,-3 2-2,-4 0-3,0 0-1,1 5 1,1 7 4,3 5-4,5 4-1,5 1 1,2 2-1,6 1 0,1-6-2,0-3 1,17-5-1,4-4 2,2-3 1,2-4 0,3 0 0,-1 0 0,2-14-4,-6-2-1,-1-4 1,-3-1 0,-7 3 0,-2 3 4,-5 6 7,-4 4-2,-1 2 16,0 3 17,0 0-7,0 0-18,0 17-13,0 10-9,0 7 9,0 4 0,2 0 0,5 1 0,2-2 1,0 2 4,-3 2-3,-6 0-1,0-2-1,0-1 5,-9-5-4,-3-6 0,2-7 0,3-10-1,3-4-1,-2-6 1,3 0 0,-3-2 2,2-11-2,1-3-5,0-1 5,3-1 0,0-2 1,0-2 0,6-1 0,9-1 1,4 1-3,9 1 1,4-3 0,7-1-3,4-1 3,2 1 0,2 0-2,-2 1 2,3 1-2,-2-2 2,0 2 0,-4-1 0,-8 2 0,-7 2 0,-12 6-2,-4 4-2,-8 5 4,-3 3 1,0 0 1,-8-3 16,-10 2-18,-1 1 1,-2 1-3,-1 2 1,-4 0-4,3 5 0,0 11-5,4 7 7,7 4-7,4-1-7,8-4 17,0-1-5,3-6 0,17-1-1,5-5 6,6-3 3,7-5 0,2-1 2,2 0 8,1-10-13,0-8 1,-6-6 4,-1-5-3,-6-2 1,-6-5-2,-6-4-1,-5 1 8,-7-1-6,-1-1 0,-5 3 5,0-1-6,-6-2 9,-10 0-8,-1 1 7,-2 4 7,2 3-10,4 10 6,4 7-2,3 7-9,4 6 1,2 3-2,0 0 0,0 28 0,0 15-20,12 10 12,5 3 8,4-4 3,7-4-1,2-4-2,1-4 0,2-4 0,-3-6 0,0-4 0,0-8-1,-4-6-16,-2-5-17,0-7-26,-7 0-101,-3-16-146</inkml:trace>
  <inkml:trace contextRef="#ctx0" brushRef="#br0" timeOffset="309012.8155">21076 7180 309,'0'0'167,"0"0"-137,0 0-17,0 0 38,101-12-1,-54 2-25,5-2 18,5-5-27,4 0-13,2-2 16,1-1-18,-6 2-2,-6 5-6,-6 4 3,-13 3-27,-7 3-35,-13 3-6,-10 0-37,-3 0-58,-6 0-91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31:22.0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4783 1098 70,'0'0'59,"0"0"-6,0 0 16,0 0-6,0 0-5,0 0-3,0 0-7,0-7 3,0 6-18,0 1-16,0 0-8,0 0-9,0 0-13,0 11-10,0 13 23,0 11 4,3 7-4,1 7 2,-4 4-1,3-2 2,0-4-3,0-5 0,0-8-1,-1-2-5,2-5-37,-1-1-5,-1-3-30,1-2-24,-2-2 7,1-1-6,0-4 55</inkml:trace>
  <inkml:trace contextRef="#ctx0" brushRef="#br0" timeOffset="714.6126">4738 1071 113,'0'0'49,"0"0"39,0 0-36,0 0-2,45-92-25,-29 79-8,1 2 6,2 2-8,5 3 0,4 4-8,2 2 2,0 0-2,-6 17-7,0 5-10,-5 6 2,-7 3 2,-6 5 5,-6 2 2,0 1 0,-15 5 2,-10-4-3,-8 1-13,-3-7-14,0-5 5,3-8 19,3-4 3,5-7 2,4-2 5,8-7-6,3-1 8,5 0-9,2-6-1,3-7 1,0 0 23,0 5-22,8 2 12,9 2-10,4 4-3,5 0 9,2 0 1,2 8-5,1 6-2,1 2 3,-4 2 13,0 2-13,-4 2-5,-3 3 0,-5-1 1,-4 0-2,0 1 0,-3 4 0,0-2 6,-3 0-6,-3-3 1,0-1-4,0-2-11,0-3-25,2-5-11,-1-4-30,2-7-61</inkml:trace>
  <inkml:trace contextRef="#ctx0" brushRef="#br0" timeOffset="1402.075">5254 1477 84,'0'0'146,"0"0"-115,0 0-12,0 0 18,0 0-37,0 0-2,0 5-4,6-2 6,8 1 19,0-1-3,3 0 0,2-3-4,2 0 1,0 0 2,0 0-8,1-1-4,-4-7 7,-3 0-10,-3 0 1,-4-5 2,-3 0 0,-2-3 0,-3 0 2,0 0-3,-10 2-2,-5 4 2,-3 2-2,-1 5 1,-5 3 13,-3 0 13,-1 5-22,-2 14 8,6 7 20,-4 5-13,8 5-14,1 1 3,8-3-9,8-4 0,3-5-7,3-6 2,19-2 5,6-6 8,10-3 9,7-6 0,4-2-4,4 0-5,2-11 2,-1-4-10,-6-3-7,-7 5-126,-14-1-74,-12 5-74</inkml:trace>
  <inkml:trace contextRef="#ctx0" brushRef="#br0" timeOffset="2147.4322">6030 1387 273,'0'0'67,"0"0"-5,0 0-12,0 0 3,-99-35-2,71 35-38,3 0-6,-2 2 0,0 13-3,5 6-1,4 6 1,3 8-3,3 1 4,9 2 2,3-4-4,0-4-3,0-6-2,18-3-3,6-6 3,6-6 2,7-1 6,8-8 2,0 0-3,4 0-10,-4-8-35,-7-7-115,-7-1-173</inkml:trace>
  <inkml:trace contextRef="#ctx0" brushRef="#br0" timeOffset="3596.8789">6516 1388 95,'0'0'79,"0"0"-21,0 0 25,0 0 3,0 0-26,0 0-29,-65-30-1,47 30-28,-6 0-2,-3 13 0,-1 1 7,4 7-7,1 5-3,6 1 3,6 2 0,2-2 6,5-2 4,4-3-9,0-6-1,4-1-9,11-3 9,1-5 2,1-2 1,4-5 1,1 0-4,4-3 14,2-15-14,2-5-34,-5-1-33,-6 1 44,-5 1 23,-6 4 0,-4 6 6,-4 5-1,0 4 32,0 3 39,0 0-76,0 0-6,0 3-19,0 8 25,0 5 0,0-4-2,0-2 2,4 1-10,5-5 1,0 0 2,6-3 6,0-3 1,3 0 2,4 0-1,-4-2-1,5-10-7,-1-3 6,-1-2-4,0-2 5,-2-2 3,-5-3 1,-2-5-1,-2-1 30,-4-6-33,0-2 10,-6-1 3,0-1-7,0 1 5,0 1 13,0 0-21,-9 2 16,3 0-15,-4 1-2,1 4 9,1 2-8,-2 5 15,2 5-14,2 6-4,2 7 7,-1 5-2,2 1-5,-1 0-8,-2 11-3,-3 20 7,3 19 0,-3 10-4,8 6 2,1 2 6,0-3 0,0-5 0,10-6-2,-1-7 2,2-6 0,2-5-5,0-5-2,4-4-11,-1-3 13,5-5 3,3-5-2,-3-3 2,4-5 4,-1-5-3,3-1 2,0 0 6,4-11-2,0-10-3,2-5 2,0-4-2,0-5 3,-2-1-3,-4-2 4,0 0-6,-9 2 0,1-1 4,-5-1-4,-4 2 2,-7 2-1,0-1-1,-3 0 6,0 1-6,0 4 0,0 3 1,-6 4-1,-7 5 1,1 5 4,-2 2-2,-2 6 20,1 5-15,-3 0-8,-3 0 0,0 14-5,0 13 5,2 13-3,2 12 0,3 8 1,3 6-1,7 1 3,4-4 3,0-9-3,1-8-2,16-10-3,5-5 5,2-10-4,4-3 4,-1-5 0,1-1 5,-2-1-5,1-2 1,-2 0-1,3-1-34,-4-3-30,-3 0-97,-3-5-14</inkml:trace>
  <inkml:trace contextRef="#ctx0" brushRef="#br0" timeOffset="4565.5759">7550 1406 239,'0'0'103,"0"0"-17,0 0-31,0 0-33,0 0-22,0 0-4,0 26 4,0-4 8,0 1 9,0 3 2,0-2-10,0 0-4,0-2-5,0-2-1,0 1-15,0-5-87,0-2-73,0-5-11</inkml:trace>
  <inkml:trace contextRef="#ctx0" brushRef="#br0" timeOffset="4815.5642">7588 1182 242,'0'0'14,"0"0"-10,0 0-4,0 0-59,0 0-118</inkml:trace>
  <inkml:trace contextRef="#ctx0" brushRef="#br0" timeOffset="6513.7854">7719 1438 112,'0'0'67,"0"0"12,0 0 12,0 0-1,0 0-28,0 0 3,-12-32-17,12 28-16,0 1-14,0-3-11,0 1-7,0-2 1,5-1-3,6 2 2,1 0-3,5 3 1,-2 3-1,1 0-4,-1 13 3,1 7-6,-2 6 7,-5 1 0,0 2 0,-6-3 0,-3-1-1,0-3 4,0-3-10,0-1-2,0-5 10,0-4-2,-5-2-6,2-4 0,-1-1 9,4-2 1,0 0 9,0-3-9,0-15-6,0-9-19,0-8 22,4-3 1,11-1-22,3 5 19,0 4 4,0 6 1,-3 6 1,0 6-1,-2 7-2,3 5 2,1 0 0,1 2-5,-3 14 3,3 5-9,-6 2 11,-4 1 0,-3 0 3,-2-3 1,0 0-4,0-3 0,3-1-1,-3-4-9,3 1-43,-3-5-73,0-3-94</inkml:trace>
  <inkml:trace contextRef="#ctx0" brushRef="#br0" timeOffset="7240.4193">8487 1357 175,'0'0'92,"0"0"0,0 0 34,0 0-51,0 0-41,0 0-27,-83-3-7,59 20 0,2 3 0,0 4 0,2-1 0,2-1-1,6-4-3,6-2 4,4-6-8,2-1-4,0-1-5,11-5-1,7-3 18,3 0 0,4 0 0,5-12-3,3-6-37,-3-5-8,-2-1 15,-7 0 22,-5 4 11,-6 4 3,-5 7-2,-5 7 43,0 2 26,0 0-41,0 21-23,0 10 1,-8 9 16,0 7-13,0 3-2,1 2 20,-5 4-6,4-1 1,-1 0 11,0-4-15,-1-5-14,-2 1-5,1 3 0,-2-3 6,0-7-6,1-14 0,6-14-2,3-10 5,0-2-2,0-5 7,0-13-8,3-10-21,0-6 0,0-5 19,18-3 2,12-2-10,6 4-3,5 1-3,4-1-2,0 4-18,-2 3-43,-4 4-30,1 2-27,-9 3-39</inkml:trace>
  <inkml:trace contextRef="#ctx0" brushRef="#br0" timeOffset="8474.6235">9849 1399 5,'0'0'56,"0"0"8,0 0-15,0 0-10,0 0-3,0 0-2,60 65-9,-45-62-7,4-2-5,2-1-2,3 0-4,5 0 0,0-12 4,3-2-11,-2-2 0,-2-4 4,-3-1 0,-4 0 2,-6-2-5,-4 1-1,-4 1 11,-4 0-3,-3 1 15,0 5-6,-2 1-8,-9 4 9,-6 3 13,1 2-22,-7 4-3,-2 1-4,-2 0-2,0 9 8,2 9-5,3 6 7,5 1-10,4 4 3,7-2-2,4-2-1,2-2-3,0-3-2,13-4 2,10-2-6,7-7 2,4-3-20,5-4-96,-5 0-132</inkml:trace>
  <inkml:trace contextRef="#ctx0" brushRef="#br0" timeOffset="9224.5869">10606 1238 224,'0'0'38,"0"0"8,0 0 17,0 0-15,0 0-21,0 0-3,-94-21-12,71 21 13,-2 3-8,-2 13-13,-1 7 2,3 1-5,5-2 0,4-2 2,10-4-3,3-3-7,3-5-5,0 1-1,7-5-2,12-4 15,7 0-4,7 0 2,8-11-23,-2-5-14,0-4 6,-9 2 33,-6 3 1,-12 4 1,-2 5 10,-7 4 36,-3 2 2,0 0-32,0 11-18,0 14 0,0 9 2,0 4 2,0 2-4,0 3 20,0-4-10,0 0 11,0-5-8,0-2 14,-1-2 23,1-3-37,0-4 0,-2-2 8,1-3-12,-2-3 0,1-4-7,2-4 2,0-3 3,0-1-7,0-3 0,0 0 0,0-7 1,17-17 18,8-12-19,8-5-35,1 2-35,-1 4-76,-6 9 35,-5 3-23,-7 1-135</inkml:trace>
  <inkml:trace contextRef="#ctx0" brushRef="#br0" timeOffset="9443.3243">11059 1375 555,'0'0'32,"0"0"-20,0 0-24,0 0-56,0 0-150,0 0-52</inkml:trace>
  <inkml:trace contextRef="#ctx0" brushRef="#br0" timeOffset="10345.0673">11543 860 251,'0'0'45,"0"0"46,0 0-51,0 0-35,0 0-4,-91 62 11,71-22-3,2 7 7,5-1 5,7 0-6,3-1 4,3-3-15,0-2 6,17-2-10,6-5-4,9-4 3,5-5-7,12-4-5,6-1-63,5-2-57,4-2-22,2-5 62</inkml:trace>
  <inkml:trace contextRef="#ctx0" brushRef="#br0" timeOffset="10751.2956">12599 905 192,'0'0'119,"0"0"-116,0 0 3,0 0 13,0 0 39,0 0-22,37 92 10,-26-60-6,-4-2-25,1 0-4,-2-3-10,-3 0 6,-2 0-7,-1 5 0,-4-2-9,-17 1 9,-9-2 7,-7-5-7,-4-1-40,-1-4-55,-4-5-60,0-7-44</inkml:trace>
  <inkml:trace contextRef="#ctx0" brushRef="#br0" timeOffset="11204.3952">11953 940 181,'0'0'127,"0"0"-75,0 0-28,0 0-16,0 0 3,0 0 28,-11 91-5,11-60-10,0-2-9,0 2-10,0-3 2,0 0-7,2-3 1,1-1-1,2-3-48,-2-3-45,0-4-43,3-7-101</inkml:trace>
  <inkml:trace contextRef="#ctx0" brushRef="#br0" timeOffset="11781.5172">12190 946 192,'0'0'128,"0"0"-48,0 0-12,0 0-31,0 0-30,0 0-7,0 38 9,-6-17-2,-1 0-3,1-3 4,1-2-8,1-3 5,1 0-3,0-6-2,1 0 2,2-5-2,0-2-1,0 0-1,0 0 2,0 0 0,9 0 15,2 0-10,4 0-1,-3 2-4,2 4-1,2 1 0,0 4-2,-1 3 1,0-1-1,0 0 3,-2 3 0,-4-1 6,-1 1-5,-4-3-1,-2 3 1,-2-1 1,0 2 5,-2-1-5,-13-1 0,-4 0 11,-5-3-6,6-3 6,-3-4-13,0-4-34,5-1-65,-2 0-82,6-16-119</inkml:trace>
  <inkml:trace contextRef="#ctx0" brushRef="#br0" timeOffset="12031.5049">12207 896 205,'0'0'31,"0"0"-31,0 0 15,86-56 27,-53 46-23,3 2-10,-1 2-5,0 2-3,-2 1 4,-2 1-5,-3 2-4,-5 0-65,-5 0-116</inkml:trace>
  <inkml:trace contextRef="#ctx0" brushRef="#br0" timeOffset="13758.502">13182 1239 249,'0'0'68,"0"0"-61,0 0 0,0 0-7,0 0-1,0 0 1,20 3 25,-17 6 1,-2 5-7,-1 1-10,0 4-1,0 4-6,-18 3-2,-3 2-69,-7-1-61,-2 1-81</inkml:trace>
  <inkml:trace contextRef="#ctx0" brushRef="#br0" timeOffset="16751.8421">13527 1163 26,'0'0'103,"0"0"-20,0 0-15,0 0-29,0 0-18,0 0-1,-34-29-5,25 24 12,0 1-8,-3 1 9,0 2-9,-4-1-8,0 2-3,-1 0-8,-1 0 0,-3 0 2,-1 0-2,-4 9 0,1 2-3,-2 2 3,0 2 0,2 2 2,2 1-3,5 3 1,4 0-5,1 1 4,7 1-2,2 1-2,4-3 5,0-3-5,4-1 4,9-5-1,4-3 2,3-5 1,7-4 1,6 0-2,4-1 11,4-17-10,3-2-1,0-2-17,-6-3-6,-8 1 11,-11 2 12,-4-1 4,-4 1 6,-4-2 3,2 2 6,-5 4-2,1 8-1,-2 4 9,-3 6 22,0 0 1,0 0-32,0 0-16,0 6-28,1 12 28,2 5 1,2 0 7,2-2-8,2-1 0,3-3-1,3-4 2,0 0-1,4-5 1,2-5-1,2-1 0,5-2-3,5 0-12,0-9 15,0-9 0,-5-6-20,2-5 7,-5-2 2,-1-4 10,-3 0-2,-6 5 3,-5 6 7,-3 9-7,-5 8 34,-2 7 51,0 0-48,0 1-37,0 22-14,0 7 14,3 4 6,2-1-5,-1-2-1,2-3 1,3-2-1,-3-2 2,0-2-2,-5 2-2,-1-1 1,0 2-22,-17-2-14,-9-3-23,-5-1-23,-6-2-73,-5-3-68</inkml:trace>
  <inkml:trace contextRef="#ctx0" brushRef="#br0" timeOffset="22034.6393">4920 2907 210,'0'0'58,"0"0"-8,0 0 1,0 0-1,0 0 29,0 0-21,0 0-3,0-38-16,0 38-5,0 0-9,0 0-13,0 0-12,0 0-10,0 0-9,0 12 9,0 19 10,0 14 6,3 13-2,3 10-4,0 12 2,-1 3-2,0-1 0,-3 1 2,-2-6-2,0-6 0,0-5-3,0-7 3,0-7-12,0-6-13,0-7-29,0-8-26,4-7-18,4-10 13,1-11-53,7-3-51</inkml:trace>
  <inkml:trace contextRef="#ctx0" brushRef="#br0" timeOffset="22561.2665">5333 2887 299,'0'0'67,"0"0"17,0 0-18,0 0-44,0 0-22,0 0-9,-12 54 9,12-10 10,6 5-1,5-3-1,5-2-1,2-5-5,6-3-2,9-4-4,7-5 4,5-3 4,4-6-3,-1-3 0,1-6-1,2-9 0,6 0 6,2-18 0,1-16 0,-2-7-1,-3-7-3,-10 1 0,-12-1-2,-6 1-5,-11 2 3,-10 3-9,-6 4 1,0 6 7,-5 8-5,-9 8-3,2 7-26,-3 4-25,-2 5-84,-5 0-65</inkml:trace>
  <inkml:trace contextRef="#ctx0" brushRef="#br0" timeOffset="22904.9966">5745 2946 325,'0'0'46,"0"0"24,0 0-55,0 0-15,0 0-10,0 0 10,1 99 23,7-50 1,-2 0 29,-3 1-31,3 1-15,-3 0-1,3 0-6,-3-1 0,-2-2 1,1-4-1,-2-3-19,0-7-51,1-4-70,4-7-28</inkml:trace>
  <inkml:trace contextRef="#ctx0" brushRef="#br0" timeOffset="23639.3354">6207 3458 243,'0'0'52,"0"0"18,0 0-13,0 0-10,0 0-7,0 0-5,-13-56-11,13 52-6,0-2-9,3 1-9,13 2-2,6 2 1,1 1-3,3 0 2,-3 7 1,-3 9-7,-5 5 7,-8 2-6,-4 5-3,-3 1 2,0 2 2,-12-3 2,-2-2-1,0-6-12,6-7 13,1-3 4,3-4 0,2-4-10,2 0-3,0-2-7,2 0-22,11 1 42,-1 4 2,7 2 0,-4 4 0,3 2-1,-4 3 1,-4 2 8,-4 2 3,-6 0 28,0-1-36,0 2 41,-6-1-20,-13 1-11,-5 0 8,-1-3-14,-1-3-5,-1-4-4,3-7-8,-1-4-27,1 0-81,3-10-100</inkml:trace>
  <inkml:trace contextRef="#ctx0" brushRef="#br0" timeOffset="24416.4514">6613 2952 157,'0'0'53,"0"0"-5,0 0-5,0 0-25,0 0-18,0 0-2,-1 15 2,11-1 14,4 1 7,7 2-2,4-2-2,12-2-7,9-2 13,2-3-14,6 0-4,-5 0 1,-1-3-6,-5 5 1,-4-3-1,-5 2 4,-5 0-4,-7-3 0,-7 3-1,-6-1 1,-3 1-5,-6 3-3,0 3 8,-7 4 3,-15 7 3,-6 5 14,-6 4-14,-3 9-3,-5 4 0,-7 3 2,-1-1 25,-3-4-20,2-5-10,8-5 1,5-3-2,7-5-15,12-6-7,7-5-10,3-7-48,9-4-76</inkml:trace>
  <inkml:trace contextRef="#ctx0" brushRef="#br0" timeOffset="26146.2359">7910 3122 187,'0'0'191,"0"0"-116,0 0-48,0 0-11,0 0-16,0 0-4,33-5 4,-2 1 0,9 0 3,5-4-2,-5 3 2,1 0-3,-3-1 0,-5 1-41,-5 2-33,-5 3-39,-7 0-20,-8 0-5</inkml:trace>
  <inkml:trace contextRef="#ctx0" brushRef="#br0" timeOffset="26396.2204">7914 3377 198,'0'0'24,"0"0"-17,0 0-7,0 0 26,100 3-11,-54-9 0,2-5-7,-2 0-1,-5 1-3,-2 2-4,-8 2-28,-4 1-124</inkml:trace>
  <inkml:trace contextRef="#ctx0" brushRef="#br0" timeOffset="27798.31">9866 2671 262,'0'0'116,"0"0"-31,0 0-9,0 0-18,0 0-27,0 0-6,0-5-4,0 5-7,0 0-14,0 6-8,0 20-6,10 11 14,-1 9 5,0 1 1,1 1-2,-4-2-4,-1-6 7,1-2-7,-1-4 1,-1-5-1,2 2-2,-3-1-18,1 0-26,-1-3 13,2-9-68,1-9-88,1-9-72</inkml:trace>
  <inkml:trace contextRef="#ctx0" brushRef="#br0" timeOffset="28235.7872">9991 2964 327,'0'0'77,"0"0"-64,0 0-9,0 0-2,0 0-1,0 0 3,109-16 3,-76 11-6,-3-1 3,-2 0-4,2-4 0,-5-1 0,-2-4-5,-7-1-15,2-3 15,-8 0 4,-4 1 1,-3-2 5,-3 1 0,0-1 5,0 2 6,0 1 4,0 4 31,-4 5-20,-1 5 23,2 2 2,2 1-26,-1 4-30,2 20-9,-1 10 9,1 3 7,0 1-2,0-2 2,0-1-1,0-3-6,0 2 5,0-2-5,1-3 1,4 0-4,1-3-23,3-4-31,7-8-53,1-8-103</inkml:trace>
  <inkml:trace contextRef="#ctx0" brushRef="#br0" timeOffset="28715.045">10907 2379 189,'0'0'160,"0"0"-111,0 0 2,0 0-31,0 0-16,0 0 15,-27 66-19,9-33 0,-7 3 4,1 0 5,-4-1-9,-2-2-4,0 0-8,2-4-31,4-2-38,3-6-20,5-6-78</inkml:trace>
  <inkml:trace contextRef="#ctx0" brushRef="#br0" timeOffset="28980.6559">10606 2450 148,'0'0'152,"0"0"-49,0 0-56,0 0-47,0 0-18,0 0 18,30 57 15,-11-27-7,6 0 4,2-2-7,1-2-1,4-5-4,1-1-2,-1-4-12,-2-4-74,-3-3-41,-6-4-98</inkml:trace>
  <inkml:trace contextRef="#ctx0" brushRef="#br0" timeOffset="29558.754">10859 2273 149,'0'0'82,"0"0"23,-86-37-4,56 32-56,-3 3-19,-1 2-16,-1 0-3,3 11 6,1 8-9,6 4 8,3 14-12,3 9-6,5 10 5,7 4 1,1-2 5,6 1-5,0-6 8,10-5-16,10-5 8,14-9-10,6-7 8,8-7 4,4-8 1,2-8 14,6-4-17,-2 0 0,0-19 5,-4-10 4,1-5-5,-6-7 4,-10-7-3,-6-4 3,-8-2-2,-11 0 5,-11 2-11,-3 2 0,-9 6-4,-20 8-22,-3 9-7,-4 9-53,0 9-24,1 9-62</inkml:trace>
  <inkml:trace contextRef="#ctx0" brushRef="#br0" timeOffset="30600.4336">11332 2460 36,'0'0'101,"0"0"-34,0 0 5,0 0-1,0 0-26,0 0-31,0-14-14,11 19 0,5 10 18,-2 5-10,0 1 6,0 0-12,-1-1 2,-4-4 3,-1-1-7,-4-4 0,-2-3-7,1-3 7,-3-2 1,0-1 1,4-2 2,-4 0 11,2 0-3,-1-2 3,1-13 9,2-6-23,1-5 2,1 0-3,1 3 2,2 0-4,0 7 5,-1 2-3,0 5 2,0 4-1,1 2-2,0 3-1,6 0-11,-3 12 8,-1 8-1,-3 1 0,1 1 5,-3 3 2,0-2 2,0-1-3,-3-1-4,1-3-38,1-3-25,1-3-56,4-6-90</inkml:trace>
  <inkml:trace contextRef="#ctx0" brushRef="#br0" timeOffset="31302.778">12475 2634 134,'0'0'73,"0"0"-5,0 0 21,0 0-89,0 0 21,0 0 13,-19 74 48,-7-37-25,-5-1-22,-6 1-14,0-2-11,-1-1-10,-1 1 0,-1-3-1,1-4-36,8-4-70,7-4 30,11-8-42,5-6-39</inkml:trace>
  <inkml:trace contextRef="#ctx0" brushRef="#br0" timeOffset="31599.6259">12195 2687 244,'0'0'109,"0"0"-109,0 0 0,0 0 6,0 0 37,73 95-8,-54-65-12,0-1-11,0 1-4,-3-3-8,-1 0 0,0-1 6,-2-2-6,2-3-3,-3-3-7,0-3-11,0-5-28,-3-4-40,0-4-47</inkml:trace>
  <inkml:trace contextRef="#ctx0" brushRef="#br0" timeOffset="32143.8719">12442 2558 134,'0'0'64,"0"0"47,0 0-23,-83-33-18,53 33-37,-7 0 27,-1 0-38,-1 4-15,-2 11 6,5 7-11,2 4 3,2 9 1,3 7-6,2 6 0,7 3-1,5 2 1,8 0-7,5-2 0,2-3 6,6-3 1,15-6-11,10-5 2,10-6 5,11-7 4,11-7 1,4-10 8,5-4 1,-2-3-5,1-21-4,-5-8 6,-5-5-2,-4-7-3,-11-4-1,-10 0 0,-8 2 6,-13 2-4,-12 4-1,-3 5 4,-8 2-6,-17 3 0,-6 5-3,-4 4-14,4 3-21,1 4-51,5 6-55,1 1-200</inkml:trace>
  <inkml:trace contextRef="#ctx0" brushRef="#br0" timeOffset="32784.4653">13181 2458 88,'0'0'141,"0"0"-53,0 0-71,0 0-17,0 0-9,0 0 9,27 18 18,1-13 27,8-4-25,6-1 24,10 0-22,3-1-10,0-9 0,-1-3-12,-8 3 0,-13 2-32,-8 1-81,-14 2-79</inkml:trace>
  <inkml:trace contextRef="#ctx0" brushRef="#br0" timeOffset="33050.0753">13370 2499 241,'0'0'6,"0"0"33,0 0 38,-1 93-17,1-61-28,0-1-8,0 3 2,4-2 16,-2-4-31,1 1-7,1-4 1,-4 4-3,0-1-2,0 1-1,0-3-1,0-4-70,-4-4-51,1-11-63</inkml:trace>
  <inkml:trace contextRef="#ctx0" brushRef="#br0" timeOffset="33284.438">13247 2975 223,'0'0'171,"0"0"-148,0 0-23,0 0 7,0 0-7,0 0 50,95 13-13,-49-13-20,2 0-7,6 0-4,-2 0-4,-4-1-1,-2-5-1,-7 1-46,-6 1-28,-7-1-40,-8 2-21,-9-1-38</inkml:trace>
  <inkml:trace contextRef="#ctx0" brushRef="#br0" timeOffset="34169.8483">9712 2312 172,'0'0'50,"0"0"-28,0 0-6,0 0 9,0 0-25,0 0 19,-109 115-11,76-61 43,2 6-13,0 7 4,2 2 1,1 7-16,6 8-9,1 2-4,6 2 8,6-4 10,9-1-31,0-3-1,21-4-1,22-6-8,12-13 9,17-9 0,16-12-23,13-3-64,10-2-46,5-2-14,7-3 110</inkml:trace>
  <inkml:trace contextRef="#ctx0" brushRef="#br0" timeOffset="34958.7605">13937 2032 203,'0'0'34,"0"0"-16,0 0 9,0 0 15,0 0-14,0 0-28,18 6 1,-2 23-1,3 12 24,4 8 5,3 7-9,3 6-7,9 4-10,4 0 20,5 1 12,-2-6 16,-2-1-13,-7-4-17,-11-2-16,-9 1-5,-13 0-5,-3 2-30,-26-1-62,-19-1-22,-10-3-33,-6-2-38</inkml:trace>
  <inkml:trace contextRef="#ctx0" brushRef="#br0" timeOffset="36460.8927">14479 2916 57,'0'0'67,"0"0"-13,0 0-4,0 0-21,0 0-17,0 0 6,-11 0 4,8 0-8,-4 0-12,1 0-1,-1 3 7,-3 3-8,-1 3 0,-4 0 2,-3 3-1,-5 3-1,-2 2 3,-2-1-3,-3 1 3,2-1-3,-2 3 0,-1 0-3,-2 2-56,-3 1-8,-1 4 6,-2-1-18</inkml:trace>
  <inkml:trace contextRef="#ctx0" brushRef="#br0" timeOffset="37248.9594">15161 2099 17,'0'0'235,"0"0"-148,0 0 7,0 0-1,0 0-36,0 0-57,-15 16 0,12 22 0,1 13 19,-1 8-1,1 8 8,2 4-1,0 4-8,0 4 1,0-3 6,0-3 9,0-7-23,0-6-8,0-6-2,8-5 0,-2-9-22,0-7-34,-1-8-27,-1-11-20,3-6-42,3-8-85</inkml:trace>
  <inkml:trace contextRef="#ctx0" brushRef="#br0" timeOffset="37811.4301">15584 2284 256,'0'0'40,"0"0"3,0 0 19,0 0-1,0 0-43,0 0-12,-19 79 9,19-27-3,0 5 11,0 0-10,9-4 8,6-5 4,6-9-20,7-9-5,5-7-4,6-8 4,3-7 18,4-8-15,0 0-2,5-10 11,1-12-8,-1-4 1,-2-4 0,-7-1-3,-4-3 0,-8-3 6,-6-1-7,-4-3 8,-10 0-9,-4 0 1,-6 0 5,0 7-5,0 5 5,-10 6-6,-3 8-3,0 5-9,3 7-66,-1 3-61,1 0-146</inkml:trace>
  <inkml:trace contextRef="#ctx0" brushRef="#br0" timeOffset="38297.3117">15931 2422 414,'0'0'41,"0"0"-26,0 0-10,0 0-5,0 0-7,0 78 7,3-29 20,-3-1 8,0-3 21,0-4-15,0-5-18,0-6-14,0-1 2,0-5-4,0-2-1,0-1-31,0 2-28,0-2 17,0 0-13,0-3-16,0 0-19,0-2 49,7-3 3,3-5-95</inkml:trace>
  <inkml:trace contextRef="#ctx0" brushRef="#br0" timeOffset="38969.1515">16324 2805 184,'0'0'92,"0"0"-35,0 0-3,0 0-24,0 0-1,21-77-21,-6 70 3,5-1 2,0 5 7,0 1 16,1 2-18,-3 0-10,0 11-8,-6 7 0,-4 6-2,-6 4 2,-2 4 3,-6 3 5,-18 1-8,-4-2-31,-2-2-34,5-7 15,2-2 34,10-6 13,4-4 0,3 0 3,6-5-6,0 0 1,4-3-2,17-4-2,14-1 9,8 0 13,3-3-9,3-8-8,-2-1-7,-6 2-83,-8-2-76</inkml:trace>
  <inkml:trace contextRef="#ctx0" brushRef="#br0" timeOffset="39594.1202">16972 2361 212,'0'0'69,"0"0"-45,0 0-18,0 0-6,0 0 0,0 0 15,40 25-11,-16-11 13,3 1-12,0 0-5,3-2 14,-1 1 8,0-3-13,-3-1-6,-1-1-3,-5-1 4,-2-3-4,-3 3 3,-3-2-2,-6 0-1,0 2 0,-3-1 0,-1 1 1,-2 4 11,0 2-6,0 4 3,-2 1 15,-10 4 4,-4 2 3,-6 4 1,-4 2-20,-8 2 7,-2 4-8,-3-1-11,-1 2 2,-2-1-2,3 1 0,-1-4-10,2-1-9,3-1-2,1-2-22,2-1-25,4-3-49,0 2-28</inkml:trace>
  <inkml:trace contextRef="#ctx0" brushRef="#br0" timeOffset="41241.0622">16678 2281 45,'0'0'84,"0"0"-15,0 0-10,0 0-8,0 0-21,0 0-8,-3-4-10,3 4-12,0 0 0,0 0-1,4 0 1,8 3 0,6 7 4,5 1 3,2 2 2,6 0-3,5 0 3,0 0-1,3-1 1,-2-1 0,-1-3-9,-3 2 2,-5-3-6,-6 1-16,-3 1-60,-6 0-30,-6 0 9,-4 0-15</inkml:trace>
  <inkml:trace contextRef="#ctx0" brushRef="#br0" timeOffset="44466.0935">8565 5238 216,'0'0'173,"0"0"-129,0 0-36,0 0-8,0 0 7,0 0-5,0 0 23,94 0-4,-61-4 2,0-2-15,1 0-7,1-3 3,0 3-4,-2 1-41,-4 4-72,-9 1-9,-10 0-114</inkml:trace>
  <inkml:trace contextRef="#ctx0" brushRef="#br0" timeOffset="44669.1996">8563 5464 289,'0'0'48,"0"0"-48,0 0 0,0 0 8,0 0 22,97 5-16,-51-10 20,4-10-25,-1 0-9,-1 0-11,-2 3-40,-4 5-81,-4 2-34</inkml:trace>
  <inkml:trace contextRef="#ctx0" brushRef="#br0" timeOffset="45216.0463">9829 4909 359,'0'0'77,"0"0"28,0 0-25,0 0-65,0 0-14,0 0-1,0 87 0,0-34 2,3 4 14,-2-1 8,1-5-6,-1-2-8,1-3-9,-1-1-1,2-3-1,-2-3 0,1-3-3,-2-5-75,0-7-85,1-8-73</inkml:trace>
  <inkml:trace contextRef="#ctx0" brushRef="#br0" timeOffset="45669.1469">9890 5308 336,'0'0'16,"0"0"-10,0 0 8,0 0 15,0 0-15,0 0-13,110-60 4,-79 55-4,-1-1 1,0 3 0,-3-1-2,0-3 0,0-1-2,0-3 6,-4-1-4,-2-3 2,-7 0 0,-4-5 2,-1-1-1,-5-4-2,-2-1 6,-2 3-7,0 4 8,0 4 49,0 6 5,0 6 21,0 1-15,0 2-25,0 0-43,0 20-6,0 10 6,0 9 5,6 3-3,0-1 13,0 0-8,1-5-4,-1 0 0,0-3-3,0-1 0,-1-3 0,-5 0-26,0-4-8,0-2-89,0-5-37,0-6-86</inkml:trace>
  <inkml:trace contextRef="#ctx0" brushRef="#br0" timeOffset="46181.1428">10928 4686 97,'0'0'148,"0"0"-104,0 0 1,0 0 2,0 0 14,0 0-28,-46 110-16,25-68-9,-5 2 1,0 0-7,-4-4-2,0 1-23,-1-4 5,2-3-73,4-6-41,4-4-51</inkml:trace>
  <inkml:trace contextRef="#ctx0" brushRef="#br0" timeOffset="46493.627">10619 4840 206,'0'0'65,"0"0"-4,0 0-24,0 0-10,0 0-16,0 0-10,72 25 39,-42 7 4,-2 1-22,0 2 0,-1-4-14,1-1-5,5-3-1,0-2-2,0-3 6,-5-1-6,-2-1 0,-10-4-26,-3 1-73,-8-5-49,-2-2-64</inkml:trace>
  <inkml:trace contextRef="#ctx0" brushRef="#br0" timeOffset="47040.4733">10904 4578 116,'0'0'38,"0"0"72,-83-35-46,57 29 8,-2 6-17,-1 0-16,1 0-27,-2 9-10,2 8 1,0 7 8,1 9-7,3 10 2,4 10-4,6 9 9,3 7 2,5 2-10,5 1 2,1-7 14,3-8-19,22-9 0,12-9-8,7-10 3,6-8 5,1-11 0,4-8 4,-1-2 8,4-10-11,-3-16 4,-4-5 2,-3-6 2,-9-2-3,-6-3 0,-8-2 4,-7-2 18,-9 1-10,-8-2-10,-1 3-2,-6 4-3,-15 2-3,-4 6-6,0 5-18,2 8-30,-1 3-49,1 11-71,-4 3-140</inkml:trace>
  <inkml:trace contextRef="#ctx0" brushRef="#br0" timeOffset="48207.6832">11449 4814 168,'0'0'58,"0"0"-1,0 0 24,0 0-23,0 0-31,0 0-20,49-54 0,-39 54 4,2 0-4,-1 1-5,4 19 7,-5 6 13,2 2-8,-6 4 6,2-4-17,-5 0 0,-2-6-3,-1-2 0,0-5-6,0-5 16,0-1-6,0-6 2,0-1-5,0-2 5,2 0 2,-2 0-1,3-18 9,0-9-14,5-6 4,3-4-5,1 2 0,3 6 0,0 3-1,1 6 0,2 7-2,-2 2 2,2 7-1,0 4 1,0 0-8,4 7 2,-5 11-4,1 6 10,-5 1-2,-4 3 2,-3-1-25,-3 3-19,-3-1-32,0-2-61,0-3-69</inkml:trace>
  <inkml:trace contextRef="#ctx0" brushRef="#br0" timeOffset="49080.1247">12653 4951 281,'0'0'82,"0"0"-31,0 0 31,0 0-16,0 0-66,0 0 1,-23 54 8,3-18-9,-3 2 2,-2-2 12,-4 0 0,0-1-7,-3-2-3,-2-3-2,1-2-4,3-2-24,5-5-61,4-3-9,6-6-56,6-6-41</inkml:trace>
  <inkml:trace contextRef="#ctx0" brushRef="#br0" timeOffset="49391.013">12372 4981 315,'0'0'132,"0"0"-132,0 0-2,0 0 2,45 77 14,-24-41 12,3-1-15,-2-4-6,2 1-3,0-5-2,-2 0 3,-1-1-6,0-2-12,1-2 6,-4-4-22,3-5-45,-2-6-16,0-6-71</inkml:trace>
  <inkml:trace contextRef="#ctx0" brushRef="#br0" timeOffset="50031.6053">12651 4859 128,'0'0'73,"0"0"24,0 0 7,-107-16-58,80 16-9,1 1-15,-2 14-20,0 3-2,1 10-4,0 6-1,2 8 3,5 8-1,1 5-3,3 4 4,1 1 2,3 1 1,3-6 2,7-2 5,2-9-8,11-10-4,16-6-4,11-10 2,6-10 6,8-3 11,4-5-2,6-3-9,2-15 1,1-9 10,-2-6-3,-6-6-4,-8-3-1,-9-4 4,-7 2-4,-12 1 12,-8 0-8,-13 0 9,0 2 18,-16 1-34,-12 2 3,-3 5-7,-5 4-10,-3 8-11,1 6-52,4 9-26,4 6-23,5 0-59</inkml:trace>
  <inkml:trace contextRef="#ctx0" brushRef="#br0" timeOffset="50469.0811">13270 4772 225,'0'0'80,"0"0"-28,0 0-12,0 0-40,0 0-9,0 0 9,0 0 28,84 24 3,-44-21-20,4-3 13,3 0-5,-2 0-13,-2-3-1,-4-4-5,-5-1-7,-2 0-69,-7 1-83,-7-1-111</inkml:trace>
  <inkml:trace contextRef="#ctx0" brushRef="#br0" timeOffset="50714.9712">13469 4876 315,'0'0'5,"0"0"-5,0 91 78,0-54 7,7 0-19,1-2-27,-2-4-30,1 0 0,-2-1-8,0-3-1,-3-2 0,-2 1-12,0-2-27,0-1 7,-3-2-20,-7-5-37,-4-2-74</inkml:trace>
  <inkml:trace contextRef="#ctx0" brushRef="#br0" timeOffset="50918.088">13357 5360 428,'0'0'74,"0"0"-74,0 0 0,0 0 22,0 0-14,109-3 5,-63-5-10,2-5 0,1 1-3,-1-3-5,1 0-54,-3-2-100,-6-1-95</inkml:trace>
  <inkml:trace contextRef="#ctx0" brushRef="#br0" timeOffset="51324.3187">14098 4445 424,'0'0'0,"0"0"-21,0 0 2,0 78 19,14-29 8,5 5 30,2 0 11,-3 0 6,0 1 17,-3-4-34,-2 1-16,-5 1-7,-5 0-8,-3-1 4,0 1-9,-18 0-1,-10 1 6,-8 0-7,-6 2-13,-9-1-16,-5-3-30,-3-7-17,-8-5-8,-3-5-21,-9-5-187</inkml:trace>
  <inkml:trace contextRef="#ctx0" brushRef="#br0" timeOffset="52136.1197">9861 4676 232,'0'0'48,"0"0"-3,0 0 1,0 0-28,0 0-4,0 0-10,-48 16-3,28 7 5,-4 9 6,-3 13 4,-1 13 9,-5 16-6,3 13 17,-3 8 15,5 3-23,8-2-13,6-3-6,9-3-7,5-6-4,2-6-6,20-4-34,8-7-79,4-8-46,2-11-90</inkml:trace>
  <inkml:trace contextRef="#ctx0" brushRef="#br0" timeOffset="81379.7261">15144 4162 88,'0'0'36,"0"0"10,0 0 10,0 0-16,0 0-8,0 0-2,12-9 14,-12 9 6,0 0-4,0 0 1,0 0-3,0 0-24,0 0-10,0 0-10,0 0 0,0 0-4,-3 0 9,-6 0 4,-4 0-6,1 2-3,0 2-5,-3 1 5,3-2 4,-1 0-3,1 0-1,-1 1-8,0-1 0,0-1-10,1-1 18,5-1 4,2 0-3,3 0 7,2 0-6,0 0 3,0 0 0,0 0-2,0 0 2,0 0-5,0 0 0,0 0-1,0 0 0,0 0-2,0 0-3,0 0 6,0 0 9,0 0-9,0 0 0,0 0-2,0 0 2,0 0-2,0 0-1,0 0-8,0 0 0,0 0-13,0 0-8,0 2 4,0 1-18,0 1 3,0 1 22,0-1-82,0 0-73</inkml:trace>
  <inkml:trace contextRef="#ctx0" brushRef="#br0" timeOffset="83313.012">15128 4162 32,'0'0'17,"0"0"23,0 0 12,0 0-11,0 0 16,0 0 10,0-3-10,0 3-13,0 0-15,0 0-6,0 0-23,0 0-3,0 0 3,-8 2 18,-5 7-18,-2 3 4,0 0-2,-3 3-3,2 2 1,2 1 0,1 3 3,0 3 0,2 4-2,-2 5 8,4 6-5,-2 5-4,-2 6 2,1 7 5,-4 11 6,-3 9 0,0 7 40,4 3 9,2-4-51,10-4-4,3-6-4,0-2-2,1-3 3,13-1-4,-4-4 2,4-1-2,2 0 1,2 2 0,4 7-1,7 6 1,7 3 6,7-3 5,3-5-12,8-7 0,2-5 4,1-5-1,-3-3-2,-2-6 1,-3-4 1,-5-4-3,-4-8-30,-3-7-89,-4-11-57,-3-12-72</inkml:trace>
  <inkml:trace contextRef="#ctx0" brushRef="#br0" timeOffset="85649.4596">16236 4224 18,'0'0'86,"0"0"10,0 0-33,0 0 20,0 0-12,0 0-12,0 0-15,0-6-19,0 6-25,0 5-14,0 17 14,0 11 11,0 9-2,-4 6 22,1 1-20,1-5-11,2-5 6,0-6-6,0-2 0,0 0-6,0-5-8,5 2-20,-4-3-30,1-1-75,-2-2-74</inkml:trace>
  <inkml:trace contextRef="#ctx0" brushRef="#br0" timeOffset="86071.3123">15663 4867 181,'0'0'64,"0"0"-64,0 0-9,0 0-8,0 0 17,0 0 1,42 30 10,-15-22 21,4-3-2,8 0-14,10 0-4,15-4-3,14-1 8,15 0-5,8 0 33,4 0-10,-1-11-19,-4 1-12,-6-4-4,-5 4 1,-3-1-2,-3 5 1,-7 5-44,-10 1-22,-17 0 9,-14 7-91</inkml:trace>
  <inkml:trace contextRef="#ctx0" brushRef="#br0" timeOffset="86879.1567">16047 5164 342,'0'0'50,"0"0"-34,0 0 19,0 0-35,0 0-9,0 0 9,-24 56 8,20-22-5,-2 3 8,-1 7 11,1 4-1,-2 3 27,-1 3 5,1-1-8,2 1-21,6-4-5,0-6-5,0-7-12,0-7 2,0-4-1,0-7-2,0-5 5,0-7-6,0-3 3,0-4 5,0 0 2,-6-11 56,-10-11-63,-6-7-3,-4-3-3,-4-1-8,-2-2-14,-3 2 12,-1 5-19,4 4-3,-1 6-3,4 4-13,4 2-51,6 3-36,7-2-75</inkml:trace>
  <inkml:trace contextRef="#ctx0" brushRef="#br0" timeOffset="87363.5228">16152 5107 205,'0'0'81,"0"0"-80,0 0-1,0 0 1,0 0-1,0 0 5,80 7 17,-43 0-1,8-3 17,4 1-8,9-3-2,7-1-8,7-1-3,6 0 8,7 0 28,6-6-39,-3-4-5,-4-1-9,-8 2 2,-6 5-2,-4 2-3,-5 2-6,-6 0-39,-12 3-112,-19 7-50</inkml:trace>
  <inkml:trace contextRef="#ctx0" brushRef="#br0" timeOffset="88049.0491">16285 5409 358,'0'0'83,"0"0"-62,0 0-11,0 0-2,0 0-3,0 0-1,74-85-2,-49 75-2,-1 3 14,1 3 6,1 4-1,2 0-15,0 15 3,1 9-1,-2 4 3,-5 3-9,-7 2 0,-5 0-4,-8 4 4,-2 2 0,-9 1 9,-12 5-4,-11-1-5,-4-2 0,-3-3 0,1-2 14,1-5-13,1-1 3,5-1-2,5-5-1,7-4-1,10-4-1,9-7-3,0-5-19,24-5 23,18 0 6,17-16-4,12-12 9,7-3-8,2-2-2,-1-1-2,-9 6-16,-7 6-87,-16 2-52,-12 5-119</inkml:trace>
  <inkml:trace contextRef="#ctx0" brushRef="#br0" timeOffset="88890.6515">16753 5307 5,'0'0'100,"0"0"-60,0 0 19,0 0-26,0 0-13,0 0-9,62-43 6,-50 43 6,0 0-8,-1 0-7,2 12 1,-3 3 10,-1 3 5,2-3-15,-4 0-1,-1 0 0,0-2-2,-3-5-5,0 2-1,0-4 1,0-4 0,0 1-1,0-3-1,3 0-32,3-1 5,3-16 24,3-5-14,4-4-2,-4 4-5,1 4 20,-5 5 5,-3 6 15,-4 3 39,5 4-15,0 0-33,3 0-3,3 0 3,-3 11-2,1 2 1,-2 2-3,-2 0-2,1-2 3,-1 4-2,0-2-1,3-2 0,0-2-26,4 0-64,2-7-56,0-4 19</inkml:trace>
  <inkml:trace contextRef="#ctx0" brushRef="#br0" timeOffset="221065.905">18677 3973 1,'0'0'109,"0"0"-64,0 0-20,0 0 1,0 0-14,0 0-10,0 0 9,33 0 21,-18 0 22,6 0-2,1 0-20,7 0 1,4 0-14,5 0-5,2 0-5,4 0-2,3 0-5,1-4 4,4 1-6,7-1 1,12 0-1,17-1 1,15-3 2,6 3-3,1-3 0,-4 0 7,-5 0-3,-10 1 2,-16 1-3,-13 4-1,-16 2 0,-12 0-2,-8 0 0,-12 0-1,-6 0-16,-5 0-50,-3 0-11,0 0-38,-6 0-37</inkml:trace>
  <inkml:trace contextRef="#ctx0" brushRef="#br0" timeOffset="222159.6009">18970 3998 4,'0'0'120,"0"0"-37,0 0 2,0 0-7,0 0-27,0 0-19,-5 0 0,5 0-16,0 0-9,0 0-6,8 0 2,6 0 11,6 0-5,4 2-4,3 8 7,2 1-5,6 1-3,4 0 7,4 0-8,3 0 7,3 0-7,-1 0-1,-3-2 0,-5 1-2,-3 1 0,-2 2-1,-5-1 2,-7-1 4,-9 0-5,-2-1 0,-8-2-2,-4 2-2,0 0 3,-3 4 2,-21 5 5,-8 1 11,-9 0-17,-5 2 0,-2 1 0,-1-1 5,1 0-5,-1 3 0,2 3 0,-1-1 0,-8 5 0,-2-2 0,-3-2 0,0 1 0,4-2 0,6-2 3,8-5-2,15-5 2,10-4-3,10-6-3,4-3 0,4-1-1,0-1-5,0 1 0,10-2 9,7 0 4,5 0 29,4 0-11,2 0 14,3 0-21,2 0-4,1-3-8,8-2-1,7-1 3,10-1 0,6-3-5,7 3 1,7 0 1,2 0 0,1 2-1,1 0 5,3-3-6,8 3 0,4-1 0,5 1-4,-6 3 8,-11 2 3,-12 0 0,-21 0-2,-16 0-10,-16 0-2,-12 0-11,-6 2-27,-3-1-19,0 3 35,0 0-3,-12 2 14,-1 0-99,-5-3-98</inkml:trace>
  <inkml:trace contextRef="#ctx0" brushRef="#br0" timeOffset="223592.9313">18629 5212 13,'0'0'66,"0"0"-8,0 0 29,0 0-45,0 0-8,0 0-9,-4-18 28,4 10-21,3-1 4,7 1 7,5-1-29,2-1-5,4 2 4,-1-1-12,0 5 0,-1 0 12,-2 4-9,-2 0-1,-3 0-3,1 11 0,-6 6 2,-2 3-2,-5-1 0,0 2 3,0 0-3,-8 0 0,-6 0 10,-3 1-9,-1-2 5,5-2-6,-2-1 3,6-2-3,1-5 1,5-2-2,2-3 1,1-5-6,0 0 6,0 0-7,4-2 6,12-15 1,6-5 1,3-5-1,2 0 0,-3 0-6,-2 1 6,-1 2-6,-4 1 6,-3 4 0,-3 2 2,-6 7 1,-2 5 3,-3 3 4,0 2 26,0 0-20,0 0-16,0 5 2,-11 9-2,-1 4 7,-1 3-7,1 0 0,2 0 3,2-2-3,3 1 0,4-2 0,1-1-3,0-5-26,7-3-49,11-8-79,3-1-111</inkml:trace>
  <inkml:trace contextRef="#ctx0" brushRef="#br0" timeOffset="223979.9399">19457 5083 283,'0'0'38,"0"0"-1,0 0 26,-113 19-19,80 1-33,0 5 2,4 1 13,3-1-19,7 0 3,4 0 11,3-1 6,3-2 3,3 1-13,5-5-3,1-3 3,0-1-17,3-4 0,13-2 6,4-4-4,9-4 4,11 0 3,5 0-1,3-12-8,-6 3-74,-9 0-15,-10 0-1,-7 3-50,-8-2-39</inkml:trace>
  <inkml:trace contextRef="#ctx0" brushRef="#br0" timeOffset="224229.9324">19158 5287 98,'0'0'153,"0"0"-136,0 0-9,0 0-3,0 0-4,0 0 89,64 1 3,-27-4-52,9-9-39,2 0 8,4 0-9,-3 0-1,-5 3-41,-10 0-88,-6 2-44,-5 0-3</inkml:trace>
  <inkml:trace contextRef="#ctx0" brushRef="#br0" timeOffset="225366.3789">19775 4977 53,'0'0'36,"0"0"60,0 0-14,0 0-21,0 0 18,0 0-23,0-36-6,-12 33-15,-4 1-30,-4 2 0,-2 0-5,-2 0-6,2 5-1,2 6 7,0 0 0,0 1-1,5-1-3,5 1 2,1-3 0,6 2-8,3-3 10,0 2-12,0-2 12,8 0 2,9-2-2,6-2 6,5-2-2,3-1 6,0-1 13,-1 2-10,-5 1-9,-3 2-1,-6 2-3,-5 5 3,-4 1-3,-5 5 1,-2 2 8,0 1 2,-15 0-10,-5-3 5,4-3-6,1-4 0,3-4 6,6-2-4,2-4 0,4-1 1,0 0 1,0 0-3,0 0 5,11-4-6,0 1-4,1 2-2,-5 1 6,-1 0 3,-1 7 18,-2 9 2,-2 5-12,-1 4 0,0 0-2,0-1-8,-6-1 7,0-4-7,2-1-1,1 0 0,1-4 2,2 3-1,0-2-1,0-3-7,3 0 3,8-5-5,5-2-76,4-5 17,5 0-39,2-2-92</inkml:trace>
  <inkml:trace contextRef="#ctx0" brushRef="#br0" timeOffset="225797.0575">20133 5111 132,'0'0'80,"0"0"-62,0 0 38,0 0 5,0 0-31,0 0-1,-80 93-3,72-69 15,4-3-12,4-1-5,0-5-6,0-3 3,4-1-14,11-4 13,5-6 4,3-1-12,4 0 20,3-8-12,-2-9-7,-5-1-5,-7-2-6,-7 2 7,-6 1-9,-3 1 0,0 1-2,-1 0 2,-13 3-18,-2 1 0,1 4-13,-3 4-24,1 3-53,3 0-22,0 0-36</inkml:trace>
  <inkml:trace contextRef="#ctx0" brushRef="#br0" timeOffset="226125.1674">20393 5297 404,'0'0'101,"0"0"-97,0 0 7,0 0 15,0 0-11,0 0 20,2 50-16,-2-33-11,-11 2-8,-4 1-6,-1 1-5,-4-3-69,2-2-45,0-4-153</inkml:trace>
  <inkml:trace contextRef="#ctx0" brushRef="#br0" timeOffset="226583.6552">20705 5026 295,'0'0'112,"0"0"-3,0 0-40,0 0-67,0 0-1,0 0 4,-6 86 9,3-56 11,0-1-15,3-4 3,0-1-13,0-4 0,0 2-5,0 1-16,0 0-34,0-2 25,0-4-81,-3-4-40,0-4-52</inkml:trace>
  <inkml:trace contextRef="#ctx0" brushRef="#br0" timeOffset="227768.5045">20790 4905 4,'0'0'53,"0"0"-35,0 0-8,0 0 16,0 0 20,0 0 5,88-43-8,-75 39-14,1 0 15,1 3 7,-1 1-41,0 0 5,2 0 5,-5 0-6,-1 5 0,-3 2 6,-3 2-3,-1 3-11,-3 2 3,0 2-1,0 4-5,0 0-2,-12 1 5,-2 1 0,-3-1-5,-2-1 1,2-2-2,3-3 0,2-3-3,3-3 3,6-3 0,2-2-4,1-2 0,0 1-1,0-1 0,0 1 2,1-2 1,10-1 2,5 0 5,3 0-3,3 0 2,-3 0 6,-3 0 0,-2 0-7,-7 0-3,-1 0 0,-4 0 3,-2 0-3,0 0 0,0 0-2,0 0 2,0 0 0,0 6 0,0 5 5,0 2 10,0 2-5,0 5-2,-5 1 10,1 5-11,-2-1 2,-1 2 17,-1 1-10,2-2 0,-2 5-3,1-2 14,0 0 5,1-2 19,-1-4-43,1-4-8,0-4 0,-1-1 1,0-5 2,-1-1-6,1-5-1,-4-2-25,1-1-17,-2 0-64,-1-4-67,2-11-94</inkml:trace>
  <inkml:trace contextRef="#ctx0" brushRef="#br0" timeOffset="229015.3408">20960 5153 51,'0'0'54,"0"0"13,0 0 2,0 0-18,0 0-7,0 0 5,3-5-15,-3 4-11,1 1 0,4-2-15,2-1-7,4 0 0,5 0-1,3 2 0,3-1 0,1 2 0,3 0 10,0 0-9,0-1 0,1 1 1,0-2-2,-4 1-3,-2 1-18,-9-2-43,-6 2-37,-6 0-43,0 0-12</inkml:trace>
  <inkml:trace contextRef="#ctx0" brushRef="#br0" timeOffset="229921.5341">21177 4849 61,'0'0'31,"0"0"-23,0 0 18,0 0-18,0 0 28,0 0-7,29-49-22,-20 45-3,-2 2 15,4 2 3,-1 0 0,2 6 11,1 9 30,0 3-37,-1 1-21,-1-1-5,-2 0 4,-2-1 0,-4-2-3,-3-2-1,0-2 1,0-3 10,0-1-3,0-4 4,0-2-8,0 1-3,0-2 2,0 0 7,3 0-2,4-9 13,2-9-9,1-5-10,4 2 1,-2 3-1,-2 6 4,-3 4 5,-2 5-10,-1 3 9,1 0-10,3 6 0,0 8 9,-2 2 1,-3 2-9,0 1 0,-3-1-1,2-2 0,2 1-64,5-4-69,2-4-75</inkml:trace>
  <inkml:trace contextRef="#ctx0" brushRef="#br0" timeOffset="234874.7637">21300 4843 0,'0'0'29,"0"0"-13,0 0-2,0 0-7,0 0-4,0 0 7,0 0-2,0-7-8,0 6 0,-2 1 1,-2 0-1,3 0-2,-5 0-4,0 0 1,-5 0-25</inkml:trace>
  <inkml:trace contextRef="#ctx0" brushRef="#br0" timeOffset="235859.0882">21300 4843 16,'-81'4'23,"81"-5"-9,0-5-8,0-1 11,2 2-9,3 0 18,-1-1-4,5 0 3,-2-1 3,2 0-12,3 0 3,-1-1-6,-2 2-9,-3 1 4,1 0 16,-4 2 0,0 0-6,0 1 2,0-1 2,0 2-15,3-1-1,4 1-1,1 0-1,1 1 6,1-2 1,-1 2-3,-3 0 14,1 0 1,-1 9 2,-1 5-6,2 2-11,-2 1-1,-1 1-2,-1 1-5,0 1 2,-1 1 5,-1-3-4,-2 0 0,-1-3-2,-1 0 2,2 0 5,-2-1-6,0-1 7,0-1-7,0-1-1,0-4-1,0 2 5,0-2-4,0-2-1,0 1 1,-3-1 5,1 0-4,1-4 1,-1 1 0,2-1-3,0-1 5,0 0 0,0 0 0,0 0 20,0 0 4,0 0-1,0-6-23,0-8-2,0-1-5,2 3 2,2 0 0,1 3 1,-2 2 1,0 1 1,-2 1-3,-1 2 1,0 1 1,0 2-2,0 0-2,0 0-3,0 0 4,0 0-4,0 0 2,0 0 2,0 0 1,0 0 0,0 0 0,0 0 1,0 0 0,0 0-1,2 0 2,-1-1-2,2-2 0,3-4-12,3-4 10,5-4 2,3 0-4,1-1 4,-1 0-6,0 3 6,0-1-2,1 1 2,-2 3-5,1 3 5,-5 6-1,-1 1-3,-2 0 0,-2 8-3,0 10 5,0 5-1,-5 3 3,-1-2 7,-1 0 8,0-2-2,0-4-4,2-1-8,1-3 3,1-2-4,2-3 1,3-3-4,0-3-1,5-3-33,5 0-3,6-2-39,2-11-32,-3-1-131</inkml:trace>
  <inkml:trace contextRef="#ctx0" brushRef="#br0" timeOffset="236825.8436">21439 4802 104,'0'0'78,"0"0"9,0 0 3,0 0-47,0 0-25,0 0-18,-47-20-5,31 20 0,-5 0-14,3 4 19,-1 6 3,2-1-3,1 0-10,4-3 7,0 0-4,6-3 2,5-1 0,1-2-13,0 0-10,0 1 8,1-1-2,11 0 22,0 0 4,2 0 5,-1 0-9,-2 0 7,-2 0 8,-1 0 5,-3 0 9,-1 0-10,-2 0 0,-1 0-3,-1-1-8,0-1 4,0 1 2,0-2-14,-7 1-6,-6 1 6,-1-1 5,0 0-5,1 2-4,0-1 3,1 1-6,1-2-5,4-1-5,1-1 13,2 1 4,2-3-1,2 0-4,0-1 5,0-1-5,0 1 4,0 2-6,0 2 5,0 3-9,0 0 11,0 0 1,0 0 0,0 0 16,0 0-11,0 0-6,0 0 0,0 0-3,0 0 0,-1 0-11,-4 0 14,-3 6 16,1 3-16,-2 0 3,5-2-1,1 1-2,0-2 1,1-2-1,2 1-5,0-2 3,0-1-3,0 1-17,0-2-24,2 1-40,4-2-47</inkml:trace>
  <inkml:trace contextRef="#ctx0" brushRef="#br0" timeOffset="249888.2404">22549 4292 114,'0'0'121,"0"0"-69,0 0 26,0 0 5,0 0-24,0 0-32,-3-6-6,3 5 5,0-1-12,1-1-13,12-2 6,7-1 1,12-3 1,9-1-9,9-3 2,3 3-2,2 1-19,-4 2-33,-6 2-30,-9 5-35,-7 0-28,-3 0-40</inkml:trace>
  <inkml:trace contextRef="#ctx0" brushRef="#br0" timeOffset="250341.3437">23571 3935 406,'0'0'42,"0"0"52,0 0 6,0 0-36,0 0-40,0 0-24,0-15-6,0 33-6,0 6 12,0 6 6,0 0-6,0 1 1,0-2-2,0 3 1,0-2-1,0 2-1,0-2-38,1-2-4,-1 1-24,0 1-6,0 5-24,0 1 3,-7 3 54,-1-4 40,-1-7-130</inkml:trace>
  <inkml:trace contextRef="#ctx0" brushRef="#br0" timeOffset="250930.9615">22643 3864 153,'0'0'26,"0"0"-17,0 0 3,0 0 8,0 0-11,0 0-8,-57-19-1,41 19 3,-4 4 22,1 13 38,-4 4-8,1 11-14,0 10-11,1 7-5,-3 8 18,3 4-29,3-1-1,5 2 10,7-4-11,6 0-6,0-4-6,21-3 2,8-6 2,9-1 0,4-4 2,8-2-3,7-3-3,9-9-1,8-6 0,11-9-23,6-11-107,8-1-126</inkml:trace>
  <inkml:trace contextRef="#ctx0" brushRef="#br0" timeOffset="251368.4382">23869 3785 372,'0'0'12,"0"0"20,0 0 30,0 0-42,0 0-20,0 0 0,21 52 3,-3-13 21,3 4-3,0 0 10,-2-1-15,3 2-10,-1 1-2,-4 0-4,-2 2 5,-8-2 15,-7-1-16,0 2 10,-12 5-14,-18 8 0,-10 1 0,-3-3 0,-3-4 0,-1-9-22,4-5-42,1-12-51,2-12-192</inkml:trace>
  <inkml:trace contextRef="#ctx0" brushRef="#br0" timeOffset="252677.366">24247 3646 292,'0'0'124,"0"0"-123,0 0 1,0 0 2,0 0 1,0 0-5,-3 42 0,10-39 2,5-1 8,0-2 20,4 0 7,-1 0-2,5-5-17,-2-4-4,0-3-12,-2-3 3,-3-2 3,-4-2-5,0-2 2,-3 0-3,-4 0 0,-2 0-2,0 0 2,0 0-2,0-4 1,0 3 1,0-1 0,-2 2-2,-1 5 0,2 2 2,-1 4 9,-1 3 11,2 3-1,-1 1-7,1 3 12,1-1-8,-2 1-9,2 0-9,0 0-10,-1 15-5,1 14 15,0 10 1,0 7 8,0 2-8,0 2 4,0-1 0,0 3-2,0-3-2,7-2 0,2-2 1,-3-3 2,0-1-4,0 0 0,1-1-2,-1 1 3,-1-2-1,-2-3 0,0-8 0,0-8-3,-3-8 3,2-6-37,-2-6-52,0 0 60,1-8 20,-1-9-1,2-3 2,3 1 7,0 1 1,2-1 0,2 1 4,5 2 8,4-2 2,7-3-13,5-3 2,4-3-6,5-2-16,1 2-88,-3 1-86</inkml:trace>
  <inkml:trace contextRef="#ctx0" brushRef="#br0" timeOffset="253248.697">25030 3212 375,'0'0'98,"0"0"-23,0 0 27,0 0-51,0 0-42,0 0-9,-70 34-3,49 11-1,-3 9 4,3 3 0,6 0 0,3-4 0,9-2 4,3-4 4,0-5-7,2-3 2,17-5-3,6-2-3,5 0-10,3-5-17,6-7 15,0-11-118,1-9-105</inkml:trace>
  <inkml:trace contextRef="#ctx0" brushRef="#br0" timeOffset="254079.8084">25179 3501 147,'0'0'44,"0"0"36,0 0-11,0 0-26,0 0-30,0 0 0,27-40-5,-12 37 3,1 2-3,1 1 6,2 0-9,-1 5-5,0 11 11,-5-1-4,-1 4-6,-6 1 10,-4 2-11,-2 1-5,0-1 5,0-1 11,-8-1-4,-2-5-2,1-1-3,3-7 8,3-2-9,1-2-1,2-3 0,0 0-5,0 0 3,5-9 4,5-7-4,1-2-4,2 0-1,-1 0 4,1 0 2,1-1 1,2-1 0,-1-1 2,3 0-1,-1 0-1,3 0-3,-4 3 3,-2 4 0,-6 7 1,-7 2 4,-1 4-1,0 1 36,0 0-8,0 0-32,-9 8-15,-1 14 15,-5 4 10,4 0-7,4 0-3,4-1-4,3-5-3,0-1 4,6-3-3,9-4-14,7-4-39,7-8-26,2 0-127</inkml:trace>
  <inkml:trace contextRef="#ctx0" brushRef="#br0" timeOffset="254454.7908">25800 3190 417,'0'0'37,"0"0"5,0 0 0,0 0-22,0 0-20,0 0 0,51 43 0,-32-6 23,-5 0-5,-1-2 4,-3-2-1,0-2-5,-4 0-16,-1-4 2,-4 2 0,-1 0-2,0 6-33,-19 3 0,-12 1 27,-11 0-44,-7-1-61,-7-6-37,-2-6-82</inkml:trace>
  <inkml:trace contextRef="#ctx0" brushRef="#br0" timeOffset="256341.2256">26828 3641 385,'0'0'84,"0"0"9,0 0 11,0 0-68,0 0-34,0 0-2,0 8-15,0 19 5,0 11 8,0 9 4,0 3 15,0 5-11,0 2 2,0 0 1,0 2-7,1-5 2,5 2-4,-3-5 0,3 2 7,-5 0-7,1-1-2,-1-4-19,-1-6-77,2-10-90,1-12-85</inkml:trace>
  <inkml:trace contextRef="#ctx0" brushRef="#br0" timeOffset="257181.4925">27171 4030 255,'0'0'37,"0"0"47,0 0-37,0 0-37,0 0-8,83-71 3,-56 60 2,0 3 13,0 3 1,-5 4 3,1 1-7,-4 0-11,-4 10 6,-2 8 15,-1 3-19,-4 3-7,-5 2 4,-3-1-4,0 4 4,-2-2 0,-14 0-1,-5-3 8,-1-1-12,-1-2-15,-1-4 9,5-4 2,7-4-6,6-4-5,6-5-6,0 0-24,3 0 24,15-16 13,9-5 3,4-4 2,2-1-36,-2 1 12,-2-1 16,-4 2 11,-3-2 2,0 1 0,-2 0 6,-1 2 4,-3 3 13,-5 7-5,-6 5 4,-4 5 44,-1 3 7,0 0 3,0 0-78,-3 0 7,-8 8-7,-3 10 3,-2 5-3,4 2 0,1 0 2,4 0-2,7-3-8,0-1-2,0 0-8,2-4-12,11-4-33,2-2-18,3-4-42,1-2-39</inkml:trace>
  <inkml:trace contextRef="#ctx0" brushRef="#br0" timeOffset="258165.9619">27909 3813 79,'0'0'78,"0"0"23,0 0-19,0 0-3,0 0-23,0 0 0,-10-4-18,10 4-19,0 0-19,0 0-12,0 0 3,0 2-2,4 11 10,10 2-1,5 0 2,8-2 9,1 4-8,7-2-1,2 0 9,5-2-7,-2 1-2,-3 0 1,-4-3 4,-9 2-5,-6-3-3,-9 1 3,-3-4-3,-3 0 3,-3-2-2,0 1 2,0 2 0,0-1 2,0 4 0,0-1-2,-2 3 0,-7-2 5,-5 3-17,-3 0 16,-4 1-4,-6 0 4,-1 3 5,-2-3-2,0 1-6,4 1-1,-2 1 0,3 2 0,0-1 10,3 0-10,3-5 0,2 0-19,3 0-65,2-3-64,3-2-5</inkml:trace>
  <inkml:trace contextRef="#ctx0" brushRef="#br0" timeOffset="261486.5132">29227 3547 193,'0'0'37,"0"0"39,0 0-44,0 0-21,0 0-9,0 0 6,-87 84 25,62-48-2,1 4 12,-5 4-1,3 6-14,3 3-16,4 7 1,6 5 3,0 5-6,0 4 20,4 4 20,5 6-15,4 2-26,1 6-9,27 0 0,13 3-1,9 2-6,6 2 4,4 2-8,9-7-28,14-8 17,11-12-72,12-14-39,1-13 15,0-19-165</inkml:trace>
  <inkml:trace contextRef="#ctx0" brushRef="#br0" timeOffset="262232.3797">29730 3645 84,'0'0'260,"0"0"-236,0 0-21,0 0 27,0 84 15,0-45 0,0-3-20,0 1-7,0-6 1,0-1-18,0-3 3,0-1-4,0-1-9,0-2-28,11-2-81,3-3-35,4-6-88</inkml:trace>
  <inkml:trace contextRef="#ctx0" brushRef="#br0" timeOffset="262654.2253">30103 3775 332,'0'0'92,"0"0"6,0 0-21,0 0-60,0 0-17,-80 32-1,63-2 1,1 3 9,3 0-1,7-4-6,6-3 6,0-5-8,0-3-7,15-5 6,5-2-4,3-5 5,7-5 2,5-1 4,-1 0 0,-3-6-1,-7-6 5,-6-2-6,-6-2 3,-6-2-2,-3-1 0,-3-2-4,0 2 6,-11 3-7,-6 2-13,-3 5-41,-4 3-64,4 3-85,1 0-87</inkml:trace>
  <inkml:trace contextRef="#ctx0" brushRef="#br0" timeOffset="263138.5763">30379 3697 238,'0'0'74,"0"0"23,0 0-14,0 0-74,0 0-9,0 0-5,11 21 4,5-1 1,3 1 4,1 2-3,3-2 1,2 1-2,2-2 0,0-1 5,0-1-5,-6-1-1,-3-2 1,-8 1-1,-4 1-1,-6 1-1,0 3 3,-12 0 8,-11 0-1,-6 4 19,-5-1-6,-2-2-16,-1 4 7,-4-2-11,1 3-14,1 0-29,5 0-24,9-3 38,11-9-149</inkml:trace>
  <inkml:trace contextRef="#ctx0" brushRef="#br0" timeOffset="263494.332">30965 3986 167,'0'0'87,"0"0"-45,0 0 32,0 0 3,0 0-28,0 0-18,19-13-20,-3 13 2,10 0 6,10 0-13,7 0 6,8 0-12,3 0-8,1 0-46,-5 0-56,-9 0-76</inkml:trace>
  <inkml:trace contextRef="#ctx0" brushRef="#br0" timeOffset="263853.6865">31694 3725 357,'0'0'56,"0"0"-13,0 0-43,0 0 3,0 0-3,-4 96 41,-2-55 4,1-4-7,2-2-14,-1-3-18,4-2 2,0-4-8,0 0 0,0-3-3,0-1-23,0-4-74,2-1-84,5-4-76</inkml:trace>
  <inkml:trace contextRef="#ctx0" brushRef="#br0" timeOffset="264494.2788">32026 3782 241,'0'0'23,"0"0"38,0 0-61,0 0 1,0 0-1,0 0 25,6 42 3,-6-18-10,0 3 1,0 0-13,0-2-2,0 1-3,0 0-1,0 1-39,0-5-82,0-1-87</inkml:trace>
  <inkml:trace contextRef="#ctx0" brushRef="#br0" timeOffset="264999.9026">32330 3727 36,'0'0'253,"0"0"-236,0 0-17,0 0-11,0 0 1,0 0 10,34 30 7,-16-15-7,2-1 0,5 0-5,3-1 10,5-1-4,1 0 8,-2-1 10,-4-1-16,-6 1-3,-7-4 1,-3 2-1,-7-1 0,-2 1 0,-3 1 0,0 2 0,-3 4 13,-14 0-7,-2 1-8,-5 2 16,0 3-4,1-3 3,3 1-8,-1-2-5,3 0 1,0 0-3,2 0 2,1 1-25,-1-1-60,4 0-76</inkml:trace>
  <inkml:trace contextRef="#ctx0" brushRef="#br0" timeOffset="265749.8644">29664 4649 321,'0'0'69,"0"0"-61,0 0 11,0 0-8,103-25-9,-54 19 1,2 1-2,-2-2-1,3 3 5,3-3-3,11 0-2,16 0 8,20-4 6,18-1 19,23-2-18,14-2-5,12 1-4,11 2-6,5 2 0,5 2 5,-2 1-3,-3 2 5,-14 2-7,-14 0-9,-18 2-16,-23 0-63,-23 1 26,-26 1-14,-26 0 32,-22 0 35,-18 0 5,-1 0-86,-23 0 49</inkml:trace>
  <inkml:trace contextRef="#ctx0" brushRef="#br0" timeOffset="266626.3486">30880 4792 262,'0'0'82,"0"0"50,0 0-43,0 0-29,0 0-37,0 0-16,-7-8-7,5 16-25,-1 14 20,-2 10 5,2 2 0,-1 2 10,2 0-1,-1 0 7,2-1 1,1-1-9,0-2 1,0 1-9,0 2 1,0 0 1,4-4-2,-1-5-4,-1-6-8,-2-4-10,0-4 18,0-2 0,0-5 3,0-2 0,0-1 1,0-2-3,-5 0 3,-5 0 16,-5 0 28,-6-8-41,-3-5-3,-1-3 0,-5-2-2,3-3-1,-1-1-13,1 1-71,-1-2 31,-2 2-42,5-1-111</inkml:trace>
  <inkml:trace contextRef="#ctx0" brushRef="#br0" timeOffset="267063.8301">30995 4841 187,'0'0'98,"0"0"-63,0 0-28,82-26-7,-35 19 4,10-1 3,10 2-6,5 2 5,3 1 17,-2 2-6,-5 1-8,-5 0-7,-9 0 0,-9 3-2,-14 4-4,-10 2-22,-9-2-48,-11 3-44,-1-3-58</inkml:trace>
  <inkml:trace contextRef="#ctx0" brushRef="#br0" timeOffset="267610.6732">31171 4991 85,'0'0'44,"0"0"-42,0 0 26,89-40 31,-67 37 4,-2 2 2,1 1-20,0 0-12,-3 0-9,1 7-6,-5 5-6,-3 2-7,-2 2-5,-7 2-1,-2 4-6,0 2 5,-12-1-4,-13 1 4,-5-1-18,-5-2 18,2 1 0,4-4 2,2-2 2,6-1 1,8-3-3,5-2 0,2-2 0,5-2 0,1-2-6,0 0-5,4-4 11,20 0 19,12 0 28,10 0-31,8-8-2,1-2-14,0-1-18,-1 1-21,-9 0-50,-7 0-21,-6-1-81</inkml:trace>
  <inkml:trace contextRef="#ctx0" brushRef="#br0" timeOffset="268934.634">32869 3658 30,'0'0'61,"0"0"-7,0 0 25,0 0-27,0 0-22,0 0-24,19-4-3,-13 4 2,0 5 30,4 12 23,1 7-21,-1 11-4,2 12-7,-4 8-3,-4 9 6,-2 6-15,-2 1-8,0 3 2,0 2-5,-5 1-3,-2 1-65,-2 4 32,1-6 28,-4 0 1,-5-7 0,-7-6 4,-8-4-5,-7-3-22,-7-4-39,-8-2-101,-4-3-46</inkml:trace>
  <inkml:trace contextRef="#ctx0" brushRef="#br0" timeOffset="269696.6172">33204 3607 130,'0'0'106,"0"0"-42,0 0 17,0 0-1,0 0-14,0 0-34,12-14-24,-12 14 4,0 0-12,0 0-3,0 0 2,4 5-7,7 17 2,7 13 6,3 13 5,3 6 12,1 8-15,-3 1 0,-2 2 0,-1 0-1,-5 2-2,-2 7 1,-9 3 0,-3 6 5,0 4-5,-14 0 0,-8 0-4,-14-6-6,-12-9-3,-7-5 13,-4 0 0,-6 3 8,0 3-20,-3 1-2,-4-5-75,-2-3-35,-2-3-89</inkml:trace>
  <inkml:trace contextRef="#ctx0" brushRef="#br0" timeOffset="281634.9684">9733 7422 218,'0'0'71,"0"0"-33,0 0 36,0 0 7,0 0-16,0 0-49,0 0-16,-6 4 0,-3 18 7,0 8-7,2 9 2,2 8 2,2 7 2,2 3-1,1 7-5,0-4 1,0-1 0,6-7-2,10-5 1,7-4 0,3-2-1,7-3-1,3-5 2,4-9-3,2-8 3,0-8 0,4-8 1,2-10 1,6-21 0,-1-8 0,-1-6-2,-2-3 6,-6-2-6,-8-1 2,-8 2 1,-9 0-3,-9 4 7,-10 3-4,0 6 12,-7 4 1,-12 7-1,0 2-9,-3 5-6,10 3-3,1 6-31,3 3-66,3 3-88,4 3-120</inkml:trace>
  <inkml:trace contextRef="#ctx0" brushRef="#br0" timeOffset="283173.8475">10485 8039 164,'0'0'211,"0"0"-198,0 0-4,0 0 1,0 0 12,0 0-6,48 25 2,-25-25 5,4 0 5,3-7-20,3-6 5,1-6-12,1-7 4,-4-2-5,-1-4 4,-5-2-8,-5 2-10,-4 1-11,-7 6 24,-6 6-1,-3 6 2,0 7 3,0 2-2,0 4 16,-1 0 8,-2 0-4,1 18-10,2 8-11,0 2 3,3-2-1,13-1 1,1-2-5,2-4 2,-2 2 0,-1 2 3,-4-4-1,0 1-2,-5 0 0,-1-4 1,-4-1-1,-2-4 1,0-4 1,0-1-4,0-3 5,-6 1-3,-3-3 9,-1-1-3,1 0 1,-1 2-1,4-1 7,1 0 11,3 1-24,2-2 1,0 0-1,0 0-8,6 0 3,9-12-17,7-3 22,5-2-2,1-1 2,1 0-1,-2 0 1,3 0-5,-5-2 2,-1 1 3,-2-2 0,-2 1-2,-1 1 4,-4 4-4,-3 1 5,-8 7 1,-1 4 0,-3 1 2,0 2 33,0 0 13,0 0-10,0 0-17,0 0-25,0 10-9,0 7 8,-1 4 1,1 0 0,0-1 0,0-2 0,0-3-5,3-1 5,6-6-2,4 2 1,1-4 1,2-5-6,-1-1 5,3 0 0,-3 0-1,1-14 1,-2 3-11,-1-2 9,-4 2 2,0 1 1,-2 2 1,-1 1-1,0 4-1,2 0 0,1 3-3,1 0 2,2 0 0,-3 0-1,3 2 1,-6 5 1,0 1-1,-3-1 1,-1 3-3,-1-3 2,-1 0 2,0-2 0,0-2 1,0-3-1,0 0 0,0 0 0,3 0 0,-2 0 6,2-6-6,2-10 3,2-2-3,1 1-1,2 2-2,-1 1-1,0 4 4,3 1-1,0 3 1,0 4-3,3 2 6,-3 0-6,1 0 3,-1 2-1,-1 8-3,0 0 0,0 4 1,-3 0 3,2-1-1,-3-1-6,-1-3-9,2-1 14,1-4-32,-3-2-53,0-2-27,-5 0-102</inkml:trace>
  <inkml:trace contextRef="#ctx0" brushRef="#br0" timeOffset="283455.0834">11224 7706 792,'0'0'0,"0"0"-14,0 0-10,0 0 22,0 0-12,0 0-147,20-20-60,-15 17-104</inkml:trace>
  <inkml:trace contextRef="#ctx0" brushRef="#br0" timeOffset="284390.9288">11853 7812 306,'0'0'86,"0"0"-58,0 0 20,0 0 25,0 0-22,0 0-2,17-40-5,-22 38-26,-10 2-5,-6 0-13,-4 2-7,0 10 6,0 3-3,5 0 3,2 3-7,7-2 8,5-2 0,5-2-3,1-3 1,0-3-9,7-1-17,11-5 2,2 0 22,7 0 3,-1-2-6,1-7 0,-5-1 3,-6 3-10,-3 2 7,-4 5 7,-2 0-2,1 2-1,7 19 3,-2 11 0,-1 6 11,-6 5-3,-3 10 6,-3 5-3,0 2-7,0-2 6,-3-5 1,-12-6 40,-3-10-35,-1-5-14,1-9 23,5-10-11,5-7-11,8-6 6,0 0 7,0-18 4,0-12 3,18-8-23,7-4-2,5-2-9,2 2-14,-1 2 1,0 2-2,1 3-39,-6 2-55,0 5-162</inkml:trace>
  <inkml:trace contextRef="#ctx0" brushRef="#br0" timeOffset="285260.7798">12778 7865 363,'0'0'78,"0"0"-43,0 0 28,0 0-21,0 0-36,0 0-6,-25 42-4,28-34 4,8-2 9,6-2 2,5-2 6,7-2 21,3 0-10,6 0-15,4-14 7,2-1-6,3-6-9,-1-3-5,-6-5 6,-2-1-10,-7-3 4,-3-1-1,-7 2-11,-10 3 4,-11 6 6,0 3 1,-14 3 1,-7 6 6,-7 7-4,-5 4 11,-3 1 15,-4 22-7,0 9-6,4 6-15,6 2 0,9-2-1,6-3 1,12-6 0,3-4-3,2-6 1,18-4 1,12-6-5,10-3 6,8-5-2,5-1 2,1 0-3,2 0-8,-1-8-42,-2 0-59,-7-1-36,-8 0 47</inkml:trace>
  <inkml:trace contextRef="#ctx0" brushRef="#br0" timeOffset="286354.4739">13748 7754 349,'0'0'247,"0"0"-134,0 0-41,0 0-31,0 0-20,0 0-17,-5-12 1,-4 10-5,-1 1-6,-2 1 6,0 0-9,4 0 6,3 0 3,2 0 0,1 0 4,2-2-2,0 2-2,0 0 4,0 0-4,0-1 0,0-1-1,0-3 1,0 1-1,0-2-10,0 0-10,0 1 19,0 1-11,0 3 5,0-2 8,0 1 4,0-3-3,0 1-1,-3 0 0,-3 1 0,-1 0 0,-5 1-7,0 2-3,-3 0-8,-3 5 9,3 13 9,-1 4-2,1 3 2,3 5 0,3-5 0,6-1 0,3-3 0,0-6 0,3-1-4,12-6-1,6-3 4,5-5-2,3 0-1,4-6 0,-2-12 0,-3-2-10,-5-2-28,-5 2 13,-8 2 27,-3 3 2,-4 0 2,-3 3 57,0 3-23,0 6 4,0 3-9,0 0 0,0 0-17,0 18-14,0 12-14,0 10 14,0 4 3,0 5 0,-3-1-3,1 5 3,2 1-1,0 0-2,0-2 2,0-4 7,2-13-8,3-6 0,-1-12-1,0-9 2,2-4-6,1-4 3,6-5-5,4-19 6,5-9 9,2-8 2,3-4-11,0 0-14,-3 6 3,-2 5-7,-4 7 3,-3 6 2,-3 2 9,-2 1 2,-1-2-25,0 2-48,1 0-98,-5 0-165</inkml:trace>
  <inkml:trace contextRef="#ctx0" brushRef="#br0" timeOffset="286698.2054">14252 7826 371,'0'0'110,"0"0"-26,0 0 26,0 0-52,0 0-51,0 0-7,3 0-7,-3 0-36,5-2-79,-2 1-106,-2-3-87</inkml:trace>
  <inkml:trace contextRef="#ctx0" brushRef="#br0" timeOffset="287256.0735">14773 7403 345,'0'0'104,"0"0"13,0 0 4,0 0-69,0 0-51,-43 86 0,20-38 3,1 5 1,4-2 1,3 1-2,9-2-2,6-3-2,0-7 2,19-5-2,17-6-1,15-4 0,10-2-4,6-5 2,8-7-6,-1-10 1,1-1-78,-1-9-73,-9-14-62</inkml:trace>
  <inkml:trace contextRef="#ctx0" brushRef="#br0" timeOffset="301282.3675">15189 7666 92,'0'0'44,"0"0"-4,0 0 9,0 0 7,0 0-9,38-92-17,-24 74 20,1 2 0,0 1-17,-1 1 21,0 2-14,1 2-15,-1 4-3,1 2-1,1 4-8,-1 0-10,4 9-3,0 12 5,-3 5 0,-6 8-5,-1 2 6,-6 2-2,-3 1-4,0-3 0,-10 0-1,-8-2-17,-6-2-10,-3-4-3,0-3 22,4-4-7,6-10 9,6-1 4,4-6 0,6-2 3,1-2 0,0 0-6,14 0-2,15-5 8,8-10 11,8-4 26,7-4-19,2-1-2,-1 1-14,-6 2 4,-8 5-6,-6 4-12,-10 3-11,-2 2-62,-7 3-84,-3 0-109</inkml:trace>
  <inkml:trace contextRef="#ctx0" brushRef="#br0" timeOffset="301730.1064">16078 7490 232,'0'0'86,"0"0"-17,0 0 38,0 0-24,-94 0-60,69 26-23,-3 6 3,1 7-3,6 0 14,3-1 1,10-5 8,8-5 1,0-7-24,11-6-1,17-6 0,10-4 1,5-5 4,-1 0 1,-2-8-2,-3-10 2,-6-4-5,-2-7 0,-5-3-1,-2-2 1,-10 1-6,-3 3 3,-9 4 3,0 3 1,-15 5 2,-6 4-2,-4 5 4,-1 7-5,3 2-20,4 0-54,3 0-48,6 0-105</inkml:trace>
  <inkml:trace contextRef="#ctx0" brushRef="#br0" timeOffset="302089.462">16441 7227 427,'0'0'54,"0"0"-7,0 0 45,0 0-57,0 0-32,0 0-3,62 111 5,-41-73 4,-1-2-3,-3-1-4,-1-3 8,-2 2-10,-3-2 0,-7 2 3,-4 4-3,0 2 0,-18 4 1,-10 1 0,-5-3-2,-1-4-1,-2-5-11,2-8-16,0-7-81,1-7-125</inkml:trace>
  <inkml:trace contextRef="#ctx0" brushRef="#br0" timeOffset="302606.0804">17502 7636 502,'0'0'163,"0"0"-132,0 0-16,0 0-7,0 0-8,0 0 2,-32 92 0,13-62-4,-5 0-8,-4-1-51,-1-1-27,-1 1-2,-2-1-74,-3 2-122</inkml:trace>
  <inkml:trace contextRef="#ctx0" brushRef="#br0" timeOffset="307110.3691">18195 7582 107,'0'0'94,"0"0"1,0 0 35,0 0-43,0 0-14,0 0-20,-3-13-13,3 13-13,0 0-10,0 0-11,0 0-6,0 4-2,0 13-7,3 4 9,5 1 0,1-1 4,1-1-4,2-2 0,-1-2 1,3-2-1,0-4-2,2-2-7,1-2-1,1-3 1,1-3-11,0 0-5,4 0-7,-3-10-8,0-4 0,-2-1-8,-4 0 23,-1-3 20,-4 2 1,-2-2 4,-1 1 4,0 4-3,-5 5-1,-1 3 3,0 2 3,0 3 15,0 0 15,0 0-10,0 0-26,2 0-3,3 6-9,1 6 11,3-3 2,2 0-3,3 1 2,1-5 0,0 3 1,1-3 0,-1-1-2,0 0 2,-2-2-2,2-1 2,-1 1-2,-2-2 2,0 0-2,-3 0 2,-3 0-2,1 0-8,-4 0-3,-2 0-6,1-9 15,-2-5 1,0-3-1,0 1-6,0 0 0,0 1 9,0 2 0,0 6 4,0 1-4,1 3 6,2 0 13,2 1-18,4 1 1,3 0-1,3-1-1,4-1 3,1 0-2,3-3 0,10-3 6,3-2-3,6 0-1,-3-2 54,-4 3-41,-3-1-14,-4 2-4,-3-1-1,-5 0 1,-5 0-6,-5-1 6,-4 1 2,-6-1 6,0 4 0,-6 1 2,-9 3 24,-5 3-6,-6 0-24,-1 8-2,-3 13 40,2 4-34,4 5-1,6 0-4,11 2 2,5-2-6,2-3 1,9-4 2,15-8-1,7-5-5,5-7 6,4-3 0,1 0 4,4-10-10,4-7-2,4-1-35,-2 0-19,-3-3 0,-6 1-240</inkml:trace>
  <inkml:trace contextRef="#ctx0" brushRef="#br0" timeOffset="308641.4401">20486 7352 18,'0'0'80,"0"0"32,0 0 3,0 0 3,0 0-21,0 0-31,-5-56 1,-7 48-29,-3 4-12,-2 2-21,-3 2-2,-4 0-3,0 0-1,1 5 1,1 7 4,3 5-4,5 4-1,5 1 1,2 2-1,6 1 0,1-6-2,0-3 1,17-5-1,4-4 2,2-3 1,2-4 0,3 0 0,-1 0 0,2-14-4,-6-2-1,-1-4 1,-3-1 0,-7 3 0,-2 3 4,-5 6 7,-4 4-2,-1 2 16,0 3 17,0 0-7,0 0-18,0 17-13,0 10-9,0 7 9,0 4 0,2 0 0,5 1 0,2-2 1,0 2 4,-3 2-3,-6 0-1,0-2-1,0-1 5,-9-5-4,-3-6 0,2-7 0,3-10-1,3-4-1,-2-6 1,3 0 0,-3-2 2,2-11-2,1-3-5,0-1 5,3-1 0,0-2 1,0-2 0,6-1 0,9-1 1,4 1-3,9 1 1,4-3 0,7-1-3,4-1 3,2 1 0,2 0-2,-2 1 2,3 1-2,-2-2 2,0 2 0,-4-1 0,-8 2 0,-7 2 0,-12 6-2,-4 4-2,-8 5 4,-3 3 1,0 0 1,-8-3 16,-10 2-18,-1 1 1,-2 1-3,-1 2 1,-4 0-4,3 5 0,0 11-5,4 7 7,7 4-7,4-1-7,8-4 17,0-1-5,3-6 0,17-1-1,5-5 6,6-3 3,7-5 0,2-1 2,2 0 8,1-10-13,0-8 1,-6-6 4,-1-5-3,-6-2 1,-6-5-2,-6-4-1,-5 1 8,-7-1-6,-1-1 0,-5 3 5,0-1-6,-6-2 9,-10 0-8,-1 1 7,-2 4 7,2 3-10,4 10 6,4 7-2,3 7-9,4 6 1,2 3-2,0 0 0,0 28 0,0 15-20,12 10 12,5 3 8,4-4 3,7-4-1,2-4-2,1-4 0,2-4 0,-3-6 0,0-4 0,0-8-1,-4-6-16,-2-5-17,0-7-26,-7 0-101,-3-16-146</inkml:trace>
  <inkml:trace contextRef="#ctx0" brushRef="#br0" timeOffset="309012.8155">21076 7180 309,'0'0'167,"0"0"-137,0 0-17,0 0 38,101-12-1,-54 2-25,5-2 18,5-5-27,4 0-13,2-2 16,1-1-18,-6 2-2,-6 5-6,-6 4 3,-13 3-27,-7 3-35,-13 3-6,-10 0-37,-3 0-58,-6 0-91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37:50.9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3110 10433 159,'0'0'70,"0"0"2,0 0-3,0 0-25,0 0 16,0 0-25,0-42 10,-1 42-5,-1 0 11,2 0-7,0 0-29,-1 0-4,1 0-11,0 0-4,0 0 2,0 15-15,0 20 17,0 19 3,1 18-2,4 9-1,1 5 4,0-2-1,1-1-3,-1 0 0,-3-2-6,0-4-31,0-3 9,2-8-45,2-8-18,-1-5-49,-3-8-2,0-10-44</inkml:trace>
  <inkml:trace contextRef="#ctx0" brushRef="#br0" timeOffset="669.7401">3419 10423 274,'0'0'102,"0"0"-33,0 0 21,0 0-16,0 0-49,0 0-25,-15 7 4,15 26 0,0 17-2,0 15 2,12 5 1,7 1 0,1-10-5,7-5-7,3-7 6,4-10-5,5-8 6,4-6 0,5-9-3,7-6-1,3-5-1,0-5 2,-1 0 2,-2-17 1,-4-10-13,1-6-17,-7-6-3,-2-3 33,-4-5-1,-6-1 1,-9-3 1,-11-3 0,-6 5 16,-7 4-6,0 4 3,-16 7 11,-6 9-25,-3 4-6,-3 6-9,0 4-53,3 5-42,1 3-182</inkml:trace>
  <inkml:trace contextRef="#ctx0" brushRef="#br0" timeOffset="1091.5912">3882 10632 423,'0'0'31,"0"0"-23,0 0 46,0 0-54,0 0 0,0 0 2,0 96 0,1-51 0,8 5 10,0 1-10,0 0-2,0 2 3,3 2-3,-5 3-8,-1 0-67,-1 1 43,-2-3 21,4-7-109,-7-4-61</inkml:trace>
  <inkml:trace contextRef="#ctx0" brushRef="#br0" timeOffset="2072.3155">4317 11184 199,'0'0'101,"0"0"-3,0 0 0,0 0-15,0 0-34,0 0-13,23-28-10,-14 17-6,2-1-5,0 0 1,4 1-12,0 2-2,0 3-2,3 3 1,1 3-3,-1 0 2,3 2-6,-3 17-13,-5 8 13,-4 5-2,-7 1 1,-2-1-14,0-2 7,-6-6-7,-5-2 20,1-5-1,5-3 3,1-7-1,1-4 1,3-2 0,0-1-2,0 0-5,0 0-1,0 0-6,1 0-21,10 0 26,7 3 8,1 7-1,-1 0 1,3 4-2,-6 2-18,-2 1-16,-4 3-8,-6-1 17,-3 2 4,0 0-3,-9 0 26,-10-1 7,-2-4 4,-2-2 22,0-2-15,2-3 3,1-3-21,-2-5-32,6-1-3,1 0-165</inkml:trace>
  <inkml:trace contextRef="#ctx0" brushRef="#br0" timeOffset="2869.1449">4722 10559 219,'0'0'143,"0"0"-58,0 0-33,0 0-9,0 0-15,0 0-28,11 0-11,0 0 8,8 0 3,8 9 2,0 3 1,6 5-1,1-2-2,5 3 4,1 0-3,-1-3-2,3 2 1,-3-1-18,-2 1-17,-1 3-24,-1 1-1,-3 1 46,-8 2 14,-2 0-24,-7 0-14,-6 0 27,-6-3 3,-3 2 3,0-4-4,-9 3 9,-13 2 0,-5 1 22,-3 2-5,-3 1 15,0 0 0,-1 2-24,1 4 14,-1 0-5,-1 2 5,0-3 5,11-4-27,0-1-2,9-4-15,6-1-68,3-5-98</inkml:trace>
  <inkml:trace contextRef="#ctx0" brushRef="#br0" timeOffset="3895.9664">5837 10883 242,'0'0'121,"0"0"-80,0 0 14,0 0-22,0 0-25,0 0-1,84-27-7,-45 17 13,3-3-5,-2 1 6,-4 2-9,-2 1-5,-5 4-6,-4 4-57,-1 1-28,-7 0-66,-9 0-73</inkml:trace>
  <inkml:trace contextRef="#ctx0" brushRef="#br0" timeOffset="4114.7017">5926 11061 328,'0'0'61,"0"0"-53,0 0-5,0 0 0,0 0 47,0 0-4,65 3-6,-38-3 2,5 0-31,-4-3-11,0-2-5,-4 4-89,-5 1-75,-5-2-105</inkml:trace>
  <inkml:trace contextRef="#ctx0" brushRef="#br0" timeOffset="8117.1702">5921 11104 54,'0'0'102,"0"0"-9,0 0 1,0 0-17,0 0-19,0 0-14,0 0 0,3 0-10,-1 0-18,-2 0-4,0 0-10,1 0-1,3 0-2,4 0-2,6 0 3,3 0 2,4-4-2,5 1 0,-1-2-1,3 2 1,-1-1 0,-2 1 0,1 0-3,-5 0-1,4-2-13,-4 0-12,-1 3-11,-3-1-26,-6 1 0,-1 2-6,-2 0 23,-4 0-3,-1-1-27,-1-1-3</inkml:trace>
  <inkml:trace contextRef="#ctx0" brushRef="#br0" timeOffset="20588.5036">7698 10252 254,'0'0'101,"0"0"0,0 0-23,0 0-8,0 0-28,0 0-16,0 0-9,-3 0 9,3 0-11,0 0-1,0 0-5,0 0-9,0 0 0,0 0-1,12 0 1,7-4 1,8-1-1,1-1 0,5 2 1,6-1-1,6 1 0,9 0-1,8-1 2,6-1 0,4-2-1,6-1-7,10 0 7,3 0-3,2 2 2,-5 2-5,-12 3-30,-2 2 15,-5 0-3,-5 0-11,-6 0 20,-7 0-41,-9 0 8,-9-1-35,-8-1-36,-10 1-9,-6-2-38</inkml:trace>
  <inkml:trace contextRef="#ctx0" brushRef="#br0" timeOffset="21834.3344">7773 10322 1,'0'0'105,"0"0"-19,0 0 3,0 0-4,0 0-1,0 0-46,0-12 6,0 12 32,0 0-22,0 0-22,0 0-9,0 0-19,0 0-4,0 0 0,0 0-7,0 0 5,0 0-4,10 7 3,2 8 2,12 2 2,6 4-1,7-2 0,17-1 0,4-1 1,3-3-1,0-3-2,-5-3-4,-3-2-8,1-2 5,-5-1-4,-3-1 1,-5 1-22,-4 0-13,-6 2 16,-7 0 14,-3 3 13,-5 0 1,-7-1-9,-4 1 1,-2 1 10,-3-2-2,0 1 3,0 4 1,0 1 0,-8 5-1,-9 3 2,-6 4-2,-7 3 9,-7 4-9,-5 2 2,-1 4-2,-2 3 1,2 1 3,-2 3-3,0 2 2,-4 2-1,-2 0-2,-1-3 0,2-2 3,6-10-1,8-7 14,5-2 6,6-7 10,1-2-8,5-2 4,5-2-1,2-3-11,3-3-5,5-3-1,2-1-9,2-2 2,0 0-6,0 0 0,0 0-3,12 0 6,12 0 5,9 0 5,13 0 8,11 0-16,4-13 5,3-5-5,3-3 0,-4 0-2,1 4 0,3 1 0,8 0 0,5 1 0,4-1 1,-2 1-1,-9 3 0,-3 2 1,-10 4-1,-5 3-2,-9 3-8,-12 0-16,-5 0 6,-8 0-37,-5 4-3,-5 1-8,-5-1-7,-3-3-45,-3-1-33</inkml:trace>
  <inkml:trace contextRef="#ctx0" brushRef="#br0" timeOffset="27349.2885">9767 10198 86,'0'0'118,"0"0"-59,0 0-15,0 0 1,0 0-25,0 0-17,0 0 6,23-1 26,-11-4 4,4 2-11,5 0-12,3 0-2,4 0-1,7-1-3,6 1 0,7 0 0,7-4-1,8 0-7,4-2 1,2-2 5,4 1-8,0 1 2,9 0-3,6-2 5,6-3-4,1 1 2,-1-2-2,-6 4 0,-8 3 7,-11 0-10,-13 3 3,-10 1-16,-13 3-34,-11 1-35,-11 0-26,-10 0 7,-1 0-21,-4 0 24</inkml:trace>
  <inkml:trace contextRef="#ctx0" brushRef="#br0" timeOffset="28704.4989">9835 10276 3,'0'0'6,"0"0"-5,0 0-1,0 0 1,0 0 1,0 0 1,19-15 23,-19 15 18,0 0 1,0 0 17,0 0 7,0 0-1,0 0-10,0 0-12,0 0-7,0-1-14,0 1-7,0 0-10,3-2-4,1 1-3,4-1 4,7 1 1,4-1-4,7 1 4,9 1 1,10 0 5,7 0-2,6 0-10,2 0 5,-3 3-5,0 4 0,-8 2-2,-4 3-1,1 0-5,0-1-10,5 1 14,-1-3 1,-2 1 1,-7 0-16,-10 0 9,-3-1-14,-13-3-3,-3 0 12,-7-3 3,-4-1 9,-1-1 0,2-1 2,-2 0 15,0 0 15,0 0 4,0 0 2,-2 2-11,-10 4-15,-6 0-10,-1 3 0,-7 1 0,1 4 2,-5 4-3,-3 6 1,-7 3 0,-6 9 0,-2 4 1,-4 2-1,0 3 0,4-2 1,-1 4-2,-1 4 0,-2 0 1,2 4 2,3-6-2,8-5 0,7-6 0,6-7 2,5-5-1,5-5-1,6-6 0,2-5 1,5-4-1,1-4 0,2-2 0,0 0 0,0 0 1,0 0 0,5 0 9,10 0 34,4-2-23,5-7-7,3 2 2,3-4-6,3 2 2,1-1-4,6-1-8,6-2 5,2-2-5,6-1 0,4 0 1,8-1 0,7-1-1,6-1 0,6-4 0,-1-1-1,2-1 1,2 1 0,-1 1 0,-5 8-19,0 4-4,-3 6 12,-3 5 11,-6 0-4,-12 0-40,-12 0 4,-14 5 5,-14 3-4,-8-3-27,-8-3-45,-2 1-75</inkml:trace>
  <inkml:trace contextRef="#ctx0" brushRef="#br0" timeOffset="32055.2744">12654 10364 277,'0'0'125,"0"0"-24,0 0-27,0 0-15,0 0-56,0 0 1,0 0-4,48-6 2,-18 1 3,8-1 16,7-1-2,9-4 7,9-1-6,2-1-14,0 2-1,-9 0-5,-4 4-1,-5 1-11,-3 3-20,-6 1-52,-9 2-117,-9 0-56</inkml:trace>
  <inkml:trace contextRef="#ctx0" brushRef="#br0" timeOffset="35153.4529">6707 10509 175,'0'0'111,"0"0"-13,0 0-4,0 0-24,0 0-16,0 0-15,0 0-6,0-1-20,0 2-13,0 28-6,6 12 6,5 10 7,-1 3-3,2 2-1,-3 1 6,1-1-9,-5 0 2,-2-3 1,0-6-3,-3-3 1,0-6-1,0-5-1,3-1-2,-3-4-44,6-1-26,-1-6 56,2-7-173,-1-9-173</inkml:trace>
  <inkml:trace contextRef="#ctx0" brushRef="#br0" timeOffset="35950.2909">6428 11575 323,'0'0'36,"0"0"0,0 0 1,0 0-17,0 0-20,0 0-18,8 0 13,19-1 5,10-4 5,17-2 9,13-2 12,13-3-6,4-3 6,6-2-14,2-3 3,7-1-10,3 1-3,-3-1 7,-14 4-9,-18 6-36,-12 5-43,-16 5-60,-14 1-21</inkml:trace>
  <inkml:trace contextRef="#ctx0" brushRef="#br0" timeOffset="36918.3942">6348 12152 7,'0'0'185,"0"0"-69,0 0-27,49-86-1,-28 64-35,6 2-23,7 5-2,6 11-2,4 4-23,2 4 6,0 20-6,-4 11-3,-8 8 6,-11 11-5,-15 8 1,-8 5-2,-13 1-15,-18 2-9,-11-3 3,-4 0 2,1-7 8,6-7 10,2-8 1,7-10 0,9-10 1,3-10 2,9-6-3,5-6 0,2-3 8,2 0 5,0 0 24,3 0-13,14-13-15,16-5 4,8-5 1,9-3-9,9-4 2,9-2-6,-2 3-1,-3 0-8,-6 6-113,-2 5-71,-1 3-121</inkml:trace>
  <inkml:trace contextRef="#ctx0" brushRef="#br0" timeOffset="37793.3492">6787 11979 125,'0'0'177,"0"0"-78,0 0-51,0 0-9,0 0-19,0 0-19,25-38-1,-12 35 0,5 3-2,3 0 2,3 3 2,-3 10 5,1 6-4,-3-3-1,-2 1 1,-2 0-2,-3-3 3,-6 1-2,1-2-1,-4-5 5,0-1-5,-3-4-1,0-3 3,0 0 3,0 0 9,0 0 45,0-13-12,-3-9-42,0-5-5,-1-5 0,4-3 4,0 2-3,7 4-1,8 6-1,4 6 0,0 7-3,1 5 3,6 5-3,0 0 2,1 6 1,-4 12-1,-1 2 1,-4 3 0,-3-2 0,0 1 0,-5-1-17,1 2-55,-1-2-55,-1-2-105</inkml:trace>
  <inkml:trace contextRef="#ctx0" brushRef="#br0" timeOffset="40675.1184">13779 9918 294,'0'0'84,"0"0"-1,0 0 9,0 0 4,0 0-48,0 0-28,0 0-16,0-5-4,0 28 0,0 12 1,6 12 7,-2 5 0,3 5-1,-3 4-4,-2-1 2,-2 0-5,0-6-3,0-4-8,0-5-25,0-3-32,0-3-40,0-1-42,0-3-60</inkml:trace>
  <inkml:trace contextRef="#ctx0" brushRef="#br0" timeOffset="41436.2297">12466 9810 336,'0'0'32,"0"0"43,0 0 1,0 0-19,0 0-31,0 0-18,-24 7-4,8 16 0,1 7 17,-3 9 2,3 12 5,3 10-2,0 8-5,8 6-9,2 0-4,2 0-7,0-2 3,2-1-4,7-1 0,3-3 1,-2-5 0,6-9-1,6-11 0,7-5-7,10-3 7,9-3 0,7-6-1,11-7-18,7-14-45,13-5-67,8-18-106</inkml:trace>
  <inkml:trace contextRef="#ctx0" brushRef="#br0" timeOffset="42061.1981">13982 9618 195,'0'0'52,"0"0"70,0 0 17,0 0-17,0 0-72,0 0-50,-12 8-10,33 22 10,9 8 40,6 8-18,4 7-2,3 3-8,3 3-7,1-4 1,0 0-5,-3-4-1,-4 1 3,-3 5-3,-11 3 0,-8 1 4,-11 2-4,-7 3 3,-3 4 2,-22-3-5,-11 0-13,-9-8-18,-7-9 3,-5-3-18,2-7-14,6-9-37,3-10-158</inkml:trace>
  <inkml:trace contextRef="#ctx0" brushRef="#br0" timeOffset="44538.0257">14531 9466 99,'0'0'100,"0"0"-7,0 0 0,0 0-25,0 0-18,0 0-4,20-81-9,-4 65-14,5 1-2,-2 0-5,4 1 0,0 3-8,3 1-6,-1 4 4,4 4-5,-3 2-1,0 0 0,-4 14 0,-4 7-1,-2 2 0,-7 5 1,-2 4 1,-7 1 1,0-1-2,0-1 5,-11-2-5,-1-5 4,0-2-4,2-2 0,2-7 1,1 0-1,4-6 0,1-4 2,1-2-1,1-1 2,0 0-3,0-11-2,4-13-3,11-6-2,3-8 5,4-1 2,1-3-9,-3 1 8,-1 2 1,-3 3 0,-3 2 1,1 8 0,-7 6-1,-1 9 1,-4 7 0,-2 4 10,0 0-10,0 0-1,0 13-2,0 15-4,0 8 6,0 3 1,-5-1 0,1-4 11,2-3-12,2-3 2,0-4 1,0-5 0,2-2-2,8-4-1,5-2-2,-1-4 2,5-3-15,0-4-60,5 0-60,0-4-122</inkml:trace>
  <inkml:trace contextRef="#ctx0" brushRef="#br0" timeOffset="44803.6363">15295 9551 371,'0'0'251,"0"0"-166,0 0-36,0 0-28,0 0-21,0 0-13,-2 0-71,2 0-137,0 0-172</inkml:trace>
  <inkml:trace contextRef="#ctx0" brushRef="#br0" timeOffset="45600.4718">15483 9244 101,'0'0'91,"0"0"-59,0 0 50,0 0-20,0 0-34,0 0-16,58-49 3,-35 44 32,2 3-18,-3 2-7,0 0-3,-5 0-12,-1 7-6,-4 7 7,-1 3-4,-2 1-3,-6 5-1,-3 2 5,0 4-3,-13 0 0,-7 1-2,-4-5 5,3-6-5,3-3 1,5-6 2,7-4-3,1-4 14,5-2 6,0 0-1,0 0-12,0 0-7,8 0-2,8 0 2,2 0 0,2 7-2,-4 8 1,0 6 1,-2 6-2,-2 8 2,-2 5-2,-2 7 0,-4 4 4,-4-1 2,0-3-4,-9-5 2,-10-4 8,-5-6 1,-3-4 2,0-8-2,5-9 4,4-6 7,2-5 10,2 0-9,8-12-7,4-9-8,2-5-7,0-1-2,19 0 2,4-2-1,3 4 0,-1 1-7,2-1-11,3 3-33,4-1-20,3 4-39,1 1-86,-1 0-130</inkml:trace>
  <inkml:trace contextRef="#ctx0" brushRef="#br0" timeOffset="46221.8359">16149 9426 111,'0'0'202,"0"0"-107,0 0-8,0 0-14,0 0-48,0 0-19,20 0 1,5-2 14,7-2 9,2-2-9,5-2-5,1 1-3,-1-1-12,0 1 3,-2-1-4,-4 2-4,-3 2-41,-6-1-50,-4 5-75,-7-1-34</inkml:trace>
  <inkml:trace contextRef="#ctx0" brushRef="#br0" timeOffset="46549.9431">16356 9251 317,'0'0'102,"0"0"-53,0 0-18,0 0-2,0 0 10,-26 89-18,22-58-15,-1 1-1,4-1-5,-1-3 2,1 1 3,1-5-5,-2 1-3,2-1 0,0-1-84,0-2-81,0-3-79</inkml:trace>
  <inkml:trace contextRef="#ctx0" brushRef="#br0" timeOffset="48077.0769">17008 9434 283,'0'0'96,"0"0"-32,0 0-11,0 0 4,0 0-54,0 0 1,-3 0-3,7 0 25,9 0 5,-2 0-14,1 0-7,3 0 8,0-2-16,1-4 0,-1-1 2,2-3-3,-4-5 0,2-4 1,-1-6 1,-3-3 3,-3-4-6,-4-2 0,-1-2 4,-3 0-4,0 1 0,0-1 4,-7 1-3,-5 0 12,0 4 10,1 2 5,0 4-7,2 5 4,3 7-7,3 4 0,1 2-10,0 6 15,2 1-23,0 0-2,0 11-2,0 17-7,0 16 11,7 7 2,-1 5-1,0 4-1,1 2 0,-1 6 0,1-2 4,3-3-4,1-6 0,-2-6 0,2-4 0,0-1-1,-1 0 1,-1-1-2,1-1 1,0-7 0,0-3 0,-2-8 0,0-5 2,-5-7-2,0-7-9,-3-5-14,0-2-2,0 0 24,0-2 0,0-12 2,-8-6-9,-3-4 9,-3-3 0,-1-2 0,3 1 0,3-3 1,3 3 6,2 2 7,4 0-8,0 5 8,0 2-10,18 1 0,7 0-1,8 0-3,6 0-2,4 0 0,0 3-10,1 0-45,-2 1-78,-7 4-217</inkml:trace>
  <inkml:trace contextRef="#ctx0" brushRef="#br0" timeOffset="48577.0502">17756 8917 342,'0'0'47,"0"0"55,0 0-16,0 0-13,0 0-23,-92 14-38,70 20-10,2 10-2,2 6 11,5 1 0,4-2-10,4 1 8,5-2-9,0-4 0,0-5 0,13-8 2,4-3-4,6-7 2,4-6-9,7-6-42,3-8-46,5-1-71,3 0-128</inkml:trace>
  <inkml:trace contextRef="#ctx0" brushRef="#br0" timeOffset="49759.8865">17944 9152 17,'0'0'55,"0"0"16,0 0 6,0 0-17,0 0-15,0 0 9,30-47 7,-21 41-8,2 0-15,2 0 3,2 2-23,1 1 0,3 3-12,-2 0-6,0 0 6,-1 1-6,-4 10 0,1 6 4,-3-1-3,-1 4 1,-2-1 0,-3 2-1,-1 0 4,-3 0-5,0 2 0,0-1 4,0 1-4,-9-2-3,-2-3-3,-2-2-2,0 0 4,4-6 3,0-2 1,2-4 1,3-2 1,4-2-1,0 0 2,0 0 1,0 0 11,0-10-9,0-10-6,13-6 0,5-5 0,6-4 0,2 0 0,3-1 0,1 2 2,-2 2-2,-3 5 0,-4 3 5,-3 4-5,-7 7 0,-7 5 1,0 4 0,-4 4 7,0 0 5,0 0 8,0 1-10,-13 16-11,-2 5-2,-3 7 2,5 1 0,-1-1-1,7-1 1,4-3 0,3-2 0,0-5-2,6-1-2,10-2 2,2-6-4,5-4-29,3-5-54,6 0-68,1-2-75</inkml:trace>
  <inkml:trace contextRef="#ctx0" brushRef="#br0" timeOffset="50337.983">18567 8860 163,'0'0'125,"0"0"-82,0 0-43,0 0 13,0 0 69,43 77-38,-19-44-13,0 0 3,1-1-7,-5-1-17,-1-2 3,-5-2-8,-4 2-3,-6 4 6,-4 3-6,0 8 0,-19 3 5,-9 0-7,-7-2-7,-5-4-42,-5-6-37,0-9-59,-1-6-85</inkml:trace>
  <inkml:trace contextRef="#ctx0" brushRef="#br0" timeOffset="55355.3798">19113 9179 355,'0'0'118,"0"0"-80,0 0 43,0 0-16,0 0-37,0 0-28,0 0 1,12 42 6,-6-3 11,1 7-5,2 6 1,0 7-10,0 4 7,1 0-4,-4-1-7,2-2 5,-2-3-3,-1-1-2,0-2 1,-3-2 0,-2 2-2,0-5-20,0-3 3,-7-6 16,2-9-40,5-4-34,0-9-9,0-10-69,0-6-93</inkml:trace>
  <inkml:trace contextRef="#ctx0" brushRef="#br0" timeOffset="56339.7008">19570 9650 57,'0'0'84,"0"0"-1,0 0-5,0 0-25,0 0 2,0 0-9,7-36-13,3 29 4,4-1 2,4 1-23,5-3-2,9 5-3,4 2-6,3 3 9,-4 0-11,1 3-1,-10 12-2,-3 3 1,-7 7 0,-8 5-1,-8 5-2,0 2 2,-12 2-10,-12 1 5,-4-4-7,-2-4 8,3-7 0,0-4 3,7-4 2,3-6-1,5-6 5,5-2-5,5-3 9,2 0 17,0 0 5,0 0-19,6 0-10,9-1-2,0 1-9,1 0 5,2 11 3,-4 10-6,-4 4-18,-3 8-9,-5 11-4,-2 7 0,0 8 6,-16 2 32,-5-2 4,0-5-2,-1-6-1,-1-10 0,5-9-1,3-13 8,5-8 9,2-8 24,1-2 36,4-17-24,3-9-33,0-4-3,5-3-12,15-3 2,7-1-6,6 1-1,5-2 0,3-1-1,1 4-30,0 0-76,1 4-64,-4 5-97</inkml:trace>
  <inkml:trace contextRef="#ctx0" brushRef="#br0" timeOffset="57210.5514">20145 9463 172,'0'0'111,"0"0"12,0 0-30,0 0-26,0 0-32,0 0-4,-4-2-6,4 2-10,0 0-6,0 0-9,0 0-4,0 0 0,13 13 2,10 5 2,2 4 3,3 0-3,2 0 1,-2 1-1,1-1-4,-3 1-2,0-3-10,0-1-5,-1-4 1,-3-3-6,-2 2 3,-4-2-1,-4 0 4,-3 0 16,-5 0-8,-1 0 7,-3 0 4,0 0-1,0-1 2,-3-1 0,-7 1 0,-1 1-3,1 1 2,-3 4 0,-1 0 1,-1 2 1,-3 2 0,-3 2-1,-1-1 1,-1 2 18,-2 4 4,-3-2-2,-2 3-1,2-3 7,3-2-19,5-5-8,4-1-3,3-1-11,5-3-50,3-3-20,2 2-45,0-3-25</inkml:trace>
  <inkml:trace contextRef="#ctx0" brushRef="#br0" timeOffset="61421.2154">21798 9156 109,'0'0'14,"0"0"6,0 0 47,0 0-3,0 0 1,0 0-21,0 0 1,21-49-8,-33 44-22,-1 4-3,-5-1-6,-1 1-6,-1 1 9,-2 0-3,1 0 1,1 0-7,-2 0 4,1 0-6,-1 3 2,1 0 0,0 0 0,3 0 3,3-1-3,5-2 1,4 0 0,4 0 7,1 0-2,1 0 5,0 0 2,0 0-6,0 0 4,0 0-2,0 0-1,0 0 1,0 2-9,0 7-6,0 8 6,0 9 1,3 6 3,7 9-4,6 6 2,-2 4 2,2 3-2,-4 2 0,-2 4 3,-4 7-5,-1 0 4,0 4-2,2-5-1,1-2 0,-1-3-1,2-2 0,-1-3 3,-2 1-3,-2 0 0,-1 2 0,-3 1 0,0 3 2,0 3-2,0 3 0,0 5 1,0 4 0,0-1 4,0-1 14,0-4-6,0-2 6,3-3 3,1-6-2,2-3-12,0-2-4,2-4-2,-1-2 1,-1-2-1,0-6-2,-1-3 0,1-6 0,-2-4 2,2-5-2,-3-8 0,-1-2-1,-1-8 1,-1-2 4,0-2-4,0-2 0,2 0 5,-2 0 7,0 0 28,0 0-11,0 0-9,0 0 5,1 0-24,2-3-1,5-6 0,9-3-2,9-3 1,10-1-4,4-2-5,8-2-8,-2-1-16,6-2-17,5 0-40,-1 1-78,-3 0-38,-6 1-97</inkml:trace>
  <inkml:trace contextRef="#ctx0" brushRef="#br0" timeOffset="62245.6919">22424 9290 376,'0'0'56,"0"0"-19,0 0-17,0 0-11,0 0-6,0 0-1,0 0 7,25 119 11,-24-72 1,1-2 14,-2-1-23,1 1-5,-1-3-4,2 0-2,-2-1-1,0-2 2,0-3-4,0-1-48,0-7-53,0-5-75,0-3-48</inkml:trace>
  <inkml:trace contextRef="#ctx0" brushRef="#br0" timeOffset="63119.5176">22862 9403 138,'0'0'75,"0"0"-14,0 0 2,0 0-23,0 0-13,0 0-9,-51-10 18,38 10-20,1 12-11,-1 9-4,1 6-2,3 6 1,0 2 0,6 1-1,3-1-1,0-2 1,0-3-1,12-6 2,1-5-1,3-4 1,3-6 0,-2-2 4,4-7-4,-1 0 0,0 0-13,1-8-18,-4-5 15,-3-4 14,-3-4 2,-5-2 3,-3-4-1,-3-1 2,0-4 26,0 2-7,-10 0 6,-5 1-10,0 2-5,0 6 0,3 3-10,1 4-4,4 7 0,4 1-31,3 4-61,0 2-174</inkml:trace>
  <inkml:trace contextRef="#ctx0" brushRef="#br0" timeOffset="63678.8734">23150 9313 255,'0'0'11,"0"0"-7,0 0-4,0 0 25,0 0-6,0 0 19,94 32 10,-61-22-1,3-1-5,1 0-11,0-1-19,-4-4-5,-3 2-5,-5 1 1,-2 0-3,-4-1-6,-4 2 3,-4-3-14,-1 3 6,-4 0 7,-6 2-3,0 5 7,0 3 0,-18 4 2,-5 4 7,-6 4-5,-1 4 7,-2 0 11,4 2-12,1 0-2,2-1-7,0 0 1,2 1-4,2-1 1,7-4-6,8-7-96,6-8-213</inkml:trace>
  <inkml:trace contextRef="#ctx0" brushRef="#br0" timeOffset="64178.8487">24127 9589 468,'0'0'52,"0"0"-41,0 0 34,0 0-35,0 0-9,0 0-1,43 24 8,-5-21 7,8-3 9,8 0-5,1 0-3,0 0-14,-3 0-2,-5-5 0,-7 1-103,-5-1-116,-12 1-124</inkml:trace>
  <inkml:trace contextRef="#ctx0" brushRef="#br0" timeOffset="64769.47">25130 9179 319,'0'0'155,"0"0"-90,0 0-23,0 0 21,0 0-47,0 0-16,4 35 0,-1 2 6,-1 7 16,1-2-16,0 1 3,1-3 2,2-2-10,0-4 1,0-1-2,3-1 1,-2 0 2,-2-1-3,0-2-25,-4-2-60,1-2-70,-1-5-77</inkml:trace>
  <inkml:trace contextRef="#ctx0" brushRef="#br0" timeOffset="65218.6038">25556 9227 187,'0'0'52,"0"0"-48,0 0 1,0 0 43,3 102-5,-3-70-36,0-3 10,0 0-4,0-4-4,0-1-2,0-3-5,0-3-2,0-1-4,0-4-100,0-5-71</inkml:trace>
  <inkml:trace contextRef="#ctx0" brushRef="#br0" timeOffset="65826.8964">25904 9087 94,'0'0'48,"0"0"-35,0 0-8,0 0-3,0 0 16,0 0 26,35 12-1,-15 1 7,6-2-9,2 1-12,2 2-14,1 0-2,-1-1-7,-4 1-3,-1-1-3,-3 2 2,-3-3 1,-2 1-3,-2-3 0,-3 1 1,-2-1-1,-1-1 3,-3 0-3,-3 0 1,-3 0 0,0 5 3,-4 2 22,-14 7 8,-3 2-14,-3 3-7,0 0 1,0 2-9,1 0 3,0 1-7,1 0 4,-2 1 7,0-2-12,3-2 2,2-2-2,5-5-63,7-5-91,5-5-121</inkml:trace>
  <inkml:trace contextRef="#ctx0" brushRef="#br0" timeOffset="67279.957">22609 10264 45,'0'0'98,"0"0"-73,0 0 19,0 0 10,0 0-28,0 0-12,0-4 18,0 4 13,0 0 4,0 0-23,0 0-6,0 0-5,3-2-12,8 1 2,3-1 6,5-1 1,1 0 5,3-1-4,6-1 12,4 2-7,1-1-13,3 2 4,8-1-5,7 3-3,14 0 4,13 0-3,14 0-3,9 0 2,7 0 1,9 0-2,6 0 0,-2 0 0,-1 0 3,-3-4-2,-4-1-1,5 2 2,9-1-2,11-1 0,13 2 0,11-2 3,10 1-6,6 1 3,6 0 0,7-2 5,1 2-5,2-2 0,-4 0 0,-12 1 0,-10-1-1,-19 3 3,-17 2-3,-18 0 2,-24 0 0,-24 0-1,-25 0-3,-23 0-29,-14 0-36,-5 0-64,-17 0 80,-21 0-146</inkml:trace>
  <inkml:trace contextRef="#ctx0" brushRef="#br0" timeOffset="68135.1938">24066 10575 185,'0'0'70,"0"0"44,0 0-1,0 0-18,0 0-37,0 0-43,-7-20-9,5 20-6,-1 10-13,-1 16 13,-2 7 1,1 6 6,-1 5-1,3 3-3,-1 2 4,-2 4-5,0 1 0,-4-1 0,2-2-1,-1-4 4,1-7-5,1-5 0,1-7 0,-1-5 1,1-7-1,-1-3 5,0-6 2,3-4 8,1-3 10,-5 0 4,-3 0 3,-5-9-31,-4-8 2,0-2 1,-5-4 0,-1 0-1,1-2 0,0-2 0,1 0-5,1 1 2,3 4-24,3 2-39,-2 4-82,-3 2-140</inkml:trace>
  <inkml:trace contextRef="#ctx0" brushRef="#br0" timeOffset="68682.0388">23968 10599 85,'0'0'60,"0"0"18,0 0 29,0 0-18,0 0-38,0 0-12,62-38-16,-33 32 10,5 0-11,14 0-17,10-3 4,18 0-8,12-5 1,12 1 3,13-1-4,10-3-1,2 4 32,-4 1-8,-18 1-18,-21 5-6,-16 2-1,-16 4-22,-14 0-66,-11 0-38,-16 0-50,-9 2-40</inkml:trace>
  <inkml:trace contextRef="#ctx0" brushRef="#br0" timeOffset="69385.129">24362 10737 97,'0'0'102,"0"0"-5,0 0 22,0 0-43,0 0-25,0 0-21,0 0-21,3-41 9,17 37 10,6-1-12,-1 5-2,4 0-4,-1 0 2,-1 0-6,-7 6-6,-3 11-5,-7 4 4,-8 7-3,-2 6-13,-12 2-9,-14 2-10,-8-1 12,-1-4 14,0-3 2,2-3 7,4-4 1,3-3 0,7-2 0,5-5 0,8-4 0,3-1 0,3-6-7,0 0-4,23-2 11,11 0 13,9 0 1,8-12-7,-2-1 5,-1 2-12,-8 1-1,-5 4-73,-5 1-31,-8 0-166</inkml:trace>
  <inkml:trace contextRef="#ctx0" brushRef="#br0" timeOffset="73201.8041">26978 8794 277,'0'0'29,"0"0"10,0 0 38,0 0-25,0 0-50,0 0 9,6-5-11,8 4 0,4 1 4,4-2 1,6 2 10,2-1 8,0-2-4,1-2-3,-1 0-11,-5 1 0,-5 1-1,-5 0-4,-8 2 2,-2-1-2,-4 1 3,2 1-3,-3 0 5,2 0-4,-2 0 0,0 0-1,0 0-3,0 0-1,3 6-4,-1 12 8,0 6 1,-2 4-1,0 7 2,0 1-2,-4 3 0,-5-1 4,1 1-3,-2 1 3,3 3-3,2 2-1,4 6 0,1 3 0,0 3 0,3 1 1,11-1-1,1-3 0,3 2-1,0 3 2,0 6-1,-3 9 1,0 8 5,-5 2 20,1 3-16,-4-1 11,-1-2-13,0-4-4,0-6 12,0-5-5,-2-4-6,-1-8 5,-3-6-7,0-8 3,0-10-2,-3-6-2,-4-6 3,1-5-5,2-2 1,-1-2 0,2 0-1,0 1 0,-1 1 0,-2 3 3,1 2-3,1 8 0,-1 6 0,1 6-1,-2 2 1,3 0-2,-1-1 2,1-4 0,3-2 2,0-1-2,0-5 0,0 1 0,0-4 0,0-2 0,0-4 0,0-3 0,0-4 0,0-2 0,0-2-3,0-2 2,0-2-2,0 1 0,0 0 2,0-1 1,0 3-2,0 0 2,0 0 0,0 0 0,0 1 0,0-1 0,-2 1 0,1 0 0,1-3-2,-2 2 0,2-3-5,0-1 7,-1 0-4,1-1-1,0-1-3,-2 0 3,2-1 5,-1 2-4,-1-2 4,1 0 0,-3 0 1,0 0 1,-3 0-2,-1 0 3,-2 0-2,-5 0-1,-2 0-5,0 2-10,-2-2-24,-4 1 2,-1-1 14,0 0 5,-2 0 9,-2 0 4,-6 0 3,-6 0-88,-4-3-84,-6-6-57</inkml:trace>
  <inkml:trace contextRef="#ctx0" brushRef="#br0" timeOffset="104705.7925">2497 9808 18,'0'0'50,"0"0"48,0 0-54,0 0-6,0 0 48,0 0-46,0 0 21,-12-12-16,12 12-23,0 0-6,0 0-10,0 0-4,0 0 6,0 0-8,0 0 0,0 0 4,0 0-4,0 0 1,0 0-1,0 0 0,0 0-3,0 0 3,0 0-2,0 0 0,0 0-3,0 0 5,0 0-3,0 0-2,0 0 2,0 0-5,0 2 3,0 14 5,-3 7 0,3 1 3,0 0-3,0 3 0,0 0 0,0 2 0,0 1-3,3 0 3,0 2 0,3-2 2,-3 0-2,3-1 1,0 0-1,3 2 3,-3 0-3,0 2 3,3-1-3,-2 1 3,-1-1-2,2 0 1,-2-1-1,4 1 0,-4 1-1,0 1 2,2 10-2,-1 4 0,-1 2-1,0-4 1,-3-7 7,-3-5-7,0 2 0,0 7 0,0 16 0,0 9 11,0 1-5,0-2-4,0-9-1,0-2-1,0 1 1,0 3-1,-3 5 7,-3 3-2,1-4-3,-2 1-2,1-2 12,0 5-7,-3 0 17,2 4-7,1 2-15,0 1 12,1 11-9,-1 5 11,3 1-4,-1-3-1,4-12-5,0-9-1,0-8 0,0-3 1,0-4-2,0-4-1,0 1 9,0 0-8,-1 9 1,-4 2 1,2-3-3,0-9 3,-3-16-4,6-15 0,-3-9 0,3-7 0,0-2-3,0 0-40,0-25-92,-9-17-149</inkml:trace>
  <inkml:trace contextRef="#ctx0" brushRef="#br0" timeOffset="109723.6506">2543 9834 82,'0'0'75,"0"0"-37,0 0-8,0 0 24,0 0 9,0 0-22,-16 0 8,16 0 5,0 0-15,0 0 12,0 0-2,0 0-14,-3 0-8,3 0-8,0 0-19,-3-5 4,3 1-4,-3-4 7,1-2 12,-1-4-18,-2-4-1,0-3 0,-1-6 0,3-3 1,0-5-1,0-1 0,0-3-2,0 0 2,-1 5-2,-2 3 6,3 6-4,-2 4 1,-1 1 0,2 2 1,-3 4-2,2 2 0,2 5 6,-3 1-6,6 3 0,-3 1 1,3 2 0,0 0 6,0 0 3,0 0-8,0 0 5,0-1-7,0 1 0,0 0-1,0-2-2,0 2 3,0-2-9,0 1 4,0 1 3,0 0-2,0-1-2,0-1-1,12-2 1,3-2 4,0-1 2,1-1 0,1-2 0,-1 2 1,1 0-1,0-1 0,1 1 1,0 1-1,0 0 0,0 0 0,3 0 3,-2 0-3,2 0 0,3 0-4,1 1 8,8-2-6,3-1 2,6 1-1,7 1 1,0 1 0,-1-2-1,1 3-2,1-1 1,-3 1 0,2 3-8,-1-1-1,3 2 11,0-2-14,1-1 4,3-4 4,6-1 1,6-2 5,4 1-6,3 1 6,5 0-1,5 0-2,5 1 2,7-2-1,1-1 2,0 2-1,-6 0-16,-9 0-4,-9 4 19,-2 1-12,-10 3 7,-5 1 7,-7 0-2,0 0-1,-1 0 1,3 0 2,-3 0-1,2 0 1,4 0-3,1 0 3,-1 4 0,1 2-1,3 0 2,0 1-1,2 3 2,4-4-2,-1-1 0,-2-1-2,-6-3 5,3-1-6,-2 0 1,2 0 2,0 0 2,3 3-2,-1 0-1,1 3-1,0-1 4,2-2-2,3-2 0,1-1 0,4 0 0,-2 0 1,1 0-2,3 0 2,2-1 2,5-1-3,-4 1 0,0-2 0,-7 1-1,0-1 1,-1 0-2,-2 0 0,-1 0 4,-6 2-4,2-1 2,-3 0 0,0 1 1,2-2-1,0-1 0,1-1 0,0 0 1,-1 1-2,-1 1 1,4 0 0,1 0 0,3 0 0,-1-2 0,-3 2-3,-2 2-4,0-2 5,0 0-6,2 2 2,1-4 6,1 0-4,3 0 0,-1-3 3,2-2 1,-4 0-1,-2 1 1,0 4 0,-8 0-1,-2 3 1,-2 2-1,-3 0 1,4 0 1,3 0-1,-1 0 0,3 0 1,-1 0-5,-2 0 4,7-1 0,0-4 2,2 1-2,6-1 0,-1 0-3,-2 1 3,1 3 3,-3-2-3,-1 1 0,-1 1 1,1-2-1,-2-1 1,3 1-1,2-1 0,4 0 1,6-2-1,1 1 0,-2-1-2,-1-1 2,-4-1 0,4 1 0,-5-1 0,1 2 0,-6 0 0,-1 0 0,-3 1 0,-2 1 1,-3 1 0,3-2-1,-1 1 0,2-2 0,1-2 0,3 1 0,2-2 0,9-1 2,-1 0-3,1-1 1,-3 4 0,-6 1-3,-2 0 3,-3 2 0,1 1 0,-2-2 1,1 2 0,0-3-1,1-1 0,-3 0 0,3 0 1,-1 0-1,-2 0 0,0 1 0,-4 2 0,0 1 0,-2 1 0,1 2 0,1 0 1,0 0-1,-2 0 0,-1 0 0,1 0-1,2 0 1,4 0-1,5 0 0,2-1 1,4-1 0,-3 1 0,-4 1 2,0 0-3,-6 0 1,-1 0 0,0 0 0,-5 0 0,4 1 0,-2 4 0,0-2 2,5 1-4,4-1 2,2 0 0,1-1 0,0 1 0,-3 0 0,-1-1 0,1-2 0,2 0 0,3 0 0,0 0 1,-3 0-2,-2 0 1,-1 2 0,-5 1 0,0 2 2,-1 1-3,1-1 1,0-1 0,1 0 0,2-1 0,3 1 0,9 0 0,0-1 3,5 0-6,-2 1 2,-3 1 1,0 0 1,3-1-1,2-1 0,0-3-1,2 0 2,-2 0-1,-1 0 0,-1 0 1,-2 0-1,0 0 0,-2 0 0,-1 0-1,5 0 1,3 0 0,2 0 0,0 0 4,-3 0-9,2 0 5,-2-3 0,0 0 0,0 0 2,-4 2-4,-5-1 2,-2 2 0,-2 0 1,-1 0 0,-2 0-2,1 0 2,0 0-1,-2 0 0,3 0 0,3 0 0,3 0 2,2 2-2,0-2 0,-2 0-2,4 0 2,0 0-1,2 0 1,3 0 0,-3 0 0,1 0 0,-2 3 0,0-2-1,1 1 1,-2-2 1,3 0-1,3 0 4,1 0-8,8 0 4,1 0 0,1 0 1,-3 0-1,-3 0 0,3 0 0,-2 0 2,1 0-4,-5 0 2,-2 0 0,-2 0 0,-4 0 2,-3-3-2,-4 1-3,2-1 3,1-2 0,5 2 3,2-1-3,1-2 0,1 1 0,-2-2-3,3 0 1,2 0 4,-1 0-4,-3 3 2,-3 1 0,-2-1 0,-3 3 1,-4-1-1,-1 1 0,0-1 0,0 1-1,4-2 1,4 0 0,11 2 0,2-4 0,2 2 0,2-2-4,2 0 4,4 0 0,-1 0 0,-1 2 0,-1 0-1,-5 0 1,-4 0-2,0 0 2,0-2 0,1 1 1,8-2-1,2-2 0,5 0-2,4-2-1,-1 0 3,4-1 0,0 1 1,0-1 1,1 1-2,-2 1 0,-5-1 0,1 2 0,-1 0 0,0 1 0,2 1 0,-3 0-4,-1 0 4,0-1 0,-2 0 1,0 3-1,-3-1-3,-3 2 2,-4 0 1,0 0 0,-3 2 1,-1-2-1,1 1 0,2 2 2,2-1-5,0 1 3,2-2 0,3-1-2,2-2 2,6 1 0,1 0 0,-2-1 0,-3 2 0,-6 1-2,-6 2 2,-3 0 2,-2 0-2,0 0-1,0 0 0,-1 0 1,-4 0 0,-4 2-1,-2-1 1,0 4 0,-2-2 0,2 2 0,-1-1 0,0 2 1,-1 2-1,0-1 0,-1 2 1,3 0-2,0 0 1,-3-1 0,3-1 0,1 1 2,5-1-5,6-1 3,4 2 0,1-4-2,2 1 3,-2-1-1,2 0 1,-4 0-1,-5 0-1,-9 2 0,-8 1-15,-6-2 2,-10 1-26,-7-1 23,-9 0 9,-11-3-2,-4 1 1,-9-1 6,-3-2 3,0 1 0,0-1 7,0 0 18,0 0 1,0 0-12,0 0-1,0 2-13,0-2 2,0 2-4,0-2-4,0 0 0,0 0 0,0 0-5,0 0 1,0 0-3,0 0 10,0 0 2,0 0 1,0 0-1,0 0 0,0 0-5,0 1 5,0 4-5,-1 2 6,-9 4 7,-1 1-6,-3 1-1,-2 2 7,1 4-6,-1-1 5,-1 0-2,-1 1 3,3 2 11,-3 2-11,5 2-5,-2 3-1,3 0 3,-1 4-3,4 1 0,4 3 3,1 3 36,2 5-23,1 7-1,1 6-4,0 6 4,0 3-8,0 2-5,7-3 0,2 1 4,3 1-4,-3-2-2,-1 4 5,-1-4-5,0 2 8,-4-4-9,2 1 1,-2 0 2,-2 1-3,2-1 3,-1-2-3,-2 3 0,0-1 0,0 4-2,0 3 2,0 3 4,-3-5 1,-6-1-5,0-5 0,3-4 0,2-1 2,1 0-2,0-5 0,-1 0 1,1-3 1,0-3-2,-2-5 0,2-2 3,0-2-6,0-2 3,1-2 0,-1-1 0,-1-4 3,2 0-3,1-5 1,-2-3-1,3 0-1,0-3-2,0 3 6,0 3-9,-2 2 7,2 3-1,-1 0 0,-2-1 4,2-3-3,1 1-1,0-6-11,0-2-45,0-3-26,0-2-17,0 1 53,1-2 16,3 3 6,-1 0 3,-1 2 19,-1 1-3,1-3-13,-2-2-177</inkml:trace>
  <inkml:trace contextRef="#ctx0" brushRef="#br0" timeOffset="115160.7489">2494 13261 30,'0'0'48,"0"0"-4,0 0-9,0 0-10,0 0-14,0 0-4,0 0-3,-9-21-2,9 20 28,0 1 11,0 0-11,0 0 0,0 0-9,0 0-10,0 0-6,0 0-4,0-2-1,0 1 0,0-3-6,0 0 6,9-2 0,0-2 0,3 2 0,0 1 0,4-2-1,-1 3-1,3-1 2,2 2 0,2-2 0,2 0-1,-3 0 0,4 2 2,-1 1-1,1-1 0,5-1 0,3 0 0,7 1 1,5-3-1,3 1 0,-1 0 0,-2 1 0,0 3 0,-5-2-4,-1 1 4,3-1 1,-3 0 0,-2 2 0,2-1-2,2 0 2,0 0-1,2-1 0,8 0 0,1-2 0,9-1 0,2 0 1,1 0 1,2 0-2,-1 0 0,1 0 0,4-2-2,3 2 4,0-1-2,5-4 2,-5-1-2,0 1 0,-3-3-1,-1 2 1,-2 1 0,6 0-1,-4 4 1,-2 1 1,-3 1-1,0 2 0,-3 0 0,-1 2 1,3 0-2,-4-1 1,-2 2 0,7-1 0,3-2 1,9-2-1,2-3-2,4 0 2,1-3 2,1 0-2,1 2-1,0 2 1,-4 2 1,-4 1-1,-3 1 0,-7 1 0,-2 1 0,-2 1 0,-5 0 0,-4 0 0,4 0 1,0 0-1,6 0 0,4 0 1,3 0-1,1 0 0,1 0 0,1-5-1,3-1 1,0 3 0,-4 0-2,-4 2 4,1 1-1,-6 0-1,-3 0 0,-1 0-1,-1 1 2,-3 4-2,5-2 0,-3-3 1,2 0 5,3 0-5,1 0-1,0 0 1,-3 0 0,-3 0 0,-1 0-3,-2 0 3,5 4 0,-1 2 0,-1 0 0,-2 2 0,2-2 0,0 0 0,2-3 0,3-3 3,1 0-5,3 0 2,1 0 0,-2 0 2,4 0 0,2 0-2,2 0 0,0 0-1,-2 0 0,-1 0 1,0 0 0,4 0-2,1 0 5,3 0-3,-1 0 0,1 0 1,-2 0 0,4 0 0,1-5 0,-1 1-1,2 0 6,5-1-1,3 3-5,3 0 1,-3 2 5,-2 0-6,-2 0 0,1 0 6,-3 0-3,-4 0-2,-4 0 0,-1 0 0,1 0 7,-4 0-6,3 0 0,-3 0 0,4 0-2,1 0 3,4 0 3,-2 0-6,0 0 8,0-1-6,-2-2-2,5 0 4,-1-3-3,-4 0-1,-2 0 0,-3 0 3,-4 2 1,4 0-4,-8 3 0,3 0 2,0 1 0,5 0 3,5 0-2,5 0 0,2 0 3,1 0-5,2 0-1,1-6 7,4 1-4,-2-1-2,-3 0 0,-3 2 2,-3 1 1,3-2-4,-3 3 0,-1 1 4,4-1-3,-2 2-1,5 0 0,-7 0 0,1 0-1,-2-2 1,-1-1 0,3 0 1,-5-2-1,-2 0 1,-3 1-1,-1-2 1,-2 0 3,0-2-4,-3 1 0,1-1 1,0 1 0,4-1-1,0 2 0,0 1 0,-1 0 0,1-1 0,0 0 0,7 0-2,-1-2 2,5 1 0,0-1 0,-1 1 1,-1-1 0,1 2-1,1 0 0,0-1 3,6 0-3,8 1 0,5 1 0,4-2 1,7 0-2,-1 1 1,0 0-2,2 1 2,-8 2 0,-3 2 4,-8 1-4,-3 0 2,-5 0 5,0 0-4,4 0-2,1 0 5,-2 0-6,1 0 2,-4-2-2,1-2 2,0-3-2,-1 2 0,-1-3 0,-3 1 6,-4-1-6,-1-1 2,-7 3-2,-1-1 0,-2 0 3,3 3-3,0 0 1,0-1 0,-1 2-1,-1 0-1,-2-2 1,1 3 0,2-1 0,1-1 0,0 1-1,-1 2 0,-2-1 1,0 1 0,5-1 1,-2-1 0,-1 3 2,1-1-3,3 1 0,0 0 1,6 0 0,-3 0 1,1 0-2,-5 0 0,0 0 4,2 0-4,0 0 0,0 0-3,-4 0 5,-1 0-2,-2 0 0,0 0 2,2 0-1,-5-1-1,0-4 0,-1 0 2,-2 1-2,2-1 0,-1 3 0,-1-3 0,-2 1 2,-8 3-2,-1-2 0,-1 2-3,1-2 3,2-2 0,3 2 0,3-3 3,2 2-3,1-1 0,-4-1 0,4 3 1,0-1-1,0 1 0,1 0 0,-3 1 0,-1 1 1,0-1-1,-2 2 0,2 0-1,1 0 1,1 0 0,0 0 0,-2 0 2,0 2-5,2 1 3,3-2 0,1 1 0,6-1 0,-2 1 0,0-1 0,-4 2 0,-3 1 2,0 1-2,-3 0 0,0-1-1,-1-1 2,0 0-1,0-3 0,1 0 1,3 0 1,3 0-2,3 0 3,2 0-3,-2 0 1,2-2-2,5-5 0,1 1 1,1 0 2,-3 0-2,-1 2 0,-5-1 1,1 2-1,-2 0 0,0 1 0,-1 1 0,0 1 2,2-1-2,4 1 0,4 0-1,5 0 1,0 0 0,0 0-2,-2 0 4,2 0-6,2 0 5,-1 0-1,1 0 2,-4 0-2,-1 0 0,-2 1-1,-2 3 1,-3 1 3,-1-2-3,2 2-1,1-2 1,1-1 0,1 1 3,-2 1-3,-3-3 0,-2 2 0,4-1 0,-2-1 0,0 1-2,-4-1 4,-2 0-2,-5 2 0,-4-1 1,-4 1 0,-2-1-1,1-1 0,0-1 0,-4 2 0,0-2 0,1 0-2,1 0 5,5 0-3,2 0 0,2 0 0,-3 0 1,2 0-1,-6 0-1,-1 0 1,3 0 0,2 0-1,4 0 1,1-2 0,0 1 0,-4-2 0,-3 3 0,-6-2 0,-5 2 1,-3 0-1,-9 0 0,-10 0 0,-4 0 0,-10 0 0,-4 0 0,0 0 1,0 0 2,0 0 14,0 0-4,0 0 15,0 0-9,0 0-16,0 0 0,0 0-3,0 0 3,0 0 4,0 0-7,0 0 0,0 0 2,0 0-1,0 0-1,0 0 0,0 0 3,0-2-6,0 1 5,0-3-4,0-1 2,0 1-2,3-4 2,0 2-1,0-3-12,2 0 10,-1-2-16,1 0 0,2-2 8,-3 0 5,1-4 1,0-1-5,1-1-15,-5-6 13,5 0 0,-3-2-11,0-2 1,0-1-3,0 0-14,0 0 7,0 3-5,-2 0 10,-1 4-4,0 5 8,0 3 1,0 6-22,0 4 4,-1 1-94</inkml:trace>
  <inkml:trace contextRef="#ctx0" brushRef="#br0" timeOffset="116626.5561">28912 11668 19,'0'0'51,"0"0"-20,0 0-6,0 0-10,0 0-8,0 0 19,0 0 5,-10-5-19,10 5-4,0 0-8,0 0-3,-2 0-8,1 10 8,-2 8 1,0 2 2,0 3 0,3-4 0,0 4-2,0-1 2,0 0 0,9 3 2,1 1 11,-1 0-9,-2 0 3,0 0-1,0-1-5,-1-1 4,-2-3-5,2 1 2,-1-6-1,-2 0-1,1-1 0,0-1 3,-1 0-3,-1-2 1,0-1-1,-2-1 0,0 1-10,0-4-59,0 2-14,0-4-4</inkml:trace>
  <inkml:trace contextRef="#ctx0" brushRef="#br0" timeOffset="120840.2456">15662 14018 0,'0'0'19,"0"0"-9,0 0 0,0 0 33,0 0 9,0 0 14,0 0-9,0-13 3,0 11-21,0 0-19,0 2 21,0 0-9,0 0-3,0 0-5,0 0-12,0 0 1,0 0-13,0 0-2,0 0-1,0 0-1,4 0-5,11 0 9,6 0 2,1 0 0,3 0-2,3-1 0,5 1 1,5 0-1,4 0 0,5 0 0,3 0 2,2 0 1,-2 0-3,2 0 0,-3 1 0,-3 6 0,2 0 0,0-1 0,3 0 2,1-1-2,2-2 0,1 0 0,0 1-1,5-1 2,4 4-1,4-2 0,13 3 0,10-3 0,13-2-1,16-1 1,8-2-5,6 0 8,-1 0-3,1 0 0,7 0 1,5 0 2,2 0-3,8 0 0,-3 0-2,-6 0 2,-4 0 0,-11 0 1,-9 0 2,-3 0-5,-1 0 2,-3-5 0,-7-3 0,-8 0-1,-17 1-8,-16 1-38,-16 3-9,-22 1-21,-14 2-19,-12 0-26,-4-1 51,-1-1 41</inkml:trace>
  <inkml:trace contextRef="#ctx0" brushRef="#br0" timeOffset="121721.2274">20956 13595 101,'0'0'34,"0"0"25,0 0-5,0 0-4,99-46-30,-69 46-20,1 0 2,1 3-2,-4 15 3,-5 6-2,-1 1-1,-3 4 3,-5 1 0,-7-1-2,-7 1 6,0 1-7,-10 0-1,-19 2 1,-3-2 16,-6-2-16,2-2-3,3-5-5,5-2 5,9-5 3,7-6-2,5-3 2,7-3-9,0-1-13,8-2 12,15 0 9,11 0 1,5 0 10,6-11 0,4 2 5,0 2-12,2 2-2,-4 2 3,-2 1-8,-6 2-5,-7 0-113,-5 0-72</inkml:trace>
  <inkml:trace contextRef="#ctx0" brushRef="#br0" timeOffset="122062.3085">21737 13666 404,'0'0'49,"0"0"-19,0 0-30,0 0-18,0 0 14,0 0 4,-3 77 8,3-52-5,0-1-3,0-1 2,0-2-7,0 0 8,0-1-3,0 0 4,0-1-2,0 2-2,0 1 0,0 7 2,-3 1-7,-6 1-30,2-6-82,-2-10 51,3-8-74</inkml:trace>
  <inkml:trace contextRef="#ctx0" brushRef="#br0" timeOffset="122609.1568">20915 13370 194,'0'0'7,"0"0"11,0 0 39,0 0-29,0 0 5,-95-5-23,75 24-7,2 10-2,2 9 7,4 10-5,1 9 16,3 8 26,3 4-16,4 4-8,1-3-11,0-2 0,9-8 2,14-4-8,9-5 3,7-2 0,7-3-5,4-7 4,7-12-6,6-10-34,4-12-42,3-5 46,3 0-36,0-18-38,-3-10-88</inkml:trace>
  <inkml:trace contextRef="#ctx0" brushRef="#br0" timeOffset="123063.858">22152 13278 62,'0'0'75,"0"0"-27,0 0-16,0 0-6,0 0-26,0 0-4,19-6 1,-5 27 3,5 10 6,2 11 16,-1 8 10,0 3 42,-2-2-43,-4-1 27,-5-5-36,-3-2-4,-4 0-2,-2-4-11,-4 0 10,-15 3 5,-16 4-14,-8 6-5,-8-1 3,-7 2-1,-5-1-6,-6-2-36,-9 0-55,-6-8-14,5-8-128</inkml:trace>
  <inkml:trace contextRef="#ctx0" brushRef="#br0" timeOffset="232807.2507">8278 11529 48,'0'0'62,"0"0"-5,0 0-11,0 0-12,0 0-8,0 0 3,0 0-10,0 0-8,0 0 2,0 0-8,0 0 7,0 0-2,0 0-6,0 0-4,0 0 0,0 0-1,0 0-4,0 0-1,0 0 2,0 0-1,5 0 1,7 0 0,6 0 4,4 0 0,2 0 3,3 0-1,3 0-2,1 0 0,-1 0 0,1 0-2,2 0-9,-3-3-8,1 1 1,-4 2 12,-5 0 4,2 0 2,-6 0-6,0-4 6,-4 4 0,-7 0-2,-4 0 1,0 0-9,-3 3 10,0-2 0,0-1-1,0 6 1,0 0-1,-5 5 2,-11 1 10,-6 6-11,-1 3 0,1-3 4,-2 5 0,3-8-4,2-1 0,4 4 0,1-5 1,1 4 1,6-1-2,-1-6 0,3 1 2,5-6-2,-1 0-5,1 2 5,0-6-6,0 2 6,0-3-1,0 0-3,0 0-2,0 0 0,0 0 0,0 0 6,3 0 3,8 0 1,2-3 5,-3 2 7,1-4-14,-1 3 0,-2 2-2,-1 0 0,2 0-4,3 0 4,2 0 0,-3 7 0,0 0 0,-4 7-1,-2-8 2,2 1-1,-2 2 8,-2 0-8,1 0 0,-1-3 0,-1 2 2,-1-7 3,-1 1-5,0-2 0,0 0 0,0 2 2,0-2 2,0 0 36,-1 1-8,-7-1-19,2 1-8,-1 1-4,4-2 8,0 0-7,3 0-2,0 0 1,-5 0 2,1 0-4,-1 0 1,-5 4 0,0-2-6,2 1-7,2-3-2,1 0 8,1 0-11,0 0-5,-2-2-2,1 1 25,-1 1 3,3-5-3,0 2-3,-1-3 2,1 3 2,0-3 1,-2 0-2,2 3 0,-3-1-4,3 2 4,0 2 0,-2-4-5,2-1 5,0 1 0,-2 1 0,5 1 0,-3-3 4,0-2-3,1 4-1,2 0 0,0 3 4,0 0-2,0-3 11,0 1-6,0-2-1,0 1-6,0-1 0,0-1 0,0 5 2,0 0 2,0 0-4,0 0 0,0 0-2,5 0-2,3 0 1,5 0 3,0 0 0,2 0-2,5 0 2,-3 6 0,-3 0 10,2 5-9,-5 2 11,1-4 1,1 5-12,-2-4 16,0 4-17,-3 2 0,-2 1 7,-1 1-6,-5 4 3,0 6 22,0 0 5,-8 4 58,-1-2-61,-3-3-15,2-2 0,-5 1-9,0-2 2,-3-4-1,-2 1-3,3-6 6,-3-3-8,8-3 0,2-6 11,-3-3-9,-1 0 5,-1-4-7,2-13 2,4 0-10,4-2-3,5 2 11,0 4-3,3-2 6,11 1-6,8-3 3,11-1 0,6 0-6,5-3 6,3 2 0,2 1-4,-3-2 4,-1-1-6,-8 7-63,-12 1 23,-6 5 13,-8 3 0,-6 0-7,-5 5-1,0 0-19,0 0-42</inkml:trace>
  <inkml:trace contextRef="#ctx0" brushRef="#br0" timeOffset="234100.6121">8602 11822 9,'0'0'4,"0"0"21,0 0 28,0 0-7,0 0 10,0 0-13,0-7 10,0 7-19,0 0-11,0 0-1,0 0-11,0-2 4,0 2 0,0 0-5,0 0-10,5 0-13,5 0-8,2 3 20,4 3 2,-2 3-1,-1-4 0,-2 4-4,-2-2 2,-5-2-21,-1-2 11,0-3-7,-3 0-4,0 0 23,0 0 9,0 0 1,0 0 26,-4 0-33,-5-2 2,0-6 4,-3 0-9,3 0 0,0-4 1,0 6 2,-1-1-2,2-7-1,2 3 0,1 1-1,2-1 0,-1 6 1,3 2-3,-1 0 6,2-4-2,0 7-1,-1 0 0,1-3-1,-2 3-2,2 0-20,0 2-100,0 7-37</inkml:trace>
  <inkml:trace contextRef="#ctx0" brushRef="#br0" timeOffset="236186.6294">10391 11344 25,'0'0'39,"0"0"7,0 0 11,0 0 15,0 0-17,0 0-17,0 0 4,-6 0-20,6 0 21,0 0-20,0-5-2,0 0-2,0 1-18,8-4-1,3 2-1,6-1 1,5-2-6,-1 4 8,4 0-2,-5 1 0,-1 1 0,3 2-4,-11 1 3,10 0-7,-6 0 6,-3 8-5,4 5 5,-7 6 2,-6 3 0,-3-4 4,0 1-1,0-4-1,-7 8 4,-5 0-3,-3-6-2,-3 3 1,3-8-1,-2 2-1,3-1 0,0-2 0,-2-2 3,8 0-3,-1-3-1,8 2-2,1-7 3,0-1 0,0 0-16,0 0-1,0-11 14,6-4-26,9-6-5,6-5-12,-1 1 38,3-5-13,-4 2 1,5 0 20,-4 1-5,4 3 7,-4 0-2,-3 1 1,-1 5 1,-2 2 2,-1-2-4,-1 6 0,-2-2 2,-1 2 2,-6 6-4,-3-1 2,0-1-1,0 6 16,0-2 11,0 4 15,0 0-6,-7 0-37,-5 4-3,0 13 1,0 5-2,-3 7 3,5 8 0,1 3 1,3 1 17,6-1-12,0-2 4,0-6-9,16-10-4,4-4 4,4-4 0,5-4 3,6-1 5,2-4-8,0-5 4,2 0 15,-6 0-19,-8-3-19,-5-9-83,-10 1-87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31:22.0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4783 1098 70,'0'0'59,"0"0"-6,0 0 16,0 0-6,0 0-5,0 0-3,0 0-7,0-7 3,0 6-18,0 1-16,0 0-8,0 0-9,0 0-13,0 11-10,0 13 23,0 11 4,3 7-4,1 7 2,-4 4-1,3-2 2,0-4-3,0-5 0,0-8-1,-1-2-5,2-5-37,-1-1-5,-1-3-30,1-2-24,-2-2 7,1-1-6,0-4 55</inkml:trace>
  <inkml:trace contextRef="#ctx0" brushRef="#br0" timeOffset="714.6126">4738 1071 113,'0'0'49,"0"0"39,0 0-36,0 0-2,45-92-25,-29 79-8,1 2 6,2 2-8,5 3 0,4 4-8,2 2 2,0 0-2,-6 17-7,0 5-10,-5 6 2,-7 3 2,-6 5 5,-6 2 2,0 1 0,-15 5 2,-10-4-3,-8 1-13,-3-7-14,0-5 5,3-8 19,3-4 3,5-7 2,4-2 5,8-7-6,3-1 8,5 0-9,2-6-1,3-7 1,0 0 23,0 5-22,8 2 12,9 2-10,4 4-3,5 0 9,2 0 1,2 8-5,1 6-2,1 2 3,-4 2 13,0 2-13,-4 2-5,-3 3 0,-5-1 1,-4 0-2,0 1 0,-3 4 0,0-2 6,-3 0-6,-3-3 1,0-1-4,0-2-11,0-3-25,2-5-11,-1-4-30,2-7-61</inkml:trace>
  <inkml:trace contextRef="#ctx0" brushRef="#br0" timeOffset="1402.075">5254 1477 84,'0'0'146,"0"0"-115,0 0-12,0 0 18,0 0-37,0 0-2,0 5-4,6-2 6,8 1 19,0-1-3,3 0 0,2-3-4,2 0 1,0 0 2,0 0-8,1-1-4,-4-7 7,-3 0-10,-3 0 1,-4-5 2,-3 0 0,-2-3 0,-3 0 2,0 0-3,-10 2-2,-5 4 2,-3 2-2,-1 5 1,-5 3 13,-3 0 13,-1 5-22,-2 14 8,6 7 20,-4 5-13,8 5-14,1 1 3,8-3-9,8-4 0,3-5-7,3-6 2,19-2 5,6-6 8,10-3 9,7-6 0,4-2-4,4 0-5,2-11 2,-1-4-10,-6-3-7,-7 5-126,-14-1-74,-12 5-74</inkml:trace>
  <inkml:trace contextRef="#ctx0" brushRef="#br0" timeOffset="2147.4322">6030 1387 273,'0'0'67,"0"0"-5,0 0-12,0 0 3,-99-35-2,71 35-38,3 0-6,-2 2 0,0 13-3,5 6-1,4 6 1,3 8-3,3 1 4,9 2 2,3-4-4,0-4-3,0-6-2,18-3-3,6-6 3,6-6 2,7-1 6,8-8 2,0 0-3,4 0-10,-4-8-35,-7-7-115,-7-1-173</inkml:trace>
  <inkml:trace contextRef="#ctx0" brushRef="#br0" timeOffset="3596.8789">6516 1388 95,'0'0'79,"0"0"-21,0 0 25,0 0 3,0 0-26,0 0-29,-65-30-1,47 30-28,-6 0-2,-3 13 0,-1 1 7,4 7-7,1 5-3,6 1 3,6 2 0,2-2 6,5-2 4,4-3-9,0-6-1,4-1-9,11-3 9,1-5 2,1-2 1,4-5 1,1 0-4,4-3 14,2-15-14,2-5-34,-5-1-33,-6 1 44,-5 1 23,-6 4 0,-4 6 6,-4 5-1,0 4 32,0 3 39,0 0-76,0 0-6,0 3-19,0 8 25,0 5 0,0-4-2,0-2 2,4 1-10,5-5 1,0 0 2,6-3 6,0-3 1,3 0 2,4 0-1,-4-2-1,5-10-7,-1-3 6,-1-2-4,0-2 5,-2-2 3,-5-3 1,-2-5-1,-2-1 30,-4-6-33,0-2 10,-6-1 3,0-1-7,0 1 5,0 1 13,0 0-21,-9 2 16,3 0-15,-4 1-2,1 4 9,1 2-8,-2 5 15,2 5-14,2 6-4,2 7 7,-1 5-2,2 1-5,-1 0-8,-2 11-3,-3 20 7,3 19 0,-3 10-4,8 6 2,1 2 6,0-3 0,0-5 0,10-6-2,-1-7 2,2-6 0,2-5-5,0-5-2,4-4-11,-1-3 13,5-5 3,3-5-2,-3-3 2,4-5 4,-1-5-3,3-1 2,0 0 6,4-11-2,0-10-3,2-5 2,0-4-2,0-5 3,-2-1-3,-4-2 4,0 0-6,-9 2 0,1-1 4,-5-1-4,-4 2 2,-7 2-1,0-1-1,-3 0 6,0 1-6,0 4 0,0 3 1,-6 4-1,-7 5 1,1 5 4,-2 2-2,-2 6 20,1 5-15,-3 0-8,-3 0 0,0 14-5,0 13 5,2 13-3,2 12 0,3 8 1,3 6-1,7 1 3,4-4 3,0-9-3,1-8-2,16-10-3,5-5 5,2-10-4,4-3 4,-1-5 0,1-1 5,-2-1-5,1-2 1,-2 0-1,3-1-34,-4-3-30,-3 0-97,-3-5-14</inkml:trace>
  <inkml:trace contextRef="#ctx0" brushRef="#br0" timeOffset="4565.5759">7550 1406 239,'0'0'103,"0"0"-17,0 0-31,0 0-33,0 0-22,0 0-4,0 26 4,0-4 8,0 1 9,0 3 2,0-2-10,0 0-4,0-2-5,0-2-1,0 1-15,0-5-87,0-2-73,0-5-11</inkml:trace>
  <inkml:trace contextRef="#ctx0" brushRef="#br0" timeOffset="4815.5642">7588 1182 242,'0'0'14,"0"0"-10,0 0-4,0 0-59,0 0-118</inkml:trace>
  <inkml:trace contextRef="#ctx0" brushRef="#br0" timeOffset="6513.7854">7719 1438 112,'0'0'67,"0"0"12,0 0 12,0 0-1,0 0-28,0 0 3,-12-32-17,12 28-16,0 1-14,0-3-11,0 1-7,0-2 1,5-1-3,6 2 2,1 0-3,5 3 1,-2 3-1,1 0-4,-1 13 3,1 7-6,-2 6 7,-5 1 0,0 2 0,-6-3 0,-3-1-1,0-3 4,0-3-10,0-1-2,0-5 10,0-4-2,-5-2-6,2-4 0,-1-1 9,4-2 1,0 0 9,0-3-9,0-15-6,0-9-19,0-8 22,4-3 1,11-1-22,3 5 19,0 4 4,0 6 1,-3 6 1,0 6-1,-2 7-2,3 5 2,1 0 0,1 2-5,-3 14 3,3 5-9,-6 2 11,-4 1 0,-3 0 3,-2-3 1,0 0-4,0-3 0,3-1-1,-3-4-9,3 1-43,-3-5-73,0-3-94</inkml:trace>
  <inkml:trace contextRef="#ctx0" brushRef="#br0" timeOffset="7240.4193">8487 1357 175,'0'0'92,"0"0"0,0 0 34,0 0-51,0 0-41,0 0-27,-83-3-7,59 20 0,2 3 0,0 4 0,2-1 0,2-1-1,6-4-3,6-2 4,4-6-8,2-1-4,0-1-5,11-5-1,7-3 18,3 0 0,4 0 0,5-12-3,3-6-37,-3-5-8,-2-1 15,-7 0 22,-5 4 11,-6 4 3,-5 7-2,-5 7 43,0 2 26,0 0-41,0 21-23,0 10 1,-8 9 16,0 7-13,0 3-2,1 2 20,-5 4-6,4-1 1,-1 0 11,0-4-15,-1-5-14,-2 1-5,1 3 0,-2-3 6,0-7-6,1-14 0,6-14-2,3-10 5,0-2-2,0-5 7,0-13-8,3-10-21,0-6 0,0-5 19,18-3 2,12-2-10,6 4-3,5 1-3,4-1-2,0 4-18,-2 3-43,-4 4-30,1 2-27,-9 3-39</inkml:trace>
  <inkml:trace contextRef="#ctx0" brushRef="#br0" timeOffset="8474.6235">9849 1399 5,'0'0'56,"0"0"8,0 0-15,0 0-10,0 0-3,0 0-2,60 65-9,-45-62-7,4-2-5,2-1-2,3 0-4,5 0 0,0-12 4,3-2-11,-2-2 0,-2-4 4,-3-1 0,-4 0 2,-6-2-5,-4 1-1,-4 1 11,-4 0-3,-3 1 15,0 5-6,-2 1-8,-9 4 9,-6 3 13,1 2-22,-7 4-3,-2 1-4,-2 0-2,0 9 8,2 9-5,3 6 7,5 1-10,4 4 3,7-2-2,4-2-1,2-2-3,0-3-2,13-4 2,10-2-6,7-7 2,4-3-20,5-4-96,-5 0-132</inkml:trace>
  <inkml:trace contextRef="#ctx0" brushRef="#br0" timeOffset="9224.5869">10606 1238 224,'0'0'38,"0"0"8,0 0 17,0 0-15,0 0-21,0 0-3,-94-21-12,71 21 13,-2 3-8,-2 13-13,-1 7 2,3 1-5,5-2 0,4-2 2,10-4-3,3-3-7,3-5-5,0 1-1,7-5-2,12-4 15,7 0-4,7 0 2,8-11-23,-2-5-14,0-4 6,-9 2 33,-6 3 1,-12 4 1,-2 5 10,-7 4 36,-3 2 2,0 0-32,0 11-18,0 14 0,0 9 2,0 4 2,0 2-4,0 3 20,0-4-10,0 0 11,0-5-8,0-2 14,-1-2 23,1-3-37,0-4 0,-2-2 8,1-3-12,-2-3 0,1-4-7,2-4 2,0-3 3,0-1-7,0-3 0,0 0 0,0-7 1,17-17 18,8-12-19,8-5-35,1 2-35,-1 4-76,-6 9 35,-5 3-23,-7 1-135</inkml:trace>
  <inkml:trace contextRef="#ctx0" brushRef="#br0" timeOffset="9443.3243">11059 1375 555,'0'0'32,"0"0"-20,0 0-24,0 0-56,0 0-150,0 0-52</inkml:trace>
  <inkml:trace contextRef="#ctx0" brushRef="#br0" timeOffset="10345.0673">11543 860 251,'0'0'45,"0"0"46,0 0-51,0 0-35,0 0-4,-91 62 11,71-22-3,2 7 7,5-1 5,7 0-6,3-1 4,3-3-15,0-2 6,17-2-10,6-5-4,9-4 3,5-5-7,12-4-5,6-1-63,5-2-57,4-2-22,2-5 62</inkml:trace>
  <inkml:trace contextRef="#ctx0" brushRef="#br0" timeOffset="10751.2956">12599 905 192,'0'0'119,"0"0"-116,0 0 3,0 0 13,0 0 39,0 0-22,37 92 10,-26-60-6,-4-2-25,1 0-4,-2-3-10,-3 0 6,-2 0-7,-1 5 0,-4-2-9,-17 1 9,-9-2 7,-7-5-7,-4-1-40,-1-4-55,-4-5-60,0-7-44</inkml:trace>
  <inkml:trace contextRef="#ctx0" brushRef="#br0" timeOffset="11204.3952">11953 940 181,'0'0'127,"0"0"-75,0 0-28,0 0-16,0 0 3,0 0 28,-11 91-5,11-60-10,0-2-9,0 2-10,0-3 2,0 0-7,2-3 1,1-1-1,2-3-48,-2-3-45,0-4-43,3-7-101</inkml:trace>
  <inkml:trace contextRef="#ctx0" brushRef="#br0" timeOffset="11781.5172">12190 946 192,'0'0'128,"0"0"-48,0 0-12,0 0-31,0 0-30,0 0-7,0 38 9,-6-17-2,-1 0-3,1-3 4,1-2-8,1-3 5,1 0-3,0-6-2,1 0 2,2-5-2,0-2-1,0 0-1,0 0 2,0 0 0,9 0 15,2 0-10,4 0-1,-3 2-4,2 4-1,2 1 0,0 4-2,-1 3 1,0-1-1,0 0 3,-2 3 0,-4-1 6,-1 1-5,-4-3-1,-2 3 1,-2-1 1,0 2 5,-2-1-5,-13-1 0,-4 0 11,-5-3-6,6-3 6,-3-4-13,0-4-34,5-1-65,-2 0-82,6-16-119</inkml:trace>
  <inkml:trace contextRef="#ctx0" brushRef="#br0" timeOffset="12031.5049">12207 896 205,'0'0'31,"0"0"-31,0 0 15,86-56 27,-53 46-23,3 2-10,-1 2-5,0 2-3,-2 1 4,-2 1-5,-3 2-4,-5 0-65,-5 0-116</inkml:trace>
  <inkml:trace contextRef="#ctx0" brushRef="#br0" timeOffset="13758.502">13182 1239 249,'0'0'68,"0"0"-61,0 0 0,0 0-7,0 0-1,0 0 1,20 3 25,-17 6 1,-2 5-7,-1 1-10,0 4-1,0 4-6,-18 3-2,-3 2-69,-7-1-61,-2 1-81</inkml:trace>
  <inkml:trace contextRef="#ctx0" brushRef="#br0" timeOffset="16751.8421">13527 1163 26,'0'0'103,"0"0"-20,0 0-15,0 0-29,0 0-18,0 0-1,-34-29-5,25 24 12,0 1-8,-3 1 9,0 2-9,-4-1-8,0 2-3,-1 0-8,-1 0 0,-3 0 2,-1 0-2,-4 9 0,1 2-3,-2 2 3,0 2 0,2 2 2,2 1-3,5 3 1,4 0-5,1 1 4,7 1-2,2 1-2,4-3 5,0-3-5,4-1 4,9-5-1,4-3 2,3-5 1,7-4 1,6 0-2,4-1 11,4-17-10,3-2-1,0-2-17,-6-3-6,-8 1 11,-11 2 12,-4-1 4,-4 1 6,-4-2 3,2 2 6,-5 4-2,1 8-1,-2 4 9,-3 6 22,0 0 1,0 0-32,0 0-16,0 6-28,1 12 28,2 5 1,2 0 7,2-2-8,2-1 0,3-3-1,3-4 2,0 0-1,4-5 1,2-5-1,2-1 0,5-2-3,5 0-12,0-9 15,0-9 0,-5-6-20,2-5 7,-5-2 2,-1-4 10,-3 0-2,-6 5 3,-5 6 7,-3 9-7,-5 8 34,-2 7 51,0 0-48,0 1-37,0 22-14,0 7 14,3 4 6,2-1-5,-1-2-1,2-3 1,3-2-1,-3-2 2,0-2-2,-5 2-2,-1-1 1,0 2-22,-17-2-14,-9-3-23,-5-1-23,-6-2-73,-5-3-68</inkml:trace>
  <inkml:trace contextRef="#ctx0" brushRef="#br0" timeOffset="22034.6393">4920 2907 210,'0'0'58,"0"0"-8,0 0 1,0 0-1,0 0 29,0 0-21,0 0-3,0-38-16,0 38-5,0 0-9,0 0-13,0 0-12,0 0-10,0 0-9,0 12 9,0 19 10,0 14 6,3 13-2,3 10-4,0 12 2,-1 3-2,0-1 0,-3 1 2,-2-6-2,0-6 0,0-5-3,0-7 3,0-7-12,0-6-13,0-7-29,0-8-26,4-7-18,4-10 13,1-11-53,7-3-51</inkml:trace>
  <inkml:trace contextRef="#ctx0" brushRef="#br0" timeOffset="22561.2665">5333 2887 299,'0'0'67,"0"0"17,0 0-18,0 0-44,0 0-22,0 0-9,-12 54 9,12-10 10,6 5-1,5-3-1,5-2-1,2-5-5,6-3-2,9-4-4,7-5 4,5-3 4,4-6-3,-1-3 0,1-6-1,2-9 0,6 0 6,2-18 0,1-16 0,-2-7-1,-3-7-3,-10 1 0,-12-1-2,-6 1-5,-11 2 3,-10 3-9,-6 4 1,0 6 7,-5 8-5,-9 8-3,2 7-26,-3 4-25,-2 5-84,-5 0-65</inkml:trace>
  <inkml:trace contextRef="#ctx0" brushRef="#br0" timeOffset="22904.9966">5745 2946 325,'0'0'46,"0"0"24,0 0-55,0 0-15,0 0-10,0 0 10,1 99 23,7-50 1,-2 0 29,-3 1-31,3 1-15,-3 0-1,3 0-6,-3-1 0,-2-2 1,1-4-1,-2-3-19,0-7-51,1-4-70,4-7-28</inkml:trace>
  <inkml:trace contextRef="#ctx0" brushRef="#br0" timeOffset="23639.3354">6207 3458 243,'0'0'52,"0"0"18,0 0-13,0 0-10,0 0-7,0 0-5,-13-56-11,13 52-6,0-2-9,3 1-9,13 2-2,6 2 1,1 1-3,3 0 2,-3 7 1,-3 9-7,-5 5 7,-8 2-6,-4 5-3,-3 1 2,0 2 2,-12-3 2,-2-2-1,0-6-12,6-7 13,1-3 4,3-4 0,2-4-10,2 0-3,0-2-7,2 0-22,11 1 42,-1 4 2,7 2 0,-4 4 0,3 2-1,-4 3 1,-4 2 8,-4 2 3,-6 0 28,0-1-36,0 2 41,-6-1-20,-13 1-11,-5 0 8,-1-3-14,-1-3-5,-1-4-4,3-7-8,-1-4-27,1 0-81,3-10-100</inkml:trace>
  <inkml:trace contextRef="#ctx0" brushRef="#br0" timeOffset="24416.4514">6613 2952 157,'0'0'53,"0"0"-5,0 0-5,0 0-25,0 0-18,0 0-2,-1 15 2,11-1 14,4 1 7,7 2-2,4-2-2,12-2-7,9-2 13,2-3-14,6 0-4,-5 0 1,-1-3-6,-5 5 1,-4-3-1,-5 2 4,-5 0-4,-7-3 0,-7 3-1,-6-1 1,-3 1-5,-6 3-3,0 3 8,-7 4 3,-15 7 3,-6 5 14,-6 4-14,-3 9-3,-5 4 0,-7 3 2,-1-1 25,-3-4-20,2-5-10,8-5 1,5-3-2,7-5-15,12-6-7,7-5-10,3-7-48,9-4-76</inkml:trace>
  <inkml:trace contextRef="#ctx0" brushRef="#br0" timeOffset="26146.2359">7910 3122 187,'0'0'191,"0"0"-116,0 0-48,0 0-11,0 0-16,0 0-4,33-5 4,-2 1 0,9 0 3,5-4-2,-5 3 2,1 0-3,-3-1 0,-5 1-41,-5 2-33,-5 3-39,-7 0-20,-8 0-5</inkml:trace>
  <inkml:trace contextRef="#ctx0" brushRef="#br0" timeOffset="26396.2204">7914 3377 198,'0'0'24,"0"0"-17,0 0-7,0 0 26,100 3-11,-54-9 0,2-5-7,-2 0-1,-5 1-3,-2 2-4,-8 2-28,-4 1-124</inkml:trace>
  <inkml:trace contextRef="#ctx0" brushRef="#br0" timeOffset="27798.31">9866 2671 262,'0'0'116,"0"0"-31,0 0-9,0 0-18,0 0-27,0 0-6,0-5-4,0 5-7,0 0-14,0 6-8,0 20-6,10 11 14,-1 9 5,0 1 1,1 1-2,-4-2-4,-1-6 7,1-2-7,-1-4 1,-1-5-1,2 2-2,-3-1-18,1 0-26,-1-3 13,2-9-68,1-9-88,1-9-72</inkml:trace>
  <inkml:trace contextRef="#ctx0" brushRef="#br0" timeOffset="28235.7872">9991 2964 327,'0'0'77,"0"0"-64,0 0-9,0 0-2,0 0-1,0 0 3,109-16 3,-76 11-6,-3-1 3,-2 0-4,2-4 0,-5-1 0,-2-4-5,-7-1-15,2-3 15,-8 0 4,-4 1 1,-3-2 5,-3 1 0,0-1 5,0 2 6,0 1 4,0 4 31,-4 5-20,-1 5 23,2 2 2,2 1-26,-1 4-30,2 20-9,-1 10 9,1 3 7,0 1-2,0-2 2,0-1-1,0-3-6,0 2 5,0-2-5,1-3 1,4 0-4,1-3-23,3-4-31,7-8-53,1-8-103</inkml:trace>
  <inkml:trace contextRef="#ctx0" brushRef="#br0" timeOffset="28715.045">10907 2379 189,'0'0'160,"0"0"-111,0 0 2,0 0-31,0 0-16,0 0 15,-27 66-19,9-33 0,-7 3 4,1 0 5,-4-1-9,-2-2-4,0 0-8,2-4-31,4-2-38,3-6-20,5-6-78</inkml:trace>
  <inkml:trace contextRef="#ctx0" brushRef="#br0" timeOffset="28980.6559">10606 2450 148,'0'0'152,"0"0"-49,0 0-56,0 0-47,0 0-18,0 0 18,30 57 15,-11-27-7,6 0 4,2-2-7,1-2-1,4-5-4,1-1-2,-1-4-12,-2-4-74,-3-3-41,-6-4-98</inkml:trace>
  <inkml:trace contextRef="#ctx0" brushRef="#br0" timeOffset="29558.754">10859 2273 149,'0'0'82,"0"0"23,-86-37-4,56 32-56,-3 3-19,-1 2-16,-1 0-3,3 11 6,1 8-9,6 4 8,3 14-12,3 9-6,5 10 5,7 4 1,1-2 5,6 1-5,0-6 8,10-5-16,10-5 8,14-9-10,6-7 8,8-7 4,4-8 1,2-8 14,6-4-17,-2 0 0,0-19 5,-4-10 4,1-5-5,-6-7 4,-10-7-3,-6-4 3,-8-2-2,-11 0 5,-11 2-11,-3 2 0,-9 6-4,-20 8-22,-3 9-7,-4 9-53,0 9-24,1 9-62</inkml:trace>
  <inkml:trace contextRef="#ctx0" brushRef="#br0" timeOffset="30600.4336">11332 2460 36,'0'0'101,"0"0"-34,0 0 5,0 0-1,0 0-26,0 0-31,0-14-14,11 19 0,5 10 18,-2 5-10,0 1 6,0 0-12,-1-1 2,-4-4 3,-1-1-7,-4-4 0,-2-3-7,1-3 7,-3-2 1,0-1 1,4-2 2,-4 0 11,2 0-3,-1-2 3,1-13 9,2-6-23,1-5 2,1 0-3,1 3 2,2 0-4,0 7 5,-1 2-3,0 5 2,0 4-1,1 2-2,0 3-1,6 0-11,-3 12 8,-1 8-1,-3 1 0,1 1 5,-3 3 2,0-2 2,0-1-3,-3-1-4,1-3-38,1-3-25,1-3-56,4-6-90</inkml:trace>
  <inkml:trace contextRef="#ctx0" brushRef="#br0" timeOffset="31302.778">12475 2634 134,'0'0'73,"0"0"-5,0 0 21,0 0-89,0 0 21,0 0 13,-19 74 48,-7-37-25,-5-1-22,-6 1-14,0-2-11,-1-1-10,-1 1 0,-1-3-1,1-4-36,8-4-70,7-4 30,11-8-42,5-6-39</inkml:trace>
  <inkml:trace contextRef="#ctx0" brushRef="#br0" timeOffset="31599.6259">12195 2687 244,'0'0'109,"0"0"-109,0 0 0,0 0 6,0 0 37,73 95-8,-54-65-12,0-1-11,0 1-4,-3-3-8,-1 0 0,0-1 6,-2-2-6,2-3-3,-3-3-7,0-3-11,0-5-28,-3-4-40,0-4-47</inkml:trace>
  <inkml:trace contextRef="#ctx0" brushRef="#br0" timeOffset="32143.8719">12442 2558 134,'0'0'64,"0"0"47,0 0-23,-83-33-18,53 33-37,-7 0 27,-1 0-38,-1 4-15,-2 11 6,5 7-11,2 4 3,2 9 1,3 7-6,2 6 0,7 3-1,5 2 1,8 0-7,5-2 0,2-3 6,6-3 1,15-6-11,10-5 2,10-6 5,11-7 4,11-7 1,4-10 8,5-4 1,-2-3-5,1-21-4,-5-8 6,-5-5-2,-4-7-3,-11-4-1,-10 0 0,-8 2 6,-13 2-4,-12 4-1,-3 5 4,-8 2-6,-17 3 0,-6 5-3,-4 4-14,4 3-21,1 4-51,5 6-55,1 1-200</inkml:trace>
  <inkml:trace contextRef="#ctx0" brushRef="#br0" timeOffset="32784.4653">13181 2458 88,'0'0'141,"0"0"-53,0 0-71,0 0-17,0 0-9,0 0 9,27 18 18,1-13 27,8-4-25,6-1 24,10 0-22,3-1-10,0-9 0,-1-3-12,-8 3 0,-13 2-32,-8 1-81,-14 2-79</inkml:trace>
  <inkml:trace contextRef="#ctx0" brushRef="#br0" timeOffset="33050.0753">13370 2499 241,'0'0'6,"0"0"33,0 0 38,-1 93-17,1-61-28,0-1-8,0 3 2,4-2 16,-2-4-31,1 1-7,1-4 1,-4 4-3,0-1-2,0 1-1,0-3-1,0-4-70,-4-4-51,1-11-63</inkml:trace>
  <inkml:trace contextRef="#ctx0" brushRef="#br0" timeOffset="33284.438">13247 2975 223,'0'0'171,"0"0"-148,0 0-23,0 0 7,0 0-7,0 0 50,95 13-13,-49-13-20,2 0-7,6 0-4,-2 0-4,-4-1-1,-2-5-1,-7 1-46,-6 1-28,-7-1-40,-8 2-21,-9-1-38</inkml:trace>
  <inkml:trace contextRef="#ctx0" brushRef="#br0" timeOffset="34169.8483">9712 2312 172,'0'0'50,"0"0"-28,0 0-6,0 0 9,0 0-25,0 0 19,-109 115-11,76-61 43,2 6-13,0 7 4,2 2 1,1 7-16,6 8-9,1 2-4,6 2 8,6-4 10,9-1-31,0-3-1,21-4-1,22-6-8,12-13 9,17-9 0,16-12-23,13-3-64,10-2-46,5-2-14,7-3 110</inkml:trace>
  <inkml:trace contextRef="#ctx0" brushRef="#br0" timeOffset="34958.7605">13937 2032 203,'0'0'34,"0"0"-16,0 0 9,0 0 15,0 0-14,0 0-28,18 6 1,-2 23-1,3 12 24,4 8 5,3 7-9,3 6-7,9 4-10,4 0 20,5 1 12,-2-6 16,-2-1-13,-7-4-17,-11-2-16,-9 1-5,-13 0-5,-3 2-30,-26-1-62,-19-1-22,-10-3-33,-6-2-38</inkml:trace>
  <inkml:trace contextRef="#ctx0" brushRef="#br0" timeOffset="36460.8927">14479 2916 57,'0'0'67,"0"0"-13,0 0-4,0 0-21,0 0-17,0 0 6,-11 0 4,8 0-8,-4 0-12,1 0-1,-1 3 7,-3 3-8,-1 3 0,-4 0 2,-3 3-1,-5 3-1,-2 2 3,-2-1-3,-3 1 3,2-1-3,-2 3 0,-1 0-3,-2 2-56,-3 1-8,-1 4 6,-2-1-18</inkml:trace>
  <inkml:trace contextRef="#ctx0" brushRef="#br0" timeOffset="37248.9594">15161 2099 17,'0'0'235,"0"0"-148,0 0 7,0 0-1,0 0-36,0 0-57,-15 16 0,12 22 0,1 13 19,-1 8-1,1 8 8,2 4-1,0 4-8,0 4 1,0-3 6,0-3 9,0-7-23,0-6-8,0-6-2,8-5 0,-2-9-22,0-7-34,-1-8-27,-1-11-20,3-6-42,3-8-85</inkml:trace>
  <inkml:trace contextRef="#ctx0" brushRef="#br0" timeOffset="37811.4301">15584 2284 256,'0'0'40,"0"0"3,0 0 19,0 0-1,0 0-43,0 0-12,-19 79 9,19-27-3,0 5 11,0 0-10,9-4 8,6-5 4,6-9-20,7-9-5,5-7-4,6-8 4,3-7 18,4-8-15,0 0-2,5-10 11,1-12-8,-1-4 1,-2-4 0,-7-1-3,-4-3 0,-8-3 6,-6-1-7,-4-3 8,-10 0-9,-4 0 1,-6 0 5,0 7-5,0 5 5,-10 6-6,-3 8-3,0 5-9,3 7-66,-1 3-61,1 0-146</inkml:trace>
  <inkml:trace contextRef="#ctx0" brushRef="#br0" timeOffset="38297.3117">15931 2422 414,'0'0'41,"0"0"-26,0 0-10,0 0-5,0 0-7,0 78 7,3-29 20,-3-1 8,0-3 21,0-4-15,0-5-18,0-6-14,0-1 2,0-5-4,0-2-1,0-1-31,0 2-28,0-2 17,0 0-13,0-3-16,0 0-19,0-2 49,7-3 3,3-5-95</inkml:trace>
  <inkml:trace contextRef="#ctx0" brushRef="#br0" timeOffset="38969.1515">16324 2805 184,'0'0'92,"0"0"-35,0 0-3,0 0-24,0 0-1,21-77-21,-6 70 3,5-1 2,0 5 7,0 1 16,1 2-18,-3 0-10,0 11-8,-6 7 0,-4 6-2,-6 4 2,-2 4 3,-6 3 5,-18 1-8,-4-2-31,-2-2-34,5-7 15,2-2 34,10-6 13,4-4 0,3 0 3,6-5-6,0 0 1,4-3-2,17-4-2,14-1 9,8 0 13,3-3-9,3-8-8,-2-1-7,-6 2-83,-8-2-76</inkml:trace>
  <inkml:trace contextRef="#ctx0" brushRef="#br0" timeOffset="39594.1202">16972 2361 212,'0'0'69,"0"0"-45,0 0-18,0 0-6,0 0 0,0 0 15,40 25-11,-16-11 13,3 1-12,0 0-5,3-2 14,-1 1 8,0-3-13,-3-1-6,-1-1-3,-5-1 4,-2-3-4,-3 3 3,-3-2-2,-6 0-1,0 2 0,-3-1 0,-1 1 1,-2 4 11,0 2-6,0 4 3,-2 1 15,-10 4 4,-4 2 3,-6 4 1,-4 2-20,-8 2 7,-2 4-8,-3-1-11,-1 2 2,-2-1-2,3 1 0,-1-4-10,2-1-9,3-1-2,1-2-22,2-1-25,4-3-49,0 2-28</inkml:trace>
  <inkml:trace contextRef="#ctx0" brushRef="#br0" timeOffset="41241.0622">16678 2281 45,'0'0'84,"0"0"-15,0 0-10,0 0-8,0 0-21,0 0-8,-3-4-10,3 4-12,0 0 0,0 0-1,4 0 1,8 3 0,6 7 4,5 1 3,2 2 2,6 0-3,5 0 3,0 0-1,3-1 1,-2-1 0,-1-3-9,-3 2 2,-5-3-6,-6 1-16,-3 1-60,-6 0-30,-6 0 9,-4 0-15</inkml:trace>
  <inkml:trace contextRef="#ctx0" brushRef="#br0" timeOffset="44466.0935">8565 5238 216,'0'0'173,"0"0"-129,0 0-36,0 0-8,0 0 7,0 0-5,0 0 23,94 0-4,-61-4 2,0-2-15,1 0-7,1-3 3,0 3-4,-2 1-41,-4 4-72,-9 1-9,-10 0-114</inkml:trace>
  <inkml:trace contextRef="#ctx0" brushRef="#br0" timeOffset="44669.1996">8563 5464 289,'0'0'48,"0"0"-48,0 0 0,0 0 8,0 0 22,97 5-16,-51-10 20,4-10-25,-1 0-9,-1 0-11,-2 3-40,-4 5-81,-4 2-34</inkml:trace>
  <inkml:trace contextRef="#ctx0" brushRef="#br0" timeOffset="45216.0463">9829 4909 359,'0'0'77,"0"0"28,0 0-25,0 0-65,0 0-14,0 0-1,0 87 0,0-34 2,3 4 14,-2-1 8,1-5-6,-1-2-8,1-3-9,-1-1-1,2-3-1,-2-3 0,1-3-3,-2-5-75,0-7-85,1-8-73</inkml:trace>
  <inkml:trace contextRef="#ctx0" brushRef="#br0" timeOffset="45669.1469">9890 5308 336,'0'0'16,"0"0"-10,0 0 8,0 0 15,0 0-15,0 0-13,110-60 4,-79 55-4,-1-1 1,0 3 0,-3-1-2,0-3 0,0-1-2,0-3 6,-4-1-4,-2-3 2,-7 0 0,-4-5 2,-1-1-1,-5-4-2,-2-1 6,-2 3-7,0 4 8,0 4 49,0 6 5,0 6 21,0 1-15,0 2-25,0 0-43,0 20-6,0 10 6,0 9 5,6 3-3,0-1 13,0 0-8,1-5-4,-1 0 0,0-3-3,0-1 0,-1-3 0,-5 0-26,0-4-8,0-2-89,0-5-37,0-6-86</inkml:trace>
  <inkml:trace contextRef="#ctx0" brushRef="#br0" timeOffset="46181.1428">10928 4686 97,'0'0'148,"0"0"-104,0 0 1,0 0 2,0 0 14,0 0-28,-46 110-16,25-68-9,-5 2 1,0 0-7,-4-4-2,0 1-23,-1-4 5,2-3-73,4-6-41,4-4-51</inkml:trace>
  <inkml:trace contextRef="#ctx0" brushRef="#br0" timeOffset="46493.627">10619 4840 206,'0'0'65,"0"0"-4,0 0-24,0 0-10,0 0-16,0 0-10,72 25 39,-42 7 4,-2 1-22,0 2 0,-1-4-14,1-1-5,5-3-1,0-2-2,0-3 6,-5-1-6,-2-1 0,-10-4-26,-3 1-73,-8-5-49,-2-2-64</inkml:trace>
  <inkml:trace contextRef="#ctx0" brushRef="#br0" timeOffset="47040.4733">10904 4578 116,'0'0'38,"0"0"72,-83-35-46,57 29 8,-2 6-17,-1 0-16,1 0-27,-2 9-10,2 8 1,0 7 8,1 9-7,3 10 2,4 10-4,6 9 9,3 7 2,5 2-10,5 1 2,1-7 14,3-8-19,22-9 0,12-9-8,7-10 3,6-8 5,1-11 0,4-8 4,-1-2 8,4-10-11,-3-16 4,-4-5 2,-3-6 2,-9-2-3,-6-3 0,-8-2 4,-7-2 18,-9 1-10,-8-2-10,-1 3-2,-6 4-3,-15 2-3,-4 6-6,0 5-18,2 8-30,-1 3-49,1 11-71,-4 3-140</inkml:trace>
  <inkml:trace contextRef="#ctx0" brushRef="#br0" timeOffset="48207.6832">11449 4814 168,'0'0'58,"0"0"-1,0 0 24,0 0-23,0 0-31,0 0-20,49-54 0,-39 54 4,2 0-4,-1 1-5,4 19 7,-5 6 13,2 2-8,-6 4 6,2-4-17,-5 0 0,-2-6-3,-1-2 0,0-5-6,0-5 16,0-1-6,0-6 2,0-1-5,0-2 5,2 0 2,-2 0-1,3-18 9,0-9-14,5-6 4,3-4-5,1 2 0,3 6 0,0 3-1,1 6 0,2 7-2,-2 2 2,2 7-1,0 4 1,0 0-8,4 7 2,-5 11-4,1 6 10,-5 1-2,-4 3 2,-3-1-25,-3 3-19,-3-1-32,0-2-61,0-3-69</inkml:trace>
  <inkml:trace contextRef="#ctx0" brushRef="#br0" timeOffset="49080.1247">12653 4951 281,'0'0'82,"0"0"-31,0 0 31,0 0-16,0 0-66,0 0 1,-23 54 8,3-18-9,-3 2 2,-2-2 12,-4 0 0,0-1-7,-3-2-3,-2-3-2,1-2-4,3-2-24,5-5-61,4-3-9,6-6-56,6-6-41</inkml:trace>
  <inkml:trace contextRef="#ctx0" brushRef="#br0" timeOffset="49391.013">12372 4981 315,'0'0'132,"0"0"-132,0 0-2,0 0 2,45 77 14,-24-41 12,3-1-15,-2-4-6,2 1-3,0-5-2,-2 0 3,-1-1-6,0-2-12,1-2 6,-4-4-22,3-5-45,-2-6-16,0-6-71</inkml:trace>
  <inkml:trace contextRef="#ctx0" brushRef="#br0" timeOffset="50031.6053">12651 4859 128,'0'0'73,"0"0"24,0 0 7,-107-16-58,80 16-9,1 1-15,-2 14-20,0 3-2,1 10-4,0 6-1,2 8 3,5 8-1,1 5-3,3 4 4,1 1 2,3 1 1,3-6 2,7-2 5,2-9-8,11-10-4,16-6-4,11-10 2,6-10 6,8-3 11,4-5-2,6-3-9,2-15 1,1-9 10,-2-6-3,-6-6-4,-8-3-1,-9-4 4,-7 2-4,-12 1 12,-8 0-8,-13 0 9,0 2 18,-16 1-34,-12 2 3,-3 5-7,-5 4-10,-3 8-11,1 6-52,4 9-26,4 6-23,5 0-59</inkml:trace>
  <inkml:trace contextRef="#ctx0" brushRef="#br0" timeOffset="50469.0811">13270 4772 225,'0'0'80,"0"0"-28,0 0-12,0 0-40,0 0-9,0 0 9,0 0 28,84 24 3,-44-21-20,4-3 13,3 0-5,-2 0-13,-2-3-1,-4-4-5,-5-1-7,-2 0-69,-7 1-83,-7-1-111</inkml:trace>
  <inkml:trace contextRef="#ctx0" brushRef="#br0" timeOffset="50714.9712">13469 4876 315,'0'0'5,"0"0"-5,0 91 78,0-54 7,7 0-19,1-2-27,-2-4-30,1 0 0,-2-1-8,0-3-1,-3-2 0,-2 1-12,0-2-27,0-1 7,-3-2-20,-7-5-37,-4-2-74</inkml:trace>
  <inkml:trace contextRef="#ctx0" brushRef="#br0" timeOffset="50918.088">13357 5360 428,'0'0'74,"0"0"-74,0 0 0,0 0 22,0 0-14,109-3 5,-63-5-10,2-5 0,1 1-3,-1-3-5,1 0-54,-3-2-100,-6-1-95</inkml:trace>
  <inkml:trace contextRef="#ctx0" brushRef="#br0" timeOffset="51324.3187">14098 4445 424,'0'0'0,"0"0"-21,0 0 2,0 78 19,14-29 8,5 5 30,2 0 11,-3 0 6,0 1 17,-3-4-34,-2 1-16,-5 1-7,-5 0-8,-3-1 4,0 1-9,-18 0-1,-10 1 6,-8 0-7,-6 2-13,-9-1-16,-5-3-30,-3-7-17,-8-5-8,-3-5-21,-9-5-187</inkml:trace>
  <inkml:trace contextRef="#ctx0" brushRef="#br0" timeOffset="52136.1197">9861 4676 232,'0'0'48,"0"0"-3,0 0 1,0 0-28,0 0-4,0 0-10,-48 16-3,28 7 5,-4 9 6,-3 13 4,-1 13 9,-5 16-6,3 13 17,-3 8 15,5 3-23,8-2-13,6-3-6,9-3-7,5-6-4,2-6-6,20-4-34,8-7-79,4-8-46,2-11-90</inkml:trace>
  <inkml:trace contextRef="#ctx0" brushRef="#br0" timeOffset="81379.7261">15144 4162 88,'0'0'36,"0"0"10,0 0 10,0 0-16,0 0-8,0 0-2,12-9 14,-12 9 6,0 0-4,0 0 1,0 0-3,0 0-24,0 0-10,0 0-10,0 0 0,0 0-4,-3 0 9,-6 0 4,-4 0-6,1 2-3,0 2-5,-3 1 5,3-2 4,-1 0-3,1 0-1,-1 1-8,0-1 0,0-1-10,1-1 18,5-1 4,2 0-3,3 0 7,2 0-6,0 0 3,0 0 0,0 0-2,0 0 2,0 0-5,0 0 0,0 0-1,0 0 0,0 0-2,0 0-3,0 0 6,0 0 9,0 0-9,0 0 0,0 0-2,0 0 2,0 0-2,0 0-1,0 0-8,0 0 0,0 0-13,0 0-8,0 2 4,0 1-18,0 1 3,0 1 22,0-1-82,0 0-73</inkml:trace>
  <inkml:trace contextRef="#ctx0" brushRef="#br0" timeOffset="83313.012">15128 4162 32,'0'0'17,"0"0"23,0 0 12,0 0-11,0 0 16,0 0 10,0-3-10,0 3-13,0 0-15,0 0-6,0 0-23,0 0-3,0 0 3,-8 2 18,-5 7-18,-2 3 4,0 0-2,-3 3-3,2 2 1,2 1 0,1 3 3,0 3 0,2 4-2,-2 5 8,4 6-5,-2 5-4,-2 6 2,1 7 5,-4 11 6,-3 9 0,0 7 40,4 3 9,2-4-51,10-4-4,3-6-4,0-2-2,1-3 3,13-1-4,-4-4 2,4-1-2,2 0 1,2 2 0,4 7-1,7 6 1,7 3 6,7-3 5,3-5-12,8-7 0,2-5 4,1-5-1,-3-3-2,-2-6 1,-3-4 1,-5-4-3,-4-8-30,-3-7-89,-4-11-57,-3-12-72</inkml:trace>
  <inkml:trace contextRef="#ctx0" brushRef="#br0" timeOffset="85649.4596">16236 4224 18,'0'0'86,"0"0"10,0 0-33,0 0 20,0 0-12,0 0-12,0 0-15,0-6-19,0 6-25,0 5-14,0 17 14,0 11 11,0 9-2,-4 6 22,1 1-20,1-5-11,2-5 6,0-6-6,0-2 0,0 0-6,0-5-8,5 2-20,-4-3-30,1-1-75,-2-2-74</inkml:trace>
  <inkml:trace contextRef="#ctx0" brushRef="#br0" timeOffset="86071.3123">15663 4867 181,'0'0'64,"0"0"-64,0 0-9,0 0-8,0 0 17,0 0 1,42 30 10,-15-22 21,4-3-2,8 0-14,10 0-4,15-4-3,14-1 8,15 0-5,8 0 33,4 0-10,-1-11-19,-4 1-12,-6-4-4,-5 4 1,-3-1-2,-3 5 1,-7 5-44,-10 1-22,-17 0 9,-14 7-91</inkml:trace>
  <inkml:trace contextRef="#ctx0" brushRef="#br0" timeOffset="86879.1567">16047 5164 342,'0'0'50,"0"0"-34,0 0 19,0 0-35,0 0-9,0 0 9,-24 56 8,20-22-5,-2 3 8,-1 7 11,1 4-1,-2 3 27,-1 3 5,1-1-8,2 1-21,6-4-5,0-6-5,0-7-12,0-7 2,0-4-1,0-7-2,0-5 5,0-7-6,0-3 3,0-4 5,0 0 2,-6-11 56,-10-11-63,-6-7-3,-4-3-3,-4-1-8,-2-2-14,-3 2 12,-1 5-19,4 4-3,-1 6-3,4 4-13,4 2-51,6 3-36,7-2-75</inkml:trace>
  <inkml:trace contextRef="#ctx0" brushRef="#br0" timeOffset="87363.5228">16152 5107 205,'0'0'81,"0"0"-80,0 0-1,0 0 1,0 0-1,0 0 5,80 7 17,-43 0-1,8-3 17,4 1-8,9-3-2,7-1-8,7-1-3,6 0 8,7 0 28,6-6-39,-3-4-5,-4-1-9,-8 2 2,-6 5-2,-4 2-3,-5 2-6,-6 0-39,-12 3-112,-19 7-50</inkml:trace>
  <inkml:trace contextRef="#ctx0" brushRef="#br0" timeOffset="88049.0491">16285 5409 358,'0'0'83,"0"0"-62,0 0-11,0 0-2,0 0-3,0 0-1,74-85-2,-49 75-2,-1 3 14,1 3 6,1 4-1,2 0-15,0 15 3,1 9-1,-2 4 3,-5 3-9,-7 2 0,-5 0-4,-8 4 4,-2 2 0,-9 1 9,-12 5-4,-11-1-5,-4-2 0,-3-3 0,1-2 14,1-5-13,1-1 3,5-1-2,5-5-1,7-4-1,10-4-1,9-7-3,0-5-19,24-5 23,18 0 6,17-16-4,12-12 9,7-3-8,2-2-2,-1-1-2,-9 6-16,-7 6-87,-16 2-52,-12 5-119</inkml:trace>
  <inkml:trace contextRef="#ctx0" brushRef="#br0" timeOffset="88890.6515">16753 5307 5,'0'0'100,"0"0"-60,0 0 19,0 0-26,0 0-13,0 0-9,62-43 6,-50 43 6,0 0-8,-1 0-7,2 12 1,-3 3 10,-1 3 5,2-3-15,-4 0-1,-1 0 0,0-2-2,-3-5-5,0 2-1,0-4 1,0-4 0,0 1-1,0-3-1,3 0-32,3-1 5,3-16 24,3-5-14,4-4-2,-4 4-5,1 4 20,-5 5 5,-3 6 15,-4 3 39,5 4-15,0 0-33,3 0-3,3 0 3,-3 11-2,1 2 1,-2 2-3,-2 0-2,1-2 3,-1 4-2,0-2-1,3-2 0,0-2-26,4 0-64,2-7-56,0-4 19</inkml:trace>
  <inkml:trace contextRef="#ctx0" brushRef="#br0" timeOffset="221065.905">18677 3973 1,'0'0'109,"0"0"-64,0 0-20,0 0 1,0 0-14,0 0-10,0 0 9,33 0 21,-18 0 22,6 0-2,1 0-20,7 0 1,4 0-14,5 0-5,2 0-5,4 0-2,3 0-5,1-4 4,4 1-6,7-1 1,12 0-1,17-1 1,15-3 2,6 3-3,1-3 0,-4 0 7,-5 0-3,-10 1 2,-16 1-3,-13 4-1,-16 2 0,-12 0-2,-8 0 0,-12 0-1,-6 0-16,-5 0-50,-3 0-11,0 0-38,-6 0-37</inkml:trace>
  <inkml:trace contextRef="#ctx0" brushRef="#br0" timeOffset="222159.6009">18970 3998 4,'0'0'120,"0"0"-37,0 0 2,0 0-7,0 0-27,0 0-19,-5 0 0,5 0-16,0 0-9,0 0-6,8 0 2,6 0 11,6 0-5,4 2-4,3 8 7,2 1-5,6 1-3,4 0 7,4 0-8,3 0 7,3 0-7,-1 0-1,-3-2 0,-5 1-2,-3 1 0,-2 2-1,-5-1 2,-7-1 4,-9 0-5,-2-1 0,-8-2-2,-4 2-2,0 0 3,-3 4 2,-21 5 5,-8 1 11,-9 0-17,-5 2 0,-2 1 0,-1-1 5,1 0-5,-1 3 0,2 3 0,-1-1 0,-8 5 0,-2-2 0,-3-2 0,0 1 0,4-2 0,6-2 3,8-5-2,15-5 2,10-4-3,10-6-3,4-3 0,4-1-1,0-1-5,0 1 0,10-2 9,7 0 4,5 0 29,4 0-11,2 0 14,3 0-21,2 0-4,1-3-8,8-2-1,7-1 3,10-1 0,6-3-5,7 3 1,7 0 1,2 0 0,1 2-1,1 0 5,3-3-6,8 3 0,4-1 0,5 1-4,-6 3 8,-11 2 3,-12 0 0,-21 0-2,-16 0-10,-16 0-2,-12 0-11,-6 2-27,-3-1-19,0 3 35,0 0-3,-12 2 14,-1 0-99,-5-3-98</inkml:trace>
  <inkml:trace contextRef="#ctx0" brushRef="#br0" timeOffset="223592.9313">18629 5212 13,'0'0'66,"0"0"-8,0 0 29,0 0-45,0 0-8,0 0-9,-4-18 28,4 10-21,3-1 4,7 1 7,5-1-29,2-1-5,4 2 4,-1-1-12,0 5 0,-1 0 12,-2 4-9,-2 0-1,-3 0-3,1 11 0,-6 6 2,-2 3-2,-5-1 0,0 2 3,0 0-3,-8 0 0,-6 0 10,-3 1-9,-1-2 5,5-2-6,-2-1 3,6-2-3,1-5 1,5-2-2,2-3 1,1-5-6,0 0 6,0 0-7,4-2 6,12-15 1,6-5 1,3-5-1,2 0 0,-3 0-6,-2 1 6,-1 2-6,-4 1 6,-3 4 0,-3 2 2,-6 7 1,-2 5 3,-3 3 4,0 2 26,0 0-20,0 0-16,0 5 2,-11 9-2,-1 4 7,-1 3-7,1 0 0,2 0 3,2-2-3,3 1 0,4-2 0,1-1-3,0-5-26,7-3-49,11-8-79,3-1-111</inkml:trace>
  <inkml:trace contextRef="#ctx0" brushRef="#br0" timeOffset="223979.9399">19457 5083 283,'0'0'38,"0"0"-1,0 0 26,-113 19-19,80 1-33,0 5 2,4 1 13,3-1-19,7 0 3,4 0 11,3-1 6,3-2 3,3 1-13,5-5-3,1-3 3,0-1-17,3-4 0,13-2 6,4-4-4,9-4 4,11 0 3,5 0-1,3-12-8,-6 3-74,-9 0-15,-10 0-1,-7 3-50,-8-2-39</inkml:trace>
  <inkml:trace contextRef="#ctx0" brushRef="#br0" timeOffset="224229.9324">19158 5287 98,'0'0'153,"0"0"-136,0 0-9,0 0-3,0 0-4,0 0 89,64 1 3,-27-4-52,9-9-39,2 0 8,4 0-9,-3 0-1,-5 3-41,-10 0-88,-6 2-44,-5 0-3</inkml:trace>
  <inkml:trace contextRef="#ctx0" brushRef="#br0" timeOffset="225366.3789">19775 4977 53,'0'0'36,"0"0"60,0 0-14,0 0-21,0 0 18,0 0-23,0-36-6,-12 33-15,-4 1-30,-4 2 0,-2 0-5,-2 0-6,2 5-1,2 6 7,0 0 0,0 1-1,5-1-3,5 1 2,1-3 0,6 2-8,3-3 10,0 2-12,0-2 12,8 0 2,9-2-2,6-2 6,5-2-2,3-1 6,0-1 13,-1 2-10,-5 1-9,-3 2-1,-6 2-3,-5 5 3,-4 1-3,-5 5 1,-2 2 8,0 1 2,-15 0-10,-5-3 5,4-3-6,1-4 0,3-4 6,6-2-4,2-4 0,4-1 1,0 0 1,0 0-3,0 0 5,11-4-6,0 1-4,1 2-2,-5 1 6,-1 0 3,-1 7 18,-2 9 2,-2 5-12,-1 4 0,0 0-2,0-1-8,-6-1 7,0-4-7,2-1-1,1 0 0,1-4 2,2 3-1,0-2-1,0-3-7,3 0 3,8-5-5,5-2-76,4-5 17,5 0-39,2-2-92</inkml:trace>
  <inkml:trace contextRef="#ctx0" brushRef="#br0" timeOffset="225797.0575">20133 5111 132,'0'0'80,"0"0"-62,0 0 38,0 0 5,0 0-31,0 0-1,-80 93-3,72-69 15,4-3-12,4-1-5,0-5-6,0-3 3,4-1-14,11-4 13,5-6 4,3-1-12,4 0 20,3-8-12,-2-9-7,-5-1-5,-7-2-6,-7 2 7,-6 1-9,-3 1 0,0 1-2,-1 0 2,-13 3-18,-2 1 0,1 4-13,-3 4-24,1 3-53,3 0-22,0 0-36</inkml:trace>
  <inkml:trace contextRef="#ctx0" brushRef="#br0" timeOffset="226125.1674">20393 5297 404,'0'0'101,"0"0"-97,0 0 7,0 0 15,0 0-11,0 0 20,2 50-16,-2-33-11,-11 2-8,-4 1-6,-1 1-5,-4-3-69,2-2-45,0-4-153</inkml:trace>
  <inkml:trace contextRef="#ctx0" brushRef="#br0" timeOffset="226583.6552">20705 5026 295,'0'0'112,"0"0"-3,0 0-40,0 0-67,0 0-1,0 0 4,-6 86 9,3-56 11,0-1-15,3-4 3,0-1-13,0-4 0,0 2-5,0 1-16,0 0-34,0-2 25,0-4-81,-3-4-40,0-4-52</inkml:trace>
  <inkml:trace contextRef="#ctx0" brushRef="#br0" timeOffset="227768.5045">20790 4905 4,'0'0'53,"0"0"-35,0 0-8,0 0 16,0 0 20,0 0 5,88-43-8,-75 39-14,1 0 15,1 3 7,-1 1-41,0 0 5,2 0 5,-5 0-6,-1 5 0,-3 2 6,-3 2-3,-1 3-11,-3 2 3,0 2-1,0 4-5,0 0-2,-12 1 5,-2 1 0,-3-1-5,-2-1 1,2-2-2,3-3 0,2-3-3,3-3 3,6-3 0,2-2-4,1-2 0,0 1-1,0-1 0,0 1 2,1-2 1,10-1 2,5 0 5,3 0-3,3 0 2,-3 0 6,-3 0 0,-2 0-7,-7 0-3,-1 0 0,-4 0 3,-2 0-3,0 0 0,0 0-2,0 0 2,0 0 0,0 6 0,0 5 5,0 2 10,0 2-5,0 5-2,-5 1 10,1 5-11,-2-1 2,-1 2 17,-1 1-10,2-2 0,-2 5-3,1-2 14,0 0 5,1-2 19,-1-4-43,1-4-8,0-4 0,-1-1 1,0-5 2,-1-1-6,1-5-1,-4-2-25,1-1-17,-2 0-64,-1-4-67,2-11-94</inkml:trace>
  <inkml:trace contextRef="#ctx0" brushRef="#br0" timeOffset="229015.3408">20960 5153 51,'0'0'54,"0"0"13,0 0 2,0 0-18,0 0-7,0 0 5,3-5-15,-3 4-11,1 1 0,4-2-15,2-1-7,4 0 0,5 0-1,3 2 0,3-1 0,1 2 0,3 0 10,0 0-9,0-1 0,1 1 1,0-2-2,-4 1-3,-2 1-18,-9-2-43,-6 2-37,-6 0-43,0 0-12</inkml:trace>
  <inkml:trace contextRef="#ctx0" brushRef="#br0" timeOffset="229921.5341">21177 4849 61,'0'0'31,"0"0"-23,0 0 18,0 0-18,0 0 28,0 0-7,29-49-22,-20 45-3,-2 2 15,4 2 3,-1 0 0,2 6 11,1 9 30,0 3-37,-1 1-21,-1-1-5,-2 0 4,-2-1 0,-4-2-3,-3-2-1,0-2 1,0-3 10,0-1-3,0-4 4,0-2-8,0 1-3,0-2 2,0 0 7,3 0-2,4-9 13,2-9-9,1-5-10,4 2 1,-2 3-1,-2 6 4,-3 4 5,-2 5-10,-1 3 9,1 0-10,3 6 0,0 8 9,-2 2 1,-3 2-9,0 1 0,-3-1-1,2-2 0,2 1-64,5-4-69,2-4-75</inkml:trace>
  <inkml:trace contextRef="#ctx0" brushRef="#br0" timeOffset="234874.7637">21300 4843 0,'0'0'29,"0"0"-13,0 0-2,0 0-7,0 0-4,0 0 7,0 0-2,0-7-8,0 6 0,-2 1 1,-2 0-1,3 0-2,-5 0-4,0 0 1,-5 0-25</inkml:trace>
  <inkml:trace contextRef="#ctx0" brushRef="#br0" timeOffset="235859.0882">21300 4843 16,'-81'4'23,"81"-5"-9,0-5-8,0-1 11,2 2-9,3 0 18,-1-1-4,5 0 3,-2-1 3,2 0-12,3 0 3,-1-1-6,-2 2-9,-3 1 4,1 0 16,-4 2 0,0 0-6,0 1 2,0-1 2,0 2-15,3-1-1,4 1-1,1 0-1,1 1 6,1-2 1,-1 2-3,-3 0 14,1 0 1,-1 9 2,-1 5-6,2 2-11,-2 1-1,-1 1-2,-1 1-5,0 1 2,-1 1 5,-1-3-4,-2 0 0,-1-3-2,-1 0 2,2 0 5,-2-1-6,0-1 7,0-1-7,0-1-1,0-4-1,0 2 5,0-2-4,0-2-1,0 1 1,-3-1 5,1 0-4,1-4 1,-1 1 0,2-1-3,0-1 5,0 0 0,0 0 0,0 0 20,0 0 4,0 0-1,0-6-23,0-8-2,0-1-5,2 3 2,2 0 0,1 3 1,-2 2 1,0 1 1,-2 1-3,-1 2 1,0 1 1,0 2-2,0 0-2,0 0-3,0 0 4,0 0-4,0 0 2,0 0 2,0 0 1,0 0 0,0 0 0,0 0 1,0 0 0,0 0-1,2 0 2,-1-1-2,2-2 0,3-4-12,3-4 10,5-4 2,3 0-4,1-1 4,-1 0-6,0 3 6,0-1-2,1 1 2,-2 3-5,1 3 5,-5 6-1,-1 1-3,-2 0 0,-2 8-3,0 10 5,0 5-1,-5 3 3,-1-2 7,-1 0 8,0-2-2,0-4-4,2-1-8,1-3 3,1-2-4,2-3 1,3-3-4,0-3-1,5-3-33,5 0-3,6-2-39,2-11-32,-3-1-131</inkml:trace>
  <inkml:trace contextRef="#ctx0" brushRef="#br0" timeOffset="236825.8436">21439 4802 104,'0'0'78,"0"0"9,0 0 3,0 0-47,0 0-25,0 0-18,-47-20-5,31 20 0,-5 0-14,3 4 19,-1 6 3,2-1-3,1 0-10,4-3 7,0 0-4,6-3 2,5-1 0,1-2-13,0 0-10,0 1 8,1-1-2,11 0 22,0 0 4,2 0 5,-1 0-9,-2 0 7,-2 0 8,-1 0 5,-3 0 9,-1 0-10,-2 0 0,-1 0-3,-1-1-8,0-1 4,0 1 2,0-2-14,-7 1-6,-6 1 6,-1-1 5,0 0-5,1 2-4,0-1 3,1 1-6,1-2-5,4-1-5,1-1 13,2 1 4,2-3-1,2 0-4,0-1 5,0-1-5,0 1 4,0 2-6,0 2 5,0 3-9,0 0 11,0 0 1,0 0 0,0 0 16,0 0-11,0 0-6,0 0 0,0 0-3,0 0 0,-1 0-11,-4 0 14,-3 6 16,1 3-16,-2 0 3,5-2-1,1 1-2,0-2 1,1-2-1,2 1-5,0-2 3,0-1-3,0 1-17,0-2-24,2 1-40,4-2-47</inkml:trace>
  <inkml:trace contextRef="#ctx0" brushRef="#br0" timeOffset="249888.2404">22549 4292 114,'0'0'121,"0"0"-69,0 0 26,0 0 5,0 0-24,0 0-32,-3-6-6,3 5 5,0-1-12,1-1-13,12-2 6,7-1 1,12-3 1,9-1-9,9-3 2,3 3-2,2 1-19,-4 2-33,-6 2-30,-9 5-35,-7 0-28,-3 0-40</inkml:trace>
  <inkml:trace contextRef="#ctx0" brushRef="#br0" timeOffset="250341.3437">23571 3935 406,'0'0'42,"0"0"52,0 0 6,0 0-36,0 0-40,0 0-24,0-15-6,0 33-6,0 6 12,0 6 6,0 0-6,0 1 1,0-2-2,0 3 1,0-2-1,0 2-1,0-2-38,1-2-4,-1 1-24,0 1-6,0 5-24,0 1 3,-7 3 54,-1-4 40,-1-7-130</inkml:trace>
  <inkml:trace contextRef="#ctx0" brushRef="#br0" timeOffset="250930.9615">22643 3864 153,'0'0'26,"0"0"-17,0 0 3,0 0 8,0 0-11,0 0-8,-57-19-1,41 19 3,-4 4 22,1 13 38,-4 4-8,1 11-14,0 10-11,1 7-5,-3 8 18,3 4-29,3-1-1,5 2 10,7-4-11,6 0-6,0-4-6,21-3 2,8-6 2,9-1 0,4-4 2,8-2-3,7-3-3,9-9-1,8-6 0,11-9-23,6-11-107,8-1-126</inkml:trace>
  <inkml:trace contextRef="#ctx0" brushRef="#br0" timeOffset="251368.4382">23869 3785 372,'0'0'12,"0"0"20,0 0 30,0 0-42,0 0-20,0 0 0,21 52 3,-3-13 21,3 4-3,0 0 10,-2-1-15,3 2-10,-1 1-2,-4 0-4,-2 2 5,-8-2 15,-7-1-16,0 2 10,-12 5-14,-18 8 0,-10 1 0,-3-3 0,-3-4 0,-1-9-22,4-5-42,1-12-51,2-12-192</inkml:trace>
  <inkml:trace contextRef="#ctx0" brushRef="#br0" timeOffset="252677.366">24247 3646 292,'0'0'124,"0"0"-123,0 0 1,0 0 2,0 0 1,0 0-5,-3 42 0,10-39 2,5-1 8,0-2 20,4 0 7,-1 0-2,5-5-17,-2-4-4,0-3-12,-2-3 3,-3-2 3,-4-2-5,0-2 2,-3 0-3,-4 0 0,-2 0-2,0 0 2,0 0-2,0-4 1,0 3 1,0-1 0,-2 2-2,-1 5 0,2 2 2,-1 4 9,-1 3 11,2 3-1,-1 1-7,1 3 12,1-1-8,-2 1-9,2 0-9,0 0-10,-1 15-5,1 14 15,0 10 1,0 7 8,0 2-8,0 2 4,0-1 0,0 3-2,0-3-2,7-2 0,2-2 1,-3-3 2,0-1-4,0 0 0,1-1-2,-1 1 3,-1-2-1,-2-3 0,0-8 0,0-8-3,-3-8 3,2-6-37,-2-6-52,0 0 60,1-8 20,-1-9-1,2-3 2,3 1 7,0 1 1,2-1 0,2 1 4,5 2 8,4-2 2,7-3-13,5-3 2,4-3-6,5-2-16,1 2-88,-3 1-86</inkml:trace>
  <inkml:trace contextRef="#ctx0" brushRef="#br0" timeOffset="253248.697">25030 3212 375,'0'0'98,"0"0"-23,0 0 27,0 0-51,0 0-42,0 0-9,-70 34-3,49 11-1,-3 9 4,3 3 0,6 0 0,3-4 0,9-2 4,3-4 4,0-5-7,2-3 2,17-5-3,6-2-3,5 0-10,3-5-17,6-7 15,0-11-118,1-9-105</inkml:trace>
  <inkml:trace contextRef="#ctx0" brushRef="#br0" timeOffset="254079.8084">25179 3501 147,'0'0'44,"0"0"36,0 0-11,0 0-26,0 0-30,0 0 0,27-40-5,-12 37 3,1 2-3,1 1 6,2 0-9,-1 5-5,0 11 11,-5-1-4,-1 4-6,-6 1 10,-4 2-11,-2 1-5,0-1 5,0-1 11,-8-1-4,-2-5-2,1-1-3,3-7 8,3-2-9,1-2-1,2-3 0,0 0-5,0 0 3,5-9 4,5-7-4,1-2-4,2 0-1,-1 0 4,1 0 2,1-1 1,2-1 0,-1-1 2,3 0-1,-1 0-1,3 0-3,-4 3 3,-2 4 0,-6 7 1,-7 2 4,-1 4-1,0 1 36,0 0-8,0 0-32,-9 8-15,-1 14 15,-5 4 10,4 0-7,4 0-3,4-1-4,3-5-3,0-1 4,6-3-3,9-4-14,7-4-39,7-8-26,2 0-127</inkml:trace>
  <inkml:trace contextRef="#ctx0" brushRef="#br0" timeOffset="254454.7908">25800 3190 417,'0'0'37,"0"0"5,0 0 0,0 0-22,0 0-20,0 0 0,51 43 0,-32-6 23,-5 0-5,-1-2 4,-3-2-1,0-2-5,-4 0-16,-1-4 2,-4 2 0,-1 0-2,0 6-33,-19 3 0,-12 1 27,-11 0-44,-7-1-61,-7-6-37,-2-6-82</inkml:trace>
  <inkml:trace contextRef="#ctx0" brushRef="#br0" timeOffset="256341.2256">26828 3641 385,'0'0'84,"0"0"9,0 0 11,0 0-68,0 0-34,0 0-2,0 8-15,0 19 5,0 11 8,0 9 4,0 3 15,0 5-11,0 2 2,0 0 1,0 2-7,1-5 2,5 2-4,-3-5 0,3 2 7,-5 0-7,1-1-2,-1-4-19,-1-6-77,2-10-90,1-12-85</inkml:trace>
  <inkml:trace contextRef="#ctx0" brushRef="#br0" timeOffset="257181.4925">27171 4030 255,'0'0'37,"0"0"47,0 0-37,0 0-37,0 0-8,83-71 3,-56 60 2,0 3 13,0 3 1,-5 4 3,1 1-7,-4 0-11,-4 10 6,-2 8 15,-1 3-19,-4 3-7,-5 2 4,-3-1-4,0 4 4,-2-2 0,-14 0-1,-5-3 8,-1-1-12,-1-2-15,-1-4 9,5-4 2,7-4-6,6-4-5,6-5-6,0 0-24,3 0 24,15-16 13,9-5 3,4-4 2,2-1-36,-2 1 12,-2-1 16,-4 2 11,-3-2 2,0 1 0,-2 0 6,-1 2 4,-3 3 13,-5 7-5,-6 5 4,-4 5 44,-1 3 7,0 0 3,0 0-78,-3 0 7,-8 8-7,-3 10 3,-2 5-3,4 2 0,1 0 2,4 0-2,7-3-8,0-1-2,0 0-8,2-4-12,11-4-33,2-2-18,3-4-42,1-2-39</inkml:trace>
  <inkml:trace contextRef="#ctx0" brushRef="#br0" timeOffset="258165.9619">27909 3813 79,'0'0'78,"0"0"23,0 0-19,0 0-3,0 0-23,0 0 0,-10-4-18,10 4-19,0 0-19,0 0-12,0 0 3,0 2-2,4 11 10,10 2-1,5 0 2,8-2 9,1 4-8,7-2-1,2 0 9,5-2-7,-2 1-2,-3 0 1,-4-3 4,-9 2-5,-6-3-3,-9 1 3,-3-4-3,-3 0 3,-3-2-2,0 1 2,0 2 0,0-1 2,0 4 0,0-1-2,-2 3 0,-7-2 5,-5 3-17,-3 0 16,-4 1-4,-6 0 4,-1 3 5,-2-3-2,0 1-6,4 1-1,-2 1 0,3 2 0,0-1 10,3 0-10,3-5 0,2 0-19,3 0-65,2-3-64,3-2-5</inkml:trace>
  <inkml:trace contextRef="#ctx0" brushRef="#br0" timeOffset="261486.5132">29227 3547 193,'0'0'37,"0"0"39,0 0-44,0 0-21,0 0-9,0 0 6,-87 84 25,62-48-2,1 4 12,-5 4-1,3 6-14,3 3-16,4 7 1,6 5 3,0 5-6,0 4 20,4 4 20,5 6-15,4 2-26,1 6-9,27 0 0,13 3-1,9 2-6,6 2 4,4 2-8,9-7-28,14-8 17,11-12-72,12-14-39,1-13 15,0-19-165</inkml:trace>
  <inkml:trace contextRef="#ctx0" brushRef="#br0" timeOffset="262232.3797">29730 3645 84,'0'0'260,"0"0"-236,0 0-21,0 0 27,0 84 15,0-45 0,0-3-20,0 1-7,0-6 1,0-1-18,0-3 3,0-1-4,0-1-9,0-2-28,11-2-81,3-3-35,4-6-88</inkml:trace>
  <inkml:trace contextRef="#ctx0" brushRef="#br0" timeOffset="262654.2253">30103 3775 332,'0'0'92,"0"0"6,0 0-21,0 0-60,0 0-17,-80 32-1,63-2 1,1 3 9,3 0-1,7-4-6,6-3 6,0-5-8,0-3-7,15-5 6,5-2-4,3-5 5,7-5 2,5-1 4,-1 0 0,-3-6-1,-7-6 5,-6-2-6,-6-2 3,-6-2-2,-3-1 0,-3-2-4,0 2 6,-11 3-7,-6 2-13,-3 5-41,-4 3-64,4 3-85,1 0-87</inkml:trace>
  <inkml:trace contextRef="#ctx0" brushRef="#br0" timeOffset="263138.5763">30379 3697 238,'0'0'74,"0"0"23,0 0-14,0 0-74,0 0-9,0 0-5,11 21 4,5-1 1,3 1 4,1 2-3,3-2 1,2 1-2,2-2 0,0-1 5,0-1-5,-6-1-1,-3-2 1,-8 1-1,-4 1-1,-6 1-1,0 3 3,-12 0 8,-11 0-1,-6 4 19,-5-1-6,-2-2-16,-1 4 7,-4-2-11,1 3-14,1 0-29,5 0-24,9-3 38,11-9-149</inkml:trace>
  <inkml:trace contextRef="#ctx0" brushRef="#br0" timeOffset="263494.332">30965 3986 167,'0'0'87,"0"0"-45,0 0 32,0 0 3,0 0-28,0 0-18,19-13-20,-3 13 2,10 0 6,10 0-13,7 0 6,8 0-12,3 0-8,1 0-46,-5 0-56,-9 0-76</inkml:trace>
  <inkml:trace contextRef="#ctx0" brushRef="#br0" timeOffset="263853.6865">31694 3725 357,'0'0'56,"0"0"-13,0 0-43,0 0 3,0 0-3,-4 96 41,-2-55 4,1-4-7,2-2-14,-1-3-18,4-2 2,0-4-8,0 0 0,0-3-3,0-1-23,0-4-74,2-1-84,5-4-76</inkml:trace>
  <inkml:trace contextRef="#ctx0" brushRef="#br0" timeOffset="264494.2788">32026 3782 241,'0'0'23,"0"0"38,0 0-61,0 0 1,0 0-1,0 0 25,6 42 3,-6-18-10,0 3 1,0 0-13,0-2-2,0 1-3,0 0-1,0 1-39,0-5-82,0-1-87</inkml:trace>
  <inkml:trace contextRef="#ctx0" brushRef="#br0" timeOffset="264999.9026">32330 3727 36,'0'0'253,"0"0"-236,0 0-17,0 0-11,0 0 1,0 0 10,34 30 7,-16-15-7,2-1 0,5 0-5,3-1 10,5-1-4,1 0 8,-2-1 10,-4-1-16,-6 1-3,-7-4 1,-3 2-1,-7-1 0,-2 1 0,-3 1 0,0 2 0,-3 4 13,-14 0-7,-2 1-8,-5 2 16,0 3-4,1-3 3,3 1-8,-1-2-5,3 0 1,0 0-3,2 0 2,1 1-25,-1-1-60,4 0-76</inkml:trace>
  <inkml:trace contextRef="#ctx0" brushRef="#br0" timeOffset="265749.8644">29664 4649 321,'0'0'69,"0"0"-61,0 0 11,0 0-8,103-25-9,-54 19 1,2 1-2,-2-2-1,3 3 5,3-3-3,11 0-2,16 0 8,20-4 6,18-1 19,23-2-18,14-2-5,12 1-4,11 2-6,5 2 0,5 2 5,-2 1-3,-3 2 5,-14 2-7,-14 0-9,-18 2-16,-23 0-63,-23 1 26,-26 1-14,-26 0 32,-22 0 35,-18 0 5,-1 0-86,-23 0 49</inkml:trace>
  <inkml:trace contextRef="#ctx0" brushRef="#br0" timeOffset="266626.3486">30880 4792 262,'0'0'82,"0"0"50,0 0-43,0 0-29,0 0-37,0 0-16,-7-8-7,5 16-25,-1 14 20,-2 10 5,2 2 0,-1 2 10,2 0-1,-1 0 7,2-1 1,1-1-9,0-2 1,0 1-9,0 2 1,0 0 1,4-4-2,-1-5-4,-1-6-8,-2-4-10,0-4 18,0-2 0,0-5 3,0-2 0,0-1 1,0-2-3,-5 0 3,-5 0 16,-5 0 28,-6-8-41,-3-5-3,-1-3 0,-5-2-2,3-3-1,-1-1-13,1 1-71,-1-2 31,-2 2-42,5-1-111</inkml:trace>
  <inkml:trace contextRef="#ctx0" brushRef="#br0" timeOffset="267063.8301">30995 4841 187,'0'0'98,"0"0"-63,0 0-28,82-26-7,-35 19 4,10-1 3,10 2-6,5 2 5,3 1 17,-2 2-6,-5 1-8,-5 0-7,-9 0 0,-9 3-2,-14 4-4,-10 2-22,-9-2-48,-11 3-44,-1-3-58</inkml:trace>
  <inkml:trace contextRef="#ctx0" brushRef="#br0" timeOffset="267610.6732">31171 4991 85,'0'0'44,"0"0"-42,0 0 26,89-40 31,-67 37 4,-2 2 2,1 1-20,0 0-12,-3 0-9,1 7-6,-5 5-6,-3 2-7,-2 2-5,-7 2-1,-2 4-6,0 2 5,-12-1-4,-13 1 4,-5-1-18,-5-2 18,2 1 0,4-4 2,2-2 2,6-1 1,8-3-3,5-2 0,2-2 0,5-2 0,1-2-6,0 0-5,4-4 11,20 0 19,12 0 28,10 0-31,8-8-2,1-2-14,0-1-18,-1 1-21,-9 0-50,-7 0-21,-6-1-81</inkml:trace>
  <inkml:trace contextRef="#ctx0" brushRef="#br0" timeOffset="268934.634">32869 3658 30,'0'0'61,"0"0"-7,0 0 25,0 0-27,0 0-22,0 0-24,19-4-3,-13 4 2,0 5 30,4 12 23,1 7-21,-1 11-4,2 12-7,-4 8-3,-4 9 6,-2 6-15,-2 1-8,0 3 2,0 2-5,-5 1-3,-2 1-65,-2 4 32,1-6 28,-4 0 1,-5-7 0,-7-6 4,-8-4-5,-7-3-22,-7-4-39,-8-2-101,-4-3-46</inkml:trace>
  <inkml:trace contextRef="#ctx0" brushRef="#br0" timeOffset="269696.6172">33204 3607 130,'0'0'106,"0"0"-42,0 0 17,0 0-1,0 0-14,0 0-34,12-14-24,-12 14 4,0 0-12,0 0-3,0 0 2,4 5-7,7 17 2,7 13 6,3 13 5,3 6 12,1 8-15,-3 1 0,-2 2 0,-1 0-1,-5 2-2,-2 7 1,-9 3 0,-3 6 5,0 4-5,-14 0 0,-8 0-4,-14-6-6,-12-9-3,-7-5 13,-4 0 0,-6 3 8,0 3-20,-3 1-2,-4-5-75,-2-3-35,-2-3-89</inkml:trace>
  <inkml:trace contextRef="#ctx0" brushRef="#br0" timeOffset="281634.9684">9733 7422 218,'0'0'71,"0"0"-33,0 0 36,0 0 7,0 0-16,0 0-49,0 0-16,-6 4 0,-3 18 7,0 8-7,2 9 2,2 8 2,2 7 2,2 3-1,1 7-5,0-4 1,0-1 0,6-7-2,10-5 1,7-4 0,3-2-1,7-3-1,3-5 2,4-9-3,2-8 3,0-8 0,4-8 1,2-10 1,6-21 0,-1-8 0,-1-6-2,-2-3 6,-6-2-6,-8-1 2,-8 2 1,-9 0-3,-9 4 7,-10 3-4,0 6 12,-7 4 1,-12 7-1,0 2-9,-3 5-6,10 3-3,1 6-31,3 3-66,3 3-88,4 3-120</inkml:trace>
  <inkml:trace contextRef="#ctx0" brushRef="#br0" timeOffset="283173.8475">10485 8039 164,'0'0'211,"0"0"-198,0 0-4,0 0 1,0 0 12,0 0-6,48 25 2,-25-25 5,4 0 5,3-7-20,3-6 5,1-6-12,1-7 4,-4-2-5,-1-4 4,-5-2-8,-5 2-10,-4 1-11,-7 6 24,-6 6-1,-3 6 2,0 7 3,0 2-2,0 4 16,-1 0 8,-2 0-4,1 18-10,2 8-11,0 2 3,3-2-1,13-1 1,1-2-5,2-4 2,-2 2 0,-1 2 3,-4-4-1,0 1-2,-5 0 0,-1-4 1,-4-1-1,-2-4 1,0-4 1,0-1-4,0-3 5,-6 1-3,-3-3 9,-1-1-3,1 0 1,-1 2-1,4-1 7,1 0 11,3 1-24,2-2 1,0 0-1,0 0-8,6 0 3,9-12-17,7-3 22,5-2-2,1-1 2,1 0-1,-2 0 1,3 0-5,-5-2 2,-1 1 3,-2-2 0,-2 1-2,-1 1 4,-4 4-4,-3 1 5,-8 7 1,-1 4 0,-3 1 2,0 2 33,0 0 13,0 0-10,0 0-17,0 0-25,0 10-9,0 7 8,-1 4 1,1 0 0,0-1 0,0-2 0,0-3-5,3-1 5,6-6-2,4 2 1,1-4 1,2-5-6,-1-1 5,3 0 0,-3 0-1,1-14 1,-2 3-11,-1-2 9,-4 2 2,0 1 1,-2 2 1,-1 1-1,0 4-1,2 0 0,1 3-3,1 0 2,2 0 0,-3 0-1,3 2 1,-6 5 1,0 1-1,-3-1 1,-1 3-3,-1-3 2,-1 0 2,0-2 0,0-2 1,0-3-1,0 0 0,0 0 0,3 0 0,-2 0 6,2-6-6,2-10 3,2-2-3,1 1-1,2 2-2,-1 1-1,0 4 4,3 1-1,0 3 1,0 4-3,3 2 6,-3 0-6,1 0 3,-1 2-1,-1 8-3,0 0 0,0 4 1,-3 0 3,2-1-1,-3-1-6,-1-3-9,2-1 14,1-4-32,-3-2-53,0-2-27,-5 0-102</inkml:trace>
  <inkml:trace contextRef="#ctx0" brushRef="#br0" timeOffset="283455.0834">11224 7706 792,'0'0'0,"0"0"-14,0 0-10,0 0 22,0 0-12,0 0-147,20-20-60,-15 17-104</inkml:trace>
  <inkml:trace contextRef="#ctx0" brushRef="#br0" timeOffset="284390.9288">11853 7812 306,'0'0'86,"0"0"-58,0 0 20,0 0 25,0 0-22,0 0-2,17-40-5,-22 38-26,-10 2-5,-6 0-13,-4 2-7,0 10 6,0 3-3,5 0 3,2 3-7,7-2 8,5-2 0,5-2-3,1-3 1,0-3-9,7-1-17,11-5 2,2 0 22,7 0 3,-1-2-6,1-7 0,-5-1 3,-6 3-10,-3 2 7,-4 5 7,-2 0-2,1 2-1,7 19 3,-2 11 0,-1 6 11,-6 5-3,-3 10 6,-3 5-3,0 2-7,0-2 6,-3-5 1,-12-6 40,-3-10-35,-1-5-14,1-9 23,5-10-11,5-7-11,8-6 6,0 0 7,0-18 4,0-12 3,18-8-23,7-4-2,5-2-9,2 2-14,-1 2 1,0 2-2,1 3-39,-6 2-55,0 5-162</inkml:trace>
  <inkml:trace contextRef="#ctx0" brushRef="#br0" timeOffset="285260.7798">12778 7865 363,'0'0'78,"0"0"-43,0 0 28,0 0-21,0 0-36,0 0-6,-25 42-4,28-34 4,8-2 9,6-2 2,5-2 6,7-2 21,3 0-10,6 0-15,4-14 7,2-1-6,3-6-9,-1-3-5,-6-5 6,-2-1-10,-7-3 4,-3-1-1,-7 2-11,-10 3 4,-11 6 6,0 3 1,-14 3 1,-7 6 6,-7 7-4,-5 4 11,-3 1 15,-4 22-7,0 9-6,4 6-15,6 2 0,9-2-1,6-3 1,12-6 0,3-4-3,2-6 1,18-4 1,12-6-5,10-3 6,8-5-2,5-1 2,1 0-3,2 0-8,-1-8-42,-2 0-59,-7-1-36,-8 0 47</inkml:trace>
  <inkml:trace contextRef="#ctx0" brushRef="#br0" timeOffset="286354.4739">13748 7754 349,'0'0'247,"0"0"-134,0 0-41,0 0-31,0 0-20,0 0-17,-5-12 1,-4 10-5,-1 1-6,-2 1 6,0 0-9,4 0 6,3 0 3,2 0 0,1 0 4,2-2-2,0 2-2,0 0 4,0 0-4,0-1 0,0-1-1,0-3 1,0 1-1,0-2-10,0 0-10,0 1 19,0 1-11,0 3 5,0-2 8,0 1 4,0-3-3,0 1-1,-3 0 0,-3 1 0,-1 0 0,-5 1-7,0 2-3,-3 0-8,-3 5 9,3 13 9,-1 4-2,1 3 2,3 5 0,3-5 0,6-1 0,3-3 0,0-6 0,3-1-4,12-6-1,6-3 4,5-5-2,3 0-1,4-6 0,-2-12 0,-3-2-10,-5-2-28,-5 2 13,-8 2 27,-3 3 2,-4 0 2,-3 3 57,0 3-23,0 6 4,0 3-9,0 0 0,0 0-17,0 18-14,0 12-14,0 10 14,0 4 3,0 5 0,-3-1-3,1 5 3,2 1-1,0 0-2,0-2 2,0-4 7,2-13-8,3-6 0,-1-12-1,0-9 2,2-4-6,1-4 3,6-5-5,4-19 6,5-9 9,2-8 2,3-4-11,0 0-14,-3 6 3,-2 5-7,-4 7 3,-3 6 2,-3 2 9,-2 1 2,-1-2-25,0 2-48,1 0-98,-5 0-165</inkml:trace>
  <inkml:trace contextRef="#ctx0" brushRef="#br0" timeOffset="286698.2054">14252 7826 371,'0'0'110,"0"0"-26,0 0 26,0 0-52,0 0-51,0 0-7,3 0-7,-3 0-36,5-2-79,-2 1-106,-2-3-87</inkml:trace>
  <inkml:trace contextRef="#ctx0" brushRef="#br0" timeOffset="287256.0735">14773 7403 345,'0'0'104,"0"0"13,0 0 4,0 0-69,0 0-51,-43 86 0,20-38 3,1 5 1,4-2 1,3 1-2,9-2-2,6-3-2,0-7 2,19-5-2,17-6-1,15-4 0,10-2-4,6-5 2,8-7-6,-1-10 1,1-1-78,-1-9-73,-9-14-62</inkml:trace>
  <inkml:trace contextRef="#ctx0" brushRef="#br0" timeOffset="301282.3675">15189 7666 92,'0'0'44,"0"0"-4,0 0 9,0 0 7,0 0-9,38-92-17,-24 74 20,1 2 0,0 1-17,-1 1 21,0 2-14,1 2-15,-1 4-3,1 2-1,1 4-8,-1 0-10,4 9-3,0 12 5,-3 5 0,-6 8-5,-1 2 6,-6 2-2,-3 1-4,0-3 0,-10 0-1,-8-2-17,-6-2-10,-3-4-3,0-3 22,4-4-7,6-10 9,6-1 4,4-6 0,6-2 3,1-2 0,0 0-6,14 0-2,15-5 8,8-10 11,8-4 26,7-4-19,2-1-2,-1 1-14,-6 2 4,-8 5-6,-6 4-12,-10 3-11,-2 2-62,-7 3-84,-3 0-109</inkml:trace>
  <inkml:trace contextRef="#ctx0" brushRef="#br0" timeOffset="301730.1064">16078 7490 232,'0'0'86,"0"0"-17,0 0 38,0 0-24,-94 0-60,69 26-23,-3 6 3,1 7-3,6 0 14,3-1 1,10-5 8,8-5 1,0-7-24,11-6-1,17-6 0,10-4 1,5-5 4,-1 0 1,-2-8-2,-3-10 2,-6-4-5,-2-7 0,-5-3-1,-2-2 1,-10 1-6,-3 3 3,-9 4 3,0 3 1,-15 5 2,-6 4-2,-4 5 4,-1 7-5,3 2-20,4 0-54,3 0-48,6 0-105</inkml:trace>
  <inkml:trace contextRef="#ctx0" brushRef="#br0" timeOffset="302089.462">16441 7227 427,'0'0'54,"0"0"-7,0 0 45,0 0-57,0 0-32,0 0-3,62 111 5,-41-73 4,-1-2-3,-3-1-4,-1-3 8,-2 2-10,-3-2 0,-7 2 3,-4 4-3,0 2 0,-18 4 1,-10 1 0,-5-3-2,-1-4-1,-2-5-11,2-8-16,0-7-81,1-7-125</inkml:trace>
  <inkml:trace contextRef="#ctx0" brushRef="#br0" timeOffset="302606.0804">17502 7636 502,'0'0'163,"0"0"-132,0 0-16,0 0-7,0 0-8,0 0 2,-32 92 0,13-62-4,-5 0-8,-4-1-51,-1-1-27,-1 1-2,-2-1-74,-3 2-122</inkml:trace>
  <inkml:trace contextRef="#ctx0" brushRef="#br0" timeOffset="307110.3691">18195 7582 107,'0'0'94,"0"0"1,0 0 35,0 0-43,0 0-14,0 0-20,-3-13-13,3 13-13,0 0-10,0 0-11,0 0-6,0 4-2,0 13-7,3 4 9,5 1 0,1-1 4,1-1-4,2-2 0,-1-2 1,3-2-1,0-4-2,2-2-7,1-2-1,1-3 1,1-3-11,0 0-5,4 0-7,-3-10-8,0-4 0,-2-1-8,-4 0 23,-1-3 20,-4 2 1,-2-2 4,-1 1 4,0 4-3,-5 5-1,-1 3 3,0 2 3,0 3 15,0 0 15,0 0-10,0 0-26,2 0-3,3 6-9,1 6 11,3-3 2,2 0-3,3 1 2,1-5 0,0 3 1,1-3 0,-1-1-2,0 0 2,-2-2-2,2-1 2,-1 1-2,-2-2 2,0 0-2,-3 0 2,-3 0-2,1 0-8,-4 0-3,-2 0-6,1-9 15,-2-5 1,0-3-1,0 1-6,0 0 0,0 1 9,0 2 0,0 6 4,0 1-4,1 3 6,2 0 13,2 1-18,4 1 1,3 0-1,3-1-1,4-1 3,1 0-2,3-3 0,10-3 6,3-2-3,6 0-1,-3-2 54,-4 3-41,-3-1-14,-4 2-4,-3-1-1,-5 0 1,-5 0-6,-5-1 6,-4 1 2,-6-1 6,0 4 0,-6 1 2,-9 3 24,-5 3-6,-6 0-24,-1 8-2,-3 13 40,2 4-34,4 5-1,6 0-4,11 2 2,5-2-6,2-3 1,9-4 2,15-8-1,7-5-5,5-7 6,4-3 0,1 0 4,4-10-10,4-7-2,4-1-35,-2 0-19,-3-3 0,-6 1-240</inkml:trace>
  <inkml:trace contextRef="#ctx0" brushRef="#br0" timeOffset="308641.4401">20486 7352 18,'0'0'80,"0"0"32,0 0 3,0 0 3,0 0-21,0 0-31,-5-56 1,-7 48-29,-3 4-12,-2 2-21,-3 2-2,-4 0-3,0 0-1,1 5 1,1 7 4,3 5-4,5 4-1,5 1 1,2 2-1,6 1 0,1-6-2,0-3 1,17-5-1,4-4 2,2-3 1,2-4 0,3 0 0,-1 0 0,2-14-4,-6-2-1,-1-4 1,-3-1 0,-7 3 0,-2 3 4,-5 6 7,-4 4-2,-1 2 16,0 3 17,0 0-7,0 0-18,0 17-13,0 10-9,0 7 9,0 4 0,2 0 0,5 1 0,2-2 1,0 2 4,-3 2-3,-6 0-1,0-2-1,0-1 5,-9-5-4,-3-6 0,2-7 0,3-10-1,3-4-1,-2-6 1,3 0 0,-3-2 2,2-11-2,1-3-5,0-1 5,3-1 0,0-2 1,0-2 0,6-1 0,9-1 1,4 1-3,9 1 1,4-3 0,7-1-3,4-1 3,2 1 0,2 0-2,-2 1 2,3 1-2,-2-2 2,0 2 0,-4-1 0,-8 2 0,-7 2 0,-12 6-2,-4 4-2,-8 5 4,-3 3 1,0 0 1,-8-3 16,-10 2-18,-1 1 1,-2 1-3,-1 2 1,-4 0-4,3 5 0,0 11-5,4 7 7,7 4-7,4-1-7,8-4 17,0-1-5,3-6 0,17-1-1,5-5 6,6-3 3,7-5 0,2-1 2,2 0 8,1-10-13,0-8 1,-6-6 4,-1-5-3,-6-2 1,-6-5-2,-6-4-1,-5 1 8,-7-1-6,-1-1 0,-5 3 5,0-1-6,-6-2 9,-10 0-8,-1 1 7,-2 4 7,2 3-10,4 10 6,4 7-2,3 7-9,4 6 1,2 3-2,0 0 0,0 28 0,0 15-20,12 10 12,5 3 8,4-4 3,7-4-1,2-4-2,1-4 0,2-4 0,-3-6 0,0-4 0,0-8-1,-4-6-16,-2-5-17,0-7-26,-7 0-101,-3-16-146</inkml:trace>
  <inkml:trace contextRef="#ctx0" brushRef="#br0" timeOffset="309012.8155">21076 7180 309,'0'0'167,"0"0"-137,0 0-17,0 0 38,101-12-1,-54 2-25,5-2 18,5-5-27,4 0-13,2-2 16,1-1-18,-6 2-2,-6 5-6,-6 4 3,-13 3-27,-7 3-35,-13 3-6,-10 0-37,-3 0-58,-6 0-91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37:50.9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3110 10433 159,'0'0'70,"0"0"2,0 0-3,0 0-25,0 0 16,0 0-25,0-42 10,-1 42-5,-1 0 11,2 0-7,0 0-29,-1 0-4,1 0-11,0 0-4,0 0 2,0 15-15,0 20 17,0 19 3,1 18-2,4 9-1,1 5 4,0-2-1,1-1-3,-1 0 0,-3-2-6,0-4-31,0-3 9,2-8-45,2-8-18,-1-5-49,-3-8-2,0-10-44</inkml:trace>
  <inkml:trace contextRef="#ctx0" brushRef="#br0" timeOffset="669.7401">3419 10423 274,'0'0'102,"0"0"-33,0 0 21,0 0-16,0 0-49,0 0-25,-15 7 4,15 26 0,0 17-2,0 15 2,12 5 1,7 1 0,1-10-5,7-5-7,3-7 6,4-10-5,5-8 6,4-6 0,5-9-3,7-6-1,3-5-1,0-5 2,-1 0 2,-2-17 1,-4-10-13,1-6-17,-7-6-3,-2-3 33,-4-5-1,-6-1 1,-9-3 1,-11-3 0,-6 5 16,-7 4-6,0 4 3,-16 7 11,-6 9-25,-3 4-6,-3 6-9,0 4-53,3 5-42,1 3-182</inkml:trace>
  <inkml:trace contextRef="#ctx0" brushRef="#br0" timeOffset="1091.5912">3882 10632 423,'0'0'31,"0"0"-23,0 0 46,0 0-54,0 0 0,0 0 2,0 96 0,1-51 0,8 5 10,0 1-10,0 0-2,0 2 3,3 2-3,-5 3-8,-1 0-67,-1 1 43,-2-3 21,4-7-109,-7-4-61</inkml:trace>
  <inkml:trace contextRef="#ctx0" brushRef="#br0" timeOffset="2072.3155">4317 11184 199,'0'0'101,"0"0"-3,0 0 0,0 0-15,0 0-34,0 0-13,23-28-10,-14 17-6,2-1-5,0 0 1,4 1-12,0 2-2,0 3-2,3 3 1,1 3-3,-1 0 2,3 2-6,-3 17-13,-5 8 13,-4 5-2,-7 1 1,-2-1-14,0-2 7,-6-6-7,-5-2 20,1-5-1,5-3 3,1-7-1,1-4 1,3-2 0,0-1-2,0 0-5,0 0-1,0 0-6,1 0-21,10 0 26,7 3 8,1 7-1,-1 0 1,3 4-2,-6 2-18,-2 1-16,-4 3-8,-6-1 17,-3 2 4,0 0-3,-9 0 26,-10-1 7,-2-4 4,-2-2 22,0-2-15,2-3 3,1-3-21,-2-5-32,6-1-3,1 0-165</inkml:trace>
  <inkml:trace contextRef="#ctx0" brushRef="#br0" timeOffset="2869.1449">4722 10559 219,'0'0'143,"0"0"-58,0 0-33,0 0-9,0 0-15,0 0-28,11 0-11,0 0 8,8 0 3,8 9 2,0 3 1,6 5-1,1-2-2,5 3 4,1 0-3,-1-3-2,3 2 1,-3-1-18,-2 1-17,-1 3-24,-1 1-1,-3 1 46,-8 2 14,-2 0-24,-7 0-14,-6 0 27,-6-3 3,-3 2 3,0-4-4,-9 3 9,-13 2 0,-5 1 22,-3 2-5,-3 1 15,0 0 0,-1 2-24,1 4 14,-1 0-5,-1 2 5,0-3 5,11-4-27,0-1-2,9-4-15,6-1-68,3-5-98</inkml:trace>
  <inkml:trace contextRef="#ctx0" brushRef="#br0" timeOffset="3895.9664">5837 10883 242,'0'0'121,"0"0"-80,0 0 14,0 0-22,0 0-25,0 0-1,84-27-7,-45 17 13,3-3-5,-2 1 6,-4 2-9,-2 1-5,-5 4-6,-4 4-57,-1 1-28,-7 0-66,-9 0-73</inkml:trace>
  <inkml:trace contextRef="#ctx0" brushRef="#br0" timeOffset="4114.7017">5926 11061 328,'0'0'61,"0"0"-53,0 0-5,0 0 0,0 0 47,0 0-4,65 3-6,-38-3 2,5 0-31,-4-3-11,0-2-5,-4 4-89,-5 1-75,-5-2-105</inkml:trace>
  <inkml:trace contextRef="#ctx0" brushRef="#br0" timeOffset="8117.1702">5921 11104 54,'0'0'102,"0"0"-9,0 0 1,0 0-17,0 0-19,0 0-14,0 0 0,3 0-10,-1 0-18,-2 0-4,0 0-10,1 0-1,3 0-2,4 0-2,6 0 3,3 0 2,4-4-2,5 1 0,-1-2-1,3 2 1,-1-1 0,-2 1 0,1 0-3,-5 0-1,4-2-13,-4 0-12,-1 3-11,-3-1-26,-6 1 0,-1 2-6,-2 0 23,-4 0-3,-1-1-27,-1-1-3</inkml:trace>
  <inkml:trace contextRef="#ctx0" brushRef="#br0" timeOffset="20588.5036">7698 10252 254,'0'0'101,"0"0"0,0 0-23,0 0-8,0 0-28,0 0-16,0 0-9,-3 0 9,3 0-11,0 0-1,0 0-5,0 0-9,0 0 0,0 0-1,12 0 1,7-4 1,8-1-1,1-1 0,5 2 1,6-1-1,6 1 0,9 0-1,8-1 2,6-1 0,4-2-1,6-1-7,10 0 7,3 0-3,2 2 2,-5 2-5,-12 3-30,-2 2 15,-5 0-3,-5 0-11,-6 0 20,-7 0-41,-9 0 8,-9-1-35,-8-1-36,-10 1-9,-6-2-38</inkml:trace>
  <inkml:trace contextRef="#ctx0" brushRef="#br0" timeOffset="21834.3344">7773 10322 1,'0'0'105,"0"0"-19,0 0 3,0 0-4,0 0-1,0 0-46,0-12 6,0 12 32,0 0-22,0 0-22,0 0-9,0 0-19,0 0-4,0 0 0,0 0-7,0 0 5,0 0-4,10 7 3,2 8 2,12 2 2,6 4-1,7-2 0,17-1 0,4-1 1,3-3-1,0-3-2,-5-3-4,-3-2-8,1-2 5,-5-1-4,-3-1 1,-5 1-22,-4 0-13,-6 2 16,-7 0 14,-3 3 13,-5 0 1,-7-1-9,-4 1 1,-2 1 10,-3-2-2,0 1 3,0 4 1,0 1 0,-8 5-1,-9 3 2,-6 4-2,-7 3 9,-7 4-9,-5 2 2,-1 4-2,-2 3 1,2 1 3,-2 3-3,0 2 2,-4 2-1,-2 0-2,-1-3 0,2-2 3,6-10-1,8-7 14,5-2 6,6-7 10,1-2-8,5-2 4,5-2-1,2-3-11,3-3-5,5-3-1,2-1-9,2-2 2,0 0-6,0 0 0,0 0-3,12 0 6,12 0 5,9 0 5,13 0 8,11 0-16,4-13 5,3-5-5,3-3 0,-4 0-2,1 4 0,3 1 0,8 0 0,5 1 0,4-1 1,-2 1-1,-9 3 0,-3 2 1,-10 4-1,-5 3-2,-9 3-8,-12 0-16,-5 0 6,-8 0-37,-5 4-3,-5 1-8,-5-1-7,-3-3-45,-3-1-33</inkml:trace>
  <inkml:trace contextRef="#ctx0" brushRef="#br0" timeOffset="27349.2885">9767 10198 86,'0'0'118,"0"0"-59,0 0-15,0 0 1,0 0-25,0 0-17,0 0 6,23-1 26,-11-4 4,4 2-11,5 0-12,3 0-2,4 0-1,7-1-3,6 1 0,7 0 0,7-4-1,8 0-7,4-2 1,2-2 5,4 1-8,0 1 2,9 0-3,6-2 5,6-3-4,1 1 2,-1-2-2,-6 4 0,-8 3 7,-11 0-10,-13 3 3,-10 1-16,-13 3-34,-11 1-35,-11 0-26,-10 0 7,-1 0-21,-4 0 24</inkml:trace>
  <inkml:trace contextRef="#ctx0" brushRef="#br0" timeOffset="28704.4989">9835 10276 3,'0'0'6,"0"0"-5,0 0-1,0 0 1,0 0 1,0 0 1,19-15 23,-19 15 18,0 0 1,0 0 17,0 0 7,0 0-1,0 0-10,0 0-12,0 0-7,0-1-14,0 1-7,0 0-10,3-2-4,1 1-3,4-1 4,7 1 1,4-1-4,7 1 4,9 1 1,10 0 5,7 0-2,6 0-10,2 0 5,-3 3-5,0 4 0,-8 2-2,-4 3-1,1 0-5,0-1-10,5 1 14,-1-3 1,-2 1 1,-7 0-16,-10 0 9,-3-1-14,-13-3-3,-3 0 12,-7-3 3,-4-1 9,-1-1 0,2-1 2,-2 0 15,0 0 15,0 0 4,0 0 2,-2 2-11,-10 4-15,-6 0-10,-1 3 0,-7 1 0,1 4 2,-5 4-3,-3 6 1,-7 3 0,-6 9 0,-2 4 1,-4 2-1,0 3 0,4-2 1,-1 4-2,-1 4 0,-2 0 1,2 4 2,3-6-2,8-5 0,7-6 0,6-7 2,5-5-1,5-5-1,6-6 0,2-5 1,5-4-1,1-4 0,2-2 0,0 0 0,0 0 1,0 0 0,5 0 9,10 0 34,4-2-23,5-7-7,3 2 2,3-4-6,3 2 2,1-1-4,6-1-8,6-2 5,2-2-5,6-1 0,4 0 1,8-1 0,7-1-1,6-1 0,6-4 0,-1-1-1,2-1 1,2 1 0,-1 1 0,-5 8-19,0 4-4,-3 6 12,-3 5 11,-6 0-4,-12 0-40,-12 0 4,-14 5 5,-14 3-4,-8-3-27,-8-3-45,-2 1-75</inkml:trace>
  <inkml:trace contextRef="#ctx0" brushRef="#br0" timeOffset="32055.2744">12654 10364 277,'0'0'125,"0"0"-24,0 0-27,0 0-15,0 0-56,0 0 1,0 0-4,48-6 2,-18 1 3,8-1 16,7-1-2,9-4 7,9-1-6,2-1-14,0 2-1,-9 0-5,-4 4-1,-5 1-11,-3 3-20,-6 1-52,-9 2-117,-9 0-56</inkml:trace>
  <inkml:trace contextRef="#ctx0" brushRef="#br0" timeOffset="35153.4529">6707 10509 175,'0'0'111,"0"0"-13,0 0-4,0 0-24,0 0-16,0 0-15,0 0-6,0-1-20,0 2-13,0 28-6,6 12 6,5 10 7,-1 3-3,2 2-1,-3 1 6,1-1-9,-5 0 2,-2-3 1,0-6-3,-3-3 1,0-6-1,0-5-1,3-1-2,-3-4-44,6-1-26,-1-6 56,2-7-173,-1-9-173</inkml:trace>
  <inkml:trace contextRef="#ctx0" brushRef="#br0" timeOffset="35950.2909">6428 11575 323,'0'0'36,"0"0"0,0 0 1,0 0-17,0 0-20,0 0-18,8 0 13,19-1 5,10-4 5,17-2 9,13-2 12,13-3-6,4-3 6,6-2-14,2-3 3,7-1-10,3 1-3,-3-1 7,-14 4-9,-18 6-36,-12 5-43,-16 5-60,-14 1-21</inkml:trace>
  <inkml:trace contextRef="#ctx0" brushRef="#br0" timeOffset="36918.3942">6348 12152 7,'0'0'185,"0"0"-69,0 0-27,49-86-1,-28 64-35,6 2-23,7 5-2,6 11-2,4 4-23,2 4 6,0 20-6,-4 11-3,-8 8 6,-11 11-5,-15 8 1,-8 5-2,-13 1-15,-18 2-9,-11-3 3,-4 0 2,1-7 8,6-7 10,2-8 1,7-10 0,9-10 1,3-10 2,9-6-3,5-6 0,2-3 8,2 0 5,0 0 24,3 0-13,14-13-15,16-5 4,8-5 1,9-3-9,9-4 2,9-2-6,-2 3-1,-3 0-8,-6 6-113,-2 5-71,-1 3-121</inkml:trace>
  <inkml:trace contextRef="#ctx0" brushRef="#br0" timeOffset="37793.3492">6787 11979 125,'0'0'177,"0"0"-78,0 0-51,0 0-9,0 0-19,0 0-19,25-38-1,-12 35 0,5 3-2,3 0 2,3 3 2,-3 10 5,1 6-4,-3-3-1,-2 1 1,-2 0-2,-3-3 3,-6 1-2,1-2-1,-4-5 5,0-1-5,-3-4-1,0-3 3,0 0 3,0 0 9,0 0 45,0-13-12,-3-9-42,0-5-5,-1-5 0,4-3 4,0 2-3,7 4-1,8 6-1,4 6 0,0 7-3,1 5 3,6 5-3,0 0 2,1 6 1,-4 12-1,-1 2 1,-4 3 0,-3-2 0,0 1 0,-5-1-17,1 2-55,-1-2-55,-1-2-105</inkml:trace>
  <inkml:trace contextRef="#ctx0" brushRef="#br0" timeOffset="40675.1184">13779 9918 294,'0'0'84,"0"0"-1,0 0 9,0 0 4,0 0-48,0 0-28,0 0-16,0-5-4,0 28 0,0 12 1,6 12 7,-2 5 0,3 5-1,-3 4-4,-2-1 2,-2 0-5,0-6-3,0-4-8,0-5-25,0-3-32,0-3-40,0-1-42,0-3-60</inkml:trace>
  <inkml:trace contextRef="#ctx0" brushRef="#br0" timeOffset="41436.2297">12466 9810 336,'0'0'32,"0"0"43,0 0 1,0 0-19,0 0-31,0 0-18,-24 7-4,8 16 0,1 7 17,-3 9 2,3 12 5,3 10-2,0 8-5,8 6-9,2 0-4,2 0-7,0-2 3,2-1-4,7-1 0,3-3 1,-2-5 0,6-9-1,6-11 0,7-5-7,10-3 7,9-3 0,7-6-1,11-7-18,7-14-45,13-5-67,8-18-106</inkml:trace>
  <inkml:trace contextRef="#ctx0" brushRef="#br0" timeOffset="42061.1981">13982 9618 195,'0'0'52,"0"0"70,0 0 17,0 0-17,0 0-72,0 0-50,-12 8-10,33 22 10,9 8 40,6 8-18,4 7-2,3 3-8,3 3-7,1-4 1,0 0-5,-3-4-1,-4 1 3,-3 5-3,-11 3 0,-8 1 4,-11 2-4,-7 3 3,-3 4 2,-22-3-5,-11 0-13,-9-8-18,-7-9 3,-5-3-18,2-7-14,6-9-37,3-10-158</inkml:trace>
  <inkml:trace contextRef="#ctx0" brushRef="#br0" timeOffset="44538.0257">14531 9466 99,'0'0'100,"0"0"-7,0 0 0,0 0-25,0 0-18,0 0-4,20-81-9,-4 65-14,5 1-2,-2 0-5,4 1 0,0 3-8,3 1-6,-1 4 4,4 4-5,-3 2-1,0 0 0,-4 14 0,-4 7-1,-2 2 0,-7 5 1,-2 4 1,-7 1 1,0-1-2,0-1 5,-11-2-5,-1-5 4,0-2-4,2-2 0,2-7 1,1 0-1,4-6 0,1-4 2,1-2-1,1-1 2,0 0-3,0-11-2,4-13-3,11-6-2,3-8 5,4-1 2,1-3-9,-3 1 8,-1 2 1,-3 3 0,-3 2 1,1 8 0,-7 6-1,-1 9 1,-4 7 0,-2 4 10,0 0-10,0 0-1,0 13-2,0 15-4,0 8 6,0 3 1,-5-1 0,1-4 11,2-3-12,2-3 2,0-4 1,0-5 0,2-2-2,8-4-1,5-2-2,-1-4 2,5-3-15,0-4-60,5 0-60,0-4-122</inkml:trace>
  <inkml:trace contextRef="#ctx0" brushRef="#br0" timeOffset="44803.6363">15295 9551 371,'0'0'251,"0"0"-166,0 0-36,0 0-28,0 0-21,0 0-13,-2 0-71,2 0-137,0 0-172</inkml:trace>
  <inkml:trace contextRef="#ctx0" brushRef="#br0" timeOffset="45600.4718">15483 9244 101,'0'0'91,"0"0"-59,0 0 50,0 0-20,0 0-34,0 0-16,58-49 3,-35 44 32,2 3-18,-3 2-7,0 0-3,-5 0-12,-1 7-6,-4 7 7,-1 3-4,-2 1-3,-6 5-1,-3 2 5,0 4-3,-13 0 0,-7 1-2,-4-5 5,3-6-5,3-3 1,5-6 2,7-4-3,1-4 14,5-2 6,0 0-1,0 0-12,0 0-7,8 0-2,8 0 2,2 0 0,2 7-2,-4 8 1,0 6 1,-2 6-2,-2 8 2,-2 5-2,-2 7 0,-4 4 4,-4-1 2,0-3-4,-9-5 2,-10-4 8,-5-6 1,-3-4 2,0-8-2,5-9 4,4-6 7,2-5 10,2 0-9,8-12-7,4-9-8,2-5-7,0-1-2,19 0 2,4-2-1,3 4 0,-1 1-7,2-1-11,3 3-33,4-1-20,3 4-39,1 1-86,-1 0-130</inkml:trace>
  <inkml:trace contextRef="#ctx0" brushRef="#br0" timeOffset="46221.8359">16149 9426 111,'0'0'202,"0"0"-107,0 0-8,0 0-14,0 0-48,0 0-19,20 0 1,5-2 14,7-2 9,2-2-9,5-2-5,1 1-3,-1-1-12,0 1 3,-2-1-4,-4 2-4,-3 2-41,-6-1-50,-4 5-75,-7-1-34</inkml:trace>
  <inkml:trace contextRef="#ctx0" brushRef="#br0" timeOffset="46549.9431">16356 9251 317,'0'0'102,"0"0"-53,0 0-18,0 0-2,0 0 10,-26 89-18,22-58-15,-1 1-1,4-1-5,-1-3 2,1 1 3,1-5-5,-2 1-3,2-1 0,0-1-84,0-2-81,0-3-79</inkml:trace>
  <inkml:trace contextRef="#ctx0" brushRef="#br0" timeOffset="48077.0769">17008 9434 283,'0'0'96,"0"0"-32,0 0-11,0 0 4,0 0-54,0 0 1,-3 0-3,7 0 25,9 0 5,-2 0-14,1 0-7,3 0 8,0-2-16,1-4 0,-1-1 2,2-3-3,-4-5 0,2-4 1,-1-6 1,-3-3 3,-3-4-6,-4-2 0,-1-2 4,-3 0-4,0 1 0,0-1 4,-7 1-3,-5 0 12,0 4 10,1 2 5,0 4-7,2 5 4,3 7-7,3 4 0,1 2-10,0 6 15,2 1-23,0 0-2,0 11-2,0 17-7,0 16 11,7 7 2,-1 5-1,0 4-1,1 2 0,-1 6 0,1-2 4,3-3-4,1-6 0,-2-6 0,2-4 0,0-1-1,-1 0 1,-1-1-2,1-1 1,0-7 0,0-3 0,-2-8 0,0-5 2,-5-7-2,0-7-9,-3-5-14,0-2-2,0 0 24,0-2 0,0-12 2,-8-6-9,-3-4 9,-3-3 0,-1-2 0,3 1 0,3-3 1,3 3 6,2 2 7,4 0-8,0 5 8,0 2-10,18 1 0,7 0-1,8 0-3,6 0-2,4 0 0,0 3-10,1 0-45,-2 1-78,-7 4-217</inkml:trace>
  <inkml:trace contextRef="#ctx0" brushRef="#br0" timeOffset="48577.0502">17756 8917 342,'0'0'47,"0"0"55,0 0-16,0 0-13,0 0-23,-92 14-38,70 20-10,2 10-2,2 6 11,5 1 0,4-2-10,4 1 8,5-2-9,0-4 0,0-5 0,13-8 2,4-3-4,6-7 2,4-6-9,7-6-42,3-8-46,5-1-71,3 0-128</inkml:trace>
  <inkml:trace contextRef="#ctx0" brushRef="#br0" timeOffset="49759.8865">17944 9152 17,'0'0'55,"0"0"16,0 0 6,0 0-17,0 0-15,0 0 9,30-47 7,-21 41-8,2 0-15,2 0 3,2 2-23,1 1 0,3 3-12,-2 0-6,0 0 6,-1 1-6,-4 10 0,1 6 4,-3-1-3,-1 4 1,-2-1 0,-3 2-1,-1 0 4,-3 0-5,0 2 0,0-1 4,0 1-4,-9-2-3,-2-3-3,-2-2-2,0 0 4,4-6 3,0-2 1,2-4 1,3-2 1,4-2-1,0 0 2,0 0 1,0 0 11,0-10-9,0-10-6,13-6 0,5-5 0,6-4 0,2 0 0,3-1 0,1 2 2,-2 2-2,-3 5 0,-4 3 5,-3 4-5,-7 7 0,-7 5 1,0 4 0,-4 4 7,0 0 5,0 0 8,0 1-10,-13 16-11,-2 5-2,-3 7 2,5 1 0,-1-1-1,7-1 1,4-3 0,3-2 0,0-5-2,6-1-2,10-2 2,2-6-4,5-4-29,3-5-54,6 0-68,1-2-75</inkml:trace>
  <inkml:trace contextRef="#ctx0" brushRef="#br0" timeOffset="50337.983">18567 8860 163,'0'0'125,"0"0"-82,0 0-43,0 0 13,0 0 69,43 77-38,-19-44-13,0 0 3,1-1-7,-5-1-17,-1-2 3,-5-2-8,-4 2-3,-6 4 6,-4 3-6,0 8 0,-19 3 5,-9 0-7,-7-2-7,-5-4-42,-5-6-37,0-9-59,-1-6-85</inkml:trace>
  <inkml:trace contextRef="#ctx0" brushRef="#br0" timeOffset="55355.3798">19113 9179 355,'0'0'118,"0"0"-80,0 0 43,0 0-16,0 0-37,0 0-28,0 0 1,12 42 6,-6-3 11,1 7-5,2 6 1,0 7-10,0 4 7,1 0-4,-4-1-7,2-2 5,-2-3-3,-1-1-2,0-2 1,-3-2 0,-2 2-2,0-5-20,0-3 3,-7-6 16,2-9-40,5-4-34,0-9-9,0-10-69,0-6-93</inkml:trace>
  <inkml:trace contextRef="#ctx0" brushRef="#br0" timeOffset="56339.7008">19570 9650 57,'0'0'84,"0"0"-1,0 0-5,0 0-25,0 0 2,0 0-9,7-36-13,3 29 4,4-1 2,4 1-23,5-3-2,9 5-3,4 2-6,3 3 9,-4 0-11,1 3-1,-10 12-2,-3 3 1,-7 7 0,-8 5-1,-8 5-2,0 2 2,-12 2-10,-12 1 5,-4-4-7,-2-4 8,3-7 0,0-4 3,7-4 2,3-6-1,5-6 5,5-2-5,5-3 9,2 0 17,0 0 5,0 0-19,6 0-10,9-1-2,0 1-9,1 0 5,2 11 3,-4 10-6,-4 4-18,-3 8-9,-5 11-4,-2 7 0,0 8 6,-16 2 32,-5-2 4,0-5-2,-1-6-1,-1-10 0,5-9-1,3-13 8,5-8 9,2-8 24,1-2 36,4-17-24,3-9-33,0-4-3,5-3-12,15-3 2,7-1-6,6 1-1,5-2 0,3-1-1,1 4-30,0 0-76,1 4-64,-4 5-97</inkml:trace>
  <inkml:trace contextRef="#ctx0" brushRef="#br0" timeOffset="57210.5514">20145 9463 172,'0'0'111,"0"0"12,0 0-30,0 0-26,0 0-32,0 0-4,-4-2-6,4 2-10,0 0-6,0 0-9,0 0-4,0 0 0,13 13 2,10 5 2,2 4 3,3 0-3,2 0 1,-2 1-1,1-1-4,-3 1-2,0-3-10,0-1-5,-1-4 1,-3-3-6,-2 2 3,-4-2-1,-4 0 4,-3 0 16,-5 0-8,-1 0 7,-3 0 4,0 0-1,0-1 2,-3-1 0,-7 1 0,-1 1-3,1 1 2,-3 4 0,-1 0 1,-1 2 1,-3 2 0,-3 2-1,-1-1 1,-1 2 18,-2 4 4,-3-2-2,-2 3-1,2-3 7,3-2-19,5-5-8,4-1-3,3-1-11,5-3-50,3-3-20,2 2-45,0-3-25</inkml:trace>
  <inkml:trace contextRef="#ctx0" brushRef="#br0" timeOffset="61421.2154">21798 9156 109,'0'0'14,"0"0"6,0 0 47,0 0-3,0 0 1,0 0-21,0 0 1,21-49-8,-33 44-22,-1 4-3,-5-1-6,-1 1-6,-1 1 9,-2 0-3,1 0 1,1 0-7,-2 0 4,1 0-6,-1 3 2,1 0 0,0 0 0,3 0 3,3-1-3,5-2 1,4 0 0,4 0 7,1 0-2,1 0 5,0 0 2,0 0-6,0 0 4,0 0-2,0 0-1,0 0 1,0 2-9,0 7-6,0 8 6,0 9 1,3 6 3,7 9-4,6 6 2,-2 4 2,2 3-2,-4 2 0,-2 4 3,-4 7-5,-1 0 4,0 4-2,2-5-1,1-2 0,-1-3-1,2-2 0,-1-3 3,-2 1-3,-2 0 0,-1 2 0,-3 1 0,0 3 2,0 3-2,0 3 0,0 5 1,0 4 0,0-1 4,0-1 14,0-4-6,0-2 6,3-3 3,1-6-2,2-3-12,0-2-4,2-4-2,-1-2 1,-1-2-1,0-6-2,-1-3 0,1-6 0,-2-4 2,2-5-2,-3-8 0,-1-2-1,-1-8 1,-1-2 4,0-2-4,0-2 0,2 0 5,-2 0 7,0 0 28,0 0-11,0 0-9,0 0 5,1 0-24,2-3-1,5-6 0,9-3-2,9-3 1,10-1-4,4-2-5,8-2-8,-2-1-16,6-2-17,5 0-40,-1 1-78,-3 0-38,-6 1-97</inkml:trace>
  <inkml:trace contextRef="#ctx0" brushRef="#br0" timeOffset="62245.6919">22424 9290 376,'0'0'56,"0"0"-19,0 0-17,0 0-11,0 0-6,0 0-1,0 0 7,25 119 11,-24-72 1,1-2 14,-2-1-23,1 1-5,-1-3-4,2 0-2,-2-1-1,0-2 2,0-3-4,0-1-48,0-7-53,0-5-75,0-3-48</inkml:trace>
  <inkml:trace contextRef="#ctx0" brushRef="#br0" timeOffset="63119.5176">22862 9403 138,'0'0'75,"0"0"-14,0 0 2,0 0-23,0 0-13,0 0-9,-51-10 18,38 10-20,1 12-11,-1 9-4,1 6-2,3 6 1,0 2 0,6 1-1,3-1-1,0-2 1,0-3-1,12-6 2,1-5-1,3-4 1,3-6 0,-2-2 4,4-7-4,-1 0 0,0 0-13,1-8-18,-4-5 15,-3-4 14,-3-4 2,-5-2 3,-3-4-1,-3-1 2,0-4 26,0 2-7,-10 0 6,-5 1-10,0 2-5,0 6 0,3 3-10,1 4-4,4 7 0,4 1-31,3 4-61,0 2-174</inkml:trace>
  <inkml:trace contextRef="#ctx0" brushRef="#br0" timeOffset="63678.8734">23150 9313 255,'0'0'11,"0"0"-7,0 0-4,0 0 25,0 0-6,0 0 19,94 32 10,-61-22-1,3-1-5,1 0-11,0-1-19,-4-4-5,-3 2-5,-5 1 1,-2 0-3,-4-1-6,-4 2 3,-4-3-14,-1 3 6,-4 0 7,-6 2-3,0 5 7,0 3 0,-18 4 2,-5 4 7,-6 4-5,-1 4 7,-2 0 11,4 2-12,1 0-2,2-1-7,0 0 1,2 1-4,2-1 1,7-4-6,8-7-96,6-8-213</inkml:trace>
  <inkml:trace contextRef="#ctx0" brushRef="#br0" timeOffset="64178.8487">24127 9589 468,'0'0'52,"0"0"-41,0 0 34,0 0-35,0 0-9,0 0-1,43 24 8,-5-21 7,8-3 9,8 0-5,1 0-3,0 0-14,-3 0-2,-5-5 0,-7 1-103,-5-1-116,-12 1-124</inkml:trace>
  <inkml:trace contextRef="#ctx0" brushRef="#br0" timeOffset="64769.47">25130 9179 319,'0'0'155,"0"0"-90,0 0-23,0 0 21,0 0-47,0 0-16,4 35 0,-1 2 6,-1 7 16,1-2-16,0 1 3,1-3 2,2-2-10,0-4 1,0-1-2,3-1 1,-2 0 2,-2-1-3,0-2-25,-4-2-60,1-2-70,-1-5-77</inkml:trace>
  <inkml:trace contextRef="#ctx0" brushRef="#br0" timeOffset="65218.6038">25556 9227 187,'0'0'52,"0"0"-48,0 0 1,0 0 43,3 102-5,-3-70-36,0-3 10,0 0-4,0-4-4,0-1-2,0-3-5,0-3-2,0-1-4,0-4-100,0-5-71</inkml:trace>
  <inkml:trace contextRef="#ctx0" brushRef="#br0" timeOffset="65826.8964">25904 9087 94,'0'0'48,"0"0"-35,0 0-8,0 0-3,0 0 16,0 0 26,35 12-1,-15 1 7,6-2-9,2 1-12,2 2-14,1 0-2,-1-1-7,-4 1-3,-1-1-3,-3 2 2,-3-3 1,-2 1-3,-2-3 0,-3 1 1,-2-1-1,-1-1 3,-3 0-3,-3 0 1,-3 0 0,0 5 3,-4 2 22,-14 7 8,-3 2-14,-3 3-7,0 0 1,0 2-9,1 0 3,0 1-7,1 0 4,-2 1 7,0-2-12,3-2 2,2-2-2,5-5-63,7-5-91,5-5-121</inkml:trace>
  <inkml:trace contextRef="#ctx0" brushRef="#br0" timeOffset="67279.957">22609 10264 45,'0'0'98,"0"0"-73,0 0 19,0 0 10,0 0-28,0 0-12,0-4 18,0 4 13,0 0 4,0 0-23,0 0-6,0 0-5,3-2-12,8 1 2,3-1 6,5-1 1,1 0 5,3-1-4,6-1 12,4 2-7,1-1-13,3 2 4,8-1-5,7 3-3,14 0 4,13 0-3,14 0-3,9 0 2,7 0 1,9 0-2,6 0 0,-2 0 0,-1 0 3,-3-4-2,-4-1-1,5 2 2,9-1-2,11-1 0,13 2 0,11-2 3,10 1-6,6 1 3,6 0 0,7-2 5,1 2-5,2-2 0,-4 0 0,-12 1 0,-10-1-1,-19 3 3,-17 2-3,-18 0 2,-24 0 0,-24 0-1,-25 0-3,-23 0-29,-14 0-36,-5 0-64,-17 0 80,-21 0-146</inkml:trace>
  <inkml:trace contextRef="#ctx0" brushRef="#br0" timeOffset="68135.1938">24066 10575 185,'0'0'70,"0"0"44,0 0-1,0 0-18,0 0-37,0 0-43,-7-20-9,5 20-6,-1 10-13,-1 16 13,-2 7 1,1 6 6,-1 5-1,3 3-3,-1 2 4,-2 4-5,0 1 0,-4-1 0,2-2-1,-1-4 4,1-7-5,1-5 0,1-7 0,-1-5 1,1-7-1,-1-3 5,0-6 2,3-4 8,1-3 10,-5 0 4,-3 0 3,-5-9-31,-4-8 2,0-2 1,-5-4 0,-1 0-1,1-2 0,0-2 0,1 0-5,1 1 2,3 4-24,3 2-39,-2 4-82,-3 2-140</inkml:trace>
  <inkml:trace contextRef="#ctx0" brushRef="#br0" timeOffset="68682.0388">23968 10599 85,'0'0'60,"0"0"18,0 0 29,0 0-18,0 0-38,0 0-12,62-38-16,-33 32 10,5 0-11,14 0-17,10-3 4,18 0-8,12-5 1,12 1 3,13-1-4,10-3-1,2 4 32,-4 1-8,-18 1-18,-21 5-6,-16 2-1,-16 4-22,-14 0-66,-11 0-38,-16 0-50,-9 2-40</inkml:trace>
  <inkml:trace contextRef="#ctx0" brushRef="#br0" timeOffset="69385.129">24362 10737 97,'0'0'102,"0"0"-5,0 0 22,0 0-43,0 0-25,0 0-21,0 0-21,3-41 9,17 37 10,6-1-12,-1 5-2,4 0-4,-1 0 2,-1 0-6,-7 6-6,-3 11-5,-7 4 4,-8 7-3,-2 6-13,-12 2-9,-14 2-10,-8-1 12,-1-4 14,0-3 2,2-3 7,4-4 1,3-3 0,7-2 0,5-5 0,8-4 0,3-1 0,3-6-7,0 0-4,23-2 11,11 0 13,9 0 1,8-12-7,-2-1 5,-1 2-12,-8 1-1,-5 4-73,-5 1-31,-8 0-166</inkml:trace>
  <inkml:trace contextRef="#ctx0" brushRef="#br0" timeOffset="73201.8041">26978 8794 277,'0'0'29,"0"0"10,0 0 38,0 0-25,0 0-50,0 0 9,6-5-11,8 4 0,4 1 4,4-2 1,6 2 10,2-1 8,0-2-4,1-2-3,-1 0-11,-5 1 0,-5 1-1,-5 0-4,-8 2 2,-2-1-2,-4 1 3,2 1-3,-3 0 5,2 0-4,-2 0 0,0 0-1,0 0-3,0 0-1,3 6-4,-1 12 8,0 6 1,-2 4-1,0 7 2,0 1-2,-4 3 0,-5-1 4,1 1-3,-2 1 3,3 3-3,2 2-1,4 6 0,1 3 0,0 3 0,3 1 1,11-1-1,1-3 0,3 2-1,0 3 2,0 6-1,-3 9 1,0 8 5,-5 2 20,1 3-16,-4-1 11,-1-2-13,0-4-4,0-6 12,0-5-5,-2-4-6,-1-8 5,-3-6-7,0-8 3,0-10-2,-3-6-2,-4-6 3,1-5-5,2-2 1,-1-2 0,2 0-1,0 1 0,-1 1 0,-2 3 3,1 2-3,1 8 0,-1 6 0,1 6-1,-2 2 1,3 0-2,-1-1 2,1-4 0,3-2 2,0-1-2,0-5 0,0 1 0,0-4 0,0-2 0,0-4 0,0-3 0,0-4 0,0-2 0,0-2-3,0-2 2,0-2-2,0 1 0,0 0 2,0-1 1,0 3-2,0 0 2,0 0 0,0 0 0,0 1 0,0-1 0,-2 1 0,1 0 0,1-3-2,-2 2 0,2-3-5,0-1 7,-1 0-4,1-1-1,0-1-3,-2 0 3,2-1 5,-1 2-4,-1-2 4,1 0 0,-3 0 1,0 0 1,-3 0-2,-1 0 3,-2 0-2,-5 0-1,-2 0-5,0 2-10,-2-2-24,-4 1 2,-1-1 14,0 0 5,-2 0 9,-2 0 4,-6 0 3,-6 0-88,-4-3-84,-6-6-57</inkml:trace>
  <inkml:trace contextRef="#ctx0" brushRef="#br0" timeOffset="104705.7925">2497 9808 18,'0'0'50,"0"0"48,0 0-54,0 0-6,0 0 48,0 0-46,0 0 21,-12-12-16,12 12-23,0 0-6,0 0-10,0 0-4,0 0 6,0 0-8,0 0 0,0 0 4,0 0-4,0 0 1,0 0-1,0 0 0,0 0-3,0 0 3,0 0-2,0 0 0,0 0-3,0 0 5,0 0-3,0 0-2,0 0 2,0 0-5,0 2 3,0 14 5,-3 7 0,3 1 3,0 0-3,0 3 0,0 0 0,0 2 0,0 1-3,3 0 3,0 2 0,3-2 2,-3 0-2,3-1 1,0 0-1,3 2 3,-3 0-3,0 2 3,3-1-3,-2 1 3,-1-1-2,2 0 1,-2-1-1,4 1 0,-4 1-1,0 1 2,2 10-2,-1 4 0,-1 2-1,0-4 1,-3-7 7,-3-5-7,0 2 0,0 7 0,0 16 0,0 9 11,0 1-5,0-2-4,0-9-1,0-2-1,0 1 1,0 3-1,-3 5 7,-3 3-2,1-4-3,-2 1-2,1-2 12,0 5-7,-3 0 17,2 4-7,1 2-15,0 1 12,1 11-9,-1 5 11,3 1-4,-1-3-1,4-12-5,0-9-1,0-8 0,0-3 1,0-4-2,0-4-1,0 1 9,0 0-8,-1 9 1,-4 2 1,2-3-3,0-9 3,-3-16-4,6-15 0,-3-9 0,3-7 0,0-2-3,0 0-40,0-25-92,-9-17-149</inkml:trace>
  <inkml:trace contextRef="#ctx0" brushRef="#br0" timeOffset="109723.6506">2543 9834 82,'0'0'75,"0"0"-37,0 0-8,0 0 24,0 0 9,0 0-22,-16 0 8,16 0 5,0 0-15,0 0 12,0 0-2,0 0-14,-3 0-8,3 0-8,0 0-19,-3-5 4,3 1-4,-3-4 7,1-2 12,-1-4-18,-2-4-1,0-3 0,-1-6 0,3-3 1,0-5-1,0-1 0,0-3-2,0 0 2,-1 5-2,-2 3 6,3 6-4,-2 4 1,-1 1 0,2 2 1,-3 4-2,2 2 0,2 5 6,-3 1-6,6 3 0,-3 1 1,3 2 0,0 0 6,0 0 3,0 0-8,0 0 5,0-1-7,0 1 0,0 0-1,0-2-2,0 2 3,0-2-9,0 1 4,0 1 3,0 0-2,0-1-2,0-1-1,12-2 1,3-2 4,0-1 2,1-1 0,1-2 0,-1 2 1,1 0-1,0-1 0,1 1 1,0 1-1,0 0 0,0 0 0,3 0 3,-2 0-3,2 0 0,3 0-4,1 1 8,8-2-6,3-1 2,6 1-1,7 1 1,0 1 0,-1-2-1,1 3-2,1-1 1,-3 1 0,2 3-8,-1-1-1,3 2 11,0-2-14,1-1 4,3-4 4,6-1 1,6-2 5,4 1-6,3 1 6,5 0-1,5 0-2,5 1 2,7-2-1,1-1 2,0 2-1,-6 0-16,-9 0-4,-9 4 19,-2 1-12,-10 3 7,-5 1 7,-7 0-2,0 0-1,-1 0 1,3 0 2,-3 0-1,2 0 1,4 0-3,1 0 3,-1 4 0,1 2-1,3 0 2,0 1-1,2 3 2,4-4-2,-1-1 0,-2-1-2,-6-3 5,3-1-6,-2 0 1,2 0 2,0 0 2,3 3-2,-1 0-1,1 3-1,0-1 4,2-2-2,3-2 0,1-1 0,4 0 0,-2 0 1,1 0-2,3 0 2,2-1 2,5-1-3,-4 1 0,0-2 0,-7 1-1,0-1 1,-1 0-2,-2 0 0,-1 0 4,-6 2-4,2-1 2,-3 0 0,0 1 1,2-2-1,0-1 0,1-1 0,0 0 1,-1 1-2,-1 1 1,4 0 0,1 0 0,3 0 0,-1-2 0,-3 2-3,-2 2-4,0-2 5,0 0-6,2 2 2,1-4 6,1 0-4,3 0 0,-1-3 3,2-2 1,-4 0-1,-2 1 1,0 4 0,-8 0-1,-2 3 1,-2 2-1,-3 0 1,4 0 1,3 0-1,-1 0 0,3 0 1,-1 0-5,-2 0 4,7-1 0,0-4 2,2 1-2,6-1 0,-1 0-3,-2 1 3,1 3 3,-3-2-3,-1 1 0,-1 1 1,1-2-1,-2-1 1,3 1-1,2-1 0,4 0 1,6-2-1,1 1 0,-2-1-2,-1-1 2,-4-1 0,4 1 0,-5-1 0,1 2 0,-6 0 0,-1 0 0,-3 1 0,-2 1 1,-3 1 0,3-2-1,-1 1 0,2-2 0,1-2 0,3 1 0,2-2 0,9-1 2,-1 0-3,1-1 1,-3 4 0,-6 1-3,-2 0 3,-3 2 0,1 1 0,-2-2 1,1 2 0,0-3-1,1-1 0,-3 0 0,3 0 1,-1 0-1,-2 0 0,0 1 0,-4 2 0,0 1 0,-2 1 0,1 2 0,1 0 1,0 0-1,-2 0 0,-1 0 0,1 0-1,2 0 1,4 0-1,5 0 0,2-1 1,4-1 0,-3 1 0,-4 1 2,0 0-3,-6 0 1,-1 0 0,0 0 0,-5 0 0,4 1 0,-2 4 0,0-2 2,5 1-4,4-1 2,2 0 0,1-1 0,0 1 0,-3 0 0,-1-1 0,1-2 0,2 0 0,3 0 0,0 0 1,-3 0-2,-2 0 1,-1 2 0,-5 1 0,0 2 2,-1 1-3,1-1 1,0-1 0,1 0 0,2-1 0,3 1 0,9 0 0,0-1 3,5 0-6,-2 1 2,-3 1 1,0 0 1,3-1-1,2-1 0,0-3-1,2 0 2,-2 0-1,-1 0 0,-1 0 1,-2 0-1,0 0 0,-2 0 0,-1 0-1,5 0 1,3 0 0,2 0 0,0 0 4,-3 0-9,2 0 5,-2-3 0,0 0 0,0 0 2,-4 2-4,-5-1 2,-2 2 0,-2 0 1,-1 0 0,-2 0-2,1 0 2,0 0-1,-2 0 0,3 0 0,3 0 0,3 0 2,2 2-2,0-2 0,-2 0-2,4 0 2,0 0-1,2 0 1,3 0 0,-3 0 0,1 0 0,-2 3 0,0-2-1,1 1 1,-2-2 1,3 0-1,3 0 4,1 0-8,8 0 4,1 0 0,1 0 1,-3 0-1,-3 0 0,3 0 0,-2 0 2,1 0-4,-5 0 2,-2 0 0,-2 0 0,-4 0 2,-3-3-2,-4 1-3,2-1 3,1-2 0,5 2 3,2-1-3,1-2 0,1 1 0,-2-2-3,3 0 1,2 0 4,-1 0-4,-3 3 2,-3 1 0,-2-1 0,-3 3 1,-4-1-1,-1 1 0,0-1 0,0 1-1,4-2 1,4 0 0,11 2 0,2-4 0,2 2 0,2-2-4,2 0 4,4 0 0,-1 0 0,-1 2 0,-1 0-1,-5 0 1,-4 0-2,0 0 2,0-2 0,1 1 1,8-2-1,2-2 0,5 0-2,4-2-1,-1 0 3,4-1 0,0 1 1,0-1 1,1 1-2,-2 1 0,-5-1 0,1 2 0,-1 0 0,0 1 0,2 1 0,-3 0-4,-1 0 4,0-1 0,-2 0 1,0 3-1,-3-1-3,-3 2 2,-4 0 1,0 0 0,-3 2 1,-1-2-1,1 1 0,2 2 2,2-1-5,0 1 3,2-2 0,3-1-2,2-2 2,6 1 0,1 0 0,-2-1 0,-3 2 0,-6 1-2,-6 2 2,-3 0 2,-2 0-2,0 0-1,0 0 0,-1 0 1,-4 0 0,-4 2-1,-2-1 1,0 4 0,-2-2 0,2 2 0,-1-1 0,0 2 1,-1 2-1,0-1 0,-1 2 1,3 0-2,0 0 1,-3-1 0,3-1 0,1 1 2,5-1-5,6-1 3,4 2 0,1-4-2,2 1 3,-2-1-1,2 0 1,-4 0-1,-5 0-1,-9 2 0,-8 1-15,-6-2 2,-10 1-26,-7-1 23,-9 0 9,-11-3-2,-4 1 1,-9-1 6,-3-2 3,0 1 0,0-1 7,0 0 18,0 0 1,0 0-12,0 0-1,0 2-13,0-2 2,0 2-4,0-2-4,0 0 0,0 0 0,0 0-5,0 0 1,0 0-3,0 0 10,0 0 2,0 0 1,0 0-1,0 0 0,0 0-5,0 1 5,0 4-5,-1 2 6,-9 4 7,-1 1-6,-3 1-1,-2 2 7,1 4-6,-1-1 5,-1 0-2,-1 1 3,3 2 11,-3 2-11,5 2-5,-2 3-1,3 0 3,-1 4-3,4 1 0,4 3 3,1 3 36,2 5-23,1 7-1,1 6-4,0 6 4,0 3-8,0 2-5,7-3 0,2 1 4,3 1-4,-3-2-2,-1 4 5,-1-4-5,0 2 8,-4-4-9,2 1 1,-2 0 2,-2 1-3,2-1 3,-1-2-3,-2 3 0,0-1 0,0 4-2,0 3 2,0 3 4,-3-5 1,-6-1-5,0-5 0,3-4 0,2-1 2,1 0-2,0-5 0,-1 0 1,1-3 1,0-3-2,-2-5 0,2-2 3,0-2-6,0-2 3,1-2 0,-1-1 0,-1-4 3,2 0-3,1-5 1,-2-3-1,3 0-1,0-3-2,0 3 6,0 3-9,-2 2 7,2 3-1,-1 0 0,-2-1 4,2-3-3,1 1-1,0-6-11,0-2-45,0-3-26,0-2-17,0 1 53,1-2 16,3 3 6,-1 0 3,-1 2 19,-1 1-3,1-3-13,-2-2-177</inkml:trace>
  <inkml:trace contextRef="#ctx0" brushRef="#br0" timeOffset="115160.7489">2494 13261 30,'0'0'48,"0"0"-4,0 0-9,0 0-10,0 0-14,0 0-4,0 0-3,-9-21-2,9 20 28,0 1 11,0 0-11,0 0 0,0 0-9,0 0-10,0 0-6,0 0-4,0-2-1,0 1 0,0-3-6,0 0 6,9-2 0,0-2 0,3 2 0,0 1 0,4-2-1,-1 3-1,3-1 2,2 2 0,2-2 0,2 0-1,-3 0 0,4 2 2,-1 1-1,1-1 0,5-1 0,3 0 0,7 1 1,5-3-1,3 1 0,-1 0 0,-2 1 0,0 3 0,-5-2-4,-1 1 4,3-1 1,-3 0 0,-2 2 0,2-1-2,2 0 2,0 0-1,2-1 0,8 0 0,1-2 0,9-1 0,2 0 1,1 0 1,2 0-2,-1 0 0,1 0 0,4-2-2,3 2 4,0-1-2,5-4 2,-5-1-2,0 1 0,-3-3-1,-1 2 1,-2 1 0,6 0-1,-4 4 1,-2 1 1,-3 1-1,0 2 0,-3 0 0,-1 2 1,3 0-2,-4-1 1,-2 2 0,7-1 0,3-2 1,9-2-1,2-3-2,4 0 2,1-3 2,1 0-2,1 2-1,0 2 1,-4 2 1,-4 1-1,-3 1 0,-7 1 0,-2 1 0,-2 1 0,-5 0 0,-4 0 0,4 0 1,0 0-1,6 0 0,4 0 1,3 0-1,1 0 0,1 0 0,1-5-1,3-1 1,0 3 0,-4 0-2,-4 2 4,1 1-1,-6 0-1,-3 0 0,-1 0-1,-1 1 2,-3 4-2,5-2 0,-3-3 1,2 0 5,3 0-5,1 0-1,0 0 1,-3 0 0,-3 0 0,-1 0-3,-2 0 3,5 4 0,-1 2 0,-1 0 0,-2 2 0,2-2 0,0 0 0,2-3 0,3-3 3,1 0-5,3 0 2,1 0 0,-2 0 2,4 0 0,2 0-2,2 0 0,0 0-1,-2 0 0,-1 0 1,0 0 0,4 0-2,1 0 5,3 0-3,-1 0 0,1 0 1,-2 0 0,4 0 0,1-5 0,-1 1-1,2 0 6,5-1-1,3 3-5,3 0 1,-3 2 5,-2 0-6,-2 0 0,1 0 6,-3 0-3,-4 0-2,-4 0 0,-1 0 0,1 0 7,-4 0-6,3 0 0,-3 0 0,4 0-2,1 0 3,4 0 3,-2 0-6,0 0 8,0-1-6,-2-2-2,5 0 4,-1-3-3,-4 0-1,-2 0 0,-3 0 3,-4 2 1,4 0-4,-8 3 0,3 0 2,0 1 0,5 0 3,5 0-2,5 0 0,2 0 3,1 0-5,2 0-1,1-6 7,4 1-4,-2-1-2,-3 0 0,-3 2 2,-3 1 1,3-2-4,-3 3 0,-1 1 4,4-1-3,-2 2-1,5 0 0,-7 0 0,1 0-1,-2-2 1,-1-1 0,3 0 1,-5-2-1,-2 0 1,-3 1-1,-1-2 1,-2 0 3,0-2-4,-3 1 0,1-1 1,0 1 0,4-1-1,0 2 0,0 1 0,-1 0 0,1-1 0,0 0 0,7 0-2,-1-2 2,5 1 0,0-1 0,-1 1 1,-1-1 0,1 2-1,1 0 0,0-1 3,6 0-3,8 1 0,5 1 0,4-2 1,7 0-2,-1 1 1,0 0-2,2 1 2,-8 2 0,-3 2 4,-8 1-4,-3 0 2,-5 0 5,0 0-4,4 0-2,1 0 5,-2 0-6,1 0 2,-4-2-2,1-2 2,0-3-2,-1 2 0,-1-3 0,-3 1 6,-4-1-6,-1-1 2,-7 3-2,-1-1 0,-2 0 3,3 3-3,0 0 1,0-1 0,-1 2-1,-1 0-1,-2-2 1,1 3 0,2-1 0,1-1 0,0 1-1,-1 2 0,-2-1 1,0 1 0,5-1 1,-2-1 0,-1 3 2,1-1-3,3 1 0,0 0 1,6 0 0,-3 0 1,1 0-2,-5 0 0,0 0 4,2 0-4,0 0 0,0 0-3,-4 0 5,-1 0-2,-2 0 0,0 0 2,2 0-1,-5-1-1,0-4 0,-1 0 2,-2 1-2,2-1 0,-1 3 0,-1-3 0,-2 1 2,-8 3-2,-1-2 0,-1 2-3,1-2 3,2-2 0,3 2 0,3-3 3,2 2-3,1-1 0,-4-1 0,4 3 1,0-1-1,0 1 0,1 0 0,-3 1 0,-1 1 1,0-1-1,-2 2 0,2 0-1,1 0 1,1 0 0,0 0 0,-2 0 2,0 2-5,2 1 3,3-2 0,1 1 0,6-1 0,-2 1 0,0-1 0,-4 2 0,-3 1 2,0 1-2,-3 0 0,0-1-1,-1-1 2,0 0-1,0-3 0,1 0 1,3 0 1,3 0-2,3 0 3,2 0-3,-2 0 1,2-2-2,5-5 0,1 1 1,1 0 2,-3 0-2,-1 2 0,-5-1 1,1 2-1,-2 0 0,0 1 0,-1 1 0,0 1 2,2-1-2,4 1 0,4 0-1,5 0 1,0 0 0,0 0-2,-2 0 4,2 0-6,2 0 5,-1 0-1,1 0 2,-4 0-2,-1 0 0,-2 1-1,-2 3 1,-3 1 3,-1-2-3,2 2-1,1-2 1,1-1 0,1 1 3,-2 1-3,-3-3 0,-2 2 0,4-1 0,-2-1 0,0 1-2,-4-1 4,-2 0-2,-5 2 0,-4-1 1,-4 1 0,-2-1-1,1-1 0,0-1 0,-4 2 0,0-2 0,1 0-2,1 0 5,5 0-3,2 0 0,2 0 0,-3 0 1,2 0-1,-6 0-1,-1 0 1,3 0 0,2 0-1,4 0 1,1-2 0,0 1 0,-4-2 0,-3 3 0,-6-2 0,-5 2 1,-3 0-1,-9 0 0,-10 0 0,-4 0 0,-10 0 0,-4 0 0,0 0 1,0 0 2,0 0 14,0 0-4,0 0 15,0 0-9,0 0-16,0 0 0,0 0-3,0 0 3,0 0 4,0 0-7,0 0 0,0 0 2,0 0-1,0 0-1,0 0 0,0 0 3,0-2-6,0 1 5,0-3-4,0-1 2,0 1-2,3-4 2,0 2-1,0-3-12,2 0 10,-1-2-16,1 0 0,2-2 8,-3 0 5,1-4 1,0-1-5,1-1-15,-5-6 13,5 0 0,-3-2-11,0-2 1,0-1-3,0 0-14,0 0 7,0 3-5,-2 0 10,-1 4-4,0 5 8,0 3 1,0 6-22,0 4 4,-1 1-94</inkml:trace>
  <inkml:trace contextRef="#ctx0" brushRef="#br0" timeOffset="116626.5561">28912 11668 19,'0'0'51,"0"0"-20,0 0-6,0 0-10,0 0-8,0 0 19,0 0 5,-10-5-19,10 5-4,0 0-8,0 0-3,-2 0-8,1 10 8,-2 8 1,0 2 2,0 3 0,3-4 0,0 4-2,0-1 2,0 0 0,9 3 2,1 1 11,-1 0-9,-2 0 3,0 0-1,0-1-5,-1-1 4,-2-3-5,2 1 2,-1-6-1,-2 0-1,1-1 0,0-1 3,-1 0-3,-1-2 1,0-1-1,-2-1 0,0 1-10,0-4-59,0 2-14,0-4-4</inkml:trace>
  <inkml:trace contextRef="#ctx0" brushRef="#br0" timeOffset="120840.2456">15662 14018 0,'0'0'19,"0"0"-9,0 0 0,0 0 33,0 0 9,0 0 14,0 0-9,0-13 3,0 11-21,0 0-19,0 2 21,0 0-9,0 0-3,0 0-5,0 0-12,0 0 1,0 0-13,0 0-2,0 0-1,0 0-1,4 0-5,11 0 9,6 0 2,1 0 0,3 0-2,3-1 0,5 1 1,5 0-1,4 0 0,5 0 0,3 0 2,2 0 1,-2 0-3,2 0 0,-3 1 0,-3 6 0,2 0 0,0-1 0,3 0 2,1-1-2,2-2 0,1 0 0,0 1-1,5-1 2,4 4-1,4-2 0,13 3 0,10-3 0,13-2-1,16-1 1,8-2-5,6 0 8,-1 0-3,1 0 0,7 0 1,5 0 2,2 0-3,8 0 0,-3 0-2,-6 0 2,-4 0 0,-11 0 1,-9 0 2,-3 0-5,-1 0 2,-3-5 0,-7-3 0,-8 0-1,-17 1-8,-16 1-38,-16 3-9,-22 1-21,-14 2-19,-12 0-26,-4-1 51,-1-1 41</inkml:trace>
  <inkml:trace contextRef="#ctx0" brushRef="#br0" timeOffset="121721.2274">20956 13595 101,'0'0'34,"0"0"25,0 0-5,0 0-4,99-46-30,-69 46-20,1 0 2,1 3-2,-4 15 3,-5 6-2,-1 1-1,-3 4 3,-5 1 0,-7-1-2,-7 1 6,0 1-7,-10 0-1,-19 2 1,-3-2 16,-6-2-16,2-2-3,3-5-5,5-2 5,9-5 3,7-6-2,5-3 2,7-3-9,0-1-13,8-2 12,15 0 9,11 0 1,5 0 10,6-11 0,4 2 5,0 2-12,2 2-2,-4 2 3,-2 1-8,-6 2-5,-7 0-113,-5 0-72</inkml:trace>
  <inkml:trace contextRef="#ctx0" brushRef="#br0" timeOffset="122062.3085">21737 13666 404,'0'0'49,"0"0"-19,0 0-30,0 0-18,0 0 14,0 0 4,-3 77 8,3-52-5,0-1-3,0-1 2,0-2-7,0 0 8,0-1-3,0 0 4,0-1-2,0 2-2,0 1 0,0 7 2,-3 1-7,-6 1-30,2-6-82,-2-10 51,3-8-74</inkml:trace>
  <inkml:trace contextRef="#ctx0" brushRef="#br0" timeOffset="122609.1568">20915 13370 194,'0'0'7,"0"0"11,0 0 39,0 0-29,0 0 5,-95-5-23,75 24-7,2 10-2,2 9 7,4 10-5,1 9 16,3 8 26,3 4-16,4 4-8,1-3-11,0-2 0,9-8 2,14-4-8,9-5 3,7-2 0,7-3-5,4-7 4,7-12-6,6-10-34,4-12-42,3-5 46,3 0-36,0-18-38,-3-10-88</inkml:trace>
  <inkml:trace contextRef="#ctx0" brushRef="#br0" timeOffset="123063.858">22152 13278 62,'0'0'75,"0"0"-27,0 0-16,0 0-6,0 0-26,0 0-4,19-6 1,-5 27 3,5 10 6,2 11 16,-1 8 10,0 3 42,-2-2-43,-4-1 27,-5-5-36,-3-2-4,-4 0-2,-2-4-11,-4 0 10,-15 3 5,-16 4-14,-8 6-5,-8-1 3,-7 2-1,-5-1-6,-6-2-36,-9 0-55,-6-8-14,5-8-128</inkml:trace>
  <inkml:trace contextRef="#ctx0" brushRef="#br0" timeOffset="232807.2507">8278 11529 48,'0'0'62,"0"0"-5,0 0-11,0 0-12,0 0-8,0 0 3,0 0-10,0 0-8,0 0 2,0 0-8,0 0 7,0 0-2,0 0-6,0 0-4,0 0 0,0 0-1,0 0-4,0 0-1,0 0 2,0 0-1,5 0 1,7 0 0,6 0 4,4 0 0,2 0 3,3 0-1,3 0-2,1 0 0,-1 0 0,1 0-2,2 0-9,-3-3-8,1 1 1,-4 2 12,-5 0 4,2 0 2,-6 0-6,0-4 6,-4 4 0,-7 0-2,-4 0 1,0 0-9,-3 3 10,0-2 0,0-1-1,0 6 1,0 0-1,-5 5 2,-11 1 10,-6 6-11,-1 3 0,1-3 4,-2 5 0,3-8-4,2-1 0,4 4 0,1-5 1,1 4 1,6-1-2,-1-6 0,3 1 2,5-6-2,-1 0-5,1 2 5,0-6-6,0 2 6,0-3-1,0 0-3,0 0-2,0 0 0,0 0 0,0 0 6,3 0 3,8 0 1,2-3 5,-3 2 7,1-4-14,-1 3 0,-2 2-2,-1 0 0,2 0-4,3 0 4,2 0 0,-3 7 0,0 0 0,-4 7-1,-2-8 2,2 1-1,-2 2 8,-2 0-8,1 0 0,-1-3 0,-1 2 2,-1-7 3,-1 1-5,0-2 0,0 0 0,0 2 2,0-2 2,0 0 36,-1 1-8,-7-1-19,2 1-8,-1 1-4,4-2 8,0 0-7,3 0-2,0 0 1,-5 0 2,1 0-4,-1 0 1,-5 4 0,0-2-6,2 1-7,2-3-2,1 0 8,1 0-11,0 0-5,-2-2-2,1 1 25,-1 1 3,3-5-3,0 2-3,-1-3 2,1 3 2,0-3 1,-2 0-2,2 3 0,-3-1-4,3 2 4,0 2 0,-2-4-5,2-1 5,0 1 0,-2 1 0,5 1 0,-3-3 4,0-2-3,1 4-1,2 0 0,0 3 4,0 0-2,0-3 11,0 1-6,0-2-1,0 1-6,0-1 0,0-1 0,0 5 2,0 0 2,0 0-4,0 0 0,0 0-2,5 0-2,3 0 1,5 0 3,0 0 0,2 0-2,5 0 2,-3 6 0,-3 0 10,2 5-9,-5 2 11,1-4 1,1 5-12,-2-4 16,0 4-17,-3 2 0,-2 1 7,-1 1-6,-5 4 3,0 6 22,0 0 5,-8 4 58,-1-2-61,-3-3-15,2-2 0,-5 1-9,0-2 2,-3-4-1,-2 1-3,3-6 6,-3-3-8,8-3 0,2-6 11,-3-3-9,-1 0 5,-1-4-7,2-13 2,4 0-10,4-2-3,5 2 11,0 4-3,3-2 6,11 1-6,8-3 3,11-1 0,6 0-6,5-3 6,3 2 0,2 1-4,-3-2 4,-1-1-6,-8 7-63,-12 1 23,-6 5 13,-8 3 0,-6 0-7,-5 5-1,0 0-19,0 0-42</inkml:trace>
  <inkml:trace contextRef="#ctx0" brushRef="#br0" timeOffset="234100.6121">8602 11822 9,'0'0'4,"0"0"21,0 0 28,0 0-7,0 0 10,0 0-13,0-7 10,0 7-19,0 0-11,0 0-1,0 0-11,0-2 4,0 2 0,0 0-5,0 0-10,5 0-13,5 0-8,2 3 20,4 3 2,-2 3-1,-1-4 0,-2 4-4,-2-2 2,-5-2-21,-1-2 11,0-3-7,-3 0-4,0 0 23,0 0 9,0 0 1,0 0 26,-4 0-33,-5-2 2,0-6 4,-3 0-9,3 0 0,0-4 1,0 6 2,-1-1-2,2-7-1,2 3 0,1 1-1,2-1 0,-1 6 1,3 2-3,-1 0 6,2-4-2,0 7-1,-1 0 0,1-3-1,-2 3-2,2 0-20,0 2-100,0 7-37</inkml:trace>
  <inkml:trace contextRef="#ctx0" brushRef="#br0" timeOffset="236186.6294">10391 11344 25,'0'0'39,"0"0"7,0 0 11,0 0 15,0 0-17,0 0-17,0 0 4,-6 0-20,6 0 21,0 0-20,0-5-2,0 0-2,0 1-18,8-4-1,3 2-1,6-1 1,5-2-6,-1 4 8,4 0-2,-5 1 0,-1 1 0,3 2-4,-11 1 3,10 0-7,-6 0 6,-3 8-5,4 5 5,-7 6 2,-6 3 0,-3-4 4,0 1-1,0-4-1,-7 8 4,-5 0-3,-3-6-2,-3 3 1,3-8-1,-2 2-1,3-1 0,0-2 0,-2-2 3,8 0-3,-1-3-1,8 2-2,1-7 3,0-1 0,0 0-16,0 0-1,0-11 14,6-4-26,9-6-5,6-5-12,-1 1 38,3-5-13,-4 2 1,5 0 20,-4 1-5,4 3 7,-4 0-2,-3 1 1,-1 5 1,-2 2 2,-1-2-4,-1 6 0,-2-2 2,-1 2 2,-6 6-4,-3-1 2,0-1-1,0 6 16,0-2 11,0 4 15,0 0-6,-7 0-37,-5 4-3,0 13 1,0 5-2,-3 7 3,5 8 0,1 3 1,3 1 17,6-1-12,0-2 4,0-6-9,16-10-4,4-4 4,4-4 0,5-4 3,6-1 5,2-4-8,0-5 4,2 0 15,-6 0-19,-8-3-19,-5-9-83,-10 1-87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7:35:17.3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11061 9265 19,'0'0'48,"0"0"-18,0 0 29,0 0 7,0 0-13,0 0-4,0 0-17,0 0 6,3-14-6,-3 13-3,0 1 4,0 0-18,0-2-10,0 2-4,0 0-1,0 0 0,0 0-3,0 0-5,0 0 3,0 0-3,0 12 8,3 6 1,-3 4 4,3 2-7,-3 2 2,0 6 0,0 5 0,0 2 0,0 6 0,0 0 0,0 2 7,0 0-14,0 2 7,0 0 0,0-2 2,0-2 0,0 1-2,0-1 0,0 0 2,0 3-4,4 1 2,-4 1 0,0-2 1,0-1-1,0 1 0,0 1 1,0 2 3,0 4-8,0 5 1,0 5 3,0-3 2,0-2-2,8 0 0,-1 4 0,-1 3 4,-1 9-4,0-2 3,1-4-2,4-5 0,0-8 2,2-3 2,0-1-4,1-2 1,-2-1-1,-1-2 3,-1-3-3,-3-3 3,2 1-2,-4-6-2,1-1 0,-1-4 5,-1-2-8,-3 0 3,0 2 0,0 8 6,0-1-6,-3-8-2,-1-9-2,2-15-3,2-4 5,0-3-14,0 0-45,0-8-17,0-23-260</inkml:trace>
  <inkml:trace contextRef="#ctx0" brushRef="#br0" timeOffset="3293.6362">11153 9280 13,'0'0'44,"0"0"-25,0 0-7,0 0-6,0 0-6,0 0 11,12-6-7,-10 4-1,-2 2 7,0-1-9,4 1-1,1 0 0,2-2 0,1 1 2,0 1-1,0-3-1,-2 3 2,0 0-1,3 0-2,1 0 1,1 0 0,4 0 0,-2 0 0,3 0 0,0 3-2,0 1 5,-1 1-4,1 0 1,2-1 0,0 0 1,4-1-1,1 0 0,4 1 0,1-3 0,-3 2 1,1-1-1,-4 0 0,-2 1-1,-1 2 2,-1-2 0,-2 0-1,2 2-1,0-3-1,0 0 2,-2-1 0,4-1-2,2 0 1,4 0 1,2 0 0,5 0 1,-2 0-1,-1 0 0,1 0 0,4 0-3,3 0 3,3 0 0,8 0 1,3-5 1,3-3-4,3 3 2,-1-1 0,1 1 1,-1 0 0,0 3-1,1-1 0,2 0 3,4-1-4,0 0 1,4-1 0,-2 0-2,1 1 6,5 0-4,4 0 0,-1 0 0,0 1-2,2-2 0,3 0 2,1-3 0,4-1 3,-2 1-3,-2 1 1,-2-1 0,-4 0-1,-1 1 0,-4-1 1,-1 1-1,1 1 0,-3 0 0,3 3 2,1-2 1,0 3-2,-1-1 0,-4-2 2,3 2 0,0-3-3,2 0 3,0 0-3,2-2 2,-1 1-2,-3 1 0,1-2 0,0 2 0,-3 0 4,0 2-4,2-2 0,4 0 1,5 0-2,5-2 1,2 2 0,0-1 0,2-2 1,1 1-1,0 1 0,0 0 1,-2 1-2,-4 3 1,-1 1 0,-2-1 0,-1-1 2,-2 1-2,4 0 0,4-1-3,1 0 3,0 1 0,0-2 1,-3 0-1,-1 2 4,-1 2-4,-2 0 0,-4 1-3,-2 0 0,-5 0 3,0 0 0,-3 0 2,-4 0 5,-3 0-8,-2 1 1,0 2-4,5 1 1,-1 1 5,6 0-2,-1-1 0,-2-1 3,3 0-3,-3 0 0,4 0-2,0 2 1,0-1 1,-1 2 0,-3 0 0,-1-1 3,1 0-3,0 2 0,0-3 0,-1 2-2,-2 0 2,-2 0 0,-3 2 2,3-1-1,2 2-1,5 0 0,7-2 4,2-3-6,1-3 2,5 1 0,2-2 1,4 0 2,-2 1-3,-2-1 0,0 0 1,-1 2-4,-2 1 3,-2-2 0,-2 3 8,4 0-8,1-1 0,6 0 0,6 0 1,2-3-6,2 0 5,4 0 0,-1 0 2,3 0 2,-1 0-4,-3 3 0,-1 0 0,-3 0-2,-6 0 2,3 3 0,-1 0 0,4-3 0,1 1 0,1-2 0,1-1 2,1 1-4,0 1 2,1-1 0,-5 1 0,-4 1 6,-2-1-10,-4 0 4,-1 1 0,5 1 1,5-2 3,5-1-4,6-2 0,5 0 0,-1 0 0,2 0 0,-3-3 0,-1 1-3,-3 2 5,-2-1-2,-1-1 0,3-1 1,2 1-1,3-1 0,4-2 0,-2 0-1,-1-1 1,3 1 0,-7 4 1,-2 0-1,-7 1 0,-5 0 0,-8 0 0,-4 0-3,-4 0 6,1 0-3,-2 0 0,-2-2 2,-2 1-4,-5-2 1,-1-1 1,-2 0 0,-1 1 0,-5-3 0,-5 3 0,-5 1 2,-6 1-2,-3 1 0,-5-2 0,-5 2 0,-2 0 0,-7 0 0,-6 0 0,-7 0 0,-2 0 1,-2 0 0,0 0 21,0 0 43,0 0-41,0 0-10,0 0 5,0 0-19,0 0 8,0 0-8,1 0 0,-1 0 8,0 0-7,0 0 1,0 0 2,0 0-3,0 0-2,0 0-6,0 0-9,0 2 14,0 7 1,0 5 1,0-1 3,0 3 3,0 3-10,-1 0 4,-5 4 0,0-1 11,0 1-10,0 0 1,-1-1-2,2 3 0,2 1-5,0 0 5,0 2 0,1 4 0,1 1 1,-1 3 3,2 2-4,0 1-3,0 0 3,0 2 0,0 0 1,3 1-1,4 0 0,-4 0 7,1 2-7,1-2 3,-1 3-3,0 0 0,1 0 0,-1 3 6,1 1-5,-1 0 6,-1 7-6,3 1 3,-3 1-2,-1 0-1,-1-4-1,1-1 4,-2-2 1,0 0-5,0 1 0,0 0 0,0 1 0,0-2 0,0 0 0,-5-3 1,1 0 0,-4 1-1,2-5 0,0 1 2,3-2-2,2-2 0,-1-1 0,2-2-1,0-3 6,0-2-5,0-3 0,-1 0 0,-1-2-6,-2-4 6,3-1 0,-4-3 2,2-7 7,2-3-9,-2-5 0,1-3-34,-1-2-28,-3-5-69</inkml:trace>
  <inkml:trace contextRef="#ctx0" brushRef="#br0" timeOffset="6852.7648">11301 11878 3,'0'0'15,"0"0"1,0 0-12,0 0 1,0 0 5,0 0-8,0 0 0,-34 63 5,29-54-5,-2-2 0,7 1 2,0-3-1,0 0 2,0 4 0,0-4-5,0 3 0,4-2 1,1 1-1,1 1 0,0-2 0,-2 1 9,2-1-4,0 2-5,-2-2 0,1 0-1,4 0-4,1 0 6,1 2-1,1-1 9,6-3-6,-2 1 2,4-2-5,-1 0 6,2 0-4,3 0 0,-2 1 0,3 1 5,-2 0-1,5-2-6,-1 0 4,1 0-3,4-2 10,-4 0-9,2 4-2,3-3 2,0 1 0,7-2-2,3-1 0,2 0 2,9 0-2,-1-1 1,10-9 1,4 2 7,6-2-7,3 0-1,-1-1-1,2 3 5,-3 0-2,0 1-2,-4-1 0,3 0 1,2 3-1,6-5-1,8 1 0,10-1 0,5-2-2,3 1 4,4 1-2,-4-1 2,2 2 1,-3 3-3,-6 0 0,-8 3 0,-3 0-2,-4 2 2,1 1 0,2-2-1,8 2 5,1 0-4,1-3 0,-1 0-2,1 0 1,1 0 1,-7 0 0,-4 3 0,-7 0 5,-5 0-5,-4 0 0,-5 0 0,-1 0 0,5 0 0,4 0 0,5 0-2,1 0 4,1 0-4,1 0 1,0 0 1,0 0 1,-1-4-1,-7 4 0,-1-2 0,-5 2 2,0 0-2,-2 0 0,1 0 2,-1-2-6,2-1 4,4 2 0,6-1 2,5 1-1,-4 0-1,5-1 0,0 1 2,2-1 2,4 2-2,-3-1-1,2 1-1,-4 0 10,-1 0-8,-2 0-2,-2 0 0,3 0-1,2 0 6,5 0-5,2 0 1,2 0-1,1 0 0,-1 0 0,-1 0 0,2 0-1,-7 0 3,-4 0-2,0 0 1,-6 0 1,2 3-1,1-2-1,5 1 0,5-1-1,2 0 3,0-1-2,0 0 0,0 0 0,3 0 0,-2 0 0,-1 0 0,-4 0 1,-1 0-1,-5 0 0,0 0-1,-1 0 7,2 0-6,6 2 0,3-2 0,4 0 11,1 0-9,1 0 0,0 0-2,0 0 0,-3 0 0,-5 0 0,-1 0 4,-7 0-4,1-2 3,-4 2-1,5 0-4,-1 0 10,2 0-8,1 0 0,-2 0 1,1 0 0,-2 0-1,3 0 0,-6 0 0,-6 0 3,-1 0-6,-8 0 3,-5 0 0,0 0 0,-6 2 3,1 2-1,-2 1-2,2 0-2,3-1 2,-1-1 0,3 0 0,-1-1-1,1-1 2,3-1-1,0 0 0,2 0 3,-1 0-6,-2 0 3,-1 0 0,-2 0 3,0 0-2,-3 0-1,0 0 0,-1 0 1,0 0-1,-2 0 0,0 0 0,0 0 0,-1 0 4,4 0-2,-2-3-2,0 1 3,-1-1-3,-4-1 0,4 0 0,-1-4 2,1 2-1,2 0-1,-3-2 0,-2 4 0,0 0 0,-3 1 0,-1 0 0,-3 1-1,-1 2 6,-2 0-5,-3 0 0,3 0-3,-2 0 0,-2 0 3,-1 0 0,-2 0 3,0 0 4,2 0-8,2 0 1,4 0-3,2 0-3,3 0 6,1 0 0,0 0 2,-1 0 4,0 0-7,-2 0 1,2 0-1,1 0-2,0 0 3,5 0 0,-2 0-1,-3 0 5,0 0-4,-4 0 0,0 0 0,-6 0-3,-3 0 3,-5 0 0,-3 0 0,-4 0 4,-6 0-4,-5 3 0,-5 0-6,-6-1 0,-1-1 2,-1 0 4,0-1 4,0 0 2,0 0-1,0 0 14,0 0 6,0 0 18,0 0-18,0 0-7,0 0-6,-3 0-9,0-4-3,0-2 0,0 0 8,0 1-3,0 1-5,-3-4 0,3 4 4,-1-2 0,-1-2-4,1 1 0,-1-2 0,4-2-5,-2 1 5,3-2 0,0-4-8,0-3 2,0-3-16,3-6-29,9 1-7,0-6-18,1-5-84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50:26.5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3098 15013 11,'0'0'99,"0"0"-17,0 0-30,0 0 13,0 0-30,0 0-15,0 0 8,-19-42 21,16 39-23,0-2 10,0 3 43,0-1-61,-3 0-1,0-1-17,2 3-6,-4-1 6,2 1 2,-1 1-2,1-2-2,-5 2 2,-2 0-8,-2 0 8,-3 2-9,0 7 4,0 4-9,-1 4 6,-2 1 7,3 3-10,3 3 9,2 6-12,4 8 9,1 7 2,4 8 1,1 1 2,1-4 0,2-4 0,0-9-1,0-4 1,9-6-8,5-3 7,2-5-7,5-1 8,3-4-2,1-5 4,2-3-5,0-6 9,3 0-6,-2 0 6,5-13-5,-3-6 4,-2-3-5,2-2 2,-3-5-2,-5 1 7,-2-4-6,-4 2 5,-6-3-4,-5-3 2,-5-2 7,0-2 7,0-3 4,0 4-15,0 5 11,0 2 11,-9 6-23,-3 4-2,2 1-4,-5 4 0,4 4-5,-1 2-16,-1 3-48,1 7-7,0 1-60,-3 0-114</inkml:trace>
  <inkml:trace contextRef="#ctx0" brushRef="#br0" timeOffset="1296.8063">3400 15298 5,'0'0'25,"0"0"8,0 0 4,0 0-6,0 0-21,0 0-4,0 0 3,43-18-3,-34 19-5,-3 11 4,7 2-1,-4 3 18,2 1-11,-1 0-2,2 0 0,-3 0-4,0-2-5,-3-1 2,0 2 3,-3-3-7,0-3 4,0 1-2,-1-3 2,-1 0-2,-1-3 1,0-3 0,0-3-1,0 0 10,3 0 2,-3 0 20,0 0 38,0-9-24,0-9-39,1-1-7,4-4 0,2-1 3,4 3-1,2 0-2,-1 3 1,1 3-1,-2 1 0,4 2 0,0 3-1,0 3-4,3 5 2,-3 1-2,-2 0 1,2 1-3,-2 11 5,-4 3-4,-3 1 5,-1 2 1,-1-2 2,-4-1 0,3-1 2,-3-1-3,0 0 2,3 0-2,-3-1 1,0-5-1,3 2-1,0-1 0,0-2 2,0 1-2,0 1 0,2-2-2,0-2 2,3 1-3,1-5-21,9 0-57,-2 0-34</inkml:trace>
  <inkml:trace contextRef="#ctx0" brushRef="#br0" timeOffset="22697.3608">5802 14919 75,'0'0'80,"0"0"7,0 0-8,0 0-28,0 0-1,0 0-14,0 0-1,-5-19-14,5 19 13,0 0-23,0 0-11,0 0-3,0 0-12,0 14 10,0 10-4,0 6 18,0 3-7,0 3-2,0-2 2,0-2-1,2 2 0,1-2 1,1-3-2,-4-1-4,0-4-8,0-3 0,3-5-3,-3-4-27,0-3 25,0-7 2,3-2-11,-3 0 26,2-2-3,-1-14 3,2-8-7,2-7-8,4 0 2,-1 1 13,0 0 0,-2 1 1,0 4 4,-1 0-2,-1 1-3,-3 0 6,2 2 5,-1-2 3,2 2 5,1 3-6,1 1 13,0 3-5,4 4-12,-2 4-4,-4 2 0,1 4 7,-1 1-12,5 0-12,3 0 10,4 9-1,1 5 3,1 4-1,-2 1 1,-1 4 0,0 1-2,-2-2 2,-4 1 7,-1-4-7,-2 1-1,-2-5-2,-1-1 3,-3-6 0,3 0 4,-1-5-3,1-1-1,-2-2 0,2 0 0,2 0-2,5-9 2,2-11 12,0-4-8,4-3-1,-2 1 7,1 2-7,-2 0-5,2 2 2,0 2 0,0 5 0,-3 4 5,-3 5-5,-2 3 13,-4 3-13,3 0-5,3 6-8,3 12 13,-3 8 3,-3 4-1,-3 3 0,-3 0 6,0-1-4,0-2-3,0-2 4,0 0-4,0-3-2,0-1 1,0-1-2,0-4-39,0-2-22,0-6-8,0-4-20,0-6-63,0-1 22</inkml:trace>
  <inkml:trace contextRef="#ctx0" brushRef="#br0" timeOffset="23072.3427">6552 15007 135,'0'0'110,"0"0"-28,0 0-21,0 0 5,0 0-32,0 0-34,0 0-15,0 32 14,0-2 2,0 1-1,0 1 2,0 0-1,-3-2 2,3 0-3,0-3 3,-3-3-9,3-3-8,0-4-41,0-5-13,0-3-30,0-5-13,0-4-19</inkml:trace>
  <inkml:trace contextRef="#ctx0" brushRef="#br0" timeOffset="23383.0812">6572 14923 66,'0'0'95,"0"0"7,0 0-31,0 0-3,0 0-40,0 0-26,22-41-2,2 34 0,1 1-2,2 1 2,-4 4 0,-1 1-2,-3 0-3,1 0 2,-4 4-21,1 7-46,-6 0-13,-5 3-23,-6 0-22</inkml:trace>
  <inkml:trace contextRef="#ctx0" brushRef="#br0" timeOffset="23660.7153">6542 15105 38,'0'0'38,"0"0"15,0 0 4,0 0-6,0 0-1,0 0 7,77 0-39,-60 0 4,4 0-14,-2 0-8,-7 3 3,3 3-9,-6 5-30,-5 3-46,-2 5-30,-2 0 7</inkml:trace>
  <inkml:trace contextRef="#ctx0" brushRef="#br0" timeOffset="23879.4451">6528 15384 16,'0'0'39,"0"0"0,0 0 45,0 0 6,0 0-44,93-6-18,-63-4-21,1 2 2,-3 4-9,2 3-21,-2 1-60,-2 0 43,-5 3-50</inkml:trace>
  <inkml:trace contextRef="#ctx0" brushRef="#br0" timeOffset="24660.6572">7049 15003 68,'0'0'73,"0"0"-14,0 0 3,0 0 29,0 0-27,0 0-14,0-20-15,0 20-25,0 0-10,0 20-14,-3 8 14,0 8 4,-4 5-1,-2 3 1,-2-1-1,-2 1 1,-1-7-2,2-3-2,-1-7 0,4-8 3,7-5-3,-1-6-9,3-5-18,0-2-15,0-1 31,0 0 3,0-18 5,11-12 3,3-11-8,2-5 2,0-4 0,1 0-8,0 3 2,2 7 3,-2 5 9,-3 7 3,-1 7-2,-1 4 0,-4 6 19,-1 7 6,-3 1 7,-2 2-16,1 1-11,3 0-6,6 4-10,1 17 10,1 6 2,1 5 9,-6 2 26,-3 1-21,-5 1-10,1 0 7,-2 0-12,1-3 1,-1-2 0,2-4-1,0-5-2,0-5-12,-1-4-67,2-5-15,-1-4-35,1-4-51</inkml:trace>
  <inkml:trace contextRef="#ctx0" brushRef="#br0" timeOffset="24895.0193">7066 15234 130,'0'0'51,"0"0"-37,0 0-11,0 0 15,0 0-10,80-31-4,-55 28-4,-4 3-10,2 0-19,-4 0-78</inkml:trace>
  <inkml:trace contextRef="#ctx0" brushRef="#br0" timeOffset="26092.4764">7664 15030 79,'0'0'80,"0"0"-22,0 0 2,0 0 27,0 0-8,0 0-46,-5-72 4,-2 62-3,1 3-21,-2 1-5,1 1 16,-3 1-24,-1 1-4,-1-1 4,-1 4-6,1 0 10,-3 0-10,3 0-13,-3 0 19,0 7 0,4 4 4,0 2-7,5 2 3,3 4-4,3 2 1,0 5-3,6 3 5,13 3 1,3 2 0,1 2-1,4-1 1,-2 1 0,0 0 2,-8-1 0,2-2-2,-8-3-5,-3-5-5,-6 1 10,-2-2-29,0-3-3,-12-3 9,-4-2 0,-5-6 22,0-6-23,3-2 24,-1-2 15,-1 0-15,4-11 1,1-2-1,-3-2 0,9 1-3,-1 2-30,7 0-13,1 2-30,2 1-79</inkml:trace>
  <inkml:trace contextRef="#ctx0" brushRef="#br0" timeOffset="26649.9577">7937 15034 86,'0'0'108,"0"0"-16,0 0-25,0 0 20,0 0-64,0 0-23,-33 5-5,27 23 5,2 10-2,-1 7 4,2 8 1,0 1-3,3-6 0,0-6-1,0-7 1,0-10 0,12-2-1,0-6 1,0-4 0,1-4 0,2-3 0,4-4 3,3-2 0,4 0 2,4-11-1,2-7 1,-4-3 4,-1-1-6,-5-5-2,-5-2 8,-4-3-7,-3-1 4,-4 0 1,-4 1-7,1 5-1,-3 6 0,0 8-5,0 5-14,0 5-47,0 3-36,0 0-115</inkml:trace>
  <inkml:trace contextRef="#ctx0" brushRef="#br0" timeOffset="26977.9533">8456 15075 156,'0'0'58,"0"0"9,0 0-40,0 0-16,0 0-11,0 0-10,0 51 10,0-15 4,0 5 3,0 1-3,-4-3-4,4-3 1,-2-4 2,1-5 0,1-4-6,0-4-10,0-4-33,0-6-34,0-5-45</inkml:trace>
  <inkml:trace contextRef="#ctx0" brushRef="#br0" timeOffset="27477.9277">8543 14980 151,'0'0'99,"0"0"-3,0 0-26,0 0 2,0 0-40,0 0-24,52-56-7,-27 56-1,0 0 0,-2 5-1,-1 13-2,-9 4-1,-5 4 1,-5 0 3,-3 2-4,0-2-1,-18 1-4,-3-1-8,-6-2-36,-4-2 26,3-4-7,-1-6-24,7-7 42,7-5 16,3 0 17,6 0-14,3-1 8,2-4-6,1 2 10,0 3-15,0 0-3,13 0 3,10 3 3,0 9 1,6 2 6,-1-1 4,2 2-5,-2 0 14,0 0-16,-5-3-7,-2 2 1,-9-2-1,1 1 0,-4-1-10,-3-1-30,-1-2-9,-3-3-46,-2-1-59</inkml:trace>
  <inkml:trace contextRef="#ctx0" brushRef="#br0" timeOffset="28009.1512">9073 14969 167,'0'0'115,"0"0"-25,0 0-45,0 0-32,0 0-13,0 0 12,-23 109 6,21-71-2,1-1-4,-1-1-7,-1 2-4,-1-3 5,4-4-5,0-2-1,0-7 0,0-2-12,0-5-37,0-5-26,0-5-47,0-5-58</inkml:trace>
  <inkml:trace contextRef="#ctx0" brushRef="#br0" timeOffset="28300.8949">9066 14983 59,'0'0'52,"0"0"35,0 0-5,0 0-23,0 0-4,0 0-29,3-80-14,9 71-11,2 3 2,0 2 3,3 1-5,1 1 2,2 2-3,0 0 0,1 0-4,-3 10 4,-2 4-3,-2 2 1,-4 0-38,-4 2-12,-1-2-33,-5 2-18,0-2 2</inkml:trace>
  <inkml:trace contextRef="#ctx0" brushRef="#br0" timeOffset="28847.7432">9099 15206 57,'0'0'125,"0"0"-22,0 0-14,0 0-2,0 0-39,0 0-23,6-11-11,1 11-13,4-1 4,4-2-5,4 1 4,-1 1-3,4 0-1,-5 1 0,1 0-3,-3 0 2,-2 0-28,-4 0-21,-3 0-30,-6 2-22,0 6-54</inkml:trace>
  <inkml:trace contextRef="#ctx0" brushRef="#br0" timeOffset="29128.9756">9004 15400 6,'0'0'81,"0"0"2,0 0-6,0 0-18,91 12 6,-65-12-35,3 0-17,-1 0-10,0-2 6,-4-1-9,-3 2-24,-6 1-77,-3 0-41</inkml:trace>
  <inkml:trace contextRef="#ctx0" brushRef="#br0" timeOffset="30186.8184">9572 15003 111,'0'0'50,"0"0"21,0 0-23,0 0-16,0 0-32,0 0-8,-2 27 8,2 3 5,0 3 16,0 6 14,0 0-5,0 3-22,-3-3 3,-2-1-10,2-6 0,0-7-1,1-1-2,-4-4-21,6-5-34,-3-4-39,3-5-10,0-6-3</inkml:trace>
  <inkml:trace contextRef="#ctx0" brushRef="#br0" timeOffset="30733.6618">9606 15015 56,'0'0'85,"0"0"-34,0 0-1,0 0-24,0 0-18,0 0-3,54-36-3,-38 37 0,4 14 0,-4 3-2,2 6 0,-4 3 12,-4 2-6,-3-1-5,-1 0 7,-1-3-7,2-4 2,-4-1-2,2-1 0,-4-3 3,2-4-4,-1-5 0,1-5 2,-2-2-1,-1 0-1,3 0 10,0-5-3,6-14 9,3-10-16,6-7 0,0-4 0,6 1-3,1 2-4,0 2 0,-2 7 4,-1 8 1,-4 8 2,-9 6 0,-1 6 0,-4 0 0,3 9 0,-1 17 7,-1 5 35,-5 4-5,0 4 1,0 2-13,-6 0-11,-3 1-14,0-5 6,3-2-6,0-5-2,3-5-12,3-3-57,0-9-26,0-7-44</inkml:trace>
  <inkml:trace contextRef="#ctx0" brushRef="#br0" timeOffset="31168.5346">10219 15074 198,'0'0'104,"0"0"-61,0 0-12,0 0-31,0 0 6,0 0-6,0 81 24,0-38-3,0 1-6,0-3-9,-1-4 0,-4-5-5,0-8 0,2-1 1,0-5-2,3-4-35,0-1-28,0-8-96,0-5-7</inkml:trace>
  <inkml:trace contextRef="#ctx0" brushRef="#br0" timeOffset="31446.1665">10260 15040 92,'0'0'71,"0"0"15,0 0-42,0 0 10,0 0-18,0 0-29,44-85 4,-29 75-9,0 5 17,0 0-15,1 5-3,-2 0-1,5 0 0,1 5 0,-1 6 0,-2 3-6,-1 3-19,-7 1-83,-3 1-45</inkml:trace>
  <inkml:trace contextRef="#ctx0" brushRef="#br0" timeOffset="31696.1512">10236 15224 45,'0'0'133,"0"0"-73,0 0-23,0 0 3,0 0 2,0 0 21,64-8-31,-39 2-12,-1 5-18,-5 1-2,-3 0 0,-3 0-12,-4 10-49,-6 8-61,-3 0-79</inkml:trace>
  <inkml:trace contextRef="#ctx0" brushRef="#br0" timeOffset="31930.5146">10191 15487 64,'0'0'22,"0"0"-3,0 0 67,0 0-13,0 0-5,0 0-36,103 5-20,-75-7-4,-1-2-8,-3-2 0,3 3-28,-6 1-65,-2-1-23</inkml:trace>
  <inkml:trace contextRef="#ctx0" brushRef="#br0" timeOffset="32631.0511">10832 14982 174,'0'0'96,"0"0"-96,0 0 1,0 0 14,0 0 36,-19 102 1,13-63-17,-1 2-14,-2-4-7,6-2-5,-2-2-8,2-6 5,0-3-6,-1-2 1,1-4-3,0-4-12,-1-3-59,4-7-29,0-4-51,0 0 64</inkml:trace>
  <inkml:trace contextRef="#ctx0" brushRef="#br0" timeOffset="33065.7515">10822 14997 13,'0'0'94,"0"0"-16,0 0 36,0 0-31,0 0-48,0 0-35,18-11-16,-7 37 16,0 5 8,3 7 4,1 4 8,0 4-19,5 1 5,-1-3 1,3-5-7,0-6 0,-2-4 1,-1-4 2,0-5-2,-4-6-1,-1-6 0,-4-1 0,-2-6 1,-2-1 0,2 0 4,-3-6 10,6-12 23,-5-6 5,-1-8-21,0-2-4,-4-8-10,-1-5 5,2-1-6,-2 0-7,0 4 4,1 5-4,1 9 0,-1 6-3,1 8 2,-1 9-6,-1 4-24,2 3-22,-1 0-21,4 0-103,2 3-44</inkml:trace>
  <inkml:trace contextRef="#ctx0" brushRef="#br0" timeOffset="33514.6659">11244 15022 98,'0'0'24,"0"0"-10,0 0 7,0 0 21,0 0-15,88-28-11,-55 28 5,2 0-14,0 1 2,0 7-7,-1 1 0,-3 0-2,-5 1 0,-2-1-2,-4 0-43,-3-1-54,-5-4-21</inkml:trace>
  <inkml:trace contextRef="#ctx0" brushRef="#br0" timeOffset="33795.9">11452 15071 43,'0'0'114,"0"0"-86,0 0-7,0 0 55,0 0-2,-26 109-14,22-68-36,1 0 4,3-2-8,0-3-9,0-6-2,0-3-8,0-3 1,0-6-2,0 0 0,0-6-3,0-1-52,1-5-45,4-3-64</inkml:trace>
  <inkml:trace contextRef="#ctx0" brushRef="#br0" timeOffset="35481.7161">12433 15231 14,'0'0'103,"0"0"-15,0 0-20,0 0-20,0 0-18,0 0 15,-61-7-13,51 14-19,4 10-8,-2 4-4,1 8 4,2 1-3,-2 2-1,4-3 7,3 0-8,0-5 0,0-3-4,9-1 4,6-4 0,3-2 2,1-5-2,2-5 8,3-2-8,-3-2 1,4 0 4,-1-6-4,-2-8-1,-7-4-6,-7 2-9,-1-4 12,-7-1 1,0-2 0,0-2 1,-12 3-5,-1-1 6,-3 5-1,0 1 3,2 4 2,2 2 0,3 3 1,0 4 5,3 1-9,4 0 14,1 3-8,1-1-7,0 1 0,0 0-5,0 0-9,3 0 11,10 0 2,5 0 1,3 0 0,1 0 2,-2 0-2,1 0 0,-3 0 0,0-4 2,-2-2-1,-4-1 2,0-5 2,1-2-5,-2-4 10,-2-1-9,2-5 8,0-3 4,1-1-5,-3 0-2,1 1 7,-2 3-9,-1 4 5,-2 7-1,-4 4 8,-1 3 5,0 4 18,0 2-11,0 0-25,0 0-3,0 10-6,0 19-3,-1 12 9,-11 12 2,4 10 8,-4 7 6,-1 4 8,-2-2-10,2-4 6,1-2-16,1-5-3,1-4 7,4-4-6,1-7 0,2-4-1,0-4 1,0-6 1,0-6-3,0-3 0,-1-5 2,1-7-1,2-5-1,1-5 0,0-1-9,-2 0 4,-1-7 5,2-10-46,-4-5 14,2-2 2,3-4-1,0 1-14,0 2 11,0 2 34,0 4-7,3 2 7,8 2 1,2 3-1,2 0-1,4 4-4,1 1 4,4 2-5,1 1 3,3 1-39,2 0-48,1-3-69</inkml:trace>
  <inkml:trace contextRef="#ctx0" brushRef="#br0" timeOffset="39997.3904">14024 15252 236,'0'0'7,"0"0"1,0 0-8,0 0 10,0 0 11,0 0 9,0 0 16,22 40-29,-11-34-7,-1 0 0,2-3 5,0-2-4,0-1-10,0 0-1,4 0 19,-1 0-11,0-9-8,-1-6 7,0-3 0,0-4 4,1-7-9,-2-1 10,-1-3-9,0-3-1,0-1 0,0 1 1,-2 0-3,-1 0 4,2 3 0,-5 1 10,0 4-3,-5 0 7,4 6-4,-5 2 2,1 4-1,1 6 1,-2 3 12,1 6-18,-1-1-3,0 2-4,0 0-3,0 13-23,0 12 22,0 11-4,0 11 5,-3 5 34,-6 6-23,-1 3 4,-2 9 3,1 5-16,1 0 12,-2-1-10,1-9 0,0-7 9,2-5-12,0-4-1,3-1 0,0-4 2,3-2-2,1-2 0,1-4 0,1-4 3,0-8-3,0-5 0,0-7-1,0-6 2,0-3-4,0-3 0,0 0-9,6-1 12,7-19 12,4-5-12,1-6-10,-2-2-15,-3-3 11,-4 0-15,-1-1-12,-5-2 12,-2 2-5,-1 5 19,0 6 10,0 5 5,0 3 3,-3 1-3,-4 3 0,5 4 8,-2 1-8,2 4 8,2 1 5,0 1-12,0-1-1,0 1-7,6-1-2,12-2 8,6-2-10,6 1 11,3-4 0,1 1 2,0-2-5,-2-2-3,-6 2-6,-2 0 10,-7 2 2,-4 2 6,-5 4-3,-5 2-3,-2 2 6,-1 0-2,0 0 4,0 0 26,0 0-10,0 0-1,0 0-21,0 0-2,0 17-2,-4 5 0,-2 5 2,4-1 0,2-2 0,0-4-2,0-4-1,6-2 3,5-2 3,1-3-3,3-3-6,1-5 5,3-1-33,4 0 11,-4-3-11,1-12 2,-4-1 2,-4-3 7,-3-3-1,1 1 14,-5 0-14,-1 0 12,-2 1 4,-2 2 8,0 3 3,0 0-3,0 3 9,-3 4 24,-5 1-15,3 1-7,0 5 11,3-1-11,2 0 1,0 2-12,0 0-3,0 0 1,0 0-6,0 0-6,0 0 0,0 0 14,0 0-4,0 0 4,0 2-3,0 0 2,0-2-6,0 0-4,0 0 0,0 0 9,0 0 0,0 0 4,0 0-2,0 0 12,0 0-5,0 0 15,0 0 12,0 0-3,0 0 1,0-2-31,-3-3 1,-3 1 1,2 1-3,-1-1-5,-2 2-4,3 2 9,-2-2 0,1 2 0,2 0-7,1 0 5,2 0-1,0 0-4,0 0-9,0 0-8,0 0 8,0 8 12,7 1 4,2-1-1,4-1 1,2-4-2,4 0-2,1-3 4,1 0 0,-2 2-3,-3-2 3,1 0 4,-4 1-3,3 1-1,0-1 0,-2-1 2,0 2-3,-2 1 1,-2-2 0,4 2-2,-1 0 3,-2 0-1,-4 0 0,-1 2-8,-5 2 5,1 3 3,-2 0 0,0 3-1,0 1 2,0 1-1,0 0 2,0-1 0,0-4-2,0 1 0,3-2 0,3-2 2,1-1-2,1 0 0,5-1 0,4-2 4,4-2-4,1-1 0,2 0 1,-6 0 0,-1-12-1,0-4 0,1-7-6,-3-3 6,0 0-2,-5 0-6,-2 5 8,-4 4 1,-4 5 0,0 4 5,0 5 16,0 3 12,0 0-23,0 0-11,1 19-16,4 5 16,0 3 0,1 1 2,-2 0 11,5-1-7,0-2 2,0-2-3,2-2 8,-3-5-7,-5-4-6,-1-4 0,-2-3-4,0-4-19,0-1 10,0 0 13,-2 0 0,-7-6-12,-1-3 1,2 0 10,-1 1 1,2 2 0,1 2 1,3-1 0,3 4 5,0-2 14,0 3-20,0-3-2,9 1-9,10 1 11,4 0 5,2-1-5,-1 0 0,0 1 2,-2-2-2,0-2 2,-5-1-2,2-6 3,1-3 2,2-8 2,-1-3-5,-4-6 28,-3-6-14,-8-5-2,-1-4 2,-2-3-6,-3 5 3,0 5-2,0 6 7,0 10 25,0 9-19,-3 8 7,0 3 2,3 4-15,-2 0-18,2 20-12,0 15 12,0 15-4,0 10 6,0 3-2,0-2 0,8-6 1,7-10-4,0-6 3,6-7-26,2-10-5,9-7-42,2-7-20,3-8-18,-4 0-251</inkml:trace>
  <inkml:trace contextRef="#ctx0" brushRef="#br0" timeOffset="40372.3693">15495 15198 103,'0'0'51,"0"0"-27,0 0 61,0 0-29,83-7-25,-44 3-4,7-4-4,2 0-17,0 1 3,-6-1-8,-5 1-2,-6 0-6,-5 3-49,-7 4-68,-8-1-31</inkml:trace>
  <inkml:trace contextRef="#ctx0" brushRef="#br0" timeOffset="41226.1034">14585 14983 318,'0'0'61,"0"0"0,0 0-9,0 0-28,0 0 2,0 0-24,-20-28-2,20 28-35,0 0-91,0 0-141</inkml:trace>
  <inkml:trace contextRef="#ctx0" brushRef="#br0" timeOffset="43157.2519">15280 15135 11,'0'0'67,"0"0"-6,0 0 3,0 0-11,0 0 11,0 0-9,0-14-33,0 14 1,0 0-19,0 0-1,0 0-6,0 0 0,0 0-4,2 0 1,1 0 6,4 0-2,-3 5 3,4 0-1,-1-1 0,-2 2 0,7 0 0,-3 0 0,3 0 2,4 2-1,3-1-1,-2 1 3,2-1-2,-2-1-1,0 0 0,-1 1 0,-3-2 0,-1 1 1,0-1-1,0-2 0,1-1 1,0-2-1,0 0 0,0 0-3,-4 0-28,-2 0-20,-2 0-35,-4 0-50</inkml:trace>
  <inkml:trace contextRef="#ctx0" brushRef="#br0" timeOffset="47359.7866">17616 15250 22,'0'0'31,"0"0"13,0 0 23,0 0-25,0 0 3,0 0 16,41-44-33,-38 41-2,1 1 9,-1 1-19,3 1-16,5 0 0,2 0 0,2 0 0,3 0-2,-2 13 0,0 5-2,-3 6 3,-2 1-4,-2 2 4,-4-3 1,-2-3 4,-3-2-4,0-4-2,0 1 1,0-5 1,0-1 1,0-5-1,-2 2 0,-1-4-1,-1 0 5,1-2 5,1-1 3,1 0 8,-1 0 6,2-11-19,0-7-7,0-3 0,5-3-13,8-1 13,5-2-1,0 1-5,2 5 0,0 3 6,0 4 0,-1 7 5,-1 4-5,0 3-2,-2 2 2,-1 14-6,2 7 6,-5-1 2,-2 2-1,0 0 10,-3 1-8,-3-4 0,1 0 4,-2-2-6,0-4 2,4-1-3,-1-4-4,3-2-43,2-5-85,6-3-75</inkml:trace>
  <inkml:trace contextRef="#ctx0" brushRef="#br0" timeOffset="47969.1274">18613 15219 147,'0'0'90,"0"0"-9,0 0-56,0 0-25,0 0 6,0 0 2,71 8 0,-32-2 6,0 1-14,-3 3 3,-4-3-3,-3 2-37,-3 0-72,-4-1-64</inkml:trace>
  <inkml:trace contextRef="#ctx0" brushRef="#br0" timeOffset="48635.3547">19428 14994 179,'0'0'83,"0"0"8,0 0-20,0 0-29,0 0-9,0 0-11,-87-43-21,73 43-1,-2 11-3,-4 18 3,-3 11-7,-1 10 10,-1 10-3,4 5 10,6 1-4,6-6 8,5-7-5,4-10-4,0-5 1,17-7-4,6-8-2,6-7 0,6-8 8,5-5-2,8-3 8,1-4-6,0-17 21,-5-6-29,-3-8 7,-6-4-2,-5-4 0,-8-7-1,-4-5-4,-7 0 0,-7 1-2,-4 4-1,0 8-23,-18 9-1,-6 6-19,-6 9-4,-4 8 1,-5 8-32,-1 2-52,-2 0-43</inkml:trace>
  <inkml:trace contextRef="#ctx0" brushRef="#br0" timeOffset="48947.8516">19246 15141 143,'0'0'77,"0"0"-60,0 0-5,0 0 38,0 0 4,68 89-22,-45-53-1,2 3-10,-1-1 5,1-3-22,-1-1 1,-2-2-4,-2-2 1,-2-3-2,-1-5-30,-3 1-69,-3-8-21,0-4-72</inkml:trace>
  <inkml:trace contextRef="#ctx0" brushRef="#br0" timeOffset="49885.5593">20139 15019 36,'0'0'93,"0"0"-34,0 0 3,0 0-6,0 0-12,0 0-13,-12-7-21,10 7-10,0 0-1,-1 3-7,0 16 8,1 7 0,1 7 6,-1 5 6,2 4 2,0 3 1,0 0-8,2-4-2,9-5 12,0-5-14,3-5 1,2-3 0,1-5-3,2-5 2,2-2-2,1-7 14,1-4 22,3 0-10,1 0-14,0-13 14,1-7-17,1-4-9,-5-6 5,1-3-5,-4-3-1,-6-2 0,-3-1-18,-3 1-22,-3 3-27,-3 9-11,1 6-35,-1 8-44</inkml:trace>
  <inkml:trace contextRef="#ctx0" brushRef="#br0" timeOffset="50238.8209">20771 15111 179,'0'0'81,"0"0"3,0 0-12,0 0-72,0 0 4,0 0-3,-23 122 28,16-72-13,4-5-1,1-6-8,1-4 1,-1-6-6,1 0-2,-1-5 0,1-3-4,-2-1-53,1-4-48,1-8-82</inkml:trace>
  <inkml:trace contextRef="#ctx0" brushRef="#br0" timeOffset="50926.2843">20797 15066 81,'0'0'95,"0"0"-47,0 0 26,0 0-29,0 0-18,5-87-9,4 76-5,-2 4 16,1-1 0,5 0-18,-1 3-8,6 3-2,-2 2 5,4 0-6,-5 7-5,1 11 5,-6 5-3,-3 3 3,-7 1 0,0 3 0,-2 0 0,-13-1 4,-6 1-4,-1-3 0,-4-2-1,-2-1 12,0-6-15,2-2 5,7-8-2,8-4-9,8-3 10,3-1 14,0 0-14,0 0 0,20 0 0,7-1-19,7 1 18,2 0 0,0 6-3,-4 12 1,-3 2 3,-4 0-2,-8 1 0,-4-1 2,-6 0-4,-2-4 6,-2 1-2,-3 1 35,0-5-28,-9 2 19,-13-1 21,-4-4-4,1 2-15,-1-4-22,0-2-4,-1-3-4,0-3-14,3 0-33,2 0 8,5-9-80,4 0 12,6-2-18,5 1-48</inkml:trace>
  <inkml:trace contextRef="#ctx0" brushRef="#br0" timeOffset="51796.6575">21297 15069 66,'0'0'97,"0"0"-32,0 0 22,0 0-10,0 0-60,0 0 3,34-9-19,4 4 23,7 1-22,1 1 0,-3 0 1,-6 3 2,-8 0-10,-7 0-13,-7 0-75,-8 0-68,-7 0-28</inkml:trace>
  <inkml:trace contextRef="#ctx0" brushRef="#br0" timeOffset="52031.0127">21460 15061 0,'0'0'137,"0"0"-119,0 0-13,0 0 73,-12 80-31,7-41 38,1 2-54,-2-2-11,1-3-6,1-4-1,-2-4-11,3 0 3,-3-3-5,0-3 0,-2-2-1,-2-3-56,3-5-76,-2-9-78</inkml:trace>
  <inkml:trace contextRef="#ctx0" brushRef="#br0" timeOffset="52265.3767">21267 15460 135,'0'0'14,"0"0"104,0 0 29,95 26-73,-50-22-1,9 1-25,0-2-40,-5-2-8,-6 1-6,-8-1-43,-7 1-76,-10-2-95</inkml:trace>
  <inkml:trace contextRef="#ctx0" brushRef="#br0" timeOffset="56471.7631">21830 15036 72,'0'0'47,"0"0"1,0 0-9,0 0-15,0 0 16,0 0 3,0 0-22,0-12 8,0 12 0,0 0-15,0 0 1,0 0-1,0-2-12,7 2 0,9 0-2,7 0 2,5 0-2,10 0 2,5 0 0,3 0 1,5 0-1,1-3 1,-3 0-3,3 0 0,-1-1-3,-8 0 5,-4 2-4,-7-1-9,-10 0-34,-6 1-16,-8 1-55,-5 1-23</inkml:trace>
  <inkml:trace contextRef="#ctx0" brushRef="#br0" timeOffset="56856.2703">22155 14977 70,'0'0'78,"0"0"-29,0 0 24,0 0-17,0 0-54,0 0 0,-9 50 63,4-16-17,-2 5 15,-3 5-37,2 3 1,1-4-13,1-4-11,2-2 0,-1-5-2,0-3-1,1-3 0,-1-2-12,1-1-27,-2-7-35,3-2-18,0-8-49,3-5-63</inkml:trace>
  <inkml:trace contextRef="#ctx0" brushRef="#br0" timeOffset="58069.848">22646 15289 22,'0'0'81,"0"0"17,0 0-31,0 0 22,0 0-50,0 0 7,1-52-1,-1 44-14,-7-2 12,-4 3-43,-2 1 5,1 1 5,-3 2-10,2 2-4,-3 1 4,0 0 0,4 0 10,1 0-12,4 0 8,4 7-12,0 7 0,3 2 5,0 4-6,0 1 7,0 3-3,13 1 3,6 0 0,3 0-1,-2 1 6,0-3-4,0-2-1,-7-2 1,-1-3 0,-3-3-1,-3-3 0,-4 1-1,-1-4 1,-1 1-7,0 1-4,-16-2 11,-5 3 8,-5-4-8,0-1-3,0-1-24,3-4-2,1 0-29,5 0-19,2 0-59,0 0-36</inkml:trace>
  <inkml:trace contextRef="#ctx0" brushRef="#br0" timeOffset="66152.0109">24017 15355 25,'0'0'55,"0"0"-9,0 0-24,0 0 8,0 0 0,0 0-9,0 0-5,42 5-1,-36-5-8,2 0 7,1-4-9,2-2-4,2-2 4,2-2-5,0-2 0,0-1-3,0-1 7,-1-4-8,2-2 7,-4-1-7,0 3 4,0 2-1,-5 3 1,-1 2 0,-1 2 1,-1 0 0,-4 3-1,0 1 0,0 2 5,0 3-3,0 0 16,0 0-6,0 0-11,0 2-2,-7 10-2,-1 6 1,2 3 2,2 1 6,2 3 1,1-3-1,1-2 4,0-4 5,0-4-14,0-1 3,0-2 1,0-3-4,0 0 0,0-3-1,1 0 1,7-2 10,2-1-6,3 0-5,4 0 3,1 0 0,1-4 3,2-7-6,0 1 1,-1-1 0,-1 1-1,-3 2 0,-4 2-2,-1 2-4,-1-1 6,0 2 0,0 0 0,1 1 0,0 2 0,-1 0-4,2 0 3,-1 11-3,-2 3 1,-1 4 3,-3-2 0,-4 2 2,-1-3 0,0 1 3,0-4 7,0-2-12,0-1 11,0-1-3,-3-4-3,0 0 23,0-2-7,1-2-12,0 0 11,2 0 7,0 0 9,-1 0 11,1-13-45,0-8-1,0-7-1,7-1-15,10-3 7,5 3-27,0 8 23,-4 6 6,0 4 0,-4 7 5,0 4 1,-2 0-6,3 3 6,0 12-9,3 5 4,-3 1 5,1 0 0,-5 0-1,1 0 1,3-2 0,3 1-1,6-4 3,1-2-4,0-7-45,3-5-46,2-2-70</inkml:trace>
  <inkml:trace contextRef="#ctx0" brushRef="#br0" timeOffset="66620.736">24357 14875 427,'0'0'52,"0"0"-18,0 0 22,0 0-36,0 0-14,0 0-6,0-6-46,0 6-107,0 0-125</inkml:trace>
  <inkml:trace contextRef="#ctx0" brushRef="#br0" timeOffset="67740.5881">25433 14765 39,'0'0'78,"0"0"-21,0 0 4,0 0 0,0 0-36,0 0-14,0 0-7,0 0-4,1 1-2,1 15 2,-1 9 9,-1 11 31,0 14 7,0 4-10,0 6-6,0 2-18,-4-2-3,-1 0-6,1-4-4,-2-7 4,1-8-4,2-6 0,-1-5 0,1-4-2,1-5-29,1-5-15,1-2-25,0-8-35,0-5-66</inkml:trace>
  <inkml:trace contextRef="#ctx0" brushRef="#br0" timeOffset="68490.4451">25771 14821 131,'0'0'48,"0"0"39,0 0-3,0 0-10,0 0-36,0 0-25,0-13-13,0 13-1,0 6-12,0 19 2,-1 12 11,-8 8 11,3 3 0,0 2 5,3-2-4,1-1-7,2-2 4,0-4-5,4-7-4,8-3 1,5-10 1,4-6-2,3-6 7,5-8-7,4-1 18,6-4-5,3-19-3,4-9 0,-2-7-10,-4-4 4,-5-4-4,-7-1 0,-7 1-1,-9 2-11,-7 2-6,-2 5-12,-3 3-11,0 8-1,0 8-22,0 4-67,-4 4-53</inkml:trace>
  <inkml:trace contextRef="#ctx0" brushRef="#br0" timeOffset="69141.0595">25971 14987 64,'0'0'66,"0"0"20,0 0-2,0 0-13,0 0-16,0 0-2,0 0-21,0-19-18,0 19-14,0 9-16,0 17 13,0 11 6,0 7 1,0 6 8,0 1 5,0-5-6,-1-4-8,-4-4-1,2-5 1,-1-1 2,1-2-2,-2-1-3,4-4 1,-3-1 1,2-6-2,1-4-4,-1-5-16,2-6-67,0-3-48,0 0-31</inkml:trace>
  <inkml:trace contextRef="#ctx0" brushRef="#br0" timeOffset="70172.2538">26207 15386 55,'0'0'90,"0"0"-7,0 0-13,0 0 6,0 0-33,0 0-18,2-37 9,5 31-7,3 0-14,2 1 2,0 2 3,3 0-13,2 3 0,1 0-5,4 0 1,0 0-3,2 11 2,-3 5-3,-7 2-4,-6 3 3,-8 2 2,0-2 0,0-3 2,-13 0-2,-5-1 2,-6-4-38,-1 0 16,0-6 14,5-3 8,7-1 8,5-3-8,8 0 9,0 0-7,0 0-2,0 0-1,12 0 1,4 0 0,0 0 0,-3 5-3,-1 4 1,-2 3-3,1 0 1,-5 2 4,-3-1-4,-3-1 3,0 0-1,0-3 2,0 0-2,-9-1 4,-8 0 5,-2-3 15,-4 1-13,-2-3-1,0 1-5,0-4 0,5 0-4,4 0 1,4 0-51,4-7-45,4-2-105</inkml:trace>
  <inkml:trace contextRef="#ctx0" brushRef="#br0" timeOffset="73493.6555">26762 14876 30,'0'0'79,"0"0"-2,0 0 6,0 0-13,0 0-35,0 0-8,0 0-13,2-5-8,-2 5 0,1 0-6,2 0-6,6 2-6,4 13 12,4 3 8,5 2-8,2 1 0,1 1 2,5 1-2,1 1 0,4 0 0,1 2 1,-2-2 0,-1 2-1,-2-3 0,-4 0-1,-5-5 3,1-1-4,-7-4 2,-1-2 0,-3-3 0,-4-3 0,-1 3-1,0 0-1,-4-3 0,0 2 1,-1-1 1,-1-2 0,-1 4-5,0-4 5,0 4-6,0-2 0,-1 1 6,-8 1-2,-4-2-1,-3 1 3,-3 2 29,-1 0 8,-5 2-21,0 1-2,1 0-4,0-2 6,3 1-12,2-2-2,-2 0 5,3 1-7,-3 1 0,1-2-1,0 1-27,1-2-23,4 1-39,-2-1-39,4-2-38</inkml:trace>
  <inkml:trace contextRef="#ctx0" brushRef="#br0" timeOffset="75728.829">2700 16300 81,'0'0'106,"0"0"15,0 0 4,0 0-11,0 0-6,0 0-38,3-27-14,-3 27-13,0 0-19,0 0-1,0 0-23,0 0-2,0 0-3,0 7-13,6 15 14,-3 8 4,3 3 0,3 3 2,-6 0 1,1 0-5,1-1 2,-1-3-12,-1-3-18,-1-1-37,1-6-48,-3-4-10,3-4-40,-3-7-68</inkml:trace>
  <inkml:trace contextRef="#ctx0" brushRef="#br0" timeOffset="76244.4249">2538 16031 135,'0'0'63,"0"0"18,0 0 0,0 0-34,0 0 0,0 0-3,-56-6-33,44 28-6,2 14 2,-3 13 19,2 8-3,0 6 16,3 0-20,2 0-11,4-4-7,2-5-1,0-8 0,0-10-3,8-6-2,8-7-3,6-3-51,5-6 4,4-8-37,5-5-59,3-1-32</inkml:trace>
  <inkml:trace contextRef="#ctx0" brushRef="#br0" timeOffset="76619.4055">3113 16117 263,'0'0'82,"0"0"-33,0 0-24,0 0-16,0 0-9,0 0 0,38 58 6,-22-23 12,-7 1 5,4 0 4,-7 3 6,-4 4-21,-2 4-4,0 2 0,0-1 36,-12-3-19,-6-4-21,-3-5-4,-4-5-6,-2-2-47,-4-6 14,-5-4-20,3-5-89,-1-7-163</inkml:trace>
  <inkml:trace contextRef="#ctx0" brushRef="#br0" timeOffset="77348.1525">3992 16103 124,'0'0'159,"0"0"-108,0 0-9,0 0-2,0 0-28,0 0-12,42-6 0,-17 6 14,2 0-4,4 0 3,-1 0-13,4 0 4,-1 0-3,0 0-1,0 0 0,-5 0-1,-4 0-6,-3 0-34,-6 0-38,-3 0-37,-4 3-3</inkml:trace>
  <inkml:trace contextRef="#ctx0" brushRef="#br0" timeOffset="77660.6246">4159 16106 17,'0'0'136,"0"0"-90,0 0-26,0 0-10,0 0 29,0 0 26,-15 104-1,15-63-22,-4 1 4,1 1 21,0 3-37,1-3-2,-1-4-10,2-1 3,-1-5-19,-1-4 0,2-2 1,-2-3-3,0-4-3,1-6-29,-2-5-75,3-4-15,-4-5-54,2 0-1</inkml:trace>
  <inkml:trace contextRef="#ctx0" brushRef="#br0" timeOffset="77910.6102">4004 16603 143,'0'0'2,"0"0"12,0 0 46,0 0 15,0 0-12,0 0-19,106 19-15,-76-19-19,5 0-8,-3 0 1,-1 0-6,2 0-17,-3 0-74,-6 0-73,0 0 6</inkml:trace>
  <inkml:trace contextRef="#ctx0" brushRef="#br0" timeOffset="79483.3668">4726 16464 34,'0'0'59,"0"0"-42,0 0 41,0 0-1,0 0-11,0 0-21,3 12 2,1-12-6,1 0 1,1 0 16,5 0-8,-3 0-6,3 0-9,1 0 4,3-12-10,-2-3-4,2-5 5,0-2-6,0-2-3,-2-5 9,2 1-9,-1-1-1,-4 2 0,-1 0 2,0 1-4,-6 4 2,-3 1 0,3 1 2,-1 1 0,-2-1 0,1 1-2,-1 3 6,0 4-5,0 5 7,0 3 18,0 2 6,0 0 2,0 2-8,0 0-26,0 0-4,0 8-5,0 16 1,0 12 8,0 12 7,2 9 8,3 10 19,-2 7-4,0 7-3,-1-3-11,-1-6-2,1-7-4,-2-7-2,1-5-7,-1-5 5,0-5-6,2-9 1,-1-2-1,1-7 0,-1-5 0,-1-5 1,2-7-1,-2-4-2,1-4-18,-1 0-10,2 0 26,-2-4-6,0-13-19,0-6-19,0-2 24,0-4-6,0-1 11,0 2 1,0 2 18,3 2-5,1 6 5,-1 3 6,0 4 11,5 2-7,1 2-10,4-1 2,2 0-7,9 1 5,-2-1-9,2 1-4,0 0-61,1 0-43,-2 1-167</inkml:trace>
  <inkml:trace contextRef="#ctx0" brushRef="#br0" timeOffset="82926.6796">6940 16347 31,'0'0'104,"0"0"-35,0 0-4,0 0 11,0 0-38,0 0-17,0 0 14,-3-44 17,-4 36-24,-1 3 0,-2-3-19,-1 2 0,1 0-9,-3 0 1,-1-2-1,-2 3-4,-1 0 3,-2 5-2,-3 0 3,2 0 1,-1 0-1,3 5-4,5 6 0,-1 3 4,3 7-2,0 6-3,5 5 1,3 5 2,3 1-1,0-2 3,0-4 1,0-4 2,3-4-3,9-6 0,1-3-1,1-5-3,2-6 4,2-4 0,3 0 1,3 0 0,-3-15-1,4-4 0,-6-4-16,0-1 1,-5 0-4,0-2 12,-4 2-2,-1 5 8,-4 5 0,-2 7 1,-3 4 0,0 3 19,0 0-7,0 0-12,1 0-17,2 11 9,2 6 8,0 1 0,1 0 0,-1-1 1,4-1-1,3-1 0,-2-4 0,4-1 0,5-3 4,0-4-4,1-3 0,4 0 1,-3 0-1,1-3 0,-1-11-1,1-3 2,-5-2 4,1-2-4,-5-6-1,2-2 8,-1-2-8,0-3 4,-5 2 5,2 1-2,-2 1 4,-5-3-10,-1 0 8,-3 1 21,0 2-15,0 3-8,0 6 12,0 3 6,-1 6 7,-2 3-23,-2 4-6,2 4 14,-1 1-17,4 0-8,-3 0-1,0 15-6,1 16 14,-2 10 1,-2 7 0,1 2 3,1-2-3,1 0 0,3 1 0,0-4 2,0-8-3,0-4 1,9-6-6,4-4 4,8-1-7,6-7 8,1-4 0,5-8 2,0-3 3,3-1-4,1-17 1,-1-8-2,-3-6 2,-2-4-1,-2-4 0,-7-1 3,-3 1-1,-4 2-2,-2 2 1,-5-1 1,-2 3-2,-3 1 0,-3 4 4,0 4-4,0 7 17,-6 7 4,-2 4-7,0 5 18,-1 2-30,-3 2 2,-3 24-4,-2 15-4,3 9 1,3 7 0,3 0 3,5 6 3,3-4-2,0-5-2,0-7 1,3-10-23,8-6-70,10-6-70,3-7-15</inkml:trace>
  <inkml:trace contextRef="#ctx0" brushRef="#br0" timeOffset="84467.9442">8457 16511 86,'0'0'59,"0"0"-13,0 0-9,0 0 29,-25-95-27,19 77-1,-4 6 8,2 3 26,-1 4-25,-4 4-29,2 1-14,-2 0 3,-2 0 5,0 12-12,0 8-2,3 4-4,0 2 2,5 2 0,1-1 4,1-3-1,4-3 0,1-1 2,0-6-3,0 0 0,0-5 0,0-1 2,6-4-7,4-4-8,2 0 7,6 0-16,1-3 23,0-12-18,0-5 13,-3 0 1,-2-1-10,-4 0 15,-3 5 1,-2 6 5,-5 4-6,0 6 12,0 0 9,0 0-21,0 1-16,1 14 16,1 2 1,4 1 0,0-1-1,0-4 2,3-1-1,-2-1-1,4-2 2,2-2-2,2-2 0,4-5-6,1 0-6,1 0-19,3-12 2,-2-5-8,-4-4 16,-2-3-13,-7 2 34,-3-3 0,-6 2 2,0 0-1,0 0 7,-4 4 8,-7 3 17,-3 6-6,-2 1-5,-1 3-3,0 1-15,2 2 30,5 2-26,5 1 11,2 0-19,3 0 1,0 0-4,0 0-8,0 0-4,9 0 3,8 0 12,8 1 4,2 4-4,1 2 0,-1 4 1,0-1 0,-3 3-1,-6 0 0,1 0 0,-5 3-4,-1 0 3,-7 2-2,0 2 2,-1 1 1,-4 0-2,-1 0 2,0 0 2,0-3-2,0-1-2,0 0 2,5-4 2,5-1-2,3-3-4,5-1 4,-1-4 2,-1-3 3,1-1-5,0 0 0,0 0 1,4 0 0,-2-7 5,-4-4-6,1 0 6,-2-7-5,-1-5 3,1-5-4,-2-3-11,-2 1-6,-4 0 1,0 6 15,-6 4 1,0 6 0,0 4 5,0 4 15,-9 3 1,-3 3 15,0 0-26,0 8 2,-1 11-10,2 7 5,4 2-6,4 4-1,1-2 4,2-3-3,0-1 3,3-7-4,8-1 0,-2-4 0,9-5 0,-3-4-20,4-1-53,9-4-79,2 0-71,-2 0 126</inkml:trace>
  <inkml:trace contextRef="#ctx0" brushRef="#br0" timeOffset="85604.0374">10219 16148 39,'0'0'99,"0"0"-1,0 0-2,0 0-31,0 0-22,0 0-17,-36-24-5,28 24 16,-3 0-26,1 0-4,-4 3-1,1 13-5,-5 5-1,1 10 0,1 4 2,1 7 9,2 6 1,2 6-12,2 1 14,2 1-10,4-4 4,3-7-4,0-8-4,0-7-1,10-5 1,5-7-2,6-5 2,3-5 0,3-5 1,3-3 8,7 0-2,-1-13 21,-2-5-18,-4-4 9,1-4 10,-7-4-7,-4-4-6,-4-6-12,-2-3 4,-4-4-6,-6 0 0,-4 2-2,0 5 0,-11 5-1,-6 5 1,-1 7-2,2 8-5,1 5 4,4 3-25,1 7-26,-2 0-43,1 0-29,1 7-71,0 5-15</inkml:trace>
  <inkml:trace contextRef="#ctx0" brushRef="#br0" timeOffset="86380.3279">10625 16464 0,'0'0'70,"0"0"27,0 0-12,0 0 12,0 0-36,0 0 3,-39-78-27,29 74-14,1 0-9,-3 3-14,0 1 0,2 0 24,-1 0-24,1 9-6,2 1 1,2 5-2,2 2 2,2 3 2,2-1-1,0 2 3,0 2 0,3 1 2,8 0-3,-2-1 1,6-2 1,-5-2 4,0-2-4,-2-2 0,-5-3 0,2 0 3,-4-3-3,-1-3 0,0 1-6,0-2 6,-3 1 3,-11-1 10,-3 0-5,-4-2-6,1 1-4,-2-3-16,4-1-65,3 0-73,-1 0 13,7 0-20</inkml:trace>
  <inkml:trace contextRef="#ctx0" brushRef="#br0" timeOffset="86895.933">11022 16850 57,'0'0'296,"0"0"-229,0 0-54,0 0 35,0 0-20,0 0-26,0-3-1,0 9 1,-3 6 3,-7 1 8,-4 2-10,-5 2-3,1-1-1,-3 1-86,0-5-72,2-3-92</inkml:trace>
  <inkml:trace contextRef="#ctx0" brushRef="#br0" timeOffset="92122.1024">12301 16476 243,'0'0'100,"0"0"-80,0 0-18,0 0-2,0 0 7,0 0 0,0 0-1,-2 6-1,11 0 3,0-1 10,2-1-13,3-4-5,3 0 16,4 0-10,-1 0-1,3-12 9,-1-4-13,-1-7 10,-3-4-9,0-3-2,0-2 3,-5-1-2,-2-1 0,2 0-1,-4 0 1,-3 1-2,-3 1 1,-1 2 0,-2 2 5,0 4-4,0 2 5,0 6 2,-5 4 4,2 3 16,0 6-7,3 1-8,0 2 8,0 0-21,0 0-7,0 5-5,0 19 5,0 14 7,0 9 6,0 15 15,0 12-1,0 12 2,-1 7 3,-1 0-1,2-4-10,0-9-6,0-8 4,0-6-3,0-9-4,0-5-5,0-9 5,0-5-5,0-8 1,2-7-2,1-6 1,-2-10 0,2-3-1,-1-4-2,1 0-8,4-13 10,2-15 0,0-6-8,3-7-7,-5-1-37,-1-1 29,-4 4 5,-2 2 16,0 4 3,0 6 2,0 3 3,0 6 3,0 5 7,0 2-1,0 3-8,0 3-6,0-3-5,7 2-24,13-3 7,8 1-46,5 0-94,3 0-58</inkml:trace>
  <inkml:trace contextRef="#ctx0" brushRef="#br0" timeOffset="92548.7653">13233 16107 194,'0'0'29,"0"0"46,0 0-22,-101 86-1,80-41 6,1 10-21,7 6 13,4-1-21,8-3-18,1-4-11,0-9 0,11-5 1,7-6-2,9-6-43,3-6-65,1-7-74</inkml:trace>
  <inkml:trace contextRef="#ctx0" brushRef="#br0" timeOffset="93358.4239">13506 16393 36,'0'0'111,"0"0"-47,0 0-5,0 0-22,0 0 2,0 0-22,45-69 2,-21 65 5,2 4 0,0 0-12,-2 4-12,-5 19 0,-5 7 4,-6 6-3,-8 1 8,0 3 5,-4-3-2,-14-3 8,-1-6-17,-1-5-1,3-5 4,4-8-3,3-2-3,6-5 0,4-3 2,0 0 5,0 0 3,0-15 8,4-13-18,14-9-6,7-5 1,5-5-12,1 4-10,-1 5 15,-7 8 0,-4 7 8,-5 10 4,-9 5 0,-2 5 2,-3 3 5,0 0 7,0 0-14,0 6-7,0 17 7,0 7 41,-6 4-12,-5 2 1,0 2-1,2-5-14,0-1 1,3-5-14,6-3-1,0-5 1,0 0-2,6-6-8,11-4-65,2-4-38,5-5-82</inkml:trace>
  <inkml:trace contextRef="#ctx0" brushRef="#br0" timeOffset="93670.9078">14037 16196 200,'0'0'165,"0"0"-161,0 0-1,0 0 34,0 0 2,88 97 1,-74-57-8,-7 5-14,-4-1-14,-3 0 10,0-1-11,0-2-2,0-2 4,-6-3-5,-6-3 0,-12-3-29,-4-2-27,0-6-8,-5-4-88,2-7-84</inkml:trace>
  <inkml:trace contextRef="#ctx0" brushRef="#br0" timeOffset="94855.747">15453 16452 285,'0'0'67,"0"0"3,0 0-19,0 0-31,0 0-15,0 0-5,-3-20-6,3 20-158,0 11-50</inkml:trace>
  <inkml:trace contextRef="#ctx0" brushRef="#br0" timeOffset="107346.3547">15893 16502 7,'0'0'25,"0"0"3,0 0-3,0 0-17,0 0 13,0 0 0,0 0-3,29-31 2,-25 30 2,-1-3 2,0 1 7,0-2-12,3 0-7,-2 1 0,1 0-7,-2 1-3,0 0-2,-2 3 0,2-2-1,-1 2 1,-1 0 0,1 0 2,0-2-1,-2 2 1,2 0-1,0-3 0,1-1 8,0 0-3,0-3-3,0 3 0,1 0-3,2-2 0,4-1 0,0 0 0,3 0-1,3-3 1,0 3 0,-2 1 0,-3 1 0,-4 2 0,-3 2 0,-2 1 0,-2 0 4,0 0-3,0 0 4,0 0 24,0 0 1,0 0-5,0 0-15,0 0-8,0 0 0,0 0-1,-3 6 5,-4 10-5,2 7-1,1 3 0,2 3 0,1 2 1,1-3 3,0-4-2,0-2 1,0-4-3,6-5-3,1-1 3,2-3 0,0-1 3,2-2-1,2-2-1,2-4-1,4 0 4,3 0-1,3-3-2,0-12 1,0-1-1,-3-4 0,-3-1-1,-3 0-6,-6 3 3,-2 1-2,-2 7 5,-3 4 0,-3 1 1,1 3 0,-1 2-1,3 0-5,3 0-3,3 0 6,3 10 2,0 3 1,3-1 0,0 2 9,1-1-8,1-1-1,0-1 5,-3-2-5,-2-1 0,-5-1-1,-4 0-3,-3 3 2,0-2-4,-3 6 3,-13-2-3,-2 0-5,-1-2-45,-2-5 16,3-2-4,-1-3-38,0 0-52</inkml:trace>
  <inkml:trace contextRef="#ctx0" brushRef="#br0" timeOffset="107690.085">16253 16178 103,'0'0'171,"0"0"-88,0 0-50,0 0 4,0 0-25,0 0-12,-15-21-11,15 21-96,0 3-84,0 9 80</inkml:trace>
  <inkml:trace contextRef="#ctx0" brushRef="#br0" timeOffset="108560.5926">17897 16279 129,'0'0'32,"0"0"26,0 0 12,0 0 1,0 0-21,0 0-26,-73-72 10,55 64-14,1 1 11,-3 4 9,-3 3-18,2 0-16,-3 0-6,2 2 6,-2 11-9,2 9 5,-1 6-2,3 6 2,4 10-1,5 2 1,6 5-2,5 1 0,0-6 3,11-7-3,11-5 0,6-8 6,8-3-6,6-6 0,1-6 0,6-7 0,-2-4-41,2 0-50,-6-3-49,-4-14-122</inkml:trace>
  <inkml:trace contextRef="#ctx0" brushRef="#br0" timeOffset="109154.3112">18358 16267 101,'0'0'72,"0"0"-21,0 0-6,0 0 5,0 0-17,-82-8-6,68 28-22,-3 9 3,2 10 21,-2 9 4,5 2-1,3-4-15,5-2-7,4-8 13,0-6-20,0-6-3,12-4-3,3-7 3,6-5 6,4-5-3,3-3 3,2 0 3,3-11-1,-2-10-8,1-3 14,-3-3-4,-3-1-3,-8-7-3,-5-3 1,-10-2 10,-3-2-14,0-1-1,-1 7 3,-11 3-3,0 9 0,1 6-17,1 6-23,1 8 2,1 4-44,1 0-72,-2 0-110</inkml:trace>
  <inkml:trace contextRef="#ctx0" brushRef="#br0" timeOffset="109826.1502">18729 16254 31,'0'0'154,"0"0"-59,0 0 25,0 0-41,0 0-11,0 0-36,-4-17-25,4 17-7,0 19-13,0 13 13,0 12 6,0 6 7,0 2 6,0-2-14,0-8 6,0-7-10,0-4-1,0-5 1,0-4 0,1-2-2,-1-6-21,0-6-51,0-3-25,3-5-64,2 0-2,4-5 54</inkml:trace>
  <inkml:trace contextRef="#ctx0" brushRef="#br0" timeOffset="110286.9283">18859 16241 74,'0'0'83,"0"0"22,0 0-23,0 0-44,0 0-38,0 0-7,23 26 7,-7 5 6,-1 8 0,4 6 4,-2 0 2,1-3-6,0-2 6,2-5-11,0-2-1,-2-6 2,-2-3 0,-2-6-2,-1-3 0,-4-4 1,0-4 1,0-2 0,-3-4-2,0-1 6,-2 0-1,2 0 3,1 0 23,1-7 13,0-10-2,-2-2-15,0-5 3,-2-5 18,-1-2-33,0-4-13,-2-3 3,2 1-4,-3-2 4,0 2-5,2 7 0,-2 2 1,1 5-1,2 6-3,1 4-19,0 4-38,3 3-37,-1 1-50,3 4-58</inkml:trace>
  <inkml:trace contextRef="#ctx0" brushRef="#br0" timeOffset="111115.0119">19599 16246 67,'0'0'117,"0"0"0,0 0-26,0 0-17,0 0-18,0 0 10,-45-50-43,31 45-3,0 1 0,3 3-20,-3 1 0,0 0-2,1 0 2,1 0-1,0 0 1,2 1-2,1 8-1,1 3-1,5 5-6,-1 4 8,4 2-2,0 2 2,0 1 2,13 1-1,-1 0 1,4 2 0,0 0 0,-2 0 1,0-2-1,-3-3 0,-1-3 0,-3-4 0,-4-2 0,0-4 0,-3-4-5,0-1 5,0-1-5,0-2 5,-10 1 10,-4 0-9,-5-1 9,-4 1-10,-2-4 0,2 0-1,0 0-3,0 0-38,7-7-48,-2-1-23,7-2-90</inkml:trace>
  <inkml:trace contextRef="#ctx0" brushRef="#br0" timeOffset="112019.6118">19821 16171 50,'0'0'74,"0"0"-13,0 0 11,0 0 8,0 0-39,0 0-22,32-12-19,-13 10 0,8 1 6,1 1-2,5 0-1,3 0 7,4 0-9,2 0 7,-1 0-8,0 0 0,-4 3-1,-1-2 0,-4 0-43,-7 1-53,-7-2-52,-8 0 12</inkml:trace>
  <inkml:trace contextRef="#ctx0" brushRef="#br0" timeOffset="112316.4683">20136 16121 10,'0'0'88,"0"0"-88,0 0 27,0 0 64,-14 80-28,7-41 4,0 6-5,-1 2-15,0-1-22,2 1-9,0-6-16,1-5 9,2-5-9,1-3 0,-1-5 1,-2 0-1,-1-4-33,0-2-39,1-4-42,4-9-67</inkml:trace>
  <inkml:trace contextRef="#ctx0" brushRef="#br0" timeOffset="112878.9433">20622 16223 155,'0'0'122,"0"0"-16,0 0-36,0 0-35,0 0-11,0 0-21,-42 61 13,28-22 5,1 6 2,-1 1 4,3-2-16,1-6-9,3-5 4,1-6-4,1-4-2,2-2 0,-1-5 0,3-2-1,-1-5-36,1-5-12,1-2-9,0-2-10,0 0 27,1-9-24,14-14-42,3-6 40,3-4-15,1-6 34</inkml:trace>
  <inkml:trace contextRef="#ctx0" brushRef="#br0" timeOffset="113123.8197">20685 16255 20,'0'0'85,"0"0"-18,45-91 28,-32 70-44,-2 5 31,-4 6-10,0 5-23,-6 4-2,2 1-30,4 1-17,4 22-16,1 11 16,0 10 24,-3 4-4,-3 3-3,-5 2 6,1-2-13,-2-7-7,0-3 5,0-9-7,1-4 2,2-6-3,-2-2-6,1-7-29,-1-3-33,1-5-71,-1-5-29,2 0-19</inkml:trace>
  <inkml:trace contextRef="#ctx0" brushRef="#br0" timeOffset="113358.193">20691 16371 243,'0'0'100,"0"0"-81,0 0-4,0 0-7,0 0 1,0 0-7,48 4 15,-18 1-8,3-2-8,-2-1-1,-1-2-114,-5 0-67</inkml:trace>
  <inkml:trace contextRef="#ctx0" brushRef="#br0" timeOffset="114248.7737">21061 16228 163,'0'0'95,"0"0"6,0 0-23,0 0 0,0 0-33,0 0-26,0-8-19,0 16-20,0 16 10,0 14 10,-1 8 3,-7 3 4,0 0-4,0-5-2,0-3-1,2-9 4,1-4-3,-1-4-1,0-6 0,1-4-2,1-6-8,0-3-54,4-4-18,0-1-28,0 0 28,10-14-127</inkml:trace>
  <inkml:trace contextRef="#ctx0" brushRef="#br0" timeOffset="114712.9023">21132 16259 17,'0'0'64,"0"0"66,0 0-17,0 0-39,0 0-29,0 0-45,4-15-6,3 33 6,2 10 5,0 5 3,2 4 3,1 4 7,0 0-8,2-4-1,-2-2-6,3-8-2,0-3 5,0-6-6,-1-3 0,-2-5 4,1-2-2,-1-3 0,-2-4 4,-1-1-4,-3 0 6,2 0 4,2-3-3,-1-8 27,0-3-18,0-4-4,0-3 4,-2-5-4,3-6-5,-2-4-1,0-4-7,-1-3 2,-2 6-2,-1 5-1,-2 5 0,-1 4-1,2 5 1,-2 2-15,3 5-38,-1 2-9,3 5-15,1 4-59,-1 0-38,1 0 17</inkml:trace>
  <inkml:trace contextRef="#ctx0" brushRef="#br0" timeOffset="115166.0027">21610 16171 75,'0'0'57,"0"0"23,0 0-21,0 0-32,0 0-8,0 0-10,86-20 15,-53 20 1,2 0-8,-2 0-7,-2 0-8,0 0 0,2 2 1,-3 2-3,-2 2 0,-1-1-2,-4 1-2,-4 0-20,-4 0-48,-3 1-12,-5-1-51</inkml:trace>
  <inkml:trace contextRef="#ctx0" brushRef="#br0" timeOffset="115509.735">21907 16248 142,'0'0'82,"0"0"-80,0 0 7,0 0 44,0 0 5,-22 91-33,20-56-12,1 1-7,-2-1 4,-1-1-10,-1-2 0,-1-2 4,-2-2-2,0-2-2,0-2-2,2-3-47,5-3-29,-1-2-52</inkml:trace>
  <inkml:trace contextRef="#ctx0" brushRef="#br0" timeOffset="115837.842">22222 16699 131,'0'0'155,"0"0"-109,0 0-2,0 0-41,0 0-3,0 0-73,-16-11-144</inkml:trace>
  <inkml:trace contextRef="#ctx0" brushRef="#br0" timeOffset="118953.1819">2697 17407 22,'0'0'57,"0"0"-13,0 0 14,0 0 15,0 0-20,0 0 4,-10-21-15,7 19-8,1 0 4,-1 1-16,2-1-6,-1 2-5,2-1-3,0 1 1,0 0-2,0-2 0,0 2 4,0 0 2,0 0 2,0 0 1,0-1-5,0 1 6,0-2-15,0-1 0,0-1 1,0-4-3,11-4-3,5-1 0,4-1 2,0-1-2,1 3 3,-1 3 0,-4 4-3,-1 4-3,0 1 2,0 0-1,4 9-2,-1 11 2,-3 5-2,-3 7 3,-3 1 2,-9 2 1,0 1 1,0-2 0,-15 2-13,-2-3-39,0-2 48,0-6 0,1-5 2,2-5 2,4-9 10,4-2-4,0-2-3,6-2 12,0 0-5,0 0 13,0 0 7,0 0-18,0 0-12,0 0 0,0-2 0,15-8 1,9-4-1,7-1 1,2 2 8,0 2-9,1-1-3,2 6 3,-5 2-9,0 4-45,-5 0-25,-4 0 2,1 1-66,-7 7 31,-4-2-49</inkml:trace>
  <inkml:trace contextRef="#ctx0" brushRef="#br0" timeOffset="119589.1147">2478 17181 204,'0'0'38,"0"0"67,0 0-29,0 0-17,0 0-19,0 0-35,-11-9-3,10 28-2,1 14 6,-2 16 7,2 8 21,0 3-13,0 2-4,5-2-8,8-3-7,2-3-2,6-6-7,7-4 6,2-6 0,6-11-6,4-2-28,6-7-19,1-7-6,3-5-66,0-6-80</inkml:trace>
  <inkml:trace contextRef="#ctx0" brushRef="#br0" timeOffset="119948.4728">3424 17212 145,'0'0'42,"0"0"12,0 0-1,0 0 3,0 0-22,0 0-34,0-10-9,16 28 9,2 10 9,3 8 16,-6 7 27,-2 2-22,-4-3-16,-1-2-10,-1 1 0,-4-5 2,3 5-6,-6-1 2,0 5-2,-6-5-13,-16-4-56,-2-6-8,-3-9 39,-4-6-139</inkml:trace>
  <inkml:trace contextRef="#ctx0" brushRef="#br0" timeOffset="121974.5235">4453 17167 137,'0'0'80,"0"0"-29,0 0 9,0 0-7,0 0-28,0 0-12,6-12-9,6 11 3,6 1 5,0 0-9,1 0-1,2 0 12,2 3-8,3 3-4,6-2-2,4 1 4,2-2 1,1-3-5,-2 0 0,-7 0-4,-6 0-5,-7 0-55,-4 0-28,-6 1-39,-4 1-11</inkml:trace>
  <inkml:trace contextRef="#ctx0" brushRef="#br0" timeOffset="122287.004">4692 17206 118,'0'0'106,"0"0"-35,0 0-3,0 0-18,0 0-43,0 0-7,0 26 0,0 1 32,0 8-9,0 5 5,0 4-6,0-1 0,0 3-15,0-4 6,0-2-12,0 2-1,0 1 4,0-2-4,0-6-5,0-3-15,-5-6-53,2-7 21,2-5-97,-1-8-30</inkml:trace>
  <inkml:trace contextRef="#ctx0" brushRef="#br0" timeOffset="122579.7629">4584 17689 192,'0'0'25,"0"0"-25,0 0 0,0 0 1,0 0 4,0 0 30,60 23 5,-24-21 9,0-2-19,1 0-19,0 0-9,-4 0 2,-3 0-4,-6 0-17,-3 0-89,-8 0-52</inkml:trace>
  <inkml:trace contextRef="#ctx0" brushRef="#br0" timeOffset="123907.818">5191 17686 113,'0'0'16,"0"0"-16,0 0-4,0 0 4,0 0 19,0 0 42,32 10-34,-17-7 4,-3-3 21,7 0-17,-1 0-14,-3-2-8,4-6-7,-2-2 0,2-2-4,-1-3 0,-3-3 4,6-4-5,-6-2 7,1-1-6,-1-4 0,-2 1 3,-2-4-3,0-1-1,-3 2 4,-2-3 9,0-1 27,-1 4-23,-2-1-3,0 4 7,-3 4 22,0 1-20,0 5 11,0 1-21,0 6 13,0 3-12,0 5-1,0 3 5,0 0-12,0 0-7,0 0-2,0 0-13,0 15 1,0 17 12,0 14 2,7 10 3,-7 8-2,3 5 2,-3 3-3,0 5 0,0-1 10,0 1 7,0-6-11,0-10 6,0-5-9,0-9-1,0-1-2,0 0 4,0-1-2,6 4-2,2 3 0,2-3 0,2-1 0,0-7 1,1-14-2,-2-7 2,-2-10-6,-2-4 5,-4-4-12,0-2 11,0 0 1,-3 0 2,2 0 4,-2-11 1,0-8 2,0-5-9,0-8-2,0-1 2,0-3-15,0-3 9,0-2-8,0 3-15,0-1 18,0 8 2,-5-1-5,-10 2 7,-1 6-2,-2 1-3,1 5 7,3 5 5,5 2 0,1 4 3,4 2 8,4 2 16,0 3-17,0-3-7,0-1-3,7-3-9,20 0 7,9-3 3,6-1-1,1 0 0,-1 2-1,-5 0-1,0 3-11,-4 3-66,0 2-32,-6 1-35,-6 0-118</inkml:trace>
  <inkml:trace contextRef="#ctx0" brushRef="#br0" timeOffset="137860.8852">7132 17644 39,'0'0'46,"0"0"22,0 0 31,0 0-18,0 0-19,0 0-21,0 0-12,2-45-1,-2 37-3,0 1-15,-7-4 8,2 1-11,-2-2-7,1-2 7,-6 2-1,3 2-3,-2 1-3,-2-2 4,-2 2-4,4 3-8,-5 3 8,1 3-16,-3 0 27,-1 0-12,1 3 1,2 8-4,4 4 2,-3 2-5,10 2 3,1 2 3,4 3-11,0 0 9,0-3 2,9-1 0,4-4-1,2-1 2,3 1 0,4-5 0,-4-1 0,5-3 0,-3-2 2,-3-5-2,5 0 0,-2 0-3,-1-4-6,0-6 5,-2-1-4,-4 1 6,-5 4 2,-4 1 0,-2 4 1,-2-1 2,0 2 2,0 0 13,0 0-8,0 0-10,0 0-1,0 0-9,0 0 8,3 0-6,0 0 5,4 0 1,4 0 2,-2 0 0,4 0 4,2 0-4,1 0 2,1 0-2,1 0 0,-3-1 1,1-3 1,-1-3-2,-2 0 0,-2 0 0,-5 2 3,-3 0-3,4 4 0,-4-1 0,0 1 0,0-1 0,3-2-1,2-3 2,3 2 0,-3-1-1,4-5 0,0 4 2,-3-3-2,-2 2 0,-2-2 2,-2 2 1,1 0 7,-4 0-4,0 0 12,0 0 6,0-1-11,0 1-6,0-1-3,0-1-1,0-2 5,0-2-8,0 0 1,0-2 5,0 0-5,0 2 0,0-1 5,0 0 3,0 0 12,-7 1-9,4 2 4,0 3 16,1 2-23,-1 2 8,3 5-1,-1-3-12,1 3 4,0 0-8,0 0-3,0 0 2,0 3-15,0 19-4,0 15 19,7 8 2,-2 6-1,2-2 4,-1 0-3,2-2 7,-1-9-7,3-7 0,1-5-2,3-5 3,2-2 2,3-5-4,4-5-15,2-8-32,8-1-41,0-3-38,-3-13-104</inkml:trace>
  <inkml:trace contextRef="#ctx0" brushRef="#br0" timeOffset="138308.9098">7343 17464 132,'0'0'72,"0"0"-28,0 0 35,0 0-10,0 0-45,0 0-24,19-5 0,5 5 4,6 0 1,7 0-5,2 0 4,4 0-4,-2 0 0,-7 0-1,-6 0-9,-4 0-33,-7 5-47,-6 2-61</inkml:trace>
  <inkml:trace contextRef="#ctx0" brushRef="#br0" timeOffset="140912.5572">9056 17820 45,'0'0'34,"0"0"-13,0 0-9,92-10 13,-76 2-1,-2 1-1,-2-1-9,-2-1-2,1-1-3,1-4 13,1-1 1,-1-4 12,3-5 13,-1-5-31,-3-3 2,0-4 7,-4 2-6,-2-1 12,2 0-10,-4 1 2,2 1-15,-4-1 1,2 1 2,-3 3-1,0-2 3,0 4-1,0 1-6,0 0 6,-3 1-7,-6 3-5,0 2 3,-1 3 6,1 2-10,-3 4 17,3 4-1,1 4 9,-2 2-25,0 2 0,-2 0 2,-3 2-2,-2 17-2,-2 7 0,5 10 1,1 8-1,4 4-2,5 5 1,2-2 3,2 1 1,0 0-1,2-3 0,10 1-2,5-7 3,3-3-2,5-6 1,4-5 0,4-2-2,4-10 6,7-2-4,0-8 1,-1-1 0,-3-4-1,-4-2 0,-1 0-7,-4 0-11,-4-2-13,-5-7 13,-2 2 2,-3-5 7,-3-1 9,-2-1 0,-8-3 0,-2-2 6,-2 1-6,0-2 2,0 2 2,-9-3-2,-3 1 18,3 5-17,-2 3 4,3 3 12,-1 3-12,-2 1-7,5 5 0,-3 0-2,2 0-2,-1 11 4,-5 13 0,7 8-3,-2 2 3,4-1 0,4-2 7,0-6-7,0-4-4,9 0 3,4-6 1,8-2 5,0-3-4,7-4-1,2-3-11,0-3-61,0 0-22,-5 0-92</inkml:trace>
  <inkml:trace contextRef="#ctx0" brushRef="#br0" timeOffset="145537.6224">10155 17590 11,'0'0'48,"0"0"17,0 0 4,0 0-17,0 0 8,0 0-1,0 0-9,-19-13-17,14 8 6,-1 0-27,2 0 5,-3 0-11,1 0-6,-2 1 1,-1 0-1,-1-1 0,-1 0-3,1 4 3,-4-1 0,1 2 0,-3 0 0,0 0 0,2 0-4,2 2 4,1 2 0,1 5 0,2 4-6,-1 6 3,1 4 0,0 5 3,2 0-1,3-2-1,3-2-6,0-1 8,0-3-3,8-4 1,6-2 2,1-4-4,6-1 3,2-3 2,2-3-2,2-3 0,1 0 1,2 0 0,-5-3-20,-1-12 4,-6 0-5,0-3 5,-4 0 14,-3 1 2,-3-1 0,-4 6 2,-1 2-1,-1 4 0,-2 3 16,0 1 11,0 2-2,0 0-7,0 0-7,0 0 0,0 0-11,0 0-1,0 0-6,0 4-13,0 7 19,0 4 0,3 1 1,3-3 0,3 2-1,1-1-2,1-2-2,0-3 3,3-3 0,1-3-1,0-3 4,3 0 3,-3 0-5,-1 0 1,-1 0-5,0 0 4,0-8-7,1 1-4,-1-4-7,1 1 18,-1-5 0,-4-2 0,0 0 0,-2-1 3,-4 0-3,-1 0 6,-1 3-6,-1 2 19,2 5 9,-2 2 9,1-1-4,1 1-31,-1 1 0,4 2-2,-1-1-4,7 4-1,-2 0 0,3 0 1,4 5 2,-4 12-1,3 1 2,-5 0 1,-2-1 1,-2 0-1,4-3-1,-5 1-2,-2 2 2,-3-3 1,0-3-9,0 0 8,-6 0 1,-6-2 9,1-2-9,2-5-1,0-1-10,4-1 9,0 0 4,2 0 0,3 0-1,0 0 5,0 0-6,0 0-7,0 0 5,0 0-11,0 2-3,0-1-3,13-1 19,4 0 4,4 0-1,2 0-3,3 0 0,1-6 4,-2-4-2,-1-4-1,0 0-1,-6 1 3,0-5-6,-3-5 6,-2-4 3,1-1-4,-4-7-1,2 0 0,-5-1 3,1 2-1,-5 2 6,3 2 21,-6 0 4,0 4-14,0 4 18,0 5 5,0 4-21,0 5 1,0 8 4,0 0-15,0 0-12,3 0-5,0 18-14,4 14 17,-1 11 2,-1 9 0,-1 2 0,-4 1 0,0-3 5,0-9-2,6-8-3,3-8 0,3-4-6,9-10-18,3-2-20,4-4-34,2-5-25,1-2-74,-3 0-143</inkml:trace>
  <inkml:trace contextRef="#ctx0" brushRef="#br0" timeOffset="145959.4723">10774 17474 110,'0'0'43,"0"0"-43,0 0 0,0 0 10,0 0 51,0 0-30,81 5-1,-44-5-3,2 0-2,3 0-12,4 0-5,-6 0-8,-4 0 2,-4 0-2,-9 0-65,-3 0-82</inkml:trace>
  <inkml:trace contextRef="#ctx0" brushRef="#br0" timeOffset="149090.2297">12099 17446 31,'0'0'49,"0"0"14,0 0-28,0 0 9,0 0-3,0 0 9,0-13-16,0 13-6,0 0-3,0 0-6,0 0-6,0 0-13,0 0 3,-1 0-1,-4 0 7,-2-1-9,1 1-9,-2 0 5,-2 0-2,-5 0 5,3 0 2,-1 3 4,2 3-5,4 2-3,1 2 1,0 1-1,3 4 2,1 6-3,2-2 4,0 5 0,0 2 2,0 0-2,9-4 0,2-1 3,1-4 0,2-2-1,2-5-2,1-4 7,3-1-4,2-5 4,2 0-6,3 0 10,0-6 4,-5-5-12,-2-1-1,-4-3 5,-6-1-4,-2-2-2,-4 0 4,-2 0-4,-2 2 3,0 0-4,0 1 1,0 0-3,-11 3 2,-1 1-3,-1 4 3,1 1-4,0-2 2,3 5 1,3-1 1,0 1 1,2 1 1,2 1-2,2 1 0,0-3-3,0 3 3,0-4-9,0 0-4,8 0 10,7-1 3,2 0 0,2 2 3,1 0-2,1 3-2,0 0-3,2 0 3,-3 2 0,3 10-1,-5 5 2,1-2 1,-4 4-1,-2 2 6,-4 2-5,-3-2 1,-1 3 2,-2-2-4,-3 1 0,0 0 0,0-5 3,0-3 2,-3-4-5,-2-6 1,5-2 1,-1-1 1,1-2-3,0 0 8,0 0 1,0 0 20,0-5-26,6-16 13,7-4-21,4-4 5,2 2-19,0 5 0,-2 4-17,-1 4 34,-1 3 2,0 4-2,-1 2 2,0 3-2,-2 2 2,-1 0 0,1 0-8,-3 4 6,0 10-1,-3 4-1,-1 0 2,-2 0 1,-1 1 1,-1 1 0,1-4 0,3-1 3,-1-4-3,1-2-1,2-5 1,0-1 0,2 1 0,-1-4-1,7 1 2,-3-1-2,2 0 1,-1 0 0,-3 0 2,2 0-2,-2-3 0,1-3 1,2-3 2,-1-2 0,1-2-3,1-2 4,-1-5-2,-2 2 1,-2 2-3,-6-1 1,4 0 0,-7 2 13,0 2-12,0 1 13,0 3 0,0 1 1,-4 1-9,-1 4-7,1 0 0,-1 3-1,2 0 6,-4 0 8,-2 3-13,2 13-2,-1 4 2,3 3 1,5-1 0,0-1 0,0 0-1,3-4 0,10-2 4,1-5-4,0-3-3,4-2-47,-2-3-42,2-2-73</inkml:trace>
  <inkml:trace contextRef="#ctx0" brushRef="#br0" timeOffset="151173.4293">13688 17596 53,'0'0'15,"0"0"4,0 0 26,0 0-33,0 0-6,0 0 11,0 0 9,0 0 11,0 0 4,6 0-24,-3 0-3,0 0-2,5 0-7,-1 0 2,5 2 5,-2-2-7,5 0 4,-1 0-8,1 0 3,3 0 2,-2-5-6,-1-2 2,1 1-2,-2-1 1,-2 0 4,-1-2-5,0 1 0,-3 3 4,0 0-4,-5 2 0,-1 1 2,-2 2 3,0 0 17,0 0 3,0 0-17,0 0-8,0 0-8,0 10 3,0 6 5,0 5 0,0 0 6,0-1-6,0-5 2,0-2 0,0-2-1,0-4 0,6 0-1,3-4 1,3-1 5,3-2-1,4 0-1,1 0 2,3 0-5,0-1 0,-1-10-1,-1-2 0,0-2 0,0-3 0,-3 0 0,-2 2-1,-1 5 2,-2 3-2,-5 2 1,-4 5 0,-2 1 2,-1 0-2,1 0-8,1 0 5,6 10 3,-3 4 11,1 1 3,1-2-4,-1 2 4,-1-4-12,-3 1 6,3-2-3,-4-1-4,1-1 5,-3 1-6,0 0 1,0 1 4,0 1-5,-14-1-16,-2 0-30,-1-3-56,-1 1-51,2-7-33</inkml:trace>
  <inkml:trace contextRef="#ctx0" brushRef="#br0" timeOffset="151432.9522">14109 17407 285,'0'0'78,"0"0"-47,0 0-5,0 0 1,0 0-27,0 0-6,0-2-38,0 2-124,0 0-43</inkml:trace>
  <inkml:trace contextRef="#ctx0" brushRef="#br0" timeOffset="154022.3498">15374 17262 85,'0'0'69,"0"0"0,0 0 12,0 0-20,0 0-6,0 0-10,0-3-2,0 3-3,0 0-20,0 0-11,0 0-9,0 0-5,0 0-7,2 15 7,-1 8 5,1 7 0,-2 2 1,0 3-1,0 2 6,0-3-5,0 2 11,0-1-12,0-1 1,-3-2 2,1-4-1,1-1-2,-1-5 0,1-5 1,1-6-3,0-1-38,0-6-47,0-3-28,0-1-30,0 0-41</inkml:trace>
  <inkml:trace contextRef="#ctx0" brushRef="#br0" timeOffset="156735.8667">16400 17671 56,'0'0'83,"0"0"-37,0 0 18,0 0-2,0 0-30,0 0-13,0-1-3,0 1-4,0 0-2,0 0-10,0 0 0,0 0-4,0 5-18,-2 11 22,-13 5 0,-8 5-25,0 0-30,-3 2-29,0-3-23</inkml:trace>
  <inkml:trace contextRef="#ctx0" brushRef="#br0" timeOffset="158105.6909">17172 17626 104,'0'0'30,"0"0"8,0 0-4,0 0-3,0 0 2,0 0 8,18 32-12,3-32 2,4 0 5,5 0-11,1-8-24,-1-5-2,-2 1 8,-4-5 0,0-3-3,-3-2-2,-4-2-1,-1-2 4,-4-1-4,-1 2 1,0-6 4,-3 5-6,-2-3 3,-1 2 3,-3 0 3,-2 1 9,0 4-2,0-1 3,0 2 3,0 1-10,0 4 5,-2 5-3,-2 1 1,1 0 15,2 8-7,1 0-7,0 2 3,0 0-15,0 0-4,0 0-4,0 4-15,-2 17 17,1 11 2,-1 12 0,-2 10 8,1 11 9,-2 11-5,0 9 3,0 2-3,0-1 1,4-6 10,1-14-19,0-4 11,0-7-5,0-6-4,0-9-4,0-5 1,0-7 2,0-5-5,0-5 0,0-3 1,0-9-1,1-1 0,-1-5 0,2 0 2,1 0 12,1-14-8,0-7-4,1-6 3,-3-2-5,-2-4-6,0-1-1,0-2-5,0 1 3,-4 3-3,0 7 7,1 4 2,3 4 0,0 5 1,0 3-5,6 1-6,14 2-6,10-1 12,9 1-9,5 0 7,6 0 9,2 0-59,-2-2-12,1 4-55,-11-4-92,-6 1-38</inkml:trace>
  <inkml:trace contextRef="#ctx0" brushRef="#br0" timeOffset="158713.7854">18330 17220 228,'0'0'29,"0"0"21,0 0-2,0 0 14,0 0-30,-91 4-3,74 17-25,-4 10-1,1 8 8,1 7 11,2 4-2,6 3-10,5 1-7,4 1 4,2-2-7,0-4-3,10-7 1,8-6 2,7-3-2,3-6-35,4-3-47,-1-7-45,-1-7-77</inkml:trace>
  <inkml:trace contextRef="#ctx0" brushRef="#br0" timeOffset="160100.3367">18565 17457 9,'0'0'46,"0"0"23,0 0-13,0 0 2,0 0-22,0 0-1,0-24-7,0 20-22,2-2 3,7 0-4,4-1 1,1 1-3,-1-1-1,0 3-2,1 1 0,-1 0 1,1 3-1,0-1 1,0 1 0,1 0-1,-3 0-3,-1 0 0,-1 7 2,-4 7-6,-2 0 5,-4 6-2,0 3 4,-4-2 7,-12 3-6,-3 0 3,-1 2-1,-1-2 2,3-3-5,0-2 4,6-2-3,3-7-2,2-5-3,4 1 3,1-6-5,2 0 7,0 0-1,0 0 0,0 0-1,8-4 1,9-10 5,7-6-4,3-2 6,1-2-7,4-1 0,-5 3-1,0 1 2,-4 3-1,-5 1 0,-6 7 0,-4-4 7,-4 5-7,-1 3 0,-2 2 5,-1 2 4,0 1 21,0-1-10,0 2-9,0 0-11,0 0-3,0 5-4,-10 14 7,0 10 7,-2 4-3,0 1-1,6 6-1,1-6-2,4-4 2,1-2-2,0-6 1,6-2 0,9-5 0,4-4-1,5-3-9,4-3-37,2-5-60,2 0-96</inkml:trace>
  <inkml:trace contextRef="#ctx0" brushRef="#br0" timeOffset="160532.715">19184 17248 23,'0'0'46,"0"0"20,0 0-1,0 0-16,0 0-49,0 0 2,24 30 60,-12-4-3,0 6-12,0 0-11,0 2-4,0-1-6,-2 0-8,-2 0 0,-2 0-5,-3-2-9,-3 0-2,0-4 0,0 2 2,-9-1-4,-6-4-4,-7 2 3,-4-3-61,3-5 1,-2-2 28,6-4-29,0-3-39,5-4-80</inkml:trace>
  <inkml:trace contextRef="#ctx0" brushRef="#br0" timeOffset="161688.9069">19923 17683 42,'0'0'57,"0"0"-7,0 0 25,0 0-3,0 0-29,0 0-27,-6-5-5,6 3 8,0 2-9,0 0-3,0-1-7,0 1-7,0-2-4,3-1 11,9 3 5,4-5 2,1 2-7,-1-1-2,1-4-10,0 1-10,-1-2 11,0 0 5,-3 3-3,1-8 8,-4 4-1,-4 1 1,-3 0 2,0 2 1,-3 2 2,0 0-3,0 2 0,0 0 24,0 1-20,0 2 2,-4 0-6,-4 0-1,-1 8-1,-4 13-3,2 6 4,1 5 0,0-2 3,2-1 0,3-7 0,4-1-1,-1-4 7,2-2-6,0-5-3,0-4 0,0 0-1,6-3-1,2-3 2,5 0 3,2 0 6,8-10-7,2-8-2,0-5-5,-1-1-32,0-1-8,-3-1 2,-6 5 8,-3 1 20,-6 7 15,-3 6 3,-2 4 18,-1 3 36,0 0-19,0 0-36,0 0-2,0 5-10,2 13 10,1 3 2,1 2 11,3-2-5,0 0 16,0-4-1,1 1-13,2-5-3,0-1-5,-2-1-1,2-2 4,-4-2-4,-1-4 1,-2 1-2,-2-3 1,-1-1-2,0 0-5,0 0-2,-10 0-6,-14 3-27,-7-2 5,-2 4 12,0-4-33,0-1 13,6 0-37,3 0-42</inkml:trace>
  <inkml:trace contextRef="#ctx0" brushRef="#br0" timeOffset="161965.0491">20184 17381 365,'0'0'85,"0"0"-13,0 0-13,0 0-26,0 0-16,0 0-17,-12-12-2,12 12-93,0 3-106,0 7 35</inkml:trace>
  <inkml:trace contextRef="#ctx0" brushRef="#br0" timeOffset="162761.8889">21248 17357 44,'0'0'40,"0"0"57,0 0-21,0 0 6,0 0-37,0 0-31,-6-9-14,1 19 0,-2 11 5,1 8 34,-2 4-15,2 1 4,2 3-1,0-3-17,2 1-7,2-5 5,0 0-6,0-4-2,0-5 0,0-2 0,0-2-4,0-3-49,3-4-34,3-4-42,1-6-80</inkml:trace>
  <inkml:trace contextRef="#ctx0" brushRef="#br0" timeOffset="163475.0137">21261 17313 34,'0'0'36,"0"0"-6,0 0 8,0 0 12,0 0-31,0 0 19,65-74 9,-46 67-9,2 1-2,1 0-23,4 3 4,-1 3 6,-1 0-12,-5 0-9,-7 10-2,-4 11-9,-7 5 7,-1 4 2,0 2 6,-17-4-6,-3-1 1,-4-4 3,0-5-4,1-3 0,3-3 14,0-4-2,7-4-5,4-1-5,2-3-1,5 0 11,2 0-9,0 0 3,0 0-6,7 0-8,7 0 5,2 3 3,-1 8-2,1 2 1,-1 7-4,0 4 5,-3 3-1,-3 0 2,1 3 1,-3-6 0,-3 1-1,-2-4 5,-2-5-4,0 1-2,0-4 5,-11-1 16,-11-1-8,-5-1-1,-3-2-11,-4-2 8,1-3-8,0-3-2,2 0-3,4 0-42,3 0-5,7-11-24,3-4-46,9-1-33</inkml:trace>
  <inkml:trace contextRef="#ctx0" brushRef="#br0" timeOffset="164459.3367">21859 17310 70,'0'0'55,"0"0"27,0 0-14,0 0 2,0 0-25,0 0-25,-29 2-11,18 20-8,1 8 18,-2 5 2,-3 2 20,3 1-15,-1-3-9,1-2-3,1-2-6,1 0 1,1-6 3,1-4-10,2-4-1,1-6 3,2-7-3,3-3-1,0-1 1,0 0 2,0 0-3,0-15 7,14-9-5,7-8 5,2-5-5,0 1-2,4-2-6,-3 1-4,0 4 9,-1 2-2,-3 4 3,-2 5 3,-1 1-1,-4 4-2,-1 5 6,-5 5 2,0 2 21,-6 5-11,1 0-10,-1 0-8,2 5-20,1 17 19,1 10 0,-2 4 2,-3 1 9,0 3-10,0-3 0,0 2 10,0-3-10,-3-1 0,1-3 1,1-7 0,-1-4 2,2-1-3,0-4-3,0-3-10,0-5-63,0-3-24,2-3-56,2-2-91</inkml:trace>
  <inkml:trace contextRef="#ctx0" brushRef="#br0" timeOffset="164709.3232">21801 17524 164,'0'0'94,"0"0"-44,0 0-7,0 0 13,0 0-50,0 0 4,113-26-10,-78 25 0,-5 1 0,-2 0-27,-4 0-37,-2 1-63,-4 7-44</inkml:trace>
  <inkml:trace contextRef="#ctx0" brushRef="#br0" timeOffset="165391.6989">22404 17294 180,'0'0'139,"0"0"-34,0 0-34,0 0-18,0 0-22,0 0-20,0-3-11,0 14-9,0 17 9,0 6 5,-3 6 1,-7 2 3,-2-2 1,-2 1-5,4-1 4,1-3-2,-1-4-3,3-5 11,4-4-13,2-3 0,1-4-1,0-2-1,0-4 0,8-5 0,12-2 2,7-3-2,9-1 4,1 0 5,1 0-8,-4 0 0,-3-1-1,-2-2-11,-5 0-54,-5 3-37,-7 0-41,-6 0-72</inkml:trace>
  <inkml:trace contextRef="#ctx0" brushRef="#br0" timeOffset="166001.0423">23031 17345 19,'0'0'43,"0"0"-16,0 0-11,0 0-1,0 0 16,0 0-2,-48 91 1,39-53 9,-2 1-5,1 2-15,3-2 7,-2-3-18,2-7-7,-1-2 4,0-6-4,2-5 1,0-2-2,3-5-27,1-1-31,2-8-46,0 0-15</inkml:trace>
  <inkml:trace contextRef="#ctx0" brushRef="#br0" timeOffset="166329.151">23098 17316 42,'0'0'58,"0"0"15,0 0-2,0 0 10,0 0-11,0 0-31,12-33-26,-12 33-13,7 0-4,1 16 1,2 9 3,2 3 6,-5 6 0,1 0 14,-3 0-9,-2 3-2,1-4-3,2 2-5,-2-4 5,1-2-6,-2-1 0,-3-7-2,1-3 1,-1-4-49,0-7-53,0-2-41,0-5 11</inkml:trace>
  <inkml:trace contextRef="#ctx0" brushRef="#br0" timeOffset="166579.1419">23095 17506 61,'0'0'77,"0"0"1,0 0-24,0 0-53,0 0 5,0 0 24,45-11-16,-18 11 2,1 0-11,0 0-3,-1 0-4,0 0 2,-4 0-49,-1 0-57,-5 0-81</inkml:trace>
  <inkml:trace contextRef="#ctx0" brushRef="#br0" timeOffset="167336.5973">23423 17306 137,'0'0'108,"0"0"-16,0 0-12,0 0-8,0 0-33,0 0-31,0-9-8,1 18-21,-1 15 21,0 9 7,0 1-4,0 2 3,-1 1-6,-5-4 0,2-2 3,1 0-3,0-5 0,0-1 2,-2-4-2,2-6 3,0-6-3,3-3 0,-2-3-1,2-3-34,0 0 10,0 0 5,0-9-16,0-12-120,5-3 0</inkml:trace>
  <inkml:trace contextRef="#ctx0" brushRef="#br0" timeOffset="167836.5736">23495 17355 34,'0'0'82,"0"0"-24,0 0 3,0 0-17,0 0 4,0 0 3,7-53-9,-7 53-40,0 0-2,2 8-16,1 15 16,-2 8 3,2 4-3,3 1 14,0 0-8,3-1-1,4 0-2,4-4 2,1 2-4,0-6 9,1-4-9,-2-5 0,0-8 4,-2-2-4,0-7 0,-3-1 9,3 0 11,-1 0 22,-1-9-10,-3-7-10,-1-4 7,0-4-7,-3-1-10,0-3 3,-1 2-15,-2 0 10,0 0-5,0 1 1,1 2 11,0-1-12,1 1-2,-2 1 1,2-1-5,1 2 2,-2 2-2,3 5 0,-1 5-4,-1 1 3,-2 5-6,-2 2-21,1 0-35,1 1-29,1 0-50,7 0-13,-2 0-32</inkml:trace>
  <inkml:trace contextRef="#ctx0" brushRef="#br0" timeOffset="170720.3656">24537 17224 43,'0'0'71,"0"0"-25,0 0 22,0 0-35,0 0-13,0 0-6,-23-25-13,12 22 30,-2 3-19,-5 0 7,-5 0-7,-3 0-4,-3 0-5,1 4 4,0 5-7,-1 5 2,1 4 9,1 4-6,0 9-1,2 5 8,6 0-5,2 5 17,4-1 3,5 1-7,5-4 0,3 0-15,0-6 1,8-2-6,8-4 3,2-4-1,9-4-2,6-8 0,8-3 5,7-5-5,6-1-28,-1 0-87,-2-2-72</inkml:trace>
  <inkml:trace contextRef="#ctx0" brushRef="#br0" timeOffset="171157.8461">24863 17348 49,'0'0'110,"0"0"-107,0 0 5,0 0 64,-24 87-1,20-52-22,2 2-33,2 0 2,0-4-13,0-2-2,0-2 2,0-5-5,0-3 0,0-6-44,3-3-48,4-6-53</inkml:trace>
  <inkml:trace contextRef="#ctx0" brushRef="#br0" timeOffset="171466.2375">24952 17221 144,'0'0'41,"0"0"73,0 0-7,0 0-44,0 0-43,0 0 6,54-35-23,-20 31-1,4 1 0,0 2-2,0 1 0,-4 0 0,-1 0-3,-6 1-5,-8 8-50,-4-1-13,-7 0-50,-8 3-8,0 0 16</inkml:trace>
  <inkml:trace contextRef="#ctx0" brushRef="#br0" timeOffset="171716.222">24809 17433 72,'0'0'9,"0"0"24,0 0 67,0 0-35,108 0-43,-62 0-14,-5 0 3,-3 3-11,-10 4-1,-10 0-11,-9 2-76,-8 3 0,-1 2-19</inkml:trace>
  <inkml:trace contextRef="#ctx0" brushRef="#br0" timeOffset="171966.2084">24733 17671 62,'0'0'30,"0"0"17,0 0-24,0 0 64,0 0 30,106 7-44,-57-7-30,3 0-22,-2 0 2,-3 0-11,-5 0-11,0 0-1,-3 0-1,-2 0-65,-4 0-41,-9 2-153</inkml:trace>
  <inkml:trace contextRef="#ctx0" brushRef="#br0" timeOffset="172542.7111">25686 17310 287,'0'0'38,"0"0"35,0 0 8,0 0-8,0 0-15,0 0-50,-9-9-8,9 10-7,0 19-5,-3 10 10,-4 5 2,-2 3 0,1 1 5,-1-5-5,2 2 0,0-3 0,1-1-23,1-2-31,2-7-17,3-2-14,0-8-13,0-3-51</inkml:trace>
  <inkml:trace contextRef="#ctx0" brushRef="#br0" timeOffset="173086.4616">25622 17242 31,'0'0'35,"0"0"-20,0 0 8,81-18 5,-52 15 14,3 2-16,-1 1-7,0 0 9,-1 0-21,-2 12-5,-3 8 5,-1 2-6,-5 5-1,-6 3 4,-4 0-2,-4-1 4,-5-1 0,0-2 1,0 4 48,-9-4-22,-3 2 5,-3 3-5,1-3 6,0-1 1,2-1-9,1-5-21,-1-6-1,3-2-7,-3-2 1,-2-2-3,-5-1 0,-1-4 14,-6-1-14,3-2-3,-2-1-2,3 0-16,1 0 7,3-3-15,-1-2-16,-2-2-2,0 1-10,2 1 7,3 2 18,7 1-12,2 0-44,4 1-24</inkml:trace>
  <inkml:trace contextRef="#ctx0" brushRef="#br0" timeOffset="173646.9553">26279 17769 319,'0'0'75,"0"0"-39,0 0 41,0 0 3,0 0-51,0 0-20,-2-6-9,2 6-24,0 0-117,-3 0-159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1:55:35.3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7680 854 19,'0'0'82,"0"0"9,0 0 4,0 0-27,0 0-21,0 0-19,0 0 3,0 0 1,-3-21-12,3 21-19,-3 4 0,0 14 3,-3 9 5,2 7-8,-1 5 11,1 4-11,1 4 6,0 1-5,0 1-1,0-6 2,0-2-3,1-5 1,2-6-2,-1-3-34,1-6-32,0-3-33,0-4-50,0-8-42</inkml:trace>
  <inkml:trace contextRef="#ctx0" brushRef="#br0" timeOffset="421.8497">7687 811 88,'0'0'50,"0"0"59,0 0-61,19-88 7,-9 74-28,-1 3-3,3 4-18,3 6-6,0 1 0,1 0-3,2 21 3,0 8-1,-6 7 6,3 3-5,-8 0 7,-4-1-6,-3-4 4,0-1-5,-6-4 0,-13-4 0,-1-2 9,-7-4-9,-1-2 0,0-5-60,4-5 40,3-2-26,5-5-19,1 0-58</inkml:trace>
  <inkml:trace contextRef="#ctx0" brushRef="#br0" timeOffset="921.8248">8002 913 101,'0'0'103,"0"0"-7,0 0-7,0 0-50,0 0-39,0 0-14,0 43 14,0-11 26,2 4-8,-2-3-2,0 0-7,0 0 0,0-1-6,0 1 0,-2-4 0,-1-2-3,0-3-14,3-5-41,0-4-18,0-4-6,0-5-12,0-6-19</inkml:trace>
  <inkml:trace contextRef="#ctx0" brushRef="#br0" timeOffset="1406.6977">8032 889 82,'0'0'102,"0"0"-18,0 0-19,28-87 2,-20 79-35,6 3-22,0 4-10,3 1 0,-1 0-3,-1 6 1,0 11-2,-4 4-2,-1 2-2,-9 3 8,-1 3 1,-7-1-1,-14 2-3,-6-3-20,-1-2 23,-2-6-17,6-4 14,2-6-2,10-6 5,3-1 8,3-2-1,6 0 11,0 0 0,0 0-11,0 0-5,15 0 2,10 0-4,5 7 1,1 5 2,-1 5 3,-2 1-1,-1 3 2,-4 3 0,-1 2-2,-4-1-5,-6 1-2,0-4 2,1-1-3,-5-4-32,-2-3-16,1-1-29,-7-3-12,3 0-61</inkml:trace>
  <inkml:trace contextRef="#ctx0" brushRef="#br0" timeOffset="1859.8009">8596 1002 104,'0'0'157,"0"0"-44,0 0-13,0 0-27,0 0-13,0 0-44,-67-64 5,48 64-21,1 15 0,-2 12-5,4 8 4,1 2 0,9 0-1,6-1-1,0-4-2,9-4 0,7-4 4,4-5 1,2-3-1,2-9 1,-2-3-2,1-4 5,-2 0 4,1-9 0,-4-7-3,-2-2 2,-4-5-1,-7-1 2,2-1 10,-7-2-12,0 0-4,0-2 1,-12 2-3,3 5 1,-1 3-1,1 6-36,3 5-43,3 6-35,0 2-97</inkml:trace>
  <inkml:trace contextRef="#ctx0" brushRef="#br0" timeOffset="2328.5201">8893 907 225,'0'0'138,"0"0"-55,0 0-1,0 0-2,0 0-22,0 0-58,-6-18-9,6 42-9,0 9 18,0 8 3,-3 1 1,2-2-1,-2-1 3,3-3-2,0-2-4,0-3 0,0-4-1,0-3 0,1-3-28,2-5-72,3-5-32,-2-4-57</inkml:trace>
  <inkml:trace contextRef="#ctx0" brushRef="#br0" timeOffset="2855.6483">8899 984 139,'0'0'118,"0"0"10,0 0-59,0 0-7,11-88-18,3 71-27,3 4-14,4 1-1,-2 4-1,-2 8-1,-3 0 0,0 7-6,-5 12-3,1 2 6,-4 3-8,-4 0 11,-2-1 6,0 0-4,0-4 2,-15 1 4,0-4-6,-3-4 10,3-4-12,7-4-3,4-4 3,1 0 1,3 0-1,0 0-10,0 0-5,0 2 7,7 7-23,9 3 31,1 4 3,3 2-3,-2 2 1,-5 0-1,2-1-1,-6 1 0,-1-1-5,-3-2 4,-5 0 2,0-1 0,0-3 8,-7 0 2,-5-3 5,-3-1 4,0-3 1,-1-3-13,1-2 0,-3-1-7,3 0-3,-1-7-75,5-11-135</inkml:trace>
  <inkml:trace contextRef="#ctx0" brushRef="#br0" timeOffset="3449.3647">9272 917 163,'0'0'131,"0"0"-50,0 0-28,0 0-39,0 0-8,0 0 4,-34 68-3,25-32 15,-3 3-13,6 3 4,-3 3 17,1-3-2,1-3-23,6-7 0,1-5-3,0-6-2,0-6 0,1-4 0,11-5-2,3-3 2,7-3 0,8 0 22,12 0-15,1-7 0,-1 1-7,-5-1-50,-8 6-89,-7-1-87</inkml:trace>
  <inkml:trace contextRef="#ctx0" brushRef="#br0" timeOffset="3839.9724">9681 956 130,'0'0'101,"0"0"-25,0 0-71,0 0 9,0 0-13,0 0 68,18 103-12,-18-66-12,0-1-21,0-1-1,0-2-9,0-3-10,0-1-2,0-4 0,0-1-2,0-4-46,0-5-67,0-7-79</inkml:trace>
  <inkml:trace contextRef="#ctx0" brushRef="#br0" timeOffset="4105.5888">9758 935 136,'0'0'102,"0"0"2,-1-81-50,4 56-9,7 3-21,7 7-10,-1 2-10,2 4-4,6 2 3,-5 3-6,2 4 2,-2 0 0,0 0 0,-2 0 0,-2 4-4,2 9-32,-5 2-68,-5 1-85</inkml:trace>
  <inkml:trace contextRef="#ctx0" brushRef="#br0" timeOffset="4334.8457">9757 1051 88,'0'0'41,"0"0"2,0 0-2,0 0 25,0 0-5,0 0-18,73 18-9,-46-16-14,0 2-12,-2 4-5,-5 2-3,-6 5-13,-5 5-37,-9 1-88,0 1-58</inkml:trace>
  <inkml:trace contextRef="#ctx0" brushRef="#br0" timeOffset="4537.9638">9721 1388 235,'0'0'31,"0"0"-23,0 0 69,0 0-22,95-19-24,-63 10-23,-1 0 5,-3 2-13,-2 3-4,-4 3-26,-4-1-109,-4-1-120</inkml:trace>
  <inkml:trace contextRef="#ctx0" brushRef="#br0" timeOffset="4991.0667">10285 931 194,'0'0'99,"0"0"23,0 0-31,0 0-10,0 0-43,0 0-38,0-8-18,0 35 13,0 10 5,-5 5 1,-1 1 6,1 1-7,0-3 3,4-5 0,1-3-3,0-4-2,0-7-39,0-4-58,0-6-33,0-7 16,0-5-12</inkml:trace>
  <inkml:trace contextRef="#ctx0" brushRef="#br0" timeOffset="5522.9797">10290 1012 4,'0'0'71,"0"0"8,14-86 11,-8 68-11,2 5-2,-2 4-56,4 2-10,1 7-4,2 0-5,2 14-2,2 10-2,-1 6 2,-4 0 2,-2-1 10,-2-4-7,-4-1-1,-1-4-1,-1 0 4,-2-2 2,0-2 4,0-1-12,0-1 6,0-7-2,0-4 0,0-1-4,0-2 4,0-2 3,0-14-8,0-11 1,6-7-2,5 0-6,5-5 2,3 3-2,-1 3 6,6 4-6,-2 9 7,-3 9 1,-2 6-1,1 5-2,0 0 0,-1 18 2,2 8 3,-5 1 1,-3 5-1,-8-3 0,0 2-3,-3-1 10,0-2-7,0 2 0,-3-1 4,-2-2-7,1-1 2,-1-1-2,2-1 0,0 1-25,2 0-9,-6 3-53,-2 0-45</inkml:trace>
  <inkml:trace contextRef="#ctx0" brushRef="#br0" timeOffset="6158.6782">11158 950 168,'0'0'101,"0"0"-19,0 0 9,0 0-31,-5-87 5,-7 70-29,-1 3-16,-2 1 1,0 6-14,2 4 6,-5 3-13,0 0-5,0 3 1,1 14 4,4 4 0,6 4-12,4 5 5,3 1 2,0 1 1,1 2 2,11-2 1,3 3 1,0-2 3,3-1-3,-3-3-2,4-3 0,-5-3 2,-3-2 4,-6-4-4,-2-1-6,-3-2 2,-3 1 3,-15 0 1,-6-2 8,-7 1-5,-3-2 1,1-1-4,0-5 0,3-3-9,6-3-67,2 0-95,4-5-67</inkml:trace>
  <inkml:trace contextRef="#ctx0" brushRef="#br0" timeOffset="9086.3299">13052 1063 75,'0'0'99,"0"0"-15,0 0 8,0 0-20,0 0-34,0 0-11,0-8-23,0 8-4,0 0-15,0 14 15,-1 7 5,-2 5 5,1 2 0,1 1 4,-3 0-9,4-4-1,0-1-4,0-1 1,0-5-2,5-3 1,6-4 0,4-4 1,3-6 1,1-1 12,4 0-9,2-14-4,-1-6 5,-3-3-6,-3-1 0,-2 0 2,-4 0-1,-3 2 3,0 0-1,-3 6-3,-3 4 7,-2 4-2,1 4 10,-2 2 25,0 2-35,0 0-5,0 0-21,0 8 3,3 7 18,3 6 3,3 0-3,-2 2 3,1 1-3,2-2 1,-1-1-2,-1 0 2,1-4 2,1-3-3,-3-2 0,2-3-3,2-2 1,-1-4-11,5-1-24,6-2 30,0 0 4,0-2 3,0-11 0,-4-1 3,-3-3-1,-1-2-1,-5-2 0,-4-2 2,-1 2-3,-3 0 0,0 3 0,0 4-3,0 3 3,-7 1-3,-2 2 0,0 0 3,2 2 2,2 2-2,2 2 0,1 0-2,2 2 1,0 0-4,0 0-3,0 0-11,0 0 6,2 0 4,10 0 8,4 0 1,4 2 2,2-2-2,0 0 3,-2 0-2,-2 0 1,-6 0-2,0 0 1,-5 0-1,-1 2 0,-1 0 0,-1 6-2,-1 4 1,0 5 1,-3 4 7,1 1-1,-1 1 4,0-1-6,2-2-2,1-2 2,5-3-3,2-3 2,5-2-3,0-3 0,6-3 11,1-4-9,3 0 0,-2 0 3,4-15-5,-5-3 6,0-5-3,-4-4 0,2-4 4,-5-5-3,-2-5-1,-1-2 3,-2-3-5,-4 2 7,-3 2-4,-3 5 5,0 6 10,0 9 3,-6 8-2,1 10 1,2 4 1,1 0-22,-1 15-3,-1 18 0,-4 11 2,5 4 1,1-1 0,2-4-1,0-2 2,0-5-2,0-4 1,5-5 0,9-5-3,2-5 0,0-4 3,7-7 0,0-6 0,6 0 9,2 0-9,0-7-9,-2-7-2,-6-1-8,-6-1 5,-2-2 9,-3-3-10,0-4 14,0 1-2,-2-4-6,-1-1 4,3-3-12,-3 0 4,-3-2-1,-1 6-2,-4 2 16,-1 7 0,0 3 0,0 8 7,0 3 5,-1 4 7,1 1-12,0 0-7,0 13-19,0 16 8,0 11 11,0 5 2,0-1 5,0-1 11,0-4 0,0-5-7,-2-4 1,-1-5-9,0-7-2,2-2-2,-1-7 6,2-3-6,0-3 1,0-3 0,0 0 15,0 0-7,0-7 3,2-10-11,10-3-2,1 2-8,-1 5 5,-4 5 5,0 4-3,1 4 1,0 0-13,6 0 14,-1 7-2,2 8-1,-4 3 1,1 0 3,-1-1-5,-1-1-8,1-2-6,0 0-12,-2-4 20,-1-1-5,-1-3-20,-1-2-7,1-1-65,3-3-17,0 0-9,2 0 48</inkml:trace>
  <inkml:trace contextRef="#ctx0" brushRef="#br0" timeOffset="9523.8094">13899 1015 80,'0'0'109,"0"0"-56,0 0-44,0 0 2,0 0-2,0 0 14,0 0 14,114-2-6,-73 2-24,0-3 0,0-1-5,1 1-2,-2 0 3,-6 3-3,-3 0-10,-7 0-40,-9 0-32,-4 3-35</inkml:trace>
  <inkml:trace contextRef="#ctx0" brushRef="#br0" timeOffset="9773.7912">13873 792 455,'0'0'99,"0"0"-76,0 0-23,0 0-1,0 0-7,0 0-81,-3-4-65,3 11-1</inkml:trace>
  <inkml:trace contextRef="#ctx0" brushRef="#br0" timeOffset="10847.2735">13754 947 73,'0'0'44,"0"0"23,0 0-8,0 0-29,0 0-2,0 0 4,-9-6-3,9 5-2,0 1-8,0 0-13,0 0-6,0 0-11,7 3 10,7 7 1,6 1 0,3-2 7,5-2-7,1 0 1,1-2 2,-2 1-3,-3 1-4,-3-3-80,-3 0-65</inkml:trace>
  <inkml:trace contextRef="#ctx0" brushRef="#br0" timeOffset="11675.3518">16083 755 267,'0'0'85,"0"0"18,0 0 22,0 0-21,0 0-69,0 0-35,-24-11-7,16 48 7,2 9 2,-1 1-1,-2 1 0,3-4 2,-1-1-3,-3-4 0,2 0-3,0-4-11,4-2-67,-1-4-25,2-8-46,2-8-32</inkml:trace>
  <inkml:trace contextRef="#ctx0" brushRef="#br0" timeOffset="12092.6115">15844 776 194,'0'0'26,"0"0"10,0 0-12,0 0-5,46-80-5,-21 80-9,10 0-5,7 6 0,7 16 32,4 10 10,-3 7-10,-1 5-20,-7 1-9,-6-1 1,-6-4-2,-7-5-2,-5-1 0,-4-5 0,-5-2 5,-6 1-5,-3-5-8,0 1 8,-24 1 8,-12-4 7,-9-2-12,-7-6 2,0-2 30,-2-5-25,3-6-9,6 0 4,7 0-5,8-8-13,6-12-51,11-3-77,7-3-131</inkml:trace>
  <inkml:trace contextRef="#ctx0" brushRef="#br0" timeOffset="12545.712">16512 804 84,'0'0'105,"0"0"-72,0 0-18,0 0 19,0 0-25,0 0-3,17-2 2,1 2-2,7 7 11,5-4 8,3-2-15,3-1-3,1 0-3,0 0-4,-1 0 2,-5 0-2,1 0-1,-6 0-6,-6 0-67,-4-2-66</inkml:trace>
  <inkml:trace contextRef="#ctx0" brushRef="#br0" timeOffset="12920.6919">16687 786 6,'0'0'61,"0"0"-28,0 0 43,-5 90-21,5-53-11,0 0 2,2 2-23,4-2-12,0-4-4,-2-2 5,-2-2-9,-2-4 4,0 2-3,0-1-3,0 0 0,-6-3 4,-5-1-3,0-4 7,-1-6-2,-1-3-1,0-4-1,1-5 5,-3 0 3,0-2-10,-4-11 1,1-7 4,0-1-8,1-3-2,3-1-35,3 2-26,3 0-48,3 2-100</inkml:trace>
  <inkml:trace contextRef="#ctx0" brushRef="#br0" timeOffset="17125.0483">18346 1018 22,'0'0'101,"0"0"-25,0 0 14,0 0-2,0 0-33,0 0-29,0 0-12,-10-66 0,5 55 8,-1 2 6,-1 0 9,-4 2-20,4 2 7,-5 1-21,-3 1-3,0 3-1,-6 0-5,3 0 6,-1 3-1,0 8-2,3 6 1,0 1 1,3 5-3,5 1 4,1 0-7,5 0 4,2-4 0,0-1 2,0-2-1,9 0-2,2-6 2,-1 1 2,3-6-2,-1-3 4,5-3 7,1 0-7,3-6 0,2-10 2,-1-5-4,-3 0 6,-3 1-6,-5 2 0,-5 3 6,-2 5-4,-2 2 4,-2 3 10,0 4 21,0 1-17,0 0-20,0 0-10,0 0 3,0 8 0,0 2 3,1 1 3,6-2-1,1 1-1,2-2 1,4 1 2,2-2-1,5-2 2,0-3 1,5-2 1,0 0-2,0 0 4,-3-13-5,1-3 0,-1-5 7,-2-5-7,-1-4 2,-2-8 0,2-7-1,-2-9 2,-2-3-3,-4 0 0,-2 5 2,-5 9-2,-5 5 2,0 8 2,0 4-3,-8 8 5,-2 6-5,4 5 2,2 5 19,2 1-16,2 1-6,-1 0 0,-4 1-16,-2 19 15,-1 8 0,-1 10 1,2 6 1,1 4 0,0 6-1,3 0 0,3-1 1,0-3-1,0-9 0,0 0 0,0-6-1,12-2 0,1-5-2,2-3 2,5-4-1,-1-8 1,1-3 0,0-6 1,2-4 5,4 0-3,-2 0 1,1-7-3,1-6-30,-6-2-49,0 0-51,-4 0-168</inkml:trace>
  <inkml:trace contextRef="#ctx0" brushRef="#br0" timeOffset="18046.8743">19225 952 106,'0'0'104,"0"0"-51,0 0 12,0 0-36,0 0-18,0 0-9,-67-20-2,59 29-4,-1 5 4,0 2-1,2 2 1,2 1 0,2-1 0,3 0-1,0-2 1,0-1-9,0-3 6,9-3-6,2-3-16,1-3 3,-2-3 22,1 0 6,-1 0 5,-1-3 8,0-9 13,-2-3-12,-1-1-3,0-1 14,-1-1-28,-1 3 2,-1 1 0,-1 3-3,-1 0 9,-1 4-2,3-2 4,-3 7-1,0-1 4,0 1-3,0 2-2,0 0 10,0 0-8,0 0-13,0 0-3,0 0-6,0 14 9,-3 4 0,0 3 6,3 5-1,0 2 7,0 4-6,0 1 4,10 2 6,1-1-7,-2 1-5,1 1 2,-5 0 8,-5 0 18,0 2-21,-6 0-7,-13-2 15,-2 0-10,1-3-2,-2-4-7,3-7 1,1-5 5,1-7-6,5-4 3,1-4 4,5-2-3,-1 0-4,6-17-7,1-7-46,0-6 12,9-4 8,13 0 22,5-2 7,7-2 2,5 2-7,3 2 9,1 3-5,1 3-41,-1 4-33,-6 3-50,-6 6-27,-5 4-13</inkml:trace>
  <inkml:trace contextRef="#ctx0" brushRef="#br0" timeOffset="18542.2525">19704 955 262,'0'0'74,"0"0"-46,0 0-11,0 0-13,-81 66 13,64-35-13,4 1 20,6-3-4,4-3-9,3-4-11,0-4 0,7-3-3,11-6 3,2-6 3,2-3 3,0 0 6,2-6 3,-3-8-7,-2-4-1,-5-1-3,-4-2 7,-5-3-6,-5-2-3,0-1 11,0 0-11,0 5 1,-5 2 18,-5 5-9,1 3-11,4 3 12,1 4-12,4 2-2,0 3-1,0 0-34,18 0-46,12 0 67,10 0-7,2 0-42,3 0 40,-5 0 12,-4 2-22,-5 1-43,-3-3-62</inkml:trace>
  <inkml:trace contextRef="#ctx0" brushRef="#br0" timeOffset="21378.8451">7488 1748 18,'0'0'36,"0"0"14,0 0-16,0 0-8,0 0 13,0 0 3,80 12-18,-65-12-6,0 0 4,2 0 3,-1 0-1,2 0-17,1 0-1,2-3-6,2 2 3,0-2-1,4-1-2,0 1 0,1 0 0,-1 1 2,-3 0-2,3 1 0,3 1 0,3-2 1,8 2-1,6 0 0,8-1-1,3-1 2,3 2-2,0-2 0,2 2 1,-2 0 0,2 0 0,-5 0 0,-1 0 0,-6 0 1,-4 0-2,-2 2 0,0 4 1,0-3-1,2 0 1,3-2 0,0-1 2,1 2-2,-2-1-1,2 1 0,4 0 2,-1 1 0,10-2-1,-6 1-1,2 1-1,-3-2-3,-4 2 4,-1 0-12,-1 2-14,1-1 27,3 1-4,2-3 4,-1 1 0,2 1 0,0-3-1,-3-1 1,3 2 0,-1-2 0,-5 0-3,2 1 3,-4 2 0,-3 0 0,-3 3 3,0 1-3,3-2 0,1 3-3,3-3 3,7-4 0,-1-1 0,2 0 0,1 0 0,3 0 0,-1 0 1,1 0-3,-2 0 3,0 0-1,-1 2 0,-3-2 1,1 1 3,0-1-4,2 0 1,0 0 1,1 0-2,2 0 0,2 0-1,8 0 4,3 0-3,6 0 0,-1 0 0,-4 0 0,-2 0 2,-2 0-2,-1 0 2,-2 0 0,-3 1 0,2 4-2,-5-2 0,0 1 1,0 0 3,-1-2-5,1 3 2,0-2-1,2-2 0,5 2 0,4 1 0,1-3 3,2 2-3,-5 0 0,1 1-1,1 1 2,1 0-1,0-1 0,-1 0 1,-2-1-3,0 1 4,0-3-2,-1 2 0,-2 0 2,0 0-2,0 0 4,5 0-1,2 0 5,1 0-7,-1 0-1,0-1 3,0 1 0,1-1 0,4 0-3,-2 0 0,-2-1 2,1-1-2,-4 0 0,2 0-1,-1 0 1,0 0 2,0 0-2,6 0 0,2 0 1,4 0 2,2 0-3,-1 0-2,2 0 1,6 0 2,2-1 3,2-3-2,-1 2 1,0-1-3,-3 1 1,3-1-1,0 0 0,4-2 1,3 1-2,4 0 3,1-2-4,0 1 2,-2-2 0,0 1 3,-3-1 0,-3 1-3,-6 2 0,-1-1 1,5 1-3,1 1 4,1-2-4,4 1 6,2-1-4,-2 2 0,0-1-1,-3 0 1,-4 2-2,-5-1 3,-4 3-2,-5-2 1,0 2 0,1 0 2,3-1-2,-1 1 0,3-2-2,1-1 4,2 2-2,-1-1 10,2-1-8,-5 3 4,-5-1-5,-4 0 2,-5 1 0,-9 0-3,-8 0 0,-6 0 1,-9 0 0,-3 0-1,-8 0 0,-13 0 2,-7 0-4,-10 0 1,-5 1-5,0 0-13,0 2 16,-8 2 3,-10 3-4,-5-1-47,0 0-59,-1-2-27</inkml:trace>
  <inkml:trace contextRef="#ctx0" brushRef="#br0" timeOffset="27423.8835">2842 2821 16,'0'0'16,"0"0"28,0 0 2,3 84 6,0-56-32,1 0 6,-1 1-17,-3-1-1,0 1 0,0-3-2,0-3 0,0 2-6,0-4 0,0 2-68,0-2-39</inkml:trace>
  <inkml:trace contextRef="#ctx0" brushRef="#br0" timeOffset="28137.9989">2521 2782 321,'0'0'111,"0"0"-25,0 0-14,0 0-16,0 0-16,0 0-37,-16 44 4,4-1 0,1 9-6,1 2-1,4 0 0,4-6 4,2-3-4,0-4-1,5-5-2,8-2-1,4-2-37,2-3 4,2-3-4,6-7 2,7-6 22,8-8-6,3-5-30,2 0-20,1-3-58,0-12-44</inkml:trace>
  <inkml:trace contextRef="#ctx0" brushRef="#br0" timeOffset="28466.1073">3278 2747 420,'0'0'71,"0"0"4,0 0-49,0 0-12,0 0-14,0 0-25,17 47 24,-6-21-2,2 1 6,-2 2-1,-5-3 12,-5 3-1,-1 1 3,0 2-3,-12 1 2,-7 0-9,-1 0-2,-8 0-2,1 2-2,-4-2-33,-7 2-58,0-4-82,-1-8-54</inkml:trace>
  <inkml:trace contextRef="#ctx0" brushRef="#br0" timeOffset="29352.852">4377 2613 131,'0'0'126,"0"0"-24,0 0-42,0 0-23,0 0-12,0 0-25,43-8 0,-20 4 0,5 3 1,3-1 4,4 1-3,3 1-2,-5 0 0,3 0 0,-8 0-1,-8 0-24,-2 0-56,-11 0-28,-7 0-40</inkml:trace>
  <inkml:trace contextRef="#ctx0" brushRef="#br0" timeOffset="29630.3359">4535 2577 48,'0'0'153,"0"0"-121,0 0-29,-7 96 60,7-58-17,0-2-12,0-1 2,0-3-14,0-2-10,0 0-3,1-2-7,2 0 1,0 0-3,0 1 0,-1-1 5,-2-1-5,0 1 0,0-4 0,0-3-1,0-5-44,0-4-76,0-7-88</inkml:trace>
  <inkml:trace contextRef="#ctx0" brushRef="#br0" timeOffset="29839.3683">4465 3110 178,'0'0'131,"0"0"-91,0 0-19,0 0-21,0 0-4,0 0 4,76 0 18,-47 0 1,-1-1-14,3-1-4,-4 1 3,0-1-4,-3 1-36,-5-1-86,-1-1-46</inkml:trace>
  <inkml:trace contextRef="#ctx0" brushRef="#br0" timeOffset="30479.962">5160 2594 311,'0'0'139,"0"0"-24,0 0 14,0 0-68,0 0-27,0 0-34,0 27-8,-4 14-4,-1 10 8,1 3 8,-1 3-2,1 0 2,-2-2-4,3-9 0,0-5 2,3-8 0,0-6-2,3-4-2,7-4 1,4-5 1,2-5-4,5-8-14,0-1-29,6-1-3,-3-16-71,-8-2-23,-4-2-131</inkml:trace>
  <inkml:trace contextRef="#ctx0" brushRef="#br0" timeOffset="30761.1943">4995 2837 254,'0'0'135,"0"0"-87,0 0-44,0 0-3,0 0 4,0 0 10,92 0-15,-59 0 4,-2 0-2,-1 0-2,-3 0-1,1 0-1,-2 1-50,-4 2-75,-4 0-47</inkml:trace>
  <inkml:trace contextRef="#ctx0" brushRef="#br0" timeOffset="31300.9348">5617 2915 38,'0'0'200,"0"0"-82,0 0-44,0 0 9,0 0-27,0 0-7,-45-47-42,30 37 38,-1 0-43,-5 1 7,1 5-1,-2 1-8,6 3 0,1 0 1,3 0-1,3 6-11,4 10 10,2 6-6,3-1 2,0 3 2,2-2-1,10-1 3,6-2-1,2-2-1,0-2-4,1-2 7,-6-2 0,-2 0 0,-4-4 0,-4 1 0,-2 0 4,-3 0-8,0 2 0,-9-2-9,-12 3 5,0-2-4,-6 0-5,2-3-29,1-3-68,3-3-81,0 0-29</inkml:trace>
  <inkml:trace contextRef="#ctx0" brushRef="#br0" timeOffset="34479.5705">7479 2837 32,'0'0'116,"0"0"-57,0 0 29,0 0-21,0 0-23,0 0-8,0 0-20,-8-35 8,4 29-5,1-2 1,-3 1 1,0-1 0,-2 1-10,-2-1-3,1-1 2,-2 2-10,0-1 16,-1 0-10,-6 3-5,3 0 1,-1 2 6,-1 1-4,1 2 3,1 0 1,-3 0-6,3 8-2,-1 7-2,2 3-5,4 4-2,5 4 6,2 1-18,3 2 18,0-2 3,0-2 0,3-2 0,9-3-4,0-2 4,4-4 0,1-1 0,4-6-1,2-4-1,2-3-13,3 0 15,-3-6-2,-1-9 4,-3-3-4,-8-3 2,-2-2 0,-1 2 3,-5 2-3,-2 4 0,-2 1 2,-1 5-2,0 3 10,0 4-7,0 0 11,0 2-12,-1 0-2,1 0-1,0 0-14,0 6-8,0 9 12,0 0 11,0 0 0,0 0 1,3 0-1,4-1 0,-1-3-3,3-1 4,-3-1-3,5-4-2,-1-1-4,0-3 3,1-1-7,5 0 12,-1 0 2,0-8-1,5-6 2,-1-3-3,0-4 1,-4-3 3,0-4-3,-3-2 0,-1-2 1,-1-3-2,-3 2 2,-1-1-2,-4 5 0,-2 0 14,0 5 13,0 2-8,0 2 14,-2 5-1,-1 6-6,2 2-11,1 6 5,0 1-7,0 0-13,0 5-11,0 21-6,0 11 16,1 11 1,4 5 5,-4 3-2,1-1 10,-2-2-6,0-2-1,0-4-3,0-3-1,0-2 1,0-3-3,-5 0 2,-1 0 6,0 0-4,-1 1-4,-2-2 0,0-3 3,4-8-3,1-8 0,2-6-6,1-6-3,1-2-27,0-2 5,0-2 12,0-1 7,0 2 8,0-2-4,0 0 7,0 1 1,0 1-1,0-1 1,0 0 0,0 1 1,0 0 0,0-2-1,0 0 0,0 0-2,0 0 2,0 0 0,0 0-2,0 0 5,0 0-2,0 0-1,0-6-11,0-10-35,0-5-55,0-4-129</inkml:trace>
  <inkml:trace contextRef="#ctx0" brushRef="#br0" timeOffset="35676.8884">7752 2786 5,'0'0'59,"0"0"18,0 0-14,0 0 3,0 0 6,0 0-37,0 0-5,-5-47-7,5 42-1,3 0-20,9 2-2,4 1 2,6 2 0,3 0 2,-1 4 4,-1 11 1,-3 5 10,-2 1-9,-6 0 4,-6 1 12,-2 1-7,-4-2 3,0 2-15,-7-2-1,-8-2 5,-1-2-3,-1-4-1,2-4-4,0-1-3,-1-2-10,7-5-1,-3-1 0,2 0 9,-1 0-1,3-3-9,1-4 9,3 2 0,1 1 3,3 0 1,0 4 2,0 0-4,0-1 1,0 1-16,0 0-5,0 0-6,7 0 23,5 0 4,3 0-6,1 0 0,-2 3-8,7 5-10,-2-4 4,1-1-12,2 2 8,-3-4 4,4-1 5,-4 0 14,2 0-8,-2 0-3,1-9 2,-2-6-6,1-5 8,0-2 8,-4-6 0,-3-4 4,0 0 0,-4 1 12,-5 0 41,-3 5-8,0 0-1,0 4 0,0 3 1,0 3-23,-2 4 16,1 4-8,-2 6 16,3 1-23,-2 1-18,2 0-9,0 8-15,0 17-9,0 9 23,0 8 1,0 2 7,0 4 0,0 1 2,0 1 3,-6-3-11,3-1 9,-3-2-9,6-5-1,-4-4 5,1-1-5,1-4 0,-1-5 0,-1-5 0,2-8-1,1-4-26,1-8-28,0 0-46,0-4 15,0-17-55</inkml:trace>
  <inkml:trace contextRef="#ctx0" brushRef="#br0" timeOffset="37531.0698">8128 2826 63,'0'0'76,"0"0"13,0 0-76,0 0-4,0 0 1,0 0-6,6-40 27,1 36 6,2 1-25,0 2 1,6-1-7,3 2 0,1 0 14,2 0-5,3 0-5,1 5-1,-4 3 5,3 5 3,-6 0-10,0 0-2,-8 4 11,-4 0 10,-4 1 2,-2 2-5,0 1-15,-12-1 2,-9 3-8,-4-2 6,-2-4-8,4-4-15,-2-4 11,6-4-11,2-5 14,4 0 1,2 0-7,0 0-13,5-6-5,-2-2 18,8 1-3,0 2 1,0 1 3,0 1 1,6 0-4,7 3 1,4 0 8,4 0-6,4 0 6,3 0 1,5 0-1,1 0 2,2 0-2,-1 0 0,-1 0 6,-3 0-6,1-5 0,-2-1 3,-4-1-3,-2-1 3,-4-2-2,-7-3 3,1-3 17,-3-4 10,-2-2 4,-3-5-21,2-5-8,-4-3 0,1 0-2,-4-5-4,1 0 3,-1 0-3,-1 3 0,0 3 3,0 3-3,0 7 6,0 5 2,0 8-1,0 5 16,-3 5-5,2 1 1,-4 0-19,1 10-48,1 16 33,0 12 14,-3 5 2,0 5-1,1 0 0,2-1 0,2-2 0,1-3 1,0-5-2,0-5 1,0-1 0,7-4-2,4-2 2,5-4-4,2-5 3,3-5-4,0-1-7,0-7 3,1-3-5,-1 0 13,-1-2-3,-1-12 0,-4-1 0,1-3-8,-5-2 4,-1-1 7,-6 2 1,1-1 0,-5 2 0,3 2 0,-3 5 1,0 5 0,0 3 2,0 3 11,0 0-14,0 9-15,0 11 3,0 1 12,3 0 1,3 0-1,3-3 0,1-1-1,4-5 1,5-3-3,2-5-36,-3-4-69,1 0-119</inkml:trace>
  <inkml:trace contextRef="#ctx0" brushRef="#br0" timeOffset="37749.8093">8993 2641 394,'0'0'68,"0"0"-45,0 0-22,0 0-1,0 0-54,0 0-120,-12-10-48</inkml:trace>
  <inkml:trace contextRef="#ctx0" brushRef="#br0" timeOffset="38406.0254">9230 2854 214,'0'0'133,"0"0"-76,0 0-14,0 0 2,0 0-28,0 0 26,-61-84 4,43 78-14,0 3-29,-3 3-3,1 0 8,0 9-9,1 12 3,1 5-1,9 5 4,3 1 6,4-2-7,2-1 0,0-6 0,0 0-10,11-5 5,7-3 0,1-2 0,5-6 0,3-6-16,3-1-43,1 0-20,3 0-42,-2-1-170</inkml:trace>
  <inkml:trace contextRef="#ctx0" brushRef="#br0" timeOffset="39417.5129">9663 2824 60,'0'0'83,"0"0"41,0 0-17,0 0-71,0 0-13,-88-19 17,66 24-5,-1 11-9,2 3-19,2 5 4,1 2-5,3 1-6,6-3-2,7-5-2,2-1 4,0-2 1,2-5-1,12-6 0,2-5-1,2 0-23,6-1 12,-2-14 5,3-3-23,-5-2 13,-2 2 9,-6 3 8,-4 3 5,-5 3 2,-1 6 41,-2 1 17,0 2-28,0 0-37,0 2-35,1 12 20,1 1 12,4 0 3,3 1 0,3-1-2,1-2 1,4-5 1,1-3 0,1-5 0,2 0 1,0 0 3,0-9-1,1-8-2,-2-2-1,0-5 6,-3-4-4,-2 0-2,-6-5 10,-3-4-8,-6-2 8,0-1 0,0 1 1,0 1 8,0 5 7,-3 6-12,0 7 2,0 12-9,1 3 5,1 5 10,1 0-18,0 0-4,0 12-25,0 16 0,0 12 24,6 8 2,0 3-1,1-2 2,-1 1-2,5-3 1,-1-7-1,0-4 0,2-6 0,2-8-3,-4-7 3,1-5 0,-3-5-4,0-4-10,4-1-19,1 0 8,1-14 13,-1-7-1,1-7-1,-4 0 9,0-3 5,-2 5 0,-5 3 0,0 8 0,-1 6 18,-2 6 35,0 3-7,1 0-46,1 13-29,2 7 19,2 2 10,-2 2 0,2-2-2,3-5 2,3-3-2,2-3-29,3-5-15,0-6-9,4 0-11,-3 0-170</inkml:trace>
  <inkml:trace contextRef="#ctx0" brushRef="#br0" timeOffset="39651.873">10245 2634 592,'0'0'32,"0"0"-27,0 0-5,0 0-1,0 0-105,0 0-108,-6-4-87</inkml:trace>
  <inkml:trace contextRef="#ctx0" brushRef="#br0" timeOffset="39933.1077">9617 2737 12,'0'0'410,"0"0"-377,0 0-28,0 0-5,88 0 15,-39-8 5,3 1-10,2 2-10,-4 2-3,-6 3-10,-3 0-52,-6 0-25,-7 0-57</inkml:trace>
  <inkml:trace contextRef="#ctx0" brushRef="#br0" timeOffset="41225.3101">10613 2806 175,'0'0'92,"0"0"4,0 0-39,0 0-10,0 0 0,0 0-27,-68-20-18,54 26-2,-5 11 0,4 2 0,2 3 9,2-1-5,5 0 8,1 0-11,4-3 10,1-1-2,0-3-9,0-1 1,0-3-1,12-1 3,4-3 7,1-1 5,1-2-5,-2-3 1,2 0-6,-1 0 1,2 0-1,-4-9-5,6-2 10,-7-4-9,-3-1-1,-3-1 4,-5-1-4,-3 1-1,0 4-6,-11 0-17,-1 2 3,-1 2-7,1 0 16,3 1 12,6 3 0,3 0-1,0 0-2,0-1-19,18 3 6,4 3 6,5 0 4,0 0 6,1 8-4,1 5 3,-4 4 0,-1-1 2,-2-1 5,-7 2 1,-4-3 12,-4 1 5,-7 0 13,0-2-20,0 1 0,0-6-16,0 1 17,0-5-16,0-3-1,0-1-1,0 0 2,0 0 2,10-15-4,10-10-4,2-7 3,8-1-21,-2 6-21,-1 6 28,-6 9 12,-6 7 3,-2 5 0,1 0 1,1 6 1,-2 12 1,-2 5 3,-1 0 3,-4 1-5,2 1-4,-1-1 0,2-1-40,3-3-23,4-2-63,4-7-60,-1-3 58</inkml:trace>
  <inkml:trace contextRef="#ctx0" brushRef="#br0" timeOffset="42641.8601">12013 2944 311,'0'0'93,"0"0"-73,0 0 11,0 0 12,0 0-43,0 0 0,-2 5-2,2-2 2,0 0 0,0-1 6,0-2-1,0 0 3,2 0 13,7 0 9,4 0-1,2-5-9,4-7-12,2-3-2,0-2-6,0-1-4,-2 0-5,-4 2-5,-4 2 13,-4 5-3,-2 3 4,-2 5 4,-3 1-2,0 0-2,0 0-6,0 1-22,0 14 19,0 6 9,0 2 0,0-1 0,0 0 2,0-3-1,0-3-1,0-2 0,7-1-1,-1-6 1,1-3-2,1-1 2,0-3-6,4 0-33,4 0 13,3-4 2,1-11-26,-1-3-42,2-2 12,-6 4-3,-3 1 49,1 4 27,-5 5 7,-2 3 16,0 3 23,2 0-26,2 0 24,-1 3-3,2 11-16,1 1 4,-1 1-9,-1 0 1,1 1 4,-2 0-11,-1-2 0,-3-3 0,-2 1 0,-3-2 1,0-1-8,-3 1-33,-10-2-31,-4-3-57</inkml:trace>
  <inkml:trace contextRef="#ctx0" brushRef="#br0" timeOffset="44950.4234">12226 2559 275,'0'0'113,"0"0"-52,0 0 24,0 0-8,0 0-7,0 0-30,0 0-11,0-15-8,0 14-6,0 1-7,0 0-8,0 0-5,-3 0-9,3 0-88,0 0-193,0 0-74</inkml:trace>
  <inkml:trace contextRef="#ctx0" brushRef="#br0" timeOffset="48498.1067">13778 2758 14,'0'0'109,"0"0"-69,0 0-3,0 0 18,0 0-17,0 0-27,0 0-4,0 0-3,0 6 23,0 3 10,0 3-10,-3 2-1,0 2-2,1 4-5,2 1-13,0 2-6,0 0 1,0 0-1,0 0-1,8-4 1,2-1 0,1-3 0,1-1-1,2-5 2,0-1 0,7-4-1,-1-3 3,3-1 5,2 0-5,4 0-1,2-7 2,2-8-4,-2 0 1,-2-3 1,-6-1 0,-3 0-1,-7 1-1,-4-2 0,0 2 3,-6 2-2,-3 1 1,0 4 2,0 4-3,0 2 14,0 4 31,-3-1-17,0 2-8,-1 0-21,2 0 0,2 0-5,-1 5-13,-1 10 17,2 3-4,0-2 5,0 1-1,0 0 1,0-4 0,2 0-1,5-2 2,0-4-4,1 0 1,1-3 0,4-1-2,2 0-5,5-3 9,2 0 0,1 0 0,2 0 0,-1-7 0,-2-3 0,1-1 0,-3-1 0,1-1 0,-4 5-1,-4 0 2,-4 3-2,-3 4 1,-1-1 0,-2 2-2,4 0-3,-1 0-4,3 10 6,-3 1 2,4 2 1,-2 2 0,-4-1 1,1 0 2,-4 0-3,-1-4 5,0 1 6,0-2-10,0-1 6,0-3-4,0-3-1,0-1 0,0-1-2,0 0 0,0 0 12,0 0-5,5-7 3,3-10-10,5-4-3,1-3 1,1 5-3,0 2 0,-3 5 3,-3 6 0,-3 2-1,3 4 3,-1 0-15,2 0 6,2 1 7,0 8 1,0 3 0,-2 2-5,1-1-6,-2 2 2,4-1 5,1 1 1,0-3 2,1-1 2,-1-3-2,-4-2 2,1-1-1,0-5 1,0 0 0,4 0 3,0 0 1,3-3 0,1-9-4,-1-2 3,0 1-2,-5 1-1,-2 0-1,-5 4-5,1 2-45,-5 3-36,-1 0-48,-1 0-124</inkml:trace>
  <inkml:trace contextRef="#ctx0" brushRef="#br0" timeOffset="50787.5211">15013 2952 110,'0'0'82,"0"0"0,0 0-10,0 0-27,0 0-3,0 0-7,0 0 3,0 0-8,0 0-15,0 0-4,0 0-11,0 0 0,0 0 7,0 0 17,0 0-17,6-3-1,-2-5-4,2-2-4,0-2 2,2 0 0,-1-3 2,1-1-2,-2-2 0,0-2 0,1-1 1,-3-2-1,1 0 0,-2-1 0,0 1 0,2-2 0,-2-1 0,1 1 0,0 0 0,-1 0 2,-3 3-2,0 1 0,0 1 11,0 3 4,0 6-11,0 3 11,0 4 14,0 1 1,0 1-20,0 1-3,0 1-3,0 0-4,0 0-3,0 0 0,0 4-11,0 19 9,0 10 5,0 9 3,0 3 5,-1 2-6,-1-1-1,1-2-1,1-2 4,-3-1-3,0-5-1,2-3 0,-2-1-1,1-6 4,1-1-3,-1-1 0,1-4 1,-1-2-1,1-3 0,-1-2 0,2-4 1,0-3-1,0-3-1,0-3-1,0 0-21,0 0 4,0 0-10,2-12 24,7-7 0,2-7-17,-3 1-5,-1-1-5,-2 0 2,-2 4 27,0 1 1,-1 1 2,2 1 1,-3 2 0,2 2 4,2 0-2,1 1-2,4 2 0,5 0-1,2 0-1,6 0 1,3 2-1,-1 2 1,-3 3 0,-5 4-4,-4 1 3,-4 0-2,-3 6-5,-3 9 7,-3 3-1,0 0-7,-6 2-7,-13-1 10,-1-1-10,-3-1-10,-1-3 20,2-5-10,6-4 5,2-5 11,6 0 1,1 0 0,2 0-1,2-5-7,1 0 7,2-1 8,0 4-1,0 1 12,0-1 0,0 2-19,2 0 2,9 0-2,5 0 0,-1 7 0,3 4 9,-2 5 5,2 0 2,0 1-15,0-1 5,-1 1-3,-1-4-2,-3 0 4,2-3-4,0-2 5,1-2-6,1-5 0,1-1 5,1 0-5,2 0 0,1 0 2,-2-7-1,-4-6 1,0-2 4,-3-3-6,1-3 11,1-3-11,3 3 0,-1 2 0,0 3 0,-1 6 0,-5 5-2,0 4-2,0 1 3,-1 0-8,-1 12 6,-2 5 0,-2 2 3,0 2 0,-2-1 8,-3-1-7,0-2 2,0-4 2,0-2-4,0-4-1,0-4 6,0-1-5,0 0 5,0-2-1,0 0 11,0 0-2,2-15 1,4-8-15,6-5-7,4 3-3,1 3-8,1 5 13,-6 6 4,-2 7 1,-2 2-2,-1 2-5,5 0-7,0 5 8,0 9 6,0 1 0,-5 1 4,2 4-3,3-2-1,2 0 0,3 0 0,0-5-11,1 1-72,1-5 25,4-3-63,0-4-80</inkml:trace>
  <inkml:trace contextRef="#ctx0" brushRef="#br0" timeOffset="53561.9211">16253 2869 45,'0'0'78,"0"0"10,0 0-11,0 0-7,0 0-22,0 0-6,0 0 1,-5-18-9,0 17 8,0-1-23,-1 1-17,-2 1-2,2-2 0,-2 2-3,-3 0 3,2 0 0,-3 0 0,0 2 0,0 7 0,0 1-2,3 4-2,2 0 0,0 2 1,4 4-1,3-1 4,0 2 2,0-3 1,0 0-4,10-3 1,2-2 0,0-2-2,4-1 2,-2-5 0,2 2 2,1-6 0,-1 1 3,2-2 5,-3 0-3,1 0 8,-2 0-10,-4-8 2,0-1 5,-2-3-2,-4-1 3,-1-2-6,-3-2-5,0 2 3,0-2-5,-3 4 0,-7-1 0,-2 2-3,2 3 0,0 1-7,2 2-3,2 2 13,1 0-13,1 0 8,2 3 0,1 1 2,1 0 2,0-2-4,0 2-6,0 0-13,0 0 2,9 0 15,7 0 5,-1 0 4,4 0-3,-2 0 1,2 0 0,2 0-1,-3 0 1,1 0-1,-2 5-1,-1 4 2,-4 2-2,-2 0 1,-2 3 1,-3 1 2,-1 0-2,-1 0 0,0 0 4,-1-2-2,2-2-1,-3 0 2,2-1-3,0 1 4,0-2-1,0 0-2,0-2 2,0 0-2,0-1 2,1-2-3,-1-1 0,2 0 0,3-1 0,-1-2 0,5 0 3,0 0 1,0 0 15,3-8-5,0-2-6,1-2-1,-1-4-6,0 1-1,-4-1 5,-4-2-2,0-2 2,-2 1-5,-2-1-3,0 4 1,-2 1-1,-1 2 3,0 5 0,0 0 2,0 5-2,0 0 0,0 3 0,0 0 0,0 0-6,0 0-14,2 12 10,2 5 9,1 1-2,1 1 3,0-1 0,-2 0 3,1-1-3,1-2 0,1 0 1,3-2-1,3-1 0,0 1-1,-1-5 1,0 0-2,0-2 2,-3-2 0,0-1 2,1-1-2,1-2 1,-2 0-1,2 0 1,-2-2 6,0-9-6,0-4 0,-3-1 2,0-2-1,-1-1-1,-2-1-1,-3 1-1,0 0-3,0 3-13,0 3 5,-3 3 4,-3 2-8,3 3 16,-2 0-4,4 4 4,-1-1-6,2 2 5,0 0 1,0 0-8,0 0-2,0 0-1,0 0-2,6 0 13,3 0 1,2 0-1,0 0 0,2 0 2,0 0-2,0 0 1,4 2-1,-4 1 0,1 2 4,1 1-4,-2 2 0,2 5 1,0 0 0,0 4 0,-3-1-1,-5 1 0,-1-2 7,-3 0-5,-3-3-2,1 0 0,-1-3 1,0-1 1,0-4-2,0-1-1,2-3 1,0 0-1,-1 0-5,1 0 6,2 0 6,4-10-6,3-10-1,4-2-4,2-6 4,1 0-9,0-1 9,-2 4-2,0 5 3,2 5-3,-6 4 3,-3 5 0,1 5 6,-5 1-6,1 0-3,0 4 1,0 11 4,1 3-4,-4 3 2,0-1 0,-1-1 2,-2 0-1,3-3-1,1-2 0,4-1 1,2-1-2,2-1 0,2-2 1,4-5-2,4-1-47,2-3-92,1 0-135</inkml:trace>
  <inkml:trace contextRef="#ctx0" brushRef="#br0" timeOffset="53827.5346">17748 3151 682,'0'0'106,"0"0"-93,0 0-5,0 0 3,0 0-11,0 0-48,0-6-73,-5 3-253</inkml:trace>
  <inkml:trace contextRef="#ctx0" brushRef="#br0" timeOffset="57156.403">2573 4551 72,'0'0'87,"0"0"-28,0 0-14,0 0-9,0 0-17,0 0 6,0 0 3,30-72 4,-21 59 1,-3 3-3,6 1-1,1 2-18,1 2-9,2 5-2,4 0 0,-1 0-1,3 19-1,-5 6 2,-1 4 2,-4 6 2,-6 0-4,-6 1-5,0 0 5,0-1 7,-15-1-7,-4-1-5,-2-1-2,-6-4 5,3 0-30,2-9 12,7-7 20,5-4 2,5-5 1,5-1-6,0-2-3,0 0 3,19 0 3,11 0 21,6-16 12,6-2-1,4 1-17,2 1-12,1 4 6,-3 1-8,-1 3 0,-9 4-2,-8 4-35,-7 0-67,-6 0-107</inkml:trace>
  <inkml:trace contextRef="#ctx0" brushRef="#br0" timeOffset="57658.4069">2419 4209 387,'0'0'10,"0"0"-3,0 0 10,0 0-8,-68 115 2,59-55-3,3 6 16,3 3-12,3-1 5,0-10-6,6-8 8,8-8-7,2-4-12,-1-6 1,6-1-1,1-4 0,2 0-6,3 1-57,4-4 13,3-2-10,2-4-73,3-3-21</inkml:trace>
  <inkml:trace contextRef="#ctx0" brushRef="#br0" timeOffset="58095.8884">3389 4319 248,'0'0'47,"0"0"32,0 0 3,0 0-4,0 0-51,0 0-27,21 12 0,-4 15 32,2 6 7,-2 0-6,-3 2-18,0 1-14,-1 0 0,-2 5 5,-7 3-6,-4 2-23,0 4 18,-6-1-45,-16 1-11,-2-3-56,-8-2-57,-6-6-55</inkml:trace>
  <inkml:trace contextRef="#ctx0" brushRef="#br0" timeOffset="85596.5049">5802 4197 20,'0'0'46,"0"0"-11,0 0 2,0 0 1,0 0 6,0 0-27,0 0 15,-91-78 1,76 72-18,-1 3 8,-1 0 6,-2 3-13,-1 0-13,-1 0-6,1 0 1,3 0 2,1 0 5,5 1-1,2 1 12,0-1-1,2 2-4,1 2 1,-2-1-6,0 5-4,0 5-2,-1 12 4,-1 8-3,2 10 12,4 10 39,1 6-30,3 6-5,0 2-15,0-3 0,0-8 3,1-6-5,4-4 4,-2-5-4,-2-5 1,-1-3-1,0-4 2,0-3-4,0-3-37,0-5-52,0-8-19,0-8-64</inkml:trace>
  <inkml:trace contextRef="#ctx0" brushRef="#br0" timeOffset="85924.6103">5221 4591 181,'0'0'69,"0"0"-64,0 0-3,0 0 34,84-7 5,-51 7-28,5 0-3,7 0-1,4 0-5,-2 0 4,-3 0-8,-6 0-4,-10 6-91,-5 3-102</inkml:trace>
  <inkml:trace contextRef="#ctx0" brushRef="#br0" timeOffset="86447.2312">6199 4223 229,'0'0'94,"0"0"-10,0 0 3,0 0 11,0 0-26,0 0-61,-33-29-6,15 58-3,-6 13-2,-1 15 3,-2 10 9,0 10-10,4-1 10,4-4-9,7-12 0,5-7-3,7-9-13,0-5 3,10-3 9,11-6-32,3-3 26,4-6-64,5-11-38,3-5-66,-3-5-117</inkml:trace>
  <inkml:trace contextRef="#ctx0" brushRef="#br0" timeOffset="87397.8468">6290 4557 95,'0'0'61,"0"0"-26,0 0 7,0 0-8,0 0-16,0 0-4,55-63 10,-43 55-4,6 5 7,-2 3-3,-1 0-5,7 6-11,-2 15 0,-1 5 5,0 2-5,-5 4 4,-3-1-6,-6-1 6,-5 2-9,0-2-3,0 1 0,-13-5 4,-2 0 0,-3-3-4,-1-5-4,7-3-2,0-5 4,5-5 2,4-4 0,3-1 6,0 0 8,0-3 1,0-14-4,0-6-10,13-8-2,5-4-2,7-1 3,-1-4 0,0 3 0,-3 1 0,-2 2 2,-1 6-1,-6 5 1,-1 5 12,-4 7 8,-6 6 12,-1 5-7,0 0-12,0 0 5,0 10-20,-1 16-6,-9 8 6,-1 4 6,2-2 1,0-1-6,5-5-1,2-3-1,2-5-7,0-1 8,0-3 0,8-1 1,3-2-4,0-3-16,7-4-39,3-4-33,6-2-27,1-2-51</inkml:trace>
  <inkml:trace contextRef="#ctx0" brushRef="#br0" timeOffset="87723.3523">7018 4289 231,'0'0'74,"0"0"16,0 0-33,0 0-28,0 0-24,0 0 50,28 79-15,-11-26-10,-1 2-17,-4-2 9,-6-3-11,3-3-6,-9-5 6,0-4-5,0-4-4,-2-1-1,-10-2-1,-4-2-1,-8 0-29,-4-2-27,-8-3-26,-2-3-51,-5-4-129</inkml:trace>
  <inkml:trace contextRef="#ctx0" brushRef="#br0" timeOffset="88848.2977">7999 4760 273,'0'0'45,"0"0"-23,0 0-4,0 0 20,0 0-15,0 0-15,-14 62 0,14-58-2,8-1-4,6-3 16,5 0 12,5 0-12,3-14-6,1-5-11,-1-2 1,-5-2-2,-2 1-5,-5-2 4,-5 4 2,-1 2 2,-6 5-3,0 5 0,-1 3 9,-2 5 0,0 0 16,0 0-9,0 0-16,0 0-14,0 10-28,0 11 42,0 4 2,0 1 0,0 0 0,0-4-2,0-2-3,3-2 3,4-3-2,2-5 2,3-4 2,-3-3-1,7-3-1,1 0 2,4 0-1,-2-13-1,4-4 0,-4 0-5,-4 1 3,-2 3 4,-2 2-2,-5 4 0,-3 4 0,0 3-2,1 0 2,2 0-13,8 4 12,0 11 2,1-2 0,-3 2 2,3 3-3,-4-2 6,-1 0-4,-1-2 12,-4-2-6,-5 0-3,0 0-5,0-1-9,-11-3 9,-4 0-24,-3-2-70,-3-6-106</inkml:trace>
  <inkml:trace contextRef="#ctx0" brushRef="#br0" timeOffset="89082.6567">8289 4400 448,'0'0'44,"0"0"-44,0 0-5,0 0-59,0 0-178</inkml:trace>
  <inkml:trace contextRef="#ctx0" brushRef="#br0" timeOffset="90285.4885">9590 4185 124,'0'0'92,"0"0"38,0 0-28,0 0-45,0 0-43,0 0-14,0 0-7,0 27 7,0 8 9,0 10 10,0 6-7,0 6-6,0 1 5,0-5-4,0-3-3,-3-8 3,0-4-5,0-6 2,1-6-4,1-5 1,-1-4 2,2-6-3,0-5-3,0-5 2,0-1-3,0 0-10,0 0 5,0-15 9,8-6-1,2-6 1,4 0 0,-2 3 0,-1 4 1,-3 7-1,1 5 0,-6 4 0,3 4-1,3 0 1,6 0-9,6 6 8,2 9 2,1 2 1,-4 2 1,-2 2-3,-6 0 5,-1 0-4,-5 2-1,-6-2 1,0 1-1,0 0-10,-10-1 10,-9-5 10,-8-1-8,-3-4-4,0-4-6,0-2 2,4-5-7,0 0-6,7 0-18,4-2-12,3-10-13,6-1-71,6-6-67</inkml:trace>
  <inkml:trace contextRef="#ctx0" brushRef="#br0" timeOffset="92119.5593">9764 4811 126,'0'0'84,"0"0"-74,0 0 7,0 0-16,0 0 0,0 0 3,24 9 0,-10-3 11,2 1 5,2 1 0,1-2 2,4-1-9,-2-3-4,3 2 3,-1-3 4,-2-1-2,-3 0-12,0 0-1,0 0 4,1 0-5,2 0 2,-1-3-2,2-6 3,-1 0-3,0-3 0,1 0 0,-3 0 1,-2 2 1,-5-3-2,-5 3 10,-2-2 3,-2-2 9,-3 0-12,0-3-6,0 0 3,0 0-4,0 4 0,-5 0 3,-4 0 6,1 6 1,-1-1-9,-2 4 0,2 1-4,-1 3 0,-1 0-2,-2 0 2,4 0 0,-2 12 0,4 4-5,0 9-1,4 0 3,1 0 0,2 2 3,0-3 3,0-1-3,2-2 0,8-1 0,-1-5 0,1-1 0,2-5 1,2-2-1,-1-2 0,5-5 1,1 0 3,4 0-3,2 0-1,2-9 2,-2-5 1,-1-2-1,-4-4-1,-1-2 0,-2 0 5,0 1-6,-3 2 0,-4 2 1,-4 4 2,-1 0-1,-5 3 12,0 1 11,0 0 19,0 1-29,0 4-10,0 1 2,0 3-1,0 0 21,0 0-27,-3 9-29,1 11 27,-1 4 2,2 0 0,1 0 0,0 0 0,0-3 0,0-1 0,1-2 2,8-2-4,3-2-1,-3-5 3,-1-2 3,-1-4-1,3-1-4,-1-2-1,2 0 3,5-9 3,2-11-3,3-6 0,0 0 0,-3 2-8,0 4-2,-6 8 9,-2 5 1,-6 3-2,-2 4 2,6 0-9,-1 0-1,3 5 3,1 10 5,-2 0 1,1 3 2,-2-2 3,-2 1-4,0-2 0,-2-5 1,0 1-1,-4-5-1,2-4 1,-2 1 0,0-3 0,1 0 1,-1 0-1,2 0 9,-2 0 3,1-6-1,4-11-11,6-4-20,2-3 20,2 3-5,0 5 2,-5 3 3,1 7 0,0 2 4,2 4-4,1 0-1,3 0 0,1 2 1,0 6-2,-2 3 2,-2 2-2,-1 1 4,-3 0-4,-2 1-2,-1-2-4,-1-1-8,0 0-7,2 0 18,-2-2-53,-1-2-48,0-3-29,-5-2-91</inkml:trace>
  <inkml:trace contextRef="#ctx0" brushRef="#br0" timeOffset="92426.935">10454 4444 384,'0'0'55,"0"0"-22,0 0-26,0 0-7,0 0-14,0 0-132,-3-11-99</inkml:trace>
  <inkml:trace contextRef="#ctx0" brushRef="#br0" timeOffset="93517.752">11315 4678 143,'0'0'137,"0"0"-51,0 0 7,0 0-5,0 0-18,0 0-18,-11-65-35,3 54 6,-2 2-17,0 1-6,-2 2-15,-3 3 15,0 3-12,-1 0-2,0 0 3,0 11 11,3 7-10,1 6 6,3 2 4,4-3-12,4 0 11,1 0-7,0-4 8,4 1 0,7-5 0,7-3-3,1-5 3,4-5 0,2-2-2,0 0 1,0-7-5,-5-9 6,-2 5 0,-9 0 0,0 4 8,-6 3 26,-3 4 8,0 0-26,0 4-15,0 21 3,0 14-3,-9 11 11,-6 5-9,-4 2 14,-1 1-4,-2-3-12,-2-2 2,0-5-6,0-4-1,0-3-31,-1-5 31,1-6 2,7-8 2,6-10 0,5-7-1,3-5 1,3-2 8,0-16-8,0-6-7,13-4-4,11-1 8,7-3-4,4 1 2,5 1 4,-1 3-6,1 4-9,0 4-56,-1 2-63,-3 2-114</inkml:trace>
  <inkml:trace contextRef="#ctx0" brushRef="#br0" timeOffset="96119.957">12982 4183 128,'0'0'120,"0"0"-28,0 0-5,0 0-6,0 0-13,0 0-37,0 0-7,0 0-23,-16-11-1,16 11-8,11 0 0,12 0 8,12 0 1,9 0 2,4-3 1,7-2-4,-3-1-3,-4 1-2,-5 1-29,-8 2-30,-10 1-24,-8 1-85,-11 0-73</inkml:trace>
  <inkml:trace contextRef="#ctx0" brushRef="#br0" timeOffset="96385.5691">13242 4158 164,'0'0'147,"0"0"-101,0 0-40,0 0-6,0 0 51,0 0-28,-6 105 5,6-72-18,0 5 1,0-1 2,0 1-12,0-3 2,0-3-3,0-3 0,-5 0-5,-5-3-70,-3-1-74,-5-2-77</inkml:trace>
  <inkml:trace contextRef="#ctx0" brushRef="#br0" timeOffset="96604.3067">13046 4634 85,'0'0'183,"0"0"-62,0 0-56,0 0-38,0 0-27,0 0 0,48-3 5,-10 3 21,5 0-13,2 0-12,1 1-1,-3 2-39,3 0-53,-4 3 68,0 0 16,-5 1-144,-7 1 9</inkml:trace>
  <inkml:trace contextRef="#ctx0" brushRef="#br0" timeOffset="97224.6753">13800 4197 225,'0'0'138,"0"0"-48,0 0-1,0 0-23,0 0-65,0 0-1,0 33 0,0 3 0,0 5 5,-3 1 1,0-2 4,1 0-8,1-4 1,-1-4-3,2-4-1,0-2-4,0-5-54,0-3-24,0-6-7,3-6-58,5-6-53</inkml:trace>
  <inkml:trace contextRef="#ctx0" brushRef="#br0" timeOffset="97740.2739">13839 4283 12,'0'0'74,"0"0"12,9-77-21,0 61 12,1 3-26,2 5-21,-1 4-17,-1 4 1,3 0-7,1 4 6,2 14 15,1 6 1,-1 5 14,-2 5-11,-3-1-19,-5 0-1,-1-3-10,-4-3 1,1-4-1,-2-7 0,0-2 4,0-6-6,0-4-24,0-3 14,0-1-3,1 0 11,4-4-7,-2-15 4,9-12 3,0-7-1,4-1 1,1 2 2,0 8-12,0 8 7,-4 8 4,-2 5 1,-4 7 1,3 1 3,0 3-4,2 16 11,-1 5-4,-2 6 10,-1 3-1,-2 3-6,-2-1-6,-1 2-4,0-3-2,0-1-16,-1 0 11,-2-3 3,0-1-43,0-5-10,0-3-20,0-8-77,3-5-62</inkml:trace>
  <inkml:trace contextRef="#ctx0" brushRef="#br0" timeOffset="98052.7567">14577 4248 339,'0'0'206,"0"0"-154,0 0-52,0 0 0,0 0 28,0 112-4,0-70-15,0-3-8,0-3 7,-4-3-8,-1-3 0,1-5 0,-1 0-2,1-4-22,2-3-17,2-5 6,0-5-57,0-3-89,3-5-48</inkml:trace>
  <inkml:trace contextRef="#ctx0" brushRef="#br0" timeOffset="98380.8692">14616 4212 180,'0'0'71,"0"0"-22,0 0-15,0 0 23,0 0-28,82-72-10,-61 72-5,0 0 0,0 9-5,3 11 18,-4 1 6,-4 0-11,-6 2-10,-6-2 3,-4 0-7,0-1-8,0-5-3,-1-2-12,-12-3-1,-4 1-1,-7-1-11,-6 3-28,-4 1-14,3 0-7,-1-2 2,6-2-79</inkml:trace>
  <inkml:trace contextRef="#ctx0" brushRef="#br0" timeOffset="98938.4233">14938 4219 159,'0'0'270,"0"0"-160,0 0-40,0 0-17,0 0-33,0 0-20,0 28-4,-4 11 4,-7 7 0,-2 3 15,2-3 2,1-5-16,4-4 10,2-3-10,2-4-1,2-2 0,0-5 0,0-1 0,15-4-2,3-4 2,4 0-5,7-7 0,0-3 0,4-2 3,-1-2-13,-1 0-18,-1 0-60,-2 0-85,-3 0-133</inkml:trace>
  <inkml:trace contextRef="#ctx0" brushRef="#br0" timeOffset="99344.6545">15329 4221 286,'0'0'116,"0"0"-38,0 0-7,0 0-33,0 0-24,0 0-8,-1 80-6,-8-29 21,1 5-10,1-5-6,2-6-5,2-7 0,3-4 0,0-4 0,0-2-9,0-6-62,0-2-20,0-5-21,0-7-26,0-6-65</inkml:trace>
  <inkml:trace contextRef="#ctx0" brushRef="#br0" timeOffset="99610.2645">15379 4172 337,'0'0'80,"0"0"-44,0 0 4,0 0 12,0 0-41,0 0-9,98-44 0,-80 44-2,0 0-1,-3 0 0,1 1-4,-1 8-17,-2 2-49,-2 1-37,-7 0-58</inkml:trace>
  <inkml:trace contextRef="#ctx0" brushRef="#br0" timeOffset="99849.1189">15316 4430 70,'0'0'146,"0"0"-131,0 0-9,0 0 23,0 0 56,0 0-52,73 17 12,-43-16-34,-1 1-5,-3-1-6,-5 4-9,-5 2-54,-8 2-51,-8 3-47</inkml:trace>
  <inkml:trace contextRef="#ctx0" brushRef="#br0" timeOffset="100099.1059">15276 4729 85,'0'0'75,"0"0"-55,0 0-11,0 0 60,0 0 4,0 0-17,104 34 5,-72-32-36,3-2-17,-4 1 0,1 1-8,-3-1-1,-3 2-2,-4 0-130,-4-3-52</inkml:trace>
  <inkml:trace contextRef="#ctx0" brushRef="#br0" timeOffset="101387.3168">15727 4194 106,'0'0'120,"0"0"-38,0 0 12,0 0-7,0 0-27,0 0-49,-3-6-11,3 26-19,0 12 19,0 13 21,2 4 6,-2 2 6,0-3-7,0-5-11,0-8-14,-2-4 2,2-4-6,-1-5-10,1-4-30,0-6-23,0-4-7,0-5-6,0-3-5,0 0 39,0-8 41,3-11-17,3-5-4,-1-3 25,-1-4 0,1 0 3,-1-3 3,2-3 0,0 0 23,1-1-10,1-1 14,2 1 7,1 3-18,1 6 7,2 3-3,0 6 2,2 7-4,-7 7-15,-1 6 8,1 0-12,0 1-1,3 19-4,1 6 30,-1 3 5,-4 6-4,-1-1-22,-4 0-1,1-3 0,-1-3-6,0-6-1,2-5-1,-4-7-3,2-4-6,1-3-12,1-3-9,3 0-6,4-6 15,2-15 21,3-9 0,1-7 1,-3-4 1,0 2-1,0 4-1,-2 11 1,-2 6 0,-1 9 0,-1 5 21,-3 2-8,3 2-11,4 0-3,-1 15-1,2 8 1,-1 3 8,-5 6 5,-1 1-6,-1 3-6,0 0-1,-2-2-3,1-3-11,-2-1 12,-2-2-74,-1-3-11,0-4 7,0-4-97</inkml:trace>
  <inkml:trace contextRef="#ctx0" brushRef="#br0" timeOffset="101710.8267">16474 4271 317,'0'0'87,"0"0"-57,0 0-30,0 0 0,0 0 93,19 96-35,-19-58-19,0-5-21,0 0 6,0-4-23,-3-1-1,2-4 0,-1-2-40,-1-3-19,2-4-10,-1-2 19,-1-3-35,3-4-49,0-6-76</inkml:trace>
  <inkml:trace contextRef="#ctx0" brushRef="#br0" timeOffset="101976.435">16555 4158 179,'0'0'132,"0"0"-35,0 0 1,0 0-35,0 0-39,0 0-21,51-11-2,-30 11-1,-3 2 0,3 4-1,-2 1 1,-2 1-31,-2-2-43,-5 0-9,-2 2-23,-4-3-10,-3-2-70</inkml:trace>
  <inkml:trace contextRef="#ctx0" brushRef="#br0" timeOffset="102304.5413">16460 4459 250,'0'0'95,"0"0"-82,0 0 4,0 0 10,0 0-9,108-28-16,-77 20-2,-4 2 1,-8 1-1,-4 5-2,-6 0-21,-3 0-36,-2 3-18,-2 8-32,-2 1-20</inkml:trace>
  <inkml:trace contextRef="#ctx0" brushRef="#br0" timeOffset="102554.5296">16442 4678 17,'0'0'21,"0"0"59,0 0 13,0 0-18,0 0-18,97 24-2,-68-24-14,-1 0-27,3 0-7,4 0-7,-1 0 0,2 0-1,-2 0-127,-4 0-91</inkml:trace>
  <inkml:trace contextRef="#ctx0" brushRef="#br0" timeOffset="105811.4963">16860 4218 44,'0'0'68,"0"0"15,0 0-10,0 0-17,0 0-21,0 0-9,0 0 5,0-15-13,0 15-11,0 9-5,6 13-2,1 12 56,-2 8-35,-1 3-6,-1 2 1,-1-2-13,0-6 1,-1-2 0,-1-3-3,0-4-2,0-3-8,0-3-45,0-3 3,0-4-32,-1-5-37,-3-6-94</inkml:trace>
  <inkml:trace contextRef="#ctx0" brushRef="#br0" timeOffset="106280.2182">16969 4260 32,'0'0'71,"0"0"19,0 0-14,0 0 25,0 0-26,0 0-34,28-49-41,-20 70 0,6 5 43,0 12 13,-2 1-39,1 0 3,1 1-18,2-6 6,2-2-8,0-5 2,0-1-1,0-1-1,1-4 0,1-3-1,2-2 3,-1-8-2,-4-2 0,-3-2 1,-3-4 6,0 0-5,-1 0 7,-1-10 30,1-8-14,-1-6-2,0-8-10,0-5-12,1-7 7,1-4-8,-2-2 0,-2 2 0,-3 4 1,-4 8-2,0 8 1,0 8-4,0 5-2,0 7-37,4 4-53,2 4-76,3 0-166</inkml:trace>
  <inkml:trace contextRef="#ctx0" brushRef="#br0" timeOffset="106697.9666">17560 4205 298,'0'0'91,"0"0"-38,0 0 1,0 0-37,0 0-17,0 0 0,55-11 5,-30 11-4,0 0-1,4 0 1,0 0-1,6 0 1,-1 0-1,-1 0-7,-6 0-64,-7 0-17,-7 0-15,-9 0-50</inkml:trace>
  <inkml:trace contextRef="#ctx0" brushRef="#br0" timeOffset="106947.9567">17766 4218 16,'0'0'138,"0"0"-45,0 0-61,0 0-29,0 0 55,-4 92 19,3-50-3,-2 0-36,-1-3-8,1-4-12,0-3 1,3-4-12,0-2-7,0-1 0,0-2-2,0-1-11,0-1-72,0-3-23,0-4 75,4-5-132</inkml:trace>
  <inkml:trace contextRef="#ctx0" brushRef="#br0" timeOffset="107416.6813">18100 4278 157,'0'0'74,"0"0"19,0 0-3,0 0 9,0 0-23,0 0-54,-2-6-22,5 37 0,5 11 51,-2 5-13,-2 2-23,-1-6-8,1-2-3,1-3-1,0-4-3,1 0-40,-2-6-54,1-1-18,0-6 6,3-4-27,2-10-36</inkml:trace>
  <inkml:trace contextRef="#ctx0" brushRef="#br0" timeOffset="107695.4681">18280 4283 155,'0'0'249,"0"0"-180,0 0 24,0 0-50,0 0-30,0 0-13,54-64 2,-27 58-4,1 4 2,-2 0-1,-1 2 1,-5 0-11,0 0-44,-2 4-32,-3 7-26,-2-1-22,-7 4-21</inkml:trace>
  <inkml:trace contextRef="#ctx0" brushRef="#br0" timeOffset="107945.4545">18222 4533 125,'0'0'78,"0"0"-64,0 0 31,0 0 27,0 0-25,0 0-21,91 6-13,-65-6-11,1 0 0,-5 0-2,-5 3-28,-6 2-70,-9 5-90</inkml:trace>
  <inkml:trace contextRef="#ctx0" brushRef="#br0" timeOffset="108162.6013">18239 4808 118,'0'0'23,"0"0"34,0 0 31,0 0-32,92 23-35,-57-23-13,1 0 0,2 0-8,-1 0-2,1 0 1,-4 0-22,-3-2-102,-4-2-58</inkml:trace>
  <inkml:trace contextRef="#ctx0" brushRef="#br0" timeOffset="108678.199">18989 4311 224,'0'0'91,"0"0"30,0 0 10,0 0-49,0 0-64,0 0-18,-7 14-23,7 21 23,0 5 11,0 0-11,-2-3 17,1-1-10,-2-5-6,1 0 3,1-3-4,-1-2-6,1 0-33,1-4-33,0-2-39,0-7-52,0-5-74</inkml:trace>
  <inkml:trace contextRef="#ctx0" brushRef="#br0" timeOffset="109115.6735">18896 4242 315,'0'0'85,"0"0"-12,0 0-17,0 0-34,0 0-19,0 0-1,106-57 1,-67 57-3,3 10-3,-5 16 3,-2 8 2,-6 7 5,-3 5 0,-4-1-3,-4-1 21,-3-3-8,-6-3-5,-3-2 1,-2-3-13,-4-1 6,0-2 2,0 0-8,-12-2 0,-5-2-11,-6-1 11,-2-4 11,-4-3-9,1-3 9,1-4-7,2-1 2,3-4-6,0-5-7,3-1-51,0 0-13,2-4-57,1-12-8,3-3-6</inkml:trace>
  <inkml:trace contextRef="#ctx0" brushRef="#br0" timeOffset="115398.3267">20970 4581 132,'0'0'74,"0"0"-9,0 0-12,0 0-28,0 0-12,0 0 9,0 0 7,5-9-14,-5 7 27,0-1 7,0-1-29,0 1-1,0-3-14,0 1 0,-6-1 10,-2 0-10,-2-2 0,1 1-3,-2-2-1,0 0 4,0 0-5,-1 0-1,0 2-5,0 2 2,-1-1-5,1 3 2,-3 3-2,2 0 5,-1 0-10,-1 0 13,3 4-9,1 11 5,1 2-2,4 3 7,0 2-3,3 0 2,3 3-3,0-4 2,0 0 1,0-1 2,2-5-2,5-2 1,2-2 0,2-1-2,2-2 0,-1-4 1,5 1 0,-2-4 1,-1 0 0,-1-1 0,-3 0 0,0 0 1,-1 0 3,3 0-2,0-7 3,0-2-4,1-1 3,1-4-2,-1-1-1,-1-1 10,-3 1-11,-2-2 2,-2 0 2,-5 1 3,0-5 0,0-2-7,0-1 0,0-3 2,0-1-2,3-6 0,0-1 3,2-1-1,-2 0-2,0 2 0,0 3 1,0 5 3,-3 3 19,0 7 15,0 0 17,0 6-38,0 2 14,0 4-2,0 1-13,0 3-6,0 0-10,0 0-4,0 0-5,0 12-13,0 15 15,0 9 2,-2 8 5,-2 5 8,1 5-5,0 1 4,1-4-3,2-6-3,0-7-1,0-3 0,5-7 2,4-1-5,2-6 3,0-4-2,4-4 0,1-5-10,5-4 4,3-4-2,2 0 9,0 0-1,1-6 2,-3-4 0,-5-2 0,-2 0 2,-4-2-1,-4-1-1,0 0 0,-4-3 3,-1 2-3,-1-3 0,-3 1 3,0 3-3,0 3 1,0 3-1,0 5 1,0 2 5,0 2-1,0 0 9,0 0-14,0 2-11,0 14-14,-4 8 23,4 3 2,0-3 0,0-1 0,0-2 0,0-4 0,0-4-1,7-2 1,0-3-1,3-1-5,1-6 4,3 1-5,1-2 7,4 0 1,2 0-1,0-2 0,1-4-3,1 1-10,-8 0-6,-2 0-19,-6 1-35,-3-1-28,-3-2-97</inkml:trace>
  <inkml:trace contextRef="#ctx0" brushRef="#br0" timeOffset="115804.5553">21415 4266 360,'0'0'64,"0"0"25,0 0 12,0 0-16,0 0-46,0 0-28,-21-34-11,21 34-2,0 0-53,0 0-113,4 10 28,9 6 8,0 2-85</inkml:trace>
  <inkml:trace contextRef="#ctx0" brushRef="#br0" timeOffset="120275.4389">21442 4673 85,'0'0'100,"0"0"-50,0 0 21,0 0-30,0 0-26,0 0-15,0 0 2,0 0 4,0 0-6,0 0 2,0 0 1,0 0-1,6 0 5,1 0-6,1-3 2,1-2 4,-2 0-6,3-2 1,1-4 2,-2-4-2,3-3 9,-3-3-7,1-4-3,2-4 2,-1-1-3,2-5 0,-3-3 3,0-1-3,-3 0 3,2 3-3,-3 4 4,-2 2 38,1 5-6,-1 3 13,-2 2-21,-1 2-15,2 3 14,-2 1 3,-1 2-8,0 3 15,0 3-12,0 3-13,0 0-3,0 3-8,0 0 13,0 0-14,0 0 1,0 0-4,0 0 3,0 5-9,0 10-6,0 9 15,-4 4 0,-2 7 0,0 8 0,0 9 0,0 11 1,-1 6-1,1 4 3,0-4 2,0-4 1,0-1-6,-1 1 0,2-2 4,4-1-4,-1-3 0,2-5-2,0-5 5,0 0-4,0-4 1,0-2-2,6-4 2,3-7 0,0-7-2,-1-5 2,-2-8 0,-1-6-3,-2-4-5,0-2-6,0 0 14,2-6 8,2-12 11,5-9-15,-1-3-2,-2-7 0,2-3-2,-2-2-8,-2-2 7,-3 2-13,-4 4-2,0 4 4,0 1 7,-11 6 2,-1 2 1,-1 4-2,3 6 1,2 2 2,1 2-1,4 4 0,0 1 4,3-1-5,-2 4 1,2-1 2,0 0-4,0-3 4,0-1-5,11-2 0,5 3 3,3-4-1,4 1 3,5-1 0,7 0-2,8-3 2,0-3 0,5-1 0,-5-2 1,-1-2-3,0-2 3,-8-5-1,-1-1 6,-8-3-5,-5-3 6,-6 0-1,-3 0 2,-5 3 7,-3 2 2,-2 1-10,-1 5 6,0 2-12,0 4 3,0 3 0,0 6-2,-4 4 6,3 4 0,-1 2 2,1 0-10,1 0-5,-3 10-23,-2 21 3,0 17 25,-4 15 6,1 11-6,-1 4 0,0-1 0,1-4 2,-1-3-2,2-5 3,-2-3-1,0-5 4,2-7-6,3-5 0,4-6 2,0-6-2,0-2 0,2-2-2,6-5 4,-1-3-4,-3-4 2,-1-3 0,0-4 2,-1-2-2,-2-4 0,1-4 0,-1 0-5,0 0 5,2 0 3,-2 0 1,0-1 9,0-9-13,0 2 0,0-2 0,0 0 2,0-2-2,0-3 0,0 0-6,0-5-4,0 1-13,0-1 4,1-3 10,4 2 3,2-1 5,-1-1 1,-1 2 0,-1-1 0,-1 4 0,2 0 0,-4 0 0,-1 2 1,0 1 3,0 2-4,0-1 0,0-1-2,-3 0 2,-1 0-3,-1 2-3,1-1-17,-3 2 14,0 0 0,0 0-5,-1 4 9,4-1-10,-1 3 11,4 2 4,-2 0 0,3 2 4,0 2-4,0 0 1,0 0-3,0 0-4,16 0-6,8 0 11,7 0 0,4 0 1,2 0 0,2 0 0,3 0-1,-1 0 1,1-3 0,1-3-1,-4-2 3,-3 0-1,-7 1-1,-6 1 0,-8 2 0,-3-1 1,-7-1-1,-2 0 8,0-2 13,-3-3-9,0 0-10,0 0 0,0 0-4,-9 1 1,-3 3-19,1-1-3,1 4 13,-2 2-8,1 2 3,1 0 2,0 0-1,1 14 9,0 5-1,4 5 0,2 2 0,3 0 6,0-1 0,0-1 0,11-1 0,2-3 0,5-4 0,-1-4 2,0-1-2,3-7 0,-1-2 0,7-2 0,0 0-3,3-5 3,-3-10 0,-2-4 0,-3-4 1,-1-3-3,-5-2 2,-1-2 0,-4-3-1,-3-1 2,-7 6-1,0 1 1,0 6 2,-3 4-1,-8 3 3,4 5 6,-3 2 16,5 2-20,2 4-5,2 1 3,1 0-7,0 0 2,0 0-21,0 1-53,0 11 57,4 1 16,9-2 1,1 0 1,4-2 4,0-1 6,3-2-8,-1-3 4,2-2 11,0 0-4,2-1-4,-5 2 0,0 0-10,-2 3 4,-7 0-4,-2 6-3,-4 4 2,1 1 1,-4 2 0,-1 0 0,0 2 0,0 0 5,0-1-5,3-1 0,0 2 5,3-3-4,3-1 0,3-1-1,-2-3 2,3-1-3,0-4 1,3 1 0,2-4 2,2-1 0,4-1-4,-4-2-9,3 0-49,-5 0-73,-4 0-176</inkml:trace>
  <inkml:trace contextRef="#ctx0" brushRef="#br0" timeOffset="122359.3924">23204 4659 213,'0'0'121,"0"0"-90,0 0 1,0 0-31,0 0-1,0 0-7,0 12 7,10-5 0,2 1 23,6-2-10,2 0 0,2-5-3,2 1-1,1-2-1,-4 0-3,3 0-3,-2 0 9,2-6-5,-4-4-2,-1-4 2,-6 0-2,-4-1 5,-6 0-2,-3-1-3,0 1 9,-12 0-11,-4 3-1,-2 1-1,1 5-2,-2 5 2,-2 1 0,3 0-3,-1 0-1,4 9 1,-1 6 0,2 3 1,2 3-2,5 0-2,2 0 6,4-3-1,1 0-3,0-1 6,0-4-2,10-1 0,4-3 0,1-1 1,5-4 11,6-4-1,4 0 5,4 0-14,2-7 0,1-7-2,4-2 0,-3-4-2,1-2-3,-5 1-8,-4 0 12,-3 4 1,-6 2 0,-8 6 0,-2 1 1,-6 7 8,0 1 2,0 0-11,4 4-2,-2 13 2,3-1 3,-5 4 8,-2-1-4,-2-2 1,-1 0-5,0-4-1,0 0 3,0-2-4,0-2 0,2-2-1,0-4 2,-2-2 1,1-1-2,2 0-1,2 0 8,3-12-6,3-8-2,2-2 0,4-2-2,0 1-3,-1 2-9,1 6 0,-5 6 8,-1 3 4,-1 4-2,-1 2 2,2 0-13,0 14 11,2 4 1,1 5 3,0-2-4,-1 0 7,1-2-3,-1-1 0,2-2 0,-1-2 1,-1-3-1,-1-2 0,0-6-1,0-3 1,0 0 0,1 0 3,1-12-2,2-8 4,-4 1-3,-2-5-2,1-5 9,-5-2 0,0-5 3,-3-5-4,0-3 12,-2-2-4,-1-3-11,0 3-2,2 2 12,-1 7-3,3 2 3,-2 4 18,-1 7-22,2 6 1,0 8-4,-1 4 4,-2 4 1,0 2-10,0 0-3,0 0 0,0 7-11,0 17-19,0 15 23,1 9 7,-1 7 7,2 4-4,0-2 6,-1-4-7,1-5-1,-1-5 1,1-9-2,2-4 0,5-5-2,3-5 2,4-3 0,1-4 0,5-5-1,2-2-1,4-3-16,2-3 1,1 0-19,2 0-49,-2 0-15,-2-9-40,-5 0-107</inkml:trace>
  <inkml:trace contextRef="#ctx0" brushRef="#br0" timeOffset="122828.1182">23962 4420 205,'0'0'140,"0"0"-139,0 0 4,0 0-1,80-2 19,-36 2 3,5 0-6,3 0-4,3 0-7,2 0-6,-2-1 1,-6-4-4,-1 2-29,-8 0-35,-5 2-50,-5 1-43</inkml:trace>
  <inkml:trace contextRef="#ctx0" brushRef="#br0" timeOffset="124356.2018">24584 4644 53,'0'0'194,"0"0"-132,0 0-14,0 0 10,0 0-50,0 0-5,-2 0-3,4 1 4,6 4 8,2-2 19,2 0-17,1-2-3,5 1 3,3-2-4,4 0 3,2 0-6,1-9 0,-1-4 2,0-4-6,-1-4-1,-3-3 4,0-7-3,-4-3 4,-1-7-7,-3-4 0,-2 0 4,-4 0-4,-3 1 3,-3 4 1,-3-1-2,0 4 8,0 2-3,0 1 16,0 9 23,-4 3-24,-1 6-4,1 8 5,1 1-23,1 6 26,1 1-26,-1 0-12,-3 16-10,-3 22-2,-1 13 24,-2 11 0,0 2 2,3 6 1,2-4-3,2-4 0,2-8 0,-1-7 0,3-10-4,0-5 4,0-8 0,11-6-2,-1-6-10,3-6-26,4-3-19,4-3 16,3 0 10,1-12-11,-1-6-12,-3-1 19,-6-1 27,-2 3 8,-2 4 5,-4 1-2,0 4 15,-4 4 6,-3 2-11,2 2-7,-2 0-6,0 11-1,1 5 1,-1 4 8,2-1 1,-2 1-9,3-5 1,2-1 3,-1-4-4,4-4 0,3 0 0,3-5 0,4-1-2,4 0-8,1-4 8,2-10-1,0-2 3,-3 0 0,-5 4 7,-5 2 15,-6 6 24,-5 2 48,-1 2-27,0 0-19,0 0-48,0 18-14,-6 11 14,-5 7 1,0 7 5,-1 3-6,-3 2 2,-3 2 2,0-2-4,-1 0 0,-1-3-1,0-6 0,-1-3 1,1-7 0,1-5 1,4-7 0,3-8-1,8-4 1,2-5 7,2 0 0,0-2-2,3-14 12,16-12-18,10-2 0,4-3-19,2 3 11,3 1 0,-2 4-22,3 0-14,1 4-34,0 0-40,2 3-76,-4 2-65</inkml:trace>
  <inkml:trace contextRef="#ctx0" brushRef="#br0" timeOffset="126895.0916">26440 4438 92,'0'0'92,"0"0"57,0 0-28,0 0-64,0 0-57,0 0-4,0 49 4,0-15 4,0-3 1,0-1-2,0-4 3,0-2-6,3-4-1,4-4-1,1-1 2,2-4 0,5-3 0,0-1 2,6-3 1,4-2-3,0-2 0,2 0 5,-4 0-5,-2-8 0,-1-7 0,-4-1 0,0-3-1,-3-1 1,-2-3 0,-2 2-2,-5 2 2,-1 0 0,-1 7-1,-2 3 2,0 6 5,0 1-5,0 2 10,0 0-3,0 0-8,0 0-37,0 5 13,0 8 21,0 1 1,0-1 2,0-2-1,1 1-1,5-3 2,3 1-1,1-3-2,3 1 3,1-1 6,-2-1-6,3 0 0,-1 0 0,0 1 0,3 1 0,4-1-1,1 1 2,4-3 2,1-2-3,-2-2 0,-1-1 3,-2 0-2,-1 0-1,-2 0 0,-5-4 0,1-7 4,-6-1-2,-3-3 0,0-1 8,-2-4-9,-3-1 0,1 0 3,-2-2-3,0 2 0,0 1-1,0 6 0,0 3-2,0 2 2,-5 1-3,0 1-1,0 3-14,4-1 18,1 2 0,0 1 0,0 2 4,0 0-3,0 0-1,0 0-10,13 0 8,4 0 0,5 0 2,2 0 0,-2 0 1,2 0 0,0 0 0,1 0 3,-2 0 3,-2 0 13,-5 0-20,-4 0 1,-6 3 0,0 2-1,0 1 0,-5 3-1,2 3 2,-3 3-4,2 5 7,-2 1-4,0 3 10,1-2-10,1-1 2,2 0-2,2-3 1,4-1 0,3-2-1,-1-3 0,2-4-1,0-3 2,2-1-1,1-4 3,4 0-3,1 0 10,2-11-5,1-10 6,4-6 9,-1-11-4,2-7 11,0-9-17,-1-9-9,0 0 10,-6 1-8,-4 6-3,-8 11 12,-8 6 17,-3 9 7,0 10 2,0 8-11,0 8 8,-1 4-25,-1 0-10,-2 16-14,-8 24-9,-2 14 23,-3 12 0,2 5 0,1-1 2,8-5-2,3-8 0,3-7-1,0-8 1,6-6 0,11-7-1,-1-5 1,5-8-2,3-7-2,3-4-5,2-5 9,6-9 0,1-17 1,1-8-2,0-6 4,-5-4-2,-2-5-1,-5-5 0,-7-3-1,-3 1 1,-8 4 0,-1 6 0,-3 12 2,-3 8 1,0 8-3,0 8 0,0 5 7,0 2-2,0 3-3,0 0-2,-2 6-21,-5 22-12,-2 16 27,-4 15 5,1 4 1,1 2 0,5-7 4,3-6-1,3-9-2,0-8 5,0-5-6,0-7 0,0-5 1,0-5-1,0-5 0,0-5-1,0-2 3,0-1-4,0 0 2,0 0-6,2-2 6,8-17 0,7-5 0,4-6-1,0 2 0,1 3 0,-6 9-6,-1 5 7,-6 5-2,-3 6 2,2 0-7,3 4-1,3 15 2,2 5 3,-2 1 1,2 1 2,-1-2 0,3-3 0,-1-1 0,3-5-2,0-3 2,-2-4-3,-1-8-55,-1 0-54,0 0 10,-4-10-108</inkml:trace>
  <inkml:trace contextRef="#ctx0" brushRef="#br0" timeOffset="127316.9442">27657 4389 213,'0'0'108,"0"0"-61,0 0 34,0 0 16,0 0-56,0 0-41,0-39 6,18 32 0,2 1-6,6 1 0,7 2 1,2 2-1,5 1 0,0 0 0,-1 0 0,-3 0-1,-3 0-1,-2 7-50,-1 1-76,-3-1-27</inkml:trace>
  <inkml:trace contextRef="#ctx0" brushRef="#br0" timeOffset="127613.8019">27414 4093 687,'0'0'46,"0"0"-24,0 0-6,0 0-12,0 0-4,0 0-63,-1-12-138,1 12-146</inkml:trace>
  <inkml:trace contextRef="#ctx0" brushRef="#br0" timeOffset="130356.8053">5193 5946 147,'0'0'82,"0"0"27,0 0-37,0 0 6,0 0-48,0 0 10,0 0 18,-63-53-38,50 47 9,-1 0-7,0 0-21,0 0 8,-4 3-9,0 3 0,-4 0 2,-2 0-2,-4 18-4,0 6 3,-1 13-1,1 9-1,7 5-1,3 5-1,9-2 5,4-4 6,5-4-6,0-6 0,17-7-2,8-6 0,7-6 0,7-6 2,7-7 0,7-8-3,4 0-4,3-8-17,-5-8-56,-1-4-34,-12 2-158</inkml:trace>
  <inkml:trace contextRef="#ctx0" brushRef="#br0" timeOffset="134525.1019">5589 5875 34,'0'0'85,"0"0"-37,0 0 30,0 0 1,0 0-19,0 0-17,0 0 3,-2-7-8,2 7-21,-1 0-3,-1 4-7,1 19-7,-4 7 9,-1 8 6,0 4-9,-4-2-6,2-1 2,2-4-1,0-5 0,3-4 2,0-5-3,3-3-4,0-3 4,0-2 0,0 0-2,3-2-2,11 0 4,3 0-2,6-4 2,4-2 0,6-3 7,5-2-2,0 0-3,-1 0-2,2 0-1,-5-1-6,-5 0-53,-6 1-40,-5 0-58,-4 0-85</inkml:trace>
  <inkml:trace contextRef="#ctx0" brushRef="#br0" timeOffset="135714.608">6397 5850 167,'0'0'116,"0"0"-16,0 0-36,0 0-22,0 0-16,0 0-26,0-2-4,0 25 4,0 10 7,0 11 13,-5 2 23,-3 4-25,-1-2-3,-2-3-6,1-3-3,-1-4 2,1-5-7,-2-6 2,3-6-3,3-4-7,3-8-30,0-3-2,3-6-13,0 0 5,0 0-10,1-11 36,10-10-30,3-9 13,0-3-17,-2-6 12,0-2 27,-1-1 11,-4-2 5,3 2 5,-2 3 11,1 4 13,4 2 11,-2 5 20,-1 5-30,-2 5 23,1 6-25,-3 6 6,0 6-17,3 0-17,4 11 2,2 16 14,3 9 26,-3 3-10,0 3-7,-3 0-9,1-1-7,-1-4-4,-3-2 9,0-5-14,-2-3 3,1-3-4,-5-1 1,0-2 0,0-1-13,1-2-46,-4-5-4,3 0-9,-1-9-87,-2-3-73</inkml:trace>
  <inkml:trace contextRef="#ctx0" brushRef="#br0" timeOffset="135964.591">6482 6131 192,'0'0'136,"0"0"-104,0 0-15,0 0-11,0 0-6,0 0 0,29-18-1,-12 18 1,-3 0-1,4 0-3,-1 2-24,0 5-47,5-1-35</inkml:trace>
  <inkml:trace contextRef="#ctx0" brushRef="#br0" timeOffset="136450.4734">7119 5974 126,'0'0'188,"0"0"-138,0 0 32,0 0 3,-79-63-41,54 53-25,-2 1-2,0 1-5,2 4-6,1 1-6,3 3-12,0 0 9,7 0-7,3 15 6,5 3 4,6 6-14,0 6-3,10 0 13,14 2 4,4-2-3,2-2 1,0-2 2,0-2 0,-5-3 1,-3-1-1,-5-2 0,-2-2 1,-6 1 2,-6-2-3,-3 0 0,0 0 3,-2 2-1,-11-4-4,-2-1 11,-1-3-9,-2-3 9,-3-2-9,1-4-14,-2 0-20,6 0-30,1-11-73,0-3-38</inkml:trace>
  <inkml:trace contextRef="#ctx0" brushRef="#br0" timeOffset="137059.8181">7532 6003 283,'0'0'114,"0"0"-66,0 0 9,0 0-27,-47-89-17,41 74 10,-2 5-5,-2 2 11,4 5-3,-5 3-26,-2 0 0,-2 0-6,0 9 5,2 10 1,-2 3-13,9 8-5,3 3 0,3 3-25,0 5 40,6-4 0,9-3 3,0-5 5,4-2-5,-2-6-1,2-3 1,-3-2 1,-2-3-1,-5 0 0,-1-3 1,-3 1 1,-4-1-2,-1 1 1,0-2 2,0 1-2,-6-1 2,-7 0 10,-5-1-12,2-2 1,-5-2 2,1-2-8,1-2-55,1 0 19,6-2-32,3-8-77,3-2-99</inkml:trace>
  <inkml:trace contextRef="#ctx0" brushRef="#br0" timeOffset="137622.2899">7735 5961 282,'0'0'115,"0"0"14,0 0-51,0 0-25,0 0-33,0 0-20,0 0-15,29-13 15,-1 7-5,5-1 5,-3 3 0,-5-2-22,0 1-12,-5 1-11,-2 1-5,-3 1-7,-2-1-29,-4 2-45,-4 0-46</inkml:trace>
  <inkml:trace contextRef="#ctx0" brushRef="#br0" timeOffset="137841.0245">7865 5904 69,'0'0'73,"0"0"8,0 0-46,0 0 14,-19 93 34,17-52-11,2 3-20,0-4-14,0-2-15,0-3-15,0-6-6,0 0 5,0-2-7,0-3-2,-7-3-52,1-3-27,-2-6-63,1-6-74</inkml:trace>
  <inkml:trace contextRef="#ctx0" brushRef="#br0" timeOffset="138008.7942">7735 6364 17,'0'0'174,"0"0"-116,0 0-58,0 0 1,0 0 36,0 0 0,68 0 14,-34 0-36,7 0-7,0-3-8,2 0-3,-4 0-29,-3 2-52,-5 1-82</inkml:trace>
  <inkml:trace contextRef="#ctx0" brushRef="#br0" timeOffset="155090.7096">8665 5907 67,'0'0'87,"0"0"-9,0 0-10,0 0 19,0 0-50,0 0-3,0 0 16,0 0-2,-5-35-37,2 31 12,-1 1 1,-1 0 5,-1-1-29,-2 3-1,0 0 1,-7-1 9,-4 1-3,-4 1-6,-2 0-4,-1 0 2,-5 7-4,3 7 6,-4 4-2,-2 10 2,3 12-12,-2 8 24,6 6-9,8-3 7,8-3-9,7-6 4,4-6-5,6-4-2,13-5 2,11-4 0,10-8-3,8-5-1,9-5 1,4-5-47,0 0-71,-4 0-77,-8-12-83</inkml:trace>
  <inkml:trace contextRef="#ctx0" brushRef="#br0" timeOffset="155599.6486">9054 5904 257,'0'0'117,"0"0"-5,0 0-46,0 0-28,0 0-38,0 0-5,-10 75 5,1-25 10,4 3 9,-4-4-8,2-3-8,0-5 3,2-4-6,1-6-2,-1-2-6,5-4-37,-3-4-26,3-4-1,0-8 11,0-6-38,0-3-55,9-1 32</inkml:trace>
  <inkml:trace contextRef="#ctx0" brushRef="#br0" timeOffset="155880.8827">9103 5950 17,'0'0'107,"0"0"-2,0 0-38,14-76 37,-14 73-54,0 1-6,3 2-22,3 0-22,7 14-29,4 14 29,2 11 37,-2 8-7,0 4-9,-6-1-6,5-2 6,-5-4 4,0-5-24,-5-3-1,-1-3 2,-2-3 0,-1-3-4,-2-1-15,0-7-87,0-4-29,0-4 6,0-8-49</inkml:trace>
  <inkml:trace contextRef="#ctx0" brushRef="#br0" timeOffset="156115.2459">9035 6203 274,'0'0'24,"0"0"-24,0 0 0,0 0 23,0 0-23,88-13 11,-54 10-11,1 1-2,2 2-3,-5 0-49,-2 0-55,-7 0-53</inkml:trace>
  <inkml:trace contextRef="#ctx0" brushRef="#br0" timeOffset="156537.0951">9511 5892 364,'0'0'81,"0"0"-28,0 0-7,0 0-14,0 0-29,0 0-2,0 87 6,0-37 7,-2 3-8,-8-2-4,5-5-2,-1-5 1,2-5 2,-1-3-3,4-6 0,1-3-2,0-6 2,0-3 0,7-6-5,7-2 3,7-6-3,4-1 6,8 0-1,1 0 0,1-6-4,-4-3-32,-1 3-46,-5-2-30,-3 4-55</inkml:trace>
  <inkml:trace contextRef="#ctx0" brushRef="#br0" timeOffset="158968.7664">12475 6155 5,'0'0'49,"0"0"-11,0 0 5,0 0-19,0 0-21,0 0 2,0-18 1,0 15 5,0-3 0,0 0 5,-4 0 4,-2-3-4,1 0 1,-4 0 26,2-1-29,-2-1-3,-1 2 2,-2 1-6,-1 2-2,-3 3-3,0 2-1,-1 1 4,1 0 1,-2 3-5,-1 10-1,1 4 0,0 4-1,4 3 1,4 3-3,7 0 1,3 0 4,0-3-1,0 0 2,12-4-1,3-2 0,3-3-2,3-4 0,3-2 1,1-6 1,3-3 2,0 0-2,-1 0-2,0-11 5,-4-5-4,-2-2-1,-4-3-15,-3-2 4,-7 2 11,-2 0 7,-5 3 4,0 1 3,0 5 9,0 3 17,0 5 5,-3 2-16,1 2 4,2 0-33,0 2-7,0 14-8,0 5 14,0 0 1,11-1 0,-1-2-2,1-2 2,2-2-3,-1-3 2,-1-2-3,3-5-4,0-3 7,7-1-2,-1 0 3,0-3 3,2-12-3,-2-3-4,-2 1 4,-4-3 0,0 4 1,-2 2 2,-5 6-3,1 5 0,-2 3 0,0 0-9,4 0 2,-1 7 7,0 4-1,1 3 1,-2 0 1,1-1-1,-3-1 3,0 0-2,-3-3-2,-3 0 2,0-3-1,0 0 6,0-3 4,0-1 5,0-2-1,0 0-5,0-2 11,0-16-20,7-5-1,7-2-6,5 0 5,0 0 1,0 4 1,0 5-1,-4 4 1,4 6-3,-4 6-3,2 0 3,-4 6-5,-1 10 8,-2 2 0,-5 2 1,2 0-1,-1-2 0,3 0-20,2-2-9,2-1-29,-2-3-85,0-3-47</inkml:trace>
  <inkml:trace contextRef="#ctx0" brushRef="#br0" timeOffset="159562.4867">13567 6154 223,'0'0'95,"0"0"-61,0 0 20,0 0-5,-98-35-25,71 35-9,0 0-13,0 10-2,0 12 7,2 6-2,0 4 2,4 1 6,1-4-13,10-4 13,4-4-13,6-4-2,0-3 1,3-6-6,10-2 3,4-4-1,4-2 5,1 0 14,8-14-14,1-8 0,2-7 5,1-7-2,-1-6-3,-1-6 2,-6-6 0,-3-5 3,-8-1-2,-4 4-3,-6 2 12,-5 9 31,0 6-8,0 8 9,-2 13-5,-3 11 30,3 6-38,2 1-31,0 23-2,0 21-16,0 13 18,0 10 0,15-4-13,3-3-28,6-7-54,3-10-38,0-7-7,-4-7-53</inkml:trace>
  <inkml:trace contextRef="#ctx0" brushRef="#br0" timeOffset="160527.4598">15393 5830 48,'0'0'140,"0"0"-33,0 0-2,0 0-7,-23-88-31,12 78-32,-1 2-5,0 4-21,2 4-18,-4 0 8,1 0 1,-3 18 2,-4 16-1,-2 9 3,1 8-5,3 7 2,3-3-2,9 1 3,4-5-7,2-8 5,5-5-7,16-9 6,7-5-8,5-9 5,3-5 4,4-7-1,3-3-1,1 0-3,2-13-11,0-9 11,-4-7 0,-3-3 1,-8-2 8,-8-4 11,-9 0-5,-9 2 9,-5 0-2,-5 3-5,-17 0-9,-5 1 18,-3 4-16,-1 2-5,1 5 0,0 6-13,4 7-40,3 8-72,-2 0-57,4 0-123</inkml:trace>
  <inkml:trace contextRef="#ctx0" brushRef="#br0" timeOffset="160855.5671">15223 6020 230,'0'0'1,"0"0"5,0 0 59,0 0-16,90 98 8,-68-69-25,-1 3-25,-3-3-2,1 0 3,0-3-8,3 0-1,2-2-19,4 0-75,0-6-52,-3-1-37</inkml:trace>
  <inkml:trace contextRef="#ctx0" brushRef="#br0" timeOffset="162114.9081">15704 5976 4,'0'0'77,"0"0"6,0 0-22,0 0 8,0 0-46,0 0-23,0-7-8,0 7 3,0 7 5,0 7 5,0 4 4,0 3 25,1 6-15,4 0-6,-2 0-5,1 0-5,6-3 0,1-3-1,3-1-2,0-4 3,2-3-3,-2-5 0,0-2 0,0-4 3,-1-2-2,3 0-1,-1 0 2,4-12 2,3-5-4,0-1-5,-3-1 5,-2-1 0,-6-2 7,-5 1 6,-4 0 6,-2 6 25,0 2-26,0 6 31,0 4-8,0 3-23,0 0-18,0 0-1,-2 2-9,2 14 10,0 8 0,0 0 0,0-2 0,2-1 0,7-1 0,1-3 0,1-4-3,-1 1 2,3-4-6,2 0-22,9-4-31,3-6-39,1 0 10,1 0-217</inkml:trace>
  <inkml:trace contextRef="#ctx0" brushRef="#br0" timeOffset="163471.1182">16512 6100 74,'0'0'77,"0"0"-17,0 0 37,0 0-28,0 0-5,0 0-44,-94-76-5,72 76 9,-1 0-23,-2 12 6,-3 13-7,1 4 0,2 5 0,7-1-2,4-2 1,7-2-1,5-5 0,2-5-1,0 0 1,5-6-3,11-3-3,5-3 8,6-7-1,3 0-9,1 0 8,-1-9-22,0-8-9,-6-3 20,-5-1 9,-1-1 4,-6 1 4,-2 3 9,-4 3 2,-1 4 22,-4 7 14,1 0-16,-2 4-9,0 0-10,0 0-16,0 5-20,3 10 17,0 3 6,4 0-6,-1-1-5,2-2-16,1-3 10,1-1 4,1-4 4,-2-1-2,5-4-1,3-2-2,4 0-19,1 0 21,-2 0 3,0-7-10,-3-3 6,-2-2 5,-5-1 5,5-4 3,-3 2 11,1 0-8,1 1 8,-2 5-6,-5 3 2,-1 3-1,-1 3-9,-1 0 0,5 2-6,-2 11 6,0 2 8,-1 0-6,0 2 4,1-4-6,-1 2 0,-3 1 0,0-3 0,-2 0 0,4 0 3,-2-4-2,-1 0-1,2-3-2,-4-2-2,0-2 3,0-2-33,1 0 13,2 0 11,3-9-3,5-8 3,2-5 8,2-5-23,3-4-2,0 3 17,1 2-38,-2 8 34,-4 8 14,-5 5 16,-1 5 16,2 0-15,-2 3-4,4 12 6,2 3-1,-1-1-10,-1 1-7,-1 0 2,1-2-3,-1 1 0,5-3-1,0-1 3,3-2-2,1-4 0,1-2-11,2-4 1,2-1-13,-2 0 10,-1-5 6,-3-9 7,-3-4 1,-3-7 25,-2-3-12,-1-4 27,1-7-31,-2-3-4,-2-5 20,-3 2-19,0 0 18,-1 2 12,-2 3-8,0 6 25,0 8-21,0 10 20,0 8-18,0 6 8,0 2-40,0 3-3,0 23-15,0 16 12,0 11 3,0 6 0,0-2 3,0-2-3,4-6-3,3-7 3,4-6 0,0-6-20,3-4-10,1-7-67,0-3 53,0-8-47,4-5-9,2-3-52</inkml:trace>
  <inkml:trace contextRef="#ctx0" brushRef="#br0" timeOffset="163814.8497">17130 6023 389,'0'0'24,"0"0"-18,0 0 16,0 0 12,0 0-31,0 0 0,81 3 4,-38-2 14,1-1-9,1 0-11,0 0 1,0 0-2,-2 0 0,-4 0-51,-8 0-26,-8 0-14,-5 0 21,-8 0-62</inkml:trace>
  <inkml:trace contextRef="#ctx0" brushRef="#br0" timeOffset="166094.5124">17800 6107 1,'0'0'69,"0"0"20,0 0-10,0 0 21,0 0-57,0 0 18,-2-20-9,1 19-1,-1 1-19,1 0-20,-1 0-12,1 0-9,-2 0 1,-3 12 4,0 5 3,0 4 0,5 3 1,-2 0-5,3-2 4,0-2 0,0-1 0,4-4-2,7-1 1,0-2 2,1-4-1,2-2 0,1-4 1,2-2 0,3 0 2,4 0-2,-2-4 0,2-8-4,-4 0 10,-1-3-5,-4-2 2,0-2-3,-6-2 0,0 0 0,-2 0 0,-6 3-1,1 4-2,-2 4 1,0 2 4,0 5 1,0 1 2,0 2 19,0 0-24,-2 0-4,1 8-9,1 10 12,0 3-3,0 0 4,0 1 0,6-4 0,2-2 0,-1-1 0,5-4-5,-2-1 4,4-4 1,4-3-12,4-1 10,1-2-11,5 0-24,-1-6 31,1-8 2,-1-1 0,-2-3-19,-3 0 19,-3 1-2,-3 4 6,-4 4 0,-3 3 24,-3 3-17,-2 3-7,-1 0-4,2 4-4,2 12 8,-1 3 5,1 1-4,-4-1 1,-1 1-1,-2-4 2,0 1-3,0-3 1,0 0 1,0-2-1,0-1-1,0-4 0,0-3-2,0-3 1,0-1-1,0 0 2,0 0 8,2-1-8,4-15-6,3-2-8,2-3 3,3-3-22,2 1 14,-1 1-7,1 4 4,-2 5 19,-3 2 3,-1 5 1,0 1 3,2 2 5,0 3-5,3 0-2,3 0 3,-3 9-5,0 7-5,-3 2 4,0-2 1,-3 0 5,-2-1-5,-2-2 5,-1-2-10,-1 0 5,-3-4 0,0 0-1,0-4 2,0-2-3,0-1 0,0 0 2,1 0-3,4-7 0,3-13-43,5-6 11,2-3-11,6-2 33,-2 4-7,-1 6 3,-3 9 17,-3 8 22,-5 4 29,1 0-49,1 6 8,0 10-10,-2 4 2,1 2-1,-4 1-2,5-2-5,-1 0-38,1-2 24,4-2-20,-1-5-126</inkml:trace>
  <inkml:trace contextRef="#ctx0" brushRef="#br0" timeOffset="170375.3003">20931 6122 69,'0'0'49,"0"0"40,0 0-15,0 0-15,0 0-9,0 0-5,0 0-12,0-69-5,-3 61 11,-1-1 1,0 2-2,-4 1-12,2 0-21,-6 1-5,2 5 6,-7 0-6,-4 0 0,-5 0-14,-3 12 2,-1 5-3,2 1 15,3 5 0,5 2 0,4 2-2,7 2-4,6-1 6,3-2-2,0-1-10,14-4 6,8-1 5,9-5 1,7-4-1,6-5 9,6-5-8,3-1 0,-1 0-7,-5 0-106,-10-7-61,-9-1-71</inkml:trace>
  <inkml:trace contextRef="#ctx0" brushRef="#br0" timeOffset="173598.5739">21025 6027 55,'0'0'56,"0"0"-8,0 0-9,0 0 1,0 0-10,0 0-11,2-5-1,-2 5-5,0 0-5,0 0-6,0 0-2,0 0 0,0 0-2,0 0-3,0 0-5,0 0 0,0 11 10,0 6 8,0 2-6,0 5 12,-2 2-11,2 0 0,0-1 8,0 0-11,0-3 0,0-1 2,2-3-2,7-1 0,6-4-2,1-2 2,5-4 0,0-2 5,3-2 5,-2-3-5,0 0-3,0 0 11,-2 0-5,0-6 2,-2-2 9,-2-2-12,-1-2 7,-2-2 6,-2-1 14,0-1-9,0-4-3,-2-4-4,3-3-11,2-4 2,-2 0 0,1-2-3,-1-2-4,-1-1 7,0 0-4,0 0 4,-2 1 2,-2 4 2,-1 1 4,-1 1-8,-1 4-9,-1 0 20,0 2-7,-3 1-2,2 2 1,-2 5 3,0 5 6,0 4 5,0 3-16,0 1-1,0 2-9,0 0-9,0 0 2,-5 0-10,-4 25 17,-3 9 15,-4 13-13,2 7 0,1 3-2,4-1 0,4-4 0,5-3 0,0-6 0,0-3 0,2-7-2,7-6-2,3-6-1,3-2 5,0-5-5,3-2 1,-1-3-4,3-2-14,2 1-23,2-2-33,1-2 17,0-2-148</inkml:trace>
  <inkml:trace contextRef="#ctx0" brushRef="#br0" timeOffset="174425.5614">21925 6139 159,'0'0'48,"0"0"64,0 0-8,0 0-62,0 0-9,0 0-25,0 0 17,-52-44-21,32 44-4,-2 0-1,-5 0-5,1 8 6,-1 7 0,4 3 0,2 3 0,5-1-1,5-1 0,5-1 1,3-1 0,3-4-2,0 1-1,0-4 2,14-2 1,7-4 0,6-4 2,5 0 2,4 0-4,2-10 2,-7-7-4,-4-1-6,-8 0 8,-10 3 7,-3 4 4,-4 7 43,-2 2 23,0 2-4,0 0-57,0 0-16,0 17 0,-9 10 0,-1 9 4,0 1-2,3 3 0,4 2-1,-2 3-1,2-1-3,-4 2 3,-2-2 0,-8 0-1,-6-2-3,-6 2-9,-2-5-12,1-6-31,5-9 23,4-12 33,9-9 5,3-3 2,3-6 23,6-18-20,0-9-7,6-6-3,19-6 2,10-2-5,3-1 0,6 2 3,5 3 3,0 2-3,-3 5-11,-4 4-53,-5 10-23,-4 5-11,-6 7-93</inkml:trace>
  <inkml:trace contextRef="#ctx0" brushRef="#br0" timeOffset="175905.7603">22310 6143 5,'0'0'29,"0"0"-1,0 0 5,0 0 15,-84 81 21,71-60-20,4 0-2,3-3-18,5-1-7,1-2-17,0-3 1,0-3 0,9 0-5,7-1 3,-1-2 5,3-2-7,-2 0 4,-1-4 19,-1 0-9,-2 0 0,1 0 9,-1 0-5,3 0-4,-2-8-13,1-2 2,-4-3 5,-4 0-6,0-2-2,-4-2 7,-1 1-6,-1-1 0,0 0-3,0 1 3,0 3 1,-6 2-3,0 0 8,2 5 26,-1 0-33,2 4-2,0 2 0,1-2 1,2 2-2,0 0-1,0 0-35,0 0-9,0 0 9,2 0 12,9 0 23,2 2 2,3 3 2,1 3-1,2-2 5,1-2 4,-4-1-1,2-3-1,-3 0-4,3 0 12,-3-3 19,0-7-24,-3-5 9,-5 0 16,-3-2-18,-4-1 16,0 0-16,0 0 0,-5 0 0,-6 1-15,1 1-1,-1 4 2,4 3-4,-1 4-6,4 2 5,2 2-3,1 1 3,1 0-4,0 0-10,0 0-19,0 0-9,6 9 40,10-2 2,7 2 1,5-1 3,3-1-3,-1 1 0,-2 1 1,-4 0 0,-7 4-2,-1 1 1,-2 3 0,-3-1-2,-5 2 2,-3 2-8,-3 3 7,0 0 1,-3 1 0,-8-1 14,2-4 5,4-1 7,2-4-18,3-2-1,0-1-7,0-2 1,0-3 12,12-5-12,4-1 5,4 0 8,1 0-14,1 0 2,-5-7-4,-1-1-1,-2 1 2,-4-2-6,-1 0 4,-3-2-1,-3 1 4,0-1-2,-3 2 2,0-2-2,0 3 2,0-3 3,0 1-2,0-3 10,0 3-11,0-1 4,0 4 4,0 1 1,0 3-4,0 0-2,0 1-2,0 2 12,0 0 0,0 0-13,0 2-6,0 14-1,0 5 7,0 5 5,0 0-3,0-2 2,0-3-4,5-3 0,6-1-1,1-6 5,1-3-8,0-4 1,1-2-22,1-2-23,2 0-92,-1-9-79,2-9-114</inkml:trace>
  <inkml:trace contextRef="#ctx0" brushRef="#br0" timeOffset="176218.244">22955 6011 449,'0'0'100,"0"0"9,0 0-46,0 0-48,0 0-7,0 0-16,-5-27-26,5 25-59,2 2-83,-1 0-101</inkml:trace>
  <inkml:trace contextRef="#ctx0" brushRef="#br0" timeOffset="176905.711">23300 5744 289,'0'0'86,"0"0"-19,0 0-4,0 0-43,0 0-20,0 0-11,-14 57 11,5-8 28,-4 8 0,-3 2 8,3-2-8,1-1-17,3-9 2,5-3-9,4-8-3,0-5-1,0-6-6,18-3 6,5-5 0,7-5 5,8-6-5,5-3 9,3-3-9,3 0-18,-5 0-82,-7-9-45,-10 0-60</inkml:trace>
  <inkml:trace contextRef="#ctx0" brushRef="#br0" timeOffset="177233.8149">23062 6116 282,'0'0'76,"0"0"-64,0 0 0,0 0 58,0 0-40,0 0-17,97 2 1,-61-2-3,3 0-6,-1 0-3,1 0 0,0 0-4,0 0-20,-2 0-68,-7-2-101</inkml:trace>
  <inkml:trace contextRef="#ctx0" brushRef="#br0" timeOffset="177668.1903">23757 5790 315,'0'0'12,"0"0"-6,0 0 49,0 0-4,0 0-50,0 0-1,0 25 0,0 17 10,0 7 35,-4 0 0,-1-1-19,1-1-10,1-7 5,1-4-14,2-4-7,0-6 3,0-2-7,0-5 4,0-2-29,3-3-23,0-4-13,2-4-56,1-4-62,1-2 47</inkml:trace>
  <inkml:trace contextRef="#ctx0" brushRef="#br0" timeOffset="178152.5386">23763 6083 87,'0'0'114,"0"0"-70,0 0 36,0 0-10,0 0-44,0 0-8,57-59 3,-39 55-9,-2 4 2,-2 0 7,2 4-19,-3 14 3,3 6 15,-3 3-7,-3 1 2,0-2-10,-2-1-5,0-1 2,-2 0-1,-3-5-1,1 1 0,-1-2 0,0 0 0,-3 2 0,0-3-35,0-3-72,1-3 28,4-7-85,4-1-21</inkml:trace>
  <inkml:trace contextRef="#ctx0" brushRef="#br0" timeOffset="179673.8749">24218 6131 49,'0'0'99,"0"0"-25,0 0 24,0 0-22,0 0-19,0 0-25,9-33-16,-3 30-2,-1 3-3,1 0-10,1 0 0,3 10-1,-2 7 3,1 1 10,0 2-10,-3-2 6,-2-1-2,-1-3-7,-1 1 0,-1-1-3,-1-4 6,0 1-3,0-4 5,0 1 1,0-2-1,0-3-1,0-2-1,0-1 1,0 0-1,0 0 8,2 0-1,4 0 7,1-7 8,1-5-15,-1 0-7,-1 3 10,-3 2 6,1-1-9,-1 0 6,0 3-11,0 0 1,-1 2-6,-1 3-2,-1 0 0,0 0-8,0 0-4,0 0 0,0 10 14,0 1 7,0-2-7,0 1-2,-3 0 1,-3 0-2,-1 1 3,0-4 0,-1 1 5,2-4-5,2-1 2,4-2-2,0-1 5,0 0-4,0 0 4,0 0-4,0 0 0,1-10 6,10-3-7,2-4-1,2 0-1,-1-1-12,0 0 1,-2 4 11,0-3-15,-3 0 12,2 2-8,-1 0 4,2 0 3,0 3-5,0 5-6,-2 0 12,-2 6 0,2 1 5,-1 0-2,0 0-5,3 4 7,-2 10-7,0 1 2,-3 5 2,-1 1-2,-5 0 4,-1-2 0,0-2 1,0-2 0,0-3 1,0 0-1,0-5 1,0 1-1,0-2 0,0 0-1,-1-3-5,-1 0 4,2-1 2,-1-2 0,1 0 13,0 0 26,0 0 14,0-6-53,0-9-4,1-5 3,10-1-5,4-3-1,3 3-35,-1 2 21,-3 6 7,-2 5 14,-3 3 0,0 3 3,-2 2-1,5 0-1,-1 0-1,-1 0-2,3 6 1,-2 5 1,-2 2-5,0 4 5,-3-2 0,1 1 1,1 1 12,1-4 1,-2 1-2,-1-2-9,0-3 1,3-1-4,-2-5 1,1 0-1,1-3 0,4 0-5,2 0-9,3-13 11,0-1-18,2-4 4,-1-5 16,-1 0 0,0-4-5,-6 0 6,1 4-3,-6 5 4,-2 8-1,-2 4 4,-3 4 1,0 2 3,0 0-8,2 0-10,1 11-14,1 7 24,3 5 0,1-1 5,-1 1-4,1-4 4,2-2-3,1-2-1,-2-4 3,1-1-4,-3-4 1,-3 0 0,-4-3-1,0 0-27,0-2-23,-16 1 45,-4-2-77,-4 0-16,0 0-72</inkml:trace>
  <inkml:trace contextRef="#ctx0" brushRef="#br0" timeOffset="190275.3697">25519 6330 254,'0'0'235,"0"0"-182,0 0 30,0 0 11,0 0-56,0 0-17,0 0-10,2-12-6,-2 12-2,0 0-3,0 0-5,0 0-16,0 0-44,0 0-128,0 0-148</inkml:trace>
  <inkml:trace contextRef="#ctx0" brushRef="#br0" timeOffset="191259.6992">26095 5719 38,'0'0'65,"0"0"24,0 0 13,0 0-13,0 0-30,0 0-27,0-8-5,0 8-12,0 0-4,0 0-11,2 0-9,1 20 9,1 10 0,0 9 26,-2 6-7,1 2-2,0 1-7,0-1-4,2-2-5,-2-3 3,0-5-3,1-2 0,-4-2-2,0-3-21,0-1 7,0-2-16,0-4-56,0-5-28,0-5-26,0-8-39</inkml:trace>
  <inkml:trace contextRef="#ctx0" brushRef="#br0" timeOffset="191801.8853">26185 6026 277,'0'0'83,"0"0"-68,0 0 16,0 0-15,0 0-9,0 0-6,74-6 6,-53 6-4,2 0-1,-3 0 1,0 0-3,-1 0 2,0 0-2,-2-5 1,2-1 1,-2-4 0,-1-4-2,-2-1 8,-4-3-6,-4 0 2,-3-3 8,-1 1 16,-2-1 10,0 2-1,0 3 7,0 5-2,-2 3 0,0 4-13,1 2 2,1 2-11,0 0-12,0 0-8,0 0-10,0 15-12,0 15 11,-2 12 11,1 7 0,-2 2 6,-3 0-5,3-1-1,0-5 3,2-3-3,1-6-3,0-4-16,0-4 11,3-4-54,1-4-96,-1-10-33</inkml:trace>
  <inkml:trace contextRef="#ctx0" brushRef="#br0" timeOffset="192942.4537">26622 6080 229,'0'0'22,"0"0"-13,0 0 35,0 0 29,0 0-43,0 0-2,70 28 3,-52-28-14,3 0-5,-1 0 0,2-3 1,-2-7-11,0-1 3,-7-1-3,-1-1 0,-3-1 6,-6-1-1,-3-2 2,0 3-8,0-3 5,-8 5-6,-5 3 0,3 3-6,-4 4 6,2 2 10,-1 0-7,-3 23-3,-2 7 6,3 5-6,4-1-7,4-1 7,5-4-1,2-3 1,0-5-7,5-5 7,10 0-2,0-6-11,6-1 8,2-6-7,7-3 11,3 0-6,3-1-17,0-15 3,-5 0 15,-4-1-3,-5-3 5,-4 1 4,-1-1 10,-4 4-7,0 3 23,-5 0 17,-2 8-16,-1 2-9,-3 3 2,0 0-20,2 0-9,4 8 2,-1 9 7,1 0 6,0-1-5,-1 1 1,-1-3 3,0 0-4,-2 1 3,0-3-4,-1 0 0,-3-1-2,0-4 1,0-1-1,0-3 2,0-1 0,0-2 5,0 0 2,0 0 0,2 0 5,-2 0 4,0 0 20,0 0 4,0 0-24,0-5-10,0 2-6,0 2 0,0 1-4,0 0 3,0 0-2,0 0 1,0 0 2,0 0 3,0 0-2,0 0-1,0 0-1,0 0-4,0-2-4,0 0-4,0-4 8,0-5 0,9-4-2,3-2-2,3-4 4,4-1 3,2-4 1,3-1 1,3 0-9,-2 3-1,-4 6-1,-2 4 8,-6 7 3,-6 0 0,-1 6 0,-3 1-2,3 0-12,0 14 6,2 5 5,0 5 3,-2 0 0,-3 1 2,3-3 2,0-2-3,3-2-1,1-1 0,5-4 0,-1 0-5,2-2-36,-1-4-49,0-1-42,0-2-114</inkml:trace>
  <inkml:trace contextRef="#ctx0" brushRef="#br0" timeOffset="193704.9386">27848 6005 29,'0'0'172,"0"0"-99,0 0 36,0 0-29,0 0-23,0 0-12,-26-42-17,9 40-14,-2 2-14,-5 0 0,1 0 0,1 13-3,0 8 3,3 6-4,3 1 4,6 2-4,5-3 4,4 0-2,1-3-2,4-1 2,16-4 2,5-2 0,5-5 6,4-4-4,6-6-2,-1-2 6,2 0-6,-1-2 7,0-11-7,-4-3-20,-2-4 12,-1-2-21,-6-4 3,-5-3 25,-8 0 1,-7-2 0,-7 3 6,0 4 22,0 2 16,-7 8 11,-7 3 12,-1 4-37,3 4-17,-2 3-10,0 0-3,-2 8-3,-1 15 0,1 4 3,5 6 0,4-1-3,5 1-1,2-5 3,0 0-3,15-4 4,8-5-1,5-3 1,5-6-30,6-6-44,1-4-23,-1 0-91</inkml:trace>
  <inkml:trace contextRef="#ctx0" brushRef="#br0" timeOffset="194033.0458">28515 6173 401,'0'0'25,"0"0"2,0 0 41,0 0-55,0 0-7,0 0 7,3 45-3,-14-31-10,-5 1-11,-2 0-46,-3 0-108,4-4-114</inkml:trace>
  <inkml:trace contextRef="#ctx0" brushRef="#br0" timeOffset="195363.2463">29288 5780 151,'0'0'68,"0"0"41,0 0-17,0 0-31,0 0-21,0 0 27,-69-52-31,58 52-14,-3 0-12,-1 0-10,-3 16 1,-3 12-7,-2 6 4,1 4 2,-1 2-1,3 1 1,5-2-2,5 0 1,4-2-6,6-6 7,0-2-13,10-5 13,11-5-1,8-2 2,5-7-1,7-5 0,6-5-15,2 0-90,-2 0-93</inkml:trace>
  <inkml:trace contextRef="#ctx0" brushRef="#br0" timeOffset="195863.2195">29691 5875 241,'0'0'28,"0"0"65,0 0-6,0 0-37,0 0-38,-90-21-3,75 29 2,-1 14-11,-1 8 1,1 6 15,2 2 2,3-2 2,5-1-9,6-7-5,0 0-6,4-7-3,17-5-1,6-4 3,4-6 1,5-6 6,3 0-1,-2-4-5,-1-15-6,-5 0-4,-8-4 10,-5-2 4,-11-4 9,-7 0-7,0-2 3,0 3 7,-9 3-11,0 6-5,-3 6-6,3 4-29,-1 7-26,-1 2-41,4 0-123</inkml:trace>
  <inkml:trace contextRef="#ctx0" brushRef="#br0" timeOffset="196244.2215">30113 5812 324,'0'0'102,"0"0"0,0 0 9,0 0-64,0 0-47,0 0-5,-15 74 5,8-31 15,1-1-2,-1-1-8,4-5 0,2-2-1,1-5-4,0-6 0,0-3-9,0-6-20,0-4-33,0-4-8,0-3-10,0-3-38,0 0-20,6-8-62</inkml:trace>
  <inkml:trace contextRef="#ctx0" brushRef="#br0" timeOffset="196775.4458">30164 5829 128,'0'0'72,"0"0"23,0 0 32,0 0-42,0 0-52,0 0-33,22-38-1,-9 41-6,1 15 6,1 5 2,-2 0-1,-2 3 8,-1-2-6,-2-3 2,-4-1-2,-1-2 3,-1-3-3,-2-3-1,0-1 1,0-4-2,0-2-9,0-4 6,0-1-8,0 0 11,1 0 6,2 0-6,4-9 1,2-8 4,3-2-4,5-6 3,-1-6-4,5-5 0,1 0 0,0 2-4,-2 5-22,-5 9 22,-6 11 4,-6 7 18,-1 2-3,-2 8-14,1 19 3,1 11 32,-2 4-11,0 2-5,0-4-1,0-2-5,0-4-4,0-8-9,0-2 4,0-4-4,0-5-2,0-3-1,0 0-40,0-3-23,0-4 12,0-5-134,7 0-119</inkml:trace>
  <inkml:trace contextRef="#ctx0" brushRef="#br0" timeOffset="197197.2959">30763 5854 267,'0'0'110,"0"0"-70,0 0 35,0 0-49,0 0-23,0 0 18,0 81 2,-3-45-12,-1-1 1,1-1-12,0-3 5,-1-4-4,4-3-2,-3-3-3,0-3-31,1-2-36,1-8 4,1-2-31,0-4-8,0-2 17,7 0 27</inkml:trace>
  <inkml:trace contextRef="#ctx0" brushRef="#br0" timeOffset="197755.6141">30792 5856 328,'0'0'35,"0"0"0,0 0 60,0 0-47,3-86-30,0 75 12,1 5-10,1 2-14,2 1-6,2 1 1,2 0-9,6 2 8,0 0-2,2 0-2,0 10 2,-2 3-3,-1 5 2,-1 2 0,-1-1 2,-5 4 1,-5-3-5,-4-4 4,0 0 1,0-2 6,-10 0-6,-7-4 2,2 0-7,-2-3 0,-1-3-23,1 3-17,-2-4-33,5 0-66,0-3-77</inkml:trace>
  <inkml:trace contextRef="#ctx0" brushRef="#br0" timeOffset="198427.4529">31205 5808 164,'0'0'107,"0"0"-60,0 0 27,0 0-27,0 0-45,0 0 23,-24 87 16,9-50-13,-1 0-2,2-3-8,2-1-7,1-1-1,0-5-2,2-3-6,0-6-2,3-4 0,0-2-17,3-5-42,0-4 0,3-1-20,0-2-25,0 0-22,11-14-23</inkml:trace>
  <inkml:trace contextRef="#ctx0" brushRef="#br0" timeOffset="198708.6877">31229 5798 49,'0'0'101,"0"0"-18,0 0 8,0 0-28,36-78-4,-35 77-9,1 1-26,-1 0-12,4 5-12,2 23 2,2 10 5,-1 7 62,-4 1-30,0 1-14,-1-4-18,2-3-1,-2-3-3,1-3 0,2-6-3,1-4 0,0-4-3,-3-6-16,1-3-29,-2-6-31,0-2-41,-2-3-53,-1 0-44</inkml:trace>
  <inkml:trace contextRef="#ctx0" brushRef="#br0" timeOffset="198911.8005">31210 6038 201,'0'0'17,"0"0"-6,0 0-2,0 0 21,0 0-21,91 0-7,-68 0-2,3 0-72,-4-2-105</inkml:trace>
  <inkml:trace contextRef="#ctx0" brushRef="#br0" timeOffset="199271.1599">31602 5826 189,'0'0'56,"0"0"-52,0 0 20,0 0 92,0 94-40,-8-58-33,-1-1 0,1-3-24,2-4 4,1 0-20,2-4-3,2-3 0,1-3-4,0-5-62,0-2-19,0-5-42,0-6-59</inkml:trace>
  <inkml:trace contextRef="#ctx0" brushRef="#br0" timeOffset="199783.1574">31587 5723 126,'0'0'73,"0"0"42,0 0-13,0 0-42,0 0-23,30-81 12,-21 77-34,1 2-3,5 2 1,0 0-13,3 20-9,-1 6 9,-3 8 0,-3 1 0,-5-3 3,-3 0-3,-3-5-23,0-1-21,-11-4 16,-5-2-23,-5-5-15,-3-5 29,3-2-17,5-5 21,5-3 33,3 0 6,6 0 7,0 0 12,2 0 45,0 0-17,0 0-53,0 4-14,8 9 14,11 5 10,5 0 3,-2 3-12,1-1 2,1 1 0,-2 1-3,-2-1 0,-4 1-23,-5-2-40,-4-2-11,-3-1-22,1-2 8,-4-5-7</inkml:trace>
  <inkml:trace contextRef="#ctx0" brushRef="#br0" timeOffset="200129.5914">31988 5815 112,'0'0'120,"0"0"-81,0 0 16,0 0 19,0 0-22,0 0-28,96-1 0,-77-2-16,-1 1-3,-4 1-4,-1-3-1,-4 0-33,-3-3-85,-6-1-140</inkml:trace>
  <inkml:trace contextRef="#ctx0" brushRef="#br0" timeOffset="200332.7056">32058 5837 32,'0'0'130,"0"0"-70,-17 77 20,15-49 9,2-3-40,0 2-26,0-1-1,0-1-9,0-2-5,0-1-5,0-4-3,0-1 0,0-3-44,0-6-53,-7 0-114</inkml:trace>
  <inkml:trace contextRef="#ctx0" brushRef="#br0" timeOffset="200504.5745">31945 6158 41,'0'0'40,"0"0"33,0 0 15,0 0-34,104 0-38,-79 0-4,-2 0-10,1-1-2,-3-4-49,-5-1-119</inkml:trace>
  <inkml:trace contextRef="#ctx0" brushRef="#br0" timeOffset="200997.7254">32303 5797 176,'0'0'151,"0"0"-93,0 0 16,0 0-24,0 0-50,0 0-3,-1 60 3,1-24 34,3 0 8,-2-1-3,1-2-15,-1 0-9,2-6-12,2 0-1,-2-6-1,2-1-1,-3-3-9,-1-5-32,1-3-54,-2-5-18,0-4-81,1 0 49</inkml:trace>
  <inkml:trace contextRef="#ctx0" brushRef="#br0" timeOffset="201482.0746">32393 5780 57,'0'0'135,"0"0"-14,0 0-27,0 0-31,0 0-61,0 0 19,6 47-19,-2-9 41,4 1-28,-1 0-1,2 0-11,-2-6 9,0-4-12,1-2 3,1-3-3,0-4 1,1-2-1,0-5 2,0-1 4,0-2-5,-1-3 0,-1-3 0,-3-1 3,1-1-1,-1-2 9,1 0 6,-3 0 21,2 0 4,-2-5-4,0-7-13,1-4 3,-2-6-19,3-3-4,0-2-6,1-3 2,2 0-4,-1 0 3,2-2-1,-2 4 0,-2 2 0,-2 3 0,-1 5-8,-1 6-8,-1 4-16,0 5-10,0 2-73,0-2-56,0-1-203</inkml:trace>
  <inkml:trace contextRef="#ctx0" brushRef="#br0" timeOffset="202403.9039">33010 5777 235,'0'0'117,"0"0"-17,0 0 20,0 0-51,0 0-25,0 0-37,-27-72 0,14 68-6,-5 4-1,-1 0-8,-2 5 5,-6 20 1,0 5-10,0 4 0,0 7-7,4-2 11,5 0 3,3 0 4,7-2 1,5-3-3,3 1-3,0-5 6,6-3-5,9-4-2,0-5 6,4-3-1,-2-6 4,1-5 3,1-1-4,-2-3-1,0 0 3,0-4 2,-1-10 3,-4-1-6,-3-4-2,-3-1-1,-3-3-10,-3 1-5,0-2-2,0 3-7,0 1 6,0 6 4,0 4 9,0 2 4,3 4-5,3 3 2,3 1-3,3 0-2,1 10 8,4 8 2,-2 2-4,-1 1 3,0 2 0,-2 0 1,-3 1-2,-5-1 2,-1 0-5,-3-2 4,0-1 2,0-1 1,-4-2-2,-9-3-1,-1 0-18,3-2-22,0-2-30,2 0-36,0-3-29</inkml:trace>
  <inkml:trace contextRef="#ctx0" brushRef="#br0" timeOffset="206314.2281">4611 7837 59,'0'0'22,"0"0"29,0 0 20,0 0-18,0 0 2,0 0-32,0 0 2,73 29 3,-62-29-8,1 0 2,-3 0-3,4-1 13,-1-9-1,0-4-10,4-4-13,-2-5-1,-1 0-5,-1-7 0,-3-1 1,-2-2-2,-2-2 4,-2-1-2,-3 0-1,0 1 0,0 3 1,0 1-3,0 4 5,0 0-4,-3 4 18,0 4-8,-4-1-2,1 7 8,1 2 20,4 7-13,-1 4-11,2 0-13,0 0-4,0 12-17,0 17 21,0 10 7,0 8-6,6 8 3,2 3 2,0 4 1,0-5 4,3-1-10,-1-7 2,-1-7 2,0-6-5,4-7 0,-1-2-3,3-4 5,0 0-4,4-5 1,1-3 0,5-6-1,-1-4 4,0-5-4,-3 0-2,1-4-10,-1-10-7,-6-6-24,0 1 10,-6-3 8,-5 1 8,-2 0 4,-2-1 7,0-1 8,-5 1 1,-7 2-1,-4 2 0,7 4 0,-3 4 7,5 2 7,-1 4-7,5 2 8,0 1 4,3 1-13,0-2-6,0 1 0,0-1-12,0-3-6,18 1 14,6-3 4,6-3 2,1 3-2,-1-1 0,-2 2 4,1 2-4,-1 0 0,-3 1-2,-2-1 4,-7 3-2,-5-1 0,-7 2 0,-1 0 1,-3 0 0,0 0 1,0 0-2,0 0-20,-9 5 20,-3 10 23,-4 3-22,2 3 9,1 2-10,4 1 0,3-1 3,3-2-1,3 0-1,0-3 2,0-2 0,0-2-1,14-5 3,2 0 1,2-3-1,6-6-4,4 0 6,2 0 18,0-3-12,-5-9-5,-1-4-7,-8-2 3,-8-1 2,-4-2-2,-4-2 6,0 1-7,-10-2-2,-7-1 5,-5 3-6,3 1-3,-4 4 1,5 6 4,1 1-4,3 6-1,6 3 1,2 1 0,5 0-5,1 0 5,0 0 0,0 0-19,0 2 1,6 7 2,9 1 13,6-3 3,1-1 3,4-4-1,1-1 0,1-1 1,-1 0-1,1 0 0,5-12 2,-3-5 3,-2 1-3,-1-4 1,-9-1 2,0-3-2,-5-3 18,-1-5 0,-6-4-11,2-2 3,-5-1-8,-3 3 1,0 3 20,0 6-14,-11 5 4,3 6-1,2 9 6,1 4 0,2 3-19,1 0-2,2 20-11,0 19 11,0 13 4,0 9-4,0-4 0,2-5 2,8-3-2,-1-7-1,9-3 0,0-7 1,4-5-4,2-5 4,-3-4 0,1-3 0,-1-4 1,-3-5-2,0 0 1,3-3 0,-5-3-1,2 0 1,-1 0-2,-1 0 2,-4-2 0,3-10 2,-5-2 1,-1-3-1,-1-6 3,4-6-5,-3-2-1,0-8 0,1 0-7,-4 0-6,0 3 10,-1 2-1,-4 7 3,-1 4 1,0 5 1,0 7 3,0 5-2,0 2-1,0 4 5,0 0-2,0 0-3,0 11-14,0 13-4,0 9 17,3 7 2,3-3 1,0 1-2,-2-2 0,1-5 1,-2-2-1,-2-5 0,-1-3-1,0-4-2,0-3 3,0-4 3,0-4-3,0-3-3,0-1 3,0-2 4,0 0 7,0-2-9,2-13-2,1-2-17,1-1 6,5 6 6,-3 3 2,3 5 3,3 1-1,0 3-5,6 0 6,0 0-1,3 4 2,-1 8-2,-3 4 1,1 2 0,-5 4-8,2-1-6,0-2 14,4-1-2,3-3 2,3-4-4,-1-6 2,-2-5-19,-2 0-62,-3 0-16,-3-11-32,-4-9-113</inkml:trace>
  <inkml:trace contextRef="#ctx0" brushRef="#br0" timeOffset="206923.5729">5411 7535 51,'0'0'308,"0"0"-241,0 0-12,0 0-37,0 0-15,0 0-3,54 0 6,-8 0 5,6 0 14,2 0 0,4 0-12,-3-4-2,-1-4-9,-6 1-2,-2 1-53,-7 5-56,-8 1-31,-4 0-61</inkml:trace>
  <inkml:trace contextRef="#ctx0" brushRef="#br0" timeOffset="208060.6445">7422 7732 358,'0'0'70,"0"0"-45,0 0 62,0 0-39,0 0-26,0 0-21,0 38 2,11-38 0,3 0 11,0 0-8,4 0 6,-3-6-4,1-6-3,-1 2-1,-3-4-4,-3 0 0,-3 1-3,-3-1-7,0 2-4,1 3 3,-4 4 6,0 1 4,0 4 1,0 0-6,0 0-8,0 9-22,0 11 36,0 4 0,0 2 3,0-1-2,0-2-1,0-4-2,11-1 2,-1-4-3,3-4 1,1-3-1,4-7-4,0 0 3,6-2 2,-1-14-1,1-6-39,-3-2 15,-1 0 20,-5 2 7,-2-1 0,-4 4 8,-3 1 2,-1 5 0,-3 8 13,0 2 26,-2 3 26,0 0-60,3 0-15,4 4-21,4 8 21,4 3 6,0 0 0,2-1-2,0-1 9,2-1-5,-1-1-3,-6-1 3,-4 1-8,-5-2-1,-3 2-8,0-1-22,-15 3 28,-8 0-50,0-2-64,-3-4-87</inkml:trace>
  <inkml:trace contextRef="#ctx0" brushRef="#br0" timeOffset="208310.629">7629 7442 624,'0'0'45,"0"0"-26,0 0-14,0 0-5,0 0-6,0 0-79,-4 12-104,4-6-1</inkml:trace>
  <inkml:trace contextRef="#ctx0" brushRef="#br0" timeOffset="209818.166">8750 7584 313,'0'0'95,"0"0"18,0 0-20,0 0-93,0 0 11,0 0-11,-3 50 24,3-23-13,0-2 3,0-1-8,3-2 3,3-2-8,4-2-1,2-4 0,6-2-4,0-5 2,6-4 2,3-3 2,1 0 7,0 0-9,-1-8-3,-3-3 1,-3-1-16,-5-2 9,-2-1-17,-5-2 16,-3 1 7,-2-4 6,-2-1 1,-2 0 2,0 0 0,0 2 1,0 2 5,0 4-4,0 5 10,0 5 4,0 3 1,0 0 8,0 0-31,0 7-17,-2 15 16,-2 5 2,4 0 2,0-3-3,0-1-2,9-4-2,1-1 4,1-3-3,0-3 2,0-3-7,4-3 2,-3-4-9,4-2 3,2 0 0,6-3-1,6-11 10,-2-3 2,0-1-7,-5-1 9,-4-1-1,-4 2 1,-3 2 4,-3 3-4,-3 3 3,0 6 0,-3 4-1,0 0-3,3 0-3,3 5 3,1 9 1,-1 2-1,-1 0 0,-2 1 0,1-1 1,-1-1 0,-1-1 2,-1-4-3,1-2 8,-4-2-8,1-5 1,1 0 2,-3-1-3,2 0 7,0 0-6,1 0-1,3-14 14,3-6-3,3-1-8,-3-2-1,0 5 1,0 0-3,6 5 0,0 1-4,-2 3 2,5 4 2,-2 3-5,2 2 1,0 0-1,-2 5 3,-2 7-2,-3 2 2,0 3 0,1 1 4,3-2-2,2-1 0,2-3 1,-2-2-2,2 0-12,0-6-56,2-3-72,-3-1-65</inkml:trace>
  <inkml:trace contextRef="#ctx0" brushRef="#br0" timeOffset="211349.235">9824 7760 95,'0'0'44,"0"0"20,0 0 2,0 0-43,0 0-21,0 0 8,0 4-5,0-4-5,0 0 12,6 0 19,0 0 1,3 0 13,-2 0-11,2 0-10,-1-1-5,5-7-4,1-2-2,0-4-6,3 1 5,-1-7-5,-2-1-4,2-2 4,-5-2-2,-2-1-5,-2 0 4,-4 0-3,0-3 0,0 2-1,-3-2 1,0 0 9,0 1 9,0-1 6,0 5-1,0 0-9,0 6 0,0 3-3,0 6 7,0 4 6,0 4-13,0 1 6,0 0-18,0 0 0,0 17-19,0 14 19,0 16 5,0 10 6,0 5-5,0 4 11,0 2-4,0-5-6,-3-3 1,3-3 1,-3-7 3,0-2 2,1-4-11,2-2-2,0 0 0,0 0-1,0-1 0,0 1 0,5 0 0,1-3 2,0-4-2,-1-8 0,-2-6 0,-1-9 3,1-6-3,-3-3 0,2-3 0,-2 0 3,0 0 0,0 0 2,0-6 5,0-10-2,0-8-6,1-4-2,1-2 0,1-3-2,0-3-2,1-2-12,2-1 9,-1-2-10,-1 4 0,-2 2 0,-2 7 2,0 3 3,0 0-14,-2 2 6,-10 2-6,-1 2-5,-2 4 8,3 3-3,1 3 24,3 3 2,3 4 17,4 1-1,1 1-3,0 0-13,0 0-3,0 0-10,7 0 13,11 0 0,9-5 0,1-1 0,6-3 0,2 0 1,3-1 0,1-3-1,-4 2 1,0-1-2,-3-2-1,-2 2-35,-4 3-15,-5 2-35,-7 2-3,-7 3-69,-2 2-9</inkml:trace>
  <inkml:trace contextRef="#ctx0" brushRef="#br0" timeOffset="212704.4406">10443 7687 85,'0'0'51,"0"0"18,0 0-5,0 0-19,0 0-14,0 0 28,5-25-16,-7 22-1,-10 1-20,-4 2 6,1 0-23,-4 0-5,0 7 5,-1 4-3,0 4 2,4 3-4,-2 2 0,6 1-1,0-2 1,6 1-1,3-2 1,3-1 2,0-2-2,0-1 6,0-4-4,8-1 1,2-3 0,-1-1-2,3-4 8,4 0 0,-2-1 0,5 0-3,-1 0 1,0-1 7,-2-8-14,-2 0 1,-2-1 6,3-3-7,-3-2 6,-2 0 6,-4-1-7,0-1 5,-4 4 2,-1-1-2,-1 4 2,0-1-1,0 4-2,0-1-9,0 3 4,0 2 4,-3 1 2,0 0-4,0 2 11,1 0-8,1 0 3,1 0-12,0 2-16,0 10 16,0 4 0,3-1 0,6-1-4,0 0 6,6-3-2,-3-1 0,7-2 0,2-2 0,-4-2 1,2-1-1,-4-2 1,-2-1 1,-1 0-2,-3 0 0,1 0 0,-2-1 7,3-12-6,-3 0 0,0-2 7,-1-5-7,-1 1-1,-4-2 4,1 0-2,-3 3 0,0 3-1,0 2-1,0 7 2,0 4-1,0 2-1,0 0 0,0 0-1,0 7-4,0 12-2,7 4 7,-1 1 0,3 0 1,6-3-2,0-3 1,6-4 0,-3-4 4,4-2-4,-3-5 0,1-1 2,-1-2-2,1 0 2,-4 0-2,-1-2 1,-1-6 4,-4-2-5,2-4 6,-2 0-3,-2-2-3,1-2 2,-5 0 3,-4-3-5,0 0 2,0 0-2,0 0 0,-13 2 0,4 3 1,-3 1-2,-1 3 1,2 3-2,0 3 2,3 2-8,3 1 3,2 1 5,2 2 0,1 0-9,0 0 2,0 0-2,0 0 2,0 0-6,10 2 11,5 3 2,2 1 0,3 1 0,1-1 0,-1-2 0,-1 2-1,-1 0 1,0-2 0,0 3 3,-2 0-3,0 2 0,-3 0-2,-3 3 1,-3 0-1,-1 4 2,-3-1 0,0 1-2,0 0 2,2 1 0,1-2 1,-2-1 0,2-3-1,0 0 0,0-2 0,1-1 0,-1-2 0,2-3-3,1-3-15,6 0 1,1 0 6,4-7-6,-1-10-136,-2-1-63</inkml:trace>
  <inkml:trace contextRef="#ctx0" brushRef="#br0" timeOffset="213141.9171">10710 7442 453,'0'0'176,"0"0"-80,0 0-40,0 0-17,0 0-29,0 0-9,-4 1-1,4-1-7,0 0-41,0 4-41,0-1-123,6 0-27</inkml:trace>
  <inkml:trace contextRef="#ctx0" brushRef="#br0" timeOffset="213637.2882">11689 7827 630,'0'0'89,"0"0"-67,0 0-16,0 0 12,0 0-18,0 0-32,-3-4-136,-6 4-258</inkml:trace>
  <inkml:trace contextRef="#ctx0" brushRef="#br0" timeOffset="215771.1371">2587 9211 74,'0'0'33,"0"0"38,0 0 6,0 0-9,0 0-25,0 0-2,-3 0-14,1-3-6,2-3 17,0-2-30,0-1-8,0-2 0,0 0-1,3-1 3,8 1 4,0 1 0,0 0 0,3 3-1,2 1-5,3 4-3,1 2 1,2 0 0,0 9 0,-2 10-2,-1 1 4,-4 3-1,-3-1-3,-3 0 0,-9 2 1,0-1 3,0 0-17,-6 3 17,-10-2 26,-4 0-23,1-3-2,2-4 12,1-3-10,5-8 7,3-4 4,2-2-5,1 0-2,2 0-7,2 0-1,-1-2 0,2-3 0,0 0-13,0 2 9,6 0 5,9 3-5,0 0-1,6 0 5,-3 11-2,0 2 3,-3 2-5,1 2 2,-4 1 4,0 0-2,-2 2-1,-4-1 2,-1 1 5,-5-3 3,0-1-4,-3 2 6,-12 0 22,-12 0-6,2-2-6,-5-2-10,0-1 4,-3-5-9,-1-3-5,-2-5-7,0 0-11,3-3-13,2-14-22,1-4-21,5-3-67,-2-1-106</inkml:trace>
  <inkml:trace contextRef="#ctx0" brushRef="#br0" timeOffset="216286.7334">2242 9086 231,'0'0'131,"0"0"-84,0 0 4,0 0-17,0 0-29,0 0 1,-18 57 25,12-12-14,0 10 10,3 5 3,0 3-13,0-2-1,3-4-9,0-8-9,3-5 2,12-4-14,4-4 8,7 1-15,5-6 4,5-4 8,4-7-23,6-5-9,4-6-32,-1-7-56,6-2-84</inkml:trace>
  <inkml:trace contextRef="#ctx0" brushRef="#br0" timeOffset="216723.1222">3237 9104 364,'0'0'118,"0"0"-68,0 0-14,0 0-30,0 0-5,0 0-1,49 55 39,-29-21-28,1 5-7,-4 6 5,-3 6-2,-3 3-6,-7 4 10,-4-4-5,-4 3-6,-19 3 10,-7 3-23,-7 0 13,0-2-65,1-6-25,0-5-17,-3-4-43,-1-3-22</inkml:trace>
  <inkml:trace contextRef="#ctx0" brushRef="#br0" timeOffset="239147.2812">4978 9006 157,'0'0'61,"0"0"-11,0 0 21,0 0 0,0 0-25,0 0-17,0 0-6,0-5-10,0 5-13,0 0-6,8 0 6,10 0 5,10 0-3,5 0 2,10 0-1,0-4-1,2-5 1,-3 0-3,-6-2-19,-3 2-38,-5 2-20,-6 1-36,-10 3-55</inkml:trace>
  <inkml:trace contextRef="#ctx0" brushRef="#br0" timeOffset="239491.0048">5178 8998 113,'0'0'90,"0"0"-89,0 0 42,0 0 33,0 91-27,3-55-13,6 3-5,-2 2 2,1 1 0,-2-1-12,-3-2-8,0-3-5,-1-3-4,-2-2-1,0-2-3,0-2-7,0 2-46,0-1-15,0-2 29,0-3 10,0-9-73,0-6-154</inkml:trace>
  <inkml:trace contextRef="#ctx0" brushRef="#br0" timeOffset="239722.3634">5108 9592 300,'0'0'66,"0"0"-53,0 0 35,0 0-12,0 0-32,0 0 11,27 26 2,-9-26-10,9 0-1,-2 0-6,0-2-12,-1-7-80,-3 0-27,-6 3-86</inkml:trace>
  <inkml:trace contextRef="#ctx0" brushRef="#br0" timeOffset="240845.7222">5095 9618 3,'0'0'176,"0"0"-139,0 0 2,0 0 19,0 0-20,0 0-30,1 0-3,2 0 2,-3 0-6,3 0 6,-2-1-4,4 1 2,1 0-1,5 0 3,3-1 3,3 1-1,10-2-3,1 1 7,5 1-6,0 0-1,-3 0-3,-1 0-2,-2 0 0,-6 0-1,-1 0-2,-6 0 0,-6 0-39,-5 3-17,0 1-46,-3 1-13,0 1-9</inkml:trace>
  <inkml:trace contextRef="#ctx0" brushRef="#br0" timeOffset="242059.821">5663 9579 250,'0'0'55,"0"0"-52,0 0 15,0 0 18,0 0-6,0 0-7,55 31-17,-41-31 5,2 0-7,-1 0 3,6-3 0,1-11 3,1-5-9,-1-6 6,5-5-6,-9-2 5,1-2-3,-7-3-1,-3-6 1,-6-2 2,0-1 3,-3-1 1,0 6 4,0 3 7,0 9 10,-8 1-5,-3 6 24,2 5-25,1 2-2,-2 6-9,7 3 9,0 3 3,0 3-13,1 0-12,1 0 0,1 6-7,0 21 7,0 14-1,0 10 2,0 8 2,0 2-2,0 3 7,4-2-6,4-2 0,-1-8 12,1-1-14,-1-1 11,-1-5-4,3 2-7,-3 0 0,0-4 2,3 2-1,1-1 0,-1-2-1,0-3 0,0-5 1,0-6-1,-3-6-2,0-5 0,-1-9 2,-2-4-4,-1-4-26,0 0 2,-1-4 26,-1-14 1,0-7-32,0 0 25,0-2-16,-10-1-19,-2 2 16,0 0 19,-1 3 4,1 5 4,2 4 0,2 1 11,2 4 34,3 2-2,3-1-8,0-3-33,6 0-2,16-6 0,11-4-3,6-2 1,10-2-13,-1-1-62,-2 4-31,-4 5-77,-9 3-76</inkml:trace>
  <inkml:trace contextRef="#ctx0" brushRef="#br0" timeOffset="243216.0092">7676 8988 213,'0'0'105,"0"0"3,0 0 0,0 0-43,0 0-62,0 0-3,0 0-9,0 29 9,0 7 8,-3 4-1,-3 5 1,-2 5 1,-2 3 3,-2 1-3,-2-3-9,1-4 0,2-8 2,4-8-2,0-5 0,4-5 0,1-7-3,-1-5 1,3-5-24,0-2-4,0-2-39,0 0-4,2-11 0,8-12-71,5-3-74</inkml:trace>
  <inkml:trace contextRef="#ctx0" brushRef="#br0" timeOffset="243524.4009">7689 8985 60,'0'0'53,"0"0"22,0 0-9,0 0 8,18-79-10,-16 77-13,2 2-27,5 2-24,1 23 8,5 12 48,-3 9 15,0 1-42,-2 2-19,1-3-1,-2-2 4,0-3-10,0-5-3,-3-2 3,0-5-3,0 0 0,1-5 0,-1-6 0,-3-2-13,2-2-16,-1-2-24,-1-4-46,6-4-42,-3-4-69</inkml:trace>
  <inkml:trace contextRef="#ctx0" brushRef="#br0" timeOffset="243774.3862">7659 9282 352,'0'0'87,"0"0"-87,0 0 0,0 0 0,0 0 1,0 0 5,73-2 1,-46 2-7,0-3-3,1 3-68,-5 0-79,-4 0-79</inkml:trace>
  <inkml:trace contextRef="#ctx0" brushRef="#br0" timeOffset="245042.234">7949 9448 279,'0'0'108,"0"0"-107,0 0 6,0 0 25,0 0-13,0 0 7,62 21-3,-38-21 7,3 0-1,0-7-20,-3-5-7,0-4 3,-2-4-1,3-6-1,-5-5 3,2-5-3,-6-3 4,-5 0-6,-5 1 4,-3 2-1,-3 1-1,0 0 0,0 2 1,-3 0 5,-6 0 4,0 0-5,-3 3-6,2 1 6,-1 8-6,-1 6 1,2 6 14,2 6 7,1 2-13,1 1-11,-3 0-10,-3 18 10,0 16 12,2 13-10,1 4-4,9 5 4,0-2-4,0-4 2,4-4 0,4-2 0,1-3 0,0-5-2,4-6 1,2-6-8,3-5 9,1-5 2,1-5-2,2-6-3,3-3-8,2 0 3,3 0-21,1-12-9,2-2 12,0-4 15,0-4 11,-8-2-6,-2-2 5,-7 2-1,-5 3 1,-4 6 2,-3 4 4,-2 7 17,-2 1 26,0 3 16,0 0-37,0 0-27,0 2-3,0 14 3,0 3 2,0 6-2,0-6 0,1-1-3,7-3 0,-1-3 3,1-3-1,7-1-6,-3-5-15,4-3-68,1 0-47,2-9-135</inkml:trace>
  <inkml:trace contextRef="#ctx0" brushRef="#br0" timeOffset="245260.9676">8550 9068 486,'0'0'65,"0"0"-42,0 0 21,0 0-27,0 0-17,0 0-46,-2-5-90,2 5-88</inkml:trace>
  <inkml:trace contextRef="#ctx0" brushRef="#br0" timeOffset="245968.8291">8948 9153 76,'0'0'81,"0"0"-15,0 0 26,0 0-24,0 0-19,-98-20-14,74 20-6,0 10-12,0 6 18,2 5-7,4 5-24,3 6 11,3 4 5,7 0-11,5-1 8,0-7-9,5-3-8,13-7 0,7-4 1,4-3 2,5-8 2,2-3-1,7 0-3,-1-4-1,-1-14-10,0-6-18,-5-4 3,-8-2-2,0 0 14,-7 0 0,-6 1 13,-4 4 4,-4 1-2,-6 4-1,-1 4 15,0 5 22,0 5 11,-7 5-10,0 1-14,-1 0-14,1 5-7,-5 16 0,7 5-4,1 4 0,4-3 2,0 1-2,0-6 0,6-2-2,10-7 0,2-4 1,9-4-14,6-4-52,7-1-2,2 0-58,-6-1-209</inkml:trace>
  <inkml:trace contextRef="#ctx0" brushRef="#br0" timeOffset="250615.0744">10360 9069 25,'0'0'50,"0"0"-38,0 0 19,0 0 7,0 0-3,0 0-3,0 0 8,56-51-4,-42 45-9,-4 1-1,2 4-8,0-1-5,0 2-11,6 0 0,-3 0 0,4 8 4,-2 9 5,-1 2 4,-4 2-6,-2 1 6,-4-1-8,0-2-7,-4-1 3,-1-3 3,1-2-5,-2 0-1,0-5-1,0 0-2,0-3 3,0-4 0,0-1 11,0 0 5,0 0-1,0-6-15,1-12-6,4-4 0,8-4 3,1 0 3,0 1 0,2 1 1,0 4-1,-1 5 0,1 6-3,1 3 3,-1 6-1,2 0 0,0 0 1,-2 6 0,1 5 2,0 2 1,-1-1-1,-2 2 5,-5-2-6,-3-2 3,-3 2 1,0-1 1,-3-4-4,0 0-2,2-4 0,-2-2 0,0-1 5,3 0-2,1 0 12,2-14 35,6-10-40,7-6-10,7-1 1,2 3-2,-2 10 1,-7 8 0,-4 7 15,-5 3-5,-2 0-6,1 7 21,0 8 2,-2 4-7,-1-3-10,-1 2-3,1-1-3,2 1-3,3-2-1,1-1 0,3-1-1,-3-2-20,6-3-56,-2-3-61,2-5-80</inkml:trace>
  <inkml:trace contextRef="#ctx0" brushRef="#br0" timeOffset="251859.9104">11486 8996 206,'0'0'93,"0"0"-11,0 0 23,0 0-26,0 0-41,0 0-25,-63-24-12,49 24 3,-3 0-3,-1 0-1,0 13 0,-3 8-4,2 3 4,4 3 0,3 0 0,2-4 11,5-2-2,5-4-4,0-4-2,0-2-3,2-3-4,8-1-1,2-3 5,6-4 0,3 0 2,1-1 3,3-16-5,2-2-9,-4-5-8,-4-1-21,-4 4 27,-6 1 11,-3 4 4,-6 6-4,3 5 19,-3 4 28,0 1 11,0 0-18,0 0-29,0 0-10,0 0-1,0 10 0,0 4 0,0-2 0,0 1 0,0 0-1,6-3 1,2 2-1,0-3 1,3-1-3,-2-5 1,6-1-25,0-2-4,4 0 0,0 0 17,-2 0 11,-1-8-2,-2-3 5,-4-3-1,2-4 2,-1 0 2,-2-1-3,-1 2 0,0 6 2,-7 6-2,1 3 3,-2 2 21,0 0-10,0 0-14,0 2 0,0 8 2,0 2 3,0 0-5,0 1 0,0-2 0,0 0 1,6-3-2,6-1 1,3-3-4,4-4 4,2 0 0,1 0 0,1 0 0,-5-6 0,0-6 0,-5-1 0,0-4 2,-2-2 3,-1 1-5,-1 1 0,-3 6 1,-3 5 1,-1 5 4,-2 1 35,0 0-14,0 0-27,0 6-14,0 12 14,0 8 4,0 3-1,0 5-2,0 1 12,0 1-7,-3 6 2,0 10-6,0 9 4,0 0 3,0 0-8,-2-10 0,-2-8 4,2-6-5,-1-11 3,2-9-2,1-9 4,0-8 1,1 0 12,1-14 8,1-13-26,0-6-3,6-4 2,12-4-6,1 0-11,3 0 0,1 2-15,2 3-17,2 2-23,-3 5-77,4 2-18,-4 3-104</inkml:trace>
  <inkml:trace contextRef="#ctx0" brushRef="#br0" timeOffset="253402.6097">13081 8883 200,'0'0'139,"0"0"-102,0 0-10,0 0-1,0 0 36,0 0-33,-6 78-1,6-59 5,0-1-7,0 1-11,0-4 0,0-2-7,3-1 5,4-1-13,4-4 0,2-1-1,2-3 1,3-1 0,2-2 5,2 0 3,3-3-8,0-11 3,2-5-5,-1-6 2,-1-2-11,-1 1-5,-5 0 15,-4 5 2,-3 5 0,-7 8 4,-4 3-4,-1 4 25,0 1 9,0 0-14,0 0-18,0 7 1,-3 8-3,-4 2-1,7-1 4,0 1-3,0-2-1,0 0 0,0-1 0,9-4 0,0-1-2,0-1 0,4-4 2,5 1-1,7-5-3,8 0 4,3 0 3,1-7-3,-3-4-1,-2-4-4,-2-5 3,-2-1 2,-7-3-1,-3-2 3,-8 5 1,-5 2 0,-5 3-1,0 8 4,0 1 18,0 3 0,0 2 1,0 2-9,0 0-16,0 0-3,0 3-9,5 11 4,5 4 8,0 0 3,1 2-3,0-3 0,-1-1 0,-1 2 0,-2-2 0,-4 1-2,-3 1-31,0-1 14,-3-4-1,-10-3-5,0-2 19,2-5-3,0-1 9,1-2 4,0 0-3,3 1 2,4-1 1,2 0 5,1 0-5,0 0-4,0 0-4,0 0-11,13 0 9,8 0 6,9-9 1,4-6 5,2-1-5,4-4-1,-1 2-4,-1-1-5,-4-4 6,-4 0 2,-6-1 2,-5 0-1,-6 2 3,-8-1 1,1 5 6,-6 3 5,0 4 13,0 4 7,-9 2-22,-3 4-5,-1 1-8,-1 0 3,-1 7 1,0 13-8,5 2 5,1 6-3,7-2 1,2-2 1,0 1-3,9-5 0,11-6 2,5-3-2,8-7 0,3-2-27,5-1-26,-2-1-33,-1 0-34,-4 0-119</inkml:trace>
  <inkml:trace contextRef="#ctx0" brushRef="#br0" timeOffset="254382.3307">15769 8570 56,'0'0'147,"0"0"-48,0 0-4,0 0 14,0 0-21,0 0-23,0-17-14,0 17-29,0 4-22,0 17 0,0 10 14,0 3 2,0 1-10,0 1 3,0-3-5,0-1-1,0-2-3,3-3 0,0-1-15,-1-4-16,-2-4-27,1-3-34,1-6-5,0-1-23,2-6-63</inkml:trace>
  <inkml:trace contextRef="#ctx0" brushRef="#br0" timeOffset="254741.8892">15775 8601 94,'0'0'85,"0"0"-25,-1-107 26,5 78-17,8 7-31,-3 9 15,-1 3-11,-2 6-2,1 4-1,4 0-29,2 4-4,3 16 11,1 5-8,-2 3 1,-3 2-3,-2-3-5,-2-2 0,-5-1-2,-3-1-5,0-3-16,0-4 10,-13-2-21,-3-2 19,1-2-13,-3-2 3,2-2-40,-3-2-20,1 1-4,1-2-89</inkml:trace>
  <inkml:trace contextRef="#ctx0" brushRef="#br0" timeOffset="255241.8655">16171 8520 248,'0'0'173,"0"0"-92,0 0-43,0 0-26,0 0 49,0 97-15,0-60-24,0-4-3,0-3-9,1-3-5,-1-3-5,2-1 0,-2-4 0,0-1-43,0-4-34,0-2-20,0-3-25,0-3-6,0-6-47</inkml:trace>
  <inkml:trace contextRef="#ctx0" brushRef="#br0" timeOffset="255694.965">16218 8478 248,'0'0'95,"0"0"14,0 0-15,0 0-36,0 0-30,0 0-15,86-56-12,-69 64 2,-1 14-1,-5 8-2,-5 3 0,-6 4-5,0-3-28,-13-1-15,-11-3-21,-3-4 27,2-8 11,1-6 21,7-6 10,4-5 9,7-1 6,3 0 0,3 0-8,0 0 4,0 0-11,8 0-7,6 0 7,3 5 2,2 7 3,2 2 12,0 1 2,3-2 11,0 1-12,1 1-13,-2-2-2,-1 2-3,-4-2-7,-3-3-22,-5-2-21,-3-3 17,0-2-59,-1-3-72</inkml:trace>
  <inkml:trace contextRef="#ctx0" brushRef="#br0" timeOffset="256127.8416">16714 8506 390,'0'0'51,"0"0"29,0 0 17,0 0-57,0 0-38,-82 14 2,64 18-4,3 5-1,3 4 0,0-1-2,9-5-1,3-7 2,0-3-6,5-6 5,11-4 0,4-5 3,5-6 0,3-4 3,3 0-1,5-6 9,1-11-10,-2-1 2,-10-1 1,-5-2-3,-11 0-1,-8-2 0,-1 0-1,-3 1-3,-10-2-9,-5 0-16,1-1-36,3 6-93,1 1-70</inkml:trace>
  <inkml:trace contextRef="#ctx0" brushRef="#br0" timeOffset="259134.6474">17109 8492 180,'0'0'126,"0"0"-10,0 0 2,0 0-31,0 0-39,0 0-17,0 0-18,-4-10-7,4 10-6,0 6-7,-2 17 6,1 8 1,-1 5 7,1 3 0,-1-1-7,1-2 0,1-2 0,0-5 0,0-2-1,0-4-6,0-2-45,0-4-63,0-2-32,0-6-37,4-6-41</inkml:trace>
  <inkml:trace contextRef="#ctx0" brushRef="#br0" timeOffset="259743.977">17123 8488 251,'0'0'86,"0"0"33,0 0 1,0 0-30,0-76-45,9 66-25,4 3-13,7 1-3,3 4 0,7 2-4,3 0-2,-2 10 0,-5 8 2,-7 6-1,-10 4-3,-9 5-12,0 0-11,-11 2-56,-13-4 74,-2-2-44,0-8 20,7-4 33,4-8 2,9-5-1,3-4 12,3 0-3,0 0 10,0 0 8,1 0-10,10-6-13,5 1-5,-2 2-5,4 3 5,-2 0-2,5 1 2,1 11 7,-4 1-7,0 3 0,-6-1-3,-4-1 3,-5 0-1,-3 3 0,0-2 1,-6 0 16,-11 1 2,-4-2 0,-2 0-12,0-6 5,1 2-10,-1-6 3,3-1 0,2-3-4,0 0-6,1 0-15,2-2-6,6-5-24,2-2-11,5 0-20,2-5-38,0 1-105</inkml:trace>
  <inkml:trace contextRef="#ctx0" brushRef="#br0" timeOffset="260103.3345">17695 8426 382,'0'0'81,"0"0"18,0 0 8,0 0-60,0 0-47,0 0-2,0 62 2,-8-21 1,-3-2 6,0-1 2,0-6-7,0 0 1,2-5 1,-3-1-5,3-2 2,0-4-2,-1-2-19,3-6-64,2-3 1,4-5-22,1-4-93,0 0 36,7-12 75</inkml:trace>
  <inkml:trace contextRef="#ctx0" brushRef="#br0" timeOffset="260353.3241">17749 8469 53,'0'0'123,"0"0"20,0 0-27,0 0 14,0 0-32,0 0-53,30-56-45,-21 74 9,-2 11-4,1 4 13,0 1-4,0 2-4,-3 0-7,-1 1-2,-1-4 2,-1 0-3,-2-5 0,1 4-4,1-3-13,1 1 6,0 0 3,0-3-2,1-4-107,0-8-21,1-9-81</inkml:trace>
  <inkml:trace contextRef="#ctx0" brushRef="#br0" timeOffset="260565.2371">17667 8744 327,'0'0'106,"0"0"-66,0 0-17,0 0-3,0 0 2,0 0-22,103-30 0,-75 27-16,-1 0-76,-6 2-89,-1-2-68</inkml:trace>
  <inkml:trace contextRef="#ctx0" brushRef="#br0" timeOffset="260848.4898">18082 8475 92,'0'0'370,"0"0"-365,0 0-4,0 0 59,13 108-8,-8-74-31,-1 0-5,-1-4-10,-1-3 5,-2-3-11,0-3 2,0 0-2,0-3-19,3-4-31,-2-4 14,5-3-58,0-7-100,0 0-25</inkml:trace>
  <inkml:trace contextRef="#ctx0" brushRef="#br0" timeOffset="261395.3352">18151 8529 181,'0'0'108,"0"0"30,7-83-24,2 60-21,1 4-45,5 5-30,2 2-12,2 6-5,2 3 0,2 3-2,0 0-3,0 12 1,-4 12 2,-3 5-13,-7 2-48,-7 3 13,-2-2-4,-5-1-14,-13-2 30,-5-4 28,-3-3 7,1-5-2,3-4 8,5-6 19,5-4 15,8-2 24,4-1 11,0 0-24,0 0-43,0 0-3,11 0 1,6 0-4,2 0-1,4 0 0,-4 0-6,2 5 7,-4 4-2,-1 3-3,-4 0 5,-2-1-2,-2-1 2,-4-1 0,-4 2-4,0 1 4,0 0 7,-10 0-1,-8 1-2,0 1 6,-4-2-5,1-3-5,0-2-2,0-4-21,3-3-36,1 0 7,3 0-34,3 0-36,2-7-65</inkml:trace>
  <inkml:trace contextRef="#ctx0" brushRef="#br0" timeOffset="262250.6021">18528 8431 287,'0'0'71,"0"0"-71,0 0 16,0 0 4,0 0-7,94-23-11,-64 19-2,-2-1 4,-5 3-4,-4 0 0,-7 2-37,-5 0-24,-2 0-12,-5 0-57</inkml:trace>
  <inkml:trace contextRef="#ctx0" brushRef="#br0" timeOffset="262469.3325">18671 8395 87,'0'0'145,"0"0"-35,0 0-17,0 0-36,0 0-38,0 0 26,-33 63 5,30-33-13,3 2 4,0 0-25,0-3-10,0 2-3,2-3-1,3-2 1,-2-4-3,-3 1 0,0-5-24,0 0-57,-5-3-55,-9-3-38,-2-5-39</inkml:trace>
  <inkml:trace contextRef="#ctx0" brushRef="#br0" timeOffset="262641.1973">18548 8783 51,'0'0'159,"0"0"37,0 0-49,0 0-71,0 0-69,0 0-2,4 0-2,17 0 10,9 0 22,4 0-23,2-4-9,2-1-3,0 1-1,-2-1-39,-4 2-60,-2 0-96,0 2-49</inkml:trace>
  <inkml:trace contextRef="#ctx0" brushRef="#br0" timeOffset="263094.2958">19095 8378 264,'0'0'131,"0"0"-37,0 0 41,0 0-73,0 0-48,0 0-14,0 17-10,1 18 10,1 5 9,-2 3-7,0-2 4,0-3-3,0-5 1,0-4-4,0-5 1,0-3 3,0-3-4,0-2 0,0-3 2,0-3-2,0-1-9,0-2 9,9-2 0,7-1-2,5-4 2,3 0 2,6 0 4,1-7-6,5 1-8,0 0-3,-3 0-68,-1 1-17,-2 3-28,-5-4-122</inkml:trace>
  <inkml:trace contextRef="#ctx0" brushRef="#br0" timeOffset="263422.4058">19596 8376 93,'0'0'367,"0"0"-306,0 0-53,0 0-2,0 0-2,0 0 25,57 4-8,-26-1-9,5-3-12,1 0 0,-4 0-5,-3 0-43,-6 0-35,-5-3 0,-5 0-81,-7-2-54</inkml:trace>
  <inkml:trace contextRef="#ctx0" brushRef="#br0" timeOffset="263656.7683">19752 8399 337,'0'0'40,"0"0"52,0 0-1,-19 100-43,19-72-17,0-1-22,0-3 3,0 1-10,0-1-1,0-2 1,0 1-2,0-2 0,-4-5-70,-3-2-46,-1-5-26,-4-5-82</inkml:trace>
  <inkml:trace contextRef="#ctx0" brushRef="#br0" timeOffset="263855.7842">19592 8759 377,'0'0'47,"0"0"-43,0 0 24,0 0 44,0 0-15,0 0-31,98 8 1,-61-8-22,-1 0-3,-1-5-1,-1 1-1,-4-1-11,-2 1-70,-4-1-20,-4 1-34,-4-1-39</inkml:trace>
  <inkml:trace contextRef="#ctx0" brushRef="#br0" timeOffset="264854.7093">20244 8475 155,'0'0'156,"0"0"-57,0 0 26,0 0-64,0 0-16,0 0-35,0-17-5,-3 10-4,-5-3 4,-1 2-5,-4-2-2,-2 3 2,-3 1 0,0 1-3,-1 2 2,3 2 0,3 1 2,4 0-2,-1 0 1,6 1-5,-1 12 0,2 3 3,3 4-2,0 4 2,0 3-1,9 2 0,7-1 6,0 1-6,3-2 2,0-2 0,1-4 1,-1-1 0,-2-2-1,-3-2 1,-3-2 0,-5-3 0,-2-2 0,-4 0-13,0 0 9,-4 0 4,-10-3 0,-3 0-2,1-5 2,-1 1-1,0-2-30,-1 0 2,3 0-5,-1-2-10,5-5-41,4-1-33,1-1-104</inkml:trace>
  <inkml:trace contextRef="#ctx0" brushRef="#br0" timeOffset="265292.1824">20530 8399 175,'0'0'112,"0"0"-31,0 0 3,0 0-21,0 0-63,0 0 14,12-5-14,15 5 2,7 0 3,4-2-5,5 0 5,0 1-2,-1-2-1,0 0 0,-8-2-2,-6 3-9,-4-2-77,-7-1-43,-7 3-82</inkml:trace>
  <inkml:trace contextRef="#ctx0" brushRef="#br0" timeOffset="265553.6941">20733 8378 304,'0'0'118,"0"0"-84,0 0 49,-7 107 10,7-72-55,0-3-26,1-4-8,7-1 4,0-1-8,0-2 0,-4-3 0,1 0-23,-2 0-21,-1 2-6,-2-2-13,1-2 37,-1 0 26,5-8-88,2-3-36,-1-5-52</inkml:trace>
  <inkml:trace contextRef="#ctx0" brushRef="#br0" timeOffset="265881.8019">21210 8372 251,'0'0'58,"0"0"-30,0 0 30,0 0-6,94-14-32,-64 12-18,-3 2 5,-3 0-7,-2 0 2,-4 0-2,-4 0-19,-4-2-38,-2 1-68,-8 1-113</inkml:trace>
  <inkml:trace contextRef="#ctx0" brushRef="#br0" timeOffset="266131.7898">21282 8344 276,'0'0'77,"0"0"-28,0 0 30,0 0-9,-25 96-13,23-64-9,2-2-25,0-3-8,0-3-12,0 0 2,0-3-4,2 2-1,1-2 1,0 0-1,-2-3-4,-1-2-22,0-5-82,0-2 11,0-4-71,-10-5-108</inkml:trace>
  <inkml:trace contextRef="#ctx0" brushRef="#br0" timeOffset="266334.9028">21138 8747 34,'0'0'273,"0"0"-253,0 0-17,0 0 81,0 0-33,84 0-18,-45 0-19,1 0-10,-1-6-4,-3 1 8,-5 1-8,-2 0-38,-7-1-14,-2 0-62,-4-1-56</inkml:trace>
  <inkml:trace contextRef="#ctx0" brushRef="#br0" timeOffset="267065.503">22038 8422 167,'0'0'140,"0"0"-46,0 0 14,0 0-27,-80-50-36,56 47-23,-3 3-2,-2 0-18,-4 0 1,0 12-3,0 9 13,3 11-11,-1 6 2,3 7-4,1 3 1,4-3-1,5-1 8,8-8-8,5-6 0,5-4-2,0-5-3,12-5 3,14-2 2,9-7 1,9-5 9,6-2-4,7 0-6,-2-6-30,-5-8-95,-1-1-74,-13-3-105</inkml:trace>
  <inkml:trace contextRef="#ctx0" brushRef="#br0" timeOffset="270102.5525">23877 8378 124,'0'0'73,"0"0"17,0 0 18,0 0-30,0 0-19,0 0-16,-30-81-19,19 70 26,1 1-30,-3 2 13,-1 1-9,-2 4-24,-1 3 1,-4 0-6,-2 7 2,-4 13 3,1 9 6,1 5-4,2 7-2,6 3 0,6 1-4,7-3 3,4-5-2,0-3-5,13-8 7,10-3-1,5-5 0,5-4 2,3-7-5,3-5-23,-1-2-31,-1 0-52,1-8-30,-5-4-86</inkml:trace>
  <inkml:trace contextRef="#ctx0" brushRef="#br0" timeOffset="270571.2919">24202 8279 275,'0'0'63,"0"0"42,0 0-22,0 0-47,0 0-36,0 0-15,-5 27 15,5 5 22,0 2 27,0 1-16,0-2-3,0-1-19,0-1-2,0-3 1,0-3-10,0-4 0,5-3-1,2-3-1,4-4 2,4-2 0,4-6 0,5-3 2,6 0-2,8 0-10,3-12-59,-1 1-57,-2-1-40,-12 3-88</inkml:trace>
  <inkml:trace contextRef="#ctx0" brushRef="#br0" timeOffset="271258.7561">24788 8223 275,'0'0'65,"0"0"36,0 0 4,0 0-58,0 0-47,0 0 6,-19 50-6,13-13 15,0 3 9,1-6 10,1 0-20,0-6 0,1-2-13,3-5 1,0-3-2,0-5 0,0-4 0,0-3 0,0-3-16,0-1-14,0-2 3,0 0 21,8-6 6,3-12 8,4-8-8,0-7-10,0-3 1,2-3 2,-3-2-2,2 1 9,-4 0 4,-3 9-2,-3 5 39,-3 10-4,0 7-4,-3 6 11,3 3-24,2 0-20,6 10-3,5 16-4,3 7 7,-1 2 4,-3 1-3,-2 0 4,-1-5-4,-5-2 1,1-2 1,-2-3-3,-3-4-7,1-2-38,-1-3-31,-3-3-24,0-3-41,0-5-101</inkml:trace>
  <inkml:trace contextRef="#ctx0" brushRef="#br0" timeOffset="271508.7433">24846 8383 10,'0'0'227,"0"0"-146,0 0-21,0 0-10,0 0-8,0 0-26,18-2 37,6 2-5,1 0-33,2 0-11,2 0-4,-3-1-53,-1-1-87,-6 0-118</inkml:trace>
  <inkml:trace contextRef="#ctx0" brushRef="#br0" timeOffset="272035.3668">25433 8239 128,'0'0'308,"0"0"-245,0 0 56,0 0-55,0 0-46,-60-79-7,45 66-11,2 2 1,-4 4 1,2 4-4,-4 3 2,1 0-10,-1 4 10,4 14 5,3 7-5,9 7-11,3 3 9,0 4-7,9-3 2,12-3 4,4-3-3,2-4 6,-2 0 0,-5-2 0,-4-5 0,-5 0 1,-4-5-1,-4-2-1,-3 1 1,0-2 0,0 4 1,-9-1 23,-3 0-15,-6-3 0,0-3-5,-3-2-4,-1-4-13,1-2-25,-3 0-20,0 0 7,5 0-17,4-6-29,6-2-42,6-1-59</inkml:trace>
  <inkml:trace contextRef="#ctx0" brushRef="#br0" timeOffset="272596.2154">26022 8222 450,'0'0'20,"0"0"71,0 0 28,0 0-52,0 0-38,-91-77-21,80 71-4,-2 1-4,-2 5 0,0 0-9,-1 0 9,0 0 1,2 8-1,-1 5-1,6 5 1,3 3-11,5 7 1,1 2 1,0-1 1,9 0 5,10-1-12,2-4 6,3-3 4,0-3-4,-2-1 2,-4-4 4,0 0 5,-3-2-2,-3-1 0,-3 0 0,-5-3 0,-2 1-2,-2-1 0,0 2-1,-12 0 3,-9 2 19,-4-1-17,-1-2 3,1-2 1,-2-2-6,1-2-8,3-1-17,2-1-53,1 0-4,4 0-48,2-10-57</inkml:trace>
  <inkml:trace contextRef="#ctx0" brushRef="#br0" timeOffset="273158.686">26268 8186 295,'0'0'86,"0"0"-13,0 0 18,0 0-25,0 0-66,0 0-1,30-3 1,-3 3 14,4-2-3,0 1-2,1-1-8,-4 2-1,-4 0-29,-6 0-111,-10 0-63</inkml:trace>
  <inkml:trace contextRef="#ctx0" brushRef="#br0" timeOffset="273358.7048">26364 8190 187,'0'0'176,"0"0"-136,0 0 38,0 0 7,-23 99-30,23-67-7,0-2-25,0 0-12,2-3-11,4 2 1,-2-5-1,-1 0-24,-3-4-43,0-2-64,0-3-17,-12-4-62</inkml:trace>
  <inkml:trace contextRef="#ctx0" brushRef="#br0" timeOffset="273546.1918">26250 8560 154,'0'0'104,"0"0"13,0 0-58,0 0-58,0 0-1,0 0 57,87 0-38,-47 0-10,5 0-3,-3-3-6,2 2-28,-2-1-68,-3 2 3,-3 0-103</inkml:trace>
  <inkml:trace contextRef="#ctx0" brushRef="#br0" timeOffset="273968.0446">27102 8192 192,'0'0'47,"0"0"74,0 0-3,0 0-38,0 0-30,0 0-27,-91-58-20,58 79 8,-3 10 4,-2 6-12,1 3 3,7 0-6,9-2-4,6-5 4,10-3 0,5-3-1,0-3 1,17-4 0,8-5 0,12-3 0,4-4 0,2-7-25,3-1-49,-1 0-36,-3-3-19,-5-8-111</inkml:trace>
  <inkml:trace contextRef="#ctx0" brushRef="#br0" timeOffset="274608.6379">27353 8180 244,'0'0'121,"0"0"-20,0 0 6,0 0-44,0 0-63,0 0 10,0 48 3,0-15 22,0 2-19,-6-3 1,-5 0 0,-2-3-13,4-3 3,1-2-6,1-5-1,3-1-4,1-4-22,0-4-22,1-4-48,2-2-21,0-4-8,0 0-21,0-2 15</inkml:trace>
  <inkml:trace contextRef="#ctx0" brushRef="#br0" timeOffset="274869.6513">27371 8281 37,'0'0'87,"31"-77"20,-17 42-18,-1 5-5,-1 7-12,-5 10 26,-2 5-14,-1 7-27,-4 1-17,5 0-24,2 7-16,5 18 0,6 9 5,-1 7 13,-3 1-8,2-3-6,-2-3 0,-2-1 0,3-5-4,-4 0 0,-2-6 0,-1-1 0,-5-7-27,-1-4-21,-2-4-12,0-5-59,0-3-66,0 0-62</inkml:trace>
  <inkml:trace contextRef="#ctx0" brushRef="#br0" timeOffset="275088.3921">27457 8348 314,'0'0'141,"0"0"-137,0 0-4,0 0 35,0 0 6,0 0-30,78 15-3,-51-13-8,1-1-30,2-1-93,-5 0-115</inkml:trace>
  <inkml:trace contextRef="#ctx0" brushRef="#br0" timeOffset="275478.9961">27909 8151 374,'0'0'42,"0"0"35,0 0 19,0 0-34,0 0-42,0 0-20,0-1-15,0 26 7,0 10 8,-1 2 21,-4 1-8,1-2-7,2-6 5,2 0-11,0-6 0,0-1 1,9-4 0,6-2-2,5-3 1,5-4 0,9-2 12,4-4-3,5-4-5,2 0-4,-2 0-31,-7-8-96,-8-3-81,-11 0-108</inkml:trace>
  <inkml:trace contextRef="#ctx0" brushRef="#br0" timeOffset="299943.2441">29700 8189 73,'0'0'74,"0"0"-57,0 0 50,0 0-17,0 0-16,0 0 10,0 0 6,0 0-7,0 0 7,5-8-1,-5 8-14,0-1-7,0 1-11,0-2-4,0 0-1,0 1-10,0-2 4,2 2-6,-2-2 3,0-2 7,0 1-7,0-3 6,0 0-6,0-1-2,0 0 5,-2 0-6,-3 0 0,-1 1 1,1-1 1,-2 2-2,1 2-8,-6-1 3,1 4 5,-3 1 10,-1-2-10,-2 2-4,2 0 3,-3 3 2,2 11-1,-3 1 1,-2 4-1,4 2 0,0 3-3,1 1 0,2 2 0,3-3 1,3 0-1,5-3-5,3-3 6,0-1-3,0-4 5,5-2-1,6-5 0,3-3-1,3-2 1,7-1 2,1 0 6,2-4-7,-3-10-11,-3-1 9,-2 0 1,-4-3 1,0 0 1,-5-1 0,0 0 0,-3 3-1,-3 5 0,-2 4 7,-2 2-2,0 3 17,0 0-7,0 2-4,0 0-11,0 0-4,0 0-10,0 6 14,0 4 1,0 4-1,1-2 0,2 1 1,3-1-2,0-1 1,3-1 0,3 1 4,2-4-2,5 1-2,2-3 4,-2-4-4,4-1 9,0 0-7,1-3-1,0-9 6,0-3-4,-2-5-3,-1 1 10,-1-5-2,-1-5 12,2-2-15,-3-7-2,1-5 2,-1-6-4,-1 0 0,-5-1-1,-2 8 2,-6 4 3,-4 5-1,0 3 7,0 4 4,0 3-8,-4 5 12,-5 5-13,2 5-2,2 4 2,0 3-6,-1 1-5,-7 3 4,-7 23 1,-8 15 0,-2 10-1,1 7 1,3 3-2,6-1 2,7-1 0,5-6-2,5-8 3,3-4-1,0-8 0,0-3 0,1-5-2,11-2 2,-1-5-3,5-1 2,5-4-9,6-4 4,7-2 3,8-7-9,1 0-13,-1 0-5,-2-16-13,-6-2-36,-8 0-9,-10 0 6,-4 1-12,-8 4-8,-4 1-56</inkml:trace>
  <inkml:trace contextRef="#ctx0" brushRef="#br0" timeOffset="300754.0934">30464 8186 149,'0'0'208,"0"0"-173,0 0 71,0 0-21,0 0-19,0 0-8,-36-71-42,22 71-16,-8 0 1,-5 8 13,-1 10-11,1 4-2,3 1-1,4-1 5,3-1-4,5-3 0,4 0 0,1-2-1,7-3-5,0 0 2,0 0 3,0-5 0,10 2 0,4-7-6,6-3 3,2 0 1,0 0-5,-1-13 1,-6 0 6,0 0 5,-6 0-5,-2 5 0,-4 3 2,-3 3 13,0 2 16,0 0-5,0 0-26,0 5-9,0 15-7,-1 11 16,-8 8 8,-2 7 6,-2-1 4,1 3-6,-3-3-8,0-2 3,-1-2-7,-1-2 0,-2-4 1,-1-5-1,-1-6 1,2-6-1,6-7 0,3-5 1,3-6 1,6 0 8,1 0-1,0-17-9,0-5-2,10-6 1,11-1 1,7-3 0,7-2 0,8 2-3,2 0 3,-1 2-2,0 0-1,-7 1-20,-2 4-24,-6 4-14,-5 2-81,-5 6-24,-5 3-6,-1 2-21</inkml:trace>
  <inkml:trace contextRef="#ctx0" brushRef="#br0" timeOffset="301347.8163">30757 8216 232,'0'0'22,"0"0"35,0 0 21,0 0-12,0 0-66,0 0 10,-14 5-10,0 17 3,1 3 5,1 1 10,3-2 0,4-3 5,3 0-11,2-1-1,0-3-4,0-4 1,5-1 0,7-3-2,0-4-4,6-5 6,0 0-5,1 0-3,1-14-1,-2-3-30,-5-4 15,-5-3-14,-5 0-3,-3-2 13,0 4-1,-2 2 21,-7 4 5,1 6 25,3 2 19,2 5 12,1 1-4,2 2 4,0 0-61,0 0-9,10 0 4,13 5 5,7 4 2,3-2-2,1-2-12,2 0-58,-2-2-16,-3-3-62,-1 0-161</inkml:trace>
  <inkml:trace contextRef="#ctx0" brushRef="#br0" timeOffset="301718.7056">31306 8488 429,'0'0'165,"0"0"-144,0 0 27,0 0-48,0 0 4,0 0-4,-30 48 0,10-34-8,-4 1-52,-1 1-54,-4-2-66,0 1-14</inkml:trace>
  <inkml:trace contextRef="#ctx0" brushRef="#br0" timeOffset="305160.85">4923 10838 219,'0'0'64,"0"0"-59,0 0 5,0 0 76,0 0-54,0 0-5,25 29-3,-19-25 1,-1 0-11,-1-2-4,1-1-4,5 1-2,1-2 4,2 0-2,8 0 1,3-12-1,-2-5-5,4-4-1,-4-4-20,0-4-16,-5 1-9,-4 0 16,-7 3 9,-3 4 16,-3 0 4,0 6-2,0 2 4,0 6 2,0 4 15,-1 2 13,-1 1-5,2 0-27,0 0-2,0 0-9,0 13 5,11 3 6,0 3 4,3 0 3,-1-1-1,-1 0 7,-1 0-8,-1-1 2,-1 1-1,-3-1 1,-4-1 0,-2 2-7,0 0 0,0 0 4,0 0 5,-6-4-8,-2-2-1,-5-2 0,4 0-4,-2-4-2,-2-2 2,4-1-9,6-3 13,0 0 16,3 0-8,0 0 4,0 0 0,0 0-3,0-2-3,12-8-6,4-3 0,1-3-3,7 0 3,1-2 0,2 0 2,1-2-1,5-3 0,-2 1-1,-1-5 0,3-3-1,3-5-4,0-6 2,-5-3 1,2-5 0,-8 1-14,-6 3 11,-8 6 5,-5 4 2,-1 6 1,-5 7 18,0 4 6,0 6 15,0 6 8,0 4 0,0 2-8,0 0-41,-2 5-1,-1 19-13,3 15 13,-3 11 4,3 7-2,0 2 9,0-5-6,0-3 8,0-9-10,0-4 4,0-8-6,0-1-1,0-5 3,0-2-3,0-4 0,0-3-2,0-6 2,0-4 0,3-3 0,-3-2-13,0 0 13,5-13 0,-1-6 0,6-5 0,1 1-15,2 2 7,2 3 3,1 2 5,-5 2-2,1 4-1,0 3 0,0 6 1,1 1-3,2 0 2,-1 0 1,2 8-2,2 3 4,-2 2-2,2 0 2,0 2-3,6-1 4,3 2-2,1-1 2,0-1-1,1-2 0,-1-3-1,-2-3 1,2-5 2,-1-1-1,0 0-1,-2-7 0,2-13-13,-2-5 3,-5-4-8,-3-1-2,-6 2 19,-6 3 1,-5 4 0,0 8 7,-2 5 25,-7 7 8,-3 1-17,-3 0-18,0 9 1,0 12-3,2 4-1,4 1-2,6 0-3,3-4 1,2-2-2,18-5 3,7-5-3,6-4-14,9-6-30,7 0 11,-4 0-66,-2-9-144</inkml:trace>
  <inkml:trace contextRef="#ctx0" brushRef="#br0" timeOffset="315773.7848">8007 10509 22,'0'0'62,"0"0"10,0 0-27,0 0-8,0 0-11,0 0 8,0 0-1,36-32-18,-29 28-6,2 1-2,0 0-5,2 3 2,0 0-2,3 0-1,-1 0 3,4 5-4,0 6 0,-1 2-1,0 2 3,-4-1 0,1-1-2,-2-1-1,-4-1 1,-1-1-2,-3-1 1,-1 2-3,-2-2 4,0 2 4,0-4 4,0-1 4,-2-1-6,-1-2 9,0-2-7,2 1-4,1-2 9,0 0 12,0 0 12,0-2-21,0-9 1,0-4-14,1-4-5,7-2 4,2 1 0,4 1 2,-1 4-4,0 1 1,-2 3-2,5 3 1,-5 0 0,0 3 0,0 4 1,0 1-2,2 0-5,-1 1 6,1 10-3,-2 4 4,-1 1-1,0 3 0,-5-1 2,1 0-4,-3-3 4,0 0 0,-1-5 0,1 0-2,-2-4 0,-1-2 4,2-3-2,-2-1 3,1 0-2,2 0 6,0 0 16,3-10 3,0-12-15,3-3-10,4 4-2,-1 2-1,0 4 0,-3 1 1,3 3 1,-2 3 1,-1 3-3,0 2 3,3 1-3,2 2-1,-1 0-3,-1 0 3,3 0 1,0 10 0,-5 0-1,1 2 1,4 0 0,-3 2 0,1-2 2,-4 1-2,-1 2 0,0-1-3,1 1-27,0-3-31,3-1-44,3-2-64,-3-3-27</inkml:trace>
  <inkml:trace contextRef="#ctx0" brushRef="#br0" timeOffset="316523.7509">9057 10428 191,'0'0'89,"0"0"-62,0 0 43,0 0-18,0 0-15,0 0 5,-13-18-18,1 18 5,4 0-25,-4 0 19,-2 0-16,-3 0 8,-2 11-12,-2 2-3,3 5 7,0 3-4,3 2 5,0 3-8,6-2 4,5 0-4,2-5-4,2-2 4,0-2-4,0-3 4,8 0 0,2-4 0,2-2 1,0-3-1,3-3 2,1 0-4,2 0-6,0-14-1,0-2-2,0-7 11,-5-1-4,-2 0 2,-5 1 2,-3 5 6,3 3-5,-6 5 6,1 3 14,-1 3 7,0 3 12,0 1 2,0 0-14,0 0-27,0 0-1,2 7-21,2 10 19,2 4 4,-1 0-1,2-2 1,0 1-2,1-5 2,3 2-2,0-5-3,1-2-13,3-2-38,-3-5-19,3-2-67,0-1-43</inkml:trace>
  <inkml:trace contextRef="#ctx0" brushRef="#br0" timeOffset="317179.96">9351 10425 244,'0'0'105,"0"0"-18,0 0-24,0 0-61,0 0 6,0 0-8,-6 42 52,6-22-3,0-2-22,0-1 0,3-4-22,6 1-4,3-5 1,4-2 0,-2-4 1,4-3 1,-2 0-4,-1 0 0,0-9-2,1-4 2,-2-7-1,-1-1 2,-4 0-1,0 3 0,-4 7 0,-4 7 5,2 4-5,-2 0 12,-1 1-12,0 22-7,0 15 7,-5 10 25,-9 11-10,-2 5 6,5 7-8,4 10-3,2 4 22,5-1-25,0-9-1,0-12-6,0-11 1,0-12 0,0-10-1,0-13 0,0-8 1,0-9-1,0 0 6,0-12 4,0-14-7,2-4 0,8-3-3,1 0 2,2 0-4,2 0 2,3 0-16,6-1-23,4 3-22,5 0-46,3 0-57,1 1-45</inkml:trace>
  <inkml:trace contextRef="#ctx0" brushRef="#br0" timeOffset="319780.498">10907 10578 194,'0'0'67,"0"0"37,0 0-28,0 0-28,0 0 9,-83-71-11,69 68-1,-1 1-19,-3 2-20,1 0-4,0 0 1,1 11-3,4 4-1,3 7 1,-2 3-6,5 1 6,5 2 2,-1-4-2,2-2-6,0-2 3,3-3 1,8-3 0,5-2 2,-1-2 0,3-4-6,0-4 0,0 0 0,4-2-10,0 0 10,1-9 3,1-9 3,-2-4 0,0-7 1,-3-6-1,0-6 0,-4-4 1,1-1 2,-5 2-1,-4 3 1,-1 2 6,-3 3 24,-3 0-20,0 0 4,0 0 2,0 4 1,0 2-12,0 6 0,0 4 14,0 8-3,-2 6-14,1 5 12,1 1-17,-2 0-4,-2 15-8,3 15 12,-1 7 4,2 3-3,0 4-1,0-2 0,0 0 0,0 0 1,5-2-1,5-1 0,4-2-1,2-4 1,-1-5 0,4-3 0,-1-3-5,3-2 4,4-3-9,1-3 2,2-2 7,-4-2-24,0-6-6,-2-4 9,-1 0-2,-1-6 0,0-14 16,-2-1-8,-4-4 6,-5-2 7,-5 1 3,-4 0 0,0 4 0,0 5 3,0 3 1,-9 6 6,-1 2 22,-2 2-6,0 4-14,1 0-3,0 4-3,0 14-4,5 3-2,1 3 0,4-2-1,1 1 2,0-4-1,9 2 3,5-4-3,3-3 3,4-2-3,0-3 0,3-3 2,3-5 1,3-1-3,-2 0 0,-1 0 0,-6-13 0,4-5-3,-1-7 0,-2-6 1,-1-6-8,-4-6 10,-5-1 0,-6 1 3,-5 2 0,-1 4-2,0-2 14,0 2 8,-4 0-2,-4 0 5,1 5-16,1 3-3,0 8 10,3 6-9,1 7 0,1 6 5,-1 2-5,2 0-8,0 0-5,0 21-12,0 15 13,3 13 4,5 5 0,-2 1-1,0-1 2,1-3 2,2-4-3,3-4 1,0-8-2,1-5 1,1-6 0,1-4-1,-2-4 1,-1-4 0,0-3-3,3-4 3,1-4-2,1-1 2,1 0-6,-3 0 5,1-11-6,-4-3 2,3-4-2,-5-3-7,-5-1 6,2-3-1,-5 2 4,-2 2 2,0 5 1,0 5 2,0 4 0,0 2 0,-6 5 3,1 0-3,1 0-6,-4 0 0,2 12 6,3 6 0,2 2-1,1-1-3,0 1 1,1-5 3,10-1 0,4-4-4,0-2 4,4-4 0,-1-3-1,0-1-1,-2 0 0,1-2-9,-2-11 4,1-5 5,-1-3-12,-2-4 8,-4-2 1,-6 1 2,-3 2 2,0 4-1,0 4 2,0 4 1,-6 3 1,3 4 17,0 4 8,3 1-13,0 0 6,0 0-20,0 0-4,0 0 1,0 0-11,8 0 9,7 1 4,4 8 2,-1 1 1,2 1-2,-1 6-2,-4 2 1,1 4 1,-4 0 0,1-1-2,-2-1 4,-2 0-2,1-1 3,-4-3-2,2-2 6,1-5-7,3-1 3,-2-3 1,2-3-2,-3-3 0,2 0-1,2 0-2,-1-9-24,0-7-83,-2-7-140</inkml:trace>
  <inkml:trace contextRef="#ctx0" brushRef="#br0" timeOffset="320233.5985">11414 10294 313,'0'0'50,"0"0"-7,0 0 23,0 0-43,0 0-18,0 0 8,57 0 21,-18 0-13,6-1 7,7-5-25,4-2-2,4-1-2,-4 0-5,-6 2-117,-11 1-128</inkml:trace>
  <inkml:trace contextRef="#ctx0" brushRef="#br0" timeOffset="322959.2842">12432 10455 10,'0'0'64,"0"0"-16,0 0 31,0 0-12,0 0-29,0 0-2,45-40-2,-38 37-9,2 3-6,0 0-2,0 0-1,4 0-4,1 3-8,1 7 6,-2 6 2,-1-2-3,0 6-1,-3 1-3,-1 1 7,-1-2-6,-4-1-5,-3-1 5,0-4 0,0 0-6,0 0 1,0-4 6,-2-1-4,-1-3 2,-1-3-5,3-2 0,1-1 5,0 0 2,0 0 4,0 0 0,0-13-10,0-8 1,7-3-2,6-5 0,4 2-2,1 2-1,-1 4 0,0 5-1,-1 8 2,-2 1 1,-1 6-4,-1 1 3,-1 0-1,2 12-3,-4 8 5,0 1-1,0 0 2,-6-2 0,0-1-3,-2-1 3,-1-2 0,0-3-6,0-1 6,0-2 0,-3-5 7,0-1-5,0 0 3,2-3-5,1 0 14,0-3-14,0-12-2,0-3 2,0-5 1,6 1-1,6 1 1,1 2 0,1 0 2,-1 3-3,5 2 0,-2 2 1,-2 4-1,-2 4-1,-2 3-3,-2 1 1,1 0 0,1 11-6,-1 4 8,2 3 0,3 3 1,1-1 1,5 1 14,-4-1-14,-1-2 3,3-2-4,-3 0 3,-3-6-3,3 1 1,-6-6-2,1 0 1,2-5 0,5 0 3,0 0 0,4-8-1,2-10 2,2-6-1,-1-7-3,-2-1-12,-5 1-6,-4 4 5,-7 4 13,-3 8 0,-3 4 6,0 5 8,0 5 32,0 1 0,0 0-33,-3 1-7,-3 16-1,-3 6-1,6 2-3,0-1 0,3-1 0,0-3-1,0-2 0,0-5-2,5-1 4,8-1-6,4-5 4,5-5 0,6-1-4,2 0-10,1-1-15,1-13 1,-4 0-10,-1-4 12,-6 2 25,-2 2 2,-7 1 1,0 4-2,-4 4 16,-2 2 23,-2 3-20,3 0-17,-1 0 1,0 9-3,2 5 7,1 2 1,-3 1 0,-2-1 5,2 1-3,-1-3-3,-1-4 2,-1-1-6,1-1-1,-2-4-2,-2-3 1,1-1-2,-1 0-5,3 0 0,4-5 6,0-14 2,8-6-2,-2-4-14,2 4-20,-4 4 28,-4 4 4,1 5 2,-1 3 6,2 3 0,-1 3-4,3 1-2,0 2-4,1 0 4,4 2-4,-2 9 1,2-1 3,-1 3 2,1-2-2,1-2 0,-4 0 2,1-3 4,-1 0-5,-1-3 0,4-3 3,-1 0-2,0 0-2,0-4 0,0-11-2,-6-1-3,0-4-6,-4 0 11,-2 2 0,-2 4 2,-1 7 1,0 4 20,0 3 24,0 0-42,0 0-4,0 6-2,0 11 1,-1 4 0,1 1 0,0 1-2,0-2 2,1-3 1,11-3-1,0-5 0,4-2 1,2-4-1,3-4-3,1 0-51,4 0-50,-4-5-79,-1-11-176</inkml:trace>
  <inkml:trace contextRef="#ctx0" brushRef="#br0" timeOffset="323474.8794">13250 10220 508,'0'0'95,"0"0"-21,0 0 2,0 0-50,0 0-26,0 0-23,-11-7-76,11 7-110,8 6 40</inkml:trace>
  <inkml:trace contextRef="#ctx0" brushRef="#br0" timeOffset="324641.8206">14076 10475 7,'0'0'35,"0"0"-11,0 0-3,0 0 6,0 0 2,0 0-5,61-6 2,-56 2-6,-1 1-11,2-2-3,-2-1-1,1 0-3,0-3 0,-4 0 2,1 0-4,-1-2 7,-1 2-4,0-1 2,0 1 18,0-2 0,-3 1-6,-5-1-2,1 0 0,-3 1 0,1 2-11,-2 2 0,1 2-4,-1 4 0,1 0 6,-5 0-2,1 2 5,-2 11 0,1 5 8,0 5-10,5 5 4,0 5 6,5 5 10,4 1-8,1-1 5,0-5 3,0-5-24,4-5-1,6-4-2,4-3 0,7-6-3,5-5-10,7-4-39,3-1-43,2 0-74</inkml:trace>
  <inkml:trace contextRef="#ctx0" brushRef="#br0" timeOffset="327882.9556">14075 10514 39,'0'0'40,"0"0"7,0 0-6,0 0 0,0 0-14,0 0-10,0 0-7,91 0-5,-74 2-3,-2-2 0,-2 2-2,-2-1 0,-3 0-8,-4-1-4,-2 2-10,-2-2-2,0 3-2,0 0-12,-5 0 33,-5 1-12,-5-2-5,3 1 5,-3-2 13,2-1 3,0 0-7,0 0 5,1 0 3,2 0 3,2 0-3,1 0 0,1-1-4,1-2 3,1 1 0,3-1 1,1 0 2,-2 2 11,2-1 17,0 2 14,0-1-5,0 1-28,0 0-11,0 0-2,9 0 2,0 3 1,3 0 1,-2-2 8,2 1-8,-1-2-1,-1 1 2,-2 1-3,-4-1 0,-1 1-3,-1-1-20,-2 2-19,0 0-20,0 0-1</inkml:trace>
  <inkml:trace contextRef="#ctx0" brushRef="#br0" timeOffset="328691.317">14067 10557 39,'0'0'43,"0"0"-16,0 0 0,0 0 25,0 0-18,0 0-19,0 50-4,3-42-11,5-1 0,1-4 0,1 2 13,0-2-3,-2-1-7,4-1 0,-5-1-3,1 0 0,-2 0-1,-2 0-1,-4 0-16,0 0-7,0 2-5,0-2-3,0 0 14,0 0 15,-7 0-3,-1 0-2,-2 0-13,-2 0-3,1 0-2,1 0 26,0 0 1,1 0 7,2 0 0,1 0 24,2 0 4,3 0 9,-1 0 6,2 0-2,0 0-6,0 0-32,0 0-10,0 0-17,0 1 10,0 3 7,6 3 1,3-4-1,2 0 8,3-2-1,1-1 11,3 0-12,0 0-3,3 0 3,0 0-6,-3 0 2,-2 0 2,-7-1-4,-1-1 0,-5 2 1,-2 0-1,-1 0-5,0 0-19,0 0-14,-7 0-6,-5 0-4,-5 0-21,2 0 25,-2 0 38,1 0 5,-1 0 0,3 0-22,1 0 23,8 0 17,1 0 46,2 0 20,2 0-9,0 0-10,0 0-28,0 0-36,0 0-11,0 0 11,9 0 4,6 0 7,0 0-1,3 0 4,2 0-8,2-3-4,-3-2 1,-2 0-3,-6 3-11,-6 1-23,0 1-37,-5 0-41,0 0-13</inkml:trace>
  <inkml:trace contextRef="#ctx0" brushRef="#br0" timeOffset="332648.5882">14088 10568 7,'0'0'43,"0"0"1,0 0-7,0 0-7,0 0-7,0 0-7,0 0-10,-1 0-6,1 0 0,0 0-3,0 0-2,0 0 5,11 0 9,1 0 2,6 0-6,-1 0-4,7 0-1,4 0 0,2 0 0,3 0 4,-2-3-2,-4 0 0,-8 0-2,-5 2-4,-8 1-43,-3 0 4,-3 0-17,0 0-18</inkml:trace>
  <inkml:trace contextRef="#ctx0" brushRef="#br0" timeOffset="335392.7456">15589 10300 187,'0'0'67,"0"0"-60,0 0-7,0 0 5,0 0 15,0 0-8,0 0-4,50 22 12,-39-22 3,1 0-9,0 0 8,2 0 1,0 0-2,1-8-15,3-2-2,-1-4 0,2-4-1,-1-5-1,-3-2 3,-1-4-5,-1-4 5,-3-2-4,3-2 1,-4-1 5,-1-1-7,1 2 7,-5-1 4,-1 3 27,0 3 10,-3 1-6,0 2-14,0 4-1,0 2 5,0 5-17,0 6 10,0 3-8,0 6 10,0 3-11,0 0-11,0 0-5,0 11-14,0 19 13,0 15-1,0 15 4,0 11 1,-1 6 0,-2 4 5,0 0 3,-2-3 2,-4-2 0,2-5 0,1 0-13,3 0 8,3-3-5,0-5 25,0-8-21,4-5-7,7 0 0,1-3-1,0-3 3,0-10-3,-2-8 1,-2-10-3,-4-8-14,-1-5-21,0-3 25,0-5 12,3-15 1,-2-11-3,1-5-4,-4-3-6,-1 0-6,0 1 0,0 4-4,0 5 17,0 5 6,-6 3 5,0 2 0,1-1 4,3 0 1,2-2-7,0-1-3,12-3-3,13 1-4,9 1-9,7-1-19,5 3-66,3 1-45,0 1-75</inkml:trace>
  <inkml:trace contextRef="#ctx0" brushRef="#br0" timeOffset="336201.0985">16718 10204 395,'0'0'91,"0"0"-88,0 0 42,0 0-6,0 0-22,0 0-14,-7 38 0,8-37 5,5 1-8,2-2 2,2 0 5,4 0 8,-1 0-2,5-8-9,-4-1-3,-1 0-1,-4-1-14,-2 0 4,-1 2 2,0 0 0,-2 5 6,-2 0-1,0 3-1,-2 0 2,1 0 1,2 0-13,0 4 0,2 13 14,-1 1 1,2 2-1,-3-1 2,1-1 9,2-1-2,0-3 1,2-4-9,2-2 1,1-4-2,5-4 1,2 0-1,7-1 0,2-14-38,2-6-40,0-2 21,-2-3 44,-7 1 12,-1 4 2,-8 3-1,-4 5 15,-3 6 31,-2 4 20,-1 3 3,2 0-50,3 0-19,4 0 0,3 10 5,-3 4 7,5 1-6,0-1 2,0 0 4,-3 0-1,-3-1-5,-3-3-5,-6 1-2,0 0-42,-17 3-39,-8 0-52,-6-4-132</inkml:trace>
  <inkml:trace contextRef="#ctx0" brushRef="#br0" timeOffset="336404.224">16942 10005 216,'0'0'325,"0"0"-310,0 0-6,0 0-9,0 0-19,0 0-120,-6-8-105</inkml:trace>
  <inkml:trace contextRef="#ctx0" brushRef="#br0" timeOffset="337216.6828">18741 9949 191,'0'0'67,"0"0"43,0 0-6,0 0-28,0 0-14,0 0-42,-98-49-13,78 49 1,-3 0-5,-3 8 5,-2 11-2,-2 5-5,0 8 7,4 6 17,4 1-3,6 1-16,9-2 8,7-2-5,0-3-8,15-6-2,16-6 0,11-6 1,6-4 7,2-8-7,2-3-15,-2 0-43,-3 0-88,-6-6-42,-9-6-29</inkml:trace>
  <inkml:trace contextRef="#ctx0" brushRef="#br0" timeOffset="337716.6593">19125 10022 168,'0'0'96,"0"0"6,0 0-8,0 0-40,0 0 14,0 0-19,-87-17-14,69 35-31,-3 8 6,2 3 7,4 4 9,3-2-15,6 0 15,6-5-11,0-3-15,6-2-7,12-4 7,4-4 3,0-5 1,4-8-2,3 0 1,-1 0 3,2-9-6,-2-6-2,-4-5-14,-9-1 16,-5-3-3,-8-3-1,-2 0-1,0-2-1,-3 2-8,-7 5-22,-3 2 3,2 6-28,0 6-16,4 0-39,2 3-138</inkml:trace>
  <inkml:trace contextRef="#ctx0" brushRef="#br0" timeOffset="338118.7881">19437 9962 363,'0'0'129,"0"0"22,0 0-53,0 0-48,0 0-50,0 0 0,0 35 0,0-4 5,0 2 15,-3-3-16,-2-1 0,4-4-1,-1 0-3,0-4-1,2-2 1,0-4-13,0-3 3,0-6-25,0-1-22,0-5-46,0 0-64,0 0-20,5-14-35</inkml:trace>
  <inkml:trace contextRef="#ctx0" brushRef="#br0" timeOffset="338478.1402">19473 9972 118,'0'0'126,"0"0"-17,0 0 12,0 0-49,0 0-31,0 0-20,32-52-19,-14 67 3,1 13-5,-1 7 21,-1 3-2,-5-2-4,-2 0-10,4-3 2,1-3-4,2-3-2,4-7-1,-4-4 4,-3-3-4,-1-5 0,-6-3 0,-2-4-2,2-1 2,-1 0 2,4-9 20,2-12 19,0-6-27,-1-3-4,-3-5-2,-1-1-8,-3 0 2,-2 0-1,1 0-2,-2 4-7,2 4-30,-1 6-26,1 8-78,0 2-89</inkml:trace>
  <inkml:trace contextRef="#ctx0" brushRef="#br0" timeOffset="339178.2804">20290 9920 304,'0'0'91,"0"0"-1,0 0 10,0 0-27,0 0-32,0 0-29,-60-49-12,44 49 0,-2 0 0,-1 0-1,-2 5 7,0 8 1,0 6-7,4 1-2,3 5 0,6 2 2,7 1-8,1 1 6,4-1 1,18-2-3,5 0-1,0-4 10,3-1-5,-1-3 0,-6-1-2,-2-2 1,-7-3 0,-4-1 1,-4-6-3,-6 2 0,0-1 3,-18-2 3,-12 4 19,-4-3-1,-5-1-8,3-3-3,3-1-10,2 0-1,3 0-1,5 0-41,6 0-10,6-5-92,10-8-66</inkml:trace>
  <inkml:trace contextRef="#ctx0" brushRef="#br0" timeOffset="339739.1548">20502 9927 355,'0'0'65,"0"0"-25,0 0-7,0 0-21,0 0 9,85 0 19,-36 0-23,3 0 0,3 0-15,-1-6 0,-2 2-2,-7-3-25,-5 3-65,-10-2-97,-12 3-47</inkml:trace>
  <inkml:trace contextRef="#ctx0" brushRef="#br0" timeOffset="340020.3901">20752 9903 294,'0'0'98,"0"0"-56,0 0-21,0 0 87,0 0-30,-4 104-32,4-75-22,0-1 4,0-1-14,0 0-6,0-1-4,0-2 0,0-1-4,0-4-1,0-1-25,0-3-4,0-3-36,0-4-64,0-3-42,9-4-92</inkml:trace>
  <inkml:trace contextRef="#ctx0" brushRef="#br0" timeOffset="340379.7452">21290 9918 98,'0'0'404,"0"0"-309,0 0-5,0 0-40,0 0-50,0 0 5,0 47 0,-8-15 16,-1-1-8,-3-1-5,2-1-2,-1-2-6,3-3 3,-2-2-3,1-2 0,2-2 0,-2-1-1,2-4-15,-1-1 2,3-5-31,2-3-36,3-4-47,0 0-11,0 0-9,2-13-29</inkml:trace>
  <inkml:trace contextRef="#ctx0" brushRef="#br0" timeOffset="340660.9818">21376 9894 155,'0'0'134,"0"0"39,0 0-62,0 0-17,0 0-43,0 0-28,15-44-23,-8 52-14,6 15 14,1 8 3,-2 6 5,-1 3 3,-1-3 3,-1-2 0,-3-3-7,0-2-4,1-3-2,-4-4 3,0-1-4,-3-5 1,0-2-1,0-5-12,0-4-27,0-2-47,0-4-76,0 0-51,0-5-68</inkml:trace>
  <inkml:trace contextRef="#ctx0" brushRef="#br0" timeOffset="340879.7194">21285 10078 349,'0'0'2,"0"0"6,0 0 40,90 0-28,-53 0-7,-3-3-13,-1 0 0,-3 0-40,-8 1-51,-2 2-43,-8-2-41</inkml:trace>
  <inkml:trace contextRef="#ctx0" brushRef="#br0" timeOffset="341469.3436">21718 9936 318,'0'0'144,"0"0"-79,0 0-10,0 0-38,0 0-12,0 0 11,3 61 43,0-30-30,-2 1-7,-1-1 9,0 1-14,0-5-10,0 0-1,0-5-3,0-1-3,0-5 0,0-4-17,0-3-12,0-3-31,0-5-58,0-1-26,0 0-22,0-6-60</inkml:trace>
  <inkml:trace contextRef="#ctx0" brushRef="#br0" timeOffset="341844.3243">21767 9928 188,'0'0'161,"0"0"14,0 0-26,0 0-133,0 0-16,0 0 0,33 46 8,-6-15 9,2 4-8,1-2-3,-2 0-3,-3-1-3,-1-5 4,-2-1-4,-4-4 0,1-2 1,-3-5-1,-2-6-3,-5-3 3,-3-3 0,-3-3 4,-2 0-3,2 0 1,2 0 15,1-14-11,-2-5 2,1-4-3,-1-6-4,-3 0 4,1-6-5,1-1-5,3-1-9,2 4-20,-1 6-43,3 6-16,-4 9-54,-1 5-49</inkml:trace>
  <inkml:trace contextRef="#ctx0" brushRef="#br0" timeOffset="342188.0563">22268 9923 472,'0'0'83,"0"0"-57,0 0-8,0 0 1,96-13-2,-56 9-11,2 0-2,-5 1-3,1 1 1,-6 1-4,-2 1-34,-4 0-25,-6 0-49,-5 0-42,-3 0-41</inkml:trace>
  <inkml:trace contextRef="#ctx0" brushRef="#br0" timeOffset="342453.666">22519 9905 352,'0'0'111,"0"0"-60,0 0-31,0 0 13,0 0 13,-12 88-22,12-62 1,-2-1-12,2-2-8,0 1-4,-1-2 6,-1-1-7,-2 0-2,-2 0-15,2 0-32,-1 0-35,4-3-10,-2-5-14,1-4-20</inkml:trace>
  <inkml:trace contextRef="#ctx0" brushRef="#br0" timeOffset="343214.6559">23322 9772 317,'0'0'110,"0"0"-15,0 0 19,0 0-38,0 0-69,0 0 6,-36 50-4,5-12-8,-7 4 12,1 4-13,-5 3 3,5-3 3,-1-1-3,6-2-3,3-6 0,4-3 0,3-2-5,4-3-25,0-2-23,0 1-54,-2 1-24,3-3-11,2-4-48</inkml:trace>
  <inkml:trace contextRef="#ctx0" brushRef="#br0" timeOffset="343995.8614">23741 9834 395,'0'0'79,"0"0"36,0 0-27,0 0-73,0 0-13,0 0 27,-8 84-2,7-54-4,-1 1-3,2-3-12,0-2-6,0-1-1,0-2-1,0-2-13,0-2-40,0-2-46,0-3-62,0-7-80</inkml:trace>
  <inkml:trace contextRef="#ctx0" brushRef="#br0" timeOffset="344564.3944">23732 9868 107,'0'0'142,"0"0"-27,0 0 12,0 0-18,37-78-28,-28 71-41,3 0-21,4 4 1,4 1-15,2 2-2,7 0 1,-1 1-3,0 13-1,-2 2 0,-7 2-2,-6 2 2,-5 0-4,-8 1-6,0 0 1,-4 1 1,-19 1 5,-5-4 3,-1-1 0,1-2-1,4-8 1,6 0 9,9-5-8,6-1 0,3-2 1,0 0-2,0 0-7,3 0 7,15 1 0,3 2 0,3 1 3,-3 4-2,-2 1-2,1 2-2,-7 2 3,0 0-1,-7 1 1,-2 2-3,-4-3 2,0 2-2,-4-3 3,-9 0-1,-3 0 1,-2-5 0,1 0 0,0-3-3,0-1-12,-1-2-33,2-1-4,-1 0-28,4 0 18,1 0-43,3 0-51,6-5 13</inkml:trace>
  <inkml:trace contextRef="#ctx0" brushRef="#br0" timeOffset="344970.6279">24403 9868 114,'0'0'365,"0"0"-222,0 0-34,0 0-53,0 0-45,0 0-11,-25 20 0,13 9 0,-2 5 5,-2 1-2,1-2 2,-1-1 0,2-4-5,1-3 0,-1-2 3,4 0-3,0-3-6,2-4-10,2-1-25,3-4-9,2-5-87,1-4-22,0-2-60,7-1 28</inkml:trace>
  <inkml:trace contextRef="#ctx0" brushRef="#br0" timeOffset="345251.8606">24402 9860 118,'0'0'129,"0"0"25,0 0-40,41-89-30,-33 83-5,-3 6-41,-1 0-23,8 7-12,0 20-3,1 9 26,2 7 1,-6 0-13,-1 1-12,-1-5 0,-3-3-1,1-4 2,-3-4-3,-2-2-14,0-5-14,0-1-25,0-3-8,0-2-48,0-4 6,0-6 41,0-5-278</inkml:trace>
  <inkml:trace contextRef="#ctx0" brushRef="#br0" timeOffset="345470.6003">24354 10069 395,'0'0'161,"0"0"-55,0 0-36,0 0-55,0 0-13,0 0-2,61-14 7,-20 13-7,-1-1-35,-2 2-80,-2 0-30,-1-3-21,-7 0-117</inkml:trace>
  <inkml:trace contextRef="#ctx0" brushRef="#br0" timeOffset="345846.6075">24852 9860 494,'0'0'58,"0"0"54,0 0-50,0 0-21,0 0-39,0 0-2,-3-11-7,8 28-3,2 9 10,-1 6 5,-1 4 3,-5 1-2,0-5-4,0-1 0,3-4 1,0-5-2,4 0-2,1-4 1,5-4 0,1 1 0,5-4-1,2-3 1,7-6-5,5-2-13,4 0-25,0 0-95,-2-2-44,-8-6-159</inkml:trace>
  <inkml:trace contextRef="#ctx0" brushRef="#br0" timeOffset="346393.4525">25527 9873 302,'0'0'113,"0"0"-8,0 0 44,0 0-58,0 0-54,0 0-37,-23 21-1,14 13 1,-4 7 10,4-2-5,0-3 5,-3-2-10,5-6 1,-4 0 1,1-5-1,-2 0-2,1-4-14,1-2-18,3-6-18,2-8-57,5-3-24,0 0-20,0-5 45,11-13-41</inkml:trace>
  <inkml:trace contextRef="#ctx0" brushRef="#br0" timeOffset="346643.4413">25513 9928 39,'0'0'137,"0"0"0,48-106-40,-29 78 0,-4 7-7,-4 10-17,-2 3-22,-6 7-4,0 1-32,4 2-15,5 23 1,2 9 9,-2 10 15,-2 1-13,-3 0-5,1-3 2,-1-3-9,4-3 1,-4-4-2,-1-5 1,0-1-2,0-6-23,-5-4-30,-1-4-47,0-6-122,0-6-79</inkml:trace>
  <inkml:trace contextRef="#ctx0" brushRef="#br0" timeOffset="346862.1778">25549 10034 311,'0'0'64,"0"0"-41,0 0 11,0 0-20,106-9-2,-57 9-3,-1 0-9,-2 0-37,-7 0-100,-8 0-69</inkml:trace>
  <inkml:trace contextRef="#ctx0" brushRef="#br0" timeOffset="347127.7886">26028 9847 535,'0'0'85,"0"0"-81,0 0-3,0 0 62,-3 97-36,3-60-10,0-3-13,0-5-1,0 0-3,0-3-5,-1-4-7,-4-2-21,0-4-8,1-5-21,0-5 8,4-4-20,0-2-50,0 0-5,4-14 2</inkml:trace>
  <inkml:trace contextRef="#ctx0" brushRef="#br0" timeOffset="347498.6729">26089 9902 55,'0'0'105,"0"0"16,0 0-17,0 0 4,13-80-2,-11 80-43,1 0-38,6 7-25,3 20 0,4 8 17,1 2 2,1 3-6,-1-3-10,-1-2-2,1-2 3,0-4-2,2-4-4,-2-2 4,1-8-2,-6-4 0,-4-6 0,-2-3 0,-1-2 0,1 0 6,3 0-1,3-13 9,0-5-9,1-7-1,-1-2 1,-3-3-1,-2-3 3,-4 0-7,-1 1 0,-2 2-2,0 3 0,0 8 1,0 2-13,0 5-18,0 5-29,0 3-132,0 3-150</inkml:trace>
  <inkml:trace contextRef="#ctx0" brushRef="#br0" timeOffset="347904.8992">26719 9855 321,'0'0'76,"0"0"23,0 0 18,0 0-79,0 0-34,0 0-2,-79-21-2,50 42 2,-2 6-2,0 4 1,5 3-8,8-1 5,5-2 2,9 0 0,4-3 0,0-2-2,12-5 2,8 0 0,4-7 6,6-4-6,0-2 4,3-7-1,0-1-3,-1 0-12,-2 0-96,-2-1-78,-7-12-110</inkml:trace>
  <inkml:trace contextRef="#ctx0" brushRef="#br0" timeOffset="348482.9927">27035 9845 388,'0'0'115,"0"0"21,0 0-42,0 0-71,0 0-23,0 0 0,-6 67 2,6-31 11,-2 0-3,2-2-6,-1-6-2,-2-2 0,0-4 0,2-2-2,-2-3-12,1-4-13,1-4-21,1-2-88,0-4-27,0-3-91</inkml:trace>
  <inkml:trace contextRef="#ctx0" brushRef="#br0" timeOffset="348764.2289">27059 9847 430,'0'0'75,"0"0"34,0 0-38,0 0-57,0 0-14,0 0 0,59-23 0,-36 21 1,1 0 0,-2 2-1,2-1 0,0-1-1,3 1-18,-2 1-65,0 0-55,-4 0-68,-7 0-44</inkml:trace>
  <inkml:trace contextRef="#ctx0" brushRef="#br0" timeOffset="348978.8671">27068 9976 285,'0'0'30,"0"0"-5,0 0 3,0 0 17,0 0 17,0 0-31,97 7-21,-69-7-7,-3 0-3,-5 1-1,-2 4-29,-6-2-43,-5 2-104</inkml:trace>
  <inkml:trace contextRef="#ctx0" brushRef="#br0" timeOffset="349213.232">27062 10149 263,'0'0'121,"0"0"-114,0 0 37,0 0 45,0 0-12,88 3-46,-49-3-26,3 0 2,4-3-7,-1-5-9,-2 2-70,-6 0-68,-7 3-39</inkml:trace>
  <inkml:trace contextRef="#ctx0" brushRef="#br0" timeOffset="349619.4602">27714 9790 602,'0'0'42,"0"0"-7,0 0-35,0 0 2,0 0-2,0 92 14,1-57-8,-1-3-5,0-1-1,0-3 4,0-2-4,-1-3-26,-7-2-29,0-2-23,-1-2-39,-1-5-44,4-6-108</inkml:trace>
  <inkml:trace contextRef="#ctx0" brushRef="#br0" timeOffset="350056.9391">27505 9698 491,'0'0'7,"0"0"10,0 0 14,90-57-3,-49 53-14,5 4-10,3 0-3,3 16 1,-2 10-3,-3 4 1,-4 6 0,-8 2-4,-8 1 4,-4-3 0,-5 0 0,-8-4 10,-1-4 3,-6-1 11,-3-3-19,0 2 3,0-3-1,-5-1-1,-9-1-4,-3 0-2,-2-4 7,-5-3 10,-1-1-16,-5-2 3,-6-1 4,-4-1-6,-5-2 3,0-2-3,-2-3-4,2-2-28,0 0-28,2-4-52,1-9-42,-1-6-159</inkml:trace>
  <inkml:trace contextRef="#ctx0" brushRef="#br0" timeOffset="360604.3865">15165 9543 194,'0'0'139,"0"0"-117,0 0-3,0 0 5,0 0-19,0 0-5,0 0 0,0 0 4,15 0 15,-9 6 9,0 3-7,-1-1 3,0 3-14,1-3-4,2 3-5,1 0-1,3-1-42,0-4-23,2 0-67,-1-4-65</inkml:trace>
  <inkml:trace contextRef="#ctx0" brushRef="#br0" timeOffset="360869.9868">15438 9466 197,'0'0'181,"0"0"-151,0 0-28,0 0 42,0 0-22,0 0-15,-1 48-2,7-37-5,4 0 0,2-1-2,1 0-23,1-3-38,1-1-61,-2-1-62</inkml:trace>
  <inkml:trace contextRef="#ctx0" brushRef="#br0" timeOffset="363158.8112">28460 9406 207,'0'0'148,"0"0"-73,0 0-5,0 0-14,0 0-22,0 0-13,0-5-8,0 5-12,0 0-1,0 0 5,0 0-5,0 0-6,0 0 2,0 2 4,0 11 0,-5 1 0,-5 4-13,-6 2-41,2 3-54,-1-4-81</inkml:trace>
  <inkml:trace contextRef="#ctx0" brushRef="#br0" timeOffset="363486.9072">28695 9405 340,'0'0'130,"0"0"-20,0 0-17,0 0-55,0 0-35,0 0-3,0-3-13,0 3-1,0 12 11,0 1-50,-1 3-34,-2-1-68,-3-4-78</inkml:trace>
  <inkml:trace contextRef="#ctx0" brushRef="#br0" timeOffset="366197.1931">29304 9891 241,'0'0'70,"0"0"-7,0 0 30,0 0-20,0 0-28,0 0-17,2-3-16,-2 3-12,0 0-2,0 0-6,0 9 8,0 4 36,0 3-16,3 0-11,0 2-1,0-1-2,1-1-5,1-1 0,-1-1 0,5-2 1,-2-2 1,4 0-3,2-3 1,5-1 3,5-1-2,3-4-1,1-1-1,-5 0 1,-2 0-4,-6 0 2,1 0 1,-3-4-1,1-4 1,-1-1-4,0-3-6,-2-2 0,-1-1 7,-3 1-11,0-3 8,-3 3 5,0 4 2,-2 1 0,1 4 19,-2 2-5,0 3-1,0 0-2,0 0-11,0 0-1,0 0-11,2 0 0,1 8 0,0 7 11,1 0 3,2 0-3,1-2 0,2 0 3,0-2-3,0-3 1,0 1-2,0-3 2,-1-3 0,2 0-1,-2-1 0,1-2-2,1 0 1,2 0-3,3 0 2,3-3 2,-1-11-1,-4 2-5,-1-1 3,-4-3 0,-3 4 2,-4-1 1,-1 1-1,0 0 2,0 0 3,0 1-3,-3 1 1,-1-1 10,1 4-6,0 1-3,2 1-2,1 1 0,0 2 3,0 1-4,0-1 0,0 2-4,0 0 4,0-1-2,0 1 1,0 0 1,0-2-2,7 1 2,3 1-3,4 0 2,2 0 0,1 0 1,1 0 0,-1 0 0,-3 0 1,-3 0-1,-4 0 0,-6 0-2,-1 0 2,0 0-7,0 1-1,0 9 0,0 4 5,0 1 0,0 3 3,0 0 1,0 0 3,0-3 8,0-1-7,2-2-1,1-2 0,0-2-4,1 0 0,4-3 0,6 2 1,5-1 0,1-5 6,4-1-7,0 0 5,-1 0-4,0-14 1,0-4 8,-4-6-10,1-2 3,-1-8 0,-3 0-1,-1-3 2,-3 1-4,-4-1 1,-1 2 4,-3 1-2,1 2 3,0 8 4,-1 6-1,-4 7 12,2 8 9,-2 1-19,0 2-2,0 0-9,0 7-17,0 20 8,-3 9 9,-5 8 4,0-4-4,4 1 1,0-4 0,4-3-1,0-4 0,0-2 0,7-4 1,7-3-2,2-3 1,-1-2-9,4-6-7,2-2-17,3-5 4,1-3-14,1 0-38,-4 0 23,-2-12 23,-3-5 10,-3-4 22,-1-3-3,-5-5 6,-1-1 2,-2-3 5,1-3 18,2 0-8,0-2 7,0 4-9,-2 5-5,-1 8 24,0 5 2,-4 5 8,-1 5-17,2 1-17,-2 5 17,0 0-14,0 0-13,0 0-7,0 12-15,0 16 22,0 9 3,-6 5-2,-3 3 5,0-3 9,3-1-13,1-6 2,2-5-4,2-3-1,1-6 1,0-4 0,0-5 3,0-5-6,0-4 2,0-3-7,0 0-2,0 0-1,0 0 8,0 0-9,8-13 10,5-9-16,5 0-11,-1 1 0,-4 4 14,-3 6 15,-1 0 3,1 3 25,1 4-19,0-1-5,3 5-3,-1 0-2,3 0-2,-3 11-1,0 6 2,-2 2-1,-2-1 3,0 2 4,-2-4-3,-2-1-1,1-1 0,-1-4-1,0-2 0,0-3-68,1-1-45,1-4-42,2 0-129</inkml:trace>
  <inkml:trace contextRef="#ctx0" brushRef="#br0" timeOffset="366681.5404">30126 9813 353,'0'0'73,"0"0"-21,0 0 6,0 0-29,0 0-25,0 0 26,54 0-4,-23 0 4,8 0-20,6 0 5,3 0-8,5 0-7,1 0-3,-6 0-87,-4 0-141,-11-6-112</inkml:trace>
  <inkml:trace contextRef="#ctx0" brushRef="#br0" timeOffset="366962.7746">30080 9698 486,'0'0'114,"0"0"-8,0 0-32,0 0-48,0 0-18,0 0-8,-3 0-3,1 0-20,1 0-43,-5 0-98,-1 0-307</inkml:trace>
  <inkml:trace contextRef="#ctx0" brushRef="#br0" timeOffset="370110.6491">4862 12054 321,'0'0'68,"0"0"-35,0 0 3,0 0-9,0 0-14,0 0 3,34 9 5,-22-7-15,0-2-1,0 0-3,3 0-1,-2 0 4,2 0-5,0-3 0,1-5-5,-2-4-8,4-2-5,-3-4-9,-3-1 2,0-5 5,-5-4 3,-1-3 2,-1 1 3,-1-3-16,-3 0 28,1 1 0,-1 2 1,-1 3 3,0 1 0,0 7 11,0 1 2,0 4 3,0 5 19,0 3-14,0 3 21,0 3 19,0 0-17,-1 0-28,-1 0-20,2 22-8,0 14 8,0 13 2,0 5 8,0 2 11,0-2-14,0-1 5,0-4-8,0-1 1,0-4 0,0-2-4,-1-4 3,-6-5-4,1-4 0,1-7 0,-1-2 0,3-7 1,-4-4-1,7-3 0,-3-4 0,3-1 7,0-1-7,0 0-2,0-9-1,0-13-19,0-2 3,7-2-2,2 2-3,2 4 24,2 1-9,-1 4 6,4-2 3,1 4-3,-1-1 2,5 2 0,-3 5-3,4 2 4,-5 5-6,-1 0 0,-1 9 5,-3 8-1,-3-1 2,0 2 0,-1 1 0,3-3 1,3-1 0,4-2 13,0-2-4,1-1-10,5-2 2,1-3 3,3-2-5,0-3 2,0 0-1,-3 0-1,-4-13 0,-1 2 0,-4-6-2,-7 0-9,-2-4 4,-1 2 6,-6-1-4,0 4 5,0 5-1,0 2 2,0 6 12,0 0 19,0 3 1,0 0 9,0 0-42,0 0-7,0 10-11,0 8 18,8 2 3,-1-2-3,3-3 0,-2-2-1,4-5-1,1 0 1,1-3 1,5-2-27,5-3-65,5 0 61,-3-7-213</inkml:trace>
  <inkml:trace contextRef="#ctx0" brushRef="#br0" timeOffset="370329.3915">5627 11879 549,'0'0'80,"0"0"-67,0 0 2,0 0-13,0 0-2,0 0-79,-15-1-43,15 9-82</inkml:trace>
  <inkml:trace contextRef="#ctx0" brushRef="#br0" timeOffset="371903.3366">6224 11977 72,'0'0'65,"0"0"18,0 0 29,0 0-44,0 0-1,0 0-33,-25-25 9,14 20-11,-5 4-8,4 1-3,-6 0-18,0 0-6,-1 0 3,2 1 0,-1 8-6,2 3 16,-2 8-14,2 2 8,1 5 1,1 2 15,5-4-1,3 0-10,5-2-9,1-5 0,0-4 1,0-2-1,9-4-6,7-2 6,4-4 0,2-2 5,5 0 2,1-5-7,-1-11-6,3-5-1,-5-2 0,-4 0 1,-6 5 0,-1 3 6,-10 6 0,0 5 0,-4 4 3,0 0 3,0 0-1,2 0-5,2 18-3,2 7 3,0 8 20,2 5-4,-5 1 10,1-1 0,-4 0-1,0-1-15,0-1-3,-4 0-3,-8-3-2,-3-1 8,-3-2-9,-1-3-1,4-4 1,-3-5-2,6-5 1,1-4 0,3-4 7,0-4-6,5-1 2,0 0 2,3 0-3,0-6 6,0-9-8,9-5-2,12-5 1,7-8-2,5-5 0,7-4-8,6-6-11,4-3 15,2-6-12,6-5-2,-4-3-2,-3 1-21,-5 2-19,-7 5 11,-11 1 34,-1 3 17,-12 5 2,-5 6-1,-7 10 12,-3 9 22,0 7 7,0 5 23,0 6-31,-3 3-3,-4 2-23,5 0-7,1 0-2,-4 2-4,2 25 2,2 13 3,-1 13 2,2 6 3,0-5 2,0-4 0,0-7 14,0-5-11,0-2-1,0-4-8,0-2 0,0-3 4,0-3-4,0-4 0,0-6-1,0-3 2,-1-4-1,1-3 0,0-4-8,0 0 3,0 0-10,0-17-2,9-9 12,10-3-12,5-1 4,0 7 6,0 6 7,0 7-5,-1 8 5,0 2-10,-1 0 10,1 10 0,-4 6 2,-1 2 5,0 0-4,-3-1 4,-2-1-7,2-4 0,-4 0 0,0-3-4,-3-3-37,6-3-77,-3-3-48,0 0-80</inkml:trace>
  <inkml:trace contextRef="#ctx0" brushRef="#br0" timeOffset="374294.7201">8914 12080 337,'0'0'31,"0"0"-29,0 0 9,0 0-1,0 0 14,0 0-15,21 11 6,-12-11-7,6 0 5,0 0 0,-2 0-12,4-5 10,-1-3-11,-4 0 0,6 0 4,-5-3-4,2-1 2,-6-1 1,0-3-3,-2-2 5,-2-3-4,-4-1 0,1-4 1,-2-1-2,0-1 3,0-1-3,0-1 1,0 1 7,0 2-3,-2 3 19,-5 3 7,0 4-3,2 5 6,2 3-2,0 4-14,3 4 6,0 1-10,0 0-1,0 0-13,0 3-5,0 23-4,0 16 9,6 11 10,2 4 8,-1 2-3,-4-7 6,0 1-13,-3-2-2,0-4 4,0-4-3,0-2-6,0-5 4,0-3-5,0-3 0,0-4 1,0-1 0,0-4-2,0-1-1,0-2-1,0-4 3,0-2-12,0-3-4,0-6-21,0-2-40,4-1-36,4 0-16,2-13-25</inkml:trace>
  <inkml:trace contextRef="#ctx0" brushRef="#br0" timeOffset="375377.3124">9186 11893 84,'0'0'29,"0"0"6,0 0 16,34-87-7,-15 67-4,-1 4 2,-3 6-8,0 5 11,-5 5-12,2 0-20,3 0-2,0 13 6,3 7 11,-3 4-2,0 1-9,-5-2-10,-2 1 6,-1-1-12,-7-2 5,0 1-3,-4 1 4,-11-4 2,-9 2-9,-1-4 14,-1 0-14,1-5 0,6-5-1,2-4-18,5-3 19,3 0 0,3 0 0,5 0 0,-5 0 5,6 0-5,0-3 7,0 0-7,6-1-9,10-1 7,8 2-1,3-1 3,1 1 1,2 0 0,0 1-2,-2 0 1,2 1 0,-3-4 1,3 2-1,-2-1 0,-1-1-1,-2 1 2,-4-2-2,-3 0-1,-3-2-5,0-1 5,-3 0 0,-3-3 2,-3-3 2,-2-2 1,-2-1 2,-2-1-5,0 2 1,0 1 1,0 3 0,-2 0 4,-5 4 4,1 0 1,0 3 0,0 2-2,2 2 0,2 1 27,2-1-24,0 0 4,0 2-2,0 0-9,0 0-1,0 0-4,0 0-8,2 0 0,11 0 8,5 4 0,3 0 0,1 2 2,2 0-3,-3 2 2,3-1-1,-2 2 0,-4 2 0,-2 0 0,-4 0-3,0 3-2,-4 3 2,1-1-2,-3 4 5,1 2-1,-4-2 0,-3-1 1,0 0 0,0-6 0,1 0 1,2 1-1,2-5 0,6 0-3,2-6 3,3-3 0,8 0-2,3 0-16,3-12-47,0-3-114,-5-1-197</inkml:trace>
  <inkml:trace contextRef="#ctx0" brushRef="#br0" timeOffset="376842.884">10321 11902 54,'0'0'206,"0"0"-152,0 0 22,0 0-4,0 0-28,0 0-22,-41-24-1,28 24-7,0 0 8,-5 0-6,4 0-9,0 6 8,0 9-15,2 6 1,0 0-2,5 3 2,2-1 5,4-1 0,1 1 0,0-4-3,0 2 0,7-4-1,4 0-2,2-4-2,2-4 2,6-1 5,1-5-3,1-3 2,-1 0 0,0 0-3,-5-3 1,-1-5-2,-5-1 0,-3-2 0,-3-2 3,-5-2 1,0 0-4,0-2-3,0-1-3,-2 3-1,-6 0 5,0 2 2,1 0-2,-1 5 2,1 2 0,1-1 0,4 5 3,-1 0-1,3 2 4,0-1-6,0 1-1,0 0-3,0 0-14,11 0 15,10 0 1,1 0 4,0 0-3,-1 0 1,2-5 0,-3-3 5,-1 1-5,-2-2 0,-2-1 1,3-3 0,-3-2 0,0-1-1,2-5 0,-6-2 5,-2-5-2,-4-3-1,-2 2-2,0-3 1,-3 5 12,0 1 6,0 3 1,0 4 8,-3 5-11,-2 5 5,2 5-5,2 4-4,1 0 0,0 0-13,0 0-12,0 21 0,0 12 12,4 15 4,1 4-4,1 3-1,0-2 1,-2-5 0,1-5 0,1-6 5,0-4-4,2-5-1,0 1 0,3-5 1,0-4 1,-2-2-2,0-8 0,-1-2 2,1-5-2,-5-2-7,1-1-1,-1 0 1,1-5 4,-1-11 1,2 0-1,-3-4-2,0 1-8,0 0 1,3 4 4,-1 5 8,1 1-1,-1 0 1,3 1-2,2-1 1,7 2-3,1-1 1,1 1 1,3-1 1,-2 1-1,4 1-11,-2-2-39,3 2-27,2-1-32,-1-1-20,-2 2-96</inkml:trace>
  <inkml:trace contextRef="#ctx0" brushRef="#br0" timeOffset="382036.7984">11150 11994 144,'0'0'50,"0"0"14,0 0-10,0 0-22,0 0-7,0 0-13,0-14 3,0 11 10,0-1-11,0-1-6,-1 2 1,-4 0 4,-1-2-11,-1 1-1,0 0 3,-4-4-3,2 3-2,-3 0-2,0 0 3,-1 0 6,2 2-5,1-1 4,-3 3-3,2 1-2,0 0 0,0 0 19,2 0-18,-2 0-1,1 8-3,2 6 3,1 4-2,2 4-2,0 4 3,5 0-5,0-1 5,0 0-2,1-4 2,9-3-2,2-2 3,2-2 2,1-3-1,1-4 0,-1-4 1,3-3 1,0 0-3,1 0 0,-2-7-1,-1-9-1,2 0-1,-3-4 0,-3-1 3,1 0 0,-4 4 1,-3 4-1,-1 4 2,-3 5-1,-2 0 28,0 3 10,0 1-18,0 0-18,0 0-3,0 8 0,2 7 0,1 3 0,3 0 2,0-2 1,2-1-3,-1-3 2,2-2 1,0-1-2,0-4 0,6-2-1,-2-3 0,2 0 0,2 0-6,-1-12 2,-4-4-6,4-7 10,-5-3 0,-2-2 1,-2-2 0,-4-2 2,3-2-2,-4-2 11,-1-3-10,-1-1 5,0 1 1,0 3 10,0 3-10,0 3 13,0 4 7,0 5-15,0 8-9,-1 5 10,1 5 9,-2 2 9,-1 1-31,3 0-1,0 4-12,-3 23 12,3 9 2,0 10-2,0-2 0,0 2 0,0 1 2,0 0-2,0 5 0,0-4 0,0-1 0,0-5 0,0-5 0,3-5-2,2-6 1,-1-5-2,1-3 3,0-5-1,1-3 1,0 0-4,3-6-5,5-1-4,-1-1 12,-1-2-2,-3 0-21,-3-3 9,0-9 14,-1-5-5,-1-2-1,2-3-2,-3 0 9,0 2-9,-2 2-5,-1 5 9,0 4 3,0 1 2,0 0 0,0 4 4,-3 1-1,2 2 0,-2-1-1,3 2 3,0-1-5,0 1-1,0 0-6,0 0-11,0 0 4,1 0 12,8 1 2,2 2 1,1-1-1,1-2 0,2 0 0,0 0 3,3 0-3,-2 0 0,5-2 0,1-2-2,-3-1 4,-2 0-2,-3 2 0,-4 2 1,-2 0-1,-5 1 0,-2 0 0,-1 0-3,0 0 5,0 0-4,0 0 2,0 0-8,0 5 6,0 8 4,0-1-2,0 1 4,0 1 2,0 1 3,0 0 7,0-2-12,3 1 10,0-4-7,5-2-7,0-1 3,5 0 0,4-4-2,0-2 6,2-1-5,3 0 8,1 0-10,1-15 0,1-4 7,-1-7-6,-3-4 1,1-4 0,-2 0-2,-7 0 7,-4-1-6,-3 0 0,-5 0 5,-1 1-4,0 1 6,0 1 14,-3 2-2,-7 1 0,1 3-15,0 3 5,2 4 4,1 3-13,1 7 0,4 3-1,-1 3 1,1 3 0,1 0-1,0 0-3,0 0 2,-2 0-3,2 0-2,0 0 2,0 0-7,-1 3-1,-1 14 8,-1 5 4,-2 9 4,3 3-4,1 5 2,1 2-4,0 1 6,0 0-3,0-3 1,-3-1-2,1-3 9,-1-2-3,0-3-1,0-5-5,3-4 2,0-3-3,0-1 1,0-6-3,5-3 1,2-1 2,3-6 0,-1-1 0,5 0 1,2 0 0,-1 0-1,0 0-4,-1-6 3,0-1-1,-2-1-1,2 0 1,-2 1 0,-2-2-1,0 2 3,-2-1 0,-2 0 0,-1 1 2,-4-1-2,1 2 1,-2 1 1,0-2-1,0 1-1,0-1 1,0-1-2,0 2 2,0 2-1,0 1 0,0 1 3,0 2-3,0 0 0,0 0-3,0 0 2,0 0-6,0 0-5,0 3-7,0 9 19,0 2 0,0 0 0,0-3 0,0 0 0,4-2 0,3-1-1,1-3-1,1 0 4,3-2-3,1-3 1,3 0 0,1 0 0,-1 0-1,-2 0 0,-1-3 0,-1-3 1,-1-1 1,-1-4-1,-4-1 0,3-3 2,-1-3-2,-1-5 2,0-3-2,-2-2 0,-1-4 0,-1-3 0,-1 1 0,-2 0 4,0-2-4,0 1 1,0-2-1,0 3 1,3 3 4,3 3-5,-3 6 0,0 8 2,-3 7 1,1 4 0,-1 3-2,0 0-1,0 0-2,2 15-13,1 18 11,1 7 3,-1 4 2,0 1 1,-3-3 3,2-1-4,-2-5 8,0-1-7,0-3 0,1-4-3,1-2 4,0-1-5,1-4 2,0-1 0,0-1 0,2-3 0,0-2 0,1-2 0,1-2-2,-1-3 2,1-1 0,4-1 1,5-4-2,1-1 5,2 0-4,0 0 1,1-10-1,-1-3 0,0 0-11,-5 1-2,-3 2 4,-3-1-3,-3 2 8,-2 1 4,-2 1 0,-1 1-1,0 1 1,0 1 0,0 1 7,0 1 1,0 2 2,0 0-10,0 0-2,0 0-5,0 0-4,0 8 11,0 1 0,2-2 0,1-1-2,0-3 1,0 1 1,0-4 0,3 0-1,-2 0 1,2 0 3,0 0-3,2-4-4,-4-2-3,0 2-8,-2 4 15,-2 0-1,0 0-9,0 6 10,0 12 21,0 9 6,-2 2-16,-6 5 1,0 4 8,-1 1-5,-4 0-12,1-1 7,0-3-10,-1-6 4,0 0 0,0-5 0,0-4-2,2-5 2,1-8-3,5-4 3,1-3 1,2 0 2,2-1-7,0-14-9,0-7-4,5-1 1,14-3-13,2-1-2,3-2-27,1 2-31,2 0-30,-3 3-80,-3 0-104</inkml:trace>
  <inkml:trace contextRef="#ctx0" brushRef="#br0" timeOffset="383154.5086">12245 11933 119,'0'0'150,"0"0"-67,0 0-28,0 0-17,0 0-36,0 0 6,0 0-1,83-13 7,-45 11 29,1 2-26,1-3-11,1 1-3,2-3-3,-4 1 0,0-3-44,-1 0-15,-8 1-5,-6 1-46,-5 2 3,-8 0 16</inkml:trace>
  <inkml:trace contextRef="#ctx0" brushRef="#br0" timeOffset="384145.7811">12183 11921 79,'0'0'35,"0"0"19,0 0 38,0 0-50,0 0-17,0 0-10,-17-7-4,16 6 2,-1 1 12,-1 0-15,2 0-3,-1 0 0,1 0-1,1 0 0,0 0-4,0 0-1,0 0-1,0 0 0,0-2-4,0 2-14,0 0 2,9 0 16,9 0 11,1-1-11,7-1 5,-3 1-5,3-1-8,-5 2-37,1 0-11,0 0-43,-2-1-32</inkml:trace>
  <inkml:trace contextRef="#ctx0" brushRef="#br0" timeOffset="384831.9872">12283 11551 338,'0'0'89,"0"0"3,0 0-18,0 0-46,0 0-28,0 0-1,0-4-51,0 4-23,0 0-58,0 0-101</inkml:trace>
  <inkml:trace contextRef="#ctx0" brushRef="#br0" timeOffset="385819.6197">11683 11681 382,'0'0'94,"0"0"-14,0 0 6,0 0-42,0 0-28,0 0-10,0-24-6,0 24-19,0 0-56,0-2-83,0 1-116</inkml:trace>
  <inkml:trace contextRef="#ctx0" brushRef="#br0" timeOffset="398501.4497">14354 11931 49,'0'0'74,"0"0"-73,0 0 9,0 0 42,0 0-12,0 0 7,0 0 0,0 0-9,43 13-2,-33-11-3,-1-2-6,0 0 2,4 0-9,0 0-5,4-2-1,-2-7-5,5-1-1,-4-2-5,4-4-2,-3-3 6,3-4-7,-1-4 3,2-6 1,-3-3-4,0-5 9,-2-1-4,1-1 3,-7 2 11,-1 3 8,-3 5-2,-5 3-7,-1 3 1,0 3 7,0 4-16,0 4-3,-1 2 14,-5 3-13,3 7 4,2 3 10,-1-1-19,1 2-3,-1 0-3,1 20-4,1 15 7,0 9 4,0 9-1,0 6-2,0 4 1,0 4 11,0-3-12,0-2 5,0-5 3,0-1-2,0-3 5,0-3-7,0 0-2,0 0 4,0-3-7,0-3 0,0 0 14,0-3-8,6-3-3,2-4-3,-2-1 0,2-2 1,-2-6-1,-1-5 0,2-5 1,-6-8-1,2-6 0,-1-1-13,1 0 12,3-5 1,0-18 0,6-6-3,-5 0-5,-2-3-13,-4 0 7,-1-1-14,0 1 2,0 2 17,-1 3-13,-5 3 11,0 3 6,-1 0 5,0 2 0,4 2 0,2-1 0,1 1 1,0 0-1,0-2-1,16 1 1,5-2 0,5 1 0,2 1 0,3 0 0,-1 0 0,0 0 0,-2 3 0,-3-2-1,-2 3 1,1-1 0,-3 4 0,-2 0 0,-4 5-3,-4 2 3,-4 2-3,-3 2 1,-4-2-5,0 2-4,0 0-8,0 0-6,0 0-28,0 0 26,-7 11 27,-8 3 7,3 2 1,-3 7-4,3 1-4,5-1 0,-1 3 20,7-4 2,1-3-9,0-2-11,0-6-2,6 0 4,4-5 3,1-2-6,-1-4 8,5 0-7,0 0 2,1-8 3,2-7-6,-4-5-1,-2 2-7,-2-3 5,-4 0 0,-3 0 1,-3 0 1,0 3 0,0 3 3,-5 4-3,-4 3 4,-2 4-4,3 3 15,4 1 3,1 0 0,1 0-11,2 0-7,0 0-6,0 4 3,0 7 3,0-4-1,6 0 1,3 0 0,2-4 1,4-2 0,2-1 3,3 0 0,7-4-4,3-11 7,1-5-6,-1-1-1,-5-3 3,-8 1-3,-7 0 5,-4 0-3,-6 2-2,0 1 9,0 5-7,-9 4 1,-6 5 16,1 2-14,-2 1 12,1 2-9,2-1 0,5 2 2,4 0-8,2-2 3,2 2 3,0 0-8,0 0-4,8 0-5,16 0 9,8 0 0,10 2 0,6 5 0,2 2 3,3 3-2,-4 2-2,-8 4 1,-13 0 0,-6 3-4,-10 2 8,-3 2-4,-3 3 3,-6 0 0,0 1 0,0-4-3,0-4 1,0-3 0,0-6-1,0-3-4,4 0-5,10-4-3,8-5-10,11 0-35,11-6-55,5-11-114</inkml:trace>
  <inkml:trace contextRef="#ctx0" brushRef="#br0" timeOffset="399434.8033">17166 11734 78,'0'0'188,"0"0"-152,0 0 53,0 0-12,0 0-31,-99-41-13,77 38 28,1 3-42,0 0-7,-1 0 4,-1 7-6,3 12 0,0 6-10,5 7 0,2 2 6,4 1-3,4-5 1,5-5-2,0-4-2,0-3-1,8-2 0,7-4 1,0-5 0,1-4 1,4-3-1,6 0 7,4-3-4,6-15 2,1-7-5,-6 1-8,-5-2 7,-7 6-5,-8 7 6,-4 7 3,-4 4 0,-3 2 35,0 0-8,2 0-28,-1 2-2,1 10 0,1 3 4,0 0-1,3-2-3,4 0 0,5-5 0,7-2-11,8-4-23,5-2-73,-1 0-100,-1-3-128</inkml:trace>
  <inkml:trace contextRef="#ctx0" brushRef="#br0" timeOffset="401959.2203">18073 11825 302,'0'0'63,"0"0"-22,0 0-32,0 0-5,0 0 14,0 0 7,15 12-8,-2-7 10,-1-1-15,1 0 10,3-3-10,-2-1 1,3 0-1,1 0-7,0 0 3,3-9-5,-2-3 0,0-3 8,1-8-4,-4-3 0,2-5 6,-3-5-4,0 0 4,-3-4 3,-3 1-9,-2 3 13,-4-2-12,-1 2-7,-2 0 7,0 2 1,0 4 10,0 4 10,0 5-13,-5 6 4,2 4-7,0 5-2,2 4 6,1 2-6,0 0-1,-3 0-10,3 0-7,-3 19-4,0 19 11,0 9 0,-2 11 6,2 0-1,2 8 2,-1 1 5,1 3-5,-4-2 4,2-6-5,-4-3-2,0-5 9,1-1-11,-1 1 0,0 2-2,4 0 2,3-2 9,0-5-3,0-4-7,0-5-1,0-9 0,7-10 0,-2-9 0,-2-6-14,-1-4-1,-1-2-5,2 0 20,3-15-1,-1-8 1,2-2-2,-3-4-3,-2-1-7,-2-3 5,0 1-8,0 1-5,0 2 12,-6 3-2,-4 2 7,1 3-3,-1 5 0,0 0 5,3 3 1,2 4 0,4-2-2,1 4 1,0 0 0,0-1 0,0 1-4,15-3 4,6-1 0,2 1 0,6 0-2,2-1 2,2-1 1,0 2 0,-2-4 1,2 4-2,-3-3 1,-3 2 0,-2-1-1,-1-4 0,-3 0-5,-2-4-7,-4 0-9,-5 1 14,-4 1 4,-6 1 0,0 3 4,0 1-4,-4 4 1,-11 5-7,3 2 7,-4 2 1,1 0 2,2 10 11,2 6-4,5 4-6,3 1-1,3 0 0,0-3 1,0-2 1,0-1-2,9-4 0,3-2 0,4-3 0,2-3 2,6-3-1,3 0-1,1 0-6,1-4-8,-1-7-16,-4-3-4,-3-1 13,-2 0 9,-1 0-13,-6 1 17,-1 4 7,-3 4-4,-3 3 4,-4 1 2,1 2-2,-1 0 0,1 0-1,2 2 2,2 10 0,2 5 3,-1 1 14,-1 2 12,2-2-4,-2 0-9,2-5-8,0-1-6,-1-5 4,3-2-6,0-3 0,3-2 6,5 0-2,2-8-2,3-7-2,1-3-2,-5-3-1,-3-2 0,-4-1 3,-2-3 2,-6 0-2,-1 3 2,-1 7-1,-2 7 0,0 5 5,0 5 9,0 0 9,0 0-24,0 17-1,0 5 1,0 1 14,3 0-10,2-2 9,5-3-13,0-2 0,5-2 4,3-3-3,4-6 2,1-2 1,-1-3-3,1 0-2,-4 0-10,-6-1-12,-2-8 16,-4-2 4,-4-1 2,-1-1-2,-1 2 6,-1 5 0,0 3-2,0 3 19,0 0 17,0 0-26,0 0-8,0 0-3,0 0-10,0 5 7,2 4 0,4-2 3,0 1-3,4-2 5,-1-4-2,2-2 1,2 0 1,-1 0 2,0 0-4,3-5 0,0-4 2,1-2 1,-1-1-3,-2-2 0,-2-1 2,-5-1 0,-3 0 0,-3-4 1,0 1-1,0 2-1,-4 0 0,-4 5 0,2 5-1,3 1 5,0 4-5,3 2 1,0 0-2,0 0 0,0-2-3,1 1-4,15-2-7,6-1 13,6-1-2,5 1-9,6-4-4,2 2-24,-2-2-74,-3 4-15,-3 1-82,-6 0-25</inkml:trace>
  <inkml:trace contextRef="#ctx0" brushRef="#br0" timeOffset="403708.0235">19359 11834 36,'0'0'40,"0"0"-3,0 0-1,0 0-7,0 0-12,0 0-5,0 0-5,13-18-1,0 17 4,4-2-1,1 0-3,2 0-1,0-2-5,1 1-7,-4 1-86</inkml:trace>
  <inkml:trace contextRef="#ctx0" brushRef="#br0" timeOffset="405215.3066">20636 11807 26,'0'0'37,"0"0"19,0 0 43,0 0-28,0 0-13,0 0-11,55 15-12,-41-15 6,2 0-16,1 0-4,3 0 17,3 0-15,0-7 2,0-2-16,-1-3-4,-1 1 2,-3-2-6,0-2 2,-7-2 0,-2-3 2,-4-2 1,-3-1-6,-2 0-2,0 1-1,-5 4-4,-9 0 1,-2 5-1,-1 3-1,-1 4 3,3 4 4,0 2-1,2 0 2,4 0-1,2 0-15,2 0 16,3 0 9,2 0-9,0 0-16,0 0 0,5 0 15,13 0 1,4 0 9,8 0-3,6 0-5,1 0 3,2 0-4,-1 0 1,0 0 0,-4 0-1,-1 0 0,-6 5 0,-7 6 1,-7 2-1,-6 5-2,-4 3 2,-3 2 1,0 0 3,0-1-3,0 1-1,2-4 2,-1 0-3,2-4 1,3-2 0,-2-2-2,4-2 2,3-2-2,3-1 2,4-3 2,3-1-2,4-2-6,2 0-42,0 0 42,-3 0-141,-1 0-133</inkml:trace>
  <inkml:trace contextRef="#ctx0" brushRef="#br0" timeOffset="406340.7671">21661 11603 60,'0'0'91,"0"0"15,0 0-12,0 0-38,0 0-10,0 0-5,-62-40-14,49 40-7,-3 0-1,-2 3-12,-6 14 20,1 3-11,-3 2-2,5 2 0,2 0-3,7-2-7,6-1-4,2-3-5,4-2 3,0-1-2,1-4 4,14-3-1,-2-1 1,7-6 1,2-1-1,1 0-4,3 0-13,0-14 9,-3-5-1,0-2 8,-5-3-5,-3 1 6,-3 0 0,-5 5 2,-1 5-2,-3 2 3,-3 6 4,0 2 19,0 0 5,0 1-2,0 2 15,0 0-33,0 0-11,0 3-6,0 10 6,0 2 5,0 2-5,0-2-7,0-3 6,12 2 0,6-5 1,-2-4 1,5-3-1,1-2 0,0 0-10,3-1-20,2-10 6,4-2 3,0-5 7,2 3 9,-6-2-3,-5 7-10,-8 2 14,-4 5 4,-4 2 6,-1 1 1,-1 0 0,1 0 0,2 10-4,-1 3 6,-2 3 2,1 0-10,-5-1 7,1 0-8,-1-3 0,0-1 0,0-3 0,0-3 0,0-2 1,0-1 3,0-2-3,0 0-1,0 0-2,6-15 1,7-8-10,3-2-1,0 2 1,-2 6-3,-2 7 14,-4 2 0,-2 4 7,3 1 8,-1 2-14,7 1-1,0 0 0,3 0 1,-2 3 0,3 5-1,-2 5 0,-4-3 0,1 3 0,1 3 0,-2-2 0,2 2-4,-1-4-52,0-1-34,3-4-42,1-3-97</inkml:trace>
  <inkml:trace contextRef="#ctx0" brushRef="#br0" timeOffset="407336.6101">22787 11639 222,'0'0'71,"0"0"-7,0 0 71,0 0-55,0 0-32,0 0-29,-71-60-1,54 55-9,-2 3-8,-3 2-1,-4 0-3,1 0 3,0 12 3,5 5-3,4 4 0,5 1 2,5 2 0,2-1 5,4 0-7,0-2 6,0-4-9,13-3 3,1-3 0,4-4 5,-2-2-3,3-3 2,2-2-2,-3 0-1,2-3 5,-1-12-6,-3-5-1,1-6 0,-5-1 1,-3-1 0,-3-2 1,-2-1-1,-1-1 4,-1-2-4,1-3 0,0-3 5,3 0-5,1-4 1,0 2 0,-1 3 0,-1 6 5,-5 5 10,0 6 10,0 7 3,0 3-4,0 7-4,-2 4-2,2 1-16,0 0-3,-1 18-9,-1 18 5,-1 14 4,2 6 1,1-1 1,0-4-2,0-2 0,12-10-1,9-3 1,4-6-8,2-4-12,0-5-29,0-7-50,-5-4-105,0-10-99</inkml:trace>
  <inkml:trace contextRef="#ctx0" brushRef="#br0" timeOffset="409567.0221">23344 11502 148,'0'0'60,"0"0"17,0 0 3,0 0-11,0 0-43,0 0-26,-39-17 18,18 17 13,-2 0 8,0 7-17,-1 10-13,2 5 6,4 3 6,4 1 2,7-3-2,2 0-3,5-2-9,0-3-7,0 1-1,8-3 6,6-2-7,3-4 0,4-4 4,0-1-1,5-5-3,-1 0 0,-1 0-33,-5-11 8,-1-7 7,-6-2-3,-2-1 14,-5-3 4,-5 0 0,0 0-4,0 1-6,-6 2 6,-4 3-3,2 3 5,2 3 2,1 3 3,2 1 1,1 6-1,2 0 0,0 1 13,0 1-9,0 0-4,0-2-5,14 2 5,9 0-1,1 0 0,6 2 1,-2 6-3,-1 6 3,-3 3 0,-7 1 3,-3 2-1,-6-1 7,-4-1-5,0 2-4,-2-2 11,-1 0-10,-1-2 6,3-2 3,-1-2-6,-2-5-1,1-1-3,-1-2 1,0-4 2,2 0-1,-2 0-2,1 0 16,1-5 0,-1-13-11,4-5-5,2-4-8,5 2 0,0 2-2,0 6 10,-3 5-2,-1 3 1,-1 5 1,3-1 0,-2 2-3,2 2 0,1 1-2,-1 0 0,1 3 0,-1 10 1,-1 1 2,-1 2-1,-4 0 3,-1-3 1,1 2-1,-2-3 0,-1 2 1,1-1 0,-2-1-1,0 2 3,0-4-3,0-2 11,0-2-6,0-3-3,0-3 4,0 0-3,0 0 5,1 0 3,4 0 1,1-10 10,3-8-21,4-1-1,-1 0 1,1-1-1,1 2 0,2-1 0,-1 2-15,3 3 7,-3 4-1,-3 5 5,-6 4 3,0 1-8,-3 0 4,2 0-4,-1 6 8,1 4 0,2 3 1,-1 0-2,0 0 1,0 2 1,4 2 0,-2-2 0,1 0 0,0-4 1,-1-4-1,0-2 0,-2-2 2,0-3-2,4 0 4,1 0-1,2-10-2,4-8 7,0-4-8,0-5 0,-2-2 2,-2-2 2,-2-4 9,2-2-2,1-4-8,0-4 0,2-1-3,-3 4 0,-6 5 5,-2 5-2,-5 5 24,0 6 10,0 4-14,0 5-9,-3 3-10,0 5 2,0 3-6,3 1-5,-2 0 5,-1 0-8,-2 16-7,-1 15 15,-2 10 1,-1 6 0,0-1 1,2 1-1,-1-3 2,2-2-3,2-6 0,-1-4 0,5-1 0,0-5-4,0 0 4,0-4-7,5-4 5,1-3-8,0-3-1,1-2 4,3-3-13,2-1 3,2-5 1,1-1 3,-2 0 7,1 0-8,1-1 11,1-8 1,4-5-1,3-1-3,4 0 5,0-1-8,-2 0 3,-5 1-9,-5 0-19,-5 2 25,-5 2 2,-1 3 7,-1 1 4,-2 6 24,-1 1 29,0 0 5,0 0-38,0 0-21,-7 16-3,-2 2 7,-1 3-3,2 0 0,5-3-1,3-1-3,0-5-3,0-2 2,0-1 1,6-4 0,2-2 0,2-3-7,3 0 4,3-7-2,0-7-5,-3-3 8,4-1-3,-5 0 5,0 2 1,-1 4-1,-5 3 0,-1 6 0,-3 3 0,-1 0 6,-1 0-6,0 12 0,0 16 1,0 10 14,-4 9 16,-7 4 1,-1 6-16,0 2 9,0 1-22,-3 2 3,5-2-6,-2-4 2,3-5-2,3-9 0,-2-11 0,0-8 5,3-9-5,1-8 1,2-5 3,1-1 7,1 0 4,0-7-14,0-10 3,6-5-8,14-5 1,7-4 3,6-3-10,4-6-15,4 0-12,6-1-34,0 4-75,-3 3-61,-8 6-98</inkml:trace>
  <inkml:trace contextRef="#ctx0" brushRef="#br0" timeOffset="411437.8216">26177 11479 243,'0'0'46,"0"0"52,0 0-32,0 0-13,0 0-17,0 0-3,-40-27-11,27 24-9,-3 3 20,-3 0-28,1 0 0,-3 10-3,1 4 2,1 2-1,0 5-3,7 2 3,0 0-8,8 0 5,2-2-2,2 0 2,0-2 0,0-1 7,12-3-7,5-3 2,5-4 1,2-4 0,6-2-1,5-2 3,0 0-4,2-8 6,-1-7-7,0-4 1,-2-5 2,-2-1-3,-4-1 0,-1-6-2,-5 0 4,-4-2 1,-2-5-3,-4-4 0,-1-1-1,-4 1 2,-1 0-1,-3 2 0,-3 3 1,0 3 6,0 1 5,0-1 20,-1 7-2,-2 4-6,1 10-14,1 6 10,1 7-1,-2 1-5,2 0-14,-1 3-9,-1 24 0,-2 14 8,1 13 2,-3 3 10,4 3-7,-1-4 10,0-5-5,0-6-5,2-5 5,-1-7-7,1-6-1,1-4-1,0-3 1,0-5-1,0-4 0,0-5 0,0-5 0,0-1-7,0 0-6,0 0 5,3-7 3,13-14 1,5-8-1,5 1-9,-1 5 0,-3 3 2,-4 10 2,-3 2 10,-1 8-1,-4 0-2,3 0-5,-2 8 3,-1 7 5,-2 3-5,-2 2 5,0 1 0,4 1-2,0 1-2,4-4-9,4 0-30,0-6-52,1-1-48,2-4-16,3-7-140</inkml:trace>
  <inkml:trace contextRef="#ctx0" brushRef="#br0" timeOffset="413121.6401">27005 11485 237,'0'0'58,"0"0"38,0 0-6,0 0-33,0 0-16,0 0-39,-6 4-2,-4 4 0,-1 4 5,-2 5 18,-3 1 5,2 1-3,2 0 1,3-1-12,5-3-5,2-1-9,2 1 1,0-4-1,2 1 0,10-1 0,2-5 3,3-2 1,1-4-4,0 0-11,3 0-12,-4-10 19,-1-5-11,-2-5-2,-3-2 9,-4-1-3,-4 4 6,-3-1 1,0 5-7,0 2 11,-4 5 1,-2 2 3,1-1 5,2 3-2,2 3-3,-1-1 0,2 2 12,0-1-5,0 1-11,0 0-3,0-2-4,0 1-18,14-3 9,7 1 5,1-2 4,2 0-8,-3-1-6,0 0-5,-6 0 9,-2 0 11,2-2 6,-4 3 0,-1-3 0,-4 0 2,-2 4 0,-1-2 2,0 3 15,-1 0-9,-1 1-4,-1 2 0,2-1 8,-2 1 0,3 0-14,4 0-3,1 0 3,2 0 0,2 0 0,-1 0 0,-2 4-3,1 7 3,-1 4 0,-2 3 10,-1 3 14,-1 0-11,1 2-2,-3 1 5,-2-2-13,-1-1 11,0 0-6,0-3 9,0 0-2,-4 0-4,-8-4-2,0-2-1,-1-1-8,1-5 6,1-1-13,-1-4-7,3-1 8,-1 0-11,-2 0 14,1 0-4,2 0 7,5 0 1,0-1-1,2 1 0,2 0 0,0-2-3,0 2 1,0-2-3,0 1-2,10-2 7,8-2 1,5 0-1,0-2 1,4 1-1,-1-1 0,4-1 0,0-1-11,-2-2-2,-3 0-23,1-3-2,-6-1 23,-2-3 15,0-3-7,-4-2-18,-3-1 24,-1 2-2,-7 4 4,-2 3-1,-1 5 27,0 6 23,0 1 10,0 3-20,0 0-31,0 0-9,-8 4 0,1 14 1,-3 2-1,1 2-3,4 3 2,1-4 0,4 0 1,0-4-4,0-3 3,1-2-7,11-2 4,4-3-22,1-4-20,4-3 7,3 0-16,-2-1 6,4-13-37,0-4 20,1 0-6,0 3 12,-2 0 21,-4 3 39,-1 4 23,-5 2 42,-4 3 7,-4 3-22,-4 0 5,1 0-23,1 2 3,0 8 9,1 2-11,0 2-1,0-1-16,0 1-8,2-1 3,-4-1-5,-1-4-3,-1 0-2,-2-5 0,0-2 9,0 0-9,0-1-1,1 0 6,-1 0-2,2 0 1,1-4 1,0-11-6,3-6 0,5-3-7,0 0-8,1 3 5,1 6 9,-4 4 1,2 4 4,-2 5 19,0 2-8,4 0-14,1 0 1,1 5 1,2 7-3,0 1 8,-1 2-8,0-1 1,0 1 5,1-3-6,-2 0 0,2-2-16,-4-2-46,0-2-36,-2 0-37,-6-3-89</inkml:trace>
  <inkml:trace contextRef="#ctx0" brushRef="#br0" timeOffset="414317.1218">28919 11425 3,'0'0'57,"0"0"27,0 0-2,0 0-47,0 0 22,0 0 0,0-23-28,0 18 6,0 0-14,6 0-6,8-1 1,1 0-9,2 2-2,3 1-1,-2 1-3,-4 2 5,-1 0 1,-3 0-4,-1 2 2,0 14-3,-1 4 2,-5 3 26,-2 0-14,-1 3 0,0-2-4,0-1-3,-11-2-5,-3-2 1,0-2-1,1-4-3,1-1 4,3-4-3,3-2 4,2-3-5,4-2-1,0-1 0,0 0-1,0 0 1,0 0 0,5-5 8,12-12 5,5-5-10,3-3 1,4-2-2,-2-3-4,1 1 0,-1 1-3,-2 1 4,-4 6-5,-7 4 6,-4 7-2,-7 5 7,-3 3-5,0 2 1,0 0-1,-2 2-1,-12 17-2,-1 8 6,-3-1 7,4 1-3,4-1 0,4-2 4,3-3 4,3 0-15,0-1 2,0-2 2,11-2-1,5-2-3,5-2-2,3-6-21,4 0-71,2 0-87,-3-5-204</inkml:trace>
  <inkml:trace contextRef="#ctx0" brushRef="#br0" timeOffset="414582.7249">29703 11742 665,'0'0'124,"0"0"-104,0 0 25,0 0-34,0 0-11,0 0-5,5 0-41,-5 0-46,0-8-138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14:27.6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5703 2257 288,'0'0'89,"0"0"-42,0 0 8,0 0 28,0 0-4,0 0-6,-7-95-53,2 72 10,1-2-3,-5-1-25,0-1 16,-3 1-18,-4 4 0,-4 1-2,1 3 3,-5 1-7,2 4 5,-4 1 1,-1 1-5,-1 5 5,0 0 0,-1 3-3,1 3 5,3 0-2,-2 2 0,0 14-8,-3 10 8,-1 8 0,4 10 2,-2 9-6,9 2 8,6 7-4,7 0 0,7-5 1,7-1-7,14-7 6,9-3-3,6-7-12,7-7 14,8-2 1,10-7-2,10 1 18,4-1-21,1 1 5,-9 2 0,-7 2-3,-12 4 7,-10 3-4,-10-1 0,-9 4 3,-13-2-7,-6 0 4,0-2 0,-11-2 1,-14-5 6,-3-7-7,-8-5 4,-5-11 8,-5-4-1,-5-5-11,-8-22 2,-8-13 22,1-5-21,2-1-3,6 2 0,10 6 15,12 7-19,11 8 4,10 7-16,9 8-35,6 3-127,0 1-248</inkml:trace>
  <inkml:trace contextRef="#ctx0" brushRef="#br0" timeOffset="1519.5821">6215 2747 153,'0'0'38,"0"0"-28,0 0-5,0 0 20,0 0 4,0 0-6,40 21 47,-22-21 5,0-1-34,3-11-5,-2-4-33,-1-2-2,-6-4-2,-3 3 4,-4 4-3,-4 1 0,-1 5 7,0 4 2,0 2 39,0 3 16,0 0-52,0 0-12,0 10-5,0 11-2,-1 3 13,1 3-12,0-3 8,0-1-2,0-4 0,4-4 2,8-2-2,-3-6 0,6-3-12,3-4 6,4 0-37,4-6-8,2-10 39,-1-4-20,-2-1 23,-3 0 5,-3 3 4,-3 2 4,-6 3-2,-2 4 52,-1 5 20,1 2-43,2 2-14,3 0-17,1 0-6,4 9 0,-5 3 6,-1 2 0,0 0 11,-4 1-4,-5-1-7,-2 3 0,-1-3 7,0-2 4,0-6-11,0-3 9,0-3-8,0 0-1,6-2 0,3-17-8,8-7 21,2-6-21,5 2 8,-3 2 0,1 4-10,-1 7 13,-6 6-3,4 7 0,-4 4-6,0 0-1,4 0 7,-2 12 0,-1 3 7,2 3 1,-2-2-2,-2 4 10,-5-3-11,-2-1-4,-4-2-1,-1-5 0,-2-1-2,0-7-2,0-1 4,0 0 17,0 0-11,0-12-6,1-8-17,5-2-47,5 1 47,4 1-3,-2 4 20,0 3 0,-2 5 6,-3 3-7,2 5 1,-1 0 0,3 0-8,3 0 4,0 6 4,1 4 7,5 3-1,-2-1 22,4 1 0,-4-1-9,-1 0 13,4-3-25,-5-1 6,4-5-7,-2-3 6,1 0-4,2 0-8,-1-16 3,0-7 9,1-5-12,-1 0-15,-6-1 9,0 1-2,-9 0 4,-3 6 4,-2 4 0,-1 11 33,0 4 3,0 3 23,0 6-59,0 17 5,0 9-5,-1 3 1,1-1 1,0-3 13,0-4-10,4-1-5,8-7 0,-3-2 9,5-9-25,0-5 7,0-3-43,5-11-9,-2-20-264</inkml:trace>
  <inkml:trace contextRef="#ctx0" brushRef="#br0" timeOffset="1704.9129">7613 2296 521,'0'0'242,"0"0"-236,0 0 5,0 0-11,0 0-20,0 0-22,-20-16-190,15 16-192</inkml:trace>
  <inkml:trace contextRef="#ctx0" brushRef="#br0" timeOffset="1951.3407">6585 2317 712,'0'0'67,"0"0"-57,0 0-8,0 0-4,0 0-23,0 0-265</inkml:trace>
  <inkml:trace contextRef="#ctx0" brushRef="#br0" timeOffset="2822.3661">7618 2613 67,'0'0'14,"0"0"28,0 0 5,0 0 50,0 0-14,99 16-36,-73-16 21,1-8 7,1-5-32,-1-3 2,0 1-37,-4-1 11,0-2-3,-1-4-7,4-2 13,2-5-18,0-6-1,2-6 4,-3-4 1,-3-4-8,-2-6 0,-4-3 7,-7 0-7,-8 3 0,-3 3 0,0 9 5,-9 4 4,-6 4 4,3 8 14,1 5-20,1 8 23,1 5-22,3 6-8,1 3 0,-1 0-5,-7 31 5,-6 22-3,-4 23 17,1 9-14,8 3 0,9-9 0,5-11-5,0-10 5,16-8 0,6-8 0,1-5 7,5-9-7,-1-3 0,1-7-10,4-7 0,-1-8-79,8-3-36,1 0 2,-1-9-142</inkml:trace>
  <inkml:trace contextRef="#ctx0" brushRef="#br0" timeOffset="4326.1483">8556 2352 232,'0'0'123,"0"0"4,0 0 18,-82-14-105,58 14 31,6 4-45,0 9-4,6-2-8,3 2-6,5-1-7,4 0-1,0-1-5,0-1 3,4-1 2,8 0 0,2-3-4,2-1-7,5-5-15,-3 0 7,1 0-23,-5-3 23,-4-5-3,-7 3 22,-2 3 38,-1-1 9,0 3 19,0 0-48,0 0-9,0 0-18,2 0 8,1 0-4,6 0-6,4 0 13,4 0-2,7 0 0,1 0 11,5 0-18,-2 0 7,-4-5-24,-3-3 22,0 1-28,-8-1 14,-1-1 13,-1-3-15,-5-1 18,-5-1 0,-1-4 0,0-1-2,0-5 12,-9-4-10,0 1 0,-1 3 14,1 5-14,3 7 0,1 6 2,0 4 39,3 2-39,2 0 10,0 0-12,0 0-6,0 0 3,9 0-3,9 0 6,6 8 3,1 0-2,3 2-1,-5 2 0,4 0 9,-5 3-9,-4 2 0,-5 2-3,-5 5-7,-1-2 2,-4 2 8,-1 4-1,-1-4 8,2 0-7,2-3 0,2-5 3,2-5-13,0-4 10,6-4 0,4-3 7,4-1 4,2-22-7,8-7-4,1-9-1,0-6-6,1-8 1,-2-10 6,-2-6-8,-1-5 9,-8 2-1,-8 6 0,-8 10 3,-6 12 24,0 12-6,0 10-5,0 12 35,-2 7-34,-4 3-7,0 22-10,-7 20-5,1 15-4,-2 12 10,3-1-1,3 2 0,5-4 5,1-9-5,2-6 0,0-7 5,0-7-12,0-5 7,5-6 0,14-5-4,4-7-29,11-7 12,2-6-2,1-1-5,-4 0 24,-2-13-15,-2-6-2,-4-6 12,-5 0-54,-3 1 11,-5 3 38,-3 3 14,-6 5 53,-1 6 25,-2 4-8,0 2-15,0 1-46,0 0 8,0 0-17,0 0-14,1 0 8,4 6 6,2 1 0,2 1-6,6-3 12,2-3-6,3-2 0,1 0-9,-3 0 5,-3 0-13,-1-2 17,-7 1-12,-4 1 18,-3 0-6,0 0 0,0 0-13,0 17 10,0 12 3,0 19 8,-2 7 18,-6 10-19,-3 7 12,2 0 3,-1 0-19,-1-1 26,-1-8-29,-7-7 0,-5-8 21,0-15-19,3-10 17,0-12-16,4-11 8,0 0 10,2-13-21,5-12 5,5-10-11,5-6 8,15-8-2,22-5 0,11-2-2,9-1-4,1 3-31,3 2-14,-7 6 0,-9 1-89,-8 3-439</inkml:trace>
  <inkml:trace contextRef="#ctx0" brushRef="#br0" timeOffset="4780.4338">10309 2437 458,'0'0'87,"0"0"-73,0 0-21,0 0 14,0 0-5,0 0 5,-27 88 5,9-69-20,2-1 8,-5-4-215</inkml:trace>
  <inkml:trace contextRef="#ctx0" brushRef="#br0" timeOffset="5598.1968">9611 2136 213,'0'0'43,"0"0"-38,0 0 14,0 0 40,0 0-11,0 0-19,-2 7-26,1 9 39,-1 5-4,1 5-11,-1 0 6,2 1-25,0-2 0,0-6 23,9-1-29,2-5 14,-1-5-11,5-2 0,1-6 6,4 0 0,5 0-3,-1-3 30,0-7-33,-6-5-2,0-3-3,-5-2 8,-1-1 0,-1-1-5,-4-1 0,0 0-1,-1 1 4,0 1-6,0 0 0,-1 6 0,-2 1-7,4 8-23,-2 5-43,-1 1-97,-1 0-176</inkml:trace>
  <inkml:trace contextRef="#ctx0" brushRef="#br0" timeOffset="6963.8229">12696 1620 174,'0'0'169,"0"0"-105,0 0 20,0 0-33,0 0-51,0 0 0,0 38 2,0-1 39,0 9 5,0 3-27,0 2 17,0 1-35,5-1 4,0-2 7,-2-1-6,2-4-2,-2-4-4,3-6 3,-2-6-13,1 0-19,4-7 18,0-8-27,1-7-104,5-6-47,-1 0-109</inkml:trace>
  <inkml:trace contextRef="#ctx0" brushRef="#br0" timeOffset="7449.5847">12845 1883 299,'0'0'27,"0"0"-22,0 0 29,0 0-3,81-16 9,-55 14 3,4-1-24,2 2 19,0-4-32,1-1-4,-4-1-4,-5-2 9,-3-3-7,-4-2 0,-6-1 9,-7-1-6,-4-1 2,0-1-4,0 0 78,0 3-53,-3 3 6,0 4 12,2 2-34,-1 4 24,2-2-16,0 3-15,0 1 1,0 0 1,-1 0-5,1 0 0,0 12-19,0 21 10,0 13 4,0 9 5,0 3 13,0 0-4,0-3-9,0-2 0,0-4 11,-2-3-12,2-5 1,0-7 0,-3-4-5,2-6-9,-3-6-74,-1-8-111,1-9-184</inkml:trace>
  <inkml:trace contextRef="#ctx0" brushRef="#br0" timeOffset="12414.7338">14172 1772 243,'0'0'204,"0"0"-137,0 0-9,0 0 21,0 0-68,0 0-10,0 0 29,-45 80-17,19-44-2,-2-2 19,0 3-28,-2-3 5,0 0-7,0-3-31,3-4-67,8-4-99,0-10-116</inkml:trace>
  <inkml:trace contextRef="#ctx0" brushRef="#br0" timeOffset="12699.9283">13845 1767 430,'0'0'114,"0"0"-105,0 0-9,0 0 0,0 0 78,35 94-17,-18-54-42,2-1-16,7 1 13,-2-6-16,4 0 1,-1-5-1,-3 0-42,-4-2-38,-1-4-55,-2-8 74,-3-9-190</inkml:trace>
  <inkml:trace contextRef="#ctx0" brushRef="#br0" timeOffset="13216.6443">14204 1573 207,'0'0'21,"0"0"93,-104-11-9,61 11-34,-4 1 11,-2 12-52,3 2 34,3 6-16,4 5-25,2 7-4,5 11-19,5 11 0,7 12-1,8 7-3,5 6-4,4-4 8,3-2 0,2-8-8,22-12-3,10-7 6,11-11-1,12-10 12,7-12 1,8-14-7,3 0-7,5-22-15,2-16-118,1-11 15,-4-11 40,-13-7 42,-15-2 43,-20 1 26,-13 7 37,-15 8 3,-3 5-18,-16 4 53,-13 3-42,-4 4-43,2 5-5,3 7-11,5 6-60,4 11-91,3 6-137</inkml:trace>
  <inkml:trace contextRef="#ctx0" brushRef="#br0" timeOffset="13680.2246">15073 1570 525,'0'0'54,"0"0"-24,0 0-30,0 0-2,0 0 2,8 116 53,-3-60-3,0-2 1,-2-3-37,0 0 9,0-4-23,0-1 7,2-2-9,0-6 5,-1-6-3,2-8 0,-1-12-61,3-10-110,2-2-167</inkml:trace>
  <inkml:trace contextRef="#ctx0" brushRef="#br0" timeOffset="14033.959">15204 1838 480,'0'0'169,"0"0"-165,0 0 18,0 0-22,0 0 5,0 0-14,82-36 10,-49 30-1,1 2 0,-1-5 7,-3-2-16,-3-2-15,-2-5-33,-4-3 28,-7 1-2,-6 1 31,-5 2 6,-3 6 17,0 7 81,0 2-8,-3 2-45,-4 6-20,-1 23-31,2 9 0,2 5-1,4-2 12,0-2-11,0-2 0,0-2 0,4 0 6,-4-5-6,0 0 0,0-3-3,0-5-22,-3-4-67,-6-5-240</inkml:trace>
  <inkml:trace contextRef="#ctx0" brushRef="#br0" timeOffset="14851.7266">12511 1326 53,'0'0'107,"0"0"-55,0 0-33,0 0 17,0 0 15,0 0-9,-40 110 0,19-54 18,1 6-27,1 4-14,-2 5-18,0 4 22,-4 3 7,-2 4 13,5 1-12,5 1-10,7-2-21,10-5 0,0-10-5,31-6-18,17-6 4,16-9-29,12-9-34,12-9 31,12-13-177</inkml:trace>
  <inkml:trace contextRef="#ctx0" brushRef="#br0" timeOffset="15505.9354">15503 1385 312,'0'0'52,"0"0"-50,0 0 24,0 0 47,0 0-2,0 0-30,19 2-37,-2 39 59,3 11 0,2 8-52,1 4 4,-2 0 16,1 1-26,-3-2 5,-2 2-10,-4-4 12,-5 5-18,-8-2 6,0-1-6,-16-1 3,-19-7-52,-8-6 13,-5-7-20,0-9-53,7-12-67</inkml:trace>
  <inkml:trace contextRef="#ctx0" brushRef="#br0" timeOffset="16771.2606">16700 1333 130,'0'0'158,"0"0"-103,0 0-46,0 0-9,0 0 17,0 0 73,0 108-40,-3-63-3,2 2 12,1-1-23,0 4-13,0 3-9,0 3-2,0-1-11,0-1 1,0-4 1,0-2 1,0-1-4,4-2 0,4-5-3,-4-3-87,-1-10-77,-1-7-65</inkml:trace>
  <inkml:trace contextRef="#ctx0" brushRef="#br0" timeOffset="17272.2018">17181 1628 521,'0'0'7,"0"0"13,0 0-5,0 0 19,0 0-4,0 0-28,-94 43 15,76-10 36,4 6-38,3 3 17,5 4-32,6-4 3,0-3-8,13-4-6,10-8 11,3-6 3,4-9 9,0-9-5,4-3-7,2-3 1,1-18 5,-4-5 0,-8-4-6,-10 0 0,-9-2 12,-6-2-8,0-1-4,-7-1 0,-7-3-9,-2 4-2,1 4-52,2 5-82,2 8-141</inkml:trace>
  <inkml:trace contextRef="#ctx0" brushRef="#br0" timeOffset="17726.6554">17690 1454 376,'0'0'223,"0"0"-187,0 0-33,0 0-3,0 0 6,0 0-6,-14 122 58,13-69-50,1 0 36,0-5-21,0-3-23,0-5 14,0-5-10,0-5-4,0-2 0,0-3 1,0 1-10,0-2 1,9-1-37,4-4-69,2-6-124,3-5-81</inkml:trace>
  <inkml:trace contextRef="#ctx0" brushRef="#br0" timeOffset="18227.6181">18126 1433 512,'0'0'122,"0"0"-62,0 0-59,0 0 5,0 0-6,0 0-13,23 13 13,2 5 0,4 1 1,1 2 4,1 1-4,3-3 5,4 1 9,-1-4-6,0 2-9,0-2 0,-2-1 0,-4 1 0,-6-1 0,-4 0 0,-6 0-2,-6 1 13,-3 2-11,-6 2 7,0 1-3,-12 1 43,-14 5-29,-10-2-3,-6 2 10,-4 2-19,1-1 1,0 2-7,3 0 3,0 0-12,4-1-10,4-3-43,4-5-50,8-5-116,5-7-126</inkml:trace>
  <inkml:trace contextRef="#ctx0" brushRef="#br0" timeOffset="19947.9731">11767 4040 362,'0'0'25,"0"0"-8,0 0 6,0 0-23,0 0 10,0 0-1,16-1 8,5 1 68,6 3-58,6 0 6,4-2 0,6-1-32,5 0 16,4 0-17,0 0-13,-7 0-6,-9 0-123,-14 0-51,-20 0-71</inkml:trace>
  <inkml:trace contextRef="#ctx0" brushRef="#br0" timeOffset="20163.822">11682 4285 340,'0'0'12,"0"0"-12,0 0 64,0 0 0,116 0-4,-67-5-35,2-3 11,-5 1-28,-1 4 5,-7 1-26,-9 2-23,-5 0-67,-8 0-71</inkml:trace>
  <inkml:trace contextRef="#ctx0" brushRef="#br0" timeOffset="23461.6904">13446 3605 17,'0'0'279,"0"0"-188,0 0-5,0 0 26,0 0-46,0 0-8,0 0-9,0-39-47,0 39 15,0 0-17,0 14-20,0 18 19,0 14 1,0 11 0,0 2 8,2-1-5,-1-5 7,1-4-10,1-6 7,-3-2-16,0-5 7,0-5-26,0-3-44,0-7-98,-3-6-51</inkml:trace>
  <inkml:trace contextRef="#ctx0" brushRef="#br0" timeOffset="23746.8965">13008 4251 287,'0'0'44,"0"0"-32,0 0 58,0 0 10,104 18 6,-57-15-27,9 0-28,10-3 18,13 0-44,13 0 5,10 0-10,1-9 6,-5 1-15,-17 4-46,-21 4-113,-26 0-27</inkml:trace>
  <inkml:trace contextRef="#ctx0" brushRef="#br0" timeOffset="24247.4862">13347 4502 596,'0'0'78,"0"0"-57,0 0 52,0 0-48,0 0 3,0 0-7,80-78-15,-50 78 3,-2 0-9,2 14 9,0 14-19,-3 8 10,-8 5 0,-7 3-3,-11 3 1,-1-1-3,-14 3-11,-16 0-21,-4-2 23,-2-2-15,1-6 11,4-7 16,9-8-9,8-9 11,4-7 0,7-5 4,3-1-2,0-2-1,21 0-1,13 0 31,17-10-11,10-4-3,4-1-17,1 2-6,-3-2-6,-5 1-82,-6-1-154,-8-2-182</inkml:trace>
  <inkml:trace contextRef="#ctx0" brushRef="#br0" timeOffset="25149.5501">14500 3362 250,'0'0'25,"0"0"13,0 0-38,0 0 4,0 0-9,-81 0 11,66 1-6,-1 1 19,2-1-10,1 0 45,-2-1-27,7 0-17,1 0 1,3 0-10,4 0 10,0 0-3,0 0-1,0 2-9,-2-2 2,2 0-3,0 1-2,-1 3-7,-1 3 12,1 11 0,-1 9 5,-1 12 13,3 14-7,0 12-11,0 6 37,0 4-32,0 0 8,0-3 6,0 0 37,0-2 1,0-4-31,0-1-26,0-5 18,0-4-11,0-7-7,0-3 0,0-3 9,2-1-9,4-4 0,1-6 4,3-10-12,4-8 8,4-8 0,10-6-9,9-2 18,10-19-28,5-6 4,3-3-119,-5-2-133</inkml:trace>
  <inkml:trace contextRef="#ctx0" brushRef="#br0" timeOffset="25851.374">15122 3468 162,'0'0'170,"0"0"-37,0 0-79,0 0-35,0 0 4,0 0-3,0 118 43,0-61-19,0 3-23,0-1 14,0-8-34,0-1 2,0-5 1,0-3 2,-3 0-6,-2-2 0,-1-3 2,-1-3-10,4-3 8,3-7-52,0-6-82,2-7-90,14-11-118</inkml:trace>
  <inkml:trace contextRef="#ctx0" brushRef="#br0" timeOffset="26267.7314">15561 3638 384,'0'0'140,"0"0"-122,0 0-5,0 0 36,-91 85-32,77-46 21,5 3-5,2-3-30,7-1 23,0-5-26,1-4-2,14-4-2,3-6 4,6-5 0,6-6-4,3-8 12,7 0-5,-3-6 14,-3-15-15,-7-3 9,-9-5-2,-5 2-7,-8 0 29,-3-2-31,-2 1 19,0-1-19,-7 1-15,-4 2-3,0 3-106,1 7-113,-2 4-164</inkml:trace>
  <inkml:trace contextRef="#ctx0" brushRef="#br0" timeOffset="26700.1004">16056 3616 363,'0'0'95,"0"0"-77,0 0-9,0 0 9,0 0 68,0 0-86,-37 9-3,23 25 3,-2 5 1,4 6 50,4-3-30,6-6-20,2-2 9,0-5-10,16-5 0,3-5 0,2-5 17,1-7-11,1-5 10,2-2 1,-2 0 29,-1-10-45,-1-7 14,-5-4 0,-1-3-2,-4-3-2,-4-3-11,-4-1 4,-3 3-15,0 2 9,-3 2-36,-12 3-19,-3 5-142,0 4-175</inkml:trace>
  <inkml:trace contextRef="#ctx0" brushRef="#br0" timeOffset="27317.2107">16383 3515 338,'0'0'101,"0"0"-55,0 0 10,0 0-11,0 0-45,0 0 0,9 39 14,10-12 46,3 6-5,2-1-45,3-2 7,1-1-2,-1-2-10,-3-3-5,-2-2 0,-5 0 10,-2-3-14,-6 1 7,-5-1-3,-4 3 0,0 1 13,-13 3-11,-13 1 23,-5 0-25,-5 0 28,-4-1-28,0-4 0,2-2-1,2-2-39,5-3-14,3-3-121,4-6-168</inkml:trace>
  <inkml:trace contextRef="#ctx0" brushRef="#br0" timeOffset="28357.3579">18165 3362 300,'0'0'120,"0"0"-106,0 0 38,0 0-12,0 0-37,0 0 3,0 106 26,0-47 35,0 3-26,0 0-22,0-4 8,5-2-21,2-5-4,1-3 1,-2-4 11,-3-4-14,-3-2 0,0-5 3,0-3-5,0-2 2,0-5-16,0-4-43,-2-4-86,2-6-54,0-8-55</inkml:trace>
  <inkml:trace contextRef="#ctx0" brushRef="#br0" timeOffset="28789.6723">18649 3625 443,'0'0'52,"0"0"-3,0 0-6,0 0-23,0 0 3,-98 60 4,81-18-12,2 0 37,8-1-34,7-6-10,0-4-5,3-5-1,14-5-2,0-6 0,4-5 2,2-3 8,4-6-9,3-1-1,1-4 17,-1-16-11,-2-6-12,-6 0 6,-8-5-17,-6 0 11,-8-2 0,0-1-8,0 1-1,-15 5-24,0 2-32,-2 7-106,1 5-241</inkml:trace>
  <inkml:trace contextRef="#ctx0" brushRef="#br0" timeOffset="29159.152">19168 3520 344,'0'0'110,"0"0"10,0 0-97,0 0-13,0 0 1,0 0-2,0 114 33,-1-73 1,-2-2-34,0-2 18,1-5-27,1-1 1,-1-2 0,2-5 2,-1-1-6,1-5-1,0-6-92,0-6-56,0-5-214</inkml:trace>
  <inkml:trace contextRef="#ctx0" brushRef="#br0" timeOffset="29644.8857">19522 3470 630,'0'0'84,"0"0"-50,0 0-34,0 0 0,0 0-7,0 0-20,15 9 27,5 3 0,4 1 11,0 1-11,0 1 0,0-1 1,1 0 3,-1 2-1,-1-1-3,-1 2 0,-1-3 14,-6 0-13,-2 0-1,-7-2 1,-3 0-6,-3 0 9,0 1-4,-3 3 25,-16 3-21,-4 5 23,-7 3-27,-7 3 4,2 0-1,-1 0-2,0-1-1,4-2 0,1-4-50,3-4-70,2-7-96,3-6-203</inkml:trace>
  <inkml:trace contextRef="#ctx0" brushRef="#br0" timeOffset="30878.6294">21203 3306 251,'0'0'139,"0"0"-93,0 0 18,0 0-36,0 0-27,0 0 28,-7 99 17,-1-42-5,2 1 21,0-1-47,0-4 30,3-1-39,0-4 7,2-3-14,1-4 5,-2-5-4,2-4 0,0-4-5,-1 0 5,-2-7-73,-3-3-118,-2-6-79</inkml:trace>
  <inkml:trace contextRef="#ctx0" brushRef="#br0" timeOffset="31966.1541">21503 3452 494,'0'0'126,"0"0"-58,0 0-42,0 0-21,0 0-10,0 0 1,0 70 4,-5-26 38,1 3-34,-1 1 11,1-1-6,-3-4 0,-1-5-7,1-2-2,-3-4-10,2-5-7,2-5-26,4-4-43,2-5-116,0-7-116</inkml:trace>
  <inkml:trace contextRef="#ctx0" brushRef="#br0" timeOffset="32429.7584">21868 3501 378,'0'0'189,"0"0"-132,0 0-45,0 0-2,0 0-5,0 0 4,-62 103 2,44-59 20,8-1-25,3-1 24,7-3-30,0-5 7,3-6-12,15-5 7,2-7-2,7-5 6,4-7-1,3-4 30,4 0-11,2-15-24,-1-9 15,-3-4-12,-7-4-3,-6 0 10,-10 1 0,-10-1-5,-3 1-5,-4 1-7,-16 4 7,-7 5-46,-1 9-11,-2 4-108,0 7-204</inkml:trace>
  <inkml:trace contextRef="#ctx0" brushRef="#br0" timeOffset="33153.6948">22392 3383 437,'0'0'130,"0"0"-110,0 0-1,0 0-17,0 0-4,0 0-11,8 28 2,11-10 11,6 5 38,5 0-15,3 2 30,1 0-41,-1 2 5,-2-2-16,1 0 14,-5 1-15,-1-2 0,-2-3 5,-6-1-11,-3-5 12,-7-2-6,-7-2 0,-1 1 1,0 1-1,-6 4 15,-18 4 21,-7 5-3,-8-1-26,-5 1-5,0-2-2,0-1 12,3-2-26,4-2 3,4-1-70,6-4-70,5-4-107</inkml:trace>
  <inkml:trace contextRef="#ctx0" brushRef="#br0" timeOffset="34519.527">25014 3291 498,'0'0'157,"0"0"-142,0 0 16,0 0-18,0 0-12,0 0-1,-10 50 7,-4-7 5,2 7 3,0 4-7,0 1 32,6 0-33,3-2 2,0-2-3,0-5 9,1-1-10,1-6-5,-1-4 1,2-4-8,0-6 0,0-5-63,0-10-58,0-5-122,5-5-128</inkml:trace>
  <inkml:trace contextRef="#ctx0" brushRef="#br0" timeOffset="34873.7288">25340 3455 434,'0'0'214,"0"0"-116,0 0-79,0 0-1,0 0-18,0 0 0,-1 81 3,-4-40 7,1-1-10,2-1 0,2-4 15,0-3-15,0-4 0,0-7-40,0-4 6,0-3-106,6-7-31,2-6 13</inkml:trace>
  <inkml:trace contextRef="#ctx0" brushRef="#br0" timeOffset="35158.8926">25689 3422 430,'0'0'232,"0"0"-187,0 0-41,0 0-4,0 0-26,0 0 26,2 110 0,-1-76 3,2-2-5,-3-2 2,0-2 0,2 0-4,-1-1-21,-1-2-67,3-2 6,-3-2 13,3-8-117,5-2-26</inkml:trace>
  <inkml:trace contextRef="#ctx0" brushRef="#br0" timeOffset="35860.8088">26016 3261 159,'0'0'173,"0"0"-60,0 0-6,0 0-46,0 0-1,0 0-21,-3 4-37,3 2-4,7 6 2,9 7 0,6 3 21,6 2-14,4 3 0,2 0-5,0-2 11,-2 0-7,-6-4-6,-2-1 0,-5-2-3,-3-2 6,-4-1-3,-4 0 0,-3 0 13,-4-1-17,-1 2 4,0 2 0,-1 3-1,-14 2 12,-6 1 4,-7 0 18,-5 0-30,-6-1 21,-3-2-23,0 0 6,-1-3-7,8-1 0,3-2-25,13-3-26,5-3-108,13-5-157</inkml:trace>
  <inkml:trace contextRef="#ctx0" brushRef="#br0" timeOffset="36624.9816">26580 3109 552,'0'0'0,"0"0"-12,0 0 12,0 0 16,0 0-12,0 0-2,96-38 2,-71 35 7,-3 2 2,-1 1-2,0 0-6,0 0 16,-2 0-19,1 0-2,2-2 0,-1 2 14,3 0-14,-5 0 0,-2 0 0,-3 0-11,-4 3 8,-4 10-9,-5 10 6,-1 10 6,0 11 6,0 8-5,-4 10 8,-7 3 7,0 1-14,0 4 19,2-1 12,0 1-31,0 2 21,1-2-14,-1-1-4,-2 4 15,-1 0-20,2-1 11,2-1 25,3-6-31,2-5 9,2-1-2,-2 1-12,1-3 18,-2-4-18,-1-6 0,-2-9 2,-1-10 8,-1-4-10,-1-6 0,-3-5 6,-3-2-5,-3-5 1,-5-2-2,-4-2 5,-6-2 3,-7 0-16,-8 0-2,-7-3-40,-7-4-8,-13-4-172,-12-1-142</inkml:trace>
  <inkml:trace contextRef="#ctx0" brushRef="#br0" timeOffset="42307.3754">17248 3796 178,'0'0'136,"0"0"-119,0 0-9,0 0-3,89 0 16,-57 0 10,1 0 27,2 0-26,1 4 9,4-3-7,2 1-28,0-2 1,4 0-7,-2 0-71,-3 0-10,-8 0-84</inkml:trace>
  <inkml:trace contextRef="#ctx0" brushRef="#br0" timeOffset="43125.2601">20129 3712 226,'0'0'143,"0"0"-143,0 0 20,0 0 39,0 0-2,88 27 5,-46-27-34,1 0 40,8 0-42,2 0-6,-2-9-11,-2 2-9,-7-1-2,-6 1-49,-8-1-34,-7 1-9,-10-2-115,-10 1-68</inkml:trace>
  <inkml:trace contextRef="#ctx0" brushRef="#br0" timeOffset="43441.5029">20356 3524 390,'0'0'166,"0"0"-65,0 0-87,0 0 0,0 0-9,-26 101 38,25-56 4,1-1-27,0-4 6,0-4-23,0-2 6,3-6-8,0-4-1,-2-2 0,-1-4 0,0-4-31,0-3-33,0-4-135,0-7-158</inkml:trace>
  <inkml:trace contextRef="#ctx0" brushRef="#br0" timeOffset="44481.8635">23748 3685 59,'0'0'179,"0"0"-103,0 0-14,0 0-9,0 0 3,0 0-2,0 0-47,0 0 15,0 0-22,11 3 0,10 2 34,12-1-7,10-1 0,5-1-10,7-2-9,1 0 3,-1 0-11,-7 0 5,-7 0-1,-6 0-4,-3-6 0,-7 1 1,-2 1-1,-7 1-31,-9 1-25,-5 1-33,-2 1 32,0 0-99</inkml:trace>
  <inkml:trace contextRef="#ctx0" brushRef="#br0" timeOffset="58955.9313">7113 6029 112,'0'0'104,"0"0"-27,0 0-21,0 0 21,0 0-24,0 0-31,0 0-22,0 0-3,0 34 3,0 3 40,-1 10 5,-10 8-8,-1 3-14,-1 1-10,-2-5 8,0-4-21,0-3 0,0-2 3,-1-5 6,4-4-9,1-4 0,1-5-12,1-6-10,0-4-68,0-11-84,6-6-101</inkml:trace>
  <inkml:trace contextRef="#ctx0" brushRef="#br0" timeOffset="59341.3698">7138 6035 208,'0'0'139,"0"0"-103,0 0-32,0 0 4,0 0-8,0 0 13,63 0 28,-39 12 25,-1 10-25,-3 10 10,1 10 15,-3 6-57,0 3 40,-4 1-32,0-3-7,-3 0 23,2-6-29,1 1-1,-1-5 11,2-3-6,-1-3-7,-3-7-1,-3-7-16,-2-5 0,-3-7-50,-3-7-99,0 0-53,0-18-122</inkml:trace>
  <inkml:trace contextRef="#ctx0" brushRef="#br0" timeOffset="59557.4449">7116 6364 283,'0'0'77,"0"0"-74,0 0-1,0 0 3,0 0 20,93-10 12,-56 10-36,8 0 8,-5 0-9,6 0-15,-10 0-149</inkml:trace>
  <inkml:trace contextRef="#ctx0" brushRef="#br0" timeOffset="60636.228">7704 6552 515,'0'0'16,"0"0"19,0 0 19,0 0-14,0 0-13,0 0-22,25-24-5,-7 15 17,0 0-17,-2-3 23,1-2-23,-2-2 7,0-3-7,-2-1 2,-4 1-2,0-1 0,-4 6 7,-2 6-7,-2 3 0,2 3 4,-3 2-12,0 0 8,1 0-6,5 2-5,5 13-12,4 4 23,3 2 2,1 2 8,3 0-8,1-2 2,-1-1-4,-1-4 4,-4 0 2,-6-1-6,-6-1 0,-2 0-10,-3 1-2,0-3 18,-8 2-6,-11-4 29,0 1-19,-1-6 32,4 0-11,4-5-23,0 0 10,2 0-18,1 0-3,1-2-1,1-4-22,7 2 10,0-1 8,0-1-17,0-1 8,13-1-17,4 2 25,2-1-1,5-1 1,-3 1-25,3 1 17,-2-4 11,-4 3-2,0-1 8,-6 0 0,1 0-7,-4-1 11,0 0-4,0 0 0,-3-1 7,3-3-11,-1 1 4,0-4 0,0-1 2,-1-2 9,2-1-9,-3 2 17,2 3-9,-5 4 44,0 4-24,0 1-14,1 3-3,3 1-9,1 2-4,7 0 0,4 7 5,-1 7 13,2 4-11,-3-1-4,-1-1 4,-3 1 4,-3-3-11,-2 2 0,-5 1 3,-3-1-11,0 2 9,-3 3-1,-15-1 14,-9-2-8,-1-3-6,-2-3 0,0-4-40,0-5-37,2-3-197</inkml:trace>
  <inkml:trace contextRef="#ctx0" brushRef="#br0" timeOffset="69174.0024">8680 6311 95,'0'0'152,"0"0"-71,0 0-3,0 0-2,0 0 9,0 0-56,0 0 0,0 0-13,0 0-7,0 0-18,0 2 4,4 15 5,-1 5-8,0 7 12,3 0-4,0 0 0,0-1 9,0-4-11,-3-5 2,6-1 0,0-4-1,1-2 0,1-6 1,1-1-5,0-5 10,2 0 1,6-3 1,7-18-1,6-5-6,0-4-1,-2-3 1,-3-1-2,-7 5 7,-6 4-5,-5 6 0,-5 7 1,-4 3 9,1 4 9,-2 2 3,0 2-14,0 1-5,1 0-6,2 15-25,3 9 28,-1 4 2,2 1-2,-2-1 0,1 0 0,4-3 12,2-4-10,3-4-2,1-3 6,-1-9-7,3-2 4,2-3-3,2 0 0,3-15-32,2-7 20,0-6-5,-3-4 17,3 2-10,-3 1 10,-2 5 0,-2 7 13,-7 5-7,-3 6 26,-5 6-24,7 0-6,0 0 1,4 5 4,2 10-7,1 1 0,-2 4 16,-1 0-16,-4 1 0,-3 0 7,-5 0-21,-4-2 14,0-1 0,0-1 8,0-5 1,-4-3 0,-2-5-9,3-4 6,2 0 0,-1 0-4,-1-10 7,3-9-5,0-5 4,0-1-8,12 1 0,-3 2 2,3 2-4,3 2 2,0 3 0,3 5-5,0 0 10,1 7-5,5 3 0,-3 0-3,3 3-10,-2 11 12,-4 3 1,-8-1 0,-2 2-5,-7-2-3,-1 1 8,0-2 0,0-1 4,-4-5 0,-1-5-4,4 0 5,-1-4 6,2 0-8,0-7-3,0-14 6,6-7-18,8-3 10,7 3 2,-1 2-9,-1 7-1,-3 4 6,-3 7-5,1 7-1,-4 1 1,1 1 3,-1 16 6,-1 4-8,-3 1 18,0 4-5,0-3 11,0-2-16,-2-2 15,1-3-15,-1-5 0,1-1-1,7-5 3,0-3-2,5-2 3,5-6 4,3-15-5,2-7-2,-2 0-17,-4-1 16,-6 4-27,-6 1 28,-5 6-5,-4 4 12,0 7 24,0 1 13,0 6-3,0 0-21,0 0-20,0 5-5,-4 14-3,1 5 16,3 0-7,0 0-1,0-3 0,0-3-5,0-3 8,12-1-3,-2-5 0,2-3-1,3-6 0,7 0 1,1 0 0,4-18-3,-2-8 3,2-4 0,-3-3 0,-3 3 4,-5 6-9,-2 7 5,-6 7 0,-6 5 13,-1 4-11,1 1 1,2 0-3,2 16-10,-1 4 2,1 4 8,-2-2 0,-4 2-3,0-1 12,0-4-9,0-1 0,0-2 15,-4-4-14,1-3-1,0-5 0,1 1-4,1-5 13,-2 0-9,0 0 0,3-14 3,0-7-6,0-4 3,6-4-6,10 1-3,5 0-3,5 4-2,0 5 7,0 6-1,-4 8 4,-4 5 4,-2 0-3,1 7-4,-4 11-1,-4 2 8,-3 2 15,-6 4-8,0-1 28,0 1-33,0-5 0,2-1 1,6-4 0,3-5-3,4-4 0,4-7-26,2 0-1,2-18-120,1-13-384</inkml:trace>
  <inkml:trace contextRef="#ctx0" brushRef="#br0" timeOffset="69459.1795">10203 6047 540,'0'0'75,"0"0"-74,0 0 10,0 0-11,0 0-2,0 0-69,0-5-241</inkml:trace>
  <inkml:trace contextRef="#ctx0" brushRef="#br0" timeOffset="70296.2263">11113 6182 244,'0'0'165,"0"0"-137,0 0 35,0 0-16,0 0-36,-82-27 14,60 27 7,-1 13 30,-2 12-28,-2 3-26,5 3 22,8-3-29,11-4-1,3-4 0,2-4-20,14-2 20,7-4 2,5-5 7,0-3-5,2-2-4,0 0-34,-3-13 33,-5 1-22,-7 2 23,-3 4 19,-6 4-8,-5 2 26,-1 0-37,2 18 0,-2 15 17,0 16-5,0 10 6,-9 6 25,-9 4-24,-6-5 23,-3-3-42,-1-3 4,-2-7-7,2-6 7,4-9-4,-2-12 0,7-10 16,4-14-17,2 0 1,7-25-13,3-12 6,3-5 7,0 0 0,18 0 0,19 1 7,8-1-18,13-1 1,9 0-38,2 3-30,2 2-219</inkml:trace>
  <inkml:trace contextRef="#ctx0" brushRef="#br0" timeOffset="70913.2606">11147 6190 147,'0'0'203,"0"0"-158,0 0-4,0 0-7,0 0-21,0 0 22,21 7 1,-18 13 23,-3 5-3,0 4-55,0 4 10,-3-3-11,-4-1 7,4-3-15,1-5-124,1-5-160</inkml:trace>
  <inkml:trace contextRef="#ctx0" brushRef="#br0" timeOffset="72031.5888">11176 6738 180,'0'0'76,"0"0"4,0 0-15,0 0-58,0 0 30,0 0-28,10-32-3,-5 25 26,0 1 2,-3-1-19,1 2 4,0-3-12,0 0-7,2 1 0,-2-2-5,0-1-25,1 2-40,-2-1-16,-1 3-16,-1 3 53,0 0 49,0 3 8,0 0-4,0-2 2,0 2-6,0 0 0,0 0 18,0 0-11,0 0 34,0 0 7,0-1-15,0 1 25,0 0-25,0 0-14,0 0 12,3-2-24,12 2-7,10-1 0,8-1 10,4-1-6,6-1-4,-1-2 3,2-3 3,-3-1-4,-3 0-2,-7-1 0,-10 4-134,-14-2-85</inkml:trace>
  <inkml:trace contextRef="#ctx0" brushRef="#br0" timeOffset="73750.3673">12701 6104 63,'0'0'53,"0"0"-2,0 0 25,0 0 31,0 0-60,0 0-5,0 0 0,25-25-5,-19 21 10,4 3-32,-1-2 16,0 3 6,6-2-37,0 2 26,3 0-25,0 0 3,0 0 1,-2 8-4,-7 5-1,2 4 0,-4 2 0,-1 2 2,-5 2-2,-1-3 0,0 1 2,0-3-1,-4 0-1,-8-2 0,1-2 18,-3 1-23,0-3 5,-2-3 0,8-1-1,2-4 9,3-2-8,3-2 0,0 0 7,0 0-9,0 0 2,0-2 0,12-12 4,9-8 6,6-5-10,3-6 0,6 0-6,0-2 0,-4 3 4,-2 4 2,-8 4-12,-6 8 16,-5 2-4,-5 7 11,-4 2-8,-2 3 14,0 2-5,0 0-9,0 0-6,-12 15 8,-9 11-5,-3 5 26,2 3-18,5-5 27,6 0-30,5-3 0,6-7-8,0-1 7,3-4-4,16-4 0,17-3-27,14-6 14,13-1-17,6 0-56,-2-12-257</inkml:trace>
  <inkml:trace contextRef="#ctx0" brushRef="#br0" timeOffset="74305.0054">14098 6011 132,'0'0'147,"0"0"3,0 0-60,0 0 20,0 0-84,-119-40 1,73 40 8,1 11-22,-1 7 14,6 5 3,2 2-30,7 7 27,4 4-22,5 3-5,8 1 9,7-1-1,7-2-2,0-1-6,3-3 4,16-2 13,10-8-14,5-2 3,10-4-6,1-6 12,3-8-12,0-3 0,0 0-53,-5-10-16,-9-6-174,-10-2-131</inkml:trace>
  <inkml:trace contextRef="#ctx0" brushRef="#br0" timeOffset="74521.189">13666 6191 478,'0'0'11,"0"0"-11,0 0 64,86 14-2,-36-14 5,8 0-48,4 0-18,4 0-2,-3-9-58,-11 0-143,-12 0-158</inkml:trace>
  <inkml:trace contextRef="#ctx0" brushRef="#br0" timeOffset="75539.0319">15025 5567 294,'0'0'98,"0"0"-24,0 0 45,0 0-63,0 0-22,0 0-31,-57-29 14,33 26-17,-1 1 5,7 2-4,-1 0 15,-1 0-16,-2 0 0,-3 7 0,-2 4 6,5 3-6,2 1 0,5-1 0,5 2-7,3 2 3,3-1 4,2 2-1,2-1 1,0-1-1,5 1 1,15-3 0,5-3 0,5-1 4,1-2-4,0 0 0,-2 0 13,-7 0-8,-4 0-5,-8 2 1,-7-1-11,-3 5 10,0 2 0,-6 1 6,-11-3 1,-3-4-9,5-1 2,5-6 0,3-2-2,3-2 7,4 0-5,0 0 5,0 0 2,0 0-10,0 3 3,0 5-10,2 3 3,7 7 7,-3 6 0,-3 7 0,-2 6 11,-1 5-9,0 4 52,0-1-42,-4-3 16,1-2-27,3-3 1,0-6-2,0-4 8,7-6-10,8-7 2,9-8-41,9-6-1,8-3-82,7-21-114</inkml:trace>
  <inkml:trace contextRef="#ctx0" brushRef="#br0" timeOffset="76008.9219">15462 5690 413,'0'0'53,"0"0"-40,0 0-3,0 0 59,-97 54-20,73-16 3,2 6 14,5 1-38,3-3 8,9-3-13,5-4-15,0-5-4,21-5-4,6-4 0,5-10 2,9-10 7,8-1-5,6-10-4,1-19 12,-7-4-9,-12-4-3,-13-1-14,-17 0 1,-7 1 4,-6-1-11,-17 3 8,-4 7-52,-3 8-68,2 11-113</inkml:trace>
  <inkml:trace contextRef="#ctx0" brushRef="#br0" timeOffset="76294.1118">15878 6075 565,'0'0'0,"0"0"1,0 0-1,0 0 15,0 0 18,34 79 43,-34-54-48,-17 1-23,-7-2-1,-3 0-4,0-3-133,0-9-131</inkml:trace>
  <inkml:trace contextRef="#ctx0" brushRef="#br0" timeOffset="76710.7031">16347 5484 423,'0'0'62,"0"0"4,0 0-66,0 0 0,0 102 102,0-43-45,0 4-20,0-6 7,0-4-34,0-3 3,0-2-13,0 0 8,-3-3-16,-4-4-1,2-8-75,5-11-176</inkml:trace>
  <inkml:trace contextRef="#ctx0" brushRef="#br0" timeOffset="77681.9859">16817 5449 279,'0'0'125,"0"0"-23,0 0-35,0 0 1,0 0-27,0 0-34,10-18-3,13 18 2,3 0-6,4 0 0,0 1 7,-2 7-11,-1 3 4,-7 1 0,-5 1-3,-9 4-3,-6 2 6,0 4-3,-18 3 13,-3 2-11,-6 0 1,2-2 0,-2 0 19,7-3-19,4-4 12,7-4-8,4-1 10,5-2-16,0 0 2,0-2 0,2 2-1,8-1 4,7-4-3,1 1 0,4-2 13,-2-2-17,-3-2 4,-3-2 0,-4 0-3,-2 0 4,-2 0-1,-3 0 0,-2 0 13,-1 0-13,0 0 0,0 0-10,0 5 8,0 13-4,-3 7 6,-3 10 0,3 6 6,3 2 3,0 4 42,0-2-39,0-2 10,0-1-22,0-4 11,0-3-11,0-5 11,0-3-11,-1-4 0,-8-4 2,-6-2-3,0-3 1,-3-4 0,-3-5 0,3-4-1,-1-1-3,1 0-11,-1-3-36,-2-9-4,0-3-138,-2-3-143</inkml:trace>
  <inkml:trace contextRef="#ctx0" brushRef="#br0" timeOffset="79386.175">17161 5280 37,'0'0'69,"0"0"-41,0 0 55,0 0 9,0 0-46,0 0-14,-6-23 2,6 17 4,2-1 31,4 0-12,7-2-10,-1 0-26,7 0-16,1 0 11,1 2-12,1 2-4,-4 3 0,-1 2 9,-4 0-17,-1 0 8,-5 11 0,-1 10-13,-6 6 27,0 4-13,0 3-1,-13-4 12,-5-1-6,-3-6-6,0-3 4,0-3-5,6-4 8,1-3-7,8-3 0,3-4 13,3 0-10,0 0-3,0 0 4,7 1-1,17 0 7,6-3 37,9-1-19,7 0-23,-1 0 12,-2 0-17,-3 0-13,-7 0-63,-13-3-126,-10 0-292</inkml:trace>
  <inkml:trace contextRef="#ctx0" brushRef="#br0" timeOffset="97114.4687">18156 6098 79,'0'0'75,"0"0"-34,0 0-1,0 0 46,0 0-19,0 0-27,0 0 18,0 0-35,36 41-5,-25-40 16,5-1-30,4 0 16,5 0-13,6-9-3,4-12-8,1-3-42,-4-5-20,-5-1 23,-8 0 13,-8 2 24,-8 1 2,-3 1 8,0 2-5,0 4 1,-3 5 0,-3 3 4,1 3 8,2 3 2,2 5 29,1 1-27,0 0-16,0 4-15,10 11 15,7 2 25,-1-1-18,5 2 8,1 0 6,0 0 6,0-3 3,0 2-27,-2-2-1,-1-2 21,-5 1-22,-3-3 10,-6-1-11,-5 1 2,0-1 3,-8 4-5,-17 3 9,-6 1 1,-5-2-10,-1-1-42,4-3-15,6-3-51,6-3 50,6-4-29,8-2-144</inkml:trace>
  <inkml:trace contextRef="#ctx0" brushRef="#br0" timeOffset="97361.7717">18850 6154 643,'0'0'190,"0"0"-188,0 0-2,0 0 29,0 0-19,0 0-10,5 0-18,-4-2-9,5-3-19,3 1-93,2-2-4,2-2-39,-1-2-112</inkml:trace>
  <inkml:trace contextRef="#ctx0" brushRef="#br0" timeOffset="97678.2199">19116 5619 428,'0'0'88,"0"0"-22,0 0 31,0 0-26,0 0-37,0 0 12,0-43-46,0 74-1,0 21 1,0 15 1,0 7 21,-5-5-6,-2-7-11,2-9 5,4-7-10,1-5 7,0-8-15,1-8 12,14-3-4,3-10 0,5-5-20,2-7 13,5 0-25,-1-4-19,3-15-1,-7-3-152,-8-3-72</inkml:trace>
  <inkml:trace contextRef="#ctx0" brushRef="#br0" timeOffset="97932.1729">18914 5896 166,'0'0'38,"0"0"-24,0 0 117,0 0 5,112 0-47,-70 0-3,4-1-13,-1-7-67,1 1 11,-2-1-17,-5 2 2,-7 2-12,-5 0-53,-9 3-126,-9 1-120</inkml:trace>
  <inkml:trace contextRef="#ctx0" brushRef="#br0" timeOffset="98286.3016">19659 6121 602,'0'0'124,"0"0"-109,0 0 44,0 0-53,0 0 31,0 0-37,3 0 9,-3 0-19,0 0-10,3 0-70,-2 0-291</inkml:trace>
  <inkml:trace contextRef="#ctx0" brushRef="#br0" timeOffset="100158.3057">20430 5836 7,'0'0'23,"0"0"6,0 0 15,0 0 29,0 0-29,0 0-13,14-48 18,-4 40-26,3 1 0,1-1 15,2 2-14,2-2-11,3 1 6,-1 3-19,2-1 23,0 4-11,-4 1 11,0 0-14,-3 0-8,-3 8-1,-3 9 0,1 4 5,-5 2-5,-5 3 0,0 1 0,0-2 29,-6 2-25,-9-3 12,0-1 14,-4-4-29,1-2 17,1-2-18,4-1 2,4-5 6,3-3-2,3-3-6,1-1 0,2-2 11,0 0-7,0 0 20,0-8-4,17-11 5,10-4-19,3-7-6,6-3 0,-1-4 13,1 1-16,-2 0 3,-6 4 0,-3 4-5,-6 4 10,-7 4-5,-2 7 7,-7 2 0,-1 6 10,-2 4-2,0 1 7,0 0-12,0 9-9,-9 15-1,-4 11 0,-3 3 5,5-6 2,5 0-7,3-5 1,3-4-2,0-5 2,4-5-1,12-2 0,10-7-3,8-4-12,6 0-64,7-7-190</inkml:trace>
  <inkml:trace contextRef="#ctx0" brushRef="#br0" timeOffset="100859.792">22206 5654 143,'0'0'99,"0"0"11,0 0-25,0 0-13,0 0-6,0 0-24,-88-54 12,59 54-31,-3 3-5,0 13 16,1 11-28,3 8 4,2 6-10,7 1 6,4 0 19,6-4-23,9-5-1,0-4-1,3-6 6,16-3-6,6-5 0,4-5 6,8-8-23,5-2 11,9 0-68,1-16-83,-1-2-206</inkml:trace>
  <inkml:trace contextRef="#ctx0" brushRef="#br0" timeOffset="101815.2444">22577 5601 235,'0'0'107,"0"0"-80,0 0 37,0 0-17,-94-6-5,70 28 13,3 7-18,2 6-2,1 1 27,5-4-59,7-7 10,4-4-13,2-2 12,0-4-14,9-5 2,5-2 0,5-5-10,2-3 10,0 0-21,1 0 0,0-14-32,-5-1 46,-1-3-14,-4-2 13,-1-1 0,-4 1 14,-2 4-6,-1 3 12,-2 2-9,-1 7 30,-1 2-9,0 2 4,0 0-11,0 0-17,0 10-7,2 8 3,2 2 8,3-2 3,2-3-7,2-1 0,2-4-2,1-2 7,2-5-5,1-3 0,2 0-15,5 0 0,-2-15 4,5-6 2,0-4 2,-5-3 13,-5 4-6,-4 5 9,-5 6-7,-5 7 41,0 2-14,0 4-20,1 0-9,2 4-15,1 12 15,1 3 4,-3 1 8,0-1-12,-2-2 0,-1 0 1,-1-4 3,-1-2 6,0-3-10,0 0 0,0-5 13,0-1-12,0-2-1,2 0 1,-1 0 9,4-6-3,2-14-7,7-9 0,1-4-7,2-1 4,2 3 3,-3 9 0,-4 8-9,0 6 9,-3 4 0,0 4-4,-2 0-13,5 11 17,-3 8-3,3 4 3,-3 1-10,-2-3 15,2-1-5,3 0 5,-1-6 4,1 0-9,1-3 0,-1-4-9,3-1-45,-5-5-224</inkml:trace>
  <inkml:trace contextRef="#ctx0" brushRef="#br0" timeOffset="104838.3452">23823 5178 159,'0'0'162,"0"0"-111,0 0 9,0 0-1,0 0 22,0 0-23,0 0-57,4-7 3,1 11-4,2 20 0,1 13 28,-4 7-1,1 8 2,-5-1-8,0-3-21,0-4 17,0-2-1,0-3-12,0-1 4,0-1-8,0-5 0,0-3 0,0-8 10,0-3-11,-2-3 1,-1-2 0,2-3-1,-1-5 1,1-2 0,1-1-6,0-2 7,0 0-3,0 0 2,0 0 0,0 0 2,0-15 6,12-8-8,1-8 0,6-4 12,0 0-16,0 4 4,-4 5 0,0 8-3,-6 6 6,1 5-3,2 4 0,2 3-2,6 0-3,4 5 5,-2 12-3,-2 3-7,-5 1 10,-6-2 0,-6 2-1,-3-1-1,0-1-7,-19-1 5,-9-1 4,-7-3-7,1-4 2,2-3 1,7-5-3,8 0 14,5-2-3,7 0-4,3 0 9,2 0 12,0 0-21,0 0-2,2 0 1,15 4-13,9-1 14,8 2 0,3-3 7,8-2-8,0 0 3,7 0-2,8-5 0,5-6 9,4-2-9,-5-3 0,-12 0-2,-16-2-4,-11-3 6,-14-2 0,-5 1 6,-6 1 1,0 4-2,-7 4 17,-9 4-13,-3 6 24,0 3-23,1 0-10,-1 19 3,2 8 2,4 4-5,10-2 0,3 0 2,6-3-4,21-6 2,8-1 0,8-6-5,5-4-35,6-4 25,-2-5-78,-7 0-210</inkml:trace>
  <inkml:trace contextRef="#ctx0" brushRef="#br0" timeOffset="105925.1295">25858 5419 80,'0'0'40,"0"0"24,0 0 9,0 0-21,0 0-25,0 0 12,-81-31 15,69 36-48,-1 15-2,-1 4 6,1 5-6,3 3 17,4 2-1,1-1-11,5-1 22,0-2-31,6-4 0,9-5 1,3-5-1,0-7 0,4-6 18,2-3-13,3 0 43,1-17-46,1-5 7,-3-6 5,-4-4-13,-3 0 8,-7 1-7,-9 0 1,-3 6 4,0 4-7,-12 4-37,0 8-10,-3 4-72,4 5-61</inkml:trace>
  <inkml:trace contextRef="#ctx0" brushRef="#br0" timeOffset="106326.1575">26334 5435 358,'0'0'51,"0"0"-23,0 0-11,0 0 20,0 0 6,0 0-30,-93 17 12,73 16-23,1 5 33,5 0 14,6-1-36,8-2 2,0-7-15,9-2 0,12-7-1,4-5 5,5-6-4,3-8 3,4 0 5,-1-5-16,-3-16 4,-8-6-45,-5-3 46,-10-3-10,-5 1 11,-5 2 2,0 2-49,-12 2-16,-8 6-55,2 6-116</inkml:trace>
  <inkml:trace contextRef="#ctx0" brushRef="#br0" timeOffset="108308.8341">26952 5698 318,'0'0'198,"0"0"-156,0 0-41,0 0 1,0 0 23,0 0-25,1 0-11,-1 3 4,0 7 2,-6 3 5,-10 4 0,-2 0-63,-5-1-88,0-2-130</inkml:trace>
  <inkml:trace contextRef="#ctx0" brushRef="#br0" timeOffset="109340.1497">25667 6415 268,'0'0'5,"0"0"39,0 0 42,0 0-34,0 0 11,0 0-49,-26-8-6,7 24 6,-2 7 2,2 1 24,4 3 3,6 0-31,9 0 7,0-1-19,8-2 0,15-4 3,4-6 4,4-5-6,2-6 5,-1-3 4,-1 0-10,0-18 11,-1-9-8,-8-7 13,-6-1-11,-13-1-3,-3 3-2,-13 4 10,-10 7-10,-6 3 0,3 11-13,-1 6-24,1 2-153,4 0-130</inkml:trace>
  <inkml:trace contextRef="#ctx0" brushRef="#br0" timeOffset="109680.8453">26198 6241 112,'0'0'89,"0"0"8,0 0-13,0 0-74,0 0 111,6 84-52,-5-45-27,4 1-7,1-5-21,3-1 8,-2-4-22,-1-3 0,-1-3 0,-1-5-47,-2 1-83,-2-6-84,0-4-90</inkml:trace>
  <inkml:trace contextRef="#ctx0" brushRef="#br0" timeOffset="110351.4696">25834 7164 250,'0'0'100,"0"0"-29,0 0 17,0 0 24,0 0-97,0 0-5,0 58 17,-3-16-8,-2 4 12,1-2-31,1-4 0,2-2 6,1-5-6,0-2-5,0 0-62,0-5-142,0-3-78</inkml:trace>
  <inkml:trace contextRef="#ctx0" brushRef="#br0" timeOffset="110752.3253">26234 7302 355,'0'0'21,"0"0"-14,0 0-7,0 0 6,0 0 8,0 0 59,-42 91 5,38-65-31,4-2-6,0-1-34,3-5-7,13-6 0,8-2 15,4-9-9,6-1-3,5-3 3,0-15 3,-7-5-5,-12-3-4,-11 0 0,-9-3 2,0-1-6,-18-2 4,-7 7-25,-3 5 20,-2 9-48,0 11-16,0 0-131</inkml:trace>
  <inkml:trace contextRef="#ctx0" brushRef="#br0" timeOffset="111353.9618">25985 7891 375,'0'0'113,"0"0"-40,0 0-27,0 0-35,0 0-6,-14 94 54,10-42-14,2 0-25,2-4-11,0-4-2,0-4-7,0-8 0,0-4-5,0-4 3,0-8-7,2-5-67,10-8-80,4-3-83</inkml:trace>
  <inkml:trace contextRef="#ctx0" brushRef="#br0" timeOffset="111585.4758">26323 7945 81,'0'0'487,"0"0"-459,0 0-28,0 0 0,0 0 0,0 0 6,18 68 66,-18-25-29,-6 1-37,-1-3-2,2-2-4,1-7-2,-2-1-1,3-6-66,0-5-106,-1-8-56</inkml:trace>
  <inkml:trace contextRef="#ctx0" brushRef="#br0" timeOffset="112406.9235">25667 5359 226,'0'0'114,"0"0"-40,0 0-38,0 0 22,0 0 41,0 0-61,0-27-2,0 27-17,0 0-16,0 7 3,0 16 0,-4 10 2,-4 7 19,0 9-16,1 2-9,0 5-2,5 1 12,2-3-19,0-3 7,5-6-57,8-6-75,-1-7-120</inkml:trace>
  <inkml:trace contextRef="#ctx0" brushRef="#br0" timeOffset="113158.2606">26601 5354 254,'0'0'38,"0"0"-35,0 0 7,0 0 41,0 0 47,0 0-57,98 56 6,-68-41 13,0-1-52,-2-1 38,-2 1-38,-7-2-7,-4-2 6,-7 3-7,-4 0 0,-4 2 0,0 6 8,0 3-8,-12 6 1,-9 4 7,-4-3 2,-3 2-5,-1-4-1,1-2-4,1 1-1,-5 1-81,-5 1-87,0 0-64</inkml:trace>
  <inkml:trace contextRef="#ctx0" brushRef="#br0" timeOffset="113759.6429">25362 6268 42,'0'0'321,"0"0"-256,0 0-11,0 0-11,0 0-21,0 0-14,-10 65 59,7-25 12,3 1-64,0 0 22,0-4-13,0-1-23,0-1 14,0 1-15,0-3 1,0-1-1,0-2-9,0 0-37,0-3-91,6-4-154</inkml:trace>
  <inkml:trace contextRef="#ctx0" brushRef="#br0" timeOffset="114345.5614">26558 6217 298,'0'0'104,"0"0"-96,0 0-8,0 0 50,0 0 28,11 95-14,5-73-11,6 1-46,3-4 28,2-2-20,1-2 0,-4-3-1,0-3-13,-6-3-1,-4 0 0,-4 0 14,-1 0-17,-5 7 3,-2 3 0,-2 5-8,0 4 10,-19 4-2,-10 1 6,-5-1 9,-11-2-4,-9-2-11,-4-2-18,-1-2-78,2-6-178</inkml:trace>
  <inkml:trace contextRef="#ctx0" brushRef="#br0" timeOffset="114962.6793">25552 7055 217,'0'0'184,"0"0"-66,0 0-83,0 0-31,0 0 42,-13 130-6,7-67 15,0 2-21,-2-1 4,1-6-12,5-7-21,2-6 4,0-4-9,0-5-10,2-1-6,4-7-13,0-6-106,3-9-98,3-12-155</inkml:trace>
  <inkml:trace contextRef="#ctx0" brushRef="#br0" timeOffset="115579.6674">26725 7165 503,'0'0'114,"0"0"-114,0 0-13,0 0 11,0 0 3,0 0-1,29 81 33,0-60-9,4-1 23,4-2-16,2-3-22,0 0 7,-1-1-12,-9-2-4,-8 0 0,-7 0 5,-4 1-5,-4 0 0,-3 0 1,-3 0-14,0 4 24,0 1-11,-20-1 0,-10 3 15,-11-1-6,-9 1-9,-6 1 0,-6 1 0,1-1-46,-1 1-129,-4 0-207</inkml:trace>
  <inkml:trace contextRef="#ctx0" brushRef="#br0" timeOffset="116165.5664">25627 7886 26,'0'0'91,"0"0"5,0 0 34,0 0-47,0 0 0,0 0 1,-17-3-59,10 20-9,-1 16-7,-1 13 8,-4 12 30,3 3-37,-4 0 2,2-4-1,2-6-7,4-1-4,3-7 0,3-1-25,0-4 1,4-3-196,11-5-132</inkml:trace>
  <inkml:trace contextRef="#ctx0" brushRef="#br0" timeOffset="116798.2557">26746 7913 458,'0'0'28,"0"0"-28,0 0-8,0 0 8,0 0 15,0 0 3,40 29 41,-7-17 5,10 0-33,5 0 14,-2 2-22,-1-3-19,-11 4 4,-9 1-8,-7 0 0,-3 5-4,-4 2 15,-2-1-11,-4 3 0,-3-1 2,-2 0-10,0 3 17,-19 0-9,-11 1 18,-9 0-15,-10-1 39,-6-2-42,-3-2 8,2 1-17,2-2-29,10-1-76,10-4-128</inkml:trace>
  <inkml:trace contextRef="#ctx0" brushRef="#br0" timeOffset="120877.0159">27894 5395 258,'0'0'172,"0"0"-99,0 0 13,0 0-19,0 0-27,0 0-40,0 0 11,32 0 6,-11 0-15,6 0 11,4-3-6,2-3 2,4 2-18,-6 0-8,-3 1-124,-9 2-92,-15 1-105</inkml:trace>
  <inkml:trace contextRef="#ctx0" brushRef="#br0" timeOffset="121108.8085">27930 5475 256,'0'0'138,"0"0"-131,0 0 31,0 0 8,0 0-6,0 0 50,69 0-57,-39 0-25,-5 0-5,-6 0-3,-8 0-53,-8 0-70,-3 8-84,-5 0-40</inkml:trace>
  <inkml:trace contextRef="#ctx0" brushRef="#br0" timeOffset="121309.3596">27932 5587 84,'0'0'177,"0"0"-93,0 0-7,0 0-5,0 0-4,0 0-53,3 7 2,11-3 66,3-4-51,5 0-10,4 0-19,2 0-3,5 0-33,1 0-128,-3 0-71</inkml:trace>
  <inkml:trace contextRef="#ctx0" brushRef="#br0" timeOffset="121931.7326">28794 5329 279,'0'0'102,"0"0"-91,0 0 5,0 0 32,-86 28-37,67-3 25,5 5 16,5 0-32,6 0 14,3-1-14,0-5-19,6-3 12,7-3-11,2-6-1,0-6 19,1-5-8,4-1 43,5-1-17,2-19-25,3-5-1,-2-6-5,-6 3-2,-6-2 7,-6 3-7,-7-1-4,-3 5-1,0 2-9,-12 4-12,-8 9-51,-5 7-65,-6 1-201</inkml:trace>
  <inkml:trace contextRef="#ctx0" brushRef="#br0" timeOffset="122755.6051">28106 6333 276,'0'0'90,"0"0"-42,0 0-6,0 0 11,0 0-53,0 0 3,9 0 12,10 0-3,1 0 37,5 0-27,1 0-22,0 0 11,0 0-11,-4 0 0,2 0-42,-5 0-96,-8 0-48</inkml:trace>
  <inkml:trace contextRef="#ctx0" brushRef="#br0" timeOffset="122971.7979">28097 6447 245,'0'0'49,"0"0"-22,0 0 8,0 0 25,0 0 7,0 0-44,65 0 10,-43 0-33,-1 0-7,-5 0-16,-1 5-118,-9 0-92</inkml:trace>
  <inkml:trace contextRef="#ctx0" brushRef="#br0" timeOffset="123187.9658">28063 6559 188,'0'0'156,"0"0"-109,0 0-10,0 0 21,0 0-39,0 0 25,58 0 16,-23-4-59,2-3 7,3 3-8,-4 1-10,-5-2-97,-6 2-98,-9 0-88</inkml:trace>
  <inkml:trace contextRef="#ctx0" brushRef="#br0" timeOffset="123618.566">28813 6291 443,'0'0'179,"0"0"-165,0 0-13,0 0 20,0 0-7,-25 82 21,23-56-35,2 1 0,0-1 2,0-2 6,0 0-16,2-1-30,-2-4-80,0-1-53,0-5-187</inkml:trace>
  <inkml:trace contextRef="#ctx0" brushRef="#br0" timeOffset="124337.4619">28206 7274 95,'0'0'322,"0"0"-260,0 0-62,0 0 3,0 0 17,0 0-11,15 4 12,5-4 24,0 0-37,-2 0 21,-1 0-29,-4 0 7,0 0-18,0 0 3,-4 0-85,-2 0-67,-7 0-163</inkml:trace>
  <inkml:trace contextRef="#ctx0" brushRef="#br0" timeOffset="124538.0073">28157 7390 147,'0'0'84,"0"0"-78,0 0 28,0 0 47,0 0-39,100 8-21,-69-8-4,-2 0-10,-5 0-12,-7 2 5,-8 2-95,-7 1-72</inkml:trace>
  <inkml:trace contextRef="#ctx0" brushRef="#br0" timeOffset="124760.3026">28156 7510 14,'0'0'136,"0"0"-99,0 0 4,0 0 64,0 0-16,0 0-39,74 0-16,-47 0-34,0-1 0,0-2-1,-3 1-50,-4 0-47,-3 2-92</inkml:trace>
  <inkml:trace contextRef="#ctx0" brushRef="#br0" timeOffset="125327.1158">28803 7290 264,'0'0'179,"0"0"-102,0 0-11,0 0-6,0 0-37,0 0 4,48-20-27,-32 20 3,1 0 20,-2 12-23,-4 9 0,-3 4 2,-7 3 10,-1 1-9,0 1-3,-15-2 1,-2 0 6,0-6-4,5-1-3,5-5 0,2-6 8,5-2-14,0-4 6,0-1 0,8-2-2,18-1 8,15 0 0,8-4-6,2-5-2,-2 1-1,-9 1-50,-10 2-86,-11 1-74</inkml:trace>
  <inkml:trace contextRef="#ctx0" brushRef="#br0" timeOffset="126079.2541">28372 8044 365,'0'0'9,"0"0"-7,0 0 0,0 0-1,0 0 17,103 0-15,-79 0 12,-2 0-14,-7 0 9,-5 0-20,-5 0-15,-5 2-143</inkml:trace>
  <inkml:trace contextRef="#ctx0" brushRef="#br0" timeOffset="126279.8051">28293 8204 280,'0'0'26,"0"0"-11,0 0 61,0 0-26,0 0-12,98 0-38,-73 0 0,-6 0-22,-6 0-128,-10 0-96</inkml:trace>
  <inkml:trace contextRef="#ctx0" brushRef="#br0" timeOffset="126480.353">28294 8326 128,'0'0'115,"0"0"-92,0 0 15,112-3 0,-72-2-36,-1-1 10,-3 3-12,-6 0-26,-8 0-81</inkml:trace>
  <inkml:trace contextRef="#ctx0" brushRef="#br0" timeOffset="127229.0598">29100 7997 124,'0'0'131,"0"0"-16,0 0-91,0 0 1,0 0 70,0 0-35,34-39-25,-20 36 12,2 2-39,-2 0 16,0 1-13,0 0 1,1 0-4,-3 10-8,-2 6 0,-4 4-15,-6 4 10,0-1 5,-2 4 0,-17-3-36,0-3 3,4-6-14,6-6 47,6-4-10,3-4 7,0 1-5,0 0 5,1 3 6,10 3 2,1 2-5,0 5 2,0 3 2,-2 2-3,2 1-1,-3 0 2,-1-3 5,-5-1-13,-3-4 6,0-4 0,-5 0 19,-15-3 19,-5-1 5,-5-1-16,-4 1-24,-3-2 2,-6 0-5,1 0-82,-4-1-105,-4 5-133</inkml:trace>
  <inkml:trace contextRef="#ctx0" brushRef="#br0" timeOffset="128948.898">9412 10615 427,'0'0'91,"0"0"-64,0 0 34,0 0-28,0 0-14,0 0-17,0 0 8,0-12-20,0 12 9,-4 0-88,-4 4-31,-2 9 8,-3-1-66</inkml:trace>
  <inkml:trace contextRef="#ctx0" brushRef="#br0" timeOffset="129218.4793">9053 11061 191,'0'0'341,"0"0"-284,0 0 19,0 0 32,0 0-54,0 0-7,0 8-40,0-6-5,0-2-4,0 2-5,0-2-28,0 0-62,0 0-285</inkml:trace>
  <inkml:trace contextRef="#ctx0" brushRef="#br0" timeOffset="129450.2751">9927 11106 505,'0'0'0,"0"0"-10,0 0-52,0 0 62,0 0 16,0 0-4,21 6-12,-21-5 0,0-1-13,0 0-54,0 0-170</inkml:trace>
  <inkml:trace contextRef="#ctx0" brushRef="#br0" timeOffset="130205.495">11395 10248 317,'0'0'119,"0"0"-44,0 0-52,0 0-13,0 0 21,3 117 43,5-55-23,0 2-44,1-2 27,0-3-3,-1-5-26,-1-7 19,-1-4-24,0-1 0,-1-4-1,-1 0-39,2-6-46,-2-7-1,1-10-122,4-8-114</inkml:trace>
  <inkml:trace contextRef="#ctx0" brushRef="#br0" timeOffset="130637.4508">11547 10594 281,'0'0'166,"0"0"-118,0 0-30,0 0 8,0 0-24,0 0 18,102-81-8,-74 75-5,2 1 1,-5 1-8,-3-1 0,-5-2-2,-1-6 8,-5 0-6,-5-2 0,6 0 10,-9-2-2,-3 1-4,0 1 14,0 1 30,0 4-17,0 4 25,0 3-9,0 3-31,0 0 9,0 7-25,0 23-4,0 14 3,0 9 2,0-1 13,0-4 1,0-2-11,0-6 11,0-2-15,0-2 0,0-3-5,0-1 5,0-1-24,0-2-7,0 1-44,1-1-121,-1-4-84</inkml:trace>
  <inkml:trace contextRef="#ctx0" brushRef="#br0" timeOffset="133027.6365">12530 10004 232,'0'0'123,"0"0"-75,0 0 49,0 0 6,0 0-18,0 0-85,0 0 12,-20 27 10,-4 2-15,0-1-3,-5 4 10,1-2-6,-3 0-8,-1-1 0,2-4-32,2-4 1,4-3-75,2-4-52,4-5-48</inkml:trace>
  <inkml:trace contextRef="#ctx0" brushRef="#br0" timeOffset="133297.0957">12257 10031 280,'0'0'165,"0"0"-138,0 0-12,0 0 34,0 0 22,85 77-18,-68-47-36,5 0 13,-1-1 4,0-2-31,1-3 20,1-2-23,-4-1-2,-1-2 0,-3-4-94,-3-5-103,-5-5-178</inkml:trace>
  <inkml:trace contextRef="#ctx0" brushRef="#br0" timeOffset="133814.0361">12478 9876 331,'0'0'97,"0"0"-23,0 0 5,-79-38-40,57 34-16,-4 4 7,0 0-22,-6 1 11,-4 16-17,-6 5 6,-1 9 0,3 3-1,7 8-7,6 5 5,8 4 7,9 2-8,5-2-4,5-4 0,0-4 2,18-6 7,9-4-2,10-8-7,9-5 9,11-8 1,10-10-10,5-2 0,1-4-4,-6-14 13,-6-6-9,-9-3 0,-10-2-11,-12-2 6,-12-4 5,-12 0 0,-6-4-9,0 0 11,-15 1-2,-9-1 0,-1 6-11,-5 3-10,3 9-99,5 6-41,1 8-166</inkml:trace>
  <inkml:trace contextRef="#ctx0" brushRef="#br0" timeOffset="134284.1385">12921 9845 544,'0'0'53,"0"0"-27,0 0 31,0 0-40,0 0 26,0 0-37,72-8-4,-47 39 14,-5 9-15,-7 5-1,-12 2 3,-1 0 2,-16-1-10,-9-5-22,1-8 16,3-8-2,6-5 14,3-7-1,8-4 1,2-3 7,2-1-10,2-5 2,20 0 0,11 0 31,7-5-22,8-7-2,-6 0-4,-2 0-3,-7 2-20,-9 0-149,-5 2-245</inkml:trace>
  <inkml:trace contextRef="#ctx0" brushRef="#br0" timeOffset="135001.7394">13691 10097 346,'0'0'114,"0"0"-40,0 0 20,0 0-21,0 0 1,0 0-74,0 16 0,0 27-3,0 11 14,0 5 9,0 3-17,-4 2 4,-1 1 10,2-5-10,2-2-7,-1-6 0,-1-4 9,-1-1-13,-2-6 4,-3-4-24,7-7 18,2-6-68,0-7-53,17-13-124,-1-4-109</inkml:trace>
  <inkml:trace contextRef="#ctx0" brushRef="#br0" timeOffset="135903.8002">14476 10279 489,'0'0'88,"0"0"-51,0 0 9,0 0 13,0 0-22,0 0-12,-9-25-25,25 37 0,13 8-6,2 4 16,5 2 5,-1 3 1,-2-1-13,-1 0 8,-7-3-11,-2-2 0,-6-2 1,-5-3 7,-4-1-8,-2-1 0,-6-2 4,0-1-11,-15 4 14,-15 1-7,-7 1 9,-2 2 0,-3-2-9,6 0 0,2-2 0,6-2-10,1-2-22,9-1-42,8-4-72,4-2-154</inkml:trace>
  <inkml:trace contextRef="#ctx0" brushRef="#br0" timeOffset="149241.6191">13870 10407 14,'0'0'21,"0"0"-5,0 0 57,0 0 44,0 0-31,0 0-36,7-33 6,-7 30-21,0 0 19,-4 0-10,1 3-28,-1-1 9,-1 1-25,1 0 0,-2 0-11,0 0 14,-3 10-3,1 7 0,2 7 3,0 5-6,2 5 3,4 4 0,0-1 0,0-5 4,4-6-4,11-5 0,5-8 3,-2-2-5,3-5 6,-2-5-4,2-1 34,3-1-26,-2-18 16,-2 0-19,-6-2 9,-6-3-8,-7 0-5,-1 0 3,0-3 31,-4-2-34,-7 2 5,3-1-6,0 5-12,1 5-8,2 3-69,0 5-68,0 3-162</inkml:trace>
  <inkml:trace contextRef="#ctx0" brushRef="#br0" timeOffset="149689.565">14297 10213 176,'0'0'98,"0"0"-44,0 0 50,0 0 30,0 0-63,0 0-38,0 11-30,0 13 1,1 10 67,-1 4-59,2 4 16,4 0-11,-3 0 2,0-2-14,0-7-5,0-2 4,-3-3-16,0-5 5,0-2-35,-3-2-12,-5-6-156,1-4-47</inkml:trace>
  <inkml:trace contextRef="#ctx0" brushRef="#br0" timeOffset="150861.4357">15490 10370 230,'0'0'193,"0"0"-95,0 0-60,0 0 11,0 0 21,0 0-51,111-24 7,-77 21-11,2 1-6,-3-1 1,0 1-10,-4 2 0,-3 0-4,-8 0-76,-8 0-97,-10 11-183</inkml:trace>
  <inkml:trace contextRef="#ctx0" brushRef="#br0" timeOffset="151046.2585">15490 10580 400,'0'0'92,"0"0"-81,0 0 39,0 0 21,111-4-60,-66-5-3,-2 1-8,-6 2-61,-7 3-136,-11 0-158</inkml:trace>
  <inkml:trace contextRef="#ctx0" brushRef="#br0" timeOffset="156675.4576">17121 10090 223,'0'0'46,"0"0"42,0 0-22,0 0-15,0 0 27,0 0-26,0 0-8,-8-11-8,8 11-26,0 0 18,0 0-26,0 0 4,0 0-12,0 4 3,0 17 3,0 14-3,0 7 10,0 7 5,0-3-12,5 1 9,0-2-14,-1-3 6,-1-1-1,-1-2 0,-2-4-8,0-3 7,0-4-82,0-2-61,0-7 60,-5-4-184</inkml:trace>
  <inkml:trace contextRef="#ctx0" brushRef="#br0" timeOffset="157145.6191">16739 10841 269,'0'0'89,"0"0"-70,0 0 28,0 0-15,0 0-28,0 0 21,60 0-2,-26 1 30,8 1 4,10-2-25,14 0 13,15 0-30,17-6-9,8-8 0,0 2-6,-8-2 0,-17 7 0,-22 3-3,-17 4-32,-22 0-127,-17 0-117</inkml:trace>
  <inkml:trace contextRef="#ctx0" brushRef="#br0" timeOffset="157794.158">17058 11139 206,'0'0'207,"0"0"-197,0 0 0,0 0-6,69-81 61,-47 71-2,1 6 18,-1 3-49,1 1-20,-3 0 13,2 7-21,-3 9 2,-2 7-4,-4 6 16,-9 2-22,-4 5 4,0 3 0,-18 2 11,-13 3-5,-8-2-6,-3 0 0,2-4 10,3-5-9,10-5-1,3-3 0,8-7-2,4-6 7,5-3-5,4-4 0,1-5 9,2 1-3,0 0-6,5 1 0,18-2 34,10 0-29,15 0 19,7 0-24,4-8 12,1 1-17,-4-1 5,-6 1-55,-2-1-23,-11 4-164,-6-1-73</inkml:trace>
  <inkml:trace contextRef="#ctx0" brushRef="#br0" timeOffset="159551.6185">19302 9768 256,'0'0'101,"0"0"-51,0 0-40,0 0 45,0 0-49,0 0 1,47 12 22,-4-5-18,8 2 20,10-4-8,13-2-12,13-2 15,11-1-5,8 0-14,3 0 22,-9 0-27,-10-3-2,-14 0 0,-15 0 12,-12 0-10,-18 2-2,-17 1-79,-12 0-58,-2 0-89,-13 0-21</inkml:trace>
  <inkml:trace contextRef="#ctx0" brushRef="#br0" timeOffset="160531.0531">19344 9834 43,'0'0'124,"0"0"-63,0 0 20,0 0 18,0 0-35,0 0 5,38-10-31,-31 10-38,3 0 21,5 10-8,5 11 18,6 6 18,1 1-48,6 4 16,1-3-17,1-2 13,-2-3-5,-2-4-8,-1-4 0,-3 1-2,-2-4 11,-5 1-9,-3-2 0,-5-5 6,-3 1-7,-4-3 1,-4 0 0,-1 3-6,0 0 17,-4 4-11,-17 2 3,-9 4 5,-7 2-1,-8 1-7,-1 0 0,-2-1-2,0-1-1,1-1 3,2-1 0,0-2-2,9 0-4,0 3 6,-1 3 0,1 5-8,-1 4 20,4-2-12,7 0 0,3-4 11,2-5-11,7-2 0,6-5 0,3-1-8,5-3 10,0 3-2,3 0 0,16-1 12,11-1-12,11-3 9,15-3 4,19-1 32,16-2-43,18 0 6,16-14 4,7-1 2,3-1-17,-10 3 3,-15 3 0,-21 1-3,-19 6 10,-22 2-7,-14 1 0,-12 0-6,-9 0 3,-6 0-16,-7 0-20,0 0 4,0 0-50,-12 0-173</inkml:trace>
  <inkml:trace contextRef="#ctx0" brushRef="#br0" timeOffset="162873.9643">18888 11229 29,'0'0'168,"0"0"-136,0 0 57,0 0-22,0 0-12,0 0-3,13-37-30,0 26-12,8 1 19,3 0-15,2 3 9,-1-1 5,0 4-21,-1 2 13,-3 2-7,-5 0-7,2 2-12,-9 16-6,-1 7 12,-7 6-2,-1 0 15,0-2-13,-10-2 0,-3-4 0,-1-4 9,2-4 0,-1-3-9,2-5 3,5-2 8,0-3-10,6-2-1,0 0 7,0 0 0,6-11-7,11-11 0,6-5 2,6-4 7,1-2-9,2 3 0,-5 0 3,-2 2-2,-9 2-1,-6 5 0,-4 6 5,-5 4 0,-1 5 18,0 5 16,0 1-28,0 0-11,-3 12 0,-13 13 0,-5 8 2,3 2 5,2-3-7,8-4 0,7-4 3,1-1-9,0-5 6,8-3-6,9-4 4,4-7-51,6-4-29,0 0-107,1-7-267</inkml:trace>
  <inkml:trace contextRef="#ctx0" brushRef="#br0" timeOffset="163274.7243">19832 11121 118,'0'0'114,"0"0"-82,0 0 61,0 0 6,0 0-26,0 0-14,-83-48-23,48 52-24,-2 16 47,-2 7-31,-1 3-6,2 6 17,7 0-37,9 0 24,8-1-16,13-5-3,1-2 4,4-2-11,20-5 0,6-1-1,4-8 5,8-6-4,7-6 0,5 0 0,5-5-14,-4-8-59,-9-3-93,-15 0-26,-14 0-170</inkml:trace>
  <inkml:trace contextRef="#ctx0" brushRef="#br0" timeOffset="163468.7598">19653 11261 232,'0'0'151,"0"0"-74,0 0-18,0 0-49,0 0 5,0 0 55,44 22-40,-5-17 1,8-5-19,3 0-9,1 0-6,-5 0-34,-7 0-99,-9 0-74</inkml:trace>
  <inkml:trace contextRef="#ctx0" brushRef="#br0" timeOffset="164324.3573">20299 10898 176,'0'0'164,"0"0"-141,0 0 66,0 0-80,0 0 21,0 0-16,-91-24-5,63 24-5,-2 11 6,3 0 11,3 3 24,2 3-35,4-2 8,7 1-10,5-1-3,6 2-5,0-2 0,0 0-3,12-2 0,9-2 4,4-2-1,4 0 9,0 0 1,-3 3-10,-4 0 0,-4 3 6,-9 2-10,-6 2 4,-3 1 0,0-1 2,-10-4 8,-2-2-9,4-6-1,5-4 5,3-3-7,0 0 2,0 0 0,0 0 18,0 0-14,0-6-4,3 3 0,1 0 1,0 3 1,2 0-2,-2 3 0,2 15 5,-3 6-2,-3 6 9,0 5 14,0 2-25,-7 6 38,1-4-22,-1-2-1,5-4 35,2-5-49,0-3 3,0-2-5,2-5 4,9-3-15,1-9-5,8-6-46,5 0 26,2-6-62,3-13-78,1-4-107</inkml:trace>
  <inkml:trace contextRef="#ctx0" brushRef="#br0" timeOffset="164741.0894">20687 11079 185,'0'0'126,"0"0"-53,0 0-27,-87 10 6,56 11 48,1 5-10,5 4-45,7 2 2,1-2-33,10-2 19,7-2-33,0-2 7,3-4-11,15-4 8,7-4-4,4-6 4,4-4 2,-1-2 0,0-4-6,-7-12 0,-7-4 11,-6-4-5,-5-4-12,-7-2 6,0-4-32,0 5 16,-9 1-21,-3 4-29,-4 6-56,2 6-79,0 3-81</inkml:trace>
  <inkml:trace contextRef="#ctx0" brushRef="#br0" timeOffset="165026.2778">20887 11345 667,'0'0'28,"0"0"-28,0 0 11,0 0-6,0 0 24,0 0-21,11 65 21,-11-44-28,-7 0 0,-6-2-1,-5 1-10,3-5-58,-1-4-170,7-4-163</inkml:trace>
  <inkml:trace contextRef="#ctx0" brushRef="#br0" timeOffset="165358.0061">21149 10985 632,'0'0'58,"0"0"-30,0 0-28,0 0 3,0 0 7,5 77 16,-2-38-5,1 2 2,-2-2-19,-2-1 4,0-1-8,0-3 1,-6-3-6,-3-5-35,-1-5-79,0-6-104,6-8-167</inkml:trace>
  <inkml:trace contextRef="#ctx0" brushRef="#br0" timeOffset="166282.6285">21336 10877 154,'0'0'128,"0"0"-114,0 0 5,0 0-11,0 0 34,0 0-10,39-49-10,-26 47-4,3 2 13,2 0-12,2 0 34,1 3-25,-1 12 7,-5 3-8,-4 3-27,-5 5 0,-6 0 4,0 2 4,0-4-8,-6-2 1,-5-2 7,-1-2 0,-2-3-8,-1 0 0,-2-1 5,4-1 3,1-2-6,8-2-2,2-2 6,2-2-8,0-2 2,0 0 0,13-3 7,5 0-2,2 0 16,-4 0-20,-4 0 14,-6 0-17,-5 1 2,1 1 0,-2 4-8,0 1 5,0 6 3,0 3 17,0 5-14,0 6 34,0 5-24,0 5-11,0 6 38,0 2-38,0 0 43,9-3-30,3-3-1,0-3-4,-5-4-10,-2-3 3,-3-5-9,-2-6 13,0-3-7,-5-6 0,-7-5 12,0-4-2,-6 0-10,-3-6-25,2-12 23,-2-7-57,6-4-15,3-3-82,9-2-155</inkml:trace>
  <inkml:trace contextRef="#ctx0" brushRef="#br0" timeOffset="166815.253">21764 10785 340,'0'0'84,"0"0"13,0 0 0,0 0-46,0 0 24,0 0-59,12-42-11,3 39 3,1 1 5,8 2-13,1 0 0,1 5 12,-7 10-6,-6 6-6,-6 6 0,-7 3-8,0 3 14,-15 1-6,-5-2 0,1-4 14,5-4-13,4-6-1,9-1 0,1-4-5,0-1 10,19-3-5,12-4 0,10-5 3,9 0-13,1-2-24,-2-9-61,-11 0-113,-11 1-187</inkml:trace>
  <inkml:trace contextRef="#ctx0" brushRef="#br0" timeOffset="181810.6028">22265 10234 279,'0'0'58,"0"0"-30,0 0-19,0 0 20,0 0 5,0 0-29,0 0 35,105-9-3,-74 9-14,9 0 12,1-1-32,4-4 2,1-1 2,-3 0-5,-1 1-4,-7 0-70,-8 2-78,-10 0-95</inkml:trace>
  <inkml:trace contextRef="#ctx0" brushRef="#br0" timeOffset="182289.7073">23178 9906 110,'0'0'285,"0"0"-215,0 0-4,0 0 12,0 0-52,0 0 3,-4 57-8,-3-15 13,-1 5-11,2-2 22,4-3-45,2-3 11,0-4-11,0-3 16,0-4-20,0-2 4,0 1-5,-3 1 5,-7 1-52,0-2 37,-3-6-92,5-4-103,2-6-7</inkml:trace>
  <inkml:trace contextRef="#ctx0" brushRef="#br0" timeOffset="182828.6085">22286 9786 244,'0'0'69,"0"0"1,0 0-1,0 0 28,0 0-28,0 0-34,-52-23 7,31 49-37,0 16 18,0 15 7,-1 13-8,2 8 8,3 1-26,4-2 3,6-8-9,6-4 6,1-3-4,0 1 0,13-3 6,4 0-8,8-6 2,11-6-21,14-9-9,15-13-57,17-12-59,13-14-93</inkml:trace>
  <inkml:trace contextRef="#ctx0" brushRef="#br0" timeOffset="183260.9423">23454 9773 460,'0'0'129,"0"0"-77,0 0-52,0 0 0,0 0 56,42 88-16,-15-34 24,3 5-22,-3 0-39,1 1 30,-4-1-33,-3-4 2,-9-2 3,-11-3 3,-1-4-8,-19 0 0,-23-2-4,-13-3 4,-9-3-38,-8-8-23,3-7 0,4-13-131,2-10-85</inkml:trace>
  <inkml:trace contextRef="#ctx0" brushRef="#br0" timeOffset="184201.7707">23681 9688 149,'0'0'70,"0"0"-20,0 0-20,0 0 35,0 0-22,0 0-34,47-44 20,-31 39-13,-1 1-5,3 3 15,-1 1-18,-1 0 15,1 0 4,-3 3-22,-1 12-4,-4 4-1,-6 4-2,-3 2 2,0 3 6,0-2 1,-10-1 13,-4-6-18,2-2 7,2-5-9,3-3 5,0-3 0,4-1-3,2-4-2,1-1 6,0 0 1,0 0 6,0 0 3,12-14-14,12-7 3,6-6-4,3-5-1,2-2 6,-2 0 4,-6 2-10,-9 6 0,-9 8 3,-5 7 15,-4 7 21,0 4 13,0 0-25,-6 7-8,-10 18-19,-4 6 0,1 4 3,7-3-3,6-3 0,6-3 0,0-1-3,2-4-1,17-5-6,8-6-59,3-5-123,1-5-123</inkml:trace>
  <inkml:trace contextRef="#ctx0" brushRef="#br0" timeOffset="228678.2354">24445 9766 31,'0'0'106,"0"0"-69,0 0-10,0 0 43,0 0-28,0 0-23,0 0 55,14 60-24,-10-31 21,-1 7-15,1 6-26,-4 5 17,0 6-38,0 1 6,0 1-9,0 0 14,0-4-20,0 0 0,0-3 1,0-3-4,0 1 3,3-6 0,0-4-4,-1 0 19,-2-6-15,0-3 0,0-1-18,-2-3-25,-2-5-61,1-5-26,3-7-150</inkml:trace>
  <inkml:trace contextRef="#ctx0" brushRef="#br0" timeOffset="229627.2219">24685 10224 84,'0'0'59,"0"0"-40,0 0 19,0 0 39,0 0 34,0 0-66,-12-46-8,12 36-1,0-1-30,5 1 36,4 1-19,1 0-1,2 0 11,1 0-31,3 0 12,1 3-14,6 0 11,-1 3-10,2 3-1,0 0 0,-5 4-9,1 14 0,-6 7 9,-6 1 0,-7 5 2,-1-2 11,-1 2-5,-14-4 15,-1-3-2,-2-3-15,1-4 4,0-3-10,4 0 11,0-3-15,4-4 4,2-1 0,4-5 2,1 1 4,2-2-6,0 0 10,0 0-5,0-13 20,15-10-25,10-7 0,7-2-7,1-1 11,0 2-4,-4 2 0,-3 3 6,-4 5-9,-5 2 3,-4 5 0,-6 5 3,-2 3 14,-5 3-16,0 3 20,0 0-10,0 0-4,0 0-7,0 17 0,-9 10-19,-6 6 29,0 2-10,3-4 0,6-2 17,5-2-17,1-3 0,0-3 3,0-3-11,4-3 8,5-3-1,3-4-12,3-7-72,6-1-50,1 0-237</inkml:trace>
  <inkml:trace contextRef="#ctx0" brushRef="#br0" timeOffset="230328.688">25279 10000 319,'0'0'120,"0"0"-39,0 0-6,0 0 9,0 0-19,0 0-61,-6-7-6,12 7 2,12 5 0,6 7-1,3 3 2,-1 2-1,1 1 0,0 0 15,-3-2-15,-1-1 0,-4-1 4,-6-1-6,1 0 2,-5-2 0,-2 0-3,-1-2 14,-2 0-11,-1-1 0,-1-1 12,-2 1-7,0 0-5,0 5 0,0 1 16,-9 2-7,-7 2 0,-4 1-1,-1 1 4,-3 0-9,1-2-3,-1-1 0,3 1-1,-3 1 7,2 0-8,1 2 2,3-1-30,2-1 7,2-3-54,6-5-140,4-7-125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18:56.1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4531 13156 164,'0'0'75,"0"0"36,0 0-5,0 0 34,0 0-67,0 0-24,0 0-7,-2-26-39,2 26-3,0 8-1,-1 19 1,-1 16 0,1 10 3,-1 5 5,1 0-8,-1-3 7,-1-6-7,3-4 0,-3-4 3,-1-3-13,1-4-10,0-5-7,-2-4 15,1-4-89,2-7 4,2-5-35,0-9-84</inkml:trace>
  <inkml:trace contextRef="#ctx0" brushRef="#br0" timeOffset="717.5788">4517 13120 132,'0'0'124,"0"0"-79,0 0 5,0 0 26,0 0-25,53-86 20,-36 72-28,4-2-31,7 2 30,1 1-15,5 5-19,-1 4 22,0 4-27,-2 0-2,0 13-1,-5 10-4,-5 4 1,-8 6 3,-8 3 0,-5 3 2,-15 2-2,-13-2 0,-8-1 9,-3-4-5,1-5 11,4-5-15,10-7 0,5-9 4,10-1 4,3-4-8,6-3 0,0 0-3,0 0-3,12-8 2,7-1-6,1 6-2,7 3 8,1 0 4,2 14-1,0 10-5,-2 4 2,-3 1 4,-8 1 0,1 0 6,-8-2-4,-1 1 11,-9 0 38,0-3-39,-15 0 23,-16 0-11,-11 0-15,-6-4-1,-3-3-4,4-6-4,5-7 0,2-6-11,13 0 3,0-3-33,2-8-26,4 2-5,6 3-28,5 2-31,5-2-87</inkml:trace>
  <inkml:trace contextRef="#ctx0" brushRef="#br0" timeOffset="1582.093">5053 13487 298,'0'0'171,"0"0"-48,0 0-92,0 0-26,0 0 6,0 0-5,-12 74 31,12-48-10,0-3-14,3-2 12,6-1-20,0-5-5,1-3 1,2-3 14,0-3-15,3-5 0,0-1 3,6 0 5,0-5-8,-2-14 9,-1-3-9,-2-3-1,-2-1 1,-5 2 0,1 4 1,-4 5-5,-3 6 6,-3 5-2,0 4 36,0 0-24,0 0-12,0 9-5,0 9 5,0 4-5,3-1 5,5 0 0,-1-1-3,5-5 18,2-1-15,2-4 0,-1-5 3,3-4-7,2-1 6,3-5-2,4-14 0,1-8-11,-1-3 11,-3-5 0,-6-2 0,3-6-4,-5-3 6,-1-7-2,-3-3 1,-3 1 16,-5 1-7,-2 2 12,-2 9-18,0 7 37,0 12-35,0 8 14,0 9 12,0 7-31,0 0 25,-2 5-26,2 29-21,-1 20 12,1 20 9,0 4 0,0-1-5,0-8 14,4-10-9,7-14 0,2-7 1,2-8-10,1-5 9,-2-7-12,1-2 5,0-8-55,1-5 13,5-3-30,-3-3-144,1-18-148</inkml:trace>
  <inkml:trace contextRef="#ctx0" brushRef="#br0" timeOffset="1851.6402">5372 13370 235,'0'0'110,"0"0"-67,0 0 70,90-8-13,-46-1 5,7-3-56,9-3-13,4 0-17,0-2-11,-7 7-10,-11 2 2,-9 7-78,-13 1-7,-10 0-133,-11 13-58</inkml:trace>
  <inkml:trace contextRef="#ctx0" brushRef="#br0" timeOffset="2183.6918">6155 13641 747,'0'0'2,"0"0"4,0 0 7,0 0-5,0 0 5,0 0-13,6 7-33,-21 10 33,-9 4-85,-7 4-68,-6 1-102</inkml:trace>
  <inkml:trace contextRef="#ctx0" brushRef="#br0" timeOffset="6031.0215">7644 13471 331,'0'0'114,"0"0"-114,0 0 5,0 0 77,0 0-25,0 0-33,0 0 21,2 37-40,8-31 17,5-3-19,3-2 6,2-1 4,2 0-13,0 0 1,-2-10-4,-1-5 17,-1-6-14,-3-5 0,-3-2-3,3-4 2,-6-2-3,-5-1 4,-4-3-4,0-1 8,0-1-4,0-6 0,0 0 4,0-3-1,0-3-3,0-1 0,0 5-3,0 4 14,0 10-11,0 5 10,0 10-7,0 6 28,0 7 5,0 5-10,0 1-2,0 0-24,0 0-3,0 12 2,-1 21 2,-4 21-1,-1 17 0,0 12 4,0 4-1,2 2 6,4 1-9,0-3 0,0 0 16,0-9-12,0-6-4,13-3 2,1-7-5,-1-2 9,2-9-3,1-6-2,-2-4 15,1-10-13,-5-5-3,-4-8 0,0-7-4,0-7 6,-5-4-2,1 0 7,-2-7-3,1-16-7,1-10 3,-2-5-23,0-1 18,0-3-12,-13-1 17,-5 3-4,-3 1-9,0 5 13,3 2 0,5 5 2,2 3-8,7 6 17,1 3-11,3 3 1,0-2 11,0 2-21,12-2 9,10-1 0,11 0-3,4-1 3,6 1 0,-1 1-2,-3 2 6,-3 0-7,-1 1 3,-3 0-6,-1-2-2,-1 5-11,-6-2 9,-8 6 9,-7 3-14,-6 1 11,-3 0 4,0 0 0,0 0-13,0 0 3,-3 7 10,-10 11-4,0 3 16,-1 3 7,5-2-15,5-1 5,4-3-14,0-4 6,0 0-1,7-3 0,2-3 7,5-3-7,2-3 0,-1-2-1,7 0-9,-1-12-15,3-9-5,-5-7 1,-1-3-33,-7 1 28,-10 1 19,-1 5 15,0 6 1,-12 2 17,-4 5 14,1 4 6,2 2-18,5 3 18,2 2-13,6 0-14,0 0-11,0 0 0,0 0-2,18 0-4,3 0 12,4 0-3,2 0-3,0 0 5,-2 0-11,2 0 7,0 0-1,0-4 3,-3-5 1,-2-3-4,-5-2 0,-4-4 5,-6 0-4,-7-3 2,0-2-3,-1-1 7,-15 1 6,-1 1-11,-1 3 16,3 1-17,-1 4 16,5 2-15,4 3-2,4 3 0,0 3 11,3 1-11,0 2 0,9 0-14,9 0 3,12 0 11,1 0 0,2 14-2,1 3 6,0 5-5,-4 5 1,-7 6 0,-4 6-14,-10 7 15,-7 2-1,-2-3 22,0-3-18,0-6 10,0-7-14,0-4 11,0-5-18,1-4 7,15-3 0,8-6-4,12-6-6,4-1-10,5 0-59,-5-7-300</inkml:trace>
  <inkml:trace contextRef="#ctx0" brushRef="#br0" timeOffset="6864.3797">10871 12936 231,'0'0'126,"0"0"-117,0 0 8,0 0 24,0 0 31,0 0 25,0-39-33,0 39-21,0 0 5,0 1-48,3 22 0,3 13 9,5 12 7,-1 5 22,-1 0-27,1-2-3,-2-2 21,0 0-27,1-4 11,-4-3-13,0-5 6,-2-5-11,-3-3 5,0-8-51,1-6-20,-1-6-113,0-7-19,2-2-159</inkml:trace>
  <inkml:trace contextRef="#ctx0" brushRef="#br0" timeOffset="7249.827">10950 13293 400,'0'0'53,"0"0"-53,0 0 0,0 0 30,86-46-15,-52 39 39,3-1-37,-1 1-13,-2-2-1,-1 0-3,-3 0-1,-3-5-4,-5-1-40,-4-1 33,-2-4-7,-4 0 17,-4-1-8,2 2 20,-5-1-9,-5 5 44,0 2-1,0 4 54,0 4-25,0 3-18,0 2-2,-2 2-53,-4 25 0,-1 11 8,4 7-5,0 0 24,3-1-14,0 0-10,0-2 8,0-1-11,-2-2 0,1-2 0,1-2-18,0-5-19,0-8-49,9-8-193,6-10-140</inkml:trace>
  <inkml:trace contextRef="#ctx0" brushRef="#br0" timeOffset="7650.4539">11887 12739 359,'0'0'167,"0"0"-89,0 0-7,0 0-34,0 0-15,0 0-14,-9 25-8,-13 6 33,-6 2-33,-1 1 22,1 1-22,3-3 0,4-5-13,-2-4-16,6-4-71,3-6-61,2-4-90</inkml:trace>
  <inkml:trace contextRef="#ctx0" brushRef="#br0" timeOffset="7919.9974">11628 12780 299,'0'0'57,"0"0"-32,0 0 2,0 0 27,0 0 13,85 58-26,-64-26-3,-1 6-9,0-3-25,2-1 11,1-2-15,-5-6 0,1-3-1,-5-4-1,-3-5-8,-2-8-91,-1-4-84,2-2-74</inkml:trace>
  <inkml:trace contextRef="#ctx0" brushRef="#br0" timeOffset="8367.9604">11913 12570 124,'0'0'165,"0"0"-52,-100-17 25,64 17-85,0 0 14,-1 13-24,1 14-38,8 7 21,2 11-20,8 8-2,5 6 41,7 6-43,6 0 23,0-7-25,14-8 10,6-9-16,7-7 6,3-7 0,9-6-10,5-10 6,6-6 4,2-5 4,2 0-4,-8-18-2,-3-5-23,-12-6 25,-8-6 6,-8-4-6,-9-7 0,-6-4 2,0-1 8,-16 4-20,-3 5 4,-3 7-29,-3 8-8,5 7-157,-2 3-168</inkml:trace>
  <inkml:trace contextRef="#ctx0" brushRef="#br0" timeOffset="8985.1508">12357 12700 125,'0'0'325,"0"0"-257,0 0-17,0 0 0,0 0 28,0 0-44,78-38-12,-45 38 1,-2 5-19,-1 10 6,-6 4-11,-9 7 3,-11 4-15,-4 8 15,-13 5-3,-20 2 10,-9-1-3,2-6-12,4-8 5,9-9 0,8-5-1,8-3 1,7-5 0,4-2-1,0 1 2,10-6-1,25-1 0,12 0 4,13-15-8,4-3 4,-6 3-70,-10 1-130,-18 4-232</inkml:trace>
  <inkml:trace contextRef="#ctx0" brushRef="#br0" timeOffset="9655.4402">12993 12772 442,'0'0'168,"0"0"-113,0 0-2,0 0-33,0 0-12,0 0-8,0 77 8,1-11 24,-1 8-6,2 0-22,-2-5 30,0-5-19,0-3-9,0-7 0,0-2 9,0-5-15,0-4 0,-8-4-15,-5-5 12,1-5-47,3-8 13,2-9-41,7-9-145,0-3-127</inkml:trace>
  <inkml:trace contextRef="#ctx0" brushRef="#br0" timeOffset="10103.4105">13413 12937 318,'0'0'158,"0"0"-88,0 0-51,0 0-11,0 0 111,2 88-71,-2-47-20,0 1 7,0-3-35,0-2 19,1 1-19,-1-3 0,0-4-4,0-2-9,0-7-30,0-3-49,-1-11-130,1-4-107</inkml:trace>
  <inkml:trace contextRef="#ctx0" brushRef="#br0" timeOffset="10442.3887">13743 12922 358,'0'0'40,"0"0"-40,0 0-36,0 0-25,0 0 42,0 0-88,18-28-4</inkml:trace>
  <inkml:trace contextRef="#ctx0" brushRef="#br0" timeOffset="10842.3882">13743 12922 167</inkml:trace>
  <inkml:trace contextRef="#ctx0" brushRef="#br0" timeOffset="11158.8258">13743 12922 167,'-76'-50'154,"75"45"-130,1 3 26,0-1 25,0 3 7,0 0-39,1 0-42,11 0 2,6 6 35,0 11-3,4 4-20,2 3 21,3 3-32,1 2 23,4-1-26,-3-1 2,-3-1 4,-1-2-7,-4-4 0,-6-1-1,-3-4 9,-1 1-8,-5-5 0,1-1 4,-4-2-11,0-2 7,-2-1 0,-1 1-6,0 1 18,-1 4-12,-17 1 38,-9 1-34,-6 3 24,-4-3-28,-2 2 0,2-3-1,1 1 1,7-3 0,4-1-30,6-2-81,7 1-81,3-3-166</inkml:trace>
  <inkml:trace contextRef="#ctx0" brushRef="#br0" timeOffset="11791.4777">14325 12606 305,'0'0'83,"0"0"1,0 0 45,0 0-38,0 0-81,0 0 25,-46 47-19,20-20 15,-2-3-18,4 0-12,4-3 14,3-3-15,5 2-10,0-5 3,5-3-72,1-2-99,0-8-5,0-2-136</inkml:trace>
  <inkml:trace contextRef="#ctx0" brushRef="#br0" timeOffset="12045.3522">14130 12572 197,'0'0'103,"0"0"-85,0 0 59,0 0 21,0 0-10,59 95-66,-36-68 14,2-2-29,4-1-2,-3-3 3,1-3-8,-2-1-6,-3-2-61,-3-5-70,-3 0-67</inkml:trace>
  <inkml:trace contextRef="#ctx0" brushRef="#br0" timeOffset="12501.7185">14406 12446 201,'0'0'154,"0"0"-128,-81-63-26,45 52 13,-4 5 10,-3 6 10,3 0 35,-1 3-10,1 15-11,3 9 1,1 8-33,0 7-14,8 9 28,4 1-29,7 0 16,10-1 2,7-3-5,9 0-8,19-1-5,14-4 4,6-7-3,7-8-1,3-10 0,5-11 5,3-7 9,3 0-13,-3-11-1,-9-13-28,-15-2 25,-14-6 2,-8 0 1,-7-4 10,-7-5-10,-6 1-10,0-2-18,-5 2-59,-15 3-20,-3 4-73,1 6-179</inkml:trace>
  <inkml:trace contextRef="#ctx0" brushRef="#br0" timeOffset="12978.8164">14771 12534 476,'0'0'18,"0"0"6,36-77 31,-16 58 25,0 2-9,1 8-38,-3 8-28,2 1 12,0 0-17,-2 18 0,0 10 6,-7 10 4,-8 7-10,-3 3 0,-9 2 8,-18-3-10,-3-4 2,-1-4 0,5-8 5,13-7-3,7-6 7,6-6-9,0-2-1,4-4-6,20-4 7,13-2 0,10 0 5,4-11 2,-2-1-14,-7 3 4,-10 2-50,-8 2-5,-7-2-141,-7 1-190</inkml:trace>
  <inkml:trace contextRef="#ctx0" brushRef="#br0" timeOffset="15521.3404">13779 13371 29,'0'0'47,"0"0"18,0 0 14,0 0-16,0 0 16,0 0-20,-3 0-30,2 0 7,-1 0-20,2 0 37,0 0-18,-1 0-31,1 0 9,0 0-13,-2 0 0,1 0-10,-5 0 14,0 0-4,-6 2 0,4 4 1,-2-1-1,-2 3 12,0 1-10,0-1 13,-1-1-8,-1-1-3,1 2-2,2-2 13,1-3-9,3 0-1,4-2-2,0-1 17,3 0-14,0 0-6,0 0 0,0 0-14,0 0-40,0 0-112,-2 0-71</inkml:trace>
  <inkml:trace contextRef="#ctx0" brushRef="#br0" timeOffset="21128.944">10936 14661 275,'0'0'193,"0"0"-93,0 0 6,0 0-64,0 0 3,0 0-45,0 0 6,56-5-5,-23 5 6,3 0-7,0 0 0,-2 0-8,-4 0-3,0 0-74,-9 8-79,-12 1-62</inkml:trace>
  <inkml:trace contextRef="#ctx0" brushRef="#br0" timeOffset="21345.1112">10862 14875 368,'0'0'45,"0"0"-43,0 0 53,0 0 13,0 0 10,91 4-43,-52-4-21,-1 0-5,-6-3-9,-3 3-2,-7 0-75,-4 0-110,-6 0-120</inkml:trace>
  <inkml:trace contextRef="#ctx0" brushRef="#br0" timeOffset="22015.1495">12083 14387 269,'0'0'168,"0"0"-109,0 0-2,0 0-22,0 0 71,0 0-62,0-27-27,0 41-17,3 16 6,4 11 5,-1 7-5,-3-1 4,0-1-6,-3-4-4,0-1 0,0-4-1,0-2-30,0-4-70,0-5-90,-1-8-158</inkml:trace>
  <inkml:trace contextRef="#ctx0" brushRef="#br0" timeOffset="22253.4692">11831 14906 343,'0'0'84,"0"0"-70,0 0-12,0 0 63,0 0 13,113 2-13,-56-2-31,5 0-24,1-3-3,-2-2-2,-8 4-10,-7 1-83,-10 0-113,-8 1-95</inkml:trace>
  <inkml:trace contextRef="#ctx0" brushRef="#br0" timeOffset="22770.0989">12062 15120 436,'0'0'115,"0"0"-59,0 0-1,0 0 19,0 0-56,0 0-1,97-66 10,-69 65-21,-3 1-2,-3 0-4,-3 18-10,-7 6 7,-9 4 3,-3 4 0,-3 2-6,-22 4 1,-8 0 4,-2-2-4,1 0 5,1-5-5,5-2 8,3-5-3,8-6 5,5-4 2,6-5-7,6-5 0,0-1-2,5-3 2,20 0 0,14-3 7,13-10 8,8-2-5,-1 1-10,-5 3 0,-11 5-8,-8 2 6,-7 4-66,-7 0-104,-6-1-144</inkml:trace>
  <inkml:trace contextRef="#ctx0" brushRef="#br0" timeOffset="25639.6653">13076 14179 95,'0'0'52,"0"0"-29,0 0 57,0 0-4,0 0-6,0 0 3,0-13-44,0 13 1,0 0-4,0 0-17,-4 3-9,-8 14 20,-3 8-17,-4 10 31,-1 8-25,1 10-7,1 9 22,3 4-21,3 2 31,9-4-33,3-4 2,0-6 22,5-6-19,11-6 1,4-6-7,2-2 14,5-4-14,3-1 0,2-3 1,6-7-13,2-4-7,2-6-88,-2-6-51,-1-3-258</inkml:trace>
  <inkml:trace contextRef="#ctx0" brushRef="#br0" timeOffset="27459.76">13748 14289 200,'0'0'61,"0"0"41,0 0-26,0 0 10,0 0-19,0 0-53,0 0-3,0 0-11,0 26 0,0 10 57,0 9-47,0 4 2,0 3-12,-3-4 13,1-4-14,-1-5 1,3-5 0,0-2-1,0-5-28,0-4-43,0-7-66,0-5-144</inkml:trace>
  <inkml:trace contextRef="#ctx0" brushRef="#br0" timeOffset="27929.7127">14130 14406 162,'0'0'79,"0"0"-72,0 0 47,0 0-9,0 0-2,0 0 16,-72 105-35,66-69 9,2-4 3,2 0-33,2-5 27,0-3-28,9-2 1,11-8 10,2-4-9,5-6-4,1-4 10,1 0-7,-1-6 12,-1-9-5,-8-3-10,-2-3 31,-4-3-19,-6-4 28,-2-1-12,-4-4-25,-1 1 25,0 2-28,0 8 2,-12 2-10,-2 9-22,-3 8-89,-2 3-77,-1 0-230</inkml:trace>
  <inkml:trace contextRef="#ctx0" brushRef="#br0" timeOffset="28346.4397">14576 14426 360,'0'0'57,"0"0"33,0 0-46,0 0-21,0 0 32,-94 68-46,82-29-1,3 2 12,3-4-5,6-3-9,2-5-6,17-5 0,6-6-9,2-5 9,1-8 0,-1-5 0,-3 0 17,2-2-11,-1-15-4,-4-5-2,-5-2 20,-4-5-11,-6-1-1,-6-3 9,0-4-12,0 3 6,-10 3-11,-2 3-4,-2 8-2,-1 7-64,2 7-89,-3 6-127</inkml:trace>
  <inkml:trace contextRef="#ctx0" brushRef="#br0" timeOffset="28785.3259">14904 14356 242,'0'0'263,"0"0"-210,0 0 12,0 0-56,0 0 19,0 0-21,11-8 10,11 24-17,3 4 0,3 2 5,1 4 0,1 0-4,-5 2-1,1-2 0,-3 0 9,0-1-10,-5-4 1,-5-1 0,-5 1-11,-7-3 11,-1 1 0,-1 3 9,-19-1-6,-5-2 16,-8 2-4,-6-1-8,0 0 12,-3 1-19,-1-2-2,5-1-4,0 0-118,8-3-32,10-3-59</inkml:trace>
  <inkml:trace contextRef="#ctx0" brushRef="#br0" timeOffset="29286.6724">15498 14539 362,'0'0'173,"0"0"-173,0 0 3,0 0-3,0 0 28,0 0-4,113 14 43,-65-14-44,1 0-6,-1 0-2,-8 0-8,-7 0-14,-6 0 3,-10 0-156,-9 0-93</inkml:trace>
  <inkml:trace contextRef="#ctx0" brushRef="#br0" timeOffset="31538.7594">16522 14244 185,'0'0'69,"0"0"35,0 0-21,0 0 17,0 0 1,0 0-46,7-40-2,-7 40-26,0 0-21,0 0 6,1 5-12,-1 24 0,0 13 8,0 11-7,0 5 31,0 0-32,0-3 4,-3-5 0,2-4-3,-3-5-1,2-3 0,-1-6-32,-2-4-50,-1-5-135,0-8-73</inkml:trace>
  <inkml:trace contextRef="#ctx0" brushRef="#br0" timeOffset="32014.9499">16899 14401 395,'0'0'139,"0"0"-113,0 0 44,0 0-61,0 0 17,0 0-26,-52 7 13,41 23-17,-1 7 4,6-1 0,3-2 18,3-2-13,0-4-5,5-2 0,12-6 11,6-4-11,4-7 0,6-5 1,2-4-1,1 0 0,-5-11 0,-4-9-1,-10-2 5,-8-6-4,-6-2 0,-3-3 2,-6-3 0,-9 3-2,-3 1 0,3 6-1,2 7-72,5 6-76,4 5-131</inkml:trace>
  <inkml:trace contextRef="#ctx0" brushRef="#br0" timeOffset="32331.3972">17308 14315 563,'0'0'57,"0"0"-26,0 0-9,0 0-21,0 0 12,0 0 10,0 114-8,-2-76-11,-3 1 5,1-5-8,1-2-1,-1-2 0,-1-2-16,2-5-75,3-6-118,0-3-153</inkml:trace>
  <inkml:trace contextRef="#ctx0" brushRef="#br0" timeOffset="32779.2645">17594 14200 599,'0'0'37,"0"0"-37,0 0 12,0 0-3,0 0 3,0 0 21,100 59-14,-64-30-13,1-1-3,-1 2-3,-5-1 8,-2-2-9,-7-2 1,-7 3 0,-5-4-7,-5 0 7,-5-5-7,0 1-1,0-3-5,-9 1 10,-6 0 3,-6 1 0,-4 1-4,-5 1 13,-3 0-4,-1 0-5,1 0 10,-1 0-21,2 0-39,2-1-106,7-4-35</inkml:trace>
  <inkml:trace contextRef="#ctx0" brushRef="#br0" timeOffset="33465.5896">18499 14524 375,'0'0'100,"0"0"-72,0 0-2,0 0 18,0 0-10,0 0 23,105 3-15,-54-3-32,0 0 22,2 0-27,-2 0-1,-8 0-8,-7 0 4,-9 0-88,-9 0-97,-11 0-146</inkml:trace>
  <inkml:trace contextRef="#ctx0" brushRef="#br0" timeOffset="35847.9753">19432 14222 213,'0'0'133,"0"0"-87,0 0 20,0 0 51,0 0-44,0 0-19,0-10-45,0 10 10,0 0-19,0 0 0,0 3-3,2 18-10,2 12 26,-2 8-13,-2 8 13,0 1-1,0 0-4,0-3-8,0-6 2,0-5-8,0-5 8,0-5-2,0-2 0,1-6-41,1-3-30,1-4-110,1-7-129</inkml:trace>
  <inkml:trace contextRef="#ctx0" brushRef="#br0" timeOffset="36272.683">19816 14244 381,'0'0'55,"0"0"-42,0 0-4,0 0 53,0 0 18,0 0-16,17 105-19,-17-64-35,0-2 24,0-3-33,0-1 10,0-5-11,0-3 0,0-5-12,0-1-10,0-4-92,-1-3-44,1-7-71</inkml:trace>
  <inkml:trace contextRef="#ctx0" brushRef="#br0" timeOffset="36865.6726">20165 14343 363,'0'0'15,"0"0"-15,0 0 0,0 0 35,0 0-33,0 0 33,-66 66 8,51-32-9,5-2 42,2-3-48,5 0-8,3-5 1,0-2-15,11-2-6,7-3 0,2-6 10,6-7 1,1-4-11,-2 0 0,1-1 7,-3-15 3,-2-5-7,-6-4 1,-5-4 4,-4-3 3,-4-2-11,-2 1 4,0 2-16,-6 5 1,-7 3-19,-1 6-73,-1 5-115</inkml:trace>
  <inkml:trace contextRef="#ctx0" brushRef="#br0" timeOffset="37328.6602">20448 14262 332,'0'0'83,"0"0"-83,0 0 27,0 0 4,0 0-5,0 0 30,27 18-1,-9 2-15,3 0-11,3-1-24,-2 2 22,2 0-27,1 2 1,-4-3 3,-3 5 2,-5-4-6,-8 0 0,-5 0 5,0 0-8,-18 0 3,-9-1 0,-4-2 1,-8 0 11,5-3-12,-1 0 0,4 0-48,6-3 7,5 0-54,4-1-4,5-3-22,7 2-196</inkml:trace>
  <inkml:trace contextRef="#ctx0" brushRef="#br0" timeOffset="37930.0698">21352 14359 343,'0'0'125,"0"0"-81,0 0 14,0 0-25,0 0 9,0 0-32,30 15 10,3-12 52,9-2-61,4-1 2,5 0-6,-2 0 6,-3 0-26,-5 0 8,-10-3-139,-12-2-101,-13 2-139</inkml:trace>
  <inkml:trace contextRef="#ctx0" brushRef="#br0" timeOffset="38863.8287">22132 13920 387,'0'0'19,"0"0"14,0 0 20,0 0 37,0 0 12,0 0-89,6-12-2,-3 38-11,0 15 17,1 10 16,-3 6 5,-1 5-37,0-2 35,0-3-36,0-1 6,0-4-8,0 1 16,0-3-14,0-5 0,0-2-4,-1-4-7,-3-2 2,1-5-12,3-8-6,0-5-87,0-7-64,0-7-141</inkml:trace>
  <inkml:trace contextRef="#ctx0" brushRef="#br0" timeOffset="39249.0435">22499 14142 397,'0'0'123,"0"0"-71,0 0-28,0 0 37,0 0-25,0 0-29,2 72 50,-4-32-39,-2 1-18,4-3 3,0-2 4,0-1-7,0-4 0,0-2-23,0-7-22,0-4-146,0-7-35</inkml:trace>
  <inkml:trace contextRef="#ctx0" brushRef="#br0" timeOffset="39534.2265">22813 14116 394,'0'0'115,"0"0"-18,0 0-97,0 0 12,0 0 70,-15 109-43,9-67-7,3-2-32,0-2 20,1-3-17,1-1-3,-1-3-14,1-1-3,1-5-117,0-6-55,0-5-139</inkml:trace>
  <inkml:trace contextRef="#ctx0" brushRef="#br0" timeOffset="40003.9829">23138 14044 501,'0'0'161,"0"0"-161,0 0 0,0 0 4,0 0-3,84 51 43,-41-24-32,3-1 7,-1-2 14,-3 0-30,-7-5 19,-3-1-22,-4-1 3,-3-2-6,-2 2 3,-1-4 0,-4-1-2,-7-1 9,-4-4-7,-5 2 0,-2 0-2,0 4-10,-18 0 17,-11 3-5,-7 4 17,-5 1-5,-4 2-4,-6 1-8,2 1 2,-3 2-11,0 2-20,-2 1-59,3 0-92,5-3-61</inkml:trace>
  <inkml:trace contextRef="#ctx0" brushRef="#br0" timeOffset="41022.4165">19463 13925 66,'0'0'76,"0"0"14,0 0-3,0 0 10,0 0-12,0 0-46,0-10-4,0 10-33,0 0 6,0 7-8,-1 18 1,-5 11 45,-4 10-12,-4 0-20,2-2 3,-4-2-14,4-1-3,2-3 0,2 1 8,2-2-17,3 1-54,0-2-57,-4 0-62,-1-1-29</inkml:trace>
  <inkml:trace contextRef="#ctx0" brushRef="#br0" timeOffset="41771.187">19410 14589 36,'0'0'112,"0"0"-24,0 0-13,0 0-14,0 0 4,0 0-46,-5-47 0,5 45 1,0 2-2,0 0 32,0 0-9,0 0-29,0 0-12,0 16 21,-3 5-16,-1 6 40,-5 1-36,-1 2 27,3-1-27,1-2-4,3 0 10,0 0-14,0-4-1,-1 0 1,1-4 16,-1-1-17,-2-4 0,1-4-18,-1-4 1,3-3-83,0-3-90,3 0-108</inkml:trace>
  <inkml:trace contextRef="#ctx0" brushRef="#br0" timeOffset="42962.8434">24103 13782 388,'0'0'93,"0"0"-61,0 0 15,0 0-24,0 0-18,0 0 3,9 56-2,11 3 36,-1 13 22,2 6-47,-4 2 12,-3-5-10,-3-3-11,-5 0 12,-6 1-20,0 1 0,-18-4-10,-12-5-14,-13-2 24,-10-6 0,-11-2-42,-7-6 18,-5-5-45,-5-7-77,0-4-146</inkml:trace>
  <inkml:trace contextRef="#ctx0" brushRef="#br0" timeOffset="60975.1125">11271 16964 31,'0'0'51,"0"0"65,0 0-41,94-14-5,-70 11 1,1 2-52,-4-2 23,0 2-15,0-1-18,-1-1 9,0 1-13,0 1-5,-2-2 0,-4 3-15,-1-2-43,-4 2-46,-2 0-74</inkml:trace>
  <inkml:trace contextRef="#ctx0" brushRef="#br0" timeOffset="61306.7785">11234 17146 185,'0'0'164,"0"0"-111,0 0-22,0 0 6,0 0 60,0 0-23,70 1-4,-31-1-27,7 0-35,-3-5 10,-4-3-18,-3 2-4,-12 0 1,1 3-62,-9 2-76,-8 1-147</inkml:trace>
  <inkml:trace contextRef="#ctx0" brushRef="#br0" timeOffset="61993.0906">12366 16502 416,'0'0'58,"0"0"31,0 0 17,0 0-59,0 0 24,0 0-52,0-11-7,0 23-24,6 9 6,3 10 6,2 3 18,0 3-11,2 1-7,0 1 0,-3 0 15,-1-2-28,3-1 13,-6-1-44,0 1-3,-1-7-99,-5 2-36,0-4-112</inkml:trace>
  <inkml:trace contextRef="#ctx0" brushRef="#br0" timeOffset="62293.8592">12140 17123 344,'0'0'111,"0"0"-99,0 0 0,0 0 41,0 0 2,0 0 4,119 0-1,-64 0-44,8-2 13,1-4-26,0-1 5,-6 4-3,-6 3-3,-7 0-82,-9 0-75,-8 11 80,-8-1-2,-11 4-258</inkml:trace>
  <inkml:trace contextRef="#ctx0" brushRef="#br0" timeOffset="62795.205">12353 17278 276,'0'0'173,"0"0"-94,0 0-51,0 0 10,0 0 50,0 0-49,77-46-2,-47 43 0,0 3-32,-3 0 21,0 0-26,-5 13 5,-3 7-15,-5 2 13,-8 6-3,-6 1 0,0 5-74,-17 3 30,-8 0-38,-2-1 61,2-5-5,0-3 26,4-3 0,0-6-3,3-2 11,8-3-3,2-8-2,5-2 13,3-4 14,0 0-28,0 0-2,20 0 65,14 0-22,9-9 3,8-3-19,4-1-24,0-1 8,0 0-8,-3 2-3,-5 1 0,-3 1-23,-8 4-15,-7 2-143,-13 1-143</inkml:trace>
  <inkml:trace contextRef="#ctx0" brushRef="#br0" timeOffset="64991.6652">14158 16202 155,'0'0'62,"0"0"63,0 0-66,0 0 10,0 0 24,0 0-59,0 0 31,-6-7-42,6 7-22,0 0 17,0 0-18,0 0 0,17 0-5,11 0 16,15 0-4,15 0-7,14 0 4,7 1 21,6 2-16,1-1-9,2 1 0,3 0 10,3 0-10,2 1 0,-2-1 3,-6 2-11,-12-1 8,-15 1-5,-13 2-11,-15-1-82,-10 2-44,-10-2-71,-9-2-73</inkml:trace>
  <inkml:trace contextRef="#ctx0" brushRef="#br0" timeOffset="66040.8131">14343 16214 113,'0'0'60,"0"0"-5,0 0 30,0 0-8,0 0 13,0 0-23,0-6-14,0 6-10,0 0-36,0 0 25,0 0-3,0 0-21,0 0 20,0 0-28,0 0 0,0 0-2,0 0-1,12 11 3,9 5 0,9 3 3,7-1 12,5 3-11,4-3 0,8 1 9,-3-2-1,4 0-12,-2-3 0,-8 1 4,-3 1-7,-11-3 3,-7-1 0,-4-1-7,-10-4 9,-3 1-4,-7-1-4,0-1-15,0 0 17,-4 2 4,-11-1 0,-4 0 9,-4 0-3,-2-1-6,-4 2 8,-3 0 2,-7 5-6,-4 0-4,-2 5 0,-1 2-4,4-1 13,4 3-9,3-4 0,5 1 4,4 1-11,1-2 7,1 0 0,4-2-3,3-1 4,4-1-1,2-1 0,4-1 0,1-2-4,3-3 4,0-3 0,3 1-12,0 0 12,0-4 0,0 2 0,0 0 9,3-2-9,12 1 2,10-2 6,9 0 12,13 0-12,11 0-8,8 1 0,13 4 7,10 0-7,8-1 0,9-3 0,0 2-2,-3 1 12,-9-1-10,-14 1 0,-15-1-8,-16 1 7,-10-1-61,-11-1-97,-7-2-14,-9 0-199</inkml:trace>
  <inkml:trace contextRef="#ctx0" brushRef="#br0" timeOffset="74229.2883">14142 17359 81,'0'0'64,"0"0"-8,0 0-3,0 0 33,0 0-45,0 0-14,0 0 7,-3 0-26,1 0 29,1 0-8,1 0-18,0 0 18,0 0-26,0 0 3,0 0 1,0 0 6,0 0-10,0 0-3,0 0 2,0-4 8,0 0-10,0-2 11,4 1 6,2-2-15,3 1 6,-3-1-4,2 3 4,1 0 5,-2-1-13,0 2 0,1 0 14,-2 1-5,3 1-9,-3 1 0,0 0 3,-2 0-14,4 0 11,-1 0 0,2 3-8,-1 6 16,-1 1-8,0 3 0,-4 0 6,-1 2-9,-1 0 3,-1-1 0,0 1 1,0-2-1,0 1 0,-6 0 0,-5-1 8,0-1-16,2-1 16,-4-1-8,2-2 7,1-2-2,4 0-6,0-3 1,3-2 0,3-1 5,0 0-5,0 0 0,0 0 3,0 0 2,0 0-10,0 0 4,1-4 1,12-7 4,1-1-4,3-3 0,2 0-3,2-1 10,0-1-7,1-1 0,-1-1 11,3-1-8,-6 2-2,0 3-1,-8 4 14,-4 5-6,-3 2-4,-3 4 22,0-2-23,0 2 24,0 0-27,0 0 11,0 0-22,0 0 11,0 3-2,-1 11 0,-5 7 2,-3 3 9,3-2-9,-1 2 0,2-1-7,3-3 13,2-4-6,0-1 0,0-1-13,7-4 12,3 1-37,2-5-34,-1-3-52,3-3-146</inkml:trace>
  <inkml:trace contextRef="#ctx0" brushRef="#br0" timeOffset="88827.0782">14670 17512 275,'0'0'82,"0"0"-30,0 0 42,0 0-5,0 0-6,0 0-27,0 0-42,0 0 26,-5 0-20,4 0-7,-1 0 5,1 0-9,-4 0-9,-1 0 0,-1 0 5,1 0-15,-1 0 10,-3 0 0,2 1-9,-1 9 9,1-2 0,1 2 0,2 1-5,1-1-8,4 0 13,0 1 0,0-3-7,0-1 2,7-1 5,2-2 0,3-4 0,1 0-3,0 0 3,3-6 0,0-6 2,1-1 4,-2-4-6,-4 1 0,-5-3 12,-4 3-13,-2 2 1,0 1 0,0 2-9,-8 5 4,-5 5-27,1 1-101,-1 0-134,1 0-99</inkml:trace>
  <inkml:trace contextRef="#ctx0" brushRef="#br0" timeOffset="89127.7914">14955 17510 54,'0'0'348,"0"0"-284,0 0 16,0 0-24,0 0-16,0 0-13,0 9-9,0 2-3,0 1-15,-4 0 0,-9 3-5,-7 0-126,-3 2-34,-2-4-126</inkml:trace>
  <inkml:trace contextRef="#ctx0" brushRef="#br0" timeOffset="90152.6538">15122 17366 197,'0'0'166,"0"0"-116,0 0-22,0 0 18,0 0 7,0 0-30,49-44 7,-32 41 7,0-1-16,-3 2 28,-1 2-49,-4 0 10,-1 6-21,-2 9 11,-2 6 0,-1 3 3,-3 1 11,0 0-11,0-4-3,-9 0-2,-1-3 2,-2-4 2,0-2 4,4-4-5,2-3 12,3-2-13,2-3 0,1 0 1,0 0-8,0 0 7,1 0 0,16-7 7,5-11-2,8-3 5,0-3-10,-3-1 5,-2 3-7,-4 1 5,-3 0-3,-2 3 0,-4 5 7,-4 6-7,-7 3 0,-1 4 1,0 0 6,0 0-3,0 0-4,-3 10 1,-13 8 6,1 8-7,2 1 0,4-2 5,3-2-11,2-3 6,1-2 0,3-2-2,0-2-11,0-4-23,2-2-146,10-5-93</inkml:trace>
  <inkml:trace contextRef="#ctx0" brushRef="#br0" timeOffset="90415.7043">15553 17486 476,'0'0'104,"0"0"-29,0 0-4,0 0-39,0 0-11,0 0-14,0 35-4,0-19 0,0 2 7,0-1-10,0-1 0,0 0-38,0-1-39,-1-2-108,-7-2-128</inkml:trace>
  <inkml:trace contextRef="#ctx0" brushRef="#br0" timeOffset="93175.3077">16135 17368 129,'0'0'150,"0"0"-57,0 0-26,0 0 15,0 0-24,0 0-6,0-7-1,0 7-37,0 0 27,0 0 0,0 0-25,0-2 8,0 1-24,-3 0 0,-5-2 7,-3 1-5,-6 2-1,-4 0-1,-6 0-3,-2 3-10,-6 10 9,2 0 4,1 5 6,2 1 6,4 4-12,6 0 0,5 2 8,7 1-18,6-2 10,2-1 0,0-2 3,14-3 1,7-3-4,7-5 0,10-4 6,3-4 3,7-2-8,0 0-2,-2-9-17,-4-4-78,-8 2-87,-11 1-122</inkml:trace>
  <inkml:trace contextRef="#ctx0" brushRef="#br0" timeOffset="93554.2303">15762 17500 161,'0'0'128,"0"0"-79,0 0 1,81-15 42,-51 15 17,6 0-62,3 0 16,-1 0-56,-2 0-4,-4 0-1,-5 0-2,-4 3-34,-3 0-81,-6 1-122,-8-2-88</inkml:trace>
  <inkml:trace contextRef="#ctx0" brushRef="#br0" timeOffset="98477.6931">16708 17188 114,'0'0'103,"0"0"-68,0 0 37,0 0-52,0 0 58,0 0-1,0 0-34,0-16-17,-6 11 31,0 1-44,0-1 20,0 1-26,-4-1-1,-1 0-4,-1 3-2,-6 0-16,3 1 16,-3-1 0,3 2 0,2 0 11,1 0-11,2 0 3,1 0 0,4 0 10,1 5-13,2 3-19,1 5 19,1-1-1,0 3 6,0-2-6,3 1 4,7-1-3,5-1 2,0 1 9,3-3-12,0-1 1,1 0 0,-1 0 3,-1-2 1,-7 3-4,0 0 0,-7 1 6,-3-1-10,0 2 4,0 2-6,-7-4 6,-5-2 17,0-2-6,2-2-3,4-2 2,1-2-2,5 1-1,0-1-5,0 0 36,0 0-37,0 0 5,0-6-2,5 1 9,-1 3-21,2 2 8,-3 0-9,1 16 2,1 15 14,-2 5 2,-3 6 9,0-2-16,-1 1 34,-7-5-30,2-1 3,2-8 7,1-3-7,3-1-9,0-5 0,0-8-9,0-2 5,3-8-47,16 0-47,9-14-97,7-13-183</inkml:trace>
  <inkml:trace contextRef="#ctx0" brushRef="#br0" timeOffset="99141.8309">17011 17346 342,'0'0'46,"0"0"40,0 0-14,0 0 19,0 0 14,0 0-85,1-26 3,-10 26-20,-4 0 7,-5 14 2,-1 10-12,-1 4 1,4 3 4,5 2-2,7-4-3,4-1 0,0-7 6,10-3-11,13-4 5,5-8 0,5-3-11,0-3 12,-1 0-1,-3-10 0,-7-5 7,-7-5-7,-7 2 0,-1-6 0,-7-1 5,0 0-2,0 1-3,0 2 0,-7 2-12,-4 5 10,-1 4-38,-1 7-50,-1 2-123,-2 2-117</inkml:trace>
  <inkml:trace contextRef="#ctx0" brushRef="#br0" timeOffset="99427.0094">17364 17498 392,'0'0'203,"0"0"-181,0 0-22,0 0 0,0 0 46,0 0-34,-14 71-3,3-52-9,-4 1-27,-1 1-50,-2-3-71,0 0-136</inkml:trace>
  <inkml:trace contextRef="#ctx0" brushRef="#br0" timeOffset="99887.539">17664 17262 248,'0'0'122,"0"0"-92,0 0 2,0 0 54,0 0 38,3 90-82,-2-56-11,-1-2 17,0-1-36,2-5 4,-2 0-16,0-3-4,0-2-4,0-3-72,0-4-133,0-5-111</inkml:trace>
  <inkml:trace contextRef="#ctx0" brushRef="#br0" timeOffset="101000.1528">17739 17154 24,'0'0'250,"0"0"-196,0 0-14,0 0-4,0 0 26,0 0-3,15-26-3,-10 24-40,3 1 11,1-1 8,7 1-32,-1 1 24,3 0-24,0 0 0,3 0 2,0 0 3,0 0-8,-2 4 0,-3 3 9,-2-1-12,-6 2 3,-4 3 0,-2 1-6,-2 3 4,0 0-7,-3 3 9,-11 0 0,-4 1 6,2 0 14,-2-1-14,3 0-10,0-3 15,5 0-11,2-4 0,5-1 8,3 1-16,0-2 6,0 0 2,3 0-8,12-3 14,7-3-6,5-1 5,3-2 2,-3 0-5,-8 0-2,-2 0-15,-8 0 11,-5 0-16,-2-2 20,-1 2 0,-1 0 4,0 0 45,0 0 4,0 0-29,0 0-6,-10 3-17,-2 12 5,-2 8-6,4 5 6,2 4-10,1 3 4,4 1 0,-1-2 7,2 2-3,2 0-4,0-1 0,-1-2 8,1-3-10,-2-6 2,-1-2 0,0-8-7,0-2 7,0-2 0,-3-6 0,2-2-21,-2-2 20,-3 0-3,-4 0-2,-1-13-16,-4-2-49,0-4 21,-3-1-48,-1-1-49,-3 1-71</inkml:trace>
  <inkml:trace contextRef="#ctx0" brushRef="#br0" timeOffset="105095.3471">18554 16409 99,'0'0'193,"0"0"-108,0 0-26,0 0 32,0 0-15,0 0-56,0 0 16,53 0 6,-26 0-18,4 0 4,5 0-26,2 0 8,5 2-10,-2 3 11,5-2-19,-1 2 8,-6-1-52,-9 2-76,-8 0-39,-11-1-95</inkml:trace>
  <inkml:trace contextRef="#ctx0" brushRef="#br0" timeOffset="105474.2898">19456 16246 365,'0'0'160,"0"0"-157,0 0-3,0 0 4,0 0 73,-5 83 25,-3-41-57,2-2-17,3 2-9,1 1-10,1-1 7,-1-1-16,-3-4 0,-2 1-10,-2-7-8,-3-2-28,-5-8-78,0-7-178</inkml:trace>
  <inkml:trace contextRef="#ctx0" brushRef="#br0" timeOffset="105963.2892">18408 15999 360,'0'0'61,"0"0"-41,0 0 45,0 0-59,0 0 37,0 0 33,-75 48-64,60 6 57,0 11-36,0 7-14,2 1 17,0-4-36,3-1 16,4 1-14,6 0 4,0-1-12,16-3 4,11-10 2,6-5-8,9-3 8,10-5-19,9-6-5,11-6-42,10-12-63,7-13-132</inkml:trace>
  <inkml:trace contextRef="#ctx0" brushRef="#br0" timeOffset="106376.405">19732 16078 694,'0'0'0,"0"0"-16,0 0 16,0 0 17,0 0-5,0 0 52,94 51-6,-64-9-40,-4 6 6,-6 2-23,-4 2-1,-5 4 0,-5 1 10,-6 5-10,0 0 0,-6-4-21,-19-3 3,-8-7-37,-11-7-24,-6-3 18,-5-6-86,1-7 2,-1-5-70</inkml:trace>
  <inkml:trace contextRef="#ctx0" brushRef="#br0" timeOffset="107717.6872">19877 15707 12,'0'0'108,"0"0"-42,0 0 11,0 0 3,0 0-51,0 0-11,-2-41 2,11 35-16,-1 2-4,1 0 15,2-3 1,3 3 9,2 1-3,4 0-19,4 3 24,-1 0-7,0 0-15,-2 0 0,-7 1-3,-3 13-2,-3 4 0,-8 3-8,0 5 6,-3 1-10,-18 1 12,-2 1 20,-2-3-19,1-5-1,2-2 9,5-4 5,3-4-5,6-4-9,3-2 11,5-4 1,0-1-6,0 0-5,0 0 20,5-6-11,13-10 21,6-8-31,4-5 0,4 0-3,-1-1 6,-1 0-3,-2 0 0,-6 3 9,-4 3-9,-6 3 0,-4 4 2,-2 5 11,-4 6-11,0 3 14,-2 2 22,0 1-35,0 0 5,-4 7-8,-11 13 0,-6 8 11,1 4-3,1-1-8,4 1 1,3-5 15,6-3-15,5-2-1,1-3 0,0-4-18,3-1 11,10-4-40,9 1-37,2-2-143,0-2-131</inkml:trace>
  <inkml:trace contextRef="#ctx0" brushRef="#br0" timeOffset="108102.8507">20391 15856 288,'0'0'158,"0"0"-136,0 0 5,0 0 40,0 0-5,0 0-29,-52 41-1,52-26-21,0 0-4,0-1 4,7-4-5,3-2-6,2-3 1,1-2 0,1 0 17,3-3-18,-2 0 0,0 0-4,-1 0-34,-3-6 28,-3-4-37,-4-5-28,-4-1 25,0-3 3,0 1 33,-12 3-4,-1 2-10,1 1 2,0 4-19,5 0-77,1 4-98</inkml:trace>
  <inkml:trace contextRef="#ctx0" brushRef="#br0" timeOffset="108535.2109">20766 15725 334,'0'0'100,"0"0"-93,0 0 31,0 0-10,0 0-8,0 0 27,122-10-34,-68 5-5,4-1 4,0 0-4,-1 0-6,-9 2-2,-8-1-59,-10 0-65,-11 2-122</inkml:trace>
  <inkml:trace contextRef="#ctx0" brushRef="#br0" timeOffset="108836.0571">21067 15606 258,'0'0'187,"0"0"-145,0 0-21,0 0 11,0 0-17,0 0 50,-13 72-3,7-43-44,2-2 6,-1-1-22,2-2 2,0-3-2,0-1-2,-2-5-17,2-1-60,-1-1-61,4-5 32,0-1-184</inkml:trace>
  <inkml:trace contextRef="#ctx0" brushRef="#br0" timeOffset="109374.8605">21012 15423 304,'0'0'84,"0"0"-56,-88-27 18,57 23-6,1 4 27,0 0-35,4 13 9,-3 10-9,-3 11-22,1 6 46,1 9-40,2 2 0,6 1-1,5 1-5,11-3-10,6-3 0,9-5-8,17-5-2,11-2 10,5-8 0,1-5-4,5-6 6,2-6-4,1-5 2,7-5-27,-1 0 9,1-3-2,-4-14-13,-5-4 25,-1-5-1,-8-5 9,-4-5 5,-8-3 0,-7-5 0,-7 0 8,-8-1 5,-6 3-1,0 0-8,-6 3 1,-14 1-10,-5 5 5,-2 6-13,-1 7-35,-1 10-87,4 5-85</inkml:trace>
  <inkml:trace contextRef="#ctx0" brushRef="#br0" timeOffset="110330.027">21549 15635 142,'0'0'175,"0"0"-160,0 0 5,0 0 23,0 0-4,0 0 32,79-41-21,-61 41-28,-1 0 5,0 2-24,3 13 11,-4 5 9,1 3-19,-7 7 17,-5 2-18,-5 1-1,0-3 1,-12-2-1,-8-6-2,0-1 18,0-6-7,1-1-5,7-5-4,4-6 7,5-2-13,3-1 4,0 0 0,0 0 5,11-9-5,8-9 16,7-6-16,3-3 0,4-3-1,-1 1 1,-3-1 0,-2 1 0,-3 7 9,-5 4-9,-7 6 0,-7 6 3,-5 3 33,0 3-14,0 0-8,-6 0-14,-13 18-8,-3 7 8,0 7 0,4 1 5,6-1-17,8 0 13,4-6-1,0 0 0,0-5-13,9-3-29,8-3-98,0-4-66</inkml:trace>
  <inkml:trace contextRef="#ctx0" brushRef="#br0" timeOffset="110630.8338">22152 15871 342,'0'0'194,"0"0"-169,0 0 22,0 0-4,0 0-22,0 0 22,0 41-32,0-20 7,0-2-16,0 2 2,0 1 3,0-4-7,0 0-31,0-3-59,0-3-122,0-5-105</inkml:trace>
  <inkml:trace contextRef="#ctx0" brushRef="#br0" timeOffset="112914.5224">22816 15742 446,'0'0'57,"0"0"-7,0 0-50,0 0 15,0 0 17,0 80 31,0-31-27,0 4 4,0 3-38,0 2 7,0 4 10,0 1-16,0 2 9,3-2-12,0 2 0,-2 0 1,-1 2-1,0 1-9,0-2 0,0-4-32,-4-11-48,-1-6-61,4-10-16,1-11-146</inkml:trace>
  <inkml:trace contextRef="#ctx0" brushRef="#br0" timeOffset="113916.9414">23154 16169 18,'0'0'114,"0"0"-42,0 0 47,0 0-38,0 0-29,0 0 0,56-50-47,-46 48 24,2 0 2,6 2-19,1 0 24,1 0-23,-1 12-6,-2 7 19,-3 6-20,-4 3-2,-4 3 6,-6 0-3,0-2-11,-3-3 4,-13-1 0,-4-6 16,-1-1-14,1-4-2,4-5 0,5-3 4,4-2 8,5-4-12,2 0 1,0 0-8,0 0 1,16-16 6,6-7 0,8-7 11,5-6-10,1-3-1,2 0 0,-7 3-1,-7 7 2,-6 5-1,-11 9 10,-5 5-2,-2 5 27,0 3-4,0 2-23,0 0-5,-5 8 9,-8 13-12,-2 7 0,3 6 13,0 1-14,4 1 1,5-3 0,3-2-7,0-5 7,0-2-9,10-4-45,7-4-104,6-6-56,4-7-187</inkml:trace>
  <inkml:trace contextRef="#ctx0" brushRef="#br0" timeOffset="114255.3708">23756 16318 225,'0'0'167,"0"0"-86,0 0 50,0 0-96,0 0 5,0 0-15,-57 51-13,48-28 16,6-1-17,3-2 3,0-2-14,0-3 11,9-3-12,6-4 1,4-5 0,1-3 9,2 0-5,-1-2-4,-4-7 0,-4-4 2,-6-1-7,-2-4 3,-4-2-33,-1-1-33,0 2-92,0 2-1,-1 4-145</inkml:trace>
  <inkml:trace contextRef="#ctx0" brushRef="#br0" timeOffset="115157.4752">24121 16175 70,'0'0'110,"0"0"-27,0 0-25,0 0-21,0 0 2,0 0 6,35-39-24,-21 35 30,3 1-9,1 1-18,1 2 13,1 0-23,0 0-13,1 9 12,-1 8-8,-5 4-5,-5 4 0,-7 4 6,-3 2-13,0 0 7,-18-6 0,-3-1 8,-1-6-8,1-3 0,3-2 10,3-6 2,6-3-5,3-2-6,5-2-1,1 0 0,0 0 5,0-3-5,12-10 0,9-7-10,8-6 0,7-4 10,3-2-22,4 1 18,-4 2-7,-6 2 11,-6 3 0,-6 6 9,-11 5-7,-5 5 27,-4 3 4,-1 4 50,0 1-69,-7 0-10,-10 12 0,-1 15 11,-1 7-16,4 3 1,2-1 0,7-3-2,4-6 4,2-1-2,0-5 0,5-2-9,8-2 2,4-3-72,5-6-97,3-3-78</inkml:trace>
  <inkml:trace contextRef="#ctx0" brushRef="#br0" timeOffset="115404.8785">24772 16324 308,'0'0'151,"0"0"-11,0 0-25,0 0-42,0 0-72,0 0 12,-6 27 13,6-4-25,0-1 9,0 6-10,0-2 6,0 3-13,0 0-24,-2 3-35,-4-6-23,3 0-87,-3-6-104</inkml:trace>
  <inkml:trace contextRef="#ctx0" brushRef="#br0" timeOffset="116075.4327">25027 16070 180,'0'0'171,"0"0"-73,0 0-20,0 0-4,0 0-73,0 0 1,6-3-4,7 3 6,5 6 21,0 3-8,3 2 0,1 2 5,7 0-13,0 3-9,4 0 6,-1-1 7,-4 0-10,-3 0-3,-7 1 4,-1-3-10,-7-1 7,-2-1-1,-4 0 0,-4 2 8,0 0-8,0 0 0,-1 1 1,-11 1-3,-3 2 17,-2-2-15,-3 1 0,-2-1-3,-3 2-1,-2 0-19,-1-4-36,1 2-28,3-3-28,6-1-67</inkml:trace>
  <inkml:trace contextRef="#ctx0" brushRef="#br0" timeOffset="117509.6532">21136 16132 57,'0'0'16,"0"0"4,0 0 43,0 0-34,0 0-3,0 0 42,0-10-34,0 10 13,0-1-17,0 1-11,0 0-5,0 0-5,0 0-8,0 0-1,0 0 4,0 0-8,0 0-1,0 15 5,-1 3 32,-4 6-25,0 5 7,2 4 12,0 4-20,0 4 30,0 3-24,-4 0 2,1 2 13,-1 5-27,1 2 14,-2-1-13,4-2 12,-1-3-12,1-5-1,1-1 0,-2 1-1,1 0 3,-2 0-2,-1 0 2,0-3 6,1-3 9,0 2 20,1-6-32,3 0-5,1-2 8,1-5-8,0-2 0,0-4 5,0-5-13,4-2 8,0-2-12,-1-2-13,-3 1-7,0 2 16,0-4-28,0 2 2,0-3-37,-3-3-39,-4-3-70</inkml:trace>
  <inkml:trace contextRef="#ctx0" brushRef="#br0" timeOffset="118222.5744">20911 17263 174,'0'0'130,"0"0"-92,0 0-18,0 0 28,0 0 42,0 0-43,0 0 6,0-29-26,0 29-16,3 0 4,0 0-1,1 10-11,5 6 26,0 5-27,0 2 21,3 3-13,1-2-7,-1 0 5,5-5-6,-5-1-2,-1-4 0,-3-4 10,-4-2-10,0-5 0,-1-1 1,-2-2-5,5 0 7,3-2-3,6-16 10,7-4-1,5-6-6,1-2-3,-1 2-2,-3 1-10,2 1 1,-4 5-26,0 3-9,-2 4-57,-1 2-74,-3 2-214</inkml:trace>
  <inkml:trace contextRef="#ctx0" brushRef="#br0" timeOffset="118913.2593">20720 17680 286,'0'0'121,"0"0"-46,0 0 43,0 0-41,0 0 1,0 0-56,0 3-20,0 26-2,-14 12 6,-1 8 19,-5 1-14,-4-2-5,-1-2 20,2-6-26,0-4 0,3-3-3,3-3 3,-2 0-2,1-4-11,-2-2-45,0-3 8,3-6-117,2-4-50,6-5-17</inkml:trace>
  <inkml:trace contextRef="#ctx0" brushRef="#br0" timeOffset="119267.5072">20489 17682 424,'0'0'72,"0"0"-21,0 0 2,0 0 24,0 0-29,0 0-47,26-3 21,-6 28-6,-1 13-5,-1 6 12,-6 4-19,-3 0 18,-2-1-10,-1-5-9,3-4 13,6-4-16,2-3 0,3-3-9,3-4-28,-1-7 0,-1-6-36,-3-3-115,-3-5-2,-2-3-105</inkml:trace>
  <inkml:trace contextRef="#ctx0" brushRef="#br0" timeOffset="119768.8444">21128 17867 404,'0'0'23,"0"0"-9,0 0 58,0 0-20,-80-16 3,57 26 13,0 9-59,0 6 16,5 2-6,2 4-10,4 2-9,7-1 0,5 0-10,0-4 9,8-5-4,16-7-35,3-5 16,4-6-7,5-5 27,-5 0-4,-1-8-15,-2-8 23,-1-7 0,2 0-11,-6-2 5,-5-1-35,-10 2 40,-7-2-6,-1 0 14,-1-1-6,-15 5-1,-1-2-7,-1 5-6,3 3-97,0 6-87</inkml:trace>
  <inkml:trace contextRef="#ctx0" brushRef="#br0" timeOffset="120274.3898">21613 17769 293,'0'0'170,"0"0"-85,0 0 5,0 0-50,0 0-22,0 0-5,-25 51-1,16-16 22,2 1-12,2-1-20,1-1 11,1-2-7,-2 0-3,1-4-3,-1-2 9,1-2-9,1-4 0,1-5-18,1-4-1,1-3-25,0-3-32,0-5-64,0 0-49,0 0-40</inkml:trace>
  <inkml:trace contextRef="#ctx0" brushRef="#br0" timeOffset="120771.2411">21610 17745 212,'0'0'101,"0"0"26,20-90-11,-12 67-13,2 5-51,-3 6 6,1 5-21,2 5-27,4 2 4,5 0-14,6 6 0,1 14 3,1 2 3,-4 7-6,-7 4 0,-6 2-11,-10 2 8,0 0-25,-21-5 14,-6-4-2,1-7 14,3-6 2,2-8 0,7-3 8,1-4 13,7 2-13,4-2 14,2 0 13,0 0-30,0 0 13,0 0-18,0 5-2,13 1-4,4 3 9,2 3-3,1 2 6,-1 2 3,1 4-9,2-1 0,1 2 1,-3 2-11,3 1-18,2 3-17,5 0 6,0-2-5,-3-4-17,-5-4-5,-8-3-69,-7-5-146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5:37.0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21566 14220 14,'0'0'6,"0"0"9,0 0 5,0 0-15,0 0-3,0 0 29,0 0-2,0 0-10,-15-12 20,13 11-22,1-1-11,-3 1-1,2-1 4,2 0 5,-2 1-14,1-1 6,1-1 15,-2 0 1,1-1-6,1 0 1,-2 0-4,2 1 13,0 3 3,0-1-23,0 1 13,0 0-8,0 0-6,-1 0-5,1 0 2,-2 0-4,2 0 2,0 0-3,0 0 3,0 0-10,0 1 1,0 11 5,0 5 4,0 4 4,0 2-4,0 2-2,0 1 2,0 1 2,0 2-1,0-1-1,0 4 0,0-4 2,0 1-2,0-4 0,0-2 1,0-4-1,0-3 0,0-3 2,0-3-2,0 0 1,0-4-1,0-1 0,0-1 0,0-1 0,0-1-5,0-1 1,0 0-3,0 2 6,0 0 1,0-1 0,0 1-2,0-2-2,0 1-8,0 0-32,0-2-34,0 0-115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7:35:41.7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11055 9677 20,'0'0'47,"0"0"-13,0 0-5,0 0 19,0 0-13,0 0 3,0 0-4,0 0-19,0 0-1,0 0-7,0 0-4,0 0 11,0 0-13,0 0 0,0 0-1,0 2-3,1-2 0,-1 0 0,0 3-5,2 2 6,-1 3-1,1 3 3,-1 4 0,1 4 0,-2 1-1,1 3 1,-1 2 0,0 2 1,0 1 1,0 0-2,0 1 0,0-2 0,0 0 0,2 0 0,1-2 0,3 3 0,-3 0 0,1-2 0,-1 2 3,0-1-3,0 2 0,-1-2-2,-1 2 2,1-1 3,-1 1-3,-1 4 0,0 2 0,0 1 1,0 0-1,0 0 0,0-4 0,-3-1 0,0-2 0,-1-1 0,-1 3 0,2-3 3,-1 3-4,-2-3 1,1-1 0,2 2 0,0 4-1,-1 7 1,-1 4 0,-1 1 4,-1-4 13,3-8-17,-1-6 0,2-1 4,-3 7-4,0 6 1,-4 3 9,2 0 17,2-7-15,5-8-12,1-5 2,0 1-2,-2 0 0,1 5 0,-8 11 1,0 8 14,-3 10-11,-4-4 22,3-8-19,7-7-4,1-13-2,5-5-1,0-6 0,0-6-11,0-5-5,0-3-51,0 0 28,0-3 32,0-19-56,0-16-194</inkml:trace>
  <inkml:trace contextRef="#ctx0" brushRef="#br0" timeOffset="3940.5379">11092 9697 37,'0'0'44,"0"0"-18,0 0-5,0 0 10,0 0-31,0 0 7,0-27-7,0 21 7,0 1-5,0 1 1,0-1 1,0 1 7,0-3-6,0 0-5,0 0 0,2-1 0,2-1 5,2-1-5,0-1 0,0 2-2,2 0 2,-1 1-1,3 1 1,-1-1-1,2 2-1,1 2 2,-3 1 0,0 0-2,1 1 1,-4 1 1,0-1 0,0 2 0,-1 0-3,0 0 3,0 0 0,-1 0-2,1 0 6,-1 0-5,1 0 1,-2 0 0,4-1 0,1 1 1,-1 0-1,1 0 0,2 0 1,1 0-1,-1 0 0,6 0 1,2 0-3,0 0 2,3 0 0,1 0 1,-1 0 2,3 3-6,0 1 3,-3 0 0,3-3 0,0-1 0,-2 1 0,3-1 1,1 0 1,4 0-2,1 0 0,-1 0 0,4 0-3,0-1 3,-1-2 0,1 0 1,-1 0 1,-1 0-4,-6 0 2,-3-2 0,-1 3 0,-4 0 2,-3 0-2,-3 1 0,-3-1 0,0 0-2,-3 0 4,1 0-2,-1 1 0,-1-1 0,1 2 0,-2 0 0,-2 0 0,5 0-2,1-1 1,1-1 1,5 1 1,3-4 1,8-1-1,11-3-1,3-2 0,7 1 0,2 1 0,6-1-1,2-1 1,9 0 0,3 0 0,7-2 1,-1 0-1,5 1 0,4-2 2,3 4 1,7-2 7,2 1-6,5-2 5,0-2 4,3-1-7,4 0-1,1 1-5,-5-1 0,-1 0 6,-6 2-6,-7 1 1,4 0 2,-2 0 0,3 0-4,5 1 1,-2-2 0,0 1 0,-3 0 2,0 0 0,-6 3-2,-5 2 3,-7 1-4,-1 2 1,-7 0 0,0 1 0,-3 0 2,1-2-1,1 1-1,2-1-1,4 0 1,3 0 0,-3 0 0,3-1 0,-1 0 0,0 0 0,2 1-1,-4 0 5,-3 1-8,-5 2 5,-2 1-1,-2 0 0,-3 2 0,-3 0 3,0 0-3,-3 0 0,1 0-3,1 0 3,3 0 0,1 0 1,3 0 1,-1 3-2,1 1 0,3 1-3,0 0 1,4-1 2,1 0 0,0-1 1,-2 2 3,-1 1-4,-2-2 0,1 2-2,1-1 0,-2 0 2,2-2 0,0-1 4,0 1-3,7-1-1,1-1 0,3 1 0,-2-2-4,-1 2 4,1-2 0,0 0 3,3 0 0,-2 0-3,0 0 0,-1 1-2,-4 2-1,1-1 3,-4 1 0,-2-2 0,-3 2 10,-2 0-14,-1 0 4,2-1-1,2 1-6,2 0 9,-2-2-2,2 1 0,2-2 6,3 0-7,-1 0 1,3 0-3,-3 0 0,-1 0 4,-1 1-1,0 2 2,0 2 1,-2-2-3,-1 1 0,-1 1-1,4-1 0,0 3 1,8-2 0,1 3-1,1 0 3,3-1-2,-2-1 0,5 0 0,0 1-5,2 3 6,0-3-1,-1 2 0,0 0 4,-2 0-4,-2-1 0,0 0 1,-3 2-3,5-2 2,4 2 0,3-4 0,3 0 3,4-3-3,3 0 0,2-1-3,2-2 3,-7 1 0,-5 2 0,-5 0 2,-6 0 2,-4 1-4,-1 0 0,3 0-4,2-1 1,3 0 5,-4 0-2,-1-2 0,3 3 4,2-3-4,-4 2 0,2 1-2,-3-1 0,-1 4 2,-2-3 0,-4 2 1,-1 2 0,-3-4-1,0 2 0,2 0 3,3-3-6,2 3 3,3-3 0,-1-1-3,2-2 8,3 0-5,0 0 0,-4 0-8,-5 0 5,-8 0 3,-2 0 7,-6 0-7,-5 1 2,-4 2-2,-6-1 0,-5 1 2,-6 0-6,-5-2 6,-7 1-2,-7 1 0,-2-2 2,-7-1-7,-1 2 2,-2-2 3,0 0 8,0 0-4,0 1 11,0-1 0,0 0-13,0 0 9,0 0-1,0 0-7,0 0 10,1 0-10,2 0 1,0 0 3,2 0-5,1 0-4,-2 0 0,4 0 2,1 0 4,0 0-3,4 0-1,-1 0 1,-3 0 0,3 0-2,-5 0 1,-1 0 0,2 0 0,-1 0-1,-1 0 1,0 0 0,-3 0 1,0 0-1,-1 0 1,-2 0-1,0 0 0,1 0-2,5 0 2,-5 0-1,2 0 4,-3 0-6,0 0 1,2 0 2,-2 0 2,1 0-2,4 0 0,-3 0 1,-1 0 2,4 0-5,1 0 2,1 0 0,0 0 2,2 0-2,-3 0 0,6 0 3,0 0 0,6-1-6,3-2 2,6 1 1,1-1 1,4 3-1,-1-3 0,-1 2 0,3 1 1,1 0-3,6 0 2,0 0 0,1 0-2,0 0 4,-5 0-2,-3 1 0,-5 5 1,-4 1-4,-6 2 3,-2-4-2,-3 3-3,-4-2 5,-2 0 0,-4 0-1,0 0-7,-3 0 4,0 1 3,0 1 1,0-1 5,0 3-3,-6 1 4,-3 2-6,2 3 6,-3 1-8,0 2 2,3 1 0,1 3 0,0 1-4,4 1 4,-1 5 1,2 4 0,1-2 1,0 4-2,0 1 4,0-1-4,0 3 3,9 0-3,1 3 0,3 3 2,1 2 3,1 1-5,-2 2 1,1 1 0,-1 3 5,-4 10-6,0 0 2,1 3 3,-2-3 0,-2-2-5,-1-1 5,-1 1 2,-1 0-2,-3 1-4,0-1-1,0-2 0,0 0-1,0-1 1,0-2 0,-3 2 7,-6-2 1,2 0-8,-3-1 0,-1 0 3,0-1-8,1 5 5,-4 1 0,1-3 13,0-2-5,1-6-1,-1-7-7,2-3 3,2-6-6,1-5 5,1-5-2,2-6 1,2-8-1,3-4-14,0-6-99,0 0-6,-1-8 65</inkml:trace>
  <inkml:trace contextRef="#ctx0" brushRef="#br0" timeOffset="7954.4924">10958 11684 5,'0'0'14,"0"0"12,0 0-8,0 0-7,0 0-11,0 0-1,0 0-2,-6 7 0,6-3 3,0 0 2,0 0 1,6 1-1,0 1 5,3 0-1,1 0 7,4 0-10,0-3 0,6-1 2,4-1 6,1-1 3,6 0-3,2 0 1,2-1 2,4-9-6,-2 4-2,3 2 2,-4 0-5,-3-1-1,1 2-2,0 0 1,1 0-3,2 1 2,-3-2 0,2 1 2,3-2-2,0 4 0,4-1 0,2-2 4,7-1-5,7-4 1,6-1 0,2-1 7,2-1-1,5 3-6,2-2 0,5 3 0,-2-3-4,4 2 4,-1-2 0,3 1 3,-2-1 6,3-1-10,7-1 1,5 0 0,6-1 2,2 2 0,2-1 2,-8 3 8,-5 2-9,-2 1 2,-7 3-5,-7 1 3,-3 1-3,-2 0 0,-3-1 0,-1 0 3,-1-1 0,1 1-3,-1 0 0,4 1 2,-3 1-4,-4-2 2,-4 3 0,-1-2-1,-2 2 4,0 0-3,-1 0 0,-1 0 0,-3 0-1,-3 0 1,-1 0 0,0 0-1,-3 0 3,1 0-2,-5 0 0,-1 0 3,-2 2-7,-3 1 4,-1 0 0,-3 0 1,-1 1 2,-1 1-3,0-1 0,1 1-2,-3-2-1,3 3 3,-2 0 0,-1 0 0,1-2 2,-5 2-2,1 1 0,-5-3-2,0 2-2,-2-2 4,-4 1 0,1-2 1,-4 0 3,-1 0-4,-4 0 0,-4-2-8,0 1 5,-1 0 4,1-1-1,-3-1 0,0 2 0,1-1 0,1 1 0,-1-1 3,2-1-4,-1 0 2,-2 0-1,1 0 0,-1 0 3,2 2-3,-1 1 0,1-2 0,2 0-1,-1 3 4,1-4-3,1 1 0,-2 2 1,2-1-2,-1 2 1,3-1 0,4 0-2,3 0 6,3 2-4,5-1 0,5-1 4,3 2-4,6-5 1,4 0 0,5 0 7,4 0-5,3 0 1,0 0 6,0 0-5,0 0-2,-1 1-2,2 4 1,-2 0 1,1-3-3,-3 3 1,2-2 0,0 2 2,3-1-6,4 0 5,0 1-2,0-2 1,0 0-1,-4 2 1,4-3-1,-1 1 2,0 2-3,1-2 2,-2 2-1,1-1 0,-3 2 0,0 0 0,-2-1 0,-1-1 4,1 0-5,0 3 1,-3-1 0,0-3 1,2-1-1,-1 0 0,3 0-2,2 3 5,3-3-5,2 3 2,-3-2 0,1 1 0,-1-2 1,2 0-1,6 1 0,-3-3 5,4 1-10,-2 0 3,-3 1 2,-1 1 8,-5 1-8,0 1 0,0 1 2,0-3 1,0-2-6,1 1 2,1-2 1,1 0 0,5 0 2,4 0-2,2 0 2,2 0 0,-4 0-2,0 0 0,0 0 0,2 0 1,4 0 0,-1-3 1,0-1-2,-1 1 1,-1-2-1,-1 0 0,1 1 2,-5 0-3,-2 1 3,0-2-2,-2 2 3,2 1 1,1-1-4,1 2 0,0-2 3,-3 2-3,1-1 1,1 0 3,0-1-4,1 1 1,0 0-4,-7 0 7,1 1-4,-4 1 0,-3 0 1,-4 0 1,-2 0 1,-4 0-2,1 0-2,-4 0 4,-2 0-1,2 0 1,-1 0 0,4 0-3,2 0 0,3 0-2,1 0 1,1-2 0,-1-1 1,-3 2 4,-2-2 0,-1-1-4,0 1 0,4-1-1,0 1-4,3-1 4,2-1 1,-2 2 3,2-3 4,-3 2-7,1 1 0,-3-2-2,3 2-1,-4 0 3,0 3 0,-5 0 3,2 0 2,-2 0-5,-1 0 0,0 0-1,1 0-5,0 0 6,2 0 0,4 0 4,1 0 2,3 0-8,1 0 2,0 0-3,0 0-4,-2 1 9,3 1-2,2 1 2,-1 0 3,0 0-5,1 3 0,-1-2-2,-1-1-4,-1 2 9,0 0-3,-2 2 2,2-1 2,-2 2-4,-1-2 0,-1 1 0,-2-1-2,0 0 2,-2 0 0,2 1 1,3 0 0,-1 0-1,7 1 0,0-4 3,-2-1-9,-1 0 7,-2 1-1,-3-1 2,-2 1 1,-1 0-3,3-1 0,-2 2-3,2 0 0,-1-3 3,-2 1 0,-1 2 1,-4 0 3,1-1-4,-3 0 0,-3 1 0,-1 1-3,1-1 3,2 0 0,-1 2 3,2-3 0,0 1-3,-1-2 0,0 0-1,-3 1-3,0 0 4,1 0 0,-1 0 2,3-1 1,2 2-3,5-2 0,1-1 0,1 0-5,2 0 5,-3-1 0,3 2 0,1-1 5,2-1-7,1 1 2,0-2 0,-1 0-5,-3 2 7,2-1-2,-2 2 0,2 0 6,0 0-12,-1 0 6,-2-2 0,0 1 3,-8 1-2,-1-1-1,-6-2 0,-3 1 3,-5-1-4,-7 2 1,-3-2 0,-6 0-3,-3 0 4,-2 1-1,-1-1 5,0 0-1,0 0-1,0 0 5,0 0 15,0 0 4,0 0-27,0 0-3,-12 0-116,-12-15-213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2:42.3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26588 10347 0,'0'0'12,"0"0"4,0 0-1,0 0 15,0 0-12,0 0-15,0 0-3,0 3 0,0 0 0,0 0 3,0-1-3,0 1 2,0 0-2,0-2 1,0 4 4,0-1-4,1 1-2,5 1 0,-3 0-4,3-2 5,0 1 4,0-3 0,3-1 13,-2-1-17,1 0 11,1 0 2,1 0 3,-1-1 1,2-6-11,0-3-5,1 0 5,-1-3-2,-1 1 1,1 0 0,-5 0 7,2 1 5,-5 1 2,2-2 2,-2 0-12,2 0-9,-2 0 0,1 0 1,-1 1 0,3 1 4,-3 1-5,-2 1 0,1 2 3,-2 2-3,1-1 0,1 2 3,-1 0-2,-1-2-1,2 2 0,-2 1 0,0 0 7,3 2-6,-3 0-1,0 0 1,0 0 1,0 0-4,0 0-2,0 0-1,0 0 4,0 0-15,0 0 9,3 3 6,1 6 0,1 0 1,1 0 0,-2 2 0,1-2 7,-2 0-7,3 0 0,-2-2-1,5 1 1,-3-2 0,0 0 0,0-3 0,2 0 0,-1-2 0,-1 1-4,-2-2 4,2 0-1,1 0-1,1 0 2,3 0 0,-2-2 10,1-5-8,-1-2-1,0 0 2,1 0-3,1 1 5,1-1-5,3 2 0,-2-1-5,2 0 5,-4 3 0,-2 0 0,-1-1 0,0 3 7,-1 0-7,1 0 0,2 3-4,-1 0 4,0 0 0,3 0-5,-3 3 5,-1 8-2,-2 0 2,1 5 0,-1-3-5,-2 3 11,1 0-6,-2 0 0,0-1 0,0-1 3,1 0-3,-1-5-3,-3-2 2,0 1 2,0-5 0,0 0 7,0-2-5,0 0-1,0-1 0,0 0 2,0 0 22,0-2 29,0-10-35,0-5-19,3 2 1,2-2 2,1 2-2,1 0 1,0 3 14,2-1-17,1 2 0,1 1 0,0 2-2,-1 2 2,2 2-5,-1 1 10,1 0-6,2 1 1,2 2-4,3 0 3,-1 0 0,-5 6 1,-1 6-5,-2 3 5,-2 1 0,1 3 4,0-3-4,0 4 1,0-3 2,0-2-3,1 0 0,-2-3 0,1-2 2,-1-1-2,0-1-2,1-2 1,0-2-18,4-4-21,-2 0-105</inkml:trace>
  <inkml:trace contextRef="#ctx0" brushRef="#br0" timeOffset="538.1694">26832 9992 153,'0'0'52,"0"0"25,0 0-4,0 0 0,0 0-9,0 0-37,0 0-15,-4 0-12,4 0-6,0 0-31,0 0-120,0 3-102</inkml:trace>
  <inkml:trace contextRef="#ctx0" brushRef="#br0" timeOffset="2527.47">28618 10165 67,'0'0'84,"0"0"-34,0 0 28,0 0-15,0 0-17,0 0-4,-4-50 14,-4 43-33,-1-1 9,0 1 15,0-1-38,0 2-4,-1 0 2,-1 0-1,-1 0-6,-1 2 6,-2 1-3,0-2-3,2 2 0,-2 1-2,3 1 2,0 1-16,-1 0 11,0 0 5,-1 4-6,0 12-9,-2 2 4,2 4 8,0 4-9,2 2-1,1 3 1,2-3-1,5 1 6,2-5 5,2-2-19,0-1 13,0-4-11,5-2 10,6-5 2,2 0 0,-1-7-1,4-2 8,2-1-7,0 0 6,6-12-19,-1-6-1,0-3-6,1-2-10,-5 1 36,-2-1 0,-3 2 1,-3 3 4,-3 2-1,-3 3 3,-3 5 6,-2 2 12,0 2 34,0 3-26,0 1-9,0 0-23,0 5-23,0 11 23,4 3 1,2 3 0,3-4 0,4 0-1,0-3-2,1-1 1,0-3 2,0-3-1,2-4 0,-1-1-1,0-3-11,-3 0-84,-1 0-95</inkml:trace>
  <inkml:trace contextRef="#ctx0" brushRef="#br0" timeOffset="5006.4743">3913 11839 69,'0'0'54,"0"0"-22,0 0 21,0 0-6,0 0-19,0 0 22,0 0-1,0-6 1,0 6-4,0 0-17,0 0-2,0 0-23,0 0-4,0 0 16,-3-3-11,-5 0-3,-2-4 4,0 3-4,-4 0 8,2-2-10,-1 1 0,-5 1-3,3 1 0,-3-2 2,3 2 1,-3 1-2,2 1 0,-5 1-1,0 0-7,-1 0 4,5 9 1,0 3 3,0 2-5,5 2 4,2 2-8,2 3 10,2 0-6,3 5 1,3-2 4,0 3-4,0 0 2,3-1-10,11 1 8,0-1-3,3-1 9,5-1-5,2-3 5,3-1 0,3-4-16,4-2 12,-1-1-4,0 1 7,-2-2 1,-4 2-4,-6-1 4,0 2 0,-6-1 0,0 1 0,-5 0 0,-1-1 0,-5 1 0,-1-4-2,-3 2-11,0-1 4,0-1 9,-3 5 10,-13-2-7,-6-1 22,4-1 6,-6-5 9,-1-2-35,-2-2 8,-3-3 12,-1 0-18,-2 0-7,5 0 6,2-11-2,2 1-8,8-2-5,4 1-42,3 2-13,3 0-30,3 3-71</inkml:trace>
  <inkml:trace contextRef="#ctx0" brushRef="#br0" timeOffset="5475.2005">4161 11834 211,'0'0'24,"0"0"-15,0 0-14,0 0 10,0 0 0,0 0 7,67-3 3,-37 3 17,-2 2-1,2-2-27,-5 0 4,-3 0-8,-5 1-5,-4 1-53,-4 1-64</inkml:trace>
  <inkml:trace contextRef="#ctx0" brushRef="#br0" timeOffset="5772.0616">4352 11887 0,'0'0'56,"0"0"-7,0 83 37,0-56-41,3 0-13,4 0-8,-3-1-8,1 2-9,-5 1 2,3-1 17,-3-1-24,0-1 3,3 0-5,-3-3-4,0 0-13,0-5-61,0-6-43</inkml:trace>
  <inkml:trace contextRef="#ctx0" brushRef="#br0" timeOffset="5985.2142">4286 12352 87,'0'0'11,"0"0"-3,0 0 52,0 0-41,88-8 4,-60 2-14,-1 2-8,-2-2 1,-3 3-2,-3 0-10,-7 1-91,1 2 24</inkml:trace>
  <inkml:trace contextRef="#ctx0" brushRef="#br0" timeOffset="6735.3034">4733 11822 117,'0'0'75,"0"0"-3,0 0-11,0 0-41,0 0-9,0 0 7,-23 83 31,21-41 1,2 2-10,0 1-19,0 0 7,0-3-16,0-4 0,0-5 2,0-3-13,0-3 2,0-3-3,0-1-9,0-6-21,3-4-66,2-5-10,2-6-22,0-2-22</inkml:trace>
  <inkml:trace contextRef="#ctx0" brushRef="#br0" timeOffset="7266.5228">4738 11918 48,'0'0'78,"0"0"-26,0 0-10,0 0 24,0 0-7,0 0-41,0-8-18,6 8-5,5 7 5,5 11 20,-1 6 3,4 6 4,2 4 1,-1 2-14,0 0-3,1-3-5,-1-1-2,-1-4 7,0-2-10,-4-4 2,0-2-1,-1-5-1,-2-2-1,-2-3 6,-1-6-5,-3-1 4,0-3-1,0 0-4,-2-6 29,4-11 9,-1-2-1,-2-7-15,2-1 8,-4-3-7,2-2-23,-2-1 0,0-1 5,-2 2-5,1 0 1,-2 3-1,0-2 2,0 4-6,0 6 4,0 8-12,0 7-18,0 6-27,0 0-69,-2 7-159</inkml:trace>
  <inkml:trace contextRef="#ctx0" brushRef="#br0" timeOffset="8117.7509">5521 11866 134,'0'0'67,"0"0"-7,0 0-16,0 0-11,0 0 12,0 0-40,-62-65 8,42 63 9,2 2-3,-1 0 1,1 3-20,-3 13 0,-1 5-2,2 4 8,1 7-6,4 1 0,3 2-3,5 4 1,4 2-3,3-1 5,0 1-2,0-4 2,10-5 1,3-3 0,1-6 5,4-1-6,0-6 3,3 1-6,4-5 8,0-6 1,1-5 16,-1-1-17,-1 0-4,-3-3 9,-6-9-6,1-4 12,-7-2-7,-4 0-5,-5-2 10,0 4-7,0 1-5,-9 1-2,-6 5-1,4 1-4,1 2 4,0 1 1,5 0 22,2 0-19,3 2 2,0 0-5,0-1 2,0-2-2,6 1-3,10-1-3,5 3 4,-1 2 2,-1 1-2,1 0-1,-1 0 4,0 4-3,-4 5 2,1 2-1,-5 1-5,-2 3 4,-3-2-1,-3 4 0,-2 0 3,-1-1 8,0 1-8,0-4 6,0 1 1,0-2-7,0-3 0,2 0-34,4-4-58,1-5-43,5 0-90</inkml:trace>
  <inkml:trace contextRef="#ctx0" brushRef="#br0" timeOffset="8836.4669">5920 11784 5,'0'0'114,"0"0"-38,0 0-32,0 0-16,0 0-8,0 0-20,-8 0 0,5 7 9,0 4-9,0 6 13,-4 6 15,4 7 20,0 5-5,0 7-12,0 1-8,-2 4 19,4-2-31,-1-6-8,2-5 1,0-8 0,0-5-8,2-4-2,5-5 6,1-2-4,7-2 8,0-5-4,4-1 16,8-2 11,-2 0-10,5 0-6,-4 0-8,-1 0 2,-1 0-5,-4 0-23,-1 0-1,0 0 4,-7 0-66,4 0-36,-5 0-75</inkml:trace>
  <inkml:trace contextRef="#ctx0" brushRef="#br0" timeOffset="9222.4665">6337 11820 98,'0'0'160,"0"0"-110,0 0-43,0 0-2,0 0 40,0 90-3,0-56-7,0-1-3,0-1-12,0-5-13,2-1 12,-1-2-19,2-2 0,0 0 1,-1 0 0,-1-1-2,2 0-1,-3-3-50,2 0-23,1-3-59,1-6 23,-1-6 5</inkml:trace>
  <inkml:trace contextRef="#ctx0" brushRef="#br0" timeOffset="9508.0117">6375 11723 277,'0'0'73,"0"0"-42,0 0-27,0 0 2,0 0-6,39-77 0,-29 71 5,0 3-5,-1 2 0,3 1 0,0 0-4,0 0 2,0 1-22,-3 11-78,-1 0-36</inkml:trace>
  <inkml:trace contextRef="#ctx0" brushRef="#br0" timeOffset="9804.8635">6372 12010 88,'0'0'130,"0"0"-54,0 0-20,0 0-11,91-24-26,-73 20-3,-2-1-7,-2 3-9,-3 2-4,-3 0-31,-5 7-67,-3 8-22,0 6-40</inkml:trace>
  <inkml:trace contextRef="#ctx0" brushRef="#br0" timeOffset="10039.2283">6428 12290 64,'0'0'90,"0"0"-5,0 0-43,0 0-19,0 0-1,103-22-11,-76 11-6,0 4 11,0 0-3,-9 3-13,1 4 0,-8 0-76,-4 0-52,-4 0-15</inkml:trace>
  <inkml:trace contextRef="#ctx0" brushRef="#br0" timeOffset="10905.0778">7637 11675 5,'0'0'46,"0"0"1,0 0 46,0 0 10,0 0-22,0 0 7,4-64-30,-7 58 1,-4 2-16,-1 1-4,-2 3-39,1 0-5,-6 0 5,-1 2 0,-4 13 1,1 4-6,-2 2 17,5 6-20,4 5 8,1 4 0,1 5-1,5 1 1,2-2 0,3-3 0,0-4-15,2-2 13,11-5-9,5-3 11,3-5-7,7-5 10,2-4-3,3-3 1,3-5 3,-2 1-3,-4-2-1,0 0-35,-5 0-8,-1 0-67,-6 0 2,-3 0-121</inkml:trace>
  <inkml:trace contextRef="#ctx0" brushRef="#br0" timeOffset="11295.681">7993 11550 68,'0'0'83,"0"0"1,0 0-11,0 0-48,0 0-13,0 0 9,53-20 20,-31 16-16,0-1-14,-2 2-2,1-2-9,-4 5 0,-3 0-3,0 0-64,-4 0-48,-6 0-55</inkml:trace>
  <inkml:trace contextRef="#ctx0" brushRef="#br0" timeOffset="11530.0434">8083 11574 19,'0'0'23,"0"0"45,0 0 23,-1 105-16,1-71-14,4-6-13,2-1-48,0-6 17,-2 2-16,1-4 0,-2 1 9,-3-2-10,0 5-17,0 0-59,0 1-45,0 1 91,-5-5-65</inkml:trace>
  <inkml:trace contextRef="#ctx0" brushRef="#br0" timeOffset="11717.5358">8044 12012 132,'0'0'11,"0"0"-11,0 0 62,0 0 19,0 0-43,0 0 1,88-5-21,-66 3-18,-2 2 3,2 0-3,-2 0-116,-2-2 102,1-1 12,-1-3-172</inkml:trace>
  <inkml:trace contextRef="#ctx0" brushRef="#br0" timeOffset="12369.644">8475 11533 60,'0'0'185,"0"0"-64,0 0-42,0 0 2,0 0-79,0 0 12,-10 35-14,8 2 11,-1 7 16,0 0 1,2-2-13,-2-3 4,3-7-11,0-2-1,0-5-6,0-2-1,0-2-7,0-3-28,6-2-16,-2-1-25,4-4-48,-1-5-42,2-6-33</inkml:trace>
  <inkml:trace contextRef="#ctx0" brushRef="#br0" timeOffset="12963.3642">8499 11603 130,'0'0'102,"0"0"-8,0 0-60,-6-85 23,6 67-18,2 2-14,8 0 2,2 4 1,0 4-11,2 2 9,-1 1-22,2 2-1,1 3 0,-1 0 0,0 0-6,2 11-4,-6 8 0,-3 2 2,-8 6-6,0 0-16,-9 2-20,-15 0 34,2-3 11,-5-2-1,6-3-6,0-5 6,6-7-22,5-3 9,2-6 16,2 0 2,3 0 6,-1 0 5,4 0 17,0 0-3,0 0-27,0 0-14,7 7 10,8 4 4,6 1 7,3 1 4,0 1 0,3 0 18,-2-1-16,0 2-1,-1 0-5,-1 0-1,-1 2 1,-6-1-7,-2 1 1,-1 1-5,-4-1-5,0-1-29,0-1 38,1-2-17,-2-3-28,0-3-53,0-4-39,-2-3-22</inkml:trace>
  <inkml:trace contextRef="#ctx0" brushRef="#br0" timeOffset="13724.3533">9073 11542 68,'0'0'46,"0"0"4,0 0 36,0 0-18,0 0-15,0 0-11,-22-27 11,16 24-28,-4 1-5,2 0 1,-4 2-6,-2 0-13,-3 0 0,-2 1-2,2 8 3,1 2-2,4 4-1,2 6 0,-1 7-1,3 8 1,4 7 4,0 1-2,4-1 4,0-3-6,4-2-4,11-6 1,7-7 3,2-4 0,2-4-1,2-3 1,2-7 3,0-3-3,1-4-15,2 0-62,-3 0-50,-2-4-127</inkml:trace>
  <inkml:trace contextRef="#ctx0" brushRef="#br0" timeOffset="14289.9989">9352 11613 55,'0'0'106,"0"0"-48,0 0 3,0 0 23,0 0-31,0 0-4,-8-16-43,8 16-6,0 21-7,0 10 7,0 6 9,0 3 29,0-3-35,0-3 1,5-3-4,3-5 5,6-2-9,2-5 4,2-2 0,4-5 2,-1-5 1,4-5-3,-2-2 4,2 0-1,-1-2 5,1-13-8,-1-1 0,-4-5 11,-1-2-11,-4 1 4,-5-2 7,-4-4 0,-1 2 2,-5-6-11,0-1 0,0 0-2,0 2 0,0 5-2,-2 5-11,-1 5-28,0 9-3,2 2-30,-1 5-65,1 0-94</inkml:trace>
  <inkml:trace contextRef="#ctx0" brushRef="#br0" timeOffset="14602.484">9788 11503 160,'0'0'101,"0"0"-41,0 0 19,0 0-40,0 0-32,0 0 5,51-24-8,-30 21 2,1 0 7,2-2-12,-1 3 4,-1-1-5,-3 3-25,-4 0-40,-5 0-46,-8 0-40</inkml:trace>
  <inkml:trace contextRef="#ctx0" brushRef="#br0" timeOffset="15055.5884">9896 11530 70,'0'0'53,"0"0"-17,-8 77 27,7-41-12,-1-1 3,2-4-9,0-2-17,0-4-15,0 1-13,2-3 1,2-2 11,-1-2-8,0-3-4,-1-5 2,-2-1-2,0-5-26,0-2-24,0 0-32,0-1-7,0 0 41,0-2-10,-6 0 16,1 0 41,2 0 1,0 0 20,0-5 19,2 2 29,1 0 6,0 2-4,0-4-24,0 0-21,0 1-21,10-1-4,5 1 8,2 1 4,3-2-10,4 2 1,0-1 5,5-2-8,-3 3-13,-2 0 2,-6 0-54,-6 3-14,-4 0-8,-5 0-62</inkml:trace>
  <inkml:trace contextRef="#ctx0" brushRef="#br0" timeOffset="15703.2049">10297 11406 129,'0'0'89,"0"0"6,0 0-20,0 0-17,0 0-15,0 0-13,-17-7 4,17 7 13,0-2-10,0 2-10,0-1-27,0 1-1,0-1-7,5 1 8,10-2 4,6-1 3,1 0 1,2-1 4,0-1-12,3 1 0,0 1-4,-2 3-16,-3 0-61,-5 0-46,-4 0-56,-8 0-38</inkml:trace>
  <inkml:trace contextRef="#ctx0" brushRef="#br0" timeOffset="15984.4415">10406 11448 32,'0'0'12,"0"0"28,0 0 19,0 81 22,0-48 0,0 2-29,0-1-7,0 2-11,3-6-20,3-3 1,0-1-15,-3-5 0,6 2 3,-6-2-3,-2 3-36,-1 1-54,0 0 69,0-6-103</inkml:trace>
  <inkml:trace contextRef="#ctx0" brushRef="#br0" timeOffset="16500.0437">10848 11920 403,'0'0'30,"0"0"-29,0 0-2,0 0-25,0 0-42,0 0-15,-13 19-136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21:26.1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11343 955 287,'0'0'69,"0"0"-46,0 0-14,0 0-2,0 0 8,0 0 54,0 0 5,16 81-7,-11-51-13,-1 2-28,1 2 0,-1 4-16,3 1 4,-2 0-14,4 0 8,-4-1-9,-1-3 1,2-2-12,-3-3 11,1-3-36,-1-3-6,0-6-44,0-4-60,-3-7-110</inkml:trace>
  <inkml:trace contextRef="#ctx0" brushRef="#br0" timeOffset="470.0139">11196 1034 181,'0'0'112,"0"0"-84,3-84 19,10 62 30,-1 1 13,1 3-42,2 3-9,7-2-4,2 6-29,7 1 28,1 7-25,5 3-3,5 9 9,4 25-9,5 16-6,-6 8 0,-5 2 14,0-2-15,-12-7 1,-7-1-1,-6-3-12,-13-3-2,-2-2 15,-12-6 4,-18-5-1,-7-2 19,-4-5-12,-2-5-8,1-5 8,5-5 0,3-4-10,4-5 0,3 0-14,5-2 13,5-11-38,2-2-36,8 1 1,1 5 1,3 5-67,3 0-125</inkml:trace>
  <inkml:trace contextRef="#ctx0" brushRef="#br0" timeOffset="886.0734">11961 911 279,'0'0'36,"0"0"-36,0 0 0,0 0 13,0 0 22,88 0-23,-62 0 9,1 0 0,-2 0-18,-1-1 6,-3-4-9,0 0-65,-6 0-131</inkml:trace>
  <inkml:trace contextRef="#ctx0" brushRef="#br0" timeOffset="1108.7665">12116 895 95,'0'0'106,"0"0"-32,-12 100 47,7-48-48,-1-1-24,5-3-15,1-6-21,0-2 8,0 0-20,0-6 2,0 1 3,0-6-1,0-2-10,0-3-24,-6-3-93,-8-5-119</inkml:trace>
  <inkml:trace contextRef="#ctx0" brushRef="#br0" timeOffset="1287.1833">11999 1467 222,'0'0'271,"0"0"-168,0 0-28,0 0-54,0 0-14,0 0 13,54-7-7,-15 0-7,1 1 0,2 0-6,-2 1-34,-4 2-62,-6 2-134,-1 0-131</inkml:trace>
  <inkml:trace contextRef="#ctx0" brushRef="#br0" timeOffset="1762.6915">12657 940 371,'0'0'104,"0"0"-25,0 0-8,0 0 5,0 0-54,-91-62-11,79 62 2,-3 0-12,3 8-1,-1 11 0,4 8-2,3 8-4,4 7 6,2 3-6,0 3-1,14-1-3,14-3 7,8-4-1,9-4-25,0-3 27,-1-2-6,-6-4 8,-10-6 4,-8-2-4,-12-4 0,-8-1 0,0-2 12,-10 0 10,-14-1 13,-9-2-23,-7-4 7,1-3-15,2-2-3,-1 0-1,0 0-43,5 0-85,2 0-156</inkml:trace>
  <inkml:trace contextRef="#ctx0" brushRef="#br0" timeOffset="2173.693">13231 957 403,'0'0'7,"0"0"13,0 0 91,-102-22-89,63 40 9,-2 11-1,-2 10-10,8 3 33,6 5-36,4 6-9,8 5 15,3-1-14,11-2 14,3-7-23,13-9-2,20-7 2,9-10 0,8-7 0,5-9 9,-1-6-9,-2 0-20,-6-7-25,-8-14-95,-8-5-111</inkml:trace>
  <inkml:trace contextRef="#ctx0" brushRef="#br0" timeOffset="2574.7585">13582 929 397,'0'0'104,"0"0"-104,0 0-2,0 0 2,-3 110 61,0-58-8,3-3-25,0-5-7,0-5 3,0-5-23,2-2 1,4-5-2,-2-3 10,1-7-20,0-5 5,0-5-78,-2-4-22,0-3-46,2 0-66</inkml:trace>
  <inkml:trace contextRef="#ctx0" brushRef="#br0" timeOffset="2991.5011">13657 908 198,'0'0'120,"0"0"5,18-93-5,-11 80-54,3 9-11,6 4-40,6 0-13,6 17 22,3 10-22,-1 7 5,-7 7-7,-10 1 3,-10-1-6,-3 0 1,-19-5-8,-11-5 9,-4-7-13,1-7 14,5-6-4,8-6 11,7-5 16,5 0-2,7 0-21,1 0 9,0 0-9,0 0 0,0 0-5,20 3 4,6 7 1,8 3 3,0 3 2,-1 1 10,0 0-15,-3-2 4,0-2-8,-5 1 4,1-3-8,-4-4-19,-3-1-77,-5-1-100,-8-4-85</inkml:trace>
  <inkml:trace contextRef="#ctx0" brushRef="#br0" timeOffset="3329.9739">14097 902 489,'0'0'119,"0"0"-79,0 0-40,0 0 10,0 0-10,0 0 8,3 75 26,1-26-15,-2 2-11,-2-5 21,0-4-28,0-1 10,0-5-11,0-4 13,0-5-15,0-6 2,0-6-32,0-4 7,0-10-125,1-1-50,7-5-81</inkml:trace>
  <inkml:trace contextRef="#ctx0" brushRef="#br0" timeOffset="3561.7564">14164 858 417,'0'0'41,"0"0"-38,0 0 1,28-84 13,-14 75 19,1 6-6,0 0-6,1 3-20,-1 0 13,4 0-15,1 0 4,-4 0-3,2 3-3,0 5-39,-2 2-23,-2 1-46,-6 2-57,-8-1-24</inkml:trace>
  <inkml:trace contextRef="#ctx0" brushRef="#br0" timeOffset="3781.2962">14185 1006 61,'0'0'130,"0"0"-99,0 0 42,0 0-8,0 0 16,0 0-2,26 42-13,-3-42-2,6 0-50,0 0-4,0 0-10,-6 0-60,-4 2-18,-9 7-52,-10 3-117</inkml:trace>
  <inkml:trace contextRef="#ctx0" brushRef="#br0" timeOffset="4009.5874">14124 1326 56,'0'0'66,"0"0"-8,0 0 55,0 0-18,101 8-16,-71-8-26,1 0-37,-2 0 15,-4-1-31,-5-4 5,-3 3-10,-5-1-55,-1 2-33,-5-1-41,-5 0-66</inkml:trace>
  <inkml:trace contextRef="#ctx0" brushRef="#br0" timeOffset="6299.7032">14620 815 37,'0'0'161,"0"0"-64,0 0-13,0 0-8,0 0-3,0 0-28,0 0 0,0 0-32,3 0-10,10-3 16,6-2-17,8 0 10,7 0-12,11-1 13,12-2-8,4-1-5,3 1-26,-6 1-18,-7 3-66,-14-1-30,-12 4-18,-14 1-49</inkml:trace>
  <inkml:trace contextRef="#ctx0" brushRef="#br0" timeOffset="6600.4366">14918 768 81,'0'0'127,"0"0"-61,0 77 58,0-35 6,0 5-40,0 1-22,0-3-42,4-4-15,6-7 23,2-4-19,0-2-2,-3-4-5,-4 1-4,-2 1-6,-2-2 2,1-2-16,-1-5-7,4-3-67,3-7-91,2-4-49,0-3-18</inkml:trace>
  <inkml:trace contextRef="#ctx0" brushRef="#br0" timeOffset="6923.2424">15408 797 328,'0'0'218,"0"0"-153,0 0-34,0 0-18,0 0 25,-12 111 15,9-57-27,2 0 20,1-7-44,0-6 15,0-5-17,1-3 11,4-4-13,-1-3 2,1-3-7,0-6-5,-1-7-52,0-4-37,2-6-96,3 0-123</inkml:trace>
  <inkml:trace contextRef="#ctx0" brushRef="#br0" timeOffset="7170.6693">15478 753 407,'0'0'134,"0"0"-80,0 0-17,0 0 10,0 0-34,0 0 9,96-69-10,-57 67-9,-2 1 5,-1 1-8,-5 0-7,-5 0 4,-6 0-67,-8 9-53,-7 3-21,-5 3-70</inkml:trace>
  <inkml:trace contextRef="#ctx0" brushRef="#br0" timeOffset="7371.2098">15461 1027 188,'0'0'108,"0"0"-85,0 0 60,0 0-18,0 0-3,81 14-1,-46-14-42,-1 0-4,-6 0-15,-8 0-2,-7 0-81,-10 4-92,-3 11-105</inkml:trace>
  <inkml:trace contextRef="#ctx0" brushRef="#br0" timeOffset="7556.125">15448 1274 262,'0'0'179,"0"0"-150,0 0 33,0 0 2,0 0-12,84 20 1,-44-20-46,1-3 6,-2-5-13,-2 1-2,-6 0-16,-4 3-80,-2-1-10,-4 2-143</inkml:trace>
  <inkml:trace contextRef="#ctx0" brushRef="#br0" timeOffset="8277.3162">17252 640 198,'0'0'155,"0"0"-155,0 0 0,0 0 50,0 79 39,0-37-1,0 9-38,0 3 8,0-2-20,4-2-30,-1-9 11,2-6-19,0-6 5,-1-1-10,1-6 5,1-2-15,-3-5-7,1-5-64,3-5-19,0-5-63,2 0-123</inkml:trace>
  <inkml:trace contextRef="#ctx0" brushRef="#br0" timeOffset="8609.3837">17282 741 229,'0'0'91,"0"0"-3,0-98 16,0 76-14,5 5-3,-1 3-29,3 7-24,-2 3-4,1-1-27,6 5-3,9 0 0,6 1 3,4 21-3,2 7 0,-6 6 0,-7 3 0,-7-2 0,-9-3 0,-4-1-8,0-3 3,-17-4 5,-9-3 2,-7-2 9,-4-2 0,-1-3-11,4-4-9,6-7-16,4-1-69,10-3-121,4 0-154</inkml:trace>
  <inkml:trace contextRef="#ctx0" brushRef="#br0" timeOffset="9433.4894">17619 988 216,'0'0'149,"0"0"-139,0 0-6,0 0 36,0 0 11,0 0-26,30 21 20,-14-21-11,1 0-13,5-7 20,1-11-40,-1-10 5,4-6-6,-3-6-46,-6-2 25,-4 3-14,-7 1 21,-4 4 5,-2 0 15,0 0-6,0 2 10,0 6-9,0 3 27,0 8 20,0 8-15,0 5 35,-2 2-31,2 0-34,0 24-3,0 14 0,0 11 5,0 8 24,0 2-14,0 1 23,0 1-24,0-8 2,0-4-16,-1-8 12,-1-10-13,2-4 1,-1-6 0,-1-5-7,1-8 13,1-1-6,0-7 0,0 0-1,0-4-3,0-15 4,0-10-21,9-10 18,5-6-12,3-8 15,1 3 0,-1 10-1,-3 8-3,-2 16 4,-4 8 0,2 8-8,-1 0-3,3 11 11,4 11 0,4 5 2,-2 2 1,1 1-3,-2-3 4,-1-3-7,1-3 6,-3-5-3,-2-4 0,0-2-33,-4-2-21,2-5-72,2-3-77,1 0-132</inkml:trace>
  <inkml:trace contextRef="#ctx0" brushRef="#br0" timeOffset="10513.8486">18424 848 356,'0'0'117,"0"0"13,0 0-19,0 0-42,0 0-31,-85-12-30,67 29 0,-3 6 3,4 5-4,-1-1-6,6 1 0,4-3 2,5-3-4,3-4 1,0-1-8,7-6 1,5-1 7,2-6-22,3-2 13,-2-2-20,3-2 13,1-14 3,-1-7-27,-1-2 33,-5-1-20,-3 3 27,-4 6 1,-3 6 19,-2 4 54,0 6-10,0 1-50,0 0 0,0 0-14,0 3-3,1 13-12,3 4 20,2-3-5,1-3 0,3-4 4,2-1-8,2-3 4,4-3 0,1-3-5,4 0 5,0-12-6,4-6 6,-3-6-39,-4-8 36,-6-1-13,-1-6 11,-2 3-8,-2 4 17,0 4-4,1 5 23,-3 6-18,-1 7 22,-2 4-27,-2 6 6,1 0-17,1 8 0,5 13 11,-2 6 6,3 3-1,-2 0 7,0 0-12,-2-3 3,1 0 0,-1-1-1,0-5-2,-2-3 0,1-4 10,-2-4-12,-1-4 2,-2-3-13,0-1-18,0-2 9,-10 1 22,-6-1 4,1 2 3,2-1-7,5 0 0,5 1 5,3-2-12,0 1 0,0 2-12,2 1 14,12-1 10,3 0-5,4-3 6,2 0-4,2 0 6,0-10-6,2-3-2,3-3 2,0-7 6,-2-5-8,-1 2 0,-7-5 1,-4 3 1,-6 4 0,-4 3-2,-3 4 14,-3 7-11,0 2 37,0 5-6,-6 3-24,-4 0 10,-2 8-17,-5 14-3,5 12 12,2 2-10,7 1 13,3-2-15,0-5 7,10-3-13,5-4 6,3-9 0,2-4 0,4-6-3,2-4-11,4 0-18,2 0-44,-1-12-76,-3-8-396</inkml:trace>
  <inkml:trace contextRef="#ctx0" brushRef="#br0" timeOffset="11415.8122">20233 695 235,'0'0'117,"0"0"-36,0 0-12,0 0 4,8-87-31,-10 69 28,-11 3-38,-7 1-20,-2 4 12,-2 4-11,-3 6-16,0 0 3,1 8 0,-3 18 0,1 11 0,0 8 0,2 5 8,7 0-3,3 2-2,6-1-3,9-4 3,1-5-10,0-6 6,9-9 1,7-4-5,-1-8 7,2-6-2,-4-4 0,0-5-12,-1 0 7,-1 0-6,-2-9 11,-2-8-1,-4 1 5,-1-5-4,-2 0 0,0 3 7,0-2-7,0 2 0,-3 4 0,0 5 8,3 3-3,0 2-5,0 2 0,15-1-7,9 2 1,1 1 6,2 0 0,-1 0-9,-3 10 11,-2 4-2,-5 4 0,-5 0-3,-2 1-4,-5 0 7,-2-3 0,-2-1-14,0-3 0,0 2-37,0-4-14,0-2-56,0-1-27,0-7-73</inkml:trace>
  <inkml:trace contextRef="#ctx0" brushRef="#br0" timeOffset="12387.1913">20580 815 199,'0'0'192,"0"0"-114,0 0 1,0 0-4,-80-17-50,61 17 14,1 6-15,2 12-11,-2 6 20,3 5-21,3 4-5,6 0-7,5-4-4,1-4 4,0-7-3,10-4 7,2-5 0,3-4-4,1-4 0,2-1-5,2-1-2,0-16-3,1-4-7,-4-2-20,-1-2 36,-7-1-4,-2 8 5,-3 4 9,-4 9-2,0 5 47,0 0-21,0 0-28,0 0-10,3 8-1,5 9 6,4 1-6,2-3 6,4 1 0,1-6 0,-1-4 7,6-4-7,1-2 0,2 0 2,1-10-12,0-9 1,-2-7-10,-2-6 17,-2-2-7,-5-2 8,-1-3 1,-4-4 0,0 1 4,-6 0 1,-5-1 6,-1-1 16,0 3-18,0 2 16,0 8-25,0 6 2,0 11-5,0 6 13,0 8-10,0 0 0,0 19-13,0 20 12,0 17 1,0 7 0,0 1 17,0-2-8,0-2-9,0-6 0,0-3 10,14-6-12,1-10 2,3-7 0,1-8-7,3-9 13,7-7-6,2-4 0,5-1 9,0-19-13,-3-4 4,-5-8 0,-4-5-9,-6-1 9,-3 0 0,-8 7-3,-5 8 3,-2 6-1,0 7 1,-3 4 0,-5 6-8,-1 0 5,-1 9 3,-1 15-5,2 8 9,8 3-11,1-4 7,0 1 0,15-5-3,6-5 4,1-8-1,5-5 0,1-7-3,4-2 0,-2 0-28,-4-16-141,-3-6-129</inkml:trace>
  <inkml:trace contextRef="#ctx0" brushRef="#br0" timeOffset="12788.1716">20721 681 430,'0'0'121,"0"0"-35,0 0-16,0 0-21,0 0-17,0 0-32,28 0 0,7 0-8,10 0 26,5 0-18,4-2 0,-3 0 5,-1-2-4,-1-2-1,-4 0-20,-7-1-40,-7 0-106,-9 0-59</inkml:trace>
  <inkml:trace contextRef="#ctx0" brushRef="#br0" timeOffset="15278.2947">11232 1764 42,'0'0'39,"0"0"17,0 0-8,0 0 4,0 0-3,0 0 12,0 0-25,58 0-15,-44 0 7,2 0-19,4 0-3,2 0 20,2 0-21,-1 0 10,-1 0-7,2 0-4,-2 0 2,2 0-6,3 0 0,6 0 5,0 0-1,4 0 7,0-2-6,5-3 0,4 1 10,5-1-15,4-1 0,3 0-2,3 1 7,4-2-5,0 3 0,-2-3 1,1 1-1,-7 2 0,-5-2 0,-6 1-2,0-1-3,-1-1 1,0-1 1,-2 1-2,-1 1-4,-5 1 8,-1 1-15,-3 1 15,-2-2-7,1 2 8,-1 0-1,5 0 4,5-3-3,6 0 0,8-3 0,4 3-3,6-3 5,-1 1-2,0 1 0,3-1 4,-1 1-6,5-1 2,-2 4 0,-3-2-6,-2 2 10,-3 0-4,-3 0 0,0-1 5,0 1-9,1-1 4,0 0 0,1 1-2,1 0 3,0-1-1,3 0 0,2 1 5,-3 1-5,-5 0 0,-4 0 0,-3 0-4,-4 2 8,-2-3-4,0 3 0,0-2 2,2 2-3,1-2 1,0 0 0,0 0-4,2-1 8,4 0-4,-2 0 7,2 1 4,-1-2-7,-3 3-4,2-1 1,2-1-5,1 0 8,0-1-4,7 0 0,0 2 4,1 0-5,5 0 1,-2-1 0,1-1-4,6 1 7,3-1-3,2 2 0,-1-1 4,-3 1-2,-3 0-2,-2 1 0,-1 1 3,1-1 1,2 2-4,-3 0 0,0 0 7,3 0 4,3 0-11,2-1 3,0-1-9,-1 2 6,0-1 0,1 1-1,0 0 11,1 0-10,0 0 0,-2 0 2,0 0-3,-1 0 2,1 0-1,-4 1 0,0 2 8,-1 0-8,3-1 0,2 1 0,-2-2-4,0 1 6,-4-2-2,-1 0 3,-1 1 4,1-1-8,0 0 1,-7 0 0,-4 0-4,-5 0 6,-3 0-2,-4 2 0,-2-1 10,-1 2-13,-1-1 3,0 2 0,0-1-4,-4 0 4,2 2 0,2-2 1,1 0 6,6 0-7,1 0 0,5-2-1,4 3-3,2-1 4,2-2 0,0 2-3,2 1 11,3 1-10,2 0 2,5-2 0,4-1-4,1 0 4,4-2 0,1 0-1,-1 0 4,-1 1-4,-4 1 1,3-1 0,1 3-3,1-3 3,2-1 0,0 0 0,1 0 4,3 0-6,1 0 2,-1 2 0,-1-1-2,-3 1 2,-4 1 0,-2 1 2,-6 1 7,-3-1-9,-6-1 0,-5 2 5,-9-3-12,-9 0 5,-15-1-45,-14 3-17,-12-4-62,-21 1-180</inkml:trace>
  <inkml:trace contextRef="#ctx0" brushRef="#br0" timeOffset="22024.4788">8924 3265 130,'0'0'105,"0"0"-92,0 0-3,0 0 62,0 0 19,14 98-40,-8-65-4,3 7-10,-2 4-17,-2 3 12,-2 3-23,-2 4-5,-1 3 2,0 1 5,0-3-11,-6-5 0,2-7 5,-1-7-17,4-4 12,1-7-46,0-5-13,0-9-50,0-8-41,9-3-117</inkml:trace>
  <inkml:trace contextRef="#ctx0" brushRef="#br0" timeOffset="22679.12">8924 3283 154,'0'0'69,"0"0"-29,8-87 40,-1 64 3,2 2-43,2 5 33,-1 1-37,5 1 7,0 2 4,3 2-41,-3 1 16,4 6-20,2 3 5,0 0 9,6 18-16,4 12 6,-1 6 1,-2 3 4,-7 3-20,-10 2 9,-11-1 0,-5 2-9,-25-1 0,-9-4 9,-7-6-9,1-5-18,1-8 19,13-9 6,8-6 2,10-6 6,7 0-6,6 0-11,0-8 7,0 1 8,7 2 7,9 5-11,3 0 4,3 3-5,3 15 3,0 5 4,1 2 7,1 0-5,1 0-8,2 1 0,0-2 4,-2 0-4,-1 1 0,-2 3 0,-8-1-4,-2 1 6,-9-2-2,-5-2 0,1-3-29,-2-5 5,0-3-56,0-7-7,1-6-32,4 0-134</inkml:trace>
  <inkml:trace contextRef="#ctx0" brushRef="#br0" timeOffset="24166.7612">9651 3901 107,'0'0'79,"0"0"-76,0 0 21,0 0 12,0 0 28,0 0-28,6 25-13,0-22 25,0-3-20,3 0 5,3 0-6,3 0-16,5-7 15,0-9-26,2-2-25,-2-3 24,-7 0-37,-1-3 37,-8 0-1,-2 1 0,-2-1 2,0 0 0,0 2 3,-8 2 7,1 5 15,1 3 0,3 6 23,2 3-6,1 2-1,0 1-25,0 1-9,0 20-14,0 11 10,0 5-3,0 2 7,1 2 3,2-3 5,3-2-5,-1-2-8,0-3 14,0-6-12,-2-4-4,-3-3 0,0-4 10,3-5-13,-3-3 3,0-3 0,0-3-4,0 0 12,0 0-8,0-3 5,0-11 5,0-5-16,0-5 6,6-5 0,2-4-18,6 0 9,0 4-3,5 4 9,-4 7 4,0 4-2,-4 7 1,-4 4 0,-4 3-10,-2 0 0,1 13 3,-2 12-5,0 1 24,0 1-10,-9-1 1,2-6-3,-1-4 17,5-4-14,1-3-3,1 0 0,1-1 10,0-2-10,0-2 0,0-1 0,1-1-1,10-1 2,4 3-1,1-3 0,5-1 14,3 0-33,-1 0 7,2 0-110,-3 0-74,0 0-148</inkml:trace>
  <inkml:trace contextRef="#ctx0" brushRef="#br0" timeOffset="24630.3609">10639 3354 155,'0'0'192,"0"0"-126,0 0-56,0 0 25,0 0 15,0 0-45,86 9 16,-56-9-9,0 0-10,-3-1 8,-4 1-10,-4 0-7,-6 0-61,-7 0-128,-6 4-91</inkml:trace>
  <inkml:trace contextRef="#ctx0" brushRef="#br0" timeOffset="24799.6568">10682 3547 208,'0'0'46,"0"0"-23,0 0 38,0 0-17,0 0 22,0 0-25,113 23-37,-77-32-4,0 2-20,-3 1-49,-7 0-50,-6 3-160</inkml:trace>
  <inkml:trace contextRef="#ctx0" brushRef="#br0" timeOffset="26171.5475">9806 4030 26,'0'0'80,"0"0"-36,0 0 26,0 0-28,0 0-5,0 0-21,10 0-1,-5 7 37,-2 5-10,0 5 0,-1-1 11,-1 2-30,-1-1 10,0-2-15,0 0-15,0 0 15,0-1-18,0 0 0,0-4 1,0 1-1,-3-4-20,0-1-28,0-6-59,3 0-22,0 0-41</inkml:trace>
  <inkml:trace contextRef="#ctx0" brushRef="#br0" timeOffset="28407.4882">12387 2858 80,'0'0'44,"0"0"27,0 0 19,0 0-5,0 0-9,0 0-39,0-2-14,-3 0 3,-6 1-16,-7 1-1,1-3-7,-4 1 5,0 1 15,2-2-22,-4 1 8,1 2-8,-5 0 3,3 0-7,-2 0 0,7 0 4,1 0 8,4 0-2,4 0-5,4 0 12,1 0-6,3 0 10,0 0-17,0 0 2,0 0-9,0 0 2,0 0-2,0 0 2,0 0 4,0 3 1,0 3 0,0 3 1,4 2 19,-1 4-19,2 6 20,-2 5 4,3 5-15,-1 4 10,-1 0-20,0 1 9,1-2-7,-1 1-2,-1 1 0,0 6-4,-1 5 9,1 4-5,-3 4 0,0 1 5,0 1-3,0 1-2,3-1 0,7 4-4,-5 5 13,-2 1-9,-2 1 24,-1-5-8,0-1 12,0-4-22,0 2-6,-3 2 9,-4-3 2,-4 0-6,2-4-5,-1 1 4,0 3-7,-4 1 3,2-1 0,0 0 14,2-5-4,-2-3-5,3-1-5,0-1 8,-1 1-17,2-4 9,-1-2 0,6-3-1,0-7 9,0-2-8,3-5 0,-2-3 3,-2-1-11,1-5 8,-1 0 0,-1-1-2,-1-3 10,-1 1-8,-2-1 0,1 0 5,-1-3-11,3 0 6,-1-1 0,4 0-5,-1-1 11,-1 0-6,2 1 0,0 1 8,1-2-17,-1 3 9,-2 2 0,0 4-3,-1 0 14,2-1-11,-1-3 0,2 0 4,0-1-10,-1 1 6,4-2 0,0-3-6,0-1 4,0-5 1,6 0-2,6-3 3,7 0-1,5 0 1,6-8 0,7-4-10,3-5 15,8-1-5,4-3 0,5-3-37,1 2 4,-1-4-100,-5-2-104,-4-3-63</inkml:trace>
  <inkml:trace contextRef="#ctx0" brushRef="#br0" timeOffset="29102.8724">12850 2990 375,'0'0'73,"0"0"-73,0 0 6,0 0 91,0 0-17,19 81-41,-11-53 12,-4 4-47,1 0 10,2 2-14,-4 2 17,-2 3-19,1-2 2,-2-2 0,0-4-12,0-5-14,0-5-100,0-6-166</inkml:trace>
  <inkml:trace contextRef="#ctx0" brushRef="#br0" timeOffset="29826.9183">15156 2837 340,'0'0'87,"0"0"-75,0 0-8,0 0 41,-75 106-9,68-70-6,7 0 3,0-6-28,0-4 14,15-3-19,4-4 0,4-5 2,5-7 8,7-5-10,-1-2 7,3 0-1,-1-14-6,-5-5 0,-3-3 2,-8 0 2,-5-2 4,-9 0 13,-5-4 22,-1-1-19,0 0 21,-12-1-37,-1 4-6,-1 4-1,-2 3-1,1 8-26,-4 6-56,-8 5-149,-6 0-169</inkml:trace>
  <inkml:trace contextRef="#ctx0" brushRef="#br0" timeOffset="30628.6697">12902 4450 228,'0'0'15,"0"0"27,-48 79 31,36-41-25,6 0 31,2 1-35,4 0-1,0-3 19,0-4-41,9-5-5,10-5-12,2-5 8,6-6-9,4-7-3,5-4 9,4-1 26,-1-19-32,1-7 2,-5-5 9,-10-4-3,-7-2-6,-12-1-5,-6-1 6,0-1 9,-16 4-12,-7 3-1,-4 10 1,-1 6-1,1 9-4,-1 6-72,1 3-191</inkml:trace>
  <inkml:trace contextRef="#ctx0" brushRef="#br0" timeOffset="31507.7039">15268 4529 81,'0'0'31,"0"0"-20,0 0 70,0 0-25,0 0 52,0 0-29,94 23-27,-63-23 16,4-5-27,1-8-15,1-3-12,0-4-5,-8 1-9,-7 2 2,-9 0 2,-10 2 13,-3 2-17,0-2 0,-15 2 0,-4 5 21,-8 3-14,-3 5-7,-6 0 0,-1 6-2,3 15 3,0 12-1,2 8 18,5 7-16,5 2 28,3-4-4,9-4-20,9-4 16,1-5-21,1-4-1,19-3 0,10-7 13,13-2-13,8-9 0,13-8 5,9 0-14,0-4-7,-2-14-75,-10-4-117,-12-2-263</inkml:trace>
  <inkml:trace contextRef="#ctx0" brushRef="#br0" timeOffset="33657.8419">15821 3702 125,'0'0'106,"0"0"-56,0 0 45,0 0-38,0 0 13,0 0-37,68-68-20,-46 61 31,2 0-34,1 3 16,2 2-19,-1 2 7,-1 0-5,-5 16-9,-1 9 1,-9 7-5,-8 7 7,-2 3-3,-9 0 0,-17-1-18,-2-8 9,-2-5-1,3-3 10,2-7-11,4-2 29,7-4-12,4 1 7,4-8-1,6 1-8,0-3-4,0-3-4,11 0 4,16 0 13,11-9 22,6-5-25,-4 1 3,0 0-17,-6 2 4,-4 2-68,-6 3-69,-3 1-100</inkml:trace>
  <inkml:trace contextRef="#ctx0" brushRef="#br0" timeOffset="34190.4554">16418 3672 344,'0'0'161,"0"0"-111,0 0-50,0 0 12,0 0-12,0 85 76,-4-50-32,-2 0 25,-2-4-62,0-4 14,-1-3-21,2-4 12,1-5-7,2-4-5,4-7-20,0-4 8,0 0-65,0-4 27,10-14 39,3-10-41,0 0 26,-4-4 0,-3 1 26,0 1 9,0-2-3,3 3 1,0 7 27,-3 7-13,0 6 39,-2 5-9,-1 4-32,1 0-17,6 8-2,4 12 0,1 7-3,3 2 18,-3 0-11,-2 0-4,-2-3 0,-5-2-12,-1-5 12,-4-1-1,-1-4-5,0-4-53,0 0-71,0-7-100,0-3 30</inkml:trace>
  <inkml:trace contextRef="#ctx0" brushRef="#br0" timeOffset="34444.0883">16342 3682 275,'0'0'126,"0"0"-117,0 0 1,0 0-8,0 0 49,91-1 7,-58 1-34,-2 0 27,-1 0-30,-2 0-6,-2-2-9,-2 0-6,-3 1-7,-3 1-62,-2 0-44,-2 0-70,-3 0-93</inkml:trace>
  <inkml:trace contextRef="#ctx0" brushRef="#br0" timeOffset="34892.0595">16878 3762 232,'0'0'93,"0"0"-81,0 0 2,0 0 72,0 0-31,0 0-35,22 5 57,-5-5-48,-1-13-23,-1 0-8,-2-3 2,-2 0 0,-3 1-2,-4 2-3,0 4 3,-4 4 4,0 5-2,0 0 69,0 6-60,0 17-1,-7 6-15,1 2 19,3-1-10,3-5-2,0 0 7,0-6-8,6-2 1,3-5 0,-2-3 0,2-8-30,2-1-88,2 0-150</inkml:trace>
  <inkml:trace contextRef="#ctx0" brushRef="#br0" timeOffset="35108.2207">17048 3470 63,'0'0'504,"0"0"-490,0 0-14,0 0-2,0 0 2,0 0 0,0 5-19,0-5-61,0 0-182</inkml:trace>
  <inkml:trace contextRef="#ctx0" brushRef="#br0" timeOffset="35678.3447">17483 3491 216,'0'0'194,"0"0"-135,0 0-59,0 0 0,0 0 46,-69 114 2,27-58 28,-9 8-27,-3-3-19,-1-1-6,3-3-21,5-2-1,3-6-2,4-3-3,7-9-10,6-7 13,8-7-32,10-10-29,4-5-71,5-8-14,3 0-94</inkml:trace>
  <inkml:trace contextRef="#ctx0" brushRef="#br0" timeOffset="36233.1193">17518 3782 430,'0'0'153,"0"0"-95,0 0 22,0 0-64,0 0 35,0 0-45,37-46-3,-16 46 3,2 0 7,2 18-13,-1 6 0,-5 5 5,-8 6-13,-8-1 8,-3 4-1,-13-2-13,-12-3 0,-3-4-21,-2-5 10,3-4-5,0-4 30,6-3-12,5-2 12,5-5 24,8-1-23,3-2 8,0 3-9,0-2-2,16 1 2,10-4 7,10-1-5,9 0 20,1 0-17,5-3-8,-3-9 3,-1-3-112,-6-3-147</inkml:trace>
  <inkml:trace contextRef="#ctx0" brushRef="#br0" timeOffset="37150.8018">17873 3711 276,'0'0'31,"0"0"-13,0 0 25,0 0-8,0 0 27,0 0-1,76 24-39,-52-27 4,-1-11-17,-3-1-5,-2-4 18,-3-2-22,0-4-12,-3 0 3,-3-1-44,0 0 47,-5 1-5,-4 4 11,0 5 0,0 3 3,-1 6 14,-8 3 49,3 1-26,0 3 4,0 0-44,-3 14 8,3 15-16,0 8 23,2 6-10,2 3 24,2-2-12,0-3 24,0-6-28,0-6-11,3-3-1,0-6 10,0-7-11,0-5 0,-1-5 0,-1-3-8,5 0-17,1-14-10,5-8 34,3-6-59,0 3 11,0 1 35,-4 3 7,-1 0 7,3 1 0,-1 2 2,3 3-13,-1 3 5,2 2 6,-4 3 5,-1 4 3,-3 3-16,-8 0-5,0 0-142,0 7 78,-13 4 17,-2 3-9,2 0 37,2 1 32,4 1 54,0 2 6,4 2-17,3-4 3,0 1-34,17-5 11,8-2-6,8-2 0,3-5 16,2-3-33,-1 0-42,-6 0-139</inkml:trace>
  <inkml:trace contextRef="#ctx0" brushRef="#br0" timeOffset="38855.1061">18694 2520 38,'0'0'128,"0"0"-26,0 0-14,0 0-18,0 0-16,0 0-19,7-9-28,11 8 6,6 1-10,3-2-1,3 2 6,4-1-7,0 1-1,2-2 6,-2 0 2,-2 1-8,-4-2 0,-7 3 0,-6-2-1,-6 2 1,-5 0 0,-4 0-1,0 0 14,0 0-5,0 0 26,0 0-27,0 0 0,0 0-7,3 0 0,-3 0-8,1 13 17,1 0-9,-2 7 6,0 4-4,0 6 25,0 3-18,-2 5-2,-8 1 1,3 0 2,-2 1-10,-1 6 0,0 1 2,1 4-2,2 0 0,0 2 0,4 1-2,3 1 12,0 6-10,1 0 0,9 2 2,-2-1-8,-2 0 6,-5 1 0,-1 0 4,0 2 4,0-1 6,-1 0-14,-10-3 7,0 1 7,5-3-12,-2-5-2,4-3 0,-1-4 9,-1-3-9,5-3 0,-2-4 1,1-1 14,1-1-14,1-2 6,-3 2 0,1-2 2,-2-1-7,-1 6-2,1-2 4,-2 3-5,2 1 3,2-4-2,-1 1 5,3-2 3,0-2-8,0 0 0,0-1 4,0-2-12,0 0 8,0-4 0,0-4-2,0-2 13,0-5-11,0-1 0,0-4 2,0-2-6,0-4 4,0-1 0,0-3-1,0 0 13,0 0-12,0 0 1,0 0 11,0 0-8,0 1-4,0 1 0,0-2 1,0 0 9,0 0-10,0 0 0,0 2 4,0-1-15,0 1 11,0 1 0,0 0 0,0-2 5,0-1-5,-2 0 0,-4 0 5,-8 0 5,-11 0-10,-10 0 0,-8 0-4,-8-3-1,0-1 1,-7-4-7,0 2-32,0-3-12,3-3-157,5-3-157</inkml:trace>
  <inkml:trace contextRef="#ctx0" brushRef="#br0" timeOffset="47459.6693">12944 7314 73,'0'0'25,"0"0"9,0 0 1,0 0 27,0 0-27,0 0-11,0 0 18,0 17-20,0-11 3,0 1 31,-2 1-54,1 2 25,-1 3-20,1 0-6,-1 0 21,2 3-22,0 0 0,0 4 16,0-1-10,0 2 2,0 0-6,0-3 6,0 1-16,3-4 2,5-4 6,-1-1-3,-1-5 2,6-2-1,1-3 1,4 0-10,7-7 3,2-9-1,4-5-6,-4-2 8,-4-1-1,-7-1 8,-1 2 0,-8 0 3,-2 2 1,-1 5-4,-3 2 0,0 5 48,0 4-16,0 4 31,0 1-6,0 0-33,0 0-24,0 15-3,0 9 3,6 5 7,1-1 4,1 1-10,7-5-1,-3-3 0,4-5-7,1-3 7,0-6 0,4-4-7,2-3 10,4 0-3,-2-7 0,0-11 1,-5-3-11,-1-2 5,-4-3 5,-5-1 0,-1-3 4,-1 2-4,-2 0 0,-6 6 1,0 5 8,0 4-8,0 5 8,-3 3 29,-5 4-28,4 1 21,4 0-31,0 0 2,0 0-7,0 3-7,0 6 12,13 0-8,4-4 17,3-2-12,4-3 3,-1 0-8,4-7-4,1-9-5,2-7 17,1-3-2,-4-3-5,-5 0 4,-5-3 3,-2 0 0,-5-4-1,-2-4 5,-4 1-4,-2 3 11,-2 2-10,0 8 22,0 10 6,0 5-19,-2 6 25,2 5-35,-1 0 12,1 0-12,0 21-17,0 20 17,0 16 3,0 8 4,0 3 12,-2-1-15,-5-2 8,1-6 6,0-5-7,3-10 1,3-8-12,0-8 1,0-7-6,0-7 5,0-7 0,0-5-1,0-2 8,0 0-7,0-12 0,3-8 3,1-1-15,2 2 6,-3 2 6,-1-1-4,-1 3 14,1-2-11,1 1 1,2 0-15,3-1 12,6 0-25,2 3 13,2 6 12,1 3-13,-1 5 11,-3 0 5,0 8-10,-5 10 0,-1 1 9,-4 4 1,2-1-6,-1-1 8,2-4-2,1-2 0,5-3 4,3-4-16,2-4 13,5-4-1,0 0 0,5 0-4,-3-4 0,1-9-16,-3 2 5,-5-4 2,-4-3-1,-4-2-3,-2 0 16,-6 2-13,-3-1 14,0 3 0,0 3 7,-6 4 29,-5 3-11,4 3 1,1 3-2,0 0-19,0 0 5,0 12-10,3 7-7,2 4-4,1 3 11,0-1 0,1-2-4,10-2 13,3-5-9,0-2 0,2-3 7,2-6-18,6-5 11,7 0 0,5 0 2,0-16 6,-3-3-12,-9-4 4,-3-3-19,-7-1 6,-6-1 13,-5-4 0,-3 2-12,0 2 17,-5 4-5,-8 4 2,1 5 2,0 4 24,0 7-28,5 2 5,2 1-10,4 1 12,1 0-9,0 0 2,0 1-29,0 5 26,12 0-10,4-1 13,1-2-9,2-2 19,2 2-10,-3 2 0,1 0 7,1 0-12,0 3 5,0 3 0,-2 4-4,-2 4 8,-2 4-4,-4 2 0,-4-1 7,-3-1-1,-2 0 3,-1-4 4,2 1 13,-1-2-19,4-2 3,1-1-10,4-1 9,2-2-12,4-3 3,0-2-14,4-2-5,4-5-71,3 0-21,9-8-83,0-13-208</inkml:trace>
  <inkml:trace contextRef="#ctx0" brushRef="#br0" timeOffset="49357.7692">14818 7499 174,'0'0'63,"0"0"-61,0 0 4,0 0 42,0 0 8,0 0 9,34 14-5,-19-13-28,-2-1 22,5 0-20,0 0-24,3 0 8,1-5-8,-2-6-7,2-3-3,-1-4 16,-6 0-14,0-1-2,-8-2 0,-2 1 14,-4 0-8,-1 1-6,0-1 0,0 1 11,-7 4-9,-1 4-2,0 4 3,1 7 42,1 0-29,-3 0-12,-2 15-4,0 13 6,-1 10-6,3 2 3,5 1 2,4-6 2,0-3-5,11-7-2,9-5 0,7-5 11,6-7-18,4-8 7,8 0-56,3-4-60,-1-14-210</inkml:trace>
  <inkml:trace contextRef="#ctx0" brushRef="#br0" timeOffset="50536.3715">16505 7162 225,'0'0'178,"0"0"-178,0 0 0,0 0 16,0 0-3,0 0 25,31 38 13,-17-35-37,1 0 14,-2-3-10,2 0-16,1 0 8,4 0 4,0-12-10,2-5 1,-2-4 0,0-5-10,-2-3-10,-5-3-14,-4-4 19,-6 2 13,-3-1-3,0 2 17,0-1-16,-6 4 51,-2 9-30,1 6-13,3 6 18,2 6-1,1 3 16,-1 0-34,1 17-8,1 20 0,-2 16-1,1 12 2,-2 1 27,-2-4-27,1-5 18,-2-6 4,1-4-16,4-7 1,-1-5-8,2-8 5,0-5-15,0-5 12,0-6-2,0-7 0,0-2-1,0-2-2,0 0 3,2-5 0,2-11-11,4-7 11,-1-3 0,1-1-7,1-2 5,4 1 0,2-1 2,3 0-2,2 3-14,0 3 16,-1 7 0,-3 4-2,-5 4 4,-6 5-4,-2 1 2,-3 2-11,0 0 2,0 0-32,0 10-9,-6 5 50,-6-1-17,0 2 17,4-1 0,1-2 4,4 4 25,2-1-25,1 0 6,0-3 7,0 0-7,13 1-4,5 0-4,7-2 1,1-2 18,2-1-21,-1 0 0,-3-3 0,0 2-6,-3-2-35,-2 1-40,-4 1-37,-4-3-197</inkml:trace>
  <inkml:trace contextRef="#ctx0" brushRef="#br0" timeOffset="51099.5953">17525 7073 486,'0'0'70,"0"0"-70,0 0 0,0 0 26,0 0-1,0 0-18,111-7 4,-82 1-1,0 0-7,-3 3-3,-7 0-38,-6 3-26,-6 0-126,-7 0-139</inkml:trace>
  <inkml:trace contextRef="#ctx0" brushRef="#br0" timeOffset="51300.1382">17496 7212 147,'0'0'133,"0"0"-96,0 0 52,0 0-7,88 1-41,-54-7-34,2 0 11,-2 0-18,-6 3-34,-5 0-86,-8 2-121</inkml:trace>
  <inkml:trace contextRef="#ctx0" brushRef="#br0" timeOffset="52133.2899">18559 6776 195,'0'0'112,"0"0"3,0 0-46,0 0 17,0 0-69,0 0-9,-63-2 20,50 23-28,-2 9 18,-1 7-7,-1 6 0,3-1 0,3 2-11,5-5 0,0-4 19,6-7-11,0-4-8,4-4 0,12-6 7,6-4-7,6-6 1,5-4-1,4 0 31,1-1-23,-1-10-6,-5-2-2,-7-2 10,-4-2-9,-6-3-1,-5-2 0,-4-4 4,-6-1 9,0-5-13,0 1 0,-11-2 8,-5-2-13,1 5 5,-4 3-65,0 6-12,-1 9-127,-1 3-101</inkml:trace>
  <inkml:trace contextRef="#ctx0" brushRef="#br0" timeOffset="53674.548">19029 7180 382,'0'0'85,"0"0"-65,0 0-9,0 0-10,0 0 14,0 0 5,0 33-2,-4-15 10,-8 3-21,-2-1 1,-5 1-8,-1-1-55,-2-4-53,2-4-113</inkml:trace>
  <inkml:trace contextRef="#ctx0" brushRef="#br0" timeOffset="54175.9027">19440 6794 394,'0'0'108,"0"0"-40,0 0-31,0 0 4,0 0-3,0 0-23,0 60-15,0-23 40,0 7-35,0-2 25,0-2-26,0-3 2,0-5-3,0-4-1,0-1-2,0-1 0,0-4-58,0-2 32,0-4-74,0-3-39,3-8-82</inkml:trace>
  <inkml:trace contextRef="#ctx0" brushRef="#br0" timeOffset="54392.0865">19730 7159 275,'0'0'131,"0"0"-109,0 0-22,0 0 2,0 0 5,0 0-9,11 77 2,-25-61-7,-5 2-40,-2-1-77,-1-2-34</inkml:trace>
  <inkml:trace contextRef="#ctx0" brushRef="#br0" timeOffset="54947.3383">20083 6841 318,'0'0'40,"0"0"28,0 0-26,0 0 15,0 0-10,0 0-34,86-57 37,-72 60-30,3 18-13,0 9 10,-2 10-3,-5 3-14,-5 1 0,-5-2 9,0-4-22,-9-4 13,-8-4-8,-2-4 5,3-3-10,2-7 13,5-2 4,2-2 8,2-3-12,5 0 0,0 0-4,0-3-4,10 2 16,13-6-7,9 0 20,8-2-17,1 0 1,0 0-5,-1 0-69,-6-7-48,-5 0-92</inkml:trace>
  <inkml:trace contextRef="#ctx0" brushRef="#br0" timeOffset="63305.539">20749 7143 119,'0'0'60,"0"0"-50,0 0 20,0 0 26,0 0 33,0 0-33,0 0-8,5 34 9,-5-22-20,0 5 24,-2-1-33,-9 5-28,0 2 21,-1-1-21,-3 0-7,3-3-34,-2-2-94,0-4-45,2-4-109</inkml:trace>
  <inkml:trace contextRef="#ctx0" brushRef="#br0" timeOffset="63653.236">21082 7156 84,'0'0'533,"0"0"-461,0 0-43,0 0-28,0 0 61,0 0-52,11 0 7,-11 0-17,0-1 0,0-3-25,0 0-47,0-2-176,0 0-199</inkml:trace>
  <inkml:trace contextRef="#ctx0" brushRef="#br0" timeOffset="63853.8436">21370 7115 432,'0'0'150,"0"0"-104,0 0 4,0 0-44,0 0-4,0 0-2,0 4-127,0-4-90,0 0-91</inkml:trace>
  <inkml:trace contextRef="#ctx0" brushRef="#br0" timeOffset="64054.4063">21673 7112 299,'0'0'256,"0"0"-226,0 0-20,0 0-20,0 0-28,0 0-128,1 0-131</inkml:trace>
  <inkml:trace contextRef="#ctx0" brushRef="#br0" timeOffset="64208.0723">21673 7112 145,'101'-7'250,"-101"7"-203,2 0-34,-2 0-13,0 0-47,2 0-167</inkml:trace>
  <inkml:trace contextRef="#ctx0" brushRef="#br0" timeOffset="65288.4928">22310 6407 319,'0'0'58,"0"0"13,0 0 2,0 0-26,0 0 31,0 0-42,-3-5-26,3 5 8,0 0-13,0 0-5,5 0 0,9 0 8,6 0-6,1 0-2,3 0 1,-2 0-4,-1 0 11,-2 6-8,-3 1 0,-5 1 5,-2 3-14,-6 2 9,-3 2 0,0 5-5,-3 3 16,-13 0-11,-4 3 0,-2 1 15,4-3-17,-1 0 2,5-1 0,2-4-2,3 1 8,5-1-6,-1-1 0,5-1 10,0-3-16,0-4 6,0 1 0,0-5-12,11-2 12,3-4-6,3 0-1,1 0-56,-4 0 19,-5-6 16,-2 2 23,-6 2 3,-1 2 4,0 0 69,0 0 2,0 0-73,0 6 29,0 11-29,-3 8 2,-1 6 5,4 3 1,0 6-8,0 3 0,9 0 14,1 3 12,1-2 17,-2-8-41,-3-3 5,-3-2-1,-3-2-6,0-3 0,0-4 15,-8-3-18,-10-3 3,-7-3 0,-5-1-11,-7-2-16,-5-5-24,-1-2-55,1-3-132,2 0-134</inkml:trace>
  <inkml:trace contextRef="#ctx0" brushRef="#br0" timeOffset="67151.1124">8638 9066 19,'0'0'59,"0"0"-5,0 0-4,79-5 12,-51 5 30,4 0-64,-1 0 40,6 0-54,-1 0-8,1 0-4,-7 0-2,-6 0-69,-6 0-67,-4 0-100</inkml:trace>
  <inkml:trace contextRef="#ctx0" brushRef="#br0" timeOffset="67462.0414">8884 9042 189,'0'0'153,"0"0"-121,0 0-25,0 0 51,0 0 52,0 0-58,-6 85 31,5-60-38,1 7-26,-2 0 31,2 5-46,0-1 8,0 0-12,0-1 15,0-2-15,0-2 0,0 0 4,0-2-12,0-3 8,0-5-21,0-3-6,0-3-49,0-2-59,0-5-72,0-3-80</inkml:trace>
  <inkml:trace contextRef="#ctx0" brushRef="#br0" timeOffset="67662.5016">8759 9578 137,'0'0'290,"0"0"-137,0 0-89,0 0-37,0 0-8,0 0 1,16 0-14,6 0 30,8 0-30,5 0 19,2 0-25,5 0 0,1-1-4,-6-7-94,-1 0-249</inkml:trace>
  <inkml:trace contextRef="#ctx0" brushRef="#br0" timeOffset="68433.4781">9215 9495 401,'0'0'206,"0"0"-184,0 0-22,0 0 56,0 0-51,0 0-5,30 0 56,-6 0-48,1-11 3,2-5-7,-3-5 14,-1-3-18,-3-9 0,-3-3-33,-2-5 32,-3-3-29,-1 2 24,-3 0 3,0 2-16,-2 0 17,-3 1 2,-3 3 0,0 3 7,0 6 5,0 9-5,0 4 43,0 10-35,0 2 27,0 2-16,0 0-25,0 6-1,0 21-1,0 14 1,0 12 19,0 2-8,0 5 14,0 2-11,-3 6-8,-2-2 9,2-1-15,0-3 0,3-6 0,0-4 16,0 1-17,0-2 1,0-2 0,8 0-11,-4-6 11,-1-4 0,1-5-1,-2-4 13,-1-7-13,-1-7 1,2-7-2,-1-6-10,-1-3-18,0 0 23,0-15-1,0-9-52,-4-10 20,-5-1-8,2-3-23,-1 2 10,0 6 14,-3 3 47,-3 4 11,-2 2 24,4 1 21,3 4-21,5 1-2,4 1-6,5-3-26,18 1-1,12-4 0,6 1-28,2-1-6,5 2-73,-3 2-76,-5 2-141</inkml:trace>
  <inkml:trace contextRef="#ctx0" brushRef="#br0" timeOffset="69821.1449">10819 9295 448,'0'0'65,"0"0"-62,0 0 23,0 0 18,0 0-6,0 0 8,49 12-20,-28-12-1,2 0 2,2-12-20,2-3-4,0-5-3,-1-2 7,1-7-4,-4-3-3,1-5 0,-4-5-1,-3-3-21,-2-4 21,-6 4-2,-6 3 3,-3 5-1,0 5 5,-8 9 14,-1 8 26,-2 7-20,6 4 14,-1 4-35,6 0 10,-3 20-23,1 18 13,1 15-3,-1 13 9,2 2 4,0 3-2,0-1 3,0-6-13,0-5 15,0-6-16,0-8 0,0-7-1,2-5 12,1-5-11,-3-8 0,0-5 1,0-9-13,0-6 12,3 0-15,-3-3 10,0-20-9,0-10 7,0-9-9,3-8 2,3-2 8,4-2-5,1 1 11,1 5-2,4 6 6,-1 7-4,3 8 0,-3 5 0,0 11-1,-3 4 3,-2 7-2,1 0 0,-1 2 5,0 14-6,-4 3 1,-6 0-8,0 2-3,-1 0 1,-14-1 2,2-5-4,1-4 10,3-4 0,1-3 4,4 0-1,1 0 36,0 2-31,0 3 5,3 5-9,0-1 16,7 6-12,11-1 1,5 1-3,2 1 4,3-2-8,-1 1 0,-6-4-1,-3 2 1,-1-2-7,-4-1-39,-3-1-51,-2-3-58,-1-2-110</inkml:trace>
  <inkml:trace contextRef="#ctx0" brushRef="#br0" timeOffset="70153.253">11671 9120 674,'0'0'124,"0"0"-117,0 0 6,0 0-13,0 0 0,0 0 1,33 0 6,0 0 0,1-3-7,2 0 6,-5 3-23,-4-1-7,-5 1-37,-8 0-73,-2 0-154</inkml:trace>
  <inkml:trace contextRef="#ctx0" brushRef="#br0" timeOffset="70338.1847">11663 9274 119,'0'0'183,"0"0"-174,0 0 3,0 0 47,0 0-20,0 0 28,104 1-43,-67-7-20,-1 1 6,-2-2-10,-10 3 0,-2-1-60,-6 3-113</inkml:trace>
  <inkml:trace contextRef="#ctx0" brushRef="#br0" timeOffset="75350.7138">13242 9358 280,'0'0'154,"0"0"-36,0 0-28,0 0-29,0 0 3,0 0-63,-30 82 3,20-69-4,-7 2-12,-3 0 6,-6 2-88,-8-3-196</inkml:trace>
  <inkml:trace contextRef="#ctx0" brushRef="#br0" timeOffset="78448.4953">11620 10558 280,'0'0'161,"0"0"-126,0 0-35,0 0 0,0 0 16,0 96 50,0-46 1,0 5-8,0 1-22,0-3 10,0-4-36,0-3-9,0-7 2,0-4 7,0-4-13,0-2 2,0-1-54,0 0 1,0-4-83,0-3 22,2-8-54,1-5-100</inkml:trace>
  <inkml:trace contextRef="#ctx0" brushRef="#br0" timeOffset="78979.0307">11635 10528 174,'0'0'119,"0"0"-59,0 0 62,21-89-34,-9 77-20,6 1 10,7 5-65,11 5 19,7 1-9,5 0-22,1 16 16,-7 10-17,-7 6 0,-10 5-1,-13 5 2,-12 2-1,-5 1 0,-27-3-2,-12-5-6,-9-6 8,0-5-30,1-10 17,13-7-18,14-6 31,9-3 0,11 0 4,5 0 14,0 0-9,0 0-3,2 3-6,17 9 12,11 5 0,4 5-4,2 2 3,-3 2-5,-2 1-6,-3 0 0,-2 1 1,-3-2 6,-4 2-10,-6-1 3,-9-1-61,-4 2-32,0-3-76,0-4-92,-6-3 173</inkml:trace>
  <inkml:trace contextRef="#ctx0" brushRef="#br0" timeOffset="80099.6127">13494 10609 132,'0'0'476,"0"0"-466,0 0 17,0 0-27,0 0 0,0 0 14,113 2 1,-74-2-15,-1-7-2,-8 6-85,-11 1-71,-15 0-55</inkml:trace>
  <inkml:trace contextRef="#ctx0" brushRef="#br0" timeOffset="80268.929">13452 10788 203,'0'0'19,"0"0"8,0 0 22,0 0 55,91 12-36,-55-12-24,2 0-24,-4 0-16,-1 0-8,-5 0-75,-4 0-143</inkml:trace>
  <inkml:trace contextRef="#ctx0" brushRef="#br0" timeOffset="81456.1836">14810 10061 339,'0'0'33,"0"0"-9,0 0-14,0 0 65,0 0 11,0 0-77,-18-22 1,0 22-6,0 0 6,0 0-9,2 0-1,4 0 0,0 0 3,5 0 3,-1 0-6,-2 0 0,2 0 4,2 0-8,0 0 4,3 0 0,2 0-10,1 0 10,0 3 0,0 1-1,0 4-2,0 3-5,0 3 8,0 6 0,6 5 7,-3 8 4,0 7-11,-3 3 0,0 4 10,3 4 1,-2 2-9,2 5 6,-1 4 0,4 2 6,-6 3 4,0-2 22,0 4-36,1 2 23,1-1-27,2-2 0,-1-3-9,2-3 9,-2 0-12,0 1 10,0-2-14,1 1 11,2-3 5,-3-7 0,0-2-2,3 0 16,-1 1-14,-1 5 0,2 3 17,0-2-21,1-3 4,1-3 0,-2-1 0,0-1 4,-3 1-4,-3 0 6,0 1 1,0-1 28,0-1-35,0-1 0,0 0 17,0-1-11,0-2-6,0 0 0,-2-1 12,1 0-17,-1-2 5,0 0 0,0-1-2,-1-7 6,1-3-4,-1-8 5,2-7 8,1-8-13,0-4 0,0-4 0,0 0-13,0 0 15,13-9-2,11-8 0,12-4 1,13-4-6,5-3-33,5-2-16,1-3-38,-2 1-88,-7 0-52</inkml:trace>
  <inkml:trace contextRef="#ctx0" brushRef="#br0" timeOffset="82125.0407">15878 10346 318,'0'0'130,"0"0"-69,0 0 0,0 0 27,0 0-27,0 0-34,12 0-9,-12 25-17,0 8 39,0 7-29,0-1 4,0-2-7,0 0-8,0-8 0,-1-1-9,1-4-63,0-6-84,0-3-113</inkml:trace>
  <inkml:trace contextRef="#ctx0" brushRef="#br0" timeOffset="82790.6617">18216 10318 506,'0'0'36,"0"0"-36,0 0 39,0 0-3,-79 102 21,67-70-8,8 0-47,4-3 20,0-2-22,1-6 0,13-4 0,4-4 1,4-5-1,5-7 4,4-1 4,3 0 9,2-12-17,-1-6 0,-7-5 1,-4-1 2,-8-6-3,-10-4 8,-4-2-4,-2-4 4,-2 6-8,-13 3 7,-1 6-18,-5 7 9,-6 7-59,-4 8-114,-5 3-236</inkml:trace>
  <inkml:trace contextRef="#ctx0" brushRef="#br0" timeOffset="83677.41">16083 11500 369,'0'0'37,"0"0"-28,0 0 6,0 0-11,-105-9 38,78 35-6,2 7-13,3 7 43,4 6-24,5 0 5,6-2-11,6-5-28,1-6 29,3-6-37,13-4 4,5-7-15,6-9 12,3-7-1,3 0 7,0-7 9,-2-15-8,-3-10-8,-1-5 1,-5-6 2,-4-1 5,-7 1-8,-7 3 0,-4 2 12,0 6-16,-4 5 4,-12 8-36,-1 6 3,-4 9-86,-3 4-79,3 0-194</inkml:trace>
  <inkml:trace contextRef="#ctx0" brushRef="#br0" timeOffset="84563.9307">17880 11530 396,'0'0'96,"0"0"-74,0 0-12,0 0 49,0 0-36,0 0 16,14 38 12,-3-27-44,5-3-2,3-2 16,5-2-16,8-4 25,2 0-22,6 0-7,0-8 10,-2-6-10,-4-2-1,-9-4 0,-5 1 7,-11-2-18,-9-2 11,0-3 0,-8 3-13,-14 2 13,-7 5 0,-5 7-3,-6 6 6,-2 3 18,3 1-5,3 21-8,5 5 5,1 8-8,5 2-5,5 7 12,3 1 0,4 2 6,6-1-14,7-2 0,0-5-2,18-6-2,15-7 0,9-7-3,11-7 15,7-9-32,9-3 19,1-4-53,-2-16 15,-5-5-123,-9-6-235</inkml:trace>
  <inkml:trace contextRef="#ctx0" brushRef="#br0" timeOffset="86885.7227">18625 10983 76,'0'0'173,"0"0"-142,0 0 23,0 0 34,0 0-29,0-85 34,0 75-39,3-1-29,1 3 34,1 3-39,3 0-6,0 0-3,3 2 5,1 0-16,6 1 0,2-2 3,2 0-2,1 1 1,0 3-2,-4 0 4,0 0 8,-1 0-12,-4 13 0,-4 7 1,-1 5-17,-9 6 16,0 3 0,-5 2-2,-14-3 8,-5 1-6,-4-3 2,-3-2 5,-2-2-6,3-6-1,5-3 0,7-3 0,3-4 9,6-4-9,4-1 0,4-3-6,1 0-2,0-1 0,0-1 8,21-1 14,6 0-12,11 0 29,3 0-24,-1-1 0,0-7-6,-7 3-1,-9 1 0,-3 0-4,-5 1-90,-5-1-61,-5 0-188</inkml:trace>
  <inkml:trace contextRef="#ctx0" brushRef="#br0" timeOffset="87433.5744">19259 10993 462,'0'0'146,"0"0"-96,0 0-34,0 0-11,0 0 63,-21 81-47,14-54 8,-1-1-17,1 0-2,-1-4 2,0-2-12,3-2 0,0-5-4,2-2 17,3-4-13,-1-4 0,1-1-26,0-2-11,0 0-15,1-15 23,12-6 13,0-5-27,-1-1 41,1-3-3,-4 0 10,2-4 18,0 3 1,0 2-10,1 8 32,-3 6-24,-3 7 7,-2 3 0,-1 5-27,5 0 3,4 6-5,1 16 0,2 7 0,-5 2 9,0 1-9,-2-3 0,-3-4 6,-1-2-10,-2-5 4,-1-2 0,2-1-6,2-4-45,6-4 13,3-5-27,4-2-227</inkml:trace>
  <inkml:trace contextRef="#ctx0" brushRef="#br0" timeOffset="87703.1318">19198 10963 238,'0'0'99,"0"0"-79,0 0 10,0 0 59,0 0 2,0 0-14,76 0-13,-39 0-54,5 0 19,3 0-29,-5-6 10,-5 0-22,-12 3-21,-7 0-99,-9 1-98</inkml:trace>
  <inkml:trace contextRef="#ctx0" brushRef="#br0" timeOffset="88351.4713">19666 11035 515,'0'0'65,"0"0"-65,0 0 0,0 0 15,0 0 21,0 0-32,17 3 45,4-3-17,0-5-19,-1-4-4,-2-3 5,-4 2-14,-5-2 3,-2 3 10,-5 1-9,-1 4-4,-1 2 0,0 2 14,0 0-14,0 8-9,0 13 9,-3 7 0,-2 3 9,1-1-9,4-3 0,0-3-1,0-4 9,4-4-8,3-4 0,0-4-37,4-8-35,5 0-150,1-5-166</inkml:trace>
  <inkml:trace contextRef="#ctx0" brushRef="#br0" timeOffset="88552.0064">19859 10815 587,'0'0'120,"0"0"-88,0 0 0,0 0-27,0 0 5,0 0-20,-3-7-43,3 5-148,0 1-196</inkml:trace>
  <inkml:trace contextRef="#ctx0" brushRef="#br0" timeOffset="89127.1599">20369 10748 28,'0'0'161,"0"0"-41,0 0-25,0 0-69,0 0 70,-65 82 5,29-32-38,-3 4 7,3 0-49,3-2 2,3-6-7,2-2-3,-2 0-13,-3-4 0,-4 1 5,-3-3-6,-1-4 1,4-4 0,6-6-4,7-6 4,9-6-8,8-6-21,7-4-75,0-2-146,20-2-57</inkml:trace>
  <inkml:trace contextRef="#ctx0" brushRef="#br0" timeOffset="89955.5762">20492 11139 255,'0'0'197,"0"0"-179,0 0-10,0 0 0,0 0 95,-26 85-43,20-60-28,3-2 20,3-2-46,0-2 4,0-1-10,13-4 14,-1-4-16,9-4 2,6-3 0,3-3 3,4 0 0,-4-1-5,-9-10 2,-8 0-28,-8 0 28,-5-5 0,0 0 1,-9-4-13,-10-2 11,-4-1 1,5-3 0,0-1 2,6 2-6,4 1 4,6-2-6,2-1-12,0 3 8,13 0-8,4 3 11,4 6-19,3 2 15,-2 3 11,-1 7 0,-2 3-12,2 0 19,-4 16-7,0 10 17,-3 6-8,-3 1 21,-4-4-30,-4-4 3,-3-2-17,0-7 14,-9-2-11,-5-3-43,-3-7-66,-1-4-87</inkml:trace>
  <inkml:trace contextRef="#ctx0" brushRef="#br0" timeOffset="91644.2509">21310 9825 350,'0'0'42,"0"0"-38,0 0 9,0 0-9,0 0 30,0 0-18,23 0-10,-8 0 12,4 0-7,1 1-10,4-1 5,2 0 1,3 0-7,-3 0 0,0 0 10,-5 0-12,-2-1 2,-7-2 0,-3 0-1,-5 1 11,-4 1-10,0 1 7,0 0-1,0 0 6,0 0-12,0 0 0,2 0-2,-2 0-4,1 0 5,-1 0-2,2 0-3,-2 10 6,0 7 11,0 3 10,0 4 26,0 4-38,-8 2 13,0 6-8,-1 4-11,1 3 14,2 6-15,-1 1-2,1 2 8,1 2 1,-2 5-9,-1 4 0,0 5 8,0 2-5,0-3-3,2-1 0,2-5-3,-3 1 7,4-3-4,-2-3 0,1-4 6,1-2-11,-2-4 5,-1 1 0,0-2-3,2-1 3,1-2 0,3-3 0,0-1 6,0 1-7,-2 2 1,-1 0 0,-3-1-7,-2 1 10,0 1-3,2 3 0,0 3 7,4 3 7,2 2-14,0-2 0,0-3-2,0 1 12,0-5-10,0-1 0,0-3 9,0-2-2,0-2-7,0-4 0,0-4 9,0 0-2,-3-7-7,-1 0 0,0-3 8,-4-2-4,1-2-4,-1-1 0,1-2 13,1-4-13,3-1 12,1 1-12,1-2 9,1 1-5,0 4-4,0-3 1,0 2 1,0 0 4,0 0-6,0 0 0,0-1 8,0-1-7,0 0-1,0 1 0,0 0-4,0-1 9,0 1-5,0-2 0,0 0 8,0-1-10,0-3 2,0 0 0,0-2-9,0 0 16,0 0-7,-2 0 8,-8 0-3,-10-4-10,-8-3-3,-9 0-7,-9 1 7,-7 1-24,-5-2 4,-3-1-77,-2 0-119,4-2-74</inkml:trace>
  <inkml:trace contextRef="#ctx0" brushRef="#br0" timeOffset="105468.6461">12260 11027 124,'0'0'70,"0"0"3,0 0 6,0 0-2,0 0-1,0 0-31,0-4-2,0 1-7,0-2-22,3-1 26,5 0-40,5 0 4,-1 0 3,3 0 0,2 2-7,0 1 0,0 0 14,2 1-17,-3 2 3,0 0 0,-4 0-9,1 2 16,-3 8-7,2 4 0,-6-1 4,-1 4-6,-5-1 2,0 3 0,-2-3 11,-11 1-2,-1-4-5,1-2-4,0-2 14,3-4-13,6-2-1,2-3 0,2 0 2,0 0 4,0 0-6,0 0 0,0 0 2,8 0-8,1 0 6,3 0 0,0 1-11,0 11 13,7 1-2,0 4 0,-2 0 13,-1-4-20,-5 0 7,-7-2 0,-1 0-7,-3-4 20,0 1-12,-3-2 26,-13 1-23,-8-1 18,-4 0-22,-2-1-5,-3-2 1,5-3-45,-4 0-71,4 0-124,1 0-137</inkml:trace>
  <inkml:trace contextRef="#ctx0" brushRef="#br0" timeOffset="106825.2844">12604 8927 34,'0'0'107,"0"0"4,0 0 11,0 0-43,0 0 2,0 0-18,3-10-33,-2 9 8,1-1-16,2-1-7,2 0 22,1 0-35,4-1 11,4-1 2,1-1-7,7 0 0,2-1-8,6 0 0,-1 1-6,1 2 11,-4 4-5,-6 0 0,-1 0-1,-10 17-6,-1 5-2,-9 4-2,0 3 11,-5-3 0,-17 1 5,0-2-5,-2-6 11,1-2-10,1-2-1,6-5 2,2-1-6,7-2 5,2-6-1,5 1 0,0-2-1,0 0-6,0 0 3,11 0 4,2 0-8,5 7 13,1 5-5,-2 3 0,4 6 10,-2 5-12,5-1 2,0 3 0,-5-3-2,-5-3 2,-8-2 0,-6-2-1,0-1 4,-8-4 27,-13-1-6,-1 0-10,-7-4 6,3-2-12,-1-4-8,2-2 0,-1 0-6,-2 0 5,0 0-57,-2 0-166,-3-3-238</inkml:trace>
  <inkml:trace contextRef="#ctx0" brushRef="#br0" timeOffset="109880.9944">13984 14706 205,'0'0'191,"0"0"-152,0 0 6,0 0-9,0 0 10,0 0 13,0 0-41,61 0 20,-41 0-25,2 0-6,3 0 7,3 0-14,5 0-12,-2 0-46,-1 0-138,-11 0-120</inkml:trace>
  <inkml:trace contextRef="#ctx0" brushRef="#br0" timeOffset="110095.1772">13974 14924 195,'0'0'68,"0"0"-11,0 0 7,110-4-13,-79-4-21,7-1 10,-2 2-40,-3 0-57,-3 3-199</inkml:trace>
  <inkml:trace contextRef="#ctx0" brushRef="#br0" timeOffset="111128.904">15401 14006 266,'0'0'92,"0"0"-92,0 0 14,0 0-7,0 0 44,0 0 68,12-6-73,-21 5-10,-5-1-36,-3 1 0,-2-1-3,-3 1 0,0-1-19,1 1 11,5-1-4,-1 1-1,7-1 16,-1 0 0,4 1 0,2 1 4,4 0-4,1 0 0,0 0 1,0 0-12,0 0 5,0 1 6,0 13-1,0 4 9,0 6-5,0 8 10,0 7-10,0 5 15,0 7-18,0 5 0,3 5 13,0 4-8,0 4 4,-2-1 42,1 0-27,-1-4 19,1-2-42,-2-2 1,0 1 2,0-2 8,0-2-12,0 0 0,0-3 3,0 1-14,0 6 3,-3 1 8,-3 4-10,0 0 13,0-3-3,4-3 0,1-2 13,1-2-19,0-3 6,0 0 0,0-3 13,0-2-4,0-4-7,0-3-2,-2-4 14,-1 1-18,0-4 4,2-1 0,1-4-6,0-3 14,0-3-8,0-3 0,0-5 6,1-3-16,7-6 10,2-3 0,5-3-15,6 0 29,8-12-14,8-8 0,6-4-39,6-4-1,4-1-87,-1 4-81,-7 1-133</inkml:trace>
  <inkml:trace contextRef="#ctx0" brushRef="#br0" timeOffset="111814.7552">16285 13931 387,'0'0'140,"0"0"-75,0 0 2,0 0-17,0 0 27,0 0-55,4-2-13,-4 27-6,0 9 4,0 2 10,0 3-11,0-1 0,0-2 10,0-1-16,0-3 3,0-1-13,-5-1-39,2 0-124,-4 0-183</inkml:trace>
  <inkml:trace contextRef="#ctx0" brushRef="#br0" timeOffset="112538.5065">18097 13883 410,'0'0'136,"0"0"-121,0 0-6,0 0 14,0 0 25,0 0-4,-46 37-37,33-3 1,3 3 9,6 1-7,4 0 1,0-2-11,0-6 0,11-5-6,6-5 11,4-8-5,1-3 0,2-8 18,3-1-11,0 0-7,-2-14 11,-4-9-4,-6-2 0,-7-3-7,-4-5 0,-4-2 16,0 1-10,-1-1-6,-11 3 0,-6 1-16,0 2 1,-5 5-25,0 6-90,-6 6-170</inkml:trace>
  <inkml:trace contextRef="#ctx0" brushRef="#br0" timeOffset="113340.548">16414 15236 280,'0'0'112,"0"0"-42,0 0 3,0 0-20,-93 45 44,70-10-64,3 4-28,2 6 20,8-1-24,1-4 7,6-4 6,3-4-4,0-3-4,3-7-6,12-4 0,3-5-8,1-8 8,3-5 0,4 0 1,-2-10 20,1-15-20,-1-3-1,-5-4 4,-7-1 0,-3-3 0,-6 0-4,-3 0 0,0-2-16,0 5 4,-12 5-70,0 7-70,-3 4-107</inkml:trace>
  <inkml:trace contextRef="#ctx0" brushRef="#br0" timeOffset="114136.0724">17885 15410 299,'0'0'155,"0"0"-151,0 0-3,0 0 6,0 0 16,0 0 14,40 61 11,-19-55 15,-1-2-45,2-1 29,0-1-26,-2-2-17,2 0 17,0 0-13,2-5-6,0-5-2,0-2 18,-5-3-18,-7-2 0,-4-1 4,-8 0-8,0-2 7,-3 1-3,-17 4 0,-5 3-8,-8 6 8,-6 6 0,-5 0 1,-1 16-15,0 12 17,3 8-3,6 4 0,7 2 14,6 2-12,10-5 6,7-1-6,6-4 21,10-2-23,19-4 0,11-5-2,11-9 12,10-7-20,4-7 0,3 0-77,-6-7-68,-7-14-239</inkml:trace>
  <inkml:trace contextRef="#ctx0" brushRef="#br0" timeOffset="115892.9519">18625 14721 124,'0'0'132,"0"0"-46,0 0 46,0 0-41,0 0 19,0 0-40,0-18-60,0 18-3,0 3-7,0 14 0,0 4 5,0 3 3,0 1-4,0 1 2,0-2 6,0 0-8,-2-3-4,1 0 0,-5-3-1,0 0 9,0-1-8,0-3 0,-2-6-32,3-1 17,0-4-22,4-3-8,1 0 41,0-2-11,0-13-7,0-4 12,10-9-9,5-4 12,0-2 7,0-1 0,1 6 25,-2 1-17,-1 4 37,-2 6-7,-4 6-26,-2 5 38,-2 5-20,-2 2-12,2 0-2,4 2-16,5 17 0,5 5-1,1 5 20,-1-1-24,-1 0 5,0-3 0,-4-1-3,-3-1 6,0-4-3,-3-4 0,-5-1-18,1-5-12,-2-1-65,0-4-107,0-4-146</inkml:trace>
  <inkml:trace contextRef="#ctx0" brushRef="#br0" timeOffset="116212.8964">18524 14677 156,'0'0'126,"0"0"-89,0 0 57,0 0-18,0 0-10,102-3 8,-75 1-52,0 2 13,-1 0-22,4 0-4,-1 0-3,1 4-6,-3 2-4,-3 0-12,-9 0-116,-3 0-30,-9-1-109</inkml:trace>
  <inkml:trace contextRef="#ctx0" brushRef="#br0" timeOffset="118753.8613">19098 14801 87,'0'0'157,"0"0"-84,0 0-7,0 0 38,0 0-11,0 0-67,0 0 10,0 0-9,-2 2-11,2-1 14,0 1-28,0 0-2,0 3 5,0-2 11,0 0-16,3-1 0,7-2 8,4 0-7,4 0 6,2 0-7,0-11 4,0-1 3,1-3-10,-2 0 3,-2-2-17,-6 5 2,-5 2 17,-3 4-2,-3 4 14,0 1-10,0 1 34,0 0-30,0 3 6,-9 13-16,-2 7 10,2 1-8,4-2 1,5 2 15,0-2-16,0-3 0,11-3 2,5-3-19,-1-4 13,3-6-24,0-3-10,6 0-109,-1-8-133</inkml:trace>
  <inkml:trace contextRef="#ctx0" brushRef="#br0" timeOffset="118954.4034">19365 14483 441,'0'0'128,"0"0"-58,0 0-3,0 0-63,0 0 12,0 0-16,-8-12-30,8 12-111,0 0-239</inkml:trace>
  <inkml:trace contextRef="#ctx0" brushRef="#br0" timeOffset="119333.3388">19742 14587 258,'0'0'171,"0"0"-171,0 0 14,0 0-10,-65 90 31,41-47 10,-4 1-25,-2 0 21,-3-2-25,3-3-13,0-2 7,4-4-5,0-3-5,-3-1 0,1-5-40,-2-2-7,2-2-81,3-7 27,7-3-76</inkml:trace>
  <inkml:trace contextRef="#ctx0" brushRef="#br0" timeOffset="119972.621">19683 14827 426,'0'0'75,"0"0"-37,0 0 0,0 0-38,0 0 3,0 0 31,-6 40-18,6-23 19,0-2-14,6-3-18,1-2 14,3-2-17,1-4 0,1 1-2,3-3 8,4-2-6,2 0 0,2-2-18,0-10 13,-4-3-11,-2 0 14,-3 1-8,-4 2 16,-2 3-6,-7 3 29,1 3 6,-2 3 29,0 0-27,0 0-24,0 0-13,0 15-4,0 6 4,-2 7 0,-6-2 12,-3 3-19,0-2 7,1-1 0,-2-2-2,1-5-34,2-2-40,2-5-73,3-6-77,4-6-86</inkml:trace>
  <inkml:trace contextRef="#ctx0" brushRef="#br0" timeOffset="123331.6064">20415 13535 42,'0'0'106,"0"0"-7,0 0 13,0 0-29,0 0 21,0 0-23,0 0-41,-3-6 11,3 6-43,0-3-8,0 2 0,8-4 22,9 2-18,6 0-4,6 2 0,3-1-5,7 2 10,0 0-5,1 0 0,-1 0-2,-4 0 1,-5 0 1,-7 0 0,-5 0-25,-6 3 24,-2-2 1,-5 1-2,-2-1-33,-3-1 29,0 2 5,0-2 1,0 0-17,0 0 17,0 3 0,0 5-6,0 0 14,0 6-5,0 3-3,0 4 3,0 1-8,0 7 10,0 4-5,0 3 2,0 6 10,0 4-6,0 1-6,0 5 12,0 2-21,0 6 13,0 2-4,-3 2 0,1 2 11,0-5-11,2-1 0,0 2 1,2 1-7,6 1 13,2-3-7,0-1 13,-2-2-3,1-6-4,-4 1-6,2-5 7,-6 0-6,1-2 5,-2-3-6,0-1 0,0-4 10,0-2-10,0-1 0,0-2 2,0 0-10,0 1 8,0 4 0,0-2-1,0 2 12,0 0-11,0-1 0,0 0 4,0-5-13,0 0 9,0-2 0,0-3 0,0 2 13,0-2-13,0-2 0,0 1 1,0-3-12,0-2 11,0-5 0,0-2-2,0-5 12,0-3-10,0-2 0,0-1 5,0 1-18,0-1 13,0 1 0,0 2 10,0 0 2,0-2-7,-2 2-5,-2-1 3,1 0 13,0-1-14,2-1-2,-4 1 5,2 0 6,-5-3-9,-5 2-2,-3-1 5,-10-1-19,-8-1 14,-11 0-39,-9 0-13,-7 0-113,-6-4-95</inkml:trace>
  <inkml:trace contextRef="#ctx0" brushRef="#br0" timeOffset="151789.4989">21867 14483 12,'0'0'87,"0"0"-11,0 0 20,109 2-23,-77-2-3,3 0-25,-2 0-31,-3 0 20,-2 0-34,-4 0 9,0-2-20,-2 1 11,0 1-18,-2 0-35,-1 0-61,-8 0-25,-7 0-38</inkml:trace>
  <inkml:trace contextRef="#ctx0" brushRef="#br0" timeOffset="152124.742">21845 14751 289,'0'0'39,"0"0"63,0 0 45,83 6-40,-41-6-47,1 0-6,-3 0-48,-4 0 18,-6-6-24,-3 2 0,-6-1-10,-5 1-13,1 0-71,-8 2-183</inkml:trace>
  <inkml:trace contextRef="#ctx0" brushRef="#br0" timeOffset="152807.3498">22847 14099 266,'0'0'110,"0"0"-71,0 0 22,0 0 7,0 0-16,108-24 29,-64 22-58,6-3 13,3 0-19,2 1-8,-4-1-2,-4 1-7,-9-2 2,-5 3-19,-7 0-18,-12 3-41,-6 0-29,-8 0-86,0 0-74</inkml:trace>
  <inkml:trace contextRef="#ctx0" brushRef="#br0" timeOffset="153092.5457">23235 14081 149,'0'0'115,"0"0"5,-19 97-3,13-57 17,-2 3-36,5-3-69,3-2 4,0-3-14,0-3-16,0 0 9,0 3-12,0-1 0,0 1 0,0-2 10,0-3-11,0-4 1,0-4-25,0-3 9,0-4-84,0-7-86,2-5-149</inkml:trace>
  <inkml:trace contextRef="#ctx0" brushRef="#br0" timeOffset="153827.8438">24445 13833 288,'0'0'87,"0"0"-29,0 0-11,0 0 13,0 0 29,0 0-24,-27-55-7,18 55-42,-6 6-9,-7 24-4,-8 15 13,-1 16-5,0 18 2,2 7-11,8 2 43,5-3-44,7-13 14,6-4-13,3-7 11,0-3-13,13-6 0,8-5 2,6-7-12,6-5 10,7-8-8,8-7-17,3-10-108,-1-10-154</inkml:trace>
  <inkml:trace contextRef="#ctx0" brushRef="#br0" timeOffset="154796.5035">23255 13994 93,'0'0'48,"0"0"27,0 0-11,0 0 16,0 0-12,0 0-34,0-4 25,0 4-26,0 0-1,0 0 5,0 0-32,0 0-3,13 0-2,5 0 7,6 0 15,1 3-16,-1 3-6,3 0 12,3 0-3,3-2-9,4 1 0,-5-2 6,-2 0-14,-10 2 8,-5-3-24,-8 3-23,-4-1-52,-1-1-47,-2-1-91</inkml:trace>
  <inkml:trace contextRef="#ctx0" brushRef="#br0" timeOffset="156084.2124">25020 14262 161,'0'0'102,"0"0"-89,0 0 20,0 0-33,0 0 47,0 0 3,-32 74-13,31-48 26,-1-1-6,2-1-21,0 0 22,0-3-51,0-2 19,5-5-12,2-3-7,-1-2 7,2-4-14,1-4 0,4-1 17,5 0-14,3-17 8,2-5-11,-2-5-3,-4-2-2,-5 0-17,-3 1 13,-8-1 4,-1 5 2,0 4 3,-15 2 9,0 5-4,-4 3 34,5 2-28,3 3-6,5 4 17,6 1-17,0 0-6,0 0 1,0 3-10,3 8 7,10-4 3,1 1 0,3-1 0,0-2 10,4-1-10,1-2 0,-1-2 11,0 0-21,0 0 10,-6 0 0,-2-8-6,-6-7 14,-4-4-8,-1-4 0,-2-3 10,0 1-18,0 1 8,0 3 0,-6 4-4,0 4 12,0 3-8,3 4 0,2 4 7,1 2 3,0-2-10,0 2-14,10 0 12,14 0-5,7 0 7,3 2 0,-1 11 9,-4 5-16,-4 6 7,-1 3 0,-6 5 2,-9 3 12,-8 1-12,-1 3 27,-6-2-23,-10-2 29,2-3-27,4-6-7,4 1 4,6-5-2,0-1-3,6-4 0,18-6-12,10-3 6,16-8-28,11 0-28,3-6-184</inkml:trace>
  <inkml:trace contextRef="#ctx0" brushRef="#br0" timeOffset="156707.304">26440 14092 201,'0'0'228,"0"0"-196,0 0-27,0 0 5,0 0 96,-15 112-23,4-70-47,1-2-10,3-2 24,-1-5-46,-1-5 6,0-2-8,2-3 15,-2-3-19,0-6 2,1-3-7,2-4-1,3-5-73,3-2-85,0-5-136</inkml:trace>
  <inkml:trace contextRef="#ctx0" brushRef="#br0" timeOffset="157023.6482">26428 14083 236,'0'0'84,"0"0"-25,0 0-3,0 0-12,0 0 26,0 0-20,53-34-4,-42 58-5,2 10-4,-1 8 21,1 0-37,1 0-5,-2-3 9,4-4-17,-2-3-6,1-4-2,-3 0 8,0-4-8,-3-3 0,-2-3-9,-4-6 8,0-6-47,-3-3 3,2-3-38,-1 0-46,2-3-25</inkml:trace>
  <inkml:trace contextRef="#ctx0" brushRef="#br0" timeOffset="157324.2404">26282 13999 301,'0'0'164,"0"0"-114,0 0-39,0 0 2,92-2 71,-47 4-30,4 4-17,3 0-1,0-3-36,-2 1 23,-6 1-23,-5 1 0,-4 0-6,-10-2 3,-4 2-44,-12 1-80,-5-3-116,-4-3-104</inkml:trace>
  <inkml:trace contextRef="#ctx0" brushRef="#br0" timeOffset="157756.57">27126 14027 268,'0'0'239,"0"0"-194,0 0-7,0 0 4,0 0-32,0 0 28,-43 94-16,13-36-3,-3 3 25,-3-3-31,2 1 10,1-3-6,2-4-9,1 0 5,2-3-13,2-5 0,4-3-8,1-5 8,2-8-15,5-5-36,4-8-87,10-8-120,0-7-89</inkml:trace>
  <inkml:trace contextRef="#ctx0" brushRef="#br0" timeOffset="158326.3221">27274 14383 443,'0'0'159,"0"0"-159,0 0 2,0 0 8,0 0 7,-59 78 32,46-42-3,7 0-40,6-3 30,0 0-25,0-4-4,11-4 5,8-1-6,5-6-6,3-2 0,2-7 16,1-6-16,-5-3 0,0 0 5,-5-5-5,0-11 6,-5-9-6,-6-1 0,-6-8 4,-3 0-20,0-4 16,-18-4-10,-6 1-3,-1-1 18,1 2-5,6 1 0,5 1 16,8 6 0,5 4-16,0 2 3,19 9-12,4 5 9,5 7 0,2 5-5,-1 0 17,-1 13-12,-4 13 0,-4 5 0,-6 4-8,-5 1 8,-8 0 0,-1-3 0,-4-3-9,-14-3-6,-4-4 10,-1-5-42,5-5-19,3-8-214,6-5-124</inkml:trace>
  <inkml:trace contextRef="#ctx0" brushRef="#br0" timeOffset="159359.9342">28722 14134 92,'0'0'158,"0"0"-138,0 0 12,0 0-21,-94-45 45,67 45 45,4 0-59,-4 10-9,2 12-8,-1 3 19,5 2 13,0 0-47,8-1 4,6-3-2,5-3-4,2-3-8,6 0 0,15-5 0,7-5-14,7-2 9,1-5-22,2 0-26,-4-11-28,-1-8 25,-8-6-15,-8 3 48,-9 2 23,-4 4 29,-4 6 55,0 3 57,0 6-41,0 1-18,0 0-81,-4 13 10,-5 16-22,-2 5 13,3 9-2,0 2 4,2 3 8,0 2-2,0 1 2,-3 0-12,-2-1 24,-4-4-16,-7-2-4,-3-6-4,-5-7 14,0-5-14,2-8 0,4-10 7,7-8-14,8 0 7,5-18-1,4-14-2,12-7-34,16-6 37,10 1-15,3 0-1,7 5 9,2 4-14,2 4-10,0 1-65,-3 4-174</inkml:trace>
  <inkml:trace contextRef="#ctx0" brushRef="#br0" timeOffset="160378.1056">29254 14200 299,'0'0'69,"0"0"8,0 0-19,0 0 35,0 0-48,0 0-42,-88-40 57,52 59-57,0 2 22,3 4 26,6-3-38,6-1 1,11-1-14,7-2 3,3-2-14,0-4 7,4 0 4,13-2-6,7-7 3,6-3-9,4 0-31,-1-10-40,-5-5 28,-6-3 20,-5 2 35,-4-1 5,-4 3 8,-4 6 29,-2 5 56,-3 1-24,0 2-33,0 0-41,0 2-15,0 12 4,0 4 22,0 1-6,0-4-5,11 0 3,3-3-8,2-1 8,8-4-3,2-2 1,4-5 13,8 0-17,3-8 3,0-13-6,2-8 6,-4-4 0,-7-6 0,-4-8 3,-3-5 8,-2-8-5,-4-1 4,-3-1-2,-2 5 4,-3 3-9,-3 3 2,-2 7 17,-4 7-12,-2 11-1,0 9-9,0 9 7,0 6-7,-2 2 0,-9 14 0,-3 22-11,-5 18 18,1 12-7,1 6 0,8 5 8,3-5-18,6-4 10,0-9 0,5-11-4,12-8 12,6-6-10,6-9 2,3-7 0,7-8-16,10-10 12,8 0-17,0-10 21,-1-14-37,-11-3 32,-9-4-1,-11-7 6,-8-3 1,-10-1 7,-7 5-8,0 8 30,-4 11-27,-13 10 22,-5 8-25,-1 6 8,0 22-18,3 5 11,10 2-1,8 2 0,2-4 2,11 0-2,14-4 0,8-5 4,8-6-17,6-5-2,5-7-29,-5-6-61,-7 0-316</inkml:trace>
  <inkml:trace contextRef="#ctx0" brushRef="#br0" timeOffset="160716.6943">29476 13918 20,'0'0'494,"0"0"-443,0 0-30,0 0-15,0 0 79,0 0-23,63 19 5,-19-12-27,12-2-20,12-2-6,7-3 2,5 0-18,1 0 2,-4 0-48,-9-5-10,-15-2-155,-14-2-145</inkml:trace>
  <inkml:trace contextRef="#ctx0" brushRef="#br0" timeOffset="161289.7607">30620 13557 86,'0'0'132,"0"0"-76,0 0 15,0 0-26,0 0 18,0 0 59,52 106-24,-36-46-2,4 6-68,-1 4-13,-2 0-1,-2 6-2,-6 2-12,-8-3 0,-1-3 8,-12-8-26,-22-6 18,-17-2-33,-8-5-5,-12-3-59,-9-8-90,-2-10-105</inkml:trace>
  <inkml:trace contextRef="#ctx0" brushRef="#br0" timeOffset="162583.2059">29266 13913 72,'0'0'70,"0"0"-30,0 0 1,0 0-1,0 0-33,0 0 11,4 0 30,5 0-14,0 0 16,2 0-24,3 0-7,3 3 17,2-1-31,-1 0 0,1 1 6,7-1-9,4-1 13,5-1-15,3 0 0,2 0 6,-6 0-3,-3 0-3,-5 0 0,-7 0-13,-2-3 7,-7 0-101,-4 1-54,-4-4-47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24:28.6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7086 1173 101,'0'0'87,"0"0"-6,0 0-6,0 0-25,0 0 15,0 0-10,0 0-16,0 0 28,0-3-17,0 3-18,0 0 16,0 0-42,0 0 14,0 0-20,0 0 7,0 0-21,0 0 14,0 16 0,0 10-7,0 7 18,5 5-11,1 2 0,3 1 4,-5-3-8,1-2 4,1-4 0,-3-6-5,1 2 8,0-3-3,-2-2 0,-1-5-30,-1-3 0,0-5-70,0-6-3,0-4-92,0 0-117</inkml:trace>
  <inkml:trace contextRef="#ctx0" brushRef="#br0" timeOffset="632.6772">7115 1034 203,'0'0'128,"0"0"-106,0 0 53,0 0 10,0 0-18,43-87-5,-31 75-19,-3 3-36,0 3 15,4 3-17,1 3 8,5 8-21,8 17 8,-2 10 0,-2 6 0,-4 1 12,-7-2-12,-3-5 0,-6-3 2,-2-7 8,-1-4-9,0-3 0,0-6-1,0-4-1,0-5 1,0-2 0,0-1 3,0 0 31,0-15-34,0-12-23,0-8 9,3-4 21,5 0-7,1 0 0,6 4 5,-5 6-9,3 3 4,-2 6 0,3 1-4,-1 7 14,-1 6-10,3 4 0,0 2 1,4 16-9,-1 15 8,0 10 0,-6 5 12,-5 1-5,-1-2-2,-6-6 7,0-3-2,0-4 14,0-4-24,0-2 0,0-5-2,2-3 7,-1-4-13,2-7-17,3-3-61,3-4-123,0 0-92</inkml:trace>
  <inkml:trace contextRef="#ctx0" brushRef="#br0" timeOffset="2092.3862">8043 1193 295,'0'0'120,"0"0"-73,0 0 46,0 0-17,0 0-37,-94-33-13,73 33-10,1 8-3,-2 10-13,3 5 4,1 3 4,0-1 0,9-1-8,1-4 0,7-2-3,1-1 7,0-4-4,0-1 0,7-3 1,7-3-9,2-3 8,2-3 0,3 0-1,1-4-4,-1-10-3,-3-1-2,-3 0-8,-6 3 15,-3 3 3,-1 1 0,-4 4 47,-1 1-33,0 2 9,0 1-12,0 0-7,7 0-8,2 0-17,5 4 21,7 5-1,1 0 14,-1-3-13,3 0 0,1-3 5,2-3-5,0 0 0,1 0 0,0-9 0,-2-9 1,1-5-1,-5-2 0,-3-2-3,-5-3-1,1-4 4,-5 0 0,1-7 1,-1-1 6,-2-3-7,-4 0 0,-4 1 5,0 5-5,0 6 0,0 9 0,-6 7 2,0 8 8,-1 8-9,4 1 22,-2 0-23,-1 18 6,-1 20-6,-2 14 0,3 10-9,3 0 12,3-4-3,0-3 0,3-8 7,6-1-9,4-7 2,1-6 0,4-4-8,0-7 12,1-2-4,2-5 0,-3-6 8,3-6-17,1-3 9,2 0 0,0-14 5,-2-8-5,0-5 0,-8 1-4,-2-3-4,-5 2-2,-5 2 10,-2 0-1,0 6-12,-3 4 10,-9 5 3,0 2 0,1 2 3,0 0-3,2 3 0,3 2 0,1-1-4,5 0 6,0 2-4,0 0 2,5 0-38,11 0 30,8 0 6,3-1 2,0-1-3,-1 1 7,-4 1-4,-3 0 0,-3 0 1,1 4-4,-5 5 3,-2 4 0,-1-2-15,-3 5 22,-3 0-7,-1 2 19,0 3-19,0-1 41,1-2-39,3-1-2,1-3 16,1 0-8,4-5-3,-2-1-5,5-6 12,0-2-12,4 0 0,1-11 0,4-11 8,-2-3-1,0-3-10,-5-4 3,-5 3-24,0 5 16,-8 6 8,-1 8 0,-3 3 19,0 7 7,0 0 0,0 0-26,0 17 6,0 6-10,0 4 4,0-1 0,0 1 1,0-6 5,2-2-6,7-6 0,1-2-5,2-4-1,6-7-30,0 0-39,9-4-119</inkml:trace>
  <inkml:trace contextRef="#ctx0" brushRef="#br0" timeOffset="2321.3293">9018 893 671,'0'0'67,"0"0"-67,0 0-2,0 0 2,0 0 6,0 0-1,-4-7-5,4 7-67,0 0-32,0 0-122,0 0-48</inkml:trace>
  <inkml:trace contextRef="#ctx0" brushRef="#br0" timeOffset="2738.0831">8056 992 155,'0'0'78,"0"0"-50,0 0 53,0 0-7,0 0-4,0 0-4,57-4-31,-29 4 38,7 0-37,11-4-24,9-4 2,7-2-7,7-3-14,0 1-6,-6 3-174,-11 5-87</inkml:trace>
  <inkml:trace contextRef="#ctx0" brushRef="#br0" timeOffset="3909.7881">9384 1075 51,'0'0'90,"0"0"-30,0 0-6,0 0 10,0 0 1,0 0-23,-27-2 35,27 2-35,0 0-10,0 0 27,0-1-37,0 0 10,0-2-15,0-2-16,3-1 16,8 0-17,3 0 0,3 3-4,2-2 9,3 5-5,1 0 0,-1 0 6,1 2-14,-7 11 8,-1 7 0,-9 4-6,-3 3 18,-3 3-12,-3 1 20,-12 0-18,-1-2 21,-2-5-22,7-6 0,2-3 0,3-4 1,1-5-2,2-5 0,3 0 9,0-1-5,0 0-3,0-8-1,11-15 2,7-9-2,9-4-11,0-1 10,4 0-22,-1 3 17,-6 5-4,-4 7 10,-6 7-3,-9 5 16,-2 6-13,-3 4 20,0 0 1,0 0 9,0 19-30,0 7 2,-8 6 4,2-3 0,3-4-2,3-3-4,0-2 8,0-3-13,12-4 5,9-5-11,6-4-6,3-4-60,1 0-99,3 0-226</inkml:trace>
  <inkml:trace contextRef="#ctx0" brushRef="#br0" timeOffset="6592.6109">11540 750 306,'0'0'110,"0"0"-63,0 0-45,0 0 16,0 0 78,0 0-33,9 111 10,-9-61-30,0-2-14,0-1 10,0-6-31,0-7-7,0-5-1,0-4 16,0 1-16,0-5 0,0 0 1,0-4-15,0-5-3,0-6-40,0-5-23,0-1-117,1 0-48,4-3 58</inkml:trace>
  <inkml:trace contextRef="#ctx0" brushRef="#br0" timeOffset="7093.9632">11528 729 244,'0'0'100,"0"0"5,0 0 4,0 0-5,0 0-37,0 0-39,3-69-1,18 61-19,1 2-8,6 3 3,2 3 11,1 0-13,-1 0-1,-1 17 0,-7 2-10,-7 4 8,-6 2 2,-9 3 0,-1 1 11,-25 2-6,-7-1-5,-4-4 3,4-7-18,5-4 22,6-6-7,6-6 0,5-3 15,6 0-14,2 0-1,3 0 1,0 0-3,0 0 2,0 0-2,3 8-3,13 10 6,4 6-1,2 1 0,2 1 0,1-3 1,1-1-1,-2-2 0,4-1 0,-4 0 8,-3-3-10,-5 0 2,-1-2-41,-4 0 25,-1-2-38,0-5-100,3-1-44,1-5-64</inkml:trace>
  <inkml:trace contextRef="#ctx0" brushRef="#br0" timeOffset="7441.159">12062 753 258,'0'0'157,"0"0"-97,0 0 26,0 0 11,0 0-41,0 0-47,-6 15 12,6 26-17,7 7 49,-2 2-44,-1-1 23,-2-3-29,2-7 9,1-5-9,-2-4-2,4-1-1,-4-3 0,0-5-8,-3-5 7,2-7-45,2-6-61,2-3-20,3 0-130,0-16-40</inkml:trace>
  <inkml:trace contextRef="#ctx0" brushRef="#br0" timeOffset="7695.099">12101 705 441,'0'0'88,"0"0"-65,0 0 50,0 0-32,53-77-27,-24 67 7,3 0-19,0 8 11,-2 2 3,-2 0-6,-4 0-13,-3 13 3,-5 2-36,-8 5-58,-8 3-106,-2 0-33</inkml:trace>
  <inkml:trace contextRef="#ctx0" brushRef="#br0" timeOffset="7880.0036">12071 962 330,'0'0'57,"0"0"-34,0 0 75,0 0 2,82 6-48,-46-6-4,1 0-29,0-1-12,-4 1-11,-6 0 4,-8 0-45,-11 12-112,-8 4-142</inkml:trace>
  <inkml:trace contextRef="#ctx0" brushRef="#br0" timeOffset="8080.5474">12075 1226 117,'0'0'198,"0"0"-187,0 0 58,0 0 42,0 0-47,0 0 9,94 20-24,-48-25-42,-1-4 16,1 1-23,-2 2 0,-5 3-1,-2 0-110,-1 0-134</inkml:trace>
  <inkml:trace contextRef="#ctx0" brushRef="#br0" timeOffset="8443.8445">12590 735 428,'0'0'59,"0"0"-52,0 0-1,0 0 21,0 89 38,0-42-21,0 4 16,3-2-2,3-5-54,-1-5 22,-2-2-26,0-3 8,-3-6-7,0-2-1,0-8-1,0-3-16,0-4-108,0-10-80,4-1-196</inkml:trace>
  <inkml:trace contextRef="#ctx0" brushRef="#br0" timeOffset="8729.0536">12675 703 390,'0'0'77,"0"0"-45,0 0-9,1-81 49,10 72-16,4 3-49,6 5-1,3 1-3,4 0-3,0 15 20,-2 6-18,-7 4 7,-6 1-9,-7 1-1,-6-2 1,0-2 6,-10 0-2,-11-7 15,-4 1-19,0-5 7,-1-3-7,5-1-10,5-6-127,8-2-212</inkml:trace>
  <inkml:trace contextRef="#ctx0" brushRef="#br0" timeOffset="9098.8982">12991 750 374,'0'0'206,"0"0"-206,0 0 0,0 0 6,2 101 67,-2-56-10,0 3-49,0-3-8,0-1 15,0-6-15,0-7-2,0-5-4,-2-5-1,1-3-7,-2-4-30,-2-6-66,-2-1-35,3-4-44,1-3-19</inkml:trace>
  <inkml:trace contextRef="#ctx0" brushRef="#br0" timeOffset="9515.6464">13032 822 70,'0'0'330,"0"0"-236,6-77 21,1 58-10,0 1-56,9 3 4,3 1-48,6 1-1,3 4-1,-5 4 5,1 5-11,-5 0 3,-2 14-13,-4 8 1,-7 6 12,-6 1 0,0 2-6,-6-1 21,-13-2-11,-2-4-4,1-4 6,0-9-6,1-5 1,5-4-1,0-2 0,1 0-17,4 0 17,4 0 0,2 0 1,3 0 8,0 0-9,0 8-7,11 15-1,10 4 11,5-2-3,0 1 0,1-2 4,1-3-12,-7-1 8,0-2 0,-8-5-1,-2-2-100,-1-2-32,-2-3-126</inkml:trace>
  <inkml:trace contextRef="#ctx0" brushRef="#br0" timeOffset="9847.6984">13502 788 333,'0'0'46,"0"0"21,0 0 90,0 0-21,0 0-44,0 0-92,-8-2 5,8 32-5,0 14 4,0 3 17,0-1-21,0-2 10,0-4-7,5-4-3,2-2 0,-3-7-4,-1-3 4,-1-9 0,3-6-25,-1-6-72,2-3-117,4-1-103</inkml:trace>
  <inkml:trace contextRef="#ctx0" brushRef="#br0" timeOffset="10085.9905">13591 706 502,'0'0'116,"0"0"-67,0 0-12,0 0-10,0 0 37,0 0-28,23-73-30,-3 69 0,6 4-6,-1 0 0,1 0-1,-4 0 1,-5 8-2,0 2-13,-5 4-58,-5 2-69,-7 0-204</inkml:trace>
  <inkml:trace contextRef="#ctx0" brushRef="#br0" timeOffset="10286.345">13506 1005 408,'0'0'44,"0"0"-43,0 0 67,0 0 18,115-17-55,-75 9-16,-7 5 13,-5 3-21,-8 0-6,-4 0-1,-7 5-51,-4 7-61,-5 3-68,0 2-32</inkml:trace>
  <inkml:trace contextRef="#ctx0" brushRef="#br0" timeOffset="10486.9257">13539 1224 53,'0'0'268,"0"0"-204,0 0-6,0 0 58,0 0-24,0 0-22,73 49-5,-45-49-34,2 0-24,0-4-1,-2-5-6,-2 0-3,-4 0-49,-4-1-162,-7-1-212</inkml:trace>
  <inkml:trace contextRef="#ctx0" brushRef="#br0" timeOffset="11220.0525">14374 727 173,'0'0'165,"0"0"-69,0 0-9,0 0 13,0 0-2,0 0-80,-28-73 6,7 68 1,-1 2-15,-2 3 11,0 0-21,2 0 7,4 3-1,1 9 0,5 5-6,1 7 0,3 6 1,2 6-9,6 5 8,0 4 0,14 3-7,15 0 1,13-3 6,4-4 0,5-6 10,-2-4-7,-6-2-3,-7-2 0,-9-1-3,-12-5 4,-9 0-1,-6-5 0,-4-1-9,-16-3 5,-8-4 4,-5-4 0,-4-4 0,-5 0 0,0 0 0,-1 0-2,4-1-17,3-2-22,5 2-150,6-2-147</inkml:trace>
  <inkml:trace contextRef="#ctx0" brushRef="#br0" timeOffset="11821.5764">14766 750 242,'0'0'105,"0"0"-23,0 0-36,0 0-8,0 0-36,0 0 69,-11 128 37,5-66-63,0-5-4,3-6-18,1-8-12,2-6-6,0-7-5,0-3 0,0-5-8,0-3 8,0-3-14,0-7-52,0-4-85,3-5 64,3 0-144</inkml:trace>
  <inkml:trace contextRef="#ctx0" brushRef="#br0" timeOffset="12206.9607">14761 738 389,'0'0'150,"0"0"-47,0 0-45,0 0-25,0 0-33,0 0 15,34 60 4,-8-10-11,0 4-3,1 0 6,0-4 3,1-8-11,-1-7-3,-1-7 8,1-5-8,-5-7 0,-3-5 2,-4-5-15,0-6 25,-3 0-12,-1-7 1,2-16 9,-1-7-1,-4-6-9,-1-5 0,-6-2 14,-1-6-2,0 0-6,0 2 8,0 3-3,0 8-11,0 6 0,0 4-37,0 7-10,6 4-186,0 6-266</inkml:trace>
  <inkml:trace contextRef="#ctx0" brushRef="#br0" timeOffset="12569.8562">15459 727 551,'0'0'100,"0"0"-66,0 0-26,0 0-6,0 0 4,0 0 2,88-13-8,-49 12 5,0-1 5,-5 0 0,-1-1-10,-8 0-10,-2-1 4,-3 1-163,-6-3-133</inkml:trace>
  <inkml:trace contextRef="#ctx0" brushRef="#br0" timeOffset="12823.8122">15655 753 384,'0'0'72,"0"0"-36,-12 101 8,12-58 10,0 1 35,0-5-53,0-3-19,3-4 8,0-3-18,0-1-7,-2-2 0,1-2 13,-1-1-15,-1-5 2,2-3-18,2-2-29,3-2-135,4-4-48,2-5-63</inkml:trace>
  <inkml:trace contextRef="#ctx0" brushRef="#br0" timeOffset="13371.6805">16152 761 603,'0'0'128,"0"0"-111,0 0-17,0 0 13,0 0 3,-19 99 10,6-49-12,0-1 24,0-5-37,0-6 8,3-6-9,4-4 9,0-8-8,3-6-1,1-6 0,2-5-12,0-3 2,0 0-12,0 0 2,0-15-16,11-11 11,4-10-21,2-7 7,2-7 9,0-9-28,-2 0 58,0 1-1,-1 3 7,1 10 34,2 6-2,-1 9-36,-3 9 17,-4 9-18,-7 9 27,1 3 9,3 3-37,2 24 0,0 14 6,-1 12-3,-8 9 34,-1 5-18,0 2 8,0-7 0,-1-10-24,-5-10 11,5-7-14,-1-8 0,2-7 1,0-7 3,0-5-8,0-6-14,0-2-73,0 0-31,0-14-206</inkml:trace>
  <inkml:trace contextRef="#ctx0" brushRef="#br0" timeOffset="13556.6073">16187 992 147,'0'0'448,"0"0"-448,0 0-40,0 0 30,0 0 16,79-18-6,-52 12 0,-2 0-128,-1-4-160</inkml:trace>
  <inkml:trace contextRef="#ctx0" brushRef="#br0" timeOffset="14010.991">16629 664 174,'0'0'172,"0"0"-109,0 0-50,0 0 28,0 0-11,0 0-5,28 3 79,-3-3-78,7 0 6,7 0-1,4 0-28,3 0 12,-6 0-15,-4 0-21,-12 0-43,-9 0-106,-11 0-92</inkml:trace>
  <inkml:trace contextRef="#ctx0" brushRef="#br0" timeOffset="14258.3968">16806 679 364,'0'0'31,"0"0"28,0 0 23,-7 91 45,4-49-66,3 4 4,0 3-38,0-3-13,0-1 2,0-4-5,0-7-11,0-2 0,0-3 12,3-5-15,3-4 3,-3-5 0,1-5-10,-1-4-57,3-3-121,2-3-165</inkml:trace>
  <inkml:trace contextRef="#ctx0" brushRef="#br0" timeOffset="14697.0098">17233 700 119,'0'0'158,"0"0"-70,0 0 41,0 0-2,0 0-67,0 0-10,4-2-32,1-1-5,4-2 22,7-1-35,2 0 8,3 3-8,-2 0 8,-1 1-12,-3 1 4,-1 1 0,-4 0-4,2 0-6,-1 0-4,2 0 6,-1 0-100,0 0-62,0 0-178</inkml:trace>
  <inkml:trace contextRef="#ctx0" brushRef="#br0" timeOffset="14975.3818">17346 678 293,'0'0'207,"0"0"-199,0 0-1,0 0 50,0 0 6,0 83-14,2-50-1,-2 2-48,0-1 28,0-1-21,0-1-5,0-3 4,0-1-6,0-1 0,0-2 0,0 1-34,0-2 8,0-3-40,0-4-8,-2-3-22,-2-4-53,-2-4-63</inkml:trace>
  <inkml:trace contextRef="#ctx0" brushRef="#br0" timeOffset="15144.6806">17297 1158 100,'0'0'149,"0"0"-75,0 0-6,0 0-37,0 0 7,0 0-29,42-5-2,-23 4 59,2-1-20,2 1 5,-1-1-27,-1-1-8,-2 1-31,-1-1 15,-4-2-97,-4-1-143</inkml:trace>
  <inkml:trace contextRef="#ctx0" brushRef="#br0" timeOffset="15792.9558">17861 664 214,'0'0'130,"0"0"-124,0 0 15,0 0 74,-100 55-8,78-21 18,1 5-19,7 3-69,4 0 25,4 0-34,6-5-5,0-4 5,6-3-5,10-6-3,5-4 0,4-7 21,3-4-13,0-6-7,2-3 1,1 0 11,-2-12-4,-4-6-9,-3-2 7,-7-4 9,-5-4 1,-5-8-15,-5-2 6,0-2-13,0-4 6,-10 6-2,-4-1-5,-1 6-49,2 7 18,1 8-136,3 9-162</inkml:trace>
  <inkml:trace contextRef="#ctx0" brushRef="#br0" timeOffset="16147.1525">18215 675 415,'0'0'167,"0"0"-108,0 0-59,0 0 0,0 0 18,5 95 25,0-46 11,0 3-46,-1-3 17,-1-3-14,-1-6 6,2-5-12,-1-8-5,3-5 3,-3-5-9,0-8 6,-2-3-8,1-6-43,1 0-94,1-6 22,0-12-176</inkml:trace>
  <inkml:trace contextRef="#ctx0" brushRef="#br0" timeOffset="16500.9188">18343 631 440,'0'0'231,"0"0"-162,0 0-40,0 0-29,0 0-11,0 0 11,27 104 10,-12-51-3,-3-1 13,1 1-15,-1-5 7,3-7-10,0-5-2,3-9 0,-2-4 7,2-8 3,-3-7-4,0-4-6,-1-4 5,0 0-11,4-15 16,3-10-1,0-6-4,-5-6 5,1-7 12,-5-3-21,-3 1 2,1-2 8,-2 7-11,1 3-6,-1 5 3,-2 9-53,0 4-17,-4 8-181,-2 4-164</inkml:trace>
  <inkml:trace contextRef="#ctx0" brushRef="#br0" timeOffset="18405.9966">19966 886 173,'0'0'185,"0"0"-89,0 0 1,0 0 1,0 0-76,0 0-21,0 0 27,-34 30-21,25-6 18,1 2 20,4-3-43,0-2 15,4 0-17,0-1 2,0-2-3,13-3 4,-1-3-3,3-4 0,-2-4 8,2-2-10,-1-2 2,-1 0 0,2-8 6,-1-7-4,-4-4-2,-4-1 0,-5-2 14,-1-1-14,0 0 0,0 4 0,-7 2 0,-2 4 3,3 4-3,0 3 5,3 4 10,0 1-13,3 1-2,0 0-2,0 0-10,0 0-9,3 1 21,5 7-2,2-1 3,0-1-4,1-5 3,3-1-16,0 0 10,5-19-2,0-9 8,1-6-3,-2-2 1,-3-3 2,-4 4 0,-3 1 7,-3 2 11,-5 7-13,0 4 13,0 6 6,0 8-19,0 4 27,0 3-20,0 0-12,0 25-4,0 15-6,-5 19 10,2 18 10,-2 10 0,5 8-5,0 0 4,0-5-5,0-7 25,0-6-29,5-8 1,0-6-2,-2-7 15,0-7-14,-2-7 0,1-8-4,-2-10-8,1-11 0,1-7-17,0-6 9,1 0-2,0-18 22,2-13 0,1-7 4,-3-2 1,-1 1-5,-2 4 0,0 3 47,0 2-42,0 1 7,0 1-12,0-1-23,10 2 23,19 0-38,12-2 10,12 4-11,8-1-164,3 3-278</inkml:trace>
  <inkml:trace contextRef="#ctx0" brushRef="#br0" timeOffset="20974.9029">22317 742 137,'0'0'152,"0"0"-92,0 0 6,0 0-14,0 0 7,0 0-17,33-57-24,-33 47 25,0-1-9,-1 2 2,-9 0-1,-4-1-33,-2 2 0,-2 1-2,-2 1 0,2 4-9,-1 0 11,1 2-2,2 0 8,1 0-2,4 13-3,2 5-3,5 7 2,4 8-11,0 7 9,0 8 0,15 4-4,7 5 14,5 1-10,0-5 0,-2-7 7,-1-4-9,-6-6 2,-8-5 0,-6-8 1,-4-3-1,0-3 0,-17-7 0,-4-4 4,-3-4 35,1-2-33,0 0 1,1-9 0,-1-6 6,5 0-16,-1-5 3,5 1-46,3-1-16,6-2-73,5 1-40,0 1-124</inkml:trace>
  <inkml:trace contextRef="#ctx0" brushRef="#br0" timeOffset="22184.0627">22513 973 189,'0'0'107,"0"0"-102,0 0 18,0 0 40,0 0-7,0 0 8,0 0-30,39 40 25,-23-37 6,2-3-40,1 0 18,1 0-30,-1-6-10,1-6 4,0 1 1,-3-3-8,-4 0 0,-7 2-9,-4-1 2,-2-3 7,0 3 0,-5 0-4,-9 5-14,-2 3 18,0 5 0,-2 0 10,2 0-13,1 16 3,3 6 0,1 5-7,5 5 8,2 0-1,4-3 3,0 0-2,0-5 16,10-1-17,6-4 0,4-2 0,4-3 8,3-6-8,4-1 0,4-6 7,3-1-18,1 0 11,0-9-6,-8-8 0,-7-1-18,-3-6 24,-7-1 0,-4-6-2,-7 0-5,-3-1 7,0-3 0,-6 3-5,-7-1 12,2 2-7,-1 10 0,2 3 8,-1 5-8,2 5 9,2 4-3,3 1 6,2 3-4,2 0-8,0 0 0,0 0-15,2 0 9,14 1 2,5 5 4,4-1 0,4-4 12,0 5-12,1-3 0,0 3 1,-2 4-9,-5 0 8,-5 3 0,-2 4-5,-7 3 3,0 4 2,-6 3 0,-3 1 4,0 3 21,0-2-8,0-1-4,0-1 24,0-2-32,0-4 2,0-1-7,9-7 9,6-3-11,4-4 2,5-6 0,4 0 7,5-8-7,3-13-5,0-8 3,-3-4-52,-7 3 25,-2-1-12,-9 5 21,-6 10 14,-4 3 11,-5 7-5,0 5 46,0 0-18,0 1 23,0 0-51,0 0 0,-2 8-9,2 7-2,0 1 11,0 0 0,2 2 4,8-2-10,1 1 6,0-2 0,-2-1-3,1-4 10,0 1-7,2-1 0,5-3 4,3-2-21,4-5 17,1 0-48,-4 0-4,0-4-137,-3-14-235</inkml:trace>
  <inkml:trace contextRef="#ctx0" brushRef="#br0" timeOffset="22422.1959">23534 717 617,'0'0'123,"0"0"-101,0 0-21,0 0 5,0 0-12,0 0-42,-5 0-78,5 0-121</inkml:trace>
  <inkml:trace contextRef="#ctx0" brushRef="#br0" timeOffset="23201.8098">23936 861 289,'0'0'167,"0"0"-65,0 0-4,0 0-25,-88-8-39,64 23-25,2 3 14,3 4-23,5 5 6,4-1-5,5 1 6,5-5-7,0-2 0,3-5-1,9-5-12,2-3 13,2-6-31,1-1 28,5 0-55,3-15 34,2-6-56,-4 0-64,-4 2-3,-7 5 103,-5 5 44,-5 6 100,-2 3 42,0 0-39,0 9-103,0 8 15,0-2-24,0-1 9,0 0 0,6-3-11,4-1 20,5-4-9,0-3 0,6-1 7,3-2 1,2 0-8,0-8-10,-1-7 5,-2-4-42,-3-6 47,-4-2-3,-3-9-1,-1-3 4,-2-4 1,4-5 6,-4 2 49,1-2-23,-4 1 18,-4 2-9,-3 8-2,0 3 31,0 11-43,0 6-25,-2 9 11,1 8-8,-1 0-6,-6 20 0,-1 22-8,-5 18 8,-4 9 0,6 2 3,7 0-6,5-5 8,0-9-5,10-8 0,6-10-15,1-12-4,-5-5-35,-1-8-66,-3-11-120</inkml:trace>
  <inkml:trace contextRef="#ctx0" brushRef="#br0" timeOffset="24828.2988">25809 1039 97,'0'0'116,"0"0"-97,0 0 57,0 0 37,0 0-41,0 0 21,-26 3-35,16-3 1,-5 0-9,-3 0-45,-1-1 28,-4-10-32,1-1 3,0-3 4,-4-6-1,-1-5-7,2-8 0,2-6-2,1-2-2,3-4 4,5-1 0,4 0-16,1-1 22,6-1-6,2 2 0,1 3 14,0 5-19,1 3 5,12 6 0,1 4-15,2 8 11,-2 6 4,-2 6 0,-1 3 9,-1 3-23,-1 0 14,-4 18-8,-5 15-9,0 16 19,-17 9-2,-15 6 0,-8-2 3,-3-4-14,2-7 11,7-6 0,3-6-8,4-3 16,5-2-8,5-6 0,5-7 9,8-7-18,4-7 9,1-5 0,25-2-15,9 0 21,13-8-6,6-11 0,0-2 15,2 0-30,-7 1 8,-2 3-53,-7 2-46,-9-1-155</inkml:trace>
  <inkml:trace contextRef="#ctx0" brushRef="#br0" timeOffset="25545.5097">26465 497 458,'0'0'135,"0"0"-87,0 0 32,0 0-48,0 0-25,0 0-7,0 54-2,0-5 2,0 5 23,0 3-13,0-5 3,0 1-3,0-1-6,0-7 2,0-5-1,0-8-5,0-8 0,0-7-40,0-9-3,0-6-65,6-2-62,4-2-13,3-14-71</inkml:trace>
  <inkml:trace contextRef="#ctx0" brushRef="#br0" timeOffset="25893.2053">26483 502 352,'0'0'124,"0"0"-93,0 0-7,0 0 15,-5-82-27,13 72 45,3-1-23,2 2-34,2 2 17,6 4-17,2 3 0,3 0-6,-2 10 1,-2 14 5,-4 7 0,-7 5 10,-7 3-7,-4-1-3,0-6 0,-11-3 12,-5-5-2,0-6-10,-4-2 0,0-3-6,-6-4-2,-1-2-47,2-4-97,3-3-106</inkml:trace>
  <inkml:trace contextRef="#ctx0" brushRef="#br0" timeOffset="26779.8589">26870 780 4,'0'0'102,"0"0"29,0 0 26,0 0-70,0 0-54,-97-4 28,72 20 6,2 4-25,5 0 0,4 1-32,4 0-4,7 0-1,3-2-5,0-1 0,0 0-3,3-4 11,7-4-16,1-4 8,4-1-27,1-5 20,5 0-46,7-8-5,1-8-26,-1-7 15,-4 2 51,-8 4 5,-5 1 13,-5 7 81,-4 6-11,-2 2 27,0 1-60,0 0-37,0 0-5,0 8-17,0 6 22,5 0 9,6 1 2,2-1-11,8-1 0,1-5 3,2-4 11,0-4-14,2 0-50,-1 0 20,-3-6-25,-2-11 48,-4-4 7,-4-3 0,-6-5 7,0 2-3,-6 1 6,0-1 46,0 2-13,-9 3-16,-1 2-3,0 3-23,0 4 30,4 4-30,2 1 3,1 4 9,3 1-6,0 3-7,0-2 0,0 2-16,0 0 11,12 0 5,6 0 0,2 2-11,3 7 16,1 1-5,-1 4 0,0 1 3,-4 3-10,-1 2 7,-4 1 0,-3 1-2,-1-1 11,-3-1-9,-2 0 4,0-2 9,0-2-8,-2-1-5,1 0 0,-1-1-2,2-2 6,3-3-11,3-4-11,6-1-71,4-4-53,1 0-228</inkml:trace>
  <inkml:trace contextRef="#ctx0" brushRef="#br0" timeOffset="28583.8706">27714 745 319,'0'0'115,"0"0"-82,0 0 3,0 0-5,0 0-14,0 0-16,-67-7 10,44 22 2,-2 5 21,1 2 6,3 2 0,2-1-38,7-1 9,5-2-11,5-2 12,2-3-8,0-1-4,9-4 0,6-2-3,4-8-4,2 0 7,5 0-1,-3-17-29,0-2 25,-5-4 5,-2 2 0,-4 5-1,-2 3 10,-4 6-9,-4 4 5,-1 3 11,-1 0 12,0 0-28,0 4-23,0 12 19,0 0-7,6 0 11,4-1 0,4-1 9,1-2-23,6-4 13,3-4-48,4-4 21,2 0-33,1-18-14,1-7 12,-3-6 16,-2-1 1,-6-2 4,0-2 42,-6-2 24,0-2 1,-4-4 38,-5-3 30,-2 0-75,-3-2 35,-1 1 4,2 4-51,-2 7 5,0 9 1,0 12 4,0 9 37,0 5-21,-2 2-5,-11 21-27,-4 20-16,-5 16 7,-3 7 13,3 3-4,3-4 0,6-4 5,7-3-5,6-7 0,0-4 0,2-3-4,17-5-2,2-9 6,3-8 0,4-10-15,4-8 14,2-2-30,-3 0-26,-2-7 44,-9-12-8,-7-2 21,0-6 0,-6-4 5,4-1-4,-1-2-1,-1 0 0,0-2-4,6-1 5,-2-3-1,5 1 0,-4 2 4,-1 3-8,-5 7 4,-5 6 0,-3 3 32,0 5-8,0 0 18,0 2-42,0 0 12,0 2-16,0 3 4,0 1 0,-5 4 21,3 1-20,-2 0 14,-1 0-15,-5 12-2,-2 14-7,-4 8 9,2 8 0,0 8-4,5 0 6,3-1-2,2-1 0,4-1 8,0-4-1,0-4-7,2-5 0,7-2-1,3-8 5,0-7-4,1-4 3,4-9 10,-1-1-9,4-3-4,-1 0 0,-3 0-8,4-7 7,-4-7 1,2-8 0,1-7-3,-1-1-9,3-2-7,-4 5-35,-3 6 13,-6 6-18,-8 5 57,0 5 1,0 5-33,-8 0 22,-5 0 2,1 9 10,2 9-5,1 2 13,6 1-8,1-1 1,2-2 7,0-2 9,0-4-13,12-1-2,0-5 6,6-4 2,-1-2-10,5 0 0,5-2 10,1-12-21,3-6 10,2-7-27,0-4 23,0-7-17,-2-4 22,-1-6-3,0-2 9,-6-4-6,-8 2 19,-4 2 13,-11 6 34,-1 8 13,0 9 7,-7 9-32,0 7-42,1 10 16,-2 1-28,-7 16-12,-3 22 4,-6 13-4,1 13 12,4 3 0,3 1 10,6-1-9,3-3-1,7-2 0,0-7-5,7-7 10,14-9-11,12-8-3,11-12-67,7-9-68,4-10-277</inkml:trace>
  <inkml:trace contextRef="#ctx0" brushRef="#br0" timeOffset="31157.8266">30004 430 211,'0'0'44,"0"0"-13,0 0 30,0 0 12,0 0-13,0 0-32,0 0 6,-89 8-20,67 24 58,0 10-12,1 8-37,3 4 13,2 0-22,5-1-10,8-5 12,3-1-6,0-4-10,8-7 0,10-2 9,3-9-6,3-7-3,3-7 5,4-5 8,6-6-8,2 0-4,1-14 12,-7-7-1,-3-6 5,-6-10-3,-2-4-6,1-6 4,-4-2-7,-1 3-5,-5 0 0,-5 4 9,-8 3-24,0 2 13,0 4-20,-13 5 3,-4 7-57,-7 9-30,-1 9-53,-3 3-74,3 3-8</inkml:trace>
  <inkml:trace contextRef="#ctx0" brushRef="#br0" timeOffset="32761.402">29990 442 84,'0'0'53,"0"0"17,0 0 4,0 0-9,0 0 4,0 0-31,0 0 14,0-4 10,0 4-32,0 0 14,0 0-36,0 0-6,0 0-4,8 0-1,7 0 3,3 0 0,6 0 11,6 4-10,2-1-1,4-2-26,-1-1-10,-6 0-81,-5 0-42,-10 0-30</inkml:trace>
  <inkml:trace contextRef="#ctx0" brushRef="#br0" timeOffset="33525.7869">30387 474 39,'0'0'68,"0"0"-20,0 0 25,0 0 17,0 0-11,0 0-39,-13 10 19,7 12-24,-1 8 10,0 5 34,-1 5-55,3 0 7,2-1-14,0-2-11,3-1 18,0-1-17,0-1-7,0-5 13,0-1-4,0-4-9,0-5 0,0-5-15,0-5-10,5-3-83,5-6-51,5 0 4,-3 0-40</inkml:trace>
  <inkml:trace contextRef="#ctx0" brushRef="#br0" timeOffset="33848.7708">30404 527 153,'0'0'39,"0"0"-7,0 0 20,6-93 34,3 78 27,0 3-73,1 3-20,3 4-4,1 4-12,2 1-4,1 0 0,1 17 10,-3 9-1,-4 6 4,-6 4-12,-5 2 17,0-5-13,-5-4 0,-9-6 16,-1-3-14,-3-3 18,0-3-22,-1-4 0,1-1-6,1-3 2,0-5-26,4-1-51,3 0-150,3 0-103</inkml:trace>
  <inkml:trace contextRef="#ctx0" brushRef="#br0" timeOffset="34196.4726">30649 535 245,'0'0'74,"0"0"-8,0 0 58,0 0-48,0 0-41,0 0-35,-11 63 4,6-19 53,1-2-24,-3 0-26,1-3 16,1-3-19,2-1-4,2-3 0,-1-4 15,2-7-33,-1-4 12,1-7-91,0-5-60,0-5-83,4 0 26</inkml:trace>
  <inkml:trace contextRef="#ctx0" brushRef="#br0" timeOffset="34450.3922">30756 453 364,'0'0'181,"0"0"-127,0 0-29,0 0-22,0 0-3,0 0 0,100-52 15,-73 50-19,-4 2 4,-7 0-2,-4 0-10,-4 7-6,-2 3-47,-6 4-69,0 2-110</inkml:trace>
  <inkml:trace contextRef="#ctx0" brushRef="#br0" timeOffset="34633.5544">30625 675 213,'0'0'120,"0"0"-111,0 0 23,0 0 35,0 0 4,0 0 13,113 27-70,-79-27-1,1 0-13,-4 0-9,-7 0-74,-9 1-173</inkml:trace>
  <inkml:trace contextRef="#ctx0" brushRef="#br0" timeOffset="34866.9275">30652 920 230,'0'0'41,"0"0"3,0 0 57,0 0-34,0 0 3,91 30-7,-55-30-50,5 0 13,-4 0-26,1 0-13,-4 0-34,-1 0-141,-3-3-14,-5-3 0</inkml:trace>
  <inkml:trace contextRef="#ctx0" brushRef="#br0" timeOffset="35183.3742">31180 495 199,'0'0'160,"0"0"-43,0 0-11,0 0-56,0 0-46,0 0-4,0 66 0,0-21 43,0 0-18,-5-1 8,1-5-5,1-5-15,3-4-3,0-4-10,0-4 1,0-4-12,0-1-25,3-3-39,0-7-29,0-2-62,4-5-1,1 0 10</inkml:trace>
  <inkml:trace contextRef="#ctx0" brushRef="#br0" timeOffset="35684.7538">31229 487 161,'0'0'116,"0"0"-6,0 0 3,0 0-26,-2-81-14,2 73-58,2 2 34,7 3-49,6 2 3,1 1 4,5 0 1,4 7-8,1 12 0,-4 7 12,-2 4-11,-10-1-1,-4-1-15,-6-2 12,0-4-41,-9-4-3,-8-4 30,-2-5-39,3-4 56,2-4-3,7-1 8,2 0 17,4 0-15,1-1-7,0-4 70,0 2-55,0 1 14,0 2-29,0 0 11,0 0-23,6 4 3,11 10 9,3 4-7,3 5 22,-5 3-22,-1 1 7,-3 2 0,-1-4-6,-2 4 7,0-1-1,-1-2 0,-3 1-4,1-4-4,-1-5-21,-1-5-35,1-4 13,3-6-94,-2-3-60</inkml:trace>
  <inkml:trace contextRef="#ctx0" brushRef="#br0" timeOffset="36232.9721">31742 530 500,'0'0'153,"0"0"-149,0 0-4,0 0-39,0 0 39,0 0 24,1 115-24,-12-72 38,-3 0-9,0-6-5,0-3 10,3-4-28,0-7-6,2-2 0,1-5 20,3-9-18,1-2-2,4-5 0,0 0-11,0-5-4,0-18 3,7-8-31,6-5-1,3-2 41,0-1-14,4-2 17,-4 1-12,4-1 16,-5 3-4,-1 6 45,-1 3-32,-3 8 50,-3 7-18,-4 8-35,-3 3 5,3 3-15,3 0-3,6 25-7,0 15 9,-1 11 1,-8 5 19,-3 0-19,0-2 24,0-3-15,-2-3-9,-1-6 0,-1-6 13,2-6-16,-1-7 3,2-7-41,1-5-4,0-9-135,0-2-80,0-5-10</inkml:trace>
  <inkml:trace contextRef="#ctx0" brushRef="#br0" timeOffset="36402.261">31723 794 211,'0'0'97,"0"0"-97,0 0 15,0 0-8,98-14-7,-69 11 4,-4 2-10,-1-4-91</inkml:trace>
  <inkml:trace contextRef="#ctx0" brushRef="#br0" timeOffset="36919.0433">32041 490 200,'0'0'174,"0"0"-119,0 0-10,0 0 44,0 0-53,0 0-1,19 1-25,3 2-4,6-2 60,7-1-50,-1 2-14,2-2 3,0 0-5,-3 0-8,-3 0-68,-7 0-130,-6 0-127</inkml:trace>
  <inkml:trace contextRef="#ctx0" brushRef="#br0" timeOffset="37147.2282">32243 499 141,'0'0'129,"0"0"-37,0 0-18,-31 108 56,23-69-33,4 3-56,0-3 9,4-1-50,0-3 17,0-1-17,0 0 20,0-7-25,0 0 5,0-8-1,0-7-12,1-3-27,10-4-118,2-5-118</inkml:trace>
  <inkml:trace contextRef="#ctx0" brushRef="#br0" timeOffset="37458.0692">32536 443 366,'0'0'180,"0"0"-84,0 0-1,0 0-44,0 0-31,0 0-9,-3-6-11,5 6 0,12 3-3,7 3 16,3 0-13,6-5 0,3 1 4,-3-2-15,-2 0-27,-7 0-25,-8 0-5,-6 0-135,-5-2-36</inkml:trace>
  <inkml:trace contextRef="#ctx0" brushRef="#br0" timeOffset="37666.7008">32665 474 95,'0'0'100,"0"0"-21,0 0 31,-39 100 7,28-59-42,2 1 31,3-1-61,0-1-28,3-2 8,3-3-17,-1-1-8,-1-4 0,-1-3 11,2-6-13,-4-3 2,0-4-53,1-8-64,-2-3-182</inkml:trace>
  <inkml:trace contextRef="#ctx0" brushRef="#br0" timeOffset="37821.3468">32532 964 193,'0'0'159,"0"0"-75,0 0-15,0 0 23,0 0 4,83 0-79,-49-5-3,2-4-14,3-1-36,-3-2-55,-5-3-191</inkml:trace>
  <inkml:trace contextRef="#ctx0" brushRef="#br0" timeOffset="38175.5566">32982 497 532,'0'0'139,"0"0"-72,0 0-34,0 0-10,0 0-22,-79 95 5,53-42 5,4-2 29,7-5-36,5-7 3,7-4-7,3-3 12,0-5-14,7-5 2,8-6-2,2-7-15,3-9 2,6 0 15,2-8 0,-1-20 0,3-7-4,-3-12 4,-3-1 0,-4 3-22,-4 1 21,-8 5 1,-8-2-7,0 5-56,-7 3-37,-13 9-233</inkml:trace>
  <inkml:trace contextRef="#ctx0" brushRef="#br0" timeOffset="38560.9773">33258 524 266,'0'0'342,"0"0"-328,0 0 38,0 0-52,0 0 6,0 0-13,-6 80 16,0-38-9,-6 0 27,2-1-17,-4-4 31,5-1-41,0-5 4,3-3-11,1-2 12,3-5-5,2-6 0,0-4-40,0-10 11,0-1-84,0 0 31,0-13-15,10-12-180</inkml:trace>
  <inkml:trace contextRef="#ctx0" brushRef="#br0" timeOffset="38908.4109">33324 530 34,'0'0'195,"0"0"-74,0 0 32,0 0 52,0 0-137,0 0-23,0-43-45,1 53-13,4 22 13,1 8 0,-1 7 2,-2 0-3,0-5 1,-1 0 0,-2-5-1,4-5 15,-1-5-14,2-7 0,1-5 3,0-4-14,-3-5 11,0-6 0,4 0 6,1-17 13,5-7-3,7-9-16,-1 0 4,5-2-6,-3-2 7,-2 0-5,-4 4 0,-5 0 1,-5 5-13,-5 4-17,0 3-85,0 7-128</inkml:trace>
  <inkml:trace contextRef="#ctx0" brushRef="#br0" timeOffset="39378.4978">33767 470 385,'0'0'161,"0"0"-146,0 0 5,0 0 28,0 0-31,0 0 8,-87-21-25,69 42 0,1 8-4,3 4 14,5 1-14,6 1 4,3-3 0,0-2-6,0-3 6,6 0 0,8-3-1,2-2 9,-3 1-9,4-3 1,-5-1 0,1-1-1,-4-1 9,-5 1-8,-2-3 0,-2 0 17,0-5-12,-12-3 0,-10-3-3,-8-2 15,-5-1-17,-8-1-11,-3 0-65,-6 2-143,-8-2-23</inkml:trace>
  <inkml:trace contextRef="#ctx0" brushRef="#br0" timeOffset="43433.2919">10051 4275 12,'0'0'80,"0"0"-31,0 0-3,0 0-4,0 0 10,0 0-38,0 0 19,44 0 1,-31 3-24,1 0 19,3 1-15,5 0-12,5-3 22,7 1-20,5 1 1,10-3 3,8 1 2,10-1-10,14 0 5,5 0 3,4 0-2,-4 0-6,-4 0 0,-5 0 2,-2 0 5,-1 0-7,-1 0 0,3 0 3,0 0-8,3 0 6,3 0-1,2 0 4,1 0 8,0 0-12,-3 0 0,-3 0 2,-9 0-10,-6 0 9,-9 0-1,-7 0 0,-9 0-5,-12 0-7,-11 0-27,-7 0-27,-9 0-41,0 0 5,-7 0-1</inkml:trace>
  <inkml:trace contextRef="#ctx0" brushRef="#br0" timeOffset="60072.4134">12234 3937 29,'0'0'116,"0"0"-55,0 0 40,0 0 8,0 0-39,0 0-5,0-32-37,0 32 13,0 0 17,0 0-37,0 0 9,0 0-29,0 0 11,0 6-10,0 13 9,3 12-11,1 9 36,3 12-29,-2 8 24,-2 7-16,0 6-12,-3-1 29,0-3-17,0-1 10,0-5-8,0-9-7,-5-7-4,1-8-6,-1-9 1,1-6-5,3-9 4,-1-6-10,2-9-12,0 0-41,0-12 14,7-18-71,7-11-250</inkml:trace>
  <inkml:trace contextRef="#ctx0" brushRef="#br0" timeOffset="60990.3938">12331 3777 247,'0'0'86,"0"0"-70,0 0 17,0 0 5,0 0 7,113-42-4,-63 32-29,3-1 11,4 4 13,-4 3-32,-1 3 12,-2 1-6,0 0-7,4 0 3,0 9-6,3 0 0,2 1 1,-4-1 7,-4 0-8,-9 2 0,-6-1 2,-3 1-9,-5-2 7,-4-2 0,-9 0-6,-4-1 13,-3-4-7,-5-2 0,-3 2 3,2-2 3,-2 0 1,0 0 22,0 0 11,0 0-38,0 0 13,0 0-15,0 0 2,1 1-15,-1 6 13,2 3 0,-1 7-3,1 4 13,-1 9-10,1 8 0,0 7 5,0 8 4,1 5 19,0 4-1,-2-2 16,-1-1-28,0-4 11,0 0-19,2-1 0,1-3 1,0-3-8,0-6 0,0-5 0,-3-3 9,0-4-9,0-3 0,0 0 7,-2-4-11,-7-2 4,-3-3 0,-2-4 5,-6-4 9,-1-1-14,-7-3 0,-8-1 11,-7-2-17,-7-3 6,-3 0 0,-4 0-1,-1-12 7,-2-5-6,-4 0 0,0-1-9,-2 2 0,1 1 9,2 3-15,3-2 12,5 4-45,6-1 17,9 4-20,7-1-94,8 3-36,8 1 6,11-2-45</inkml:trace>
  <inkml:trace contextRef="#ctx0" brushRef="#br0" timeOffset="61475.988">12665 3891 308,'0'0'108,"0"0"-30,0 0 14,0 0-61,0 0-25,0 101 89,0-44-64,0 2 15,0-5-16,0-4-28,3-7 17,0-5-19,1-4 0,-1-6-3,0-2 6,0-7-7,2-5-13,-1-5-84,2-9-68,4 0-134</inkml:trace>
  <inkml:trace contextRef="#ctx0" brushRef="#br0" timeOffset="61845.8256">12775 4197 239,'0'0'181,"0"0"-81,0 0-66,0 0 42,0 0-37,0 0-28,66-59-3,-44 52-1,-2 1-7,-1 0 0,-1 0 7,0-2-3,-1-1-4,0-2 0,-1-3 8,-2-4 1,-2-2-3,-6 4 3,-2 3-6,-4 7 44,0 5-7,0 1-4,0 0-9,0 6-22,0 19-5,0 13 0,-4 6 7,-1 4 17,1-5-18,4 0 3,0-4 1,0-5 0,0 2-10,0-1 0,10-3-3,1-4-8,5-4-34,4-9-32,5-5-55,2-9-167</inkml:trace>
  <inkml:trace contextRef="#ctx0" brushRef="#br0" timeOffset="62346.3771">13445 4170 293,'0'0'170,"0"0"-121,0 0-40,0 0 8,0 0-2,0 0 15,70 0-2,-37 0 38,3 4-59,4-2 16,6-1-20,2-1 17,4 0-17,3 0-3,3 0 0,4 0 6,5 0 5,8-5-11,14-3 0,15 0 10,1-1-14,-2 0 4,-8 3 0,-16 2-6,-14 1 8,-21 1-2,-20 0 0,-17 2-11,-7-1 6,-3 1-6,-17-3-3,-6 2-87,-2-4-86,3-3-68</inkml:trace>
  <inkml:trace contextRef="#ctx0" brushRef="#br0" timeOffset="62947.9671">14812 3785 206,'0'0'153,"0"0"-92,0 0 57,0 0-47,0 0 19,0 0-90,-5 33 9,5 15 14,0 10 3,0 5 30,0-1-9,0-1-39,0-6 27,0-2-35,0-3 2,0-2 1,0-4 6,0-4-9,0-5 0,1-4 10,-1-7-16,4-9 6,-3-5-27,4-9 12,4-1-62,5-5 25,3-19-55,4-7-145</inkml:trace>
  <inkml:trace contextRef="#ctx0" brushRef="#br0" timeOffset="63649.9618">14928 3697 271,'0'0'101,"0"0"-21,0 0-21,0 0-57,100-16 30,-44 14 19,12 0-38,2 2 21,-3 0-34,-3 0 0,-5-1-5,-3 1 10,1 0-5,-5 0 0,-10 0 8,-8 0-11,-9 0 3,-8 0 0,-7 0-4,-4 0 4,-3 0 0,-1 1 15,-1 1-10,-1 1 16,0 0-21,0 5 0,0 4 47,0 6-43,0 9 9,0 8-5,0 5 8,0 7-10,2 4-6,2 3 0,-3 2 23,1-2-15,-2-1 12,0-3 10,0-7-27,0-2 16,0-7-19,0 0 0,-7-5 4,2-3 2,-2-2-6,-1-4 0,1-2 14,-4-6-7,1-3 1,-5-5-2,-5-1 20,-8-3-18,-6 0-8,-11 0 0,0 0 12,-2 0-17,0-4 5,-2 0 0,-4-3-10,-8 3-9,-5-1 2,0 3 10,2-1-26,4-2 10,8-1-103,12-1-185,8-4-19</inkml:trace>
  <inkml:trace contextRef="#ctx0" brushRef="#br0" timeOffset="64077.6852">15578 3803 260,'0'0'135,"0"0"-63,0 0-39,-40 81 89,6-31-13,-2 3-62,2 0 31,4-4-55,2-7-20,5-4 9,1-6-8,-2-3-4,-1-2 0,-1-6-7,5-6 2,3-7-22,9-6-57,5-2-50,2-4-184</inkml:trace>
  <inkml:trace contextRef="#ctx0" brushRef="#br0" timeOffset="64336.1129">15316 3827 501,'0'0'73,"0"0"-68,0 0 15,0 0-20,41 78 61,-21-33-3,2 3 4,1-1-42,-4-7 5,2 0-21,-2-6 18,-2-2-20,1-2-2,-5-7 4,0-4-11,-3-4 7,-1-6-50,-1-4-112,0-5-279</inkml:trace>
  <inkml:trace contextRef="#ctx0" brushRef="#br0" timeOffset="65038.0428">15763 4028 60,'0'0'88,"0"0"5,0 0-41,0 0 17,0 0-2,0 0-28,90 17 12,-54-17-39,9 0 2,11 0 22,13 0-28,5 0 33,6 0-41,3 0 9,4 0-13,0 0 5,-2 0-1,-4 1 8,-5 4 3,-3 0-11,-4-3 0,-5 1 1,-7 0-18,-13-1 15,-14 1 2,-12-1-3,-6-2 5,-6 1-2,-3 1 0,0-2 2,-1 0-11,-2 0 9,0 0-36,0-2-92</inkml:trace>
  <inkml:trace contextRef="#ctx0" brushRef="#br0" timeOffset="65817.4787">17051 3716 130,'0'0'94,"0"0"-35,0 0 4,0 0 19,0 0 9,0 0-59,-3 13-11,3 17 8,0 14 26,0 11 15,0 7-42,0 0 7,0-4 4,0-2-38,0-5 26,0-4-27,0-5 10,0-3-14,0-1 5,0-1-1,0 0 0,0-4 1,0-5-9,0-7-4,0-6-41,3-7 8,7-8-126,7 0-86</inkml:trace>
  <inkml:trace contextRef="#ctx0" brushRef="#br0" timeOffset="66688.3367">17185 3723 274,'0'0'73,"0"0"-62,0 0 6,0 0 17,0 0 23,0 0 9,96-41-53,-56 38 22,11 0-8,8 0-24,10 2 30,8-2-17,3 0-3,-1 0-6,-9-1 6,-4 1-13,-1 1 0,2-3 1,0 1-17,-4 0 16,-9 1-13,-14 0 7,-12 2-1,-9 0 7,-8 1 0,-6 0-5,-4 0 0,-1 0 10,0 0 4,0 0 8,0 0-8,0 0-9,0 1 0,2 11 7,-1 1-6,-1 10-1,0 9 0,0 10 19,0 8-12,-9 6 14,-4 2-21,2 1 10,1 2-7,1-1-2,2-1 9,1 0 40,1-3-46,0-2 9,4-1-13,1-5 15,0-3-21,0-6 6,0-8 0,0-1 0,-4-8 12,1-1-12,0-6 2,3-3 13,-2-6-17,1-4 2,-1-1 0,-1-1 10,-4 0 1,-11 0 20,-12 0-31,-12 0 13,-7 0-10,-2-6-3,1 1 0,-4 0-5,-1-5 12,-8 1-7,-7 0 0,-8 0-13,-7 2-4,-3-1 16,0-1-21,6-2 16,9 3-65,10-6-55,11 0-187</inkml:trace>
  <inkml:trace contextRef="#ctx0" brushRef="#br0" timeOffset="67242.891">17563 3916 391,'0'0'43,"0"0"16,0 0-1,0 0-10,0 0 19,0 0-67,47-7 0,-11 7 33,3 0-28,4 0 20,-1-1-14,3-2-1,0 1-2,-3 0-8,-8 0-18,-6 2-4,-10-1-73,-8 1 6,-10 0-50,0 0-77,-7 0 74</inkml:trace>
  <inkml:trace contextRef="#ctx0" brushRef="#br0" timeOffset="67675.255">17788 3953 124,'0'0'48,"0"0"-23,0 0 13,0 0-35,0 0 0,0 0-3,10 0 6,-8 0-14,-2 0 8,0 0 0,0 0-7,0 0 14,0 0-2,0 0 0,0 0-5,0 0-5,0 0-34,0 0 26,0 0 3,0 0 15,0 0-5,0 0 38,0 0 20,0 0 36,0 2-18,-6 14-9,-2 11 20,-3 11 5,3 10-18,2 3-17,3-1-57,3-5 38,0-7-25,0-5-8,0-3 9,0-3-8,0 0-6,-7 0 0,1-4 2,-2-7-13,4-5-41,2-11-140,2 0-203</inkml:trace>
  <inkml:trace contextRef="#ctx0" brushRef="#br0" timeOffset="68473.4117">18341 4103 66,'0'0'97,"0"0"-29,0 0 20,0 0-1,0 0 6,0 0-48,0 0-30,5 0 6,16 0-18,14 0 20,12 0-5,11 0-13,8 0 16,6 0-13,2 0 5,2 0 5,6 0-10,11 0-8,8 0 0,12 0 7,5 0-23,-6 0 14,-6 0-5,-9 8-7,-9 0 11,-5-1 3,-2 1 0,-5-4 9,-6 1-10,-8-2 1,-16-2 0,-13-1-14,-14 2 14,-11-2 0,-5 0 0,-3 0 10,0 0-6,0 0-4,-12 0-36,-9-9-153</inkml:trace>
  <inkml:trace contextRef="#ctx0" brushRef="#br0" timeOffset="71098.6565">22284 3923 326,'0'0'181,"0"0"-149,0 0 5,0 0-10,0 0-2,0 0 14,0 0-36,84 0 35,-44 0-29,-1-1 4,3-4-1,1-1-12,2 0 0,-3-1-4,-2 0-76,-12 0-133,-16 1-147</inkml:trace>
  <inkml:trace contextRef="#ctx0" brushRef="#br0" timeOffset="71330.2736">22452 3985 145,'0'0'220,"0"0"-172,0 0-16,0 0-14,0 0 43,0 0-25,56 12-21,-29-12 9,-4 0-24,-4 1-2,-8 2-27,-7 2-169,-4 3-96</inkml:trace>
  <inkml:trace contextRef="#ctx0" brushRef="#br0" timeOffset="71530.8124">22365 4159 114,'0'0'254,"0"0"-168,0 0-58,0 0 21,0 0 30,0 0-29,114 0-9,-77-1-34,-4-2-4,-6 1-3,-5 2-75,-5-1-50,-3 1-148</inkml:trace>
  <inkml:trace contextRef="#ctx0" brushRef="#br0" timeOffset="73504.4854">24258 3659 42,'0'0'234,"0"0"-78,0 0-76,0 0 31,0 0-42,0 0-51,-1 2-4,18-2-2,8 0-12,12 0 0,9 0 18,7-2-11,0-2-7,1 0 0,-4 1-9,-5 1 9,-3-1 0,-2-2-22,-5 2-102,-7 1-42,-10-3-81</inkml:trace>
  <inkml:trace contextRef="#ctx0" brushRef="#br0" timeOffset="73889.9671">24503 3640 179,'0'0'44,"0"0"-12,0 0 11,0 0 86,0 85-30,-6-49-39,2 6 54,-1 0-90,4 0 13,1-3-27,0-4 14,0-2-18,0-2-6,0 1 0,0-2-5,0-1 5,-2-2 0,2-3-1,0-4-18,0-4 5,0-6-111,11-8-90,5-2-26</inkml:trace>
  <inkml:trace contextRef="#ctx0" brushRef="#br0" timeOffset="74240.2263">25352 3638 351,'0'0'162,"0"0"-99,0 0-44,0 0-13,-65 100 52,29-52-14,1-2 2,1 0 24,1-4-67,-2-1 28,-1-2-31,1-3 4,1-3-2,6-3-2,4-6-7,3-3-25,2-4-73,2-8-8,4-6-56,7-3-78</inkml:trace>
  <inkml:trace contextRef="#ctx0" brushRef="#br0" timeOffset="74560.1636">25012 3711 313,'0'0'262,"0"0"-158,0 0-75,0 0 19,0 0-44,0 0 7,19 4-17,-2 25 12,4 9 10,1 5 10,-1 2-14,3-1-6,1 0-6,2-5 3,0-3-12,0-5 10,-2-3-1,-1-4 0,-3-8-26,-8-4-13,-1-4-52,-4-5-67,-4-3-21,2 0-72</inkml:trace>
  <inkml:trace contextRef="#ctx0" brushRef="#br0" timeOffset="74891.9534">25636 3586 634,'0'0'153,"0"0"-119,0 0-34,0 0-5,-21 98-10,15-47 25,3 3-10,3-2 24,0-5-12,0-3 3,0-3-15,0-7 7,0-4-11,0-4 4,0-5-8,-3-7 6,3-5-103,0-8-82,0-1-160</inkml:trace>
  <inkml:trace contextRef="#ctx0" brushRef="#br0" timeOffset="75292.6982">25692 3863 472,'0'0'160,"0"0"-158,0 0-2,0 0-2,0 0-7,0 0 9,76-27 0,-47 23-3,0 2 12,-3-1-9,1-3 0,-2-5-8,2-4 4,-2-5-41,2-4 7,-4-2 5,-1-5 4,-7 4 29,-6 3 10,-5 4 15,-4 6 55,2 6 4,-2 5 9,0 3-2,0 0-84,0 18-3,0 18-4,-5 14 0,-4 2 16,-1 1-10,3-2-1,-3-4 5,0-2 4,-2-1-14,-1-3 0,-1-2 9,1-2-27,3-4-9,1-3-33,1-7-111,5-8-250</inkml:trace>
  <inkml:trace contextRef="#ctx0" brushRef="#br0" timeOffset="82615.5224">2670 4058 198,'0'0'153,"0"0"-107,0 0 29,0 0 33,0 0-2,0 0-76,0 0 31,-13-64-25,4 61-22,0-1 21,-6 4-28,-2 0-5,-6 0-2,-4 0 1,-3 2-7,6 6 6,-1 1 0,8 2-13,1 0 13,4 7 0,3 8-2,6 5-11,3 7 3,1 6 10,19 1 0,10 0-10,4-4 17,6-5-7,-2-3 0,-4-3 12,0-3-7,-10-1-5,-7-4 4,-9 1-6,-8-2 8,0-4-6,-16-1 7,-12-4 5,-8-7-1,2-5-11,-4 0 0,2-9-5,-2-14 5,2-4-13,0-1-10,2-1-95,7 3-87,5 7-89</inkml:trace>
  <inkml:trace contextRef="#ctx0" brushRef="#br0" timeOffset="83012.5971">2827 4058 366,'0'0'136,"0"0"-114,0 93 12,0-49 75,0 0-37,0 0-48,3-2 15,3-4-31,-2-1 21,1-2-28,-2-1 15,-3-2-32,4-5 9,2-8-72,0-9-51,5-10-188</inkml:trace>
  <inkml:trace contextRef="#ctx0" brushRef="#br0" timeOffset="83228.7537">2894 4100 482,'0'0'78,"0"0"-45,0 0-12,9-83-20,9 69 29,0 5-4,9 4-10,1 3 5,5 2-17,0 0-4,-5 5 0,-1 9-19,-8 2-81,-8 4-123,-10-1-92</inkml:trace>
  <inkml:trace contextRef="#ctx0" brushRef="#br0" timeOffset="83420.3739">2792 4331 374,'0'0'27,"0"0"-19,0 0 62,0 0-2,93 4-14,-48-4-23,4-1-21,-9-2-2,-4 3-8,-12 0-84,-15 4-88,-9 14-84</inkml:trace>
  <inkml:trace contextRef="#ctx0" brushRef="#br0" timeOffset="83620.4157">2839 4595 401,'0'0'248,"0"0"-240,0 0-8,0 0 9,0 0 40,100 2-22,-42-14-12,0-4 0,2-1-15,-5 1-17,-6 1-65,-10 1-151,-5-1-70</inkml:trace>
  <inkml:trace contextRef="#ctx0" brushRef="#br0" timeOffset="83889.9744">3410 4067 573,'0'0'13,"0"0"-13,0 0-25,0 0 25,0 120 98,0-71-55,0 2 35,0-3-36,0-2-31,-3-7 2,0-3-9,-1-5-8,4-3 4,0-7-86,0-10 1,0-11-158,4 0-154</inkml:trace>
  <inkml:trace contextRef="#ctx0" brushRef="#br0" timeOffset="84290.9564">3485 4071 233,'0'0'403,"0"0"-359,9-92-31,9 66 27,1 5-40,-1 6 23,0 6-16,-3 7 1,1 2-12,-2 10 4,-4 18 0,-7 10-18,-3 4 8,-7 1-11,-13-3-5,-4-6-30,-1-8 55,7-5 0,0-6 2,6-6-11,5-5 20,4-2-10,3-1 16,0 1-11,0 3-5,0 3 0,16 5 10,5 3 46,0 2-48,3 5 9,-5 1 4,-1 0-12,-2 3 11,-2 0-20,4 0 9,-3-2-9,1-1 0,-2-4-26,2-4-40,-1-8-72,6-8-83,-6 0-134</inkml:trace>
  <inkml:trace contextRef="#ctx0" brushRef="#br0" timeOffset="84569.4997">3868 3950 553,'0'0'153,"0"0"-142,0 0 5,0 0-10,0 0 27,0 0-9,91-13-15,-64 10-4,-3 1-5,-5 2-49,-7 0-63,-7 0-207</inkml:trace>
  <inkml:trace contextRef="#ctx0" brushRef="#br0" timeOffset="84769.8781">3913 4001 359,'0'0'81,"0"0"-79,0 81 65,3-44 0,6 0 16,3 2 5,-5-1-77,1-3 20,-5-2-31,-3-2 8,0-2-18,0-3 1,-5-4-55,-5-5-118,-1-8-202</inkml:trace>
  <inkml:trace contextRef="#ctx0" brushRef="#br0" timeOffset="84923.5494">3871 4426 637,'0'0'165,"0"0"-159,0 0-6,0 0 0,0 0-4,88-16 12,-49 11-16,-6 0 8,-5 2-88,-8 0-45,-4 0-93,-2-3-92</inkml:trace>
  <inkml:trace contextRef="#ctx0" brushRef="#br0" timeOffset="85540.8236">4440 3945 609,'0'0'108,"0"0"-108,0 0 0,0 0 1,1 85 29,-5-34 20,-10 2-24,1 0-25,1-4 45,-1-5-45,-1-7 0,5-7 0,-1-3 9,1-5-10,4-8 0,2-4-6,0-9-3,3-1-21,0 0-33,0-21 44,17-9-44,5-11-27,3-7-46,-1-6-14,0 0 73,-3-2 58,1 8 19,-5 3 0,-4 6 11,-1 9 64,-3 4 23,-2 9 14,-4 7 49,-1 7-72,-1 3-31,4 0-29,7 18-23,6 17-6,4 11 30,-2 7-30,-1-1 33,-7 0-30,-2-2 0,-5-7 9,-4-2-3,-1-8-9,0-6 0,0-5-12,-4-5 8,-5-5-51,0-6-46,3-6-142,-3 0-293</inkml:trace>
  <inkml:trace contextRef="#ctx0" brushRef="#br0" timeOffset="85710.1301">4453 4232 302,'0'0'82,"0"0"-82,0 0 0,0 0-7,100-27 8,-70 20-11,-2-1-24,-1-2-157</inkml:trace>
  <inkml:trace contextRef="#ctx0" brushRef="#br0" timeOffset="86042.1065">4826 3950 586,'0'0'217,"0"0"-217,0 0-2,0 0-1,0 0 6,18 90 7,-18-37 27,0 5-31,-6 0 31,-6-2-6,-3-5-25,5-7 17,-1-5-23,7-5 0,4-5-8,0-8 14,4-7-6,19-11 0,5-3-25,11-8 13,4-10 2,2 2-26,1 2 35,-6 3-29,-1 2-89,-3 3-97,-12 0-165</inkml:trace>
  <inkml:trace contextRef="#ctx0" brushRef="#br0" timeOffset="88031.3921">2516 8957 178,'0'0'149,"0"0"-149,0 0 0,0 0 29,2 83 51,-2-36 19,3 4-44,-3 5 22,0 0-12,0 1-47,0-3 27,0-4-45,6-8 9,-3-4-22,3-7 13,3-5-49,-3-5-75,3-8-167</inkml:trace>
  <inkml:trace contextRef="#ctx0" brushRef="#br0" timeOffset="88332.1994">2584 8925 351,'0'0'119,"0"0"-107,4-102 59,7 82 21,-1 9-42,-1 8 1,5 3-51,8 8 4,5 19-12,1 8 12,0 7-4,-11 3 2,-10 0 5,-7-1-14,0-4-7,-15-2-38,-8-5 45,-3-7-40,-1-5 0,0-6-39,2-5-75,3-7-57</inkml:trace>
  <inkml:trace contextRef="#ctx0" brushRef="#br0" timeOffset="88902.2596">3076 9040 63,'0'0'611,"0"0"-570,0 0-41,0 0 0,0 0-5,0 0 22,-43 90 9,29-54-2,-3 3-23,-3 3 24,2 1-20,0 1-2,3-7-3,8-6-5,1-11 0,6-12-57,0-8-100,0 0-38,18-21 153,6-17 40,4-6 5,3-6-6,-4 3 8,-3 4 19,-9 1 7,-2-1 83,-4 4-13,-1 3 11,-2 3-10,1 6-54,2 6 13,-3 7-19,2 7-31,2 7-3,2 0-3,10 12 0,2 16-18,0 11 36,-6 8-18,-6 3 0,0 0 16,-6 1-14,0-2-2,-2 1 0,-2-2-2,-2-6-30,0-7 11,0-10-38,-6-10-120,-2-12-213</inkml:trace>
  <inkml:trace contextRef="#ctx0" brushRef="#br0" timeOffset="89049.3193">3167 9230 755,'0'0'18,"0"0"-18,0 0-64,0 0 17,0 0-4,100-51-34,-61 41-104</inkml:trace>
  <inkml:trace contextRef="#ctx0" brushRef="#br0" timeOffset="89303.2548">3607 8957 703,'0'0'14,"0"0"-6,0 97-7,0-47-1,0-1 60,-1 1-52,-1 0 19,1-2-23,1-3 11,0-4-13,0-5-2,0-12-11,0-8 5,1-10-98,7-6-114,3-8-62</inkml:trace>
  <inkml:trace contextRef="#ctx0" brushRef="#br0" timeOffset="89666.4718">3640 8997 353,'0'0'149,"0"-88"-65,3 54 16,9 8 0,-3 8-36,3 8-44,1 5 17,5 5-37,3 0 0,4 23-7,-4 10 4,-9 8 3,-12 4 0,0 1-32,-16 0 31,-7-7-35,-5-6 3,6-9 33,4-11-30,7-6 30,7-6 0,4-1 11,0 0-9,0 0 14,0 0-15,0 0 5,1 5-6,10-1 0,10 4-4,1-1 16,6 4-13,-5 2 1,4 2 0,-5 2-14,-4 1 14,-3 0-41,-3 2-94,1 2-61,-1 2-28</inkml:trace>
  <inkml:trace contextRef="#ctx0" brushRef="#br0" timeOffset="90236.8495">4131 8958 756,'0'0'53,"0"0"-48,0 0-5,0 0 0,0 0 5,0 0-5,-11 113 17,-5-61-10,1-2 41,0-2-41,2-5 15,1-4-22,4-5 18,2-7-25,5-7 7,-1-11-30,2-6 20,0-3-70,3-14 7,15-16 45,2-11 4,2-3-2,-3-3-18,-2 0 32,-4-1 8,-2 0 8,-2 0 49,-2 2 36,2 9-70,-3 7 43,3 7-20,-1 11-25,3 8 14,1 4-31,8 6 0,3 20 1,2 14 12,-3 5 8,-6 4-21,-7 3 2,-3 1 2,-1-7 2,-4-1-6,-1-2 0,0-7-28,0-5 11,-1-7-50,-10-9-58,-1-12-168</inkml:trace>
  <inkml:trace contextRef="#ctx0" brushRef="#br0" timeOffset="90406.1233">4174 9202 653,'0'0'147,"0"0"-147,0 0-53,0 0 47,82-49-5,-46 41-45,1 1-71,-6 4-270</inkml:trace>
  <inkml:trace contextRef="#ctx0" brushRef="#br0" timeOffset="90753.4111">4714 8932 755,'0'0'73,"0"0"-73,0 0-7,0 0-10,0 0 34,-6 85-12,3-41 17,-3 4-13,-1-2 30,1-1-37,1-1 7,4-3-4,1-7 0,0-5-5,0-8 0,7-6 10,8-9-11,8-6 1,8 0-1,9-12-18,5-12-3,1-1-24,-7 3-66,1 5-122,-5 5-10</inkml:trace>
  <inkml:trace contextRef="#ctx0" brushRef="#br0" timeOffset="91085.4668">5199 8958 597,'0'0'72,"0"0"-8,0 0-51,0 0-2,0 0 18,-9 77 6,5-34 1,1 2 4,-2 2-40,2-3 28,2-4-28,1-1 7,0-5-12,0-4 5,0-7 0,3-9-1,6-5-29,7-7 2,9-2-20,2-7-24,7-13-66,-2-1-109,-4 0 2</inkml:trace>
  <inkml:trace contextRef="#ctx0" brushRef="#br0" timeOffset="91424.0591">5594 8916 474,'0'0'234,"0"0"-188,0 0-25,0 0-16,0 0 42,-27 106-27,23-60 26,-5-2-34,6-1 3,0-5-8,2-1 9,1-3-16,-2-6 0,1-4 3,1-6-21,0-6 18,0-6-39,0-4-11,0-2-139,0 0-60,0-12-43</inkml:trace>
  <inkml:trace contextRef="#ctx0" brushRef="#br0" timeOffset="91655.3981">5638 8899 535,'0'0'189,"0"0"-92,0 0-52,0 0-39,0 0 22,0 0-22,77-29-3,-46 29 5,-1 0 4,-4 0-12,2 2 0,-7 1-21,-6 2 11,-6 0-49,-5 2-56,-4 2-113,-1 3-52</inkml:trace>
  <inkml:trace contextRef="#ctx0" brushRef="#br0" timeOffset="91855.9435">5614 9105 166,'0'0'343,"0"0"-328,0 0-3,0 0 46,0 0 33,0 0-4,55 14-41,-27-14-38,-1 0 17,-2-5-25,-5 1 0,-4 4-9,-5 0-50,-8 0-8,-3 4-93,0 10-85,-9 1-66</inkml:trace>
  <inkml:trace contextRef="#ctx0" brushRef="#br0" timeOffset="92056.5294">5587 9346 120,'0'0'50,"0"0"-48,0 0 109,0 0 27,0 0-25,103-35-55,-75 20-54,-1 2 2,-4 1-6,-3 3-19,-6 3-33,-4 0-101,-5 3-120</inkml:trace>
  <inkml:trace contextRef="#ctx0" brushRef="#br0" timeOffset="92528.2953">5205 9390 10,'0'0'259,"0"0"-140,0 0-55,0 0 13,0 0-37,0 0 19,42-23 7,-18 17-41,1 2 13,6 1-32,4-3-5,4 0 2,2 0-3,-2-1-6,-3 2-21,-8 0-103,-7 2-60,-12-2-189</inkml:trace>
  <inkml:trace contextRef="#ctx0" brushRef="#br0" timeOffset="93174.6776">6069 8797 448,'0'0'113,"0"0"-106,0 0 6,0 0 36,0 0 17,1 107-1,-1-62-41,-1 3-5,-2-2 14,0 0-27,0-4 1,1-1 21,2-5-12,0-5 23,0-2-39,11-5 0,5-6-3,11-6 11,10-9-8,8-3 19,12-4-7,1-17-1,3-1-11,-9 3-11,-11 4 8,-10 6-58,-9 1 1,-8 4-113,-8 1-266</inkml:trace>
  <inkml:trace contextRef="#ctx0" brushRef="#br0" timeOffset="118796.3698">14191 6467 34,'0'0'47,"0"0"14,0 0 22,0 0-9,0 0-21,0 0 21,95 7-32,-74-7-17,-1-6 9,-1-7-33,1-7 20,-1-4-18,0-5 6,-1-3-18,0-2 1,-6 1-1,-2 3-2,-7 4 22,-3 8-2,0 6 9,0 5 2,0 4 68,0 3-58,0 0-11,0 0-17,0 0-1,0 4-1,9 11 0,5 5 2,2 1 3,6 2-3,1-1 4,9 1 21,6-4-26,1-1 45,0 1-23,-6-4-17,-8-2 5,-9-2-7,-10-3-4,-6 0 18,-1 0-16,-23 2 35,-12-1-28,-3-1 0,-4-2-9,4-5 0,8-1-30,4 0-28,8 0-226,5-7-246</inkml:trace>
  <inkml:trace contextRef="#ctx0" brushRef="#br0" timeOffset="119027.72">14944 6464 516,'0'0'257,"0"0"-254,0 0 0,0 0-3,0 0-1,0 0-23,7-8-77,4 1-30,3-3 48,3 2 16,0-5-77</inkml:trace>
  <inkml:trace contextRef="#ctx0" brushRef="#br0" timeOffset="119328.535">15329 5952 287,'0'0'303,"0"0"-181,0 0-41,0 0-1,0 0-21,0 0-40,0-28-2,-1 59-17,-4 16 0,-4 13 17,0 2-9,3-1-4,2-5-4,-2-6 12,5-7-23,1-8 15,0-7-4,1-5 0,14-4 2,0-6-9,7-8-9,8-5-46,9-5 40,10-19-55,2-8-92,-6-3-85</inkml:trace>
  <inkml:trace contextRef="#ctx0" brushRef="#br0" timeOffset="119544.7056">15074 6213 545,'0'0'7,"0"0"4,0 0 7,0 0 54,104 28-24,-57-28-24,7 0-3,1-6-13,-2-5-16,-5 3-39,-2 0-199</inkml:trace>
  <inkml:trace contextRef="#ctx0" brushRef="#br0" timeOffset="119729.6393">15815 6333 617,'0'0'279,"0"0"-276,0 0-6,0 0-19,0 0 13,0 0-85,2 3-122,9-9-51</inkml:trace>
  <inkml:trace contextRef="#ctx0" brushRef="#br0" timeOffset="121950.2357">17516 5731 17,'0'0'143,"0"0"-100,0 0 31,0 0 56,0 0-17,0 0-20,8-14-26,-8 10-41,0-1 15,0 0-33,-11 0-7,-2 0 5,-2-1-5,-6 3-2,-2 3-1,-4 0-5,-1 0-7,-3 0 2,3 0-4,-1 0 15,4 0-32,4 0 33,6 0 0,4 0 4,5 1-5,3-1 1,1 2 0,2-2-8,0 2-5,0-1 9,0-1-3,0 2 14,0 1 0,3-2-7,0 2 2,2 3 18,-1 0-15,2 3 12,0 5-1,-2-1-9,4 7 17,1 3-17,-2 5 2,1 5 14,-2 5-12,-2 2-11,-2 10 1,-2 4 13,0 6 1,0 1-2,0-4-11,-2-5 4,2 0 1,0-1-7,0 0 0,0 0 8,2 2-15,3-2 7,-2 5 0,-1 1-5,-2 8 11,0 4-6,0 0 0,0 2 8,0-5-1,0-5-7,1-1 8,-1-2 5,0 2-2,2-1-11,-2 0 0,2-2 10,-2-3-9,1-4-1,4-3 0,1-4 6,2-1 3,0-3-9,-1-3 0,-1-1 12,-1-1-13,-1-6 1,-1-4 0,2-3-9,-2-6 14,1-6-5,-1-2 0,6-5 8,8-2-8,11 0 1,12-10 3,12-13-4,5-7-3,4-5-31,0-4-20,-5-2-176,-9 2-405</inkml:trace>
  <inkml:trace contextRef="#ctx0" brushRef="#br0" timeOffset="123153.1217">20168 5680 211,'0'0'93,"0"0"59,0 0-70,0 0-14,0 0-30,0 0-31,12-8-2,5 8-3,10-1-2,5-1 39,-1-1-35,0 1-3,-4 1 0,-4-1 18,-1 0-15,0-1-4,-4 1 0,-3 1-4,-6-1 9,-6 2-5,-1 0 0,-2 0 5,1 0-14,1 0 9,3 0 0,0 5-11,-1 5 16,2 4-5,-1 7 0,0 6 14,-4 10-4,-1 12-6,0 9-2,-1 10 23,-13 7-18,-4 7-2,0 2 24,-1 1-9,4-3 26,2-2-46,3-5 3,9-5-1,1-1 6,0-7-8,0 2 0,1 2 10,5 3-15,2 0 5,1-4 0,-5-3-3,-2-5 8,-2-6-5,0-1 0,0-6 12,0-4-16,0-2 4,-3-5 0,-2-5 0,0-3 6,-3-7-6,-1-5 0,0 0 15,-6-5-6,-7-2-9,-6-1 4,-8-3-8,-8-2-17,-2 0-7,-2-11-27,-5-10-129,-2-6-126</inkml:trace>
  <inkml:trace contextRef="#ctx0" brushRef="#br0" timeOffset="123854.8873">18073 5840 287,'0'0'275,"0"0"-206,0 0-4,0 0-23,0 0-41,0 0 22,0 34-16,-5 0 17,1 7 29,-3 1-48,4 2 10,1-2-15,1-3 17,-2-3-19,1-3 2,1-2-7,1-5-1,0-2-113,6-6-109,11-8-57</inkml:trace>
  <inkml:trace contextRef="#ctx0" brushRef="#br0" timeOffset="124393.7769">19253 5932 305,'0'0'174,"0"0"-113,0 0 29,0 0-81,0 0 14,0 0 37,-86 109-30,83-70 24,3-3-38,0-3-14,11-5 14,9-5-9,4-3-7,6-8 4,5-7 11,7-5-10,0 0-5,-3-10 4,-6-8-6,-10-4 10,-9-2-8,-5-5 0,-9-1 12,0 0-25,0 1 13,-20 6-27,-5 6 25,-11 4-65,-4 11-68,-8 2-247</inkml:trace>
  <inkml:trace contextRef="#ctx0" brushRef="#br0" timeOffset="125060.9447">18080 6897 182,'0'0'84,"0"0"18,0 0 36,0 0-54,0 0-50,0 0-7,-64-1 12,52 29-29,0 5 46,2 3-17,2 1-33,3-4 31,3-2-29,2-2-8,0-5 0,13-3 2,10-6-4,4-8 2,11-7 0,7 0 13,1-13-2,-5-13-11,-10-3 0,-12-5-14,-13-2 10,-6 0 4,-1 0-28,-17 3 22,-4 4-64,-1 10-8,1 5-99,0 7-131</inkml:trace>
  <inkml:trace contextRef="#ctx0" brushRef="#br0" timeOffset="125743.7452">18901 6910 72,'0'0'277,"0"0"-244,0 0-21,0 0 113,0 0-47,0 0-4,25 64 5,-8-50-69,5-4 54,5-4-38,1-3-17,-1-3 12,0 0-12,-3 0-9,-3-12 0,-6-2 17,-4-3-12,-4-3-5,-7-3 1,0 1-8,-2 1 2,-13 4 5,-1 7-6,-5 5 10,-1 5-4,-3 0 0,-1 15 0,-1 15-14,2 8 18,2 4-4,8 0 2,6-4 19,9-3-13,0-4-8,9-5 5,15-2-11,9-6 6,4-6 0,4-6-1,5-6-24,2 0 16,2-13-73,-5-5-244</inkml:trace>
  <inkml:trace contextRef="#ctx0" brushRef="#br0" timeOffset="128472.9293">19473 6599 238,'0'0'63,"0"0"-36,0 0-2,0 0 64,0 0-16,0 0-46,-2 18 25,2-16-24,0 0 8,6-2-5,1 0-21,2 0 1,3 0 0,5-7-1,-1-5-19,2 0 9,-4 2-7,-4 2 0,-6 5-14,-2 2 21,-2 1 0,0 0-15,0 0 13,0 4-13,0 10 15,0-1 16,0 2-9,0-1 4,4-2-11,5-2 12,3-3-26,0-4-16,1-3-103,-1 0-115</inkml:trace>
  <inkml:trace contextRef="#ctx0" brushRef="#br0" timeOffset="128657.8591">19638 6446 420,'0'0'101,"0"0"-82,0 0-11,0 0-16,0 0-33,0 0-99,-21-7-144</inkml:trace>
  <inkml:trace contextRef="#ctx0" brushRef="#br0" timeOffset="129191.2725">19885 6410 383,'0'0'197,"0"0"-181,0 0 6,0 0-13,0 0 64,-32 82-24,19-48-5,2-3-25,2-2 8,0-2-27,3-6 17,2-5-17,-1-2 0,4-7 0,-1-2-5,2-3 6,0-2-3,0 0-3,0-11-23,9-12 22,6-7-3,1-3 8,1-1-11,-4-1 10,-1 2 2,0 1 0,-3 5 10,0 4-6,-2 7-1,-2 6 11,-2 5 12,-2 5-20,4 0 4,1 5-10,4 16 2,1 5-2,-2 8 1,2 1 0,-1-4 5,-1-2 1,1-6-7,0-2 0,1-2-12,-3-7-13,2-5-62,-3-5-93,1-2-51</inkml:trace>
  <inkml:trace contextRef="#ctx0" brushRef="#br0" timeOffset="129412.4539">19884 6381 147,'0'0'379,"0"0"-379,0 0 0,0 0 6,0 0-3,0 0 37,61-6-27,-44 6-7,4 0 1,1 0-2,1-2-10,3-2-23,0-1-163,-6-1-109</inkml:trace>
  <inkml:trace contextRef="#ctx0" brushRef="#br0" timeOffset="130061.0481">20172 6384 254,'0'0'160,"0"0"-159,0 0 10,0 0 82,0 0-8,0 0 6,-34 103-54,16-66-11,-2 4 28,0-2-54,-3-1 28,2-2-22,0-4 13,2-1-23,1 4 4,-4-1-36,-2-1 20,-1 2-55,3-7-35,5-6-27,5-6-117</inkml:trace>
  <inkml:trace contextRef="#ctx0" brushRef="#br0" timeOffset="130593.3342">20114 6660 275,'0'0'145,"0"0"-87,0 0-44,0 0 61,0 0 20,0 0-53,-15 86 31,15-61-36,0-4-23,0-1 5,12-6-9,2-3-2,3-5-8,4-6 16,4 0-9,3-12-7,-2-9-11,0-2 3,-7 1-5,-6 2 13,-6 7 0,-4 2 8,-1 8-8,-2 3 7,0 0 8,0 2-15,0 16 6,0 4-6,-8 4 0,1 0 9,0 2-11,-2 2 2,0-1 0,-1-5-8,2-3-26,1-8-58,4-6-162,3-7-189</inkml:trace>
  <inkml:trace contextRef="#ctx0" brushRef="#br0" timeOffset="131310.5244">19771 6327 43,'0'0'91,"0"0"-30,0 0 20,0 0 6,0 0 13,0 0-45,0 0-8,0 0-3,0 0-36,0 0 14,0 0-22,0 0 0,0 0-9,0 0 13,3 1-4,11 1 16,3 0-9,4-2 11,-1 1-18,3-1-9,0 0-12,-1 0-83,-2 0-109</inkml:trace>
  <inkml:trace contextRef="#ctx0" brushRef="#br0" timeOffset="132867.7253">21372 5731 5,'0'0'107,"0"0"-47,0 0 15,0 0 17,0 0-12,0 0 0,0-11-6,0 10-45,0-1 26,0 1-35,-3-1-19,-4-1 9,-1 2-6,-1 1-4,-3 0 0,-4 0 9,-4 0-11,-4 0 2,-1 1-6,-1 5-6,3-1-5,5-3 17,3 2-4,6-3 14,4-1-10,5 0 0,-1 0 1,1 0 1,0 0 5,0 0 5,0 0 20,0 0-31,0 0 28,0 0-8,0 0-15,0 0 30,0 0-31,0 0-5,0 0 0,0 0 5,0 5-8,0 3 3,0 11-2,0 6-8,0 8 15,0 6-5,0 9 9,0 6 2,0 3-6,0 6-5,0 0 4,0 0-12,-2 1 10,-2-1-2,-2 1 0,2 1 14,-1 4-14,-1 1 1,0-1 8,-4 0 2,-1-4-9,-3-3-2,3-5 2,0-8 15,1-2-19,0 0 2,-1-5 0,3-2-6,3-2 6,3-4 0,2-6 0,0-7 5,0-5-5,12-5 0,2-4 0,3-4-5,4-1 7,3-2-2,5 0 1,0 0 15,4 0-29,3 0 13,2-3-49,3-4 12,-4-3-118,-1 0-83,-3-2-58</inkml:trace>
  <inkml:trace contextRef="#ctx0" brushRef="#br0" timeOffset="133923.6053">23125 5580 201,'0'0'49,"0"0"-47,0 0 66,0 0 27,0 0-36,91 3 16,-59-3-58,0 0-1,-4 0 8,-4 0-14,-4 0-3,-6 0-7,-2 0 6,-3 0-11,-1 0 10,-4 0-5,-2 0 0,1 0-1,-2 4 1,2 4 0,0 4 1,0 6-2,-1 8 5,-2 4-4,0 8 35,0 5-28,0 9 20,-6 8-17,0 11-2,0 7 10,-1 6 28,2 2-8,2-3-2,0-5-30,1-4 13,2-4-19,0-3 14,-1-6-20,-1 1 6,-2-2 0,1 0-1,0-2 18,-3-3-17,3-5 0,0-4 9,-1-2-16,-4-3 9,0-3-2,-2-4 8,1-4 9,-1-1-17,1-8 0,0-3 10,1-6-14,1-4 4,-5-7 0,1-1-5,-5-3-19,-2-17-18,-9-7-104,-9-4-226</inkml:trace>
  <inkml:trace contextRef="#ctx0" brushRef="#br0" timeOffset="134603.1085">21949 5782 309,'0'0'119,"0"0"-49,0 0-48,0 0 20,-85-6-10,69 21-31,5 9 40,2 8-4,3 7 13,3 4-10,3 2-38,0-4 17,9-5-19,6-5 13,4-9-10,5-5-3,0-9 0,5-6 5,1-2 17,-1-9-20,0-12-2,-9-6 10,-7-5 1,-9-2-11,-4-1 0,0 0-2,-11 3 2,-2 3 0,-2 8-6,3 4-56,0 11 4,3 5-171,2 1-146</inkml:trace>
  <inkml:trace contextRef="#ctx0" brushRef="#br0" timeOffset="134926.0675">22628 5755 524,'0'0'70,"0"0"29,0 0-96,0 0 17,0 0-11,0 101 15,0-58 16,0-2-34,1 0 2,2-2-8,-1-2 9,-1-2-25,-1-2-5,0 2-74,0-2-18,-1 1-17,-15-2-96</inkml:trace>
  <inkml:trace contextRef="#ctx0" brushRef="#br0" timeOffset="135427.4534">21859 6661 413,'0'0'299,"0"0"-228,0 0-63,0 0 35,0 0-41,0 0 5,0 21-4,0 7 6,0 3-9,0 2 0,0 0 16,0 0-24,0-1 8,0-3 0,0-4-7,0-2-60,8-8-30,8-8-87,8-6-106</inkml:trace>
  <inkml:trace contextRef="#ctx0" brushRef="#br0" timeOffset="135883.942">22720 6634 390,'0'0'252,"0"0"-252,0 0 14,0 0-14,0 0 30,0 0 20,-79 104 9,72-73-38,2-1 2,5-1-9,0-3-1,0-7 1,3-5-14,8-7 1,2-4 15,2-3-8,6-4-5,3-16 8,1-7-1,4-3 0,-5-3-10,-5-2-15,-7 2 9,-8-3-16,-4 1 15,0 2 4,0 6-22,-13 6 19,-5 9-6,-2 5-58,-3 5-75,-3 2-155</inkml:trace>
  <inkml:trace contextRef="#ctx0" brushRef="#br0" timeOffset="137347.8743">24318 5654 180,'0'0'163,"0"0"-80,0 0-23,0 0 51,0 0-22,0 0-50,2 0 13,-2 0-48,0 0 6,0 0-1,0-1 8,0-1 0,-12 0-17,-3 1 4,-3 1-8,-3 0 6,-1 0-2,-1 0 0,3 0 6,1 0-12,2 0 6,3 0 0,2 0-18,3 1 16,3 1 2,2 1 0,2-1 12,1-1-16,-1 1 4,1-2 0,-1 0-10,2 0 15,0 1-5,0 0 0,0 1 3,0 1-8,-2 2 5,-3 2 0,2 4-13,-3 1 13,1 0 0,2 1-1,0 2 12,2 3-13,-1 5 2,2 6 0,0 7-10,0 4 22,0 5-12,0 7 0,2 4 17,-1 2-14,-1 2-3,0 2 2,0-1 0,0 1 4,-1 2-6,1 0 0,0-2 13,0-2-17,0-4 4,6-2 0,0-2-6,2-2 7,-2 3-1,-1-1 0,1-3 13,-1-2-17,-2-4 4,0-2 0,-3-6-9,0-4 11,0-2-2,0-4 0,0-2 12,0 0-13,0-4 1,0 2 0,0-3-1,3-3 3,0 0-2,0-3 0,3 2 16,-2-1-19,2 1 3,3-2 0,6-2-14,3-2 14,10-3-21,12-5-28,7 0-211</inkml:trace>
  <inkml:trace contextRef="#ctx0" brushRef="#br0" timeOffset="138898.3922">26941 5517 147,'0'0'116,"0"0"-47,0 0-14,0 0-13,0 0 18,0 0-36,75-18-1,-48 13 15,-1 4-25,1-2 15,4 1-26,2 1 9,0-1-8,-3 1-3,-5 1 0,-7 0-1,-4 0 7,-7 0-6,-2 0 0,-2 0-5,1 7 5,0 8 5,-1 9 2,-3 11 22,0 9-23,0 10 35,0 9-21,-3 4-14,1 8 13,2 3-19,0 3 24,0-1 19,2 0-40,1-5 24,0 0-27,-1-2 13,-1-4-17,-1-1 4,0-1 0,0 1 0,0 0 12,-1-1-12,-4-2 0,2-3 8,1-3-16,2-4 8,-2-5 0,-1 0 2,2-4 10,-2-2-12,1-2 0,-1-9 4,-1-4-6,1-11 2,-3-6 0,-3-4-6,-3-7 12,-9-1-10,-7 0 4,-11-6-52,-10-11-2,-5-5-158,-10-5-180</inkml:trace>
  <inkml:trace contextRef="#ctx0" brushRef="#br0" timeOffset="139738.1712">23672 5955 113,'0'0'132,"0"0"-25,0 0 0,0 0-20,0 0 25,0 0-68,-3-5-7,-4 16-30,-4 15 10,1 11 9,-2 7-17,3 3-3,6-2 7,3-5 0,0-2-13,0-5 0,0-4 10,0-1-28,1-2 8,-1-7-54,0-5-68,0-7-167</inkml:trace>
  <inkml:trace contextRef="#ctx0" brushRef="#br0" timeOffset="140016.4903">23323 6453 163,'0'0'40,"0"0"76,81 2-2,-39-2-18,8 0-8,5 0-21,5 0-34,1 0 6,2 0-28,-4 0-22,-3 0 7,-9 0-188,-9 0-123</inkml:trace>
  <inkml:trace contextRef="#ctx0" brushRef="#br0" timeOffset="140818.3603">23593 6650 423,'0'0'113,"0"0"-111,0 0 40,0 0 14,0 0-8,0 0-28,2-4-13,-2 18-7,0 7 44,0 5-18,0 8 30,0 3-38,0 7-8,0 0 19,0 1-24,0-3 14,0-4-19,0-7 12,0-7-14,0-4 2,0-10 0,0-3-6,0-6 15,0-1-9,0 0 18,0-5-16,-2-9 24,-8-6-26,-4-3 0,-2-1-7,-2-3 10,0 2-3,0-3 0,3 3-24,3-1 16,8 0-47,4 2-55,0 2-180</inkml:trace>
  <inkml:trace contextRef="#ctx0" brushRef="#br0" timeOffset="141119.1863">23647 6675 408,'0'0'46,"0"0"-44,0 0 0,89-5 35,-51 5-7,2 0 12,-3 0 16,-1 0-56,-8 0 5,-8 0-7,-2 0-28,-5 0-85,-5 0-107,-4 0-48</inkml:trace>
  <inkml:trace contextRef="#ctx0" brushRef="#br0" timeOffset="141542.3021">23703 6857 468,'0'0'73,"0"0"-35,0 0-24,0 0 52,0 0 6,0 0-55,35-27 28,-25 27-28,5 0-16,0 14 6,1 8-1,-4 3-6,-1 4 0,-5 0 3,-5-1-11,-1-1 8,0-1-3,0-5-16,-8-2 10,0-2 9,3-7 0,1 0 13,2-6-16,2-1 3,0-3 0,0 0-14,6 0 26,20 0-12,10-3 0,6-11-10,2 3-18,-2-5-122,-5 3-115,-5-2-78</inkml:trace>
  <inkml:trace contextRef="#ctx0" brushRef="#br0" timeOffset="142230.5563">24975 5960 132,'0'0'123,"0"0"-14,0 0-8,0 0-1,0 0-19,0 0-18,6-26-9,-6 34-54,0 19 0,0 12 31,0 6-24,0 2 19,0-5-26,0-5 3,0-3-19,9-5-35,2-1-115,2-6-122</inkml:trace>
  <inkml:trace contextRef="#ctx0" brushRef="#br0" timeOffset="142644.7791">26195 5974 423,'0'0'159,"0"0"-119,0 0 8,0 0-32,0 0 24,0 0-40,3 35 3,-3-3 33,0 7-9,0 2-8,-2-1-6,-2 4 0,4-5-13,0 0 0,-1-3-3,-2-4-9,-2-1-30,-1-3-52,-3-4-97,-1-6-195</inkml:trace>
  <inkml:trace contextRef="#ctx0" brushRef="#br0" timeOffset="143108.3682">25095 6718 687,'0'0'80,"0"0"-72,0 0-11,0 0 3,0 0 0,0 0 4,0 63-1,0-32-1,0 0 8,0 1 4,0-1-14,0-4 0,5-1-45,3-7-71,6-4-107,6-5-97</inkml:trace>
  <inkml:trace contextRef="#ctx0" brushRef="#br0" timeOffset="143462.1357">25906 6759 207,'0'0'105,"0"0"-59,0 0 54,0 0-47,0 0 24,0 0-40,107 3 2,-74-3-8,1 0-22,2 0-13,-3 0 4,0 0-78,-2 0-20,-4 0-126</inkml:trace>
  <inkml:trace contextRef="#ctx0" brushRef="#br0" timeOffset="143720.0595">26410 6549 210,'0'0'405,"0"0"-382,0 0 2,0 0-25,-30 95 69,12-51-45,2 1 51,4 2-38,3-4-17,3-2-14,-1-5 7,2-5-13,2-9 0,-1-3-43,0-3 4,1-8-115,0-3-147</inkml:trace>
  <inkml:trace contextRef="#ctx0" brushRef="#br0" timeOffset="168447.5355">10221 10743 87,'0'0'43,"0"0"6,0 0 21,0 0-23,0 0 9,0 0-1,92-5-42,-78 5 8,7 0-20,-1 0 4,2 0 8,4 0-10,4 0 12,6 0-4,9 0-5,10 0 0,12 0-6,11 0 5,10 0 10,6-3-15,1 1 26,2-1-11,-2 1-2,-9 2-6,-6 0 3,-10 0-3,-7 0 1,-11 0-8,-10 3 0,-9 0-3,-5-2 9,-10 1-12,-3-1-21,-9 1-30,-5-2-9,-1 0-50,0 0 10,0 0-94</inkml:trace>
  <inkml:trace contextRef="#ctx0" brushRef="#br0" timeOffset="169534.5814">10467 11406 181,'0'0'102,"0"0"-29,0 0 0,0 0-23,0 0 3,0 0-18,-3 0-27,3 0 30,0 0-33,0 0-2,0 0 11,6 0-4,13 0 11,4 0-8,7 2-6,8 1 16,7 2-17,7-2-4,5 0 29,7 0-23,3 0 14,7-2-16,0 1 7,-2 1 1,-4 1-14,-2 0 0,-5 0-7,-4 0 17,-5-1-10,-10-1 0,-9-1-21,-11-1 19,-10 2-14,-5-1-15,-5-1 16,-1 2-48,-1-2 34,0 0 2,0 0-15,0 0 37,0 0-46,0 0-42,0 0-112</inkml:trace>
  <inkml:trace contextRef="#ctx0" brushRef="#br0" timeOffset="183445.3154">11768 10362 118,'0'0'119,"0"0"-64,0 0 18,0 0 40,0 0-40,0 0 3,0-12-44,0 18-22,0 24 3,0 18 23,2 13 1,-2 6 11,0-2-45,0-5 19,0-4-19,0-5 10,0-6-3,0-2-10,0-8 0,0-4-3,0-6 6,0-4-6,0-4-27,0-6-64,0-7-63,0-4-132</inkml:trace>
  <inkml:trace contextRef="#ctx0" brushRef="#br0" timeOffset="184231.9008">11886 10418 342,'0'0'26,"0"0"-5,0 0-18,83-45 2,-54 36 68,5-1-52,9 2 22,14-2-9,7 3-21,6 0 17,5-3-30,-3 3 3,-1-1 10,-2 4-3,-8 1-10,-7 0 0,-4 3 8,-6 0-5,-7 0-3,-7 0 0,-12 0-9,-5 0 13,-9 0-4,-2 0 0,1 0 13,-3 0-3,6 0-10,-3 0 3,2 0 24,-1 4-19,2 4-1,-2 3-7,2 4 15,-1 7-15,-1 8 4,4 13-4,-5 6 26,1 7-24,2 2 16,0-2 6,2-3-10,0-4 8,0 3-8,1-3-3,-1-2 18,-1-1-20,-3-6-9,-1-7 0,-3-4 16,0-7-14,0-4-2,0-4 0,-12-4 1,-7-3 13,-2 2-14,-7-7 6,-3 0 7,-1-2-11,-2 0-2,-5 0 0,-7-3-6,-4-3 13,-8-2-7,-4 4 0,-6-1 9,-1 2-25,-2 0 16,3 0-20,3 2 4,12-2-15,9 0-1,13-3-29,9-1-138,11 2 2,7-3 7</inkml:trace>
  <inkml:trace contextRef="#ctx0" brushRef="#br0" timeOffset="184686.3192">12341 10472 138,'0'0'245,"0"0"-155,0 0-9,0 0-79,0 0 11,0 0 8,0 56 32,0-11 26,0 4-45,0-2-22,0-4 31,0-7-40,0-5 8,0-4-11,0-3 14,0-3-31,0-3 17,0-4-67,0-8-47,1-6-103,4 0-83</inkml:trace>
  <inkml:trace contextRef="#ctx0" brushRef="#br0" timeOffset="185043.8437">12413 10635 226,'0'0'155,"0"0"-84,0 0 24,0 0-74,0 0 33,0 0-12,80-35-41,-56 35 26,3 0-27,-3 0 0,-2 0-3,2 0 8,-6 0-5,-2 0 0,-2-9 9,-5-3-4,-2-2-2,-6 6 0,-1 0 62,0 3-27,0 4 15,0-1-4,0 2-41,0 0 29,0 0-37,-4 17 2,-3 11-18,-1 11 19,2 2-3,2 0 0,-1-4 9,1 1-18,-1-3 9,1-1-37,-2 3 15,0-1-96,0-2-34,-3-5 13,2-7-305</inkml:trace>
  <inkml:trace contextRef="#ctx0" brushRef="#br0" timeOffset="186136.6123">11632 11319 191,'0'0'194,"0"0"-103,0 0 15,0 0-14,0 0-43,0 0-9,0 0-40,0 20 0,0 15 31,0 8-28,0 6 30,0-2-23,0 2-2,0-3 15,0-4-21,0 1-2,0-2 0,0-4 17,0-2-17,0-7 0,0-4-21,0-6 13,0-5-80,0-8-36,0-5-99,0 0-153</inkml:trace>
  <inkml:trace contextRef="#ctx0" brushRef="#br0" timeOffset="186838.4909">11716 11334 306,'0'0'60,"0"0"-56,0 0-4,0 0 12,104-40 46,-63 34 10,6 3-48,4 3 27,4-2-40,6 2 21,10 0-9,3-3-4,5 0 4,0 0-19,-7-1 3,-6 2-5,-13-1 5,-10 3-3,-14 0 0,-10 0 10,-10 0-12,-6 0 2,0 0 0,-3 0 25,1 3-19,1 3 20,-1 2-3,2 3-13,2 0 9,1 6-11,2 2-5,2 6 10,-1 2 3,0 5-16,1-1 29,-2 1-19,-1-4 15,2 2-25,0-1 6,-3-2-9,5 1 5,-5-2-2,1-2 0,-3-1 13,-2-2-16,-2-3 3,0-4 0,0-4 17,0-2-5,-5-3-3,-11 1 18,-4 1-16,-6-3 18,-6 0-20,-9 1-2,-7 1-7,-9-1 4,-7-1-4,-6 1 0,-6-5 7,-3 0-8,-2 0 1,-1 0 0,0 0-16,0 0-5,-4 0-6,4 0 24,10 6-52,11 0 50,17-2-37,16-1-18,12-1 12,13-2-127,3 0-64,3-2-94</inkml:trace>
  <inkml:trace contextRef="#ctx0" brushRef="#br0" timeOffset="187255.1567">12137 11419 153,'0'0'379,"0"0"-334,0 0-16,0 0-13,0 0 8,0 0 9,0 44 4,6-8 33,-3 0-37,-2 0-21,-1-2 19,3 0-23,-3-3-8,1-1 0,-1-3 10,0-6-29,0-6-7,2-4-93,1-11-98,3 0-159</inkml:trace>
  <inkml:trace contextRef="#ctx0" brushRef="#br0" timeOffset="187631.5177">12201 11513 493,'0'0'210,"0"0"-160,0 0-35,0 0 11,0 0-18,0 0-8,28-46 0,-6 45 7,2 1-8,-1 0 1,2 0-5,-3-2-9,-1-1-10,-6-2 12,-3-1 8,-2-1 0,-5-1 4,0 2 1,-5 2 2,0 1 73,0 0-38,0 3 16,0 0-12,0 0-34,-2 1-4,-3 17-4,1 8 0,2 1-5,1 2 8,-1 1-3,0 2 0,-3 1 17,1 1-17,-2 2 0,-2 0-32,2-2 14,-1-6-73,5-9-67,2-6-144</inkml:trace>
  <inkml:trace contextRef="#ctx0" brushRef="#br0" timeOffset="191303.0687">12192 11304 95,'0'0'90,"0"0"-8,0 0 13,0 0-24,0 0-18,0 0 20,0 0-29,-2-11-20,2 11 30,0 0-53,0 0 24,0 0-20,0 0 15,-1 1-29,-1 13 9,-1 4 0,-4 4 3,1 2 9,-2 1-12,1 2 0,-2-3 11,2-1-35,-1-2 24,2-1-80,0-1 5,0-3-130,3-4-80</inkml:trace>
  <inkml:trace contextRef="#ctx0" brushRef="#br0" timeOffset="191804.4074">12374 11332 70,'0'0'105,"0"0"-64,0 0 49,0 0 12,0 0-4,0 0 3,7-13-65,-7 13 16,0 0-38,2 0 3,1 10-17,1 8 0,-2 6 1,-2 2 14,0 2-7,0-3-16,0 1 5,-2 0-109,-5-5-61,-2-3-136</inkml:trace>
  <inkml:trace contextRef="#ctx0" brushRef="#br0" timeOffset="193175.4019">13069 10770 231,'0'0'40,"0"0"29,0 0 5,0 0-6,0 0 16,0 0-57,-21-33-7,14 30 16,4 0-26,1 2-6,2 1-3,0-2 17,0 2-21,0 0 3,0 0 0,0 0-17,0 0 17,0-2 0,0 1 0,10-1 9,13 1-3,10 1-4,13 0-2,9 6 47,11 9-31,10-2 9,9-2-16,0-1 6,3 0-13,-9-1-2,-1 0-10,-7-3 6,-5 1-66,-12-1-59,-18 0-112,-17-1-98</inkml:trace>
  <inkml:trace contextRef="#ctx0" brushRef="#br0" timeOffset="193624.3683">12860 11410 304,'0'0'138,"0"0"-130,0 0 0,0 0 55,106 0-18,-54 3 39,11 1-35,9 3-31,6-2 5,6-3-14,4-2-9,0 0 0,-1 0-10,-11 0 4,-3 0-109,-12 1-127,-15-1-39</inkml:trace>
  <inkml:trace contextRef="#ctx0" brushRef="#br0" timeOffset="194842.8601">17237 10978 249,'0'0'173,"0"0"-132,0 0 44,0 0-20,103-3 12,-71 1-26,4 1-37,4-1 33,-2 1-41,3 1-5,-4-2 0,-4 2-1,-8 0-12,-8 0-91,-11 0-137,-6 0-124</inkml:trace>
  <inkml:trace contextRef="#ctx0" brushRef="#br0" timeOffset="195043.4052">17357 11108 383,'0'0'104,"0"0"-92,0 0 35,0 0 38,0 0-39,84 0-20,-53 0-26,-4 0 0,-7 0-54,-9 2-117,-10 6-81</inkml:trace>
  <inkml:trace contextRef="#ctx0" brushRef="#br0" timeOffset="195274.8754">17291 11274 1,'0'0'211,"0"0"-184,0 0 49,81 0 22,-56 0-68,2 0 27,1 0-45,0 0-4,4 0-16,-1 0-136,2 0-90,-3 0 131</inkml:trace>
  <inkml:trace contextRef="#ctx0" brushRef="#br0" timeOffset="196076.9349">18869 10662 568,'0'0'143,"0"0"-129,0 0-14,0 0 13,0 0-13,11 81 64,-5-36-49,-1 6 29,-1 0-36,-3-1 3,-1 0 6,0-5-2,0-1-15,0-2 0,0-3 4,0-1-11,0-5 7,0-6-28,0-5-3,0-4-86,0-8-111,0-10-152</inkml:trace>
  <inkml:trace contextRef="#ctx0" brushRef="#br0" timeOffset="196499.6775">18899 11074 566,'0'0'77,"0"0"-60,0 0 63,0 0-41,0 0-18,96-41 4,-65 40-17,1 1 3,-3 0-11,-2-2 3,-4-1-5,-2-1 2,-4-5 0,-2-3-2,-4-2 14,-1-4-12,-4-3 0,-3 0 1,0-4-6,0 0 5,-3 4 0,2 5 18,-2 7-10,0 3 25,0 4 8,0 2-33,0 0-5,0 24-3,3 13 0,-2 9 6,-1 3 5,0-2-4,0-3 0,0-3 10,0-4-20,0-2 3,0-3 0,0-2-2,0-4-39,0-4 16,9-8-84,-1-7-163,2-7-212</inkml:trace>
  <inkml:trace contextRef="#ctx0" brushRef="#br0" timeOffset="197070.0694">20106 10777 563,'0'0'132,"0"0"-66,0 0 8,0 0-67,0 0 8,0 0-9,-47 111 4,27-72 11,1-2-21,-3 0 0,2-6 7,-4 1 4,0-5-11,-2-1 0,-1-3-44,0-2 19,1-4-68,9-7-41,6-8-104</inkml:trace>
  <inkml:trace contextRef="#ctx0" brushRef="#br0" timeOffset="197363.8683">19866 10846 360,'0'0'181,"0"0"-81,0 0-22,0 0-41,0 0-20,0 0-17,57 67 41,-27-27-28,3 1 26,2-2-39,1-3 5,-3-5-2,-8-4 6,-5-6-9,-8-5 0,-3-2-53,-2-5 18,-2-6-111,-4-3-161</inkml:trace>
  <inkml:trace contextRef="#ctx0" brushRef="#br0" timeOffset="197934.2547">20123 10657 342,'0'0'39,"0"0"8,0 0 36,-82-60-24,58 56 29,0 4-23,-3 0-61,-1 13 29,-5 14-30,-1 9 6,-2 8 20,0 7-19,3 8 3,3 3-10,5 2 13,10-4-9,6-1-7,8-3 0,1-6 0,7-5 10,17-6-10,8-6 0,3-5 10,8-7-12,4-6 2,5-8 0,5-7 0,1 0 14,3-9-14,-2-14 0,-4-6 11,-5-5-15,-9-4 4,-10-3 0,-7 1-7,-11-2 22,-6-2-15,-5 1 0,-2-3 10,0 4-21,-9 3 11,-9 3-25,-3 6 16,-3 4-76,-1 6-74,1 6-222</inkml:trace>
  <inkml:trace contextRef="#ctx0" brushRef="#br0" timeOffset="198566.8211">20994 10596 285,'0'0'249,"0"0"-154,0 0 10,0 0-71,0 0-25,0 0 14,0 60-15,0-12 32,0 7-14,0 3-18,0-3 20,8-2-28,-1-5 5,1-4-3,-3-3 6,0-5-8,-4-5 0,-1-5-10,0-5 5,0-9-33,2-4-62,-1-8-70,1 0-206</inkml:trace>
  <inkml:trace contextRef="#ctx0" brushRef="#br0" timeOffset="198983.437">21060 10951 312,'0'0'220,"0"0"-102,0 0-75,0 0 4,0 0 13,0 0-59,56-59 23,-21 53-24,4 0 0,1 0-8,-2-1 16,-3-3-8,-7 0 0,-7-4 6,0-4-10,-7 0 4,-3 0 0,-3 1-6,-5 6 28,-1 1-13,-2 6 45,0 1-45,0 3 56,0 0-41,0 0-21,-2 17-6,-9 17-6,-2 14 9,3 2 11,2 1 0,3-2 9,2-6-20,-2 0 1,2-4-5,-3-1 10,-2-3-6,1-5 0,-2-4-32,1-4 15,4-7-68,2-6-65,2-9-187</inkml:trace>
  <inkml:trace contextRef="#ctx0" brushRef="#br0" timeOffset="201010.8613">17716 13299 300,'0'0'251,"0"0"-192,0 0 53,0 0-79,0 0 20,0 0-27,-10 4-7,22-1-13,13-1-6,7-1 4,4-1-2,3 0-2,0 0 0,0 0-2,-3 0-64,-9 0-78,-11 0-195</inkml:trace>
  <inkml:trace contextRef="#ctx0" brushRef="#br0" timeOffset="201211.397">17713 13532 301,'0'0'64,"0"0"-55,0 0 33,0 0 21,0 0-15,81 4-16,-47-5-24,-1-3 4,-3-1-12,-2 0-146,-1 2-137</inkml:trace>
  <inkml:trace contextRef="#ctx0" brushRef="#br0" timeOffset="203833.5384">19265 12879 252,'0'0'97,"0"0"0,0 0-1,0 0 50,0 0-70,0 0-3,0 0-35,0-42-24,0 43-21,0 26 7,1 12 0,7 11 6,-1 5 7,-2-3-13,0-2 0,2-5 16,0-3-20,2-4 4,0-1-17,-5-2 5,-4-2-95,0-6-66,-10-6-164</inkml:trace>
  <inkml:trace contextRef="#ctx0" brushRef="#br0" timeOffset="204134.3499">18979 13517 391,'0'0'70,"0"0"-33,0 0 26,0 0-36,0 0 22,0 0-12,31 14-9,13-10 58,19-4-58,20 0-8,18 0-5,9 0-7,11-1-8,3-4 0,0-1 14,-3 1-18,-14 4 4,-23 1-14,-22 0-13,-20 0-106,-21 0-60,-14 4-76</inkml:trace>
  <inkml:trace contextRef="#ctx0" brushRef="#br0" timeOffset="204861.867">19347 13851 394,'0'0'230,"0"0"-198,0 0-10,0 0-19,0 0 28,-56 111 45,51-64-58,2 3 27,3 7-18,0-1-12,0 1 16,0-4 5,-3-7-28,1-2 13,-1-2-15,-1-2-6,-5-3 0,2-4 22,-4-4-27,-4-8 5,2-5 0,-5-7 8,1-6 1,0-3-9,0-7 0,-2-17 12,2-12-28,-4-5 16,1-4-42,0 0 39,-2-2-59,-1 3 18,7-1-51,3 5-198,5 0-67</inkml:trace>
  <inkml:trace contextRef="#ctx0" brushRef="#br0" timeOffset="205186.8389">19443 13940 163,'0'0'118,"0"0"-106,0 0 91,102-42 6,-64 30-78,4 2 43,1 0-36,-4 4-7,-2 3 17,-6 2-43,1 1-5,-1 0 0,2 0-42,-2 0-60,-3 6-165,-5 1-1</inkml:trace>
  <inkml:trace contextRef="#ctx0" brushRef="#br0" timeOffset="205572.2859">19681 14089 358,'0'0'207,"0"0"-140,0 0 34,0 0-34,0 0-39,0 0 6,35-42-25,-12 42-9,4 9 0,-2 18 18,-5 9-21,-7 8 3,-10 4 0,-3 2-15,-6-2 17,-17-1-2,-6-4 0,-1-4 9,5-6-10,4-8 1,11-7 0,5-7-15,5-3 17,0-6-2,18-2 0,16 0 13,16-16-3,11-7-10,6-3 2,5-1-14,-7 0-71,-5 1-106,-12 2-229</inkml:trace>
  <inkml:trace contextRef="#ctx0" brushRef="#br0" timeOffset="206476.4623">21276 12760 528,'0'0'16,"0"0"10,0 0-20,0 0-6,0 0 34,0 0-9,-19-30 19,2 27-44,-5 3 9,-5 0-23,-3 0 13,4 0 1,3 0-3,2 0-2,5 0 5,5 0 0,7 0 2,1 0-11,1 0 10,2 0-1,0 0 0,0 0-9,0 0 4,0 0 4,0 9 1,0 9 19,0 15-9,2 15 16,-1 12 17,2 11-32,0 4 24,0 4-35,2 6 4,-2 9 14,-3 4 5,0-1 10,0 0-7,0-5-17,-3-4 6,0-5-15,3-4 2,0-1-9,0-6 7,3-1-2,4-5-2,4-7-36,-4-7 40,-1-3-8,3-7 8,-3-3-9,3-6 11,5-5-2,5-8 0,8-8 6,8-10-8,10-2 2,8-3-32,8-15 14,3-6-105,0-5-97,-4-4-134</inkml:trace>
  <inkml:trace contextRef="#ctx0" brushRef="#br0" timeOffset="206991.4442">21856 12792 228,'0'0'228,"0"0"-125,0 0-44,0 0-20,0 0 3,2 123 37,-2-69-26,0-3-51,0-5 34,0-7-36,0-1 0,0-2-6,0-1-11,0 1-42,0-2-22,0-7 12,0-6-70,1-11-133</inkml:trace>
  <inkml:trace contextRef="#ctx0" brushRef="#br0" timeOffset="207389.1482">21898 13055 462,'0'0'98,"0"0"-90,0 0-4,0 0 5,0 0-9,0 0 0,99-48 9,-69 46-10,0-1 1,-4-1 0,0-4-2,-3-4 7,-1-5-5,-3-4 0,-6-3 7,-4 1-6,-4 0 0,-5 5 20,0 1 78,0 6-48,0 6 14,-3 2-6,1 3-34,2 0-7,0 25-18,-1 10 0,1 10-11,0-1 20,0-2-9,0-1 0,0-2 2,0-3-19,4-2-7,5-1-44,9-2-26,3-5-182,6-6 22</inkml:trace>
  <inkml:trace contextRef="#ctx0" brushRef="#br0" timeOffset="207931.2785">24100 12796 400,'0'0'228,"0"0"-211,0 0 0,0 0-17,0 0 12,8 77 41,-5-32-4,-2 3-14,-1-4 8,0-1-38,0-4-1,0-2-4,0-2 14,0-6-37,-4 2 13,-2-8-56,0-4-9,6-9-133,0-10-126</inkml:trace>
  <inkml:trace contextRef="#ctx0" brushRef="#br0" timeOffset="208310.2593">24197 13014 307,'0'0'154,"0"0"-67,0 0 81,0 0-104,0 0-6,0 0-51,5-48 13,11 48-29,13 0 9,4 0 0,4 5-5,-2-1 5,1-1-30,0-3 7,-3 0-57,-2-6 31,-1-8 2,-8-4 47,-5 0-13,-7 0 27,-8 0 13,-2 5 67,0 3-40,0 6 40,0 3-49,0 1-18,0 3-27,-3 22-1,-6 8 1,2 11 0,-3-3 16,1 1-25,1 0 9,-3-1 0,1 2-8,1 3-37,0-1 5,3-2-10,1-4-161,2-7-156</inkml:trace>
  <inkml:trace contextRef="#ctx0" brushRef="#br0" timeOffset="208933.9706">21998 13818 491,'0'0'245,"0"0"-223,0 0-17,0 0 19,0 79 1,-1-39 37,-4 1-36,1-1-17,-1-1 4,2 2-5,2-2-8,1-1 0,0-5-8,0-5-1,0-5-12,0-5-52,3-6-50,1-9-222</inkml:trace>
  <inkml:trace contextRef="#ctx0" brushRef="#br0" timeOffset="209312.9109">22019 14050 447,'0'0'211,"0"0"-196,0 0 2,0 0-10,0 0-7,42-80 0,-21 74 22,0 0-22,-2 2 0,0-3 0,1-1-13,-2-3 19,4-4-6,0-3 0,0-1-23,-2-1 21,-8 5 2,-3 6 0,-6 4 45,-1 3-6,-2 2 45,0 0-41,0 2-21,0 21-21,-8 8-1,-4 10 0,2-4 11,1 4-3,2-2-8,0 3 0,4 1 13,3-4-24,0-2 11,0-7-53,0-2 26,0-7-131,10-6-139</inkml:trace>
  <inkml:trace contextRef="#ctx0" brushRef="#br0" timeOffset="209814.0079">23826 13985 430,'0'0'207,"0"0"-187,0 0-2,0 0-3,0 0 1,0 0-13,73 2 20,-33-2-19,6 0 13,-1 0-17,-3-2 0,-8-3-19,-8 0-106,-11-1-138</inkml:trace>
  <inkml:trace contextRef="#ctx0" brushRef="#br0" timeOffset="210067.9313">24315 13803 512,'0'0'189,"0"0"-140,0 0-38,0 0-11,-44 96 57,37-48-37,3 2 26,1 2-46,3-2 16,-2 0-17,2-3 4,-1-3-3,-2-7 0,2-5-22,-1-8-18,1-8-100,-1-9-177</inkml:trace>
  <inkml:trace contextRef="#ctx0" brushRef="#br0" timeOffset="210468.9932">24278 14026 801,'0'0'38,"0"0"-20,0 0-18,0 0 0,0 0-6,0 0 17,73-12-11,-36 12 0,1 0-44,-4 0 38,-3-2-37,-5-2 4,-3-3 5,-6-3-28,-4-2 58,-4-3-1,-1-3 5,-1 1-9,-2 1 18,-2 2-6,-2 4 85,-1 2-33,0 4 18,0 3-16,0 1-40,0 0-4,0 23-13,0 11 0,-6 11 5,-4 4 9,1 1-7,0 3-7,0-4 5,2-2-24,1-5 1,-2-6-13,2-4-12,-1-9-136,5-10-111</inkml:trace>
  <inkml:trace contextRef="#ctx0" brushRef="#br0" timeOffset="211486.8432">25307 12462 576,'0'0'128,"0"0"-113,0 0-1,0 0 7,0 0-13,0 0-8,18 0 18,9 0-11,6 0-7,1 0 0,-1 5-1,-3-1 9,-2 2-8,-1-2 0,0 1 9,0-2-14,-3 0 5,-5-2-18,-3 1 14,-5-1-43,-6 2 47,-4-1-4,-1 3-9,0 2 2,0 4 11,0 5 0,0 8-2,0 6 11,0 9-9,0 8 0,0 12 11,-1 16-19,-4 9 8,-2 8 0,-4 5 33,-4-2-23,2-2-4,-4-3-6,7-5-18,2 0-2,0 6-56,0 2 69,-1-3 0,-4-5 14,2-12 0,1-7 3,1-4-6,4-6 42,2-3-46,0-7 2,2-2-8,-1-4 14,1-2-8,1-4 0,0-3 11,0-7-17,0-8 6,0-7 0,1-4-8,1-5 31,-2 0-23,0 0 61,0-11-50,-14-1 1,-5 0-9,-6 3 5,-8 2 19,-8 4-14,-8 1-13,-10 2 0,-10 0 4,-6 0-19,-5 6-25,-2-2-95,1 0-43,4-4-268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28:13.8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12071 752 264,'0'0'56,"0"0"22,0 0-29,0 0-11,0 0 38,0 0-62,0 0 15,0 0-17,-33-38 2,22 37 2,-5 1-16,-3 0 4,-1 0-11,-5 6 10,-3 9-3,-2 3 0,2 7 14,1 7-14,0 9 0,4 6 2,1 11 0,7 2 9,3 3-11,3-1 27,5-3-15,4-3 31,0-7-21,19-7-16,10-7 2,8-8 4,7-9-12,6-11 17,7-7-4,2-4 3,5-22-16,5-8 4,-1-9 1,-5-5-4,-6-4-1,-11-4 0,-8-1 11,-10-4-11,-9 0 0,-10-5 1,-9 1-3,0 5 2,-9 5 0,-16 10-1,-5 5 10,-4 6-14,-4 8 5,-3 8-35,-3 11 6,-1 7-78,-5 5-121,-4 19-153</inkml:trace>
  <inkml:trace contextRef="#ctx0" brushRef="#br0" timeOffset="307.3284">11838 1029 421,'0'0'0,"0"0"57,100 31 20,-61-10-28,0 5 35,-2 1-25,0 3-29,-3 0 17,-1 0-44,0-1 21,-2-2-15,-1 0 4,-3-3-13,-4-1 0,-4-4-18,-3-2 6,-5-4-64,-2-1-53,-3-3-15,-2-4-87</inkml:trace>
  <inkml:trace contextRef="#ctx0" brushRef="#br0" timeOffset="1147.0051">12102 571 61,'0'0'25,"0"0"19,0 0 17,0 0-1,0 0-3,0 0-26,3 6 4,-3 2 21,0 0-20,0 0-14,-1 2 6,-8 3-25,-3 0 20,-5 2-23,-3 0-8,-3 2-46,1-2-71,-1 2-73</inkml:trace>
  <inkml:trace contextRef="#ctx0" brushRef="#br0" timeOffset="2440.1853">12715 756 203,'0'0'148,"0"0"-101,0 0-10,0 0 39,0 0-27,0 0-42,0 10 0,-4 15-5,-2 13 10,-1 8 31,1 7-12,1-1 6,2-3-15,1-7-18,2-6 21,0-6-25,11-3 2,7-3 3,0-3 10,4-6-15,2-4 12,1-8 1,4-3 2,3-5-15,1-13 1,0-9 8,-3-3-1,-5-3-8,-4-8 0,-3-1 10,-3-2-17,-3-4 7,-3 3-9,-6 3 4,0 4-39,-3 13 2,0 4-31,0 7-69,0 4-81</inkml:trace>
  <inkml:trace contextRef="#ctx0" brushRef="#br0" timeOffset="2813.0118">13385 695 307,'0'0'115,"0"0"-61,0 0 106,0 0-58,0 0-62,0 0-40,-33 81 0,19-27 44,1 5-40,2-4 24,2-2-22,1-6 14,1-8-20,-1-5 0,1-5 2,1-7-11,1-5 13,2-5-8,2-6-10,1-6-70,0 0-24,0-3-52,3-16-68</inkml:trace>
  <inkml:trace contextRef="#ctx0" brushRef="#br0" timeOffset="3066.9491">13372 825 135,'0'0'152,"15"-87"-57,-5 54-5,-1 7-13,0 13 23,-5 8-22,1 5-36,4 3-40,4 26 29,5 16-20,0 12 35,-4 9-44,-3 2 35,0-8-30,-2-8-6,1-10 3,1-8 3,-2-7-7,-3-6 0,0-5-9,-3-8 3,-2-3-63,1-5-101,-2 0-17,0-16-213</inkml:trace>
  <inkml:trace contextRef="#ctx0" brushRef="#br0" timeOffset="3230.2284">13419 1000 541,'0'0'161,"0"0"-161,0 0-80,0 0 67,0 0 20,0 0-7,93-3 0,-62 0-26,-7-2-157,-7 3-223</inkml:trace>
  <inkml:trace contextRef="#ctx0" brushRef="#br0" timeOffset="4153.9782">13675 713 225,'0'0'144,"0"0"-25,0 0-44,0 0-25,0 0-17,20 84 74,-15-30-48,1 2-50,2-1 27,2-5-20,3-7-14,2-3 15,-3-7-8,-1-8-7,-5-5-2,-1-7 13,-2-5-13,-1-5 0,-1-3-28,1 0-9,1-9-33,2-14-54,2-7-54,-1-3-16,-2-3 60,-2 0 56,-2-3 78,0-3 38,0 0 30,0-1 29,0 4 16,0 6 6,0 4 30,0 7-58,0 2-33,0 7 20,0 4-66,0 5 7,0 0-12,0 4 8,1 0-22,8 0 7,8 14-5,5 15-10,4 11 22,-3 8-7,1 5 2,-4 0 17,1-5-21,1-8 2,-4-6 0,1-7-4,-4-4 4,-3-7 0,0-4-1,-2-6 15,-5-3-16,-1-3 2,-2 0 0,-1 0 11,2-2-5,0-12 8,2-3-3,4-4 5,-3-5-7,1-2-9,2-9 2,3-6-12,-1-6 10,3 2-4,-2 5 1,-4 5-3,-4 7 0,-4 5 6,0 1 0,0 6-8,0 1 12,0 2-4,0 1 0,0 1-30,0 2 17,8 2-37,-2 4-67,0 5-38,-3 0-147</inkml:trace>
  <inkml:trace contextRef="#ctx0" brushRef="#br0" timeOffset="4871.4207">14346 658 194,'0'0'137,"0"0"-70,0 0 24,0 0-66,0 0-12,0 0 34,97-3-5,-43-1 23,2-1-24,3-2-23,-1-1 4,-1 2-21,-5 0-2,-10 2-9,-10 0-139,-14 1-80</inkml:trace>
  <inkml:trace contextRef="#ctx0" brushRef="#br0" timeOffset="5103.2136">14630 646 269,'0'0'164,"0"0"-138,0 0 27,-16 81 84,12-40-34,3 3-86,1 1 19,0-2-23,0-2-2,0-2-7,5-4-3,0-3-1,-2-4 2,0-3 7,-1-4-12,-1-2 3,4-4-73,1-5-65,4-5-153</inkml:trace>
  <inkml:trace contextRef="#ctx0" brushRef="#br0" timeOffset="5557.5742">15128 682 638,'0'0'74,"0"0"-72,0 0-4,0 0 4,-31 107 38,25-53 14,3-1-52,3 0 25,0-5-22,3-6 5,10-6 7,8-7-15,1-10 6,3-7 1,4-5 8,-2-7-17,4 0 0,3-14 3,-2-12-5,-4-5 3,-5-10-1,-3-4 0,-4-6 6,-2-2-6,-6 2 0,-2 2-4,-3 8-3,-3 4-24,0 6-2,0 5-28,0 6-119,0 7-123</inkml:trace>
  <inkml:trace contextRef="#ctx0" brushRef="#br0" timeOffset="6074.5392">15672 622 516,'0'0'154,"0"0"-151,0 0 4,0 0-2,-4 91 24,-2-46 53,0 3-61,3-3 24,2-1-45,1-5 13,0-5-14,0-5 2,0-5-1,0-4 0,0-4-2,0-5 1,0-6-63,0-3-87,1-2-34,8 0-83</inkml:trace>
  <inkml:trace contextRef="#ctx0" brushRef="#br0" timeOffset="6544.19">15705 654 311,'0'0'150,"0"0"-52,0 0 9,0 0-11,0 0-75,0 0-2,61-72-19,-38 76-1,3 23-14,-1 7 20,-5 6-5,-2-1 11,-7-4-3,-5-5-8,-3-6 0,-2-6 11,1-5-18,-2-4 7,1-6 0,2-3 0,1 0 12,4-1-12,4-16 4,7-10 8,7-6-4,2-5-8,2-1 0,-4 2-4,0 5 13,-3 9-9,-6 9 0,-6 9 9,-2 5-25,1 5 5,-2 19 11,1 10-8,-3 7 16,-6 1 3,0-1 9,0-2-15,0 0 11,1-3-16,4-1 0,3-4-1,-1-5 10,0-3-18,-2-5-17,-1-5-100,-1-5-150</inkml:trace>
  <inkml:trace contextRef="#ctx0" brushRef="#br0" timeOffset="7246.0918">17442 654 178,'0'0'174,"0"0"-104,0 0-9,0 0-37,0 0 14,0 0-6,80 0 4,-48-3 38,4-2-66,-2 1 20,-1-2-24,-3-1 10,-7 3-28,-5 0-70,-9 2-76,-6 1-87</inkml:trace>
  <inkml:trace contextRef="#ctx0" brushRef="#br0" timeOffset="7462.2999">17624 629 200,'0'0'164,"0"0"-107,0 0 5,0 0 27,-31 94 42,26-55-71,1 3-23,2 2-9,1 0-25,-1-2 22,2-2-25,0-5 0,0 0 0,0-7 7,0 0-7,0-6 0,0-2-35,0-4-9,0-6-99,0 0-48,0-6-83</inkml:trace>
  <inkml:trace contextRef="#ctx0" brushRef="#br0" timeOffset="7625.125">17479 1185 492,'0'0'177,"0"0"-151,0 0-14,0 0-3,0 0 17,0 0-14,100 0 3,-64 0-8,0 0-7,0 0 0,2 0-51,-2 0-52,-3 0-225</inkml:trace>
  <inkml:trace contextRef="#ctx0" brushRef="#br0" timeOffset="8142.0117">18006 658 403,'0'0'71,"0"0"-59,0 0-5,0 0 95,-9 121 9,0-68-57,-2-3 7,3 2-49,2-7-10,3-4 3,0-6 6,0-4-11,1-4 0,1-9-5,1-6-8,0-6-73,0-6-115,6 0-20,8-12-104</inkml:trace>
  <inkml:trace contextRef="#ctx0" brushRef="#br0" timeOffset="8527.4792">17994 723 351,'0'0'91,"0"0"-45,0 0 13,0 0-58,0 0 12,0 0 8,28-56-14,-16 73 32,0 15 23,2 7-8,-3 6 2,1 3-52,3-1 14,2-4-12,4-4 12,2-6-13,2-4-5,1-6 1,1-7-11,0-4 14,-3-6-4,-5-6 0,-2 0 17,-2 0-12,-2-7-5,-3-10 1,2-8 30,-4-6-26,-5-3 5,-2-5-1,-1-5 5,0-1 1,0-3-15,0 3 1,0 3-16,0 4-23,0 8-6,8 7-60,0 8-87,-2 9-91</inkml:trace>
  <inkml:trace contextRef="#ctx0" brushRef="#br0" timeOffset="9186.9494">18559 622 124,'0'0'222,"0"0"-139,0 0 15,0 0-36,0 0-37,0 0 5,12 11-5,12-2 17,6-2 16,10-2-50,11-2 21,7-3-23,3 0 2,-1 0-6,-9 0-2,-10-5-36,-13-1-56,-11 0-86,-14 0-131</inkml:trace>
  <inkml:trace contextRef="#ctx0" brushRef="#br0" timeOffset="9439.9049">18838 669 262,'0'0'81,"0"0"56,0 0-41,-4 93 3,0-58-16,2 1-69,2 0 16,0 0-30,0 0 12,0-1-9,7-5-3,-1-3 0,-1-6 0,-1-3-25,1-3-33,1-4-93,6-7-114,3-4 36</inkml:trace>
  <inkml:trace contextRef="#ctx0" brushRef="#br0" timeOffset="9757.032">19208 637 99,'0'0'632,"0"0"-582,0 0-45,0 0 47,0 0-52,0 0 6,0 63 13,0-16 2,0 0 10,0-1-31,0 0 9,0-6-11,0-2 2,0-5 0,0-7-2,0-7-5,0-6 4,2-2-48,4-6-66,1-5-64,1 0-109</inkml:trace>
  <inkml:trace contextRef="#ctx0" brushRef="#br0" timeOffset="10004.461">19252 565 407,'0'0'172,"0"0"-92,0 0-35,0 0-8,0 0-37,80-48 42,-46 48-41,4 0 11,-1 0 4,-4 0-7,-5 0-9,-4 0 0,-3 3-13,-4 3-1,-3 3-120,-6 1-117,-8 3-70</inkml:trace>
  <inkml:trace contextRef="#ctx0" brushRef="#br0" timeOffset="10220.6279">19265 777 198,'0'0'110,"0"0"-92,0 0 21,0 0 35,0 0-4,0 0-24,97 53 0,-67-49-33,-2-1-13,-5-3 2,-6 3-2,-6-1-6,-5 1-174,-6 0-239</inkml:trace>
  <inkml:trace contextRef="#ctx0" brushRef="#br0" timeOffset="10436.8084">19252 1091 375,'0'0'99,"0"0"-62,0 0 14,0 0 44,0 0-19,114 11-46,-64-12-8,0-5-12,-5 0-7,-8 3-3,-4 0 11,-3 1-32,1-1 18,-1 2-95,0-4-108,-3 1-172</inkml:trace>
  <inkml:trace contextRef="#ctx0" brushRef="#br0" timeOffset="10737.3544">19932 652 551,'0'0'113,"0"0"-113,0 0 0,0 0 14,-21 79 54,8-37-5,2 1-48,-1 2 6,5-1-6,2-3-5,2-3-10,2-6 0,1-6 4,0-6-21,0-9 0,0-3-40,3-6-48,7-2-70,2-3-40</inkml:trace>
  <inkml:trace contextRef="#ctx0" brushRef="#br0" timeOffset="11138.4864">19963 654 394,'0'0'153,"0"0"-62,-3-89 8,3 68-34,2 4-34,5 7 34,4 5-55,2 4-7,8 1-3,6 0-2,2 11 2,1 11 0,-5 5 8,-5 3-14,-9 0 6,-6-1 0,-5-2-8,-8-5-36,-20 0 15,-7-4 5,-1-2-19,3-2 34,11-7 4,12 1 5,4-4-2,6 2 4,0 3-2,0 3 11,4 3-10,17 5 41,7 2-28,6 1 0,2 1 2,2-3-3,-4 0-12,-6-1-1,-4-5-23,-6-1 21,-3-4-73,-7 1-109,-5-5-173</inkml:trace>
  <inkml:trace contextRef="#ctx0" brushRef="#br0" timeOffset="26960.4412">20545 626 113,'0'0'110,"0"0"-7,0 0-35,0 0 39,0 0-35,0 0-14,0-8 25,0 8-73,0 0 18,0 6-28,0 17 24,0 12-11,0 10 9,2 7-19,1 3 27,0 0-18,0-6-12,2-7 0,1-6 15,-1-5-14,1-6-1,-1-2 5,-2-5-20,4-3-35,-4-4 24,4-7-61,2-4-127,1 0 38,3-9-84</inkml:trace>
  <inkml:trace contextRef="#ctx0" brushRef="#br0" timeOffset="27230.0003">20666 606 336,'0'0'126,"0"0"-76,0 0 21,0 0-55,0 0 19,0 0 45,24-77-68,-2 70 17,7-3-28,8 4 27,2 2-32,0 1 4,-7 3-31,-5 0-30,-8 0-111,-13 6-32,-6 9-48</inkml:trace>
  <inkml:trace contextRef="#ctx0" brushRef="#br0" timeOffset="27446.1567">20573 830 193,'0'0'62,"0"0"49,0 0-4,0 0-35,98 20 13,-60-20-46,4 0-6,-2 0-21,-4-4-3,-4 3-18,-6 1-74,-2 0-124,-5 0-158</inkml:trace>
  <inkml:trace contextRef="#ctx0" brushRef="#br0" timeOffset="27762.5878">21309 640 500,'0'0'47,"0"0"-8,0 0-22,0 0 28,0 0-22,0 0-8,-3 95 79,3-47-50,0 2-37,0-4 21,0-2-27,6-6-1,0-8 0,0-6-7,1-5-22,-1-3-59,-3-9-113,3-5-35,0-2-41</inkml:trace>
  <inkml:trace contextRef="#ctx0" brushRef="#br0" timeOffset="27978.6178">21375 636 445,'0'0'108,"0"0"-75,0 0-2,10-91 25,6 78-32,4 3 27,4 0-31,6 4-15,3 2 5,1 2-10,1 2 0,0 0-3,-5 0-103,-4 0-42,-9 8-137</inkml:trace>
  <inkml:trace contextRef="#ctx0" brushRef="#br0" timeOffset="28194.7813">21411 781 223,'0'0'60,"0"0"20,0 0 2,0 0-8,0 0-3,87 25-48,-54-25 6,-1 0-29,-6 5-7,-9 3-45,-10 6-194,-7 4-57</inkml:trace>
  <inkml:trace contextRef="#ctx0" brushRef="#br0" timeOffset="28379.6076">21382 1059 211,'0'0'95,"0"0"-16,0 0 29,88 4-36,-47-4-68,3-3 14,3-2-18,2 2-4,-2 2 0,-2 1-60,-3-1-163,0-1-17</inkml:trace>
  <inkml:trace contextRef="#ctx0" brushRef="#br0" timeOffset="28664.8094">22112 604 389,'0'0'84,"0"0"-26,0 0-24,0 0-26,0 0 7,-8 83 38,5-32 46,-3 0-61,2-1-30,-1-5 37,2-7-40,2-5-3,1-4-2,0-5 0,-2-3-38,2-5 13,0-6-88,0-5-67,0-5-120</inkml:trace>
  <inkml:trace contextRef="#ctx0" brushRef="#br0" timeOffset="29103.7162">22140 574 551,'0'0'91,"0"0"-9,12-82-60,0 69 24,0 5-11,9 6-32,7 2 13,5 0-16,3 16 0,-5 8-7,-7 7 18,-12 3-16,-9 0 5,-3 1-44,-17-1 20,-18-5-35,-3-3-15,1-8 41,7-7 23,9-7 10,9-4 0,8 0 9,2 0 9,2 0 3,0 0 22,0 0-18,0 0-21,0 0-4,14 12 0,7 5 1,4 4 38,3-2-33,0 2 2,2 0-3,0 2 7,-3 0-13,-3 1 1,-3 0-44,-7-2 35,-4-2-34,-1-3-22,0-1-14,4-4-45,1-4-111</inkml:trace>
  <inkml:trace contextRef="#ctx0" brushRef="#br0" timeOffset="29420.1511">22750 616 657,'0'0'104,"0"0"-37,0 0-56,0 0 10,0 0-21,0 0 3,-9 79-2,9-32 9,0 3-1,0-3 5,0-5-6,0-5-8,0-3 0,0-9 5,0 0-19,0-4 7,2-7-37,2-3-29,1-7-138,-1-4-146</inkml:trace>
  <inkml:trace contextRef="#ctx0" brushRef="#br0" timeOffset="29674.8589">22853 553 545,'0'0'150,"0"0"-78,0 0-56,0 0-15,0 0 21,0 0-12,67-50-2,-40 49-8,3 1 11,-3 0-18,-2 0 7,-5 0-14,-3 7-3,-3 1-68,-5 1 10,-9 3-18,0 1-61,-9 4 21</inkml:trace>
  <inkml:trace contextRef="#ctx0" brushRef="#br0" timeOffset="29867.6966">22828 781 276,'0'0'80,"0"0"-41,0 0 59,0 0 1,0 0 10,98 28-91,-71-22 7,-3 0-25,-3 2 11,-6-1-29,-3 2-71,-9 0-125,-3-2-113</inkml:trace>
  <inkml:trace contextRef="#ctx0" brushRef="#br0" timeOffset="30083.949">22803 1078 318,'0'0'136,"0"0"-102,0 0-2,0 0 65,0 0-10,85 13-73,-56-13 20,-2 0-34,0 0 0,3 0-6,3 0-28,9 0-27,7 0-54,4 0-132</inkml:trace>
  <inkml:trace contextRef="#ctx0" brushRef="#br0" timeOffset="30522.8178">23341 646 22,'0'0'141,"0"0"-52,0 0 50,0 0 4,0 0-43,0 92 0,0-56-36,0 5-48,0-2 31,0 0-42,0-4-2,0-7 3,0-5 2,0-7-8,3-2 0,-2-5 13,1-4-36,0-2 23,-1-3-42,2 0 13,2 0-76,2-17 29,0-7-104,2-9-28,1-6-6</inkml:trace>
  <inkml:trace contextRef="#ctx0" brushRef="#br0" timeOffset="30854.8782">23424 649 189,'0'0'225,"0"0"-81,0 0 22,0 0-126,0 0-26,0 0-14,12 62 7,2-17 5,5-1-12,2 1 0,-3-3 0,3-7 12,-2-4-12,-2-5 0,-2-5 12,-3-3-17,-2-5 5,-1-3 0,-2-6 5,1-4 11,-2 0-10,7 0 35,-1-14-28,5-9 39,-1-8-35,-1-3-14,-3-9 18,-4 1-8,-1 2-12,-4-1-1,-2 6 10,1 2-30,-1 5 3,1 5-29,-1 8 11,2 8-169,2 5-138</inkml:trace>
  <inkml:trace contextRef="#ctx0" brushRef="#br0" timeOffset="31231.3497">24112 603 573,'0'0'104,"0"0"-45,0 0 30,0 0-58,0 0 3,0 0-34,-104-13 16,71 42-23,-1 7 7,3 7 0,5 0 4,8 2 6,9-2-10,9-3 0,0-4 15,8-7-24,14-7 9,4-4 0,0-5-19,1-8 11,-2-3-10,1-2-18,-2 0-96,-6 0-62,-4-9-174</inkml:trace>
  <inkml:trace contextRef="#ctx0" brushRef="#br0" timeOffset="31594.6899">24344 593 199,'0'0'528,"0"0"-449,0 0-79,0 0 19,0 0-17,-29 98 32,22-60-32,4-1 19,1 1-8,2-2-13,0-1 0,0-3 18,0-4-25,0-2 7,0-7 0,0 1-15,0-8 15,0-4-30,2-4-50,5-4-100,5 0 12,0-8-94</inkml:trace>
  <inkml:trace contextRef="#ctx0" brushRef="#br0" timeOffset="31864.2535">24436 554 395,'0'0'166,"0"0"-32,0 0-12,0 0-79,0 0 10,0 0-40,3-28 9,7 28-37,6 0 15,7 0 0,4 0-9,0 0 7,0 1-8,-6 4-1,0 1-51,-5 1 21,-4 1-108,-4 1-61,-8 0-31</inkml:trace>
  <inkml:trace contextRef="#ctx0" brushRef="#br0" timeOffset="32064.4552">24421 766 204,'0'0'187,"0"0"-176,0 0 30,0 0 22,0 0 17,0 0-20,55 14-11,-26-14 2,-5 0-51,0 0 6,-8 0-13,-6 0-32,-4 0-60,-4 8-108,-2 5-100</inkml:trace>
  <inkml:trace contextRef="#ctx0" brushRef="#br0" timeOffset="32264.9951">24375 1008 286,'0'0'157,"0"0"-154,0 0 42,0 0 30,0 0-14,0 0 23,55 40-41,-26-37-34,2-3 17,-1 0-17,1 0-18,-1 0 3,-3-6-129,-5-2-74,-5 0-138</inkml:trace>
  <inkml:trace contextRef="#ctx0" brushRef="#br0" timeOffset="34887.4642">11561 1656 63,'0'0'122,"0"0"-22,0 0-57,0 0 7,0 0-2,0 0-48,10 0 52,-7 2-10,6 2-10,0 1 2,3-1-30,0 1 15,4-2 14,1 0-27,2-2 25,6 1-23,7-1-7,5 1 19,11-1-18,6-1-2,2 0 0,4 0 14,-2 0-14,8 0 0,2 0-10,1 0-1,4-4-18,-7 0 25,-4-1 1,-5 2-1,-9 0 4,1 1 0,-7 1 0,2-1-10,-2 1 12,3-1-2,3-1 0,4 0 3,8 0-3,5-3 0,7 0 0,4 0-15,-3-1 2,2 1 11,-2-1-5,0 3 7,1 0-4,0 2 4,-4 1 0,4 1-2,1 0 3,2 0-1,3 0 0,2 0 6,1 0-13,3 0 7,3 0 0,-1 0-8,-2 1 12,-4 3-4,-4 1 0,-1 0 3,-2 1-6,0-2 3,-2 2 0,2-3-3,4 0 3,4-1 0,-1-1 0,2 1-9,-2-2 3,-2 1 6,4-1 0,2 0-11,-3 0 11,-1 0 0,-2 0 0,1 0-21,1 0 19,-2 0 2,-1 0 0,0 0-7,-2 0 8,1 2-1,-4 0 0,2 0 2,-2 3-2,7-1 0,1-1 5,3 3-10,0-1 5,-2 0 0,1 0-2,3 0 9,2-1-7,-1 1 0,2-1 1,1-1-8,0-1 7,0-1 0,0 1 0,0 1 13,1-1-17,-3 1 4,-1 2 0,-5-2 9,-1 0 0,2 4-9,1-3 0,-2 0 14,0 3-14,-2-3 0,-3 1 0,-4-1-7,-5 0 12,-1 1-5,0-2 0,-1 0 8,5-1-8,2 0 0,1-2 5,-2 0-12,0 0 11,3 0-4,3 2 0,0-2 4,2 0-4,-5 0 0,-3 0 1,2 0-7,1 0 6,-2 0 0,5 0 0,1 0 11,4 0-11,3 0 0,1 0 1,-2-3-12,-3 0 12,2 2-1,-2 1 0,1-2 9,-1 2-13,1-1 4,-1-1 0,0 2-8,-2-3 9,1 1-1,1 2 0,0-1 13,2 1-14,-4 0 1,-1 0 0,-3-2-10,-2 1 10,2 1 0,2 0-2,-2 0 11,4 0-13,-1 0 4,3 0 0,3 0-6,0 0 6,4 0 0,4 0-2,3 0 3,2 0-8,3 0 7,1 0 0,7 0-11,4 0 12,6 0-1,0 0 0,1 0 10,3 0-11,4 0 1,2 0 0,4 0-10,-2 0 15,-7 0-5,-7 1 0,-11 4 12,-5 0-5,-11 1-7,-11 1 3,-8-1-12,-15 2 10,-13-1-2,-12 1-24,-14-2-104,-14 0-86</inkml:trace>
  <inkml:trace contextRef="#ctx0" brushRef="#br0" timeOffset="106923.5909">12046 2692 740,'0'0'0,"0"0"-74,0 0-36,0 0-91,0 0 38</inkml:trace>
  <inkml:trace contextRef="#ctx0" brushRef="#br0" timeOffset="116483.9697">16236 2531 287,'0'0'180,"0"0"-146,0 0-34,0 0 0,0 0 23,0 0 6,57 0 18,-29 0-38,2 0-2,0-3 2,-3-4-9,-6 3-2,-5-2-79,-10 0-163,-6 1-54</inkml:trace>
  <inkml:trace contextRef="#ctx0" brushRef="#br0" timeOffset="261038.2859">10818 7882 204,'0'0'196,"0"0"-175,0 0-12,0 0-18,0 0 21,0 0 33,0 0 26,0 89-31,0-50 36,0 4-38,0 5-27,0 2 31,0-3-33,3-1-9,-3-2 0,1-4 20,-1-2-21,0-5 1,0-1-5,0-5-13,0-3-55,0-7-2,0-5-31,0-8-93,0-4 26</inkml:trace>
  <inkml:trace contextRef="#ctx0" brushRef="#br0" timeOffset="261539.2495">10843 8270 288,'0'0'134,"0"0"-75,0 0 16,0 0-71,0 0 33,0 0-13,27-54-4,-6 46-18,4-1-2,8 3 3,-2 0-7,-2 3 5,1 2-1,-4-1 0,-2 1 14,-2-3-14,1 0 0,-4-5 1,1-3-13,-2-3 21,-2-6-9,-5-2 0,-1-2 15,-4-1-15,-3 2 10,-2 2 27,-1 3 42,0 4-56,0 5 15,0 4 8,0 1-31,0 4 27,0 1-32,0 0 0,0 0-20,0 19 9,0 19 1,0 15-2,0 7 24,-7-1-14,-2-2-4,3-8 3,-3-3-6,6-3 2,3-2-3,0-1 0,0-2-33,0-3 26,0-5-32,0-7-51,0-7-47,0-10-190</inkml:trace>
  <inkml:trace contextRef="#ctx0" brushRef="#br0" timeOffset="261940.2387">11611 7777 622,'0'0'72,"0"0"-59,0 0 45,0 0 8,0 0-60,0 0 27,-3 67-12,-1-2 0,-2 10 13,0 3-24,2-1-10,4-2 0,0-7 21,0-5-21,0-1 0,-2-8 0,-4-4-8,-2-5 8,-6-6-33,-1-7-15,-3-7-153,1-9-57</inkml:trace>
  <inkml:trace contextRef="#ctx0" brushRef="#br0" timeOffset="263459.4063">11792 7630 307,'0'0'52,"0"0"12,0 0-61,0 0 50,0 0-38,0 0 2,-30 34 27,12-12 2,-1 8-27,-2 3 48,-1 6-67,0 5 32,2 1-27,-1 5 15,1 4 0,-2 8-17,3 1 13,1 0 48,4 0-59,7-3 15,2-1-10,5 3 16,0 1-15,0 2-6,0-2 0,6-1 8,5-6-9,5-4-4,2-1 0,3-6 14,6-1-16,6-4 2,4-5 0,6-5-18,4-2 2,3-9-3,4-5-4,-5-8-45,0-3 17,-2-3-62,-3 0-30,-3-6 10</inkml:trace>
  <inkml:trace contextRef="#ctx0" brushRef="#br0" timeOffset="264261.2526">12480 7796 474,'0'0'50,"0"0"26,0 0-21,0 0 15,0 0 14,0 0-83,0-5 13,0 26-1,0 14-13,0 9 59,-5 8-52,1 4 2,-1 1 6,2-3-9,3-2-6,-1-6 0,1-2 17,0-5-24,0-2 7,0-3-49,0-7-50,10-8-151,4-9-77</inkml:trace>
  <inkml:trace contextRef="#ctx0" brushRef="#br0" timeOffset="264693.5799">12966 7859 179,'0'0'263,"0"0"-133,0 0-66,0 0 11,0 0-54,-82 60 9,65-16 38,4 6-54,3 1 12,4-3-15,6-6 6,0-7-7,3-5-10,17-5 0,3-5-5,5-5 9,2-6-4,2-9 0,0 0 6,0-10-10,-2-13 4,-5-9 0,-7-4-21,-9-6 25,-9-3-4,0-5 0,-6 3 14,-12 7-22,0 5 8,-1 9 0,-1 7-16,4 6-2,-1 6-83,4 7-118,4 0-201</inkml:trace>
  <inkml:trace contextRef="#ctx0" brushRef="#br0" timeOffset="265132.1916">13347 7743 536,'0'0'92,"0"0"-79,0 0 21,0 0-28,0 0 14,0 0-20,31 35 18,-1-10 16,1 4 11,6-2-41,0 2 10,-1-1-9,-1 1 5,-5 0-2,-7-3-8,-8 0 5,-3 0-10,-9 1 19,-3-1-14,0-1 2,-19 0 9,-8 1 9,-10 0-20,-5 1 2,-4 0-1,1 0 10,2-1-11,5-1 0,7 1-7,4-1-9,6 1-108,5-8-199</inkml:trace>
  <inkml:trace contextRef="#ctx0" brushRef="#br0" timeOffset="265562.6804">13877 8087 363,'0'0'115,"0"0"-32,0 0-44,0 0 7,0 0 81,84 1-90,-39-1 22,6 0-38,2 0-13,1 0-3,-3-8 9,-5 1-14,0-1 0,-7 0-29,0-1 13,-11-2-99,-7-3-142,-13 2-129</inkml:trace>
  <inkml:trace contextRef="#ctx0" brushRef="#br0" timeOffset="265795.9786">14216 7913 289,'0'0'102,"0"0"-33,0 0 43,0 0-78,0 0 71,0 0-4,-64 116-53,54-69 4,2 0-51,5-5 7,0 0-8,0-5 7,0 0-7,3-3 0,0-2-56,0-5-29,2-6-150,10-11-172</inkml:trace>
  <inkml:trace contextRef="#ctx0" brushRef="#br0" timeOffset="266350.7056">15049 7737 450,'0'0'129,"0"0"-42,0 0-23,0 0 31,0 0-64,0 0 10,-11-15-38,10 38 18,1 13-18,-2 13 1,2 4 0,0 0 11,0 1-10,0-1-5,0-7 0,0 1 5,0-5-15,0-4-7,-1-2-20,-1-4-16,1-9-128,1-6-52</inkml:trace>
  <inkml:trace contextRef="#ctx0" brushRef="#br0" timeOffset="267114.9761">15471 7861 355,'0'0'144,"0"0"-81,0 0 55,0 0-29,0 0-53,0 0-32,0 30 25,0 9-10,0 6 27,0 3-38,0-1 20,0-7-28,0-2 0,0-5-7,0-2 14,0-3-11,0-4 4,-3-7-58,0-6 7,3-7-90,0-4-165</inkml:trace>
  <inkml:trace contextRef="#ctx0" brushRef="#br0" timeOffset="267553.844">15813 7782 521,'0'0'151,"0"0"-52,0 0-61,0 0-35,0 0-3,0 0 14,38 30-14,-3-7 19,5 1-7,6-1 6,-2 0-18,-6 4 2,1-2-2,-8 0 14,-5 3-14,-5-1 0,-7-2 14,-5 1-17,-7-2 3,-2-2 0,0 3 3,-18-1 9,-10 0-12,-8-2 11,-6-1 7,-5 0-16,2-1-2,2-2-16,8-1 15,13-2-92,10-5-113,9-3-213</inkml:trace>
  <inkml:trace contextRef="#ctx0" brushRef="#br0" timeOffset="268271.0763">16600 7588 122,'0'0'75,"0"0"-20,0 0 55,0 0-30,0 0 18,0 0-34,3 0-61,0 0 33,4 6-8,3 6-20,2 6 36,5 11-41,3 8 23,-2 13-17,0 9 2,-6 10 31,-3 9-6,-3 8-18,-2 3 19,-4 0-25,0-7-8,-4 0-4,-16-1 21,-5 2-23,-5-4 2,-4-5 0,-5-6-5,-9-4 19,-5-4-14,-5-6 0,0-6-25,-1-6 25,-1-9-65,-1-6-55,-5-9-79,-4-6-203</inkml:trace>
  <inkml:trace contextRef="#ctx0" brushRef="#br0" timeOffset="269026.1646">13108 8640 318,'0'0'95,"0"0"-93,0 0-3,0 0 1,0 0 0,0 0 52,85 0-3,-55-2 22,8 1-25,7 0-40,18-2 38,19-3-26,22-5 4,25-2 42,17-4-62,14-1 18,11 3-20,6 1 16,-2 4-16,1 2 0,-12 1 0,-5 3-13,-6 0 24,-2 0-11,0-1 0,-7 1 14,-11-2-20,-12 1 6,-21 2 0,-20 0-14,-18 3 14,-22 0-28,-19 0-23,-17 0-86,-4 0-31,-18 2 76,-19 3-17</inkml:trace>
  <inkml:trace contextRef="#ctx0" brushRef="#br0" timeOffset="269758.912">14082 8735 596,'0'0'63,"0"0"-25,0 0 45,0 0-72,0 0 4,0 0-13,0 47 21,-1-5 2,-4 9-16,2 5-3,0 4 34,0 0-31,0 2 3,-3-2-9,2-3 25,1-2-39,-2-8 11,2-6 0,-1-9-5,-1-10 15,-5-6-10,4-11 0,-5-3 16,-8-2-4,-6-7-12,-8-17 4,0-8-11,-3-7 16,0-3-9,3-2 0,2 0-28,4 5 19,5 3-59,5 5-51,4 3-67,7 3-119</inkml:trace>
  <inkml:trace contextRef="#ctx0" brushRef="#br0" timeOffset="270106.6096">14140 8774 542,'0'0'0,"0"0"-24,0 0 21,0 0 3,0 0 3,124-2 56,-70 1 1,7-2-60,5 0 50,1 2-47,6-1 2,1 2 4,5 0 2,-9 0-11,-7 0 0,-16 0-23,-10 2-6,-16 6-126,-10 1-109</inkml:trace>
  <inkml:trace contextRef="#ctx0" brushRef="#br0" timeOffset="270561.0821">14551 8978 445,'0'0'165,"0"0"-134,0 0-28,0 0 87,0 0-51,0 0 23,53-67-22,-29 67-27,3 0 19,3 3-32,-1 19 0,-3 4 0,-5 8 10,-8 3-10,-5 1 0,-8 1 16,-5 2-36,-25-1 20,-6-1-15,-5-1 0,1-3 2,4-4 13,6-7 0,8-4 3,8-5-12,9-6 9,5-2 0,0 0-8,16-6 29,22-1-21,24 0 7,20-6 18,16-14-22,12-4-3,-1-6 0,-4 3-14,-16 2-43,-17 7-59,-19 4-107,-15 0-247</inkml:trace>
  <inkml:trace contextRef="#ctx0" brushRef="#br0" timeOffset="314016.6406">21181 3575 180,'0'0'152,"0"0"-103,0 0 56,0 0-2,0 0-51,0 0 34,0 0-42,3-18-36,-2 18 15,-1 0-14,0 0-9,0 0 0,3 0-9,2 15-2,-1 11 20,2 7-9,-2 6 42,1 5-32,-2 1-1,1-1-1,1-2 11,1-6-16,4-3-3,-1-6 0,2-6-3,2-1 11,-1-6-8,0-7 0,-2-3 16,4-4-16,5 0 8,7-10 2,3-13 6,6-6-2,-4-2-14,-3-2 0,-2-2 23,-7 2-27,1-2 4,-2 5 0,1 3-15,-3 3 4,-1 6-13,0 0-40,0 2-138,-4 2-242</inkml:trace>
  <inkml:trace contextRef="#ctx0" brushRef="#br0" timeOffset="315435.234">18658 4631 16,'0'0'414,"0"0"-271,0 0-113,0 0 25,0 0-7,0 0-35,28-4 8,-8 8 1,3 4-8,7 0 22,6-2-26,6 0-3,1-3-7,-1 0-12,-2-3-10,-9 2-93,-9-2-29,-11 0-26,-11 0-128</inkml:trace>
  <inkml:trace contextRef="#ctx0" brushRef="#br0" timeOffset="315704.8016">18814 4683 236,'0'0'26,"0"0"62,0 0 41,0 77-27,0-43-9,0 8-30,0 6-19,0-4 26,0 0-41,0-3 13,0-5-38,0-2 20,0-2-26,-4-2 2,-5-2 0,0-6-11,-1-1 1,2-4-24,-5-6-50,1-1-126,-3-6-72</inkml:trace>
  <inkml:trace contextRef="#ctx0" brushRef="#br0" timeOffset="315874.0901">18668 5259 76,'0'0'173,"0"0"21,0 0-19,0 0-61,0 0-13,0 0-89,-12 0 21,12 0-31,3 0 25,15 0-19,9 0-8,6 0 1,4 0-4,2 0 3,1 0-20,3-1-34,4-5-139,-1-5-160</inkml:trace>
  <inkml:trace contextRef="#ctx0" brushRef="#br0" timeOffset="316237.4123">19256 4853 486,'0'0'136,"0"0"-130,0 0 28,0 0-29,0 0 82,-3 119-19,-4-75-63,-1-2 22,1-3-19,1-4 5,-2-4 13,4-5-26,1-3 0,1-5-5,2-4 1,0-4-37,0-7-78,2-3-79,8-5-15</inkml:trace>
  <inkml:trace contextRef="#ctx0" brushRef="#br0" timeOffset="316727.0202">19299 4965 426,'0'0'222,"0"0"-154,0 0 19,-3-98-31,17 75-55,-1 7 41,1 5-42,-1 8 0,0 3-8,3 0 14,-2 12-6,1 12 0,-2 10 5,-5 5-8,-2 0 3,-3-2 0,-1-5-3,-2-5 15,0-7-12,0-7 0,0-4 11,0-5-20,0-1 9,0-3 0,0 0 4,0-7 4,11-17-16,4-9 8,6-5-25,0-1 16,2 4 9,-3 9 0,-4 3-6,-2 9 30,-3 5-24,-4 6 0,0 3 21,3 0-33,0 17 12,2 12 0,-2 5 10,-4 3 3,-4 3-13,-2-1 0,0-5 12,0-2-11,0-3-1,-5-2 0,-2-3-7,1-3 7,0-3-4,5-4-25,1-6-63,0-5-76,0-3-164</inkml:trace>
  <inkml:trace contextRef="#ctx0" brushRef="#br0" timeOffset="319661.8459">19983 4796 414,'0'0'190,"0"0"-152,0 0 2,0 0 17,0 0-33,0 0 29,0-3-13,0 3-36,-2 4 19,1 19-23,-3 13 0,-3 13 29,3 3-11,1-1-18,0-1 0,3-4 15,0-2-17,0-6 2,0-4 0,0-5-6,0-5-5,0-4-32,0-6-103,0-12-112,0-2-142</inkml:trace>
  <inkml:trace contextRef="#ctx0" brushRef="#br0" timeOffset="320015.9701">19993 4811 313,'0'0'47,"0"0"-11,5-84 75,6 66-2,1 4-61,5 5 22,1 3-50,4 4 2,5 2 27,3 0-46,-2 19 11,-1 9-14,-4 10 17,-6 6-15,-9 1-2,-8-2 0,0-2 1,-12-7 10,-17-5-11,-2-6 0,-3-6 10,4-7-4,3-6-6,5-2 0,5-2 1,6 0-1,6-6 0,5-7-45,0-1-91,21 0-35,5 4-58</inkml:trace>
  <inkml:trace contextRef="#ctx0" brushRef="#br0" timeOffset="320417.053">20506 4730 577,'0'0'122,"0"0"-50,0 0-64,0 0 41,0 0-46,0 0 18,0 46-21,-1 9 8,-8 3 10,-5 5-6,2-4 9,-1-5-21,6-5 10,2-9 5,5-7-14,0-4-1,0-7 0,14-6-2,9-8 6,9-6-4,8-2 0,6 0-2,1-10-15,-7-4-6,-7 2-24,-7 0 7,-6 0-148,-4-3-133</inkml:trace>
  <inkml:trace contextRef="#ctx0" brushRef="#br0" timeOffset="320748.8147">21006 4718 635,'0'0'88,"0"0"-65,0 0 2,0 0-10,0 0-15,0 0 3,52-5 4,-19 5 35,1 0-33,1 0 5,-2 0-10,-2 0 8,-3 0-12,-4-1 0,-9 1-96,-6-2-78,-9 1-181</inkml:trace>
  <inkml:trace contextRef="#ctx0" brushRef="#br0" timeOffset="320949.3502">21213 4689 198,'0'0'205,"0"0"-141,0 0 56,-28 95-12,22-51 2,3 5-59,3 1-16,0 0 4,0-5-33,0-3 16,0-6-22,0-3 13,0-6-36,0-4 10,-7-7-76,-2-6-93,-2-10-272</inkml:trace>
  <inkml:trace contextRef="#ctx0" brushRef="#br0" timeOffset="321103.0148">21130 5162 660,'0'0'261,"0"0"-239,0 0-22,0 0 0,0 0-14,86 0 32,-38 0-18,5-3 0,-6-6-34,-8 1-51,-11-1-184,-10-3-189</inkml:trace>
  <inkml:trace contextRef="#ctx0" brushRef="#br0" timeOffset="321439.5979">21676 4758 638,'0'0'141,"0"0"-141,0 0 14,0 0-10,-15 109 30,12-63 15,0 1 6,0-2-42,2-4-1,1-6-12,0-5 18,0-6-22,0-5 4,0-2-20,0-7 14,0-5-97,0-5-94,0 0-233</inkml:trace>
  <inkml:trace contextRef="#ctx0" brushRef="#br0" timeOffset="321673.4008">21724 4784 617,'0'0'43,"0"0"-26,0 0 1,0 0-13,0 0 84,57-78-57,-40 76-5,3 0-11,7 2-1,1 0-15,-1 0 0,1 0 13,-6 7-36,-2 2 4,-4 0-97,-8 1-45,-8 1-220</inkml:trace>
  <inkml:trace contextRef="#ctx0" brushRef="#br0" timeOffset="321873.9406">21693 4972 311,'0'0'230,"0"0"-218,0 0 0,0 0 54,0 0 12,0 0-1,81 12-16,-49-12-61,-4 0 0,-4 4-2,-7 4 1,-4 3-62,-12 5-56,-1 1-146,-16 3-43</inkml:trace>
  <inkml:trace contextRef="#ctx0" brushRef="#br0" timeOffset="322052.3433">21679 5217 589,'0'0'52,"0"0"-35,0 0 55,0 0 22,0 0-75,83 14 50,-42-14-60,5 0-6,0 0-2,-5-8-1,-7 2-25,-6 1-77,-5-3-152,-6 0-64</inkml:trace>
  <inkml:trace contextRef="#ctx0" brushRef="#br0" timeOffset="322569.4121">22544 4772 474,'0'0'55,"0"0"-22,0 0 54,0 0-36,-40-83-14,28 74 53,2 2-55,-1 4 5,-1 1-40,-3 2 13,-2 0-21,-2 18 8,0 8 0,1 7-8,6 6 16,5 8-9,4 4 1,3 0 0,0-1-9,16-5 9,11-5 0,5-5-3,-1-3 18,-4-7-15,-5-4 0,-8-6 7,-8-1-18,-6-5 11,0-1 0,0-1 19,-10 0-7,-10 0 0,-6-1-12,-5-2 12,-6-1-31,-2-2 15,0-1-41,0 0-30,-1-1-303</inkml:trace>
  <inkml:trace contextRef="#ctx0" brushRef="#br0" timeOffset="333371.5705">24059 4483 63,'0'0'324,"0"0"-266,0 0-27,0 0 11,0 0-24,0 0-5,0 12 7,0 15 18,0 8 59,-9 4-49,-5 4-29,-1 1 15,2 0-22,-2 1-12,1-3 0,0 2 18,2-4-18,-3 0 0,4-8 2,2-1-20,1-4-30,0-6-30,3-6-13,1-6-68,4-9-10,0 0-105</inkml:trace>
  <inkml:trace contextRef="#ctx0" brushRef="#br0" timeOffset="333683.3691">24127 4551 181,'0'0'95,"0"0"16,0 0-37,0 0 5,0 0 6,0 0-71,18-56 26,-13 56-40,2 16 13,5 15 28,-1 11-6,-2 9 15,-1 3-13,-2 2-23,2-4 10,1-3-24,1-6 3,-2-4-10,-2-5 7,-3-6 0,-3-5-1,0-7-37,0-4 16,0-6-127,-5-6-117</inkml:trace>
  <inkml:trace contextRef="#ctx0" brushRef="#br0" timeOffset="333872.7851">24035 4862 599,'0'0'0,"0"0"18,0 0-33,0 0 15,0 0 0,0 0 7,79-42 8,-60 40-30,4-1 9,2-2-187,0-3-182</inkml:trace>
  <inkml:trace contextRef="#ctx0" brushRef="#br0" timeOffset="334142.2451">24523 4616 635,'0'0'90,"0"0"-82,0 0-8,0 0 0,0 0 16,-15 106-7,10-63-9,-1 2 5,2-2 19,-2 1-23,-2-7-1,1-4-3,0-5-5,2-9-109,5-7-84,0-10-179</inkml:trace>
  <inkml:trace contextRef="#ctx0" brushRef="#br0" timeOffset="334443.0786">24485 4560 599,'0'0'138,"0"0"-136,0 0 43,0 0-25,0 0-16,85-68 13,-49 71-9,3 23-8,1 11 4,-4 10 19,-5 3-15,-8 2-8,-10-2 0,-8 0 0,-5-4 13,-5-4-13,-14-6 0,-6-4 19,-3-7-20,-1-4 1,-4-4 0,-4-6-20,-1-4-15,4-7-70,4 0-73,9-1-52,9-14 54</inkml:trace>
  <inkml:trace contextRef="#ctx0" brushRef="#br0" timeOffset="334790.6745">24979 4575 195,'0'0'189,"0"0"-55,0 0-71,0 0-51,0 0 44,0 93 34,0-48-57,0 3 4,0-1-29,0-2-8,-4-3 0,-2-4 19,-5-6-25,4-4 6,-1-7-98,2-7-27,2-11-250</inkml:trace>
  <inkml:trace contextRef="#ctx0" brushRef="#br0" timeOffset="335106.759">24967 4549 711,'0'0'86,"0"0"-73,0 0 14,0 0-27,0 0 0,96-52 5,-57 60-13,7 21 8,-5 9 0,-3 8 0,-10 4 14,-10 0-15,-9-2 1,-9-3 0,0-2 39,-8-2-28,-14-5-3,-3-4-5,-5-7 22,0-4-19,0-4-6,1-4-3,0-8-20,1-2-20,4-3-31,1 0-108,7-16-229</inkml:trace>
  <inkml:trace contextRef="#ctx0" brushRef="#br0" timeOffset="335514.3613">25606 4489 352,'0'0'187,"0"0"-147,0 0-29,0 0 74,0 0-68,0 0 6,37-2 57,-1 2-80,4-1 43,5-5-43,-5 2-27,-10 0-17,-9 4-198,-18 0-111</inkml:trace>
  <inkml:trace contextRef="#ctx0" brushRef="#br0" timeOffset="335714.6256">25683 4537 356,'0'0'76,"0"0"65,0 79-87,0-45 50,0 4-14,0-1-81,0 4 47,3 1-52,0-1 4,-3 1 13,0-6-16,0-3-5,-1-6 0,-7-6-93,-2-6-43,-3-7-188</inkml:trace>
  <inkml:trace contextRef="#ctx0" brushRef="#br0" timeOffset="335877.4075">25572 5020 14,'0'0'858,"0"0"-811,0 0-47,0 0 3,0 0-3,111-16 0,-54 7 0,3 0-13,-2-2-4,-3-1-112,-3 0-201</inkml:trace>
  <inkml:trace contextRef="#ctx0" brushRef="#br0" timeOffset="336294.1009">26358 4495 70,'0'0'192,"0"0"-110,0 0-42,0 0 2,0 0 51,0 0-43,55-1 23,-22 1-7,4 0-58,3-2 33,5-3-41,-3 4 4,-5-3-13,-7 2-140,-11-1-127</inkml:trace>
  <inkml:trace contextRef="#ctx0" brushRef="#br0" timeOffset="336516.7726">26598 4462 368,'0'0'163,"0"0"-127,0 0 77,-36 107-9,29-70-88,2 2 50,4-1-49,1-2-7,0 3-4,0-1 0,0-1-6,0-3 0,0-6 19,0-5-54,0-3 29,0-7-93,9-5-65,5-7-155</inkml:trace>
  <inkml:trace contextRef="#ctx0" brushRef="#br0" timeOffset="336864.2619">26926 4497 330,'0'0'135,"0"0"-109,0 0 75,0 0 21,0 0-78,0 0 27,81-14-38,-48 10-29,-1-1 12,0 0-14,-5 1-2,-5 1 0,-10 0-96,-5 2-37,-7-1-137,0-1-42</inkml:trace>
  <inkml:trace contextRef="#ctx0" brushRef="#br0" timeOffset="337064.8066">27108 4440 212,'0'0'128,"0"0"-103,0 0 71,-37 83 1,23-37 40,-2 1-56,4 2-64,0-2 44,2-2-51,-1-3 18,1-5-27,4-2 32,-2-4-48,-2-5 15,-2-5-77,-2-8-77,0-9-303</inkml:trace>
  <inkml:trace contextRef="#ctx0" brushRef="#br0" timeOffset="337218.3496">26877 4949 455,'0'0'374,"0"0"-356,0 0 13,0 0-31,79-21 5,-34 14-15,3-4 17,2-1-14,-2 2 5,-2-2-124,-4 0-30,-3-2-198</inkml:trace>
  <inkml:trace contextRef="#ctx0" brushRef="#br0" timeOffset="337597.2922">27599 4471 531,'0'0'164,"0"0"-95,0 0-60,0 0 68,0 0-71,-81-3 8,47 39-13,1 11 22,2 2-23,4 1 16,11-1 11,4-1-18,9-5-9,3-5 4,0-7-14,18-6 19,1-9-9,9-7 0,4-9 25,6 0-17,4-12-8,-6-14 3,-4-4-3,-9-4 4,-5-4-4,-7-2 0,-4-3-8,-4-1-7,-3-1 11,0 3-75,0 5-73,-13 2-241</inkml:trace>
  <inkml:trace contextRef="#ctx0" brushRef="#br0" timeOffset="338299.0634">27966 4402 200,'0'0'159,"0"0"-114,-40 98 77,23-47 14,2-2-80,4 0 23,0-4-52,5-6-23,1-3 23,1-5-18,1-3-9,2-3 0,-2-5 18,3-8-18,-2-3 0,2-6-17,0-3 12,0 0-82,0-17-20,10-7-30,6-9-28,0-1 81,0-4-42</inkml:trace>
  <inkml:trace contextRef="#ctx0" brushRef="#br0" timeOffset="338622.0253">27972 4508 73,'0'0'116,"0"0"16,21-90 13,-17 77 18,-1 5-122,-1 7 26,-2 1-11,5 1-49,5 28-14,2 10 15,2 14 10,-1 3 45,-3-4-55,0-1 3,1-8-11,3-2 21,5-8-21,0-4 0,-1-8 2,-2-7-5,-2-8 6,2-5-3,1-1 0,4-6 23,4-13-18,-1-9-5,-3-2 6,-4-2 15,-4-5-17,-3 0-4,-6-4 0,-2 3 6,-2 1-27,0 5 13,0 6-53,0 7-33,0 4-303</inkml:trace>
  <inkml:trace contextRef="#ctx0" brushRef="#br0" timeOffset="339811.0297">29428 4606 170,'0'0'323,"0"0"-206,0 0-46,0 0-50,0 0 2,-91 32 1,67-2-24,3 3 60,3 2-56,5 2 51,7-3-55,5-3 11,1-1-19,3-7 8,16-5 0,0-6-3,7-6 18,1-6-16,-1 0 1,3-9 0,-3-14-18,-4-4 8,-2-5 10,-4 0-14,-5-3 36,-5 0-23,-6 3 1,0 3 0,0 3-5,0 6 14,-3 4-9,-1 4 0,1 3 27,1 4-27,2 4 0,0 1 6,0 0-24,0 0 3,3 0 9,12 7-5,3 1 7,-1-4-13,3-1 16,0-1-37,-2-2 30,3 0-30,1-13 38,2-8 0,4-7 14,1-7-3,-1-2-11,-3-1 0,-4-1 47,-9 5-41,-3 3 52,-6 7 2,0 8-60,-3 9 58,0 2-47,0 5 1,0 0-24,0 7-9,0 30 21,-13 21-8,-4 21 23,-5 11-3,1 1-12,3 0 3,-1-2 3,6-6 6,-1-7-12,5-8 0,3-8 13,-1-6-15,5-7 2,2-8 0,0-6-12,0-8 13,0-11-1,0-5 0,0-7-9,0-2 1,0-3 4,0-19-7,7-10 4,2-5-37,-1 1 42,-4 2-4,-2 2 12,-2 3-6,0 4 17,0 1-13,0 3-2,0 3-2,11 3 0,12-1 0,16 3-26,13 1 20,14 6-35,7 5-104,-2 1-145</inkml:trace>
  <inkml:trace contextRef="#ctx0" brushRef="#br0" timeOffset="341074.6239">19317 5979 421,'0'0'92,"0"0"-23,0 0 36,0 0-67,0 0-31,0 0 45,-19 86-25,10-40 16,3 4-4,0 2-25,-2-2-1,1-1-13,0-6 0,1-2 9,0-5-3,1-6-6,2-4 0,0-7-19,3-5-1,0-8-85,0-6-138,11 0-12</inkml:trace>
  <inkml:trace contextRef="#ctx0" brushRef="#br0" timeOffset="341391.0564">19357 5994 187,'0'0'87,"0"0"-11,-7-104 92,7 82-16,0 4-81,7 4 2,10 4-63,8 2-4,7 8 3,5 0 7,2 15-16,-1 15 4,-2 8 15,-7 4-14,-10 2-5,-9-2 6,-10-3-17,0-2 13,-16-6-2,-14-4 0,-7-6 14,-2-5-12,-4-5-2,7-5-16,5-6 11,10 0-166,9-4-123</inkml:trace>
  <inkml:trace contextRef="#ctx0" brushRef="#br0" timeOffset="341783.3285">19902 5928 725,'0'0'78,"0"0"-65,0 0-26,0 0 14,0 112-1,0-62 13,-6 3-4,-3 0 16,-1-5-13,-2-6-2,3-6 1,0-3-4,3-6-7,5-5 0,1-8-83,0-7-66,0-7-126</inkml:trace>
  <inkml:trace contextRef="#ctx0" brushRef="#br0" timeOffset="342224.1954">19921 6040 330,'0'0'139,"16"-79"-97,-2 42 19,3 3 33,1 7-19,1 9 11,4 8-49,2 7-33,6 3 21,-1 10-25,-5 20 3,-8 9-11,-12 8 16,-5 1-8,-10 2 0,-19-2 10,-9-7-22,-4-7 12,5-8-11,7-11-7,8-4 19,11-7-1,6-4 0,5 0 17,0 0-17,0-3 0,10-5 0,5 4-13,4 2 22,2 2-9,3 0 0,3 9 19,1 9-16,0 3-3,2 2 0,0 3 0,-3-2 5,-7 0-5,-3-5 0,-6 1-32,-7-4 2,0-2-104,-4-2 9,2-1-6,-2-7-162</inkml:trace>
  <inkml:trace contextRef="#ctx0" brushRef="#br0" timeOffset="342647.4129">20506 6023 776,'0'0'58,"0"0"-40,0 0-18,0 0 17,0 0-25,0 0 8,-92 18 0,73 27-6,2 6 21,2 3-15,3-1 4,6-5 11,4-6-1,2-7-14,5-8 0,13-8-1,7-6 9,1-9-8,4-4 2,1-1 13,0-17-5,-1-6-10,-2-7 1,-5-2-1,-7-3 7,-5-1-7,-6-1 0,-5 1 7,0 0-24,-11 4 9,-7 3-30,-3 7-1,0 4-156,0 4-122</inkml:trace>
  <inkml:trace contextRef="#ctx0" brushRef="#br0" timeOffset="343195.5086">20888 5963 614,'0'0'166,"0"0"-166,0 0 0,0 0-2,0 0 5,-22 116 53,12-66-21,-1 2-17,3-2 21,0-5-31,2-3-8,-2-5 0,4-3 12,-1-5-15,1-6 3,4-7-25,0-6-8,0-9-146,9-1-93,3-9-28</inkml:trace>
  <inkml:trace contextRef="#ctx0" brushRef="#br0" timeOffset="343696.7527">20912 5992 575,'0'0'131,"0"0"-65,0 0-13,19-76 3,0 64-38,4 4-14,4 8 13,4 0-7,2 3-7,-1 18-3,-6 8 15,-10 7-23,-11 5 8,-5 1 0,-15-3-5,-16-3-1,-6-6 6,-6-6-1,2-4 2,8-8-11,8-6 10,13-4 0,9-2-4,3 0 11,0-10-9,12-6 2,12 0-5,4 5-2,1 9 7,-3 2 0,0 3-11,4 18 5,1 7 6,-1 3 0,-2 4 10,-8-1-11,-11 1 3,-9-2-2,0-4 22,-15-5-11,-14-3-1,-4-3 3,-1-7-4,-3-4 5,1-6-14,2-1-12,1 0 6,3-10-63,3-4-5,2-2-68,4 2-142,2 1-101</inkml:trace>
  <inkml:trace contextRef="#ctx0" brushRef="#br0" timeOffset="344313.8764">21525 5925 295,'0'0'210,"0"0"-157,0 0-34,0 0-2,0 0 13,5 84 96,-5-39-54,-3 5-33,-13 0 18,0-1-55,-1-5 15,2-3-15,0-5 17,1-3-20,2-3 1,1-4 0,0-8-5,3-5 3,4-7-13,3-6-30,1 0-54,0-6 2,14-18-109,7-7-18,3-8-21</inkml:trace>
  <inkml:trace contextRef="#ctx0" brushRef="#br0" timeOffset="344583.1876">21572 6042 70,'0'0'206,"0"0"-67,24-104-1,-14 83-27,-4 8-38,-2 5 25,4 8-61,2 0-31,8 3-1,1 20 11,3 11-12,-5 12 13,-5 9-1,-1 4 7,-10 2-22,1-4 10,-2-8 12,0-5-4,0-7-17,-2-4-2,-1-4 12,0-8-10,3-2-2,-3-9-5,3-6-2,0-2-61,0-2-7,0-3-4,0-12-213,0-6-211</inkml:trace>
  <inkml:trace contextRef="#ctx0" brushRef="#br0" timeOffset="344736.8397">21607 6279 467,'0'0'141,"0"0"-141,0 0 0,0 0 0,0 0 8,0 0-11,102-20 3,-72 20-79,-2 0-134</inkml:trace>
  <inkml:trace contextRef="#ctx0" brushRef="#br0" timeOffset="345084.3456">22143 6023 387,'0'0'132,"0"0"-71,0 0-39,0 0 73,0 0-27,0 0-58,0 51 23,-8-3 4,-6 2 7,0-1-34,-1 1-1,5-5 11,2-6-18,1-4-1,-2-7-1,3-5 12,0-5-13,0-6 1,3-6-83,3-6-46,0 0-141,1-7-58</inkml:trace>
  <inkml:trace contextRef="#ctx0" brushRef="#br0" timeOffset="345570.0836">22167 6047 495,'0'0'119,"0"0"-47,0 0 48,0 0-20,6-81-82,4 73 6,10 3-24,3 4 21,4 1-24,3 0 3,-3 4 0,-1 16-9,-9 4 11,-6 6-2,-11 2 0,0-1-17,-24 1 8,-15-3-3,-4-4 10,-5-4-9,6-7-7,12-4 18,10-3 0,11-6 6,9-1-14,0 0 8,10 0-7,12 0-8,7 0 8,2 0 7,-1 6 0,-2 14 7,-3 3-13,-5 7 6,-5-1 0,-9-1-1,-5-3 13,-1-1 7,0-5 6,-7 0-22,-11-3 32,-3-2-35,-3-4 6,-4-2-1,0-4 0,-2-2-5,3-2 0,2 0-36,2-3-17,2-11-207,5-5-332</inkml:trace>
  <inkml:trace contextRef="#ctx0" brushRef="#br0" timeOffset="346140.3604">22586 5967 283,'0'0'193,"0"0"-84,0 0-43,0 0 2,0 0 8,0 0-75,16 0 20,8 0-14,11 0 12,2 0-16,5-1-3,-1-2 0,-5 1-8,-7 1-12,-7 1-75,-13 0-84,-9 0-168</inkml:trace>
  <inkml:trace contextRef="#ctx0" brushRef="#br0" timeOffset="346372.1707">22720 6005 340,'0'0'60,"0"0"66,-8 85-6,6-44-25,2 1-12,0-2-47,0-5-26,0 1 10,0-2-11,0-2-9,0-3 0,-3-3 14,-3-3-30,-3-4-4,-3-4-95,0-6-106,-3-3-158</inkml:trace>
  <inkml:trace contextRef="#ctx0" brushRef="#br0" timeOffset="346530.3387">22540 6479 360,'0'0'384,"0"0"-384,0 0-2,0 0 1,0 0 2,106 0 14,-60 0-8,0 0-7,2 0 0,-8 0-35,-7 0-80,-8 0-146</inkml:trace>
  <inkml:trace contextRef="#ctx0" brushRef="#br0" timeOffset="357293.2308">23181 5945 343,'0'0'107,"0"0"-90,0 0 77,0 0-49,0 0 19,0 0 18,0 0-74,3-5 36,-3 5-43,0 0 21,2 2-21,-1 19 4,-1 8-5,0 11 42,0 5-15,0 4-21,-6 0-6,2-3 7,0-5-23,4-6 16,0-4 0,0-5-2,0-5 25,0-4-23,4-5 0,3-3 4,7-5-19,5-3 17,5-1-2,7 0 1,4 0 30,5-4-31,6-5 0,4 1-10,3 0-8,-1-2-38,-5 3-126,-10-1-163</inkml:trace>
  <inkml:trace contextRef="#ctx0" brushRef="#br0" timeOffset="357756.8354">23806 5935 351,'0'0'156,"0"0"-111,0 0-35,0 0 17,0 0-15,0 0 18,99-21-25,-71 20 58,-1-1-56,-2 2 2,-2-1-5,-5 1-4,-3 0-8,-5 0-87,-7 0-120,-3 0-75</inkml:trace>
  <inkml:trace contextRef="#ctx0" brushRef="#br0" timeOffset="357957.369">23941 5964 212,'0'0'166,"0"0"-41,-11 84-51,10-48 35,1 1-73,0-3 13,0-4-23,7-2-4,3 0-22,-3-3 0,-3 0 9,-2-3-33,-2-3 24,0-5-118,0-3-77,-3-5-229</inkml:trace>
  <inkml:trace contextRef="#ctx0" brushRef="#br0" timeOffset="358126.7781">23899 6386 317,'0'0'380,"0"0"-358,0 0-3,0 0-10,0 0 37,0 0 24,63 7-60,-26-7 17,5-3-27,-1-8-32,3 0-16,-1-3-187,-4-1-184</inkml:trace>
  <inkml:trace contextRef="#ctx0" brushRef="#br0" timeOffset="358496.6075">24346 5920 445,'0'0'199,"0"0"-199,0 0 26,0 0 16,94-1-2,-52 1 0,7 0 1,-1 0-11,3 0-28,-6 0-2,-6-3-25,-7 0 24,-14 0-134,-9 0-62,-9-2-84</inkml:trace>
  <inkml:trace contextRef="#ctx0" brushRef="#br0" timeOffset="358728.4078">24637 5875 128,'0'0'180,"0"0"-135,0 0 49,0 0 67,-43 95-57,30-57 12,4-1-91,3 2-7,4-4 0,2-3-17,0-1-1,0-4 0,0 1 22,0-5-22,0-2 0,-1 0-59,-5-4 25,0-2-195,5-3-131</inkml:trace>
  <inkml:trace contextRef="#ctx0" brushRef="#br0" timeOffset="359160.5198">25381 5897 192,'0'0'150,"0"0"67,0 0-30,0 0-128,0 0 2,0 0-44,-33 64-6,9-23 32,1 1-20,1 0-12,3-3-11,2-3 19,-1 0-29,-1-1 10,-2-2 0,-1-1-7,-2-7 13,1-2-15,2-5 6,5-6-67,6-5 41,5-5-176,4-2-84,1 0-21</inkml:trace>
  <inkml:trace contextRef="#ctx0" brushRef="#br0" timeOffset="359398.8364">25160 5924 686,'0'0'160,"0"0"-153,0 0 30,0 0-37,0 0 22,0 0-31,37 16 13,-21 11-4,-1 5 2,-3 1 27,-4-2-29,-2-2 0,1-3-23,2-2 21,0-5-103,2-3-43,-4-8-129</inkml:trace>
  <inkml:trace contextRef="#ctx0" brushRef="#br0" timeOffset="360247.796">26828 5853 389,'0'0'152,"0"0"-90,0 0 52,0 0-98,0 0 24,0 0-34,-32 75 11,13-21 52,-2 6-55,2-1 12,1-3 2,1-8-3,5-8-25,1-4 0,3-4 14,0-8-51,4-1 37,-3-5-78,1-6-33,0-8-177,3-4-28</inkml:trace>
  <inkml:trace contextRef="#ctx0" brushRef="#br0" timeOffset="360548.6022">26796 5880 193,'0'0'275,"0"0"-146,0 0-70,0 0-6,0 0 30,0 0-75,69 3 34,-48 28-34,-2 10 22,-4 7 10,1 0-36,-5 1-1,0-6 2,-3-4 12,-2-5-17,-3-5 0,-3-3 1,0-3-33,0-6 32,0-4-41,0-3-6,0-7-235,0-3-85</inkml:trace>
  <inkml:trace contextRef="#ctx0" brushRef="#br0" timeOffset="360717.9163">26746 6177 352,'0'0'153,"0"0"-138,0 0-15,0 0 9,80-10-17,-51 10 8,-3-3-9,3 0-16,-8 0-213</inkml:trace>
  <inkml:trace contextRef="#ctx0" brushRef="#br0" timeOffset="362111.2819">27727 5896 472,'0'0'121,"0"0"-91,0 0-30,51-82 15,-29 72 48,-2 4-27,-1 3-25,-1 2 34,-6 1-18,-6 0-27,-1 0 0,3 0 24,4 9-16,4 6-6,3 6-1,0 3 19,-2-3-7,-1 1-13,-7-8 0,-3-5 18,-5-3-27,-1-3 9,0-3 0,0 0 15,0 0 5,0 0-11,0 0-9,0 0 33,0 0-37,0 0 4,0-7-27,0 0 25,-3-6-93,0 1-55,-3 0-111</inkml:trace>
  <inkml:trace contextRef="#ctx0" brushRef="#br0" timeOffset="373668.7177">27232 5999 261,'0'0'185,"0"0"-145,0 0 30,0 0 22,0 0-53,0 0 30,0 0-28,-3-5-37,3 5 47,0 0-51,0 0 2,0 5-2,0 16 21,0 10-21,0 7 0,0 7 15,-4 2-13,-3-4 0,1-1-2,-1-6 3,4-5 17,0-6-20,3-2 0,0-5-9,0-6-13,0-5-12,0-2-6,0-5 1,0 0-86,0-1 91,3-16 31,7-2-38,-2-7 29,0-1 14,-1-2-2,0-1 26,1 0-16,1-1 17,-2-1-14,5-2 2,2 0-1,-1 1-7,-1 1-7,0 6 40,0 4-30,-3 4 32,0 6-19,1 3-5,-1 1-7,-3 5-10,-3 2-1,0 1 0,-1 0-5,2 20 5,-1 8-1,0 8 17,-3 0 2,0-4-18,0-5 0,0-8 0,0-2 20,0-4-20,0-6 0,0-1 9,0-5-31,0-1 22,3 0 0,5 0-9,6-12 13,4-7-4,5-2 0,-4 0 12,-2 6-21,-7 4 9,0 6 0,-4 2-3,0 3 24,2 0-21,2 0 0,-1 16-6,-1 8-14,-1 6 26,-3 4-6,-4 1 17,0 0 8,0-5-24,0-2-1,-4-4 8,0-3-26,-1-4 18,2-5-43,2-5-37,1-5-147,0-2-159</inkml:trace>
  <inkml:trace contextRef="#ctx0" brushRef="#br0" timeOffset="374216.9379">27871 5850 274,'0'0'141,"0"0"-137,0 0 75,0 0-14,0 0-12,0 0-24,1 46-11,-1 3 94,0 9-45,-5 4-65,-5-1 43,-2-6-45,5-9 0,1-8-1,3-6 25,1-5-24,1-8 0,-2-4-47,2-4 45,-3-7-77,1-4-55,0 0-47,3-1-159</inkml:trace>
  <inkml:trace contextRef="#ctx0" brushRef="#br0" timeOffset="374555.4519">27920 5907 369,'0'0'100,"0"0"-38,0 0-27,35-81 55,-25 71-58,2 5 5,1 2 10,2 3-23,3 0-22,1 1-2,1 16 35,2 4-33,-1 4 0,-5 2-2,-7 3 0,-5 1 22,-4 1-22,0 0 0,-17-3 24,-3 0-32,-2-7 8,-5-2 0,0-4-11,-1-4-2,1-1 12,3-7-15,6-3-88,3-1-5,8 0-143,5-7-83</inkml:trace>
  <inkml:trace contextRef="#ctx0" brushRef="#br0" timeOffset="375056.8256">28438 5875 415,'0'0'184,"0"0"-159,0 0 8,0 0-28,0 0 3,0 0 37,-23 96 60,11-52-92,2 2 19,2-3-16,1-2 15,4-4-19,1-5-12,2-7 0,0-4-13,5-4 33,11-5-20,3-4 0,7-5 8,10-3-31,4 0 23,5-14-73,1-4-9,-4-2-150,-8-1-109</inkml:trace>
  <inkml:trace contextRef="#ctx0" brushRef="#br0" timeOffset="375419.746">28887 5803 574,'0'0'101,"0"0"-53,0 0-48,0 0 0,0 0 3,0 0 23,25 5-3,-4-1-14,3-2 26,3 0-32,2-2-3,1 0-17,2 0 16,-6 0-204,-6-1-139</inkml:trace>
  <inkml:trace contextRef="#ctx0" brushRef="#br0" timeOffset="375626.8043">29021 5842 57,'0'0'309,"0"0"-199,-36 98 6,27-57-91,0 0 39,2-2 18,4-3-69,3-5 17,0-1-30,0-3 0,0 2-1,0-4 12,0-1-11,0-1 0,0-8-75,0-4-58,0-7-110,-5-4-90</inkml:trace>
  <inkml:trace contextRef="#ctx0" brushRef="#br0" timeOffset="375789.5826">28936 6302 434,'0'0'258,"0"0"-248,0 0-1,0 0-9,0 0 30,95-8-38,-61 3 8,1 0-46,-2 0 24,-5-1-189,-4-4-162</inkml:trace>
  <inkml:trace contextRef="#ctx0" brushRef="#br0" timeOffset="376190.6746">29458 5788 570,'0'0'102,"0"0"-89,0 0-13,0 0 29,0 0-25,0 0 27,107-3-12,-66 3 15,-1 0-26,-4 0-8,-2 1 0,2-1-7,-2 2 0,-4-2-114,-5 0-84,-11 0 35,-10 0-130</inkml:trace>
  <inkml:trace contextRef="#ctx0" brushRef="#br0" timeOffset="376444.2626">29724 5797 243,'0'0'240,"0"0"-230,0 0 35,0 0 42,-9 95-53,9-53 51,-2 5-65,0-1-11,1-1 35,-1-4-27,-3-5-17,0 0 0,1-4 18,-2-4-14,3-3-4,1-7-23,1-4 10,-1-4-179,2-7-159</inkml:trace>
  <inkml:trace contextRef="#ctx0" brushRef="#br0" timeOffset="376892.1991">30105 5777 627,'0'0'119,"0"0"-101,0 0 56,0 0-64,0 0 36,0 0-46,0 31 21,-4 15-21,-8 8 0,0-1 7,-1-5-1,8-6 1,5-6-7,0-5 0,0-9 23,12-4-25,2-6 2,-1-4 0,5-8-24,3 0 38,3-1-14,4-18 0,3-6 24,1-7-31,-2-4 7,-4 0 0,-2-2-15,-6 5 21,-1-1-6,-4 0 0,-1 2-104,-6 4-52,-6 2-269</inkml:trace>
  <inkml:trace contextRef="#ctx0" brushRef="#br0" timeOffset="377262.0426">30695 5726 326,'0'0'320,"0"0"-303,0 0-34,-10 82 26,2-42-9,-3 2 41,-2 0-12,4-3 15,0-2-44,-1 0 18,2-3-13,2-5 7,2-3-12,2-9 0,1-7 0,1-4-24,0-6-90,0 0-216,0-3 22</inkml:trace>
  <inkml:trace contextRef="#ctx0" brushRef="#br0" timeOffset="377593.4636">30599 5682 674,'0'0'72,"0"0"-72,0 0 23,81-64-23,-59 64 0,2 0 9,6 17 50,3 14-58,0 13-1,-2 5 0,-6 3 22,-7-1-22,-5-5 0,-5-4 5,-6-4-22,-2-3 25,0-5-8,0-1 0,-7-6 21,-7 0-21,-1-4 0,-8 0 6,-2-4-29,-5-3 23,-1-5-57,0-4-29,2-3-153,5 0-146</inkml:trace>
  <inkml:trace contextRef="#ctx0" brushRef="#br0" timeOffset="378148.1053">31271 5642 788,'0'0'50,"0"0"-27,0 0 29,0 0-38,0 0 16,0 0-30,-26 75 0,8-13-15,2-2 19,0-6-4,2-5 5,4-7 22,4-6-28,3-5 1,3-3 0,0-6-30,0-4 16,1-4-72,10-7-55,3-5-105,3-2-76</inkml:trace>
  <inkml:trace contextRef="#ctx0" brushRef="#br0" timeOffset="378422.3016">31334 5645 401,'0'0'75,"0"0"-69,0 0 4,0 0 70,80-69-55,-66 64 42,3 3-41,1 1-20,2 1 50,2 0-53,2 0 7,1 0-3,1 0 7,2 5-28,-1 2-24,-6 2-78,-9 0-7,-11 2-98,-1 4-25</inkml:trace>
  <inkml:trace contextRef="#ctx0" brushRef="#br0" timeOffset="378627.3407">31299 5892 76,'0'0'79,"0"0"16,0 0-18,0 0 2,0 0-10,0 0-12,39 32 38,-15-31-45,3-1-46,-4 2 15,0-1-19,-7 3-28,1 6-55,-10-2-170,-7 5 29</inkml:trace>
  <inkml:trace contextRef="#ctx0" brushRef="#br0" timeOffset="378827.8825">31269 6142 282,'0'0'135,"0"0"-36,0 0-60,0 0 36,0 0-35,0 0-2,90 21 42,-47-21-73,0 0-7,-1 0 0,-3 0-69,-5 0-47,0 0-16,-1-2 5,3-4 24</inkml:trace>
  <inkml:trace contextRef="#ctx0" brushRef="#br0" timeOffset="379313.6246">32107 5774 192,'0'0'138,"0"0"-79,0 0 110,0 0-100,0-92 27,-13 76 5,1 4-101,-4 0 78,-2 3-61,3 3 1,-2 3-5,0 1-13,2 2 0,-6 0-7,5 11 9,2 15-4,5 7 2,2 4 0,5 7-21,2-1 21,2-1 0,14 1-13,6-2 9,0-4 4,0-1 0,-3-3-9,-5-2-16,-1-6 22,-9-4 3,-1-1-9,-1-7 30,-2-1-21,0-4 0,0-2 12,0-2-7,0-1-2,-12 1-3,-3-4 17,-9 0 6,-2 0-23,-6 0 0,1-5-69,4-4-76,7-2-257</inkml:trace>
  <inkml:trace contextRef="#ctx0" brushRef="#br0" timeOffset="379598.4845">32455 6262 636,'0'0'312,"0"0"-283,0 0-1,0 0-8,0 0-20,0 0 0,0 0-12,0 0 1,0-2-20,-1 1-67,-11-3-540</inkml:trace>
  <inkml:trace contextRef="#ctx0" brushRef="#br0" timeOffset="404664.9399">21706 2001 103,'0'0'53,"0"0"-46,0 0-6,0 0 28,0 0-4,0 0-2,0 0 0,0 0-18,0 0 50,0 0-17,0 0-18,0 0 0,0 0-14,0 0-6,0 0 0,0 0 8,0-2-5,0 1-3,0-1 0,-2 1 0,1-1 8,1 1-8,-2 1 6,2-1 1,0-1 15,0 2-2,0 0-6,0 0 37,0 0-43,0-1 25,-1 1-6,1 0-25,0 0 24,0 0-26,0 0 1,0 0 5,0-2 7,0 2-11,0 0 25,0 0-25,0-2 35,0 2-34,0 0-3,0 0 10,0 0-2,0 0-8,0 0 0,0 0 13,0 0-16,0 0 3,0 0 0,0 0-14,-4-1 6,1-2-13,0 0-11,0 1 18,-1-1 1,3 1 13,-1-2 0,1-1-10,-1 1 2,2 0 8,0-2-4,0-1 23,0 2-12,0-1-4,0 3 2,0-1 35,0 3-37,0 1 34,0 0-6,0 0-26,-1 0 15,-1 0-20,2 0 2,0 0-7,-1 0 8,1 0-3,-3 0 0,-4 12 6,1 5-3,-3 4-3,-1 7 0,0 4-9,1 4 14,2 3-5,-2 2 0,2-2 16,0 2-15,3-1-1,1 2 1,0 1-7,3-1 8,0-1-2,0-2 0,0-3 10,0-3-11,0-2 1,0 1 0,0-2-16,0 3 14,-2 1 2,-5-2-7,1 1 7,-1-1-1,1-5 1,-1-1-10,2-2-12,2-3 13,0 0 9,1 0-1,1-4 10,-1-1-10,1-1 1,-2-3 0,1 2-12,1 1 12,-1 0 0,1-2-2,-1 3 17,2-1-19,-1 0 4,-1 1 0,-3 2-6,0 5 7,0 3-1,-1 2 0,2 2 18,2 5-15,-1-1 5,2-1-4,1-2 21,-4-4-18,2-2-7,-2-2 0,-2 0 22,0-2-14,-5-2-8,5 2 6,0 0-7,2-1 5,1-1-4,1 1 0,2-3 12,0-2-13,0-4 1,-1 0 0,-1 0-11,-1-1 16,-1-1-5,0 3 0,1 1 13,-1-2-15,3 3 2,-1-2 0,2 1-15,0-2 15,0 1 0,0-1-2,0-1-27,0-1-10,0-3-77,0-4-148</inkml:trace>
  <inkml:trace contextRef="#ctx0" brushRef="#br0" timeOffset="406261.4599">5972 8121 154,'0'0'216,"0"0"-191,0 0-24,0 0-1,0 0 33,0 0-12,19 42 36,-5-34 18,1-3-63,4-1 36,0-1-34,-2-2-12,5-1 7,-1 0 3,2 0-12,2 0 0,0-6 6,-1-4-21,0-3 12,-8 0 3,-5-2-10,-1 0 11,-5-2-1,-5 1 0,0-2 8,0 0-2,-15-2-3,0 4 18,-4 4 19,-3 2-38,-6 9 10,-3 1-12,-5 0 12,-1 15-19,4 4 7,0 11 0,5 7 9,5 5 3,4 6 0,10 0 3,6-4-13,3-5 39,3-6-39,17-3 2,5-2-2,6-5 12,8-4-14,4-7 0,4-6 2,0-6-4,0 0-75,-1-5-92,-6-13-249</inkml:trace>
  <inkml:trace contextRef="#ctx0" brushRef="#br0" timeOffset="406522.4085">6667 8234 320,'0'0'260,"0"0"-212,0 0 24,0 0-7,0 0 8,0 0-38,0 0-18,0 0-8,0 0-9,0 0-24,0 0 18,0 0-101,0 0-26,6 0-152</inkml:trace>
  <inkml:trace contextRef="#ctx0" brushRef="#br0" timeOffset="407185.772">7052 8083 122,'0'0'59,"0"0"12,0 0 81,0 0-8,-12-80-48,-3 74 35,0 2-87,0 3-38,2 1 15,-5 0-13,7 0-8,-3 11 0,2 7 9,1 5-20,7 1 11,1 0 0,3 0-16,0-4 19,3-2-3,10-6 0,-2-3-10,0-4 3,0-4-9,4-1 13,4 0-19,4-12 21,2-7 1,-1-2-1,-3 1 5,-2 6-6,-5 4 2,-5 4 0,-1 4 40,-5 1-33,-1 1-1,-2 0-6,0 0 13,3 9-10,0 12 4,-3 14-5,0 10 13,0 8 0,-14 4-14,0-2-1,-3-2 18,7-2-23,-1-7 5,1-4 0,-5-5 23,3-6-13,-3-7-5,0-2 0,2-8 15,1-3-19,-1-6-1,5-3 0,-1 0 15,4 0-10,1-11-5,-2-4 0,6-1 4,0-2-11,9-3 7,12-4-31,9-2 30,7 2-60,0 1-52,2 2-174</inkml:trace>
  <inkml:trace contextRef="#ctx0" brushRef="#br0" timeOffset="407386.3112">7558 8394 886,'0'0'0,"0"0"-7,0 0-161,0 0 40,0 0-2,0 0-195</inkml:trace>
  <inkml:trace contextRef="#ctx0" brushRef="#br0" timeOffset="440694.8402">2782 14417 13,'10'0'60,"-10"0"4,0 0-2,0 0-42,0 0-6,0 0-14,0 0-85,0 0-63</inkml:trace>
  <inkml:trace contextRef="#ctx0" brushRef="#br0" timeOffset="441828.685">10327 11839 570,'0'0'110,"0"0"-54,0 0 2,0 0-24,0 0 0,0 0-22,-6-19-12,25 17 0,9-3 6,11-1 14,8-2-20,3 0 0,2 0 0,-7 2-23,-5 3-27,-14 3-82,-13 0-60,-13 0-147</inkml:trace>
  <inkml:trace contextRef="#ctx0" brushRef="#br0" timeOffset="442013.5985">10407 11964 248,'0'0'35,"0"0"51,0 0 17,0 0-30,93 9-30,-51-9-37,7-6 10,-3-5-16,0 4-167,-8-1-159</inkml:trace>
  <inkml:trace contextRef="#ctx0" brushRef="#br0" timeOffset="444309.9021">12690 11340 74,'0'0'347,"0"0"-273,0 0 27,0 0-42,0 0 4,0 0 16,6-3-74,-3 26-5,3 10 34,-3 8-27,-2 6 32,-1 1-31,0-3-4,0 0 2,0-3 0,0-3-6,2-2 0,1-1-26,0-3-3,0-2-43,0 0-17,-2-9-92,1-5-143</inkml:trace>
  <inkml:trace contextRef="#ctx0" brushRef="#br0" timeOffset="444789.2079">13106 11489 371,'0'0'83,"0"0"-69,0 0 37,0 0 17,0 0-62,0 0 39,-73 13-25,58 15-1,0 8 58,3 5-75,5-1 27,7-1-21,0-4 16,3-6-23,16-6-1,5-5 0,0-8 3,3-7 2,-9-3-5,4 0 11,-1-12 4,-3-14 14,1-5-29,-8-4 1,-2 0-3,-9 3 2,0 2 0,0 2 0,-12 3-6,1 6-6,-2 8-10,1 1-74,1 6-20,-2 3-226</inkml:trace>
  <inkml:trace contextRef="#ctx0" brushRef="#br0" timeOffset="445159.0407">13454 11374 704,'0'0'53,"0"0"-47,0 0-2,0 0 31,0 0-26,0 0-4,39 10 15,-8 12-8,2 0 8,1 0-15,-4 1-5,-2-1 8,-4 1 7,-6 1-15,-6 0 0,-9 5 0,-3 1-2,-6 5 10,-19 2-8,-11 3 0,-9-4 17,-1-3-24,-2-3 7,3-5-34,9-4 9,11-6-73,13-7-48,12-8-106</inkml:trace>
  <inkml:trace contextRef="#ctx0" brushRef="#br0" timeOffset="445471.8526">13885 11615 556,'0'0'51,"0"0"-42,0 0 21,0 0 16,109-20 19,-76 20 8,2 0-66,-5 0 25,-7 0-32,-1 0 0,-3 0-16,0 0 8,-2 0-83,-2 0-39,-4 0-208</inkml:trace>
  <inkml:trace contextRef="#ctx0" brushRef="#br0" timeOffset="445707.1426">14082 11497 546,'0'0'69,"0"0"-27,0 0 30,0 0-45,0 0-12,0 0-9,-15 56 11,9-22 8,-1 2-7,2 2-8,1 1-5,2-2-5,2-3-18,0-4-40,0-9-165,0-6-186</inkml:trace>
  <inkml:trace contextRef="#ctx0" brushRef="#br0" timeOffset="446130.3686">14773 11283 207,'0'0'226,"0"0"-80,0 0-29,0 0-3,0 0-71,0 0 20,0-6-63,0 40 8,0 10 30,-2 8-30,-3-1 9,0-3-13,5-4 11,0-2-15,0 0 0,0 0-17,7 0 3,-5-4-78,-2-5-37,3-10-140,6-13-119</inkml:trace>
  <inkml:trace contextRef="#ctx0" brushRef="#br0" timeOffset="446456.9907">15175 11416 726,'0'0'133,"0"0"-102,0 0-25,0 0 30,0 0-30,0 0-4,0 30 9,0 0-2,0 3 4,0-3-13,0-1 6,0 0-15,0-3 9,3 0-25,1 1-34,-1-4-16,1-5-70,2-8-111,4-7-76</inkml:trace>
  <inkml:trace contextRef="#ctx0" brushRef="#br0" timeOffset="446841.346">15416 11308 260,'0'0'46,"0"0"68,0 0 13,0 0-40,0 0-12,0 0-46,40 8 41,-13 8-14,4 2-54,8 0 24,3 1-15,2 0 3,-3 0-7,-7-2-3,-7-4-4,-9-1 1,-9 0 12,-6 0-13,-3 3 0,0 2 7,-6 4-7,-15 4 7,-7 1-5,-8 1 11,-5 0 6,-5 0-19,3-1 0,3-1-6,3-2-8,7-2-25,4-1-107,4-5-200</inkml:trace>
  <inkml:trace contextRef="#ctx0" brushRef="#br0" timeOffset="447834.8324">12880 12132 233,'0'0'79,"0"0"-51,0 0 1,0 0 72,0 0-6,88 0-36,-51 2 12,9-1-22,8 4-20,4-2 3,5 0-18,13 0-13,12-2 3,16-1 7,17 0-1,14 0-10,9 0 0,8-1-5,5-4 1,-3 2-12,-7 3-27,-2 0-9,-8 0 52,-4 0 1,-3 0 7,-15 5 29,-11-1-31,-15 1 3,-15 0-9,-16-1 16,-15 0-15,-14 1-1,-16-3-45,-12-1-31,-1-1-87,-22 0 83,-11 0-217</inkml:trace>
  <inkml:trace contextRef="#ctx0" brushRef="#br0" timeOffset="448636.5604">13880 12419 144,'0'0'189,"0"0"-86,0 0-87,0 0 10,0 0 27,0 0 20,-10 66-2,6-35-28,1 4 2,0 4 25,0 0-65,0 1 31,0 3 17,-2-3-49,-2 0 44,4-1-34,-2-2-11,2-4 6,0-1 0,-1-5-9,1-6 0,-3-4 12,2-5-18,1-6 6,-2-5 0,-3-1 9,-1 0 2,-7-19-11,-3-7 0,-1-9 10,-3-1-19,0-2 9,1 4-26,-2 4 24,3 5-42,2 2 21,7 3-23,4 2-70,5 0-62,3 0-122</inkml:trace>
  <inkml:trace contextRef="#ctx0" brushRef="#br0" timeOffset="448952.9975">13910 12471 379,'0'0'106,"0"0"-106,0 0 10,0 0 15,0 0 56,0 0-45,105-43 44,-66 38-42,5 1-4,1 0 2,6 3-26,2-1-2,0 2-8,-1 0 9,-3 0-28,-4 0 3,-9 6-98,-6 2-51,-13 1-118</inkml:trace>
  <inkml:trace contextRef="#ctx0" brushRef="#br0" timeOffset="449354.0778">14191 12587 649,'0'0'136,"0"0"-124,0 0 18,0 0 18,0 0-37,0 0 29,56-20-40,-40 40 1,-6 7-6,-10 6 7,0 3-4,-18 5-1,-9-2-4,-4 0 3,6-3 4,5-4 0,7-4-5,7-5 3,6-5 2,0-6 0,12-6-1,19-6-2,18 0 3,15-4 0,8-13 0,2-3 5,-6 2-5,-15 2 0,-11 1-59,-13 2-103,-13 0-175</inkml:trace>
  <inkml:trace contextRef="#ctx0" brushRef="#br0" timeOffset="450102.5006">11500 11484 385,'0'0'238,"0"0"-206,0 0 28,0 0-54,0 0 3,0 0 18,-22-8-21,19 20 3,-1 10 28,1 13-34,2 13 68,1 8-34,-2 6-37,2-2 19,0-6-11,0-3-8,0-4 0,0-2-1,-1 2-14,-5-5-6,-2-6-50,-2-6-41,7-10-74,-2-11-70</inkml:trace>
  <inkml:trace contextRef="#ctx0" brushRef="#br0" timeOffset="450372.0871">11176 12165 244,'0'0'357,"0"0"-352,0 0 11,0 0 24,0 0 9,0 0 43,70 52-12,-26-46-62,9-4 40,15-2-45,4 0-11,13 0 4,3 0-5,12-8-1,0 0 0,-6 3-91,-12 1-70,-21 4-285</inkml:trace>
  <inkml:trace contextRef="#ctx0" brushRef="#br0" timeOffset="451126.9178">11325 12498 470,'0'0'161,"0"0"-130,0 0 59,0 0-28,0 0-32,0 0 28,0-12-50,0 12-7,0 17-1,0 11 13,-5 10-4,-5 7-2,-2 3-6,-1 0 41,1-1-34,4-1-8,2 0 2,2-1 21,1-3-13,3-6-10,0-7 7,-2-8-11,-1-5 10,0-5-6,-1-5 2,-1-5 18,-5-1-10,-5 0-9,-7-11 7,-8-11-10,2-3 6,-2-7-4,0-1 0,3-2-5,0 0-4,3 3-11,3 0-42,6 2 51,4 0-121,6-1-171,5 2-233</inkml:trace>
  <inkml:trace contextRef="#ctx0" brushRef="#br0" timeOffset="451427.7364">11431 12517 336,'0'0'165,"0"0"-126,0 0 39,0 0 31,107-21-33,-65 10-22,-2-3-14,2 3-36,-8 2 6,-7 7-10,-7 2-23,-4 0-11,-7 0-134,-4 11-64,-5 6-81</inkml:trace>
  <inkml:trace contextRef="#ctx0" brushRef="#br0" timeOffset="451806.4819">11449 12730 500,'0'0'83,"0"0"-28,0 0 75,0 0-70,92-36-11,-78 36-36,-3 3-10,-3 19 4,-2 7 2,-6 8-9,0 7 0,0 3 11,-12-1-12,-4-2 1,-1-3 0,1-8-11,4-6 11,2-7 0,4-5-5,4-6 15,2-3-12,0-5 2,18-1 0,13 0 0,13-16 5,12-10-5,11-5 0,9-7-26,-1-4-52,-2-5-220</inkml:trace>
  <inkml:trace contextRef="#ctx0" brushRef="#br0" timeOffset="452730.7268">12350 11195 378,'0'0'90,"0"0"-90,0 0 1,0 0 15,0 0-13,0 0 103,42-60-13,-42 56-51,-6 4 17,-5 0-54,-7 0 3,-1 0-1,-5 0-1,-3 9-6,-1 2 0,1-2 8,3-2-20,8 0-2,-2-3-6,9-1 6,1-2 13,2 1 1,2-1-4,3-1 20,-1 5-16,2 1 0,0 6 0,0 8 0,0 5 5,0 12-5,9 9 17,0 8-8,3 8 0,-2 6-9,-2 10 5,-2 6 14,-6 11-17,0 3 48,0 1-17,-8-1-22,2-3 6,-1-6-17,4-7 7,-2-6-10,1-4 3,1-1 0,1-2-4,1 2 16,1-2-14,0-1 2,0-1 0,6-3-8,6-6 8,1-5 0,-2-6 0,0-4 12,0-2-13,-2-3 1,3-4 0,-3-4-7,0-5 7,-3-7 0,3-5-2,-5-1 16,-1-5-14,-1 0 0,-1-4 0,1 0-11,2-3 11,9 0 0,12-5-1,15-16-10,11-11 5,8-2-98,-2-1-216,-10 4-184</inkml:trace>
  <inkml:trace contextRef="#ctx0" brushRef="#br0" timeOffset="453795.6994">16633 11929 436,'0'0'91,"0"0"-80,0 0 50,100 4 36,-48-4-46,8 0 13,4-8-42,-1-4-4,-6-4-18,-12 5 0,-10-3-31,-11 2-148,-9 0-245</inkml:trace>
  <inkml:trace contextRef="#ctx0" brushRef="#br0" timeOffset="454065.2516">17044 11721 607,'0'0'102,"0"0"-24,0 0-34,0 0-39,0 0 34,-36 78 2,28-44-31,2-1-4,2-3-5,1 2-1,-3-4 0,3 1-3,-2-1-21,2 0-27,2-6-109,1-2-75,0-5-97</inkml:trace>
  <inkml:trace contextRef="#ctx0" brushRef="#br0" timeOffset="454513.1972">17903 11290 489,'0'0'156,"0"0"-1,0 0-90,0 0-5,0 0-59,-6 78-1,1-27 51,2-2-46,2-2 5,1-1-10,0-3 18,0 0-26,-2 0 8,1-3-22,-2-4 14,3-5-114,0-4-111,0-6-220</inkml:trace>
  <inkml:trace contextRef="#ctx0" brushRef="#br0" timeOffset="454882.4783">18294 11471 585,'0'0'53,"0"0"-36,0 0-17,0 0 20,-82 5-14,67 19 42,2 6-27,2 5 13,8 3-6,3-1-11,0-4-17,6-3 0,13-7 10,5-7-15,0-5 5,1-8 0,1-3 2,-4 0 8,-4-17-10,-2-4 0,-8-2 8,-7-5-12,-1 0 4,0-3 0,-9 6-14,-4 1-3,1 4-50,5 5-61,0 1-207</inkml:trace>
  <inkml:trace contextRef="#ctx0" brushRef="#br0" timeOffset="455298.9276">18646 11342 597,'0'0'61,"0"0"-34,0 0-27,0 0 11,0 0-11,91 15 42,-61 3 7,-2 0 4,0 0-48,-4-1 10,-2 3-15,-2-2 21,-1 4-18,-5 0-3,-5 4 0,-6 3 2,-3 1 6,0 3-8,-13-1 0,-9-1 19,-8-1-13,-2-4-6,-5 0 0,2-7-8,9-4 2,4-4-33,8-7-109,6-4-206</inkml:trace>
  <inkml:trace contextRef="#ctx0" brushRef="#br0" timeOffset="455700.0201">19669 11565 694,'0'0'123,"0"0"-106,0 0-11,0 0 16,0 0-10,0 0 3,96 0-15,-47 0 24,6-2-27,0 0 3,-4-3-64,-9 2-46,-11 0-174</inkml:trace>
  <inkml:trace contextRef="#ctx0" brushRef="#br0" timeOffset="456918.8552">18561 11358 231,'0'0'172,"0"0"-82,0 0-45,0 0-8,0 0 25,0 0-58,15-24 40,-2 23 5,-2 1-37,-4 0 28,1 0-30,0 0-9,3 4 29,5 7-29,2 1 24,6 2-8,0 1-5,1 2 14,2-1-26,0 2 2,3 0 7,-2 0-1,-2-2-8,-4 1 0,-2-2 12,-6-1-19,-2-1 7,-2-1 0,-2-3-7,-2-1 13,-3-2-6,0-2 0,0 1 11,0-3-16,3 1 5,0-2 0,0 1-6,0-1 15,-1 2-9,-2-3 0,-3 0 11,0 1-15,0-1 4,1 0 0,2 0-7,1 0 13,1 0-6,1 0 0,-3 0 11,-2 0-14,-1 0 3,0 0 0,0 0 18,0 0-10,0 0 8,0 0-9,0 0 12,0 0-13,0 0-6,0 0 0,0 2-11,-7 4 11,-8 4 0,-5 7 0,-5 5 4,-5 4-4,-6 1 0,-4 0 0,-5 1-9,3-4 15,0-1-6,1-1 0,1-4-13,0 0 6,4-3-2,6-3-10,7-2 13,7-2-67,7-3-26,6-2-61,3-3-19,0 0-50</inkml:trace>
  <inkml:trace contextRef="#ctx0" brushRef="#br0" timeOffset="457605.1284">20469 11232 450,'0'0'201,"0"0"-95,0 0-42,0 0 3,0 0-67,0 0 5,0 61 8,0-14-4,0 5 24,0-4-31,1-4 0,5-2 0,2-2 2,-2 1-4,0-2 0,-3-1-36,-3-6-16,0-4-116,1-7-107,4-9 111</inkml:trace>
  <inkml:trace contextRef="#ctx0" brushRef="#br0" timeOffset="458021.4197">20873 11353 551,'0'0'93,"0"0"-92,0 0 23,0 0-22,0 0 71,-1 93-28,1-62 9,0 1-54,0-3 11,0-2-9,0 0-2,-3-3-21,1-3-124,2-4-173</inkml:trace>
  <inkml:trace contextRef="#ctx0" brushRef="#br0" timeOffset="458507.1413">21170 11270 624,'0'0'0,"0"0"1,0 0-13,0 0 24,0 0 8,0 0 35,70 6 5,-46 18 11,6 3-47,4 0-20,2 0 15,-3-2-9,0-3-10,-3-2 0,-5-2 11,-5 0-13,-4-3 2,-6-1 0,-5 0-14,-5-2 8,0 0 6,0 2-2,-12 3 9,-9 1-3,-6 3-4,-4 4 0,-3 4 3,-5 1 10,1 2-13,1-3 0,0 0-6,4-2-10,3 1-149,3-7-261</inkml:trace>
  <inkml:trace contextRef="#ctx0" brushRef="#br0" timeOffset="459841.1026">17902 12109 414,'0'0'207,"0"0"-190,0 0-5,0 0-4,0 0 8,0 0 20,11 10-20,1-4-16,9-1 38,6 2-31,9-1 33,9-3-29,11 0-7,8-2 23,12-1-17,11 0-10,14 0 0,13 0 25,15-6-25,10-1 0,8-2 0,3 1-16,5 0-32,2 3 21,10 0 16,9-2 11,5-2-9,1-2 9,-9 1 0,-6 0-6,-12 2 6,-16 0 0,-8 2-2,-19 0 21,-15 0-3,-19 3-3,-26 0-12,-23 0 31,-16 3-19,-10-2-13,-3 1 43,0-2-39,-11 0-8,-13 1-58,-6 2-59,-4 0-1,-3 0-249</inkml:trace>
  <inkml:trace contextRef="#ctx0" brushRef="#br0" timeOffset="460549.3486">19093 12364 294,'0'0'202,"0"0"-129,0 0-1,0 0-31,0 0 13,0 0 4,0 15-42,0 12 25,0 8 5,0 7-34,0 5 28,-3-2-22,3-1-18,0-4 18,0 0-14,0-3-4,0-4 12,0-1 1,0-5 6,0-6-19,0-3 5,-6-6-9,-4-5 13,-3-3-9,-5-4 0,-3 0 23,-3 0-18,-4-13-5,-1-5 2,1-3-14,-3-1 12,2-4 0,3-1-2,4 0-53,5-2 43,6-2-48,9 2-80,2-1-123,2 1-253</inkml:trace>
  <inkml:trace contextRef="#ctx0" brushRef="#br0" timeOffset="460865.6055">19101 12417 445,'0'0'84,"0"0"-66,0 0-12,0 0 22,106-27 18,-60 22 41,12 2-51,8 1 8,1 1-17,3 0-13,-6 1-1,2 0-13,-2 0-32,-6 0 5,-10 0-126,-19 0-106</inkml:trace>
  <inkml:trace contextRef="#ctx0" brushRef="#br0" timeOffset="461297.8426">19371 12555 463,'0'0'118,"0"0"-35,0 0 64,0 0-72,0 0-54,82-39 12,-54 39-27,-2 0-6,-2 19 0,-7 6 14,-8 5-14,-9 3 0,0 0 1,-12 1-24,-19 3 17,-7-1 6,-1 0-5,-2-4-15,7-5 11,10-8 9,9-5 0,11-7-24,4-4 23,0-1 1,13-2 6,21 0 7,14-5 14,15-8-25,7-5 7,5-2-18,0 1 8,-3-1-19,-1 2-23,-7-2-196,-6-2-99</inkml:trace>
  <inkml:trace contextRef="#ctx0" brushRef="#br0" timeOffset="462369.1741">21982 11020 505,'0'0'203,"0"0"-122,0 0-75,0 0 16,0 0-20,0 0 4,28 3-1,-1-3-5,0 0 0,1 0 0,1 0 17,-1 1-18,0 1 1,2-1 0,-3 1-12,-3-1 13,-8 1-1,-4 1 0,-4-1-26,-5 1 23,1 0-3,-2-1 6,-2 4-11,0 2 13,0 2-2,0 7 3,0 4 12,0 10-15,-6 8 0,-5 12 4,-4 9-13,2 7 25,-3 13 6,2 6 16,-1 9-35,5 3 39,2-2-40,1-1 9,7-5-13,0-4 8,4-3-6,8-6 1,-1-3 16,-1-4-19,-3-4 2,3-3 0,-3-4-8,0-7 11,1-9-3,-4-4 0,1-8 14,-1-6-14,-4-6 0,0-5 2,0-2-14,-7-4 21,-11-2-9,-9-4 0,-6-2 4,-4 0-11,-3 0-9,1-1-35,-4-9 20,1-5-133,-2-6-201</inkml:trace>
  <inkml:trace contextRef="#ctx0" brushRef="#br0" timeOffset="463117.7593">23648 11675 527,'0'0'210,"0"0"-128,0 0-76,0 0 30,0 0 3,0 0-32,93-32 12,-54 28-19,0-1 5,-1 4-10,-7-1 5,-6 2-1,-9 0-24,-9 0-125,-7 8-179</inkml:trace>
  <inkml:trace contextRef="#ctx0" brushRef="#br0" timeOffset="463302.6875">23675 11822 349,'0'0'166,"0"0"-127,0 0 48,0 0-26,96 11 20,-44-11-62,2 0-11,-1 0-8,-8 0-72,-8 0-113,-13 0-118</inkml:trace>
  <inkml:trace contextRef="#ctx0" brushRef="#br0" timeOffset="465392.4705">24879 11402 493,'0'0'107,"0"0"-44,0 0-8,0 0 53,0 0-36,0 0-59,0 0 3,3-13-16,-3 38 0,0 14-10,0 13 28,0 6-16,0 2-2,2-2-13,-1-9 10,1-6-53,-1-7-34,-1-5-8,0-3-142,-9-4-47</inkml:trace>
  <inkml:trace contextRef="#ctx0" brushRef="#br0" timeOffset="465661.9329">24582 12041 739,'0'0'21,"0"0"-14,0 0 9,0 0 28,105 19 28,-29-19-64,18 0 9,9 2-13,3-2 9,-6 3-14,-14 1 1,-17 4-84,-23 2-94,-22 2-275</inkml:trace>
  <inkml:trace contextRef="#ctx0" brushRef="#br0" timeOffset="466132.0673">24735 12334 785,'0'0'16,"0"0"-16,0 0 0,0 0 72,94-53-35,-62 47-15,-2 3 3,-3 3-14,-3 0-7,-8 2-4,-1 14 1,-6 6-6,-3 3 5,-4 5 0,-2 0-4,0 2 15,0-1-24,-3 0 13,-9-3-41,-6-1 39,-3-3-20,-3-3 22,-1-3-7,2-2 16,5-6-9,8-4 0,7-3 3,3-1-19,3-2 22,25 0-6,18 0 28,14-2-15,12-7-18,4-4 5,-6 0-74,-4 1-131,-13-1-208</inkml:trace>
  <inkml:trace contextRef="#ctx0" brushRef="#br0" timeOffset="467187.7358">25928 11481 513,'0'0'110,"0"0"-58,0 0-15,83-67-17,-53 55 40,2 5-26,-3 5-7,1 2 10,-4 0-22,1 21-12,-5 11-3,-8 10 14,-10 9-16,-4 8 2,-26 0 0,-14-3-3,-3-10-12,3-8 4,8-10 3,10-5 7,11-7-9,7-2 10,4-2-3,0-5-7,23-4 12,9-3-2,13 0 0,6 0 8,7-11-23,-4-2-3,-7 3-63,-9 1-10,-12 3-144,-12 1-166</inkml:trace>
  <inkml:trace contextRef="#ctx0" brushRef="#br0" timeOffset="467905.2161">26842 11308 462,'0'0'165,"0"0"-91,0 0 16,0 0-42,0 0-31,0 0 32,5-23-49,-2 46 0,3 14 14,-1 15-14,-4 10 21,1 5-12,-2 2 3,0 0 7,0-6-19,0-6 0,-5-8-3,-3-7 6,1-4-8,-3-1-2,1-3-59,0-5 63,-3-5-71,6-6-74,1-8-50,5-9-156</inkml:trace>
  <inkml:trace contextRef="#ctx0" brushRef="#br0" timeOffset="468787.4305">27372 11445 501,'0'0'65,"0"0"-15,0 0-15,0 0-21,-102 11 83,76 21-47,2 4-38,5 8 47,5 3-56,7-5 16,7-3-19,0-6 20,6-4-27,15-7 7,4-5 0,5-8-3,1-6 3,2-3 0,2-7 0,-3-14 14,-3-5-27,-9-5 13,-5-2 0,-9-4 3,-4-4 6,-2 0-9,0 4 0,0 4-23,-6 7-37,-8 5-88,4 8-145</inkml:trace>
  <inkml:trace contextRef="#ctx0" brushRef="#br0" timeOffset="469192.8102">27699 11432 604,'0'0'188,"0"0"-143,0 0 9,0 0-43,0 0-11,0 0 0,67 17 1,-28 5 25,1 4-26,-1 1 8,-3 0-13,-5 1 20,-5-2-15,-4 0 0,-3-2 6,-7-3-9,-7-1 3,-5 0 0,0 1-18,-20 0 15,-8-1 3,-5 1 0,-5-2 8,0-3-10,2 0 2,3-3 0,5 0-16,3 1 16,4 0-8,0-3-14,3 0-166,4-4-256</inkml:trace>
  <inkml:trace contextRef="#ctx0" brushRef="#br0" timeOffset="469593.875">28711 11650 465,'0'0'330,"0"0"-251,0 0-71,0 0 17,0 0-10,0 0-15,91-14 0,-44 14 19,3 0-24,-1 0 5,-9 0-16,-9 0-6,-10 4-142,-15 3-150</inkml:trace>
  <inkml:trace contextRef="#ctx0" brushRef="#br0" timeOffset="469756.6371">28748 11831 402,'0'0'126,"0"0"-91,0 0-6,0 0 56,0 0-50,125 11 10,-68-11-45,4 0-7,-1 0-58,-10 0-282</inkml:trace>
  <inkml:trace contextRef="#ctx0" brushRef="#br0" timeOffset="470257.778">29910 11276 687,'0'0'104,"0"0"-92,0 0-6,0 0 4,0 0-10,0 0 3,3 84 26,-3-25 41,0 6-53,-1 4-13,-4 3 13,2-6-6,2-2-11,-1-10 0,-1-3 12,0 0-27,-4-3 15,1-2-19,-3-4-9,1-8-132,5-10-65,3-9-190</inkml:trace>
  <inkml:trace contextRef="#ctx0" brushRef="#br0" timeOffset="470696.5253">30346 11544 643,'0'0'81,"0"0"-65,0 0-32,0 0-2,-83 36 18,54 6-11,2 8 25,6-1 3,9-4 38,6-5-43,6-7 24,0-3-36,12-6 0,7-4 6,4-7 2,5-4-8,5-9 2,3 0 8,2-3-19,-2-18 9,-6-6-8,-9-7-1,-10-7-4,-8-3 9,-3-4 4,0 1-34,-11 3 32,-4 7-110,-1 7-178</inkml:trace>
  <inkml:trace contextRef="#ctx0" brushRef="#br0" timeOffset="471181.8739">30776 11449 279,'0'0'410,"0"0"-410,0 0-3,0 0-4,0 0 7,102 30 32,-60-6-12,3 3 5,3 0-4,-1 0-15,-2-1 27,-1-3-29,0-1-4,-5-2 37,-6-2-32,-6-2-3,-8-1-2,-10-1 13,-3 3-22,-6-2 9,0 1 0,-6 2 28,-13 2-14,-8-2 9,-4 3 6,-8 2-23,-2 1 11,-6 4-17,-4 4 0,-7 3-10,-4-1 18,1 0-8,5 0 0,2-2-38,7-3 18,10-3-149,5-8-206</inkml:trace>
  <inkml:trace contextRef="#ctx0" brushRef="#br0" timeOffset="479603.553">7849 14786 376,'0'0'179,"0"0"-106,0 0-39,0 0 79,0 0-7,0 0-97,0 0 33,3-8-42,-3 8 5,0 0-20,0 0 12,0 0-43,0 0-86,0 8-188,-15 2-59</inkml:trace>
  <inkml:trace contextRef="#ctx0" brushRef="#br0" timeOffset="479819.6311">7534 15167 339,'0'0'202,"0"0"-157,0 0 32,0 0-6,0 0-20,0 0-28,0 0-23,0 0-71,0 0-74,0 0-275</inkml:trace>
  <inkml:trace contextRef="#ctx0" brushRef="#br0" timeOffset="480082.5832">8176 15195 237,'0'0'372,"0"0"-271,0 0-75,0 0 57,0 0-23,0 0-41,2 0-19,-2 0-4,-4 0-24,-3 0-17,-4 0-110,2 5-26,0-1-80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28:13.8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12071 752 264,'0'0'56,"0"0"22,0 0-29,0 0-11,0 0 38,0 0-62,0 0 15,0 0-17,-33-38 2,22 37 2,-5 1-16,-3 0 4,-1 0-11,-5 6 10,-3 9-3,-2 3 0,2 7 14,1 7-14,0 9 0,4 6 2,1 11 0,7 2 9,3 3-11,3-1 27,5-3-15,4-3 31,0-7-21,19-7-16,10-7 2,8-8 4,7-9-12,6-11 17,7-7-4,2-4 3,5-22-16,5-8 4,-1-9 1,-5-5-4,-6-4-1,-11-4 0,-8-1 11,-10-4-11,-9 0 0,-10-5 1,-9 1-3,0 5 2,-9 5 0,-16 10-1,-5 5 10,-4 6-14,-4 8 5,-3 8-35,-3 11 6,-1 7-78,-5 5-121,-4 19-153</inkml:trace>
  <inkml:trace contextRef="#ctx0" brushRef="#br0" timeOffset="307.3284">11838 1029 421,'0'0'0,"0"0"57,100 31 20,-61-10-28,0 5 35,-2 1-25,0 3-29,-3 0 17,-1 0-44,0-1 21,-2-2-15,-1 0 4,-3-3-13,-4-1 0,-4-4-18,-3-2 6,-5-4-64,-2-1-53,-3-3-15,-2-4-87</inkml:trace>
  <inkml:trace contextRef="#ctx0" brushRef="#br0" timeOffset="1147.0051">12102 571 61,'0'0'25,"0"0"19,0 0 17,0 0-1,0 0-3,0 0-26,3 6 4,-3 2 21,0 0-20,0 0-14,-1 2 6,-8 3-25,-3 0 20,-5 2-23,-3 0-8,-3 2-46,1-2-71,-1 2-73</inkml:trace>
  <inkml:trace contextRef="#ctx0" brushRef="#br0" timeOffset="2440.1853">12715 756 203,'0'0'148,"0"0"-101,0 0-10,0 0 39,0 0-27,0 0-42,0 10 0,-4 15-5,-2 13 10,-1 8 31,1 7-12,1-1 6,2-3-15,1-7-18,2-6 21,0-6-25,11-3 2,7-3 3,0-3 10,4-6-15,2-4 12,1-8 1,4-3 2,3-5-15,1-13 1,0-9 8,-3-3-1,-5-3-8,-4-8 0,-3-1 10,-3-2-17,-3-4 7,-3 3-9,-6 3 4,0 4-39,-3 13 2,0 4-31,0 7-69,0 4-81</inkml:trace>
  <inkml:trace contextRef="#ctx0" brushRef="#br0" timeOffset="2813.0118">13385 695 307,'0'0'115,"0"0"-61,0 0 106,0 0-58,0 0-62,0 0-40,-33 81 0,19-27 44,1 5-40,2-4 24,2-2-22,1-6 14,1-8-20,-1-5 0,1-5 2,1-7-11,1-5 13,2-5-8,2-6-10,1-6-70,0 0-24,0-3-52,3-16-68</inkml:trace>
  <inkml:trace contextRef="#ctx0" brushRef="#br0" timeOffset="3066.9491">13372 825 135,'0'0'152,"15"-87"-57,-5 54-5,-1 7-13,0 13 23,-5 8-22,1 5-36,4 3-40,4 26 29,5 16-20,0 12 35,-4 9-44,-3 2 35,0-8-30,-2-8-6,1-10 3,1-8 3,-2-7-7,-3-6 0,0-5-9,-3-8 3,-2-3-63,1-5-101,-2 0-17,0-16-213</inkml:trace>
  <inkml:trace contextRef="#ctx0" brushRef="#br0" timeOffset="3230.2284">13419 1000 541,'0'0'161,"0"0"-161,0 0-80,0 0 67,0 0 20,0 0-7,93-3 0,-62 0-26,-7-2-157,-7 3-223</inkml:trace>
  <inkml:trace contextRef="#ctx0" brushRef="#br0" timeOffset="4153.9782">13675 713 225,'0'0'144,"0"0"-25,0 0-44,0 0-25,0 0-17,20 84 74,-15-30-48,1 2-50,2-1 27,2-5-20,3-7-14,2-3 15,-3-7-8,-1-8-7,-5-5-2,-1-7 13,-2-5-13,-1-5 0,-1-3-28,1 0-9,1-9-33,2-14-54,2-7-54,-1-3-16,-2-3 60,-2 0 56,-2-3 78,0-3 38,0 0 30,0-1 29,0 4 16,0 6 6,0 4 30,0 7-58,0 2-33,0 7 20,0 4-66,0 5 7,0 0-12,0 4 8,1 0-22,8 0 7,8 14-5,5 15-10,4 11 22,-3 8-7,1 5 2,-4 0 17,1-5-21,1-8 2,-4-6 0,1-7-4,-4-4 4,-3-7 0,0-4-1,-2-6 15,-5-3-16,-1-3 2,-2 0 0,-1 0 11,2-2-5,0-12 8,2-3-3,4-4 5,-3-5-7,1-2-9,2-9 2,3-6-12,-1-6 10,3 2-4,-2 5 1,-4 5-3,-4 7 0,-4 5 6,0 1 0,0 6-8,0 1 12,0 2-4,0 1 0,0 1-30,0 2 17,8 2-37,-2 4-67,0 5-38,-3 0-147</inkml:trace>
  <inkml:trace contextRef="#ctx0" brushRef="#br0" timeOffset="4871.4207">14346 658 194,'0'0'137,"0"0"-70,0 0 24,0 0-66,0 0-12,0 0 34,97-3-5,-43-1 23,2-1-24,3-2-23,-1-1 4,-1 2-21,-5 0-2,-10 2-9,-10 0-139,-14 1-80</inkml:trace>
  <inkml:trace contextRef="#ctx0" brushRef="#br0" timeOffset="5103.2136">14630 646 269,'0'0'164,"0"0"-138,0 0 27,-16 81 84,12-40-34,3 3-86,1 1 19,0-2-23,0-2-2,0-2-7,5-4-3,0-3-1,-2-4 2,0-3 7,-1-4-12,-1-2 3,4-4-73,1-5-65,4-5-153</inkml:trace>
  <inkml:trace contextRef="#ctx0" brushRef="#br0" timeOffset="5557.5742">15128 682 638,'0'0'74,"0"0"-72,0 0-4,0 0 4,-31 107 38,25-53 14,3-1-52,3 0 25,0-5-22,3-6 5,10-6 7,8-7-15,1-10 6,3-7 1,4-5 8,-2-7-17,4 0 0,3-14 3,-2-12-5,-4-5 3,-5-10-1,-3-4 0,-4-6 6,-2-2-6,-6 2 0,-2 2-4,-3 8-3,-3 4-24,0 6-2,0 5-28,0 6-119,0 7-123</inkml:trace>
  <inkml:trace contextRef="#ctx0" brushRef="#br0" timeOffset="6074.5392">15672 622 516,'0'0'154,"0"0"-151,0 0 4,0 0-2,-4 91 24,-2-46 53,0 3-61,3-3 24,2-1-45,1-5 13,0-5-14,0-5 2,0-5-1,0-4 0,0-4-2,0-5 1,0-6-63,0-3-87,1-2-34,8 0-83</inkml:trace>
  <inkml:trace contextRef="#ctx0" brushRef="#br0" timeOffset="6544.19">15705 654 311,'0'0'150,"0"0"-52,0 0 9,0 0-11,0 0-75,0 0-2,61-72-19,-38 76-1,3 23-14,-1 7 20,-5 6-5,-2-1 11,-7-4-3,-5-5-8,-3-6 0,-2-6 11,1-5-18,-2-4 7,1-6 0,2-3 0,1 0 12,4-1-12,4-16 4,7-10 8,7-6-4,2-5-8,2-1 0,-4 2-4,0 5 13,-3 9-9,-6 9 0,-6 9 9,-2 5-25,1 5 5,-2 19 11,1 10-8,-3 7 16,-6 1 3,0-1 9,0-2-15,0 0 11,1-3-16,4-1 0,3-4-1,-1-5 10,0-3-18,-2-5-17,-1-5-100,-1-5-150</inkml:trace>
  <inkml:trace contextRef="#ctx0" brushRef="#br0" timeOffset="7246.0918">17442 654 178,'0'0'174,"0"0"-104,0 0-9,0 0-37,0 0 14,0 0-6,80 0 4,-48-3 38,4-2-66,-2 1 20,-1-2-24,-3-1 10,-7 3-28,-5 0-70,-9 2-76,-6 1-87</inkml:trace>
  <inkml:trace contextRef="#ctx0" brushRef="#br0" timeOffset="7462.2999">17624 629 200,'0'0'164,"0"0"-107,0 0 5,0 0 27,-31 94 42,26-55-71,1 3-23,2 2-9,1 0-25,-1-2 22,2-2-25,0-5 0,0 0 0,0-7 7,0 0-7,0-6 0,0-2-35,0-4-9,0-6-99,0 0-48,0-6-83</inkml:trace>
  <inkml:trace contextRef="#ctx0" brushRef="#br0" timeOffset="7625.125">17479 1185 492,'0'0'177,"0"0"-151,0 0-14,0 0-3,0 0 17,0 0-14,100 0 3,-64 0-8,0 0-7,0 0 0,2 0-51,-2 0-52,-3 0-225</inkml:trace>
  <inkml:trace contextRef="#ctx0" brushRef="#br0" timeOffset="8142.0117">18006 658 403,'0'0'71,"0"0"-59,0 0-5,0 0 95,-9 121 9,0-68-57,-2-3 7,3 2-49,2-7-10,3-4 3,0-6 6,0-4-11,1-4 0,1-9-5,1-6-8,0-6-73,0-6-115,6 0-20,8-12-104</inkml:trace>
  <inkml:trace contextRef="#ctx0" brushRef="#br0" timeOffset="8527.4792">17994 723 351,'0'0'91,"0"0"-45,0 0 13,0 0-58,0 0 12,0 0 8,28-56-14,-16 73 32,0 15 23,2 7-8,-3 6 2,1 3-52,3-1 14,2-4-12,4-4 12,2-6-13,2-4-5,1-6 1,1-7-11,0-4 14,-3-6-4,-5-6 0,-2 0 17,-2 0-12,-2-7-5,-3-10 1,2-8 30,-4-6-26,-5-3 5,-2-5-1,-1-5 5,0-1 1,0-3-15,0 3 1,0 3-16,0 4-23,0 8-6,8 7-60,0 8-87,-2 9-91</inkml:trace>
  <inkml:trace contextRef="#ctx0" brushRef="#br0" timeOffset="9186.9494">18559 622 124,'0'0'222,"0"0"-139,0 0 15,0 0-36,0 0-37,0 0 5,12 11-5,12-2 17,6-2 16,10-2-50,11-2 21,7-3-23,3 0 2,-1 0-6,-9 0-2,-10-5-36,-13-1-56,-11 0-86,-14 0-131</inkml:trace>
  <inkml:trace contextRef="#ctx0" brushRef="#br0" timeOffset="9439.9049">18838 669 262,'0'0'81,"0"0"56,0 0-41,-4 93 3,0-58-16,2 1-69,2 0 16,0 0-30,0 0 12,0-1-9,7-5-3,-1-3 0,-1-6 0,-1-3-25,1-3-33,1-4-93,6-7-114,3-4 36</inkml:trace>
  <inkml:trace contextRef="#ctx0" brushRef="#br0" timeOffset="9757.032">19208 637 99,'0'0'632,"0"0"-582,0 0-45,0 0 47,0 0-52,0 0 6,0 63 13,0-16 2,0 0 10,0-1-31,0 0 9,0-6-11,0-2 2,0-5 0,0-7-2,0-7-5,0-6 4,2-2-48,4-6-66,1-5-64,1 0-109</inkml:trace>
  <inkml:trace contextRef="#ctx0" brushRef="#br0" timeOffset="10004.461">19252 565 407,'0'0'172,"0"0"-92,0 0-35,0 0-8,0 0-37,80-48 42,-46 48-41,4 0 11,-1 0 4,-4 0-7,-5 0-9,-4 0 0,-3 3-13,-4 3-1,-3 3-120,-6 1-117,-8 3-70</inkml:trace>
  <inkml:trace contextRef="#ctx0" brushRef="#br0" timeOffset="10220.6279">19265 777 198,'0'0'110,"0"0"-92,0 0 21,0 0 35,0 0-4,0 0-24,97 53 0,-67-49-33,-2-1-13,-5-3 2,-6 3-2,-6-1-6,-5 1-174,-6 0-239</inkml:trace>
  <inkml:trace contextRef="#ctx0" brushRef="#br0" timeOffset="10436.8084">19252 1091 375,'0'0'99,"0"0"-62,0 0 14,0 0 44,0 0-19,114 11-46,-64-12-8,0-5-12,-5 0-7,-8 3-3,-4 0 11,-3 1-32,1-1 18,-1 2-95,0-4-108,-3 1-172</inkml:trace>
  <inkml:trace contextRef="#ctx0" brushRef="#br0" timeOffset="10737.3544">19932 652 551,'0'0'113,"0"0"-113,0 0 0,0 0 14,-21 79 54,8-37-5,2 1-48,-1 2 6,5-1-6,2-3-5,2-3-10,2-6 0,1-6 4,0-6-21,0-9 0,0-3-40,3-6-48,7-2-70,2-3-40</inkml:trace>
  <inkml:trace contextRef="#ctx0" brushRef="#br0" timeOffset="11138.4864">19963 654 394,'0'0'153,"0"0"-62,-3-89 8,3 68-34,2 4-34,5 7 34,4 5-55,2 4-7,8 1-3,6 0-2,2 11 2,1 11 0,-5 5 8,-5 3-14,-9 0 6,-6-1 0,-5-2-8,-8-5-36,-20 0 15,-7-4 5,-1-2-19,3-2 34,11-7 4,12 1 5,4-4-2,6 2 4,0 3-2,0 3 11,4 3-10,17 5 41,7 2-28,6 1 0,2 1 2,2-3-3,-4 0-12,-6-1-1,-4-5-23,-6-1 21,-3-4-73,-7 1-109,-5-5-173</inkml:trace>
  <inkml:trace contextRef="#ctx0" brushRef="#br0" timeOffset="26960.4412">20545 626 113,'0'0'110,"0"0"-7,0 0-35,0 0 39,0 0-35,0 0-14,0-8 25,0 8-73,0 0 18,0 6-28,0 17 24,0 12-11,0 10 9,2 7-19,1 3 27,0 0-18,0-6-12,2-7 0,1-6 15,-1-5-14,1-6-1,-1-2 5,-2-5-20,4-3-35,-4-4 24,4-7-61,2-4-127,1 0 38,3-9-84</inkml:trace>
  <inkml:trace contextRef="#ctx0" brushRef="#br0" timeOffset="27230.0003">20666 606 336,'0'0'126,"0"0"-76,0 0 21,0 0-55,0 0 19,0 0 45,24-77-68,-2 70 17,7-3-28,8 4 27,2 2-32,0 1 4,-7 3-31,-5 0-30,-8 0-111,-13 6-32,-6 9-48</inkml:trace>
  <inkml:trace contextRef="#ctx0" brushRef="#br0" timeOffset="27446.1567">20573 830 193,'0'0'62,"0"0"49,0 0-4,0 0-35,98 20 13,-60-20-46,4 0-6,-2 0-21,-4-4-3,-4 3-18,-6 1-74,-2 0-124,-5 0-158</inkml:trace>
  <inkml:trace contextRef="#ctx0" brushRef="#br0" timeOffset="27762.5878">21309 640 500,'0'0'47,"0"0"-8,0 0-22,0 0 28,0 0-22,0 0-8,-3 95 79,3-47-50,0 2-37,0-4 21,0-2-27,6-6-1,0-8 0,0-6-7,1-5-22,-1-3-59,-3-9-113,3-5-35,0-2-41</inkml:trace>
  <inkml:trace contextRef="#ctx0" brushRef="#br0" timeOffset="27978.6178">21375 636 445,'0'0'108,"0"0"-75,0 0-2,10-91 25,6 78-32,4 3 27,4 0-31,6 4-15,3 2 5,1 2-10,1 2 0,0 0-3,-5 0-103,-4 0-42,-9 8-137</inkml:trace>
  <inkml:trace contextRef="#ctx0" brushRef="#br0" timeOffset="28194.7813">21411 781 223,'0'0'60,"0"0"20,0 0 2,0 0-8,0 0-3,87 25-48,-54-25 6,-1 0-29,-6 5-7,-9 3-45,-10 6-194,-7 4-57</inkml:trace>
  <inkml:trace contextRef="#ctx0" brushRef="#br0" timeOffset="28379.6076">21382 1059 211,'0'0'95,"0"0"-16,0 0 29,88 4-36,-47-4-68,3-3 14,3-2-18,2 2-4,-2 2 0,-2 1-60,-3-1-163,0-1-17</inkml:trace>
  <inkml:trace contextRef="#ctx0" brushRef="#br0" timeOffset="28664.8094">22112 604 389,'0'0'84,"0"0"-26,0 0-24,0 0-26,0 0 7,-8 83 38,5-32 46,-3 0-61,2-1-30,-1-5 37,2-7-40,2-5-3,1-4-2,0-5 0,-2-3-38,2-5 13,0-6-88,0-5-67,0-5-120</inkml:trace>
  <inkml:trace contextRef="#ctx0" brushRef="#br0" timeOffset="29103.7162">22140 574 551,'0'0'91,"0"0"-9,12-82-60,0 69 24,0 5-11,9 6-32,7 2 13,5 0-16,3 16 0,-5 8-7,-7 7 18,-12 3-16,-9 0 5,-3 1-44,-17-1 20,-18-5-35,-3-3-15,1-8 41,7-7 23,9-7 10,9-4 0,8 0 9,2 0 9,2 0 3,0 0 22,0 0-18,0 0-21,0 0-4,14 12 0,7 5 1,4 4 38,3-2-33,0 2 2,2 0-3,0 2 7,-3 0-13,-3 1 1,-3 0-44,-7-2 35,-4-2-34,-1-3-22,0-1-14,4-4-45,1-4-111</inkml:trace>
  <inkml:trace contextRef="#ctx0" brushRef="#br0" timeOffset="29420.1511">22750 616 657,'0'0'104,"0"0"-37,0 0-56,0 0 10,0 0-21,0 0 3,-9 79-2,9-32 9,0 3-1,0-3 5,0-5-6,0-5-8,0-3 0,0-9 5,0 0-19,0-4 7,2-7-37,2-3-29,1-7-138,-1-4-146</inkml:trace>
  <inkml:trace contextRef="#ctx0" brushRef="#br0" timeOffset="29674.8589">22853 553 545,'0'0'150,"0"0"-78,0 0-56,0 0-15,0 0 21,0 0-12,67-50-2,-40 49-8,3 1 11,-3 0-18,-2 0 7,-5 0-14,-3 7-3,-3 1-68,-5 1 10,-9 3-18,0 1-61,-9 4 21</inkml:trace>
  <inkml:trace contextRef="#ctx0" brushRef="#br0" timeOffset="29867.6966">22828 781 276,'0'0'80,"0"0"-41,0 0 59,0 0 1,0 0 10,98 28-91,-71-22 7,-3 0-25,-3 2 11,-6-1-29,-3 2-71,-9 0-125,-3-2-113</inkml:trace>
  <inkml:trace contextRef="#ctx0" brushRef="#br0" timeOffset="30083.949">22803 1078 318,'0'0'136,"0"0"-102,0 0-2,0 0 65,0 0-10,85 13-73,-56-13 20,-2 0-34,0 0 0,3 0-6,3 0-28,9 0-27,7 0-54,4 0-132</inkml:trace>
  <inkml:trace contextRef="#ctx0" brushRef="#br0" timeOffset="30522.8178">23341 646 22,'0'0'141,"0"0"-52,0 0 50,0 0 4,0 0-43,0 92 0,0-56-36,0 5-48,0-2 31,0 0-42,0-4-2,0-7 3,0-5 2,0-7-8,3-2 0,-2-5 13,1-4-36,0-2 23,-1-3-42,2 0 13,2 0-76,2-17 29,0-7-104,2-9-28,1-6-6</inkml:trace>
  <inkml:trace contextRef="#ctx0" brushRef="#br0" timeOffset="30854.8782">23424 649 189,'0'0'225,"0"0"-81,0 0 22,0 0-126,0 0-26,0 0-14,12 62 7,2-17 5,5-1-12,2 1 0,-3-3 0,3-7 12,-2-4-12,-2-5 0,-2-5 12,-3-3-17,-2-5 5,-1-3 0,-2-6 5,1-4 11,-2 0-10,7 0 35,-1-14-28,5-9 39,-1-8-35,-1-3-14,-3-9 18,-4 1-8,-1 2-12,-4-1-1,-2 6 10,1 2-30,-1 5 3,1 5-29,-1 8 11,2 8-169,2 5-138</inkml:trace>
  <inkml:trace contextRef="#ctx0" brushRef="#br0" timeOffset="31231.3497">24112 603 573,'0'0'104,"0"0"-45,0 0 30,0 0-58,0 0 3,0 0-34,-104-13 16,71 42-23,-1 7 7,3 7 0,5 0 4,8 2 6,9-2-10,9-3 0,0-4 15,8-7-24,14-7 9,4-4 0,0-5-19,1-8 11,-2-3-10,1-2-18,-2 0-96,-6 0-62,-4-9-174</inkml:trace>
  <inkml:trace contextRef="#ctx0" brushRef="#br0" timeOffset="31594.6899">24344 593 199,'0'0'528,"0"0"-449,0 0-79,0 0 19,0 0-17,-29 98 32,22-60-32,4-1 19,1 1-8,2-2-13,0-1 0,0-3 18,0-4-25,0-2 7,0-7 0,0 1-15,0-8 15,0-4-30,2-4-50,5-4-100,5 0 12,0-8-94</inkml:trace>
  <inkml:trace contextRef="#ctx0" brushRef="#br0" timeOffset="31864.2535">24436 554 395,'0'0'166,"0"0"-32,0 0-12,0 0-79,0 0 10,0 0-40,3-28 9,7 28-37,6 0 15,7 0 0,4 0-9,0 0 7,0 1-8,-6 4-1,0 1-51,-5 1 21,-4 1-108,-4 1-61,-8 0-31</inkml:trace>
  <inkml:trace contextRef="#ctx0" brushRef="#br0" timeOffset="32064.4552">24421 766 204,'0'0'187,"0"0"-176,0 0 30,0 0 22,0 0 17,0 0-20,55 14-11,-26-14 2,-5 0-51,0 0 6,-8 0-13,-6 0-32,-4 0-60,-4 8-108,-2 5-100</inkml:trace>
  <inkml:trace contextRef="#ctx0" brushRef="#br0" timeOffset="32264.9951">24375 1008 286,'0'0'157,"0"0"-154,0 0 42,0 0 30,0 0-14,0 0 23,55 40-41,-26-37-34,2-3 17,-1 0-17,1 0-18,-1 0 3,-3-6-129,-5-2-74,-5 0-138</inkml:trace>
  <inkml:trace contextRef="#ctx0" brushRef="#br0" timeOffset="34887.4642">11561 1656 63,'0'0'122,"0"0"-22,0 0-57,0 0 7,0 0-2,0 0-48,10 0 52,-7 2-10,6 2-10,0 1 2,3-1-30,0 1 15,4-2 14,1 0-27,2-2 25,6 1-23,7-1-7,5 1 19,11-1-18,6-1-2,2 0 0,4 0 14,-2 0-14,8 0 0,2 0-10,1 0-1,4-4-18,-7 0 25,-4-1 1,-5 2-1,-9 0 4,1 1 0,-7 1 0,2-1-10,-2 1 12,3-1-2,3-1 0,4 0 3,8 0-3,5-3 0,7 0 0,4 0-15,-3-1 2,2 1 11,-2-1-5,0 3 7,1 0-4,0 2 4,-4 1 0,4 1-2,1 0 3,2 0-1,3 0 0,2 0 6,1 0-13,3 0 7,3 0 0,-1 0-8,-2 1 12,-4 3-4,-4 1 0,-1 0 3,-2 1-6,0-2 3,-2 2 0,2-3-3,4 0 3,4-1 0,-1-1 0,2 1-9,-2-2 3,-2 1 6,4-1 0,2 0-11,-3 0 11,-1 0 0,-2 0 0,1 0-21,1 0 19,-2 0 2,-1 0 0,0 0-7,-2 0 8,1 2-1,-4 0 0,2 0 2,-2 3-2,7-1 0,1-1 5,3 3-10,0-1 5,-2 0 0,1 0-2,3 0 9,2-1-7,-1 1 0,2-1 1,1-1-8,0-1 7,0-1 0,0 1 0,0 1 13,1-1-17,-3 1 4,-1 2 0,-5-2 9,-1 0 0,2 4-9,1-3 0,-2 0 14,0 3-14,-2-3 0,-3 1 0,-4-1-7,-5 0 12,-1 1-5,0-2 0,-1 0 8,5-1-8,2 0 0,1-2 5,-2 0-12,0 0 11,3 0-4,3 2 0,0-2 4,2 0-4,-5 0 0,-3 0 1,2 0-7,1 0 6,-2 0 0,5 0 0,1 0 11,4 0-11,3 0 0,1 0 1,-2-3-12,-3 0 12,2 2-1,-2 1 0,1-2 9,-1 2-13,1-1 4,-1-1 0,0 2-8,-2-3 9,1 1-1,1 2 0,0-1 13,2 1-14,-4 0 1,-1 0 0,-3-2-10,-2 1 10,2 1 0,2 0-2,-2 0 11,4 0-13,-1 0 4,3 0 0,3 0-6,0 0 6,4 0 0,4 0-2,3 0 3,2 0-8,3 0 7,1 0 0,7 0-11,4 0 12,6 0-1,0 0 0,1 0 10,3 0-11,4 0 1,2 0 0,4 0-10,-2 0 15,-7 0-5,-7 1 0,-11 4 12,-5 0-5,-11 1-7,-11 1 3,-8-1-12,-15 2 10,-13-1-2,-12 1-24,-14-2-104,-14 0-86</inkml:trace>
  <inkml:trace contextRef="#ctx0" brushRef="#br0" timeOffset="106923.5909">12046 2692 740,'0'0'0,"0"0"-74,0 0-36,0 0-91,0 0 38</inkml:trace>
  <inkml:trace contextRef="#ctx0" brushRef="#br0" timeOffset="116483.9697">16236 2531 287,'0'0'180,"0"0"-146,0 0-34,0 0 0,0 0 23,0 0 6,57 0 18,-29 0-38,2 0-2,0-3 2,-3-4-9,-6 3-2,-5-2-79,-10 0-163,-6 1-54</inkml:trace>
  <inkml:trace contextRef="#ctx0" brushRef="#br0" timeOffset="261038.2859">10818 7882 204,'0'0'196,"0"0"-175,0 0-12,0 0-18,0 0 21,0 0 33,0 0 26,0 89-31,0-50 36,0 4-38,0 5-27,0 2 31,0-3-33,3-1-9,-3-2 0,1-4 20,-1-2-21,0-5 1,0-1-5,0-5-13,0-3-55,0-7-2,0-5-31,0-8-93,0-4 26</inkml:trace>
  <inkml:trace contextRef="#ctx0" brushRef="#br0" timeOffset="261539.2495">10843 8270 288,'0'0'134,"0"0"-75,0 0 16,0 0-71,0 0 33,0 0-13,27-54-4,-6 46-18,4-1-2,8 3 3,-2 0-7,-2 3 5,1 2-1,-4-1 0,-2 1 14,-2-3-14,1 0 0,-4-5 1,1-3-13,-2-3 21,-2-6-9,-5-2 0,-1-2 15,-4-1-15,-3 2 10,-2 2 27,-1 3 42,0 4-56,0 5 15,0 4 8,0 1-31,0 4 27,0 1-32,0 0 0,0 0-20,0 19 9,0 19 1,0 15-2,0 7 24,-7-1-14,-2-2-4,3-8 3,-3-3-6,6-3 2,3-2-3,0-1 0,0-2-33,0-3 26,0-5-32,0-7-51,0-7-47,0-10-190</inkml:trace>
  <inkml:trace contextRef="#ctx0" brushRef="#br0" timeOffset="261940.2387">11611 7777 622,'0'0'72,"0"0"-59,0 0 45,0 0 8,0 0-60,0 0 27,-3 67-12,-1-2 0,-2 10 13,0 3-24,2-1-10,4-2 0,0-7 21,0-5-21,0-1 0,-2-8 0,-4-4-8,-2-5 8,-6-6-33,-1-7-15,-3-7-153,1-9-57</inkml:trace>
  <inkml:trace contextRef="#ctx0" brushRef="#br0" timeOffset="263459.4063">11792 7630 307,'0'0'52,"0"0"12,0 0-61,0 0 50,0 0-38,0 0 2,-30 34 27,12-12 2,-1 8-27,-2 3 48,-1 6-67,0 5 32,2 1-27,-1 5 15,1 4 0,-2 8-17,3 1 13,1 0 48,4 0-59,7-3 15,2-1-10,5 3 16,0 1-15,0 2-6,0-2 0,6-1 8,5-6-9,5-4-4,2-1 0,3-6 14,6-1-16,6-4 2,4-5 0,6-5-18,4-2 2,3-9-3,4-5-4,-5-8-45,0-3 17,-2-3-62,-3 0-30,-3-6 10</inkml:trace>
  <inkml:trace contextRef="#ctx0" brushRef="#br0" timeOffset="264261.2526">12480 7796 474,'0'0'50,"0"0"26,0 0-21,0 0 15,0 0 14,0 0-83,0-5 13,0 26-1,0 14-13,0 9 59,-5 8-52,1 4 2,-1 1 6,2-3-9,3-2-6,-1-6 0,1-2 17,0-5-24,0-2 7,0-3-49,0-7-50,10-8-151,4-9-77</inkml:trace>
  <inkml:trace contextRef="#ctx0" brushRef="#br0" timeOffset="264693.5799">12966 7859 179,'0'0'263,"0"0"-133,0 0-66,0 0 11,0 0-54,-82 60 9,65-16 38,4 6-54,3 1 12,4-3-15,6-6 6,0-7-7,3-5-10,17-5 0,3-5-5,5-5 9,2-6-4,2-9 0,0 0 6,0-10-10,-2-13 4,-5-9 0,-7-4-21,-9-6 25,-9-3-4,0-5 0,-6 3 14,-12 7-22,0 5 8,-1 9 0,-1 7-16,4 6-2,-1 6-83,4 7-118,4 0-201</inkml:trace>
  <inkml:trace contextRef="#ctx0" brushRef="#br0" timeOffset="265132.1916">13347 7743 536,'0'0'92,"0"0"-79,0 0 21,0 0-28,0 0 14,0 0-20,31 35 18,-1-10 16,1 4 11,6-2-41,0 2 10,-1-1-9,-1 1 5,-5 0-2,-7-3-8,-8 0 5,-3 0-10,-9 1 19,-3-1-14,0-1 2,-19 0 9,-8 1 9,-10 0-20,-5 1 2,-4 0-1,1 0 10,2-1-11,5-1 0,7 1-7,4-1-9,6 1-108,5-8-199</inkml:trace>
  <inkml:trace contextRef="#ctx0" brushRef="#br0" timeOffset="265562.6804">13877 8087 363,'0'0'115,"0"0"-32,0 0-44,0 0 7,0 0 81,84 1-90,-39-1 22,6 0-38,2 0-13,1 0-3,-3-8 9,-5 1-14,0-1 0,-7 0-29,0-1 13,-11-2-99,-7-3-142,-13 2-129</inkml:trace>
  <inkml:trace contextRef="#ctx0" brushRef="#br0" timeOffset="265795.9786">14216 7913 289,'0'0'102,"0"0"-33,0 0 43,0 0-78,0 0 71,0 0-4,-64 116-53,54-69 4,2 0-51,5-5 7,0 0-8,0-5 7,0 0-7,3-3 0,0-2-56,0-5-29,2-6-150,10-11-172</inkml:trace>
  <inkml:trace contextRef="#ctx0" brushRef="#br0" timeOffset="266350.7056">15049 7737 450,'0'0'129,"0"0"-42,0 0-23,0 0 31,0 0-64,0 0 10,-11-15-38,10 38 18,1 13-18,-2 13 1,2 4 0,0 0 11,0 1-10,0-1-5,0-7 0,0 1 5,0-5-15,0-4-7,-1-2-20,-1-4-16,1-9-128,1-6-52</inkml:trace>
  <inkml:trace contextRef="#ctx0" brushRef="#br0" timeOffset="267114.9761">15471 7861 355,'0'0'144,"0"0"-81,0 0 55,0 0-29,0 0-53,0 0-32,0 30 25,0 9-10,0 6 27,0 3-38,0-1 20,0-7-28,0-2 0,0-5-7,0-2 14,0-3-11,0-4 4,-3-7-58,0-6 7,3-7-90,0-4-165</inkml:trace>
  <inkml:trace contextRef="#ctx0" brushRef="#br0" timeOffset="267553.844">15813 7782 521,'0'0'151,"0"0"-52,0 0-61,0 0-35,0 0-3,0 0 14,38 30-14,-3-7 19,5 1-7,6-1 6,-2 0-18,-6 4 2,1-2-2,-8 0 14,-5 3-14,-5-1 0,-7-2 14,-5 1-17,-7-2 3,-2-2 0,0 3 3,-18-1 9,-10 0-12,-8-2 11,-6-1 7,-5 0-16,2-1-2,2-2-16,8-1 15,13-2-92,10-5-113,9-3-213</inkml:trace>
  <inkml:trace contextRef="#ctx0" brushRef="#br0" timeOffset="268271.0763">16600 7588 122,'0'0'75,"0"0"-20,0 0 55,0 0-30,0 0 18,0 0-34,3 0-61,0 0 33,4 6-8,3 6-20,2 6 36,5 11-41,3 8 23,-2 13-17,0 9 2,-6 10 31,-3 9-6,-3 8-18,-2 3 19,-4 0-25,0-7-8,-4 0-4,-16-1 21,-5 2-23,-5-4 2,-4-5 0,-5-6-5,-9-4 19,-5-4-14,-5-6 0,0-6-25,-1-6 25,-1-9-65,-1-6-55,-5-9-79,-4-6-203</inkml:trace>
  <inkml:trace contextRef="#ctx0" brushRef="#br0" timeOffset="269026.1646">13108 8640 318,'0'0'95,"0"0"-93,0 0-3,0 0 1,0 0 0,0 0 52,85 0-3,-55-2 22,8 1-25,7 0-40,18-2 38,19-3-26,22-5 4,25-2 42,17-4-62,14-1 18,11 3-20,6 1 16,-2 4-16,1 2 0,-12 1 0,-5 3-13,-6 0 24,-2 0-11,0-1 0,-7 1 14,-11-2-20,-12 1 6,-21 2 0,-20 0-14,-18 3 14,-22 0-28,-19 0-23,-17 0-86,-4 0-31,-18 2 76,-19 3-17</inkml:trace>
  <inkml:trace contextRef="#ctx0" brushRef="#br0" timeOffset="269758.912">14082 8735 596,'0'0'63,"0"0"-25,0 0 45,0 0-72,0 0 4,0 0-13,0 47 21,-1-5 2,-4 9-16,2 5-3,0 4 34,0 0-31,0 2 3,-3-2-9,2-3 25,1-2-39,-2-8 11,2-6 0,-1-9-5,-1-10 15,-5-6-10,4-11 0,-5-3 16,-8-2-4,-6-7-12,-8-17 4,0-8-11,-3-7 16,0-3-9,3-2 0,2 0-28,4 5 19,5 3-59,5 5-51,4 3-67,7 3-119</inkml:trace>
  <inkml:trace contextRef="#ctx0" brushRef="#br0" timeOffset="270106.6096">14140 8774 542,'0'0'0,"0"0"-24,0 0 21,0 0 3,0 0 3,124-2 56,-70 1 1,7-2-60,5 0 50,1 2-47,6-1 2,1 2 4,5 0 2,-9 0-11,-7 0 0,-16 0-23,-10 2-6,-16 6-126,-10 1-109</inkml:trace>
  <inkml:trace contextRef="#ctx0" brushRef="#br0" timeOffset="270561.0821">14551 8978 445,'0'0'165,"0"0"-134,0 0-28,0 0 87,0 0-51,0 0 23,53-67-22,-29 67-27,3 0 19,3 3-32,-1 19 0,-3 4 0,-5 8 10,-8 3-10,-5 1 0,-8 1 16,-5 2-36,-25-1 20,-6-1-15,-5-1 0,1-3 2,4-4 13,6-7 0,8-4 3,8-5-12,9-6 9,5-2 0,0 0-8,16-6 29,22-1-21,24 0 7,20-6 18,16-14-22,12-4-3,-1-6 0,-4 3-14,-16 2-43,-17 7-59,-19 4-107,-15 0-247</inkml:trace>
  <inkml:trace contextRef="#ctx0" brushRef="#br0" timeOffset="314016.6406">21181 3575 180,'0'0'152,"0"0"-103,0 0 56,0 0-2,0 0-51,0 0 34,0 0-42,3-18-36,-2 18 15,-1 0-14,0 0-9,0 0 0,3 0-9,2 15-2,-1 11 20,2 7-9,-2 6 42,1 5-32,-2 1-1,1-1-1,1-2 11,1-6-16,4-3-3,-1-6 0,2-6-3,2-1 11,-1-6-8,0-7 0,-2-3 16,4-4-16,5 0 8,7-10 2,3-13 6,6-6-2,-4-2-14,-3-2 0,-2-2 23,-7 2-27,1-2 4,-2 5 0,1 3-15,-3 3 4,-1 6-13,0 0-40,0 2-138,-4 2-242</inkml:trace>
  <inkml:trace contextRef="#ctx0" brushRef="#br0" timeOffset="315435.234">18658 4631 16,'0'0'414,"0"0"-271,0 0-113,0 0 25,0 0-7,0 0-35,28-4 8,-8 8 1,3 4-8,7 0 22,6-2-26,6 0-3,1-3-7,-1 0-12,-2-3-10,-9 2-93,-9-2-29,-11 0-26,-11 0-128</inkml:trace>
  <inkml:trace contextRef="#ctx0" brushRef="#br0" timeOffset="315704.8016">18814 4683 236,'0'0'26,"0"0"62,0 0 41,0 77-27,0-43-9,0 8-30,0 6-19,0-4 26,0 0-41,0-3 13,0-5-38,0-2 20,0-2-26,-4-2 2,-5-2 0,0-6-11,-1-1 1,2-4-24,-5-6-50,1-1-126,-3-6-72</inkml:trace>
  <inkml:trace contextRef="#ctx0" brushRef="#br0" timeOffset="315874.0901">18668 5259 76,'0'0'173,"0"0"21,0 0-19,0 0-61,0 0-13,0 0-89,-12 0 21,12 0-31,3 0 25,15 0-19,9 0-8,6 0 1,4 0-4,2 0 3,1 0-20,3-1-34,4-5-139,-1-5-160</inkml:trace>
  <inkml:trace contextRef="#ctx0" brushRef="#br0" timeOffset="316237.4123">19256 4853 486,'0'0'136,"0"0"-130,0 0 28,0 0-29,0 0 82,-3 119-19,-4-75-63,-1-2 22,1-3-19,1-4 5,-2-4 13,4-5-26,1-3 0,1-5-5,2-4 1,0-4-37,0-7-78,2-3-79,8-5-15</inkml:trace>
  <inkml:trace contextRef="#ctx0" brushRef="#br0" timeOffset="316727.0202">19299 4965 426,'0'0'222,"0"0"-154,0 0 19,-3-98-31,17 75-55,-1 7 41,1 5-42,-1 8 0,0 3-8,3 0 14,-2 12-6,1 12 0,-2 10 5,-5 5-8,-2 0 3,-3-2 0,-1-5-3,-2-5 15,0-7-12,0-7 0,0-4 11,0-5-20,0-1 9,0-3 0,0 0 4,0-7 4,11-17-16,4-9 8,6-5-25,0-1 16,2 4 9,-3 9 0,-4 3-6,-2 9 30,-3 5-24,-4 6 0,0 3 21,3 0-33,0 17 12,2 12 0,-2 5 10,-4 3 3,-4 3-13,-2-1 0,0-5 12,0-2-11,0-3-1,-5-2 0,-2-3-7,1-3 7,0-3-4,5-4-25,1-6-63,0-5-76,0-3-164</inkml:trace>
  <inkml:trace contextRef="#ctx0" brushRef="#br0" timeOffset="319661.8459">19983 4796 414,'0'0'190,"0"0"-152,0 0 2,0 0 17,0 0-33,0 0 29,0-3-13,0 3-36,-2 4 19,1 19-23,-3 13 0,-3 13 29,3 3-11,1-1-18,0-1 0,3-4 15,0-2-17,0-6 2,0-4 0,0-5-6,0-5-5,0-4-32,0-6-103,0-12-112,0-2-142</inkml:trace>
  <inkml:trace contextRef="#ctx0" brushRef="#br0" timeOffset="320015.9701">19993 4811 313,'0'0'47,"0"0"-11,5-84 75,6 66-2,1 4-61,5 5 22,1 3-50,4 4 2,5 2 27,3 0-46,-2 19 11,-1 9-14,-4 10 17,-6 6-15,-9 1-2,-8-2 0,0-2 1,-12-7 10,-17-5-11,-2-6 0,-3-6 10,4-7-4,3-6-6,5-2 0,5-2 1,6 0-1,6-6 0,5-7-45,0-1-91,21 0-35,5 4-58</inkml:trace>
  <inkml:trace contextRef="#ctx0" brushRef="#br0" timeOffset="320417.053">20506 4730 577,'0'0'122,"0"0"-50,0 0-64,0 0 41,0 0-46,0 0 18,0 46-21,-1 9 8,-8 3 10,-5 5-6,2-4 9,-1-5-21,6-5 10,2-9 5,5-7-14,0-4-1,0-7 0,14-6-2,9-8 6,9-6-4,8-2 0,6 0-2,1-10-15,-7-4-6,-7 2-24,-7 0 7,-6 0-148,-4-3-133</inkml:trace>
  <inkml:trace contextRef="#ctx0" brushRef="#br0" timeOffset="320748.8147">21006 4718 635,'0'0'88,"0"0"-65,0 0 2,0 0-10,0 0-15,0 0 3,52-5 4,-19 5 35,1 0-33,1 0 5,-2 0-10,-2 0 8,-3 0-12,-4-1 0,-9 1-96,-6-2-78,-9 1-181</inkml:trace>
  <inkml:trace contextRef="#ctx0" brushRef="#br0" timeOffset="320949.3502">21213 4689 198,'0'0'205,"0"0"-141,0 0 56,-28 95-12,22-51 2,3 5-59,3 1-16,0 0 4,0-5-33,0-3 16,0-6-22,0-3 13,0-6-36,0-4 10,-7-7-76,-2-6-93,-2-10-272</inkml:trace>
  <inkml:trace contextRef="#ctx0" brushRef="#br0" timeOffset="321103.0148">21130 5162 660,'0'0'261,"0"0"-239,0 0-22,0 0 0,0 0-14,86 0 32,-38 0-18,5-3 0,-6-6-34,-8 1-51,-11-1-184,-10-3-189</inkml:trace>
  <inkml:trace contextRef="#ctx0" brushRef="#br0" timeOffset="321439.5979">21676 4758 638,'0'0'141,"0"0"-141,0 0 14,0 0-10,-15 109 30,12-63 15,0 1 6,0-2-42,2-4-1,1-6-12,0-5 18,0-6-22,0-5 4,0-2-20,0-7 14,0-5-97,0-5-94,0 0-233</inkml:trace>
  <inkml:trace contextRef="#ctx0" brushRef="#br0" timeOffset="321673.4008">21724 4784 617,'0'0'43,"0"0"-26,0 0 1,0 0-13,0 0 84,57-78-57,-40 76-5,3 0-11,7 2-1,1 0-15,-1 0 0,1 0 13,-6 7-36,-2 2 4,-4 0-97,-8 1-45,-8 1-220</inkml:trace>
  <inkml:trace contextRef="#ctx0" brushRef="#br0" timeOffset="321873.9406">21693 4972 311,'0'0'230,"0"0"-218,0 0 0,0 0 54,0 0 12,0 0-1,81 12-16,-49-12-61,-4 0 0,-4 4-2,-7 4 1,-4 3-62,-12 5-56,-1 1-146,-16 3-43</inkml:trace>
  <inkml:trace contextRef="#ctx0" brushRef="#br0" timeOffset="322052.3433">21679 5217 589,'0'0'52,"0"0"-35,0 0 55,0 0 22,0 0-75,83 14 50,-42-14-60,5 0-6,0 0-2,-5-8-1,-7 2-25,-6 1-77,-5-3-152,-6 0-64</inkml:trace>
  <inkml:trace contextRef="#ctx0" brushRef="#br0" timeOffset="322569.4121">22544 4772 474,'0'0'55,"0"0"-22,0 0 54,0 0-36,-40-83-14,28 74 53,2 2-55,-1 4 5,-1 1-40,-3 2 13,-2 0-21,-2 18 8,0 8 0,1 7-8,6 6 16,5 8-9,4 4 1,3 0 0,0-1-9,16-5 9,11-5 0,5-5-3,-1-3 18,-4-7-15,-5-4 0,-8-6 7,-8-1-18,-6-5 11,0-1 0,0-1 19,-10 0-7,-10 0 0,-6-1-12,-5-2 12,-6-1-31,-2-2 15,0-1-41,0 0-30,-1-1-303</inkml:trace>
  <inkml:trace contextRef="#ctx0" brushRef="#br0" timeOffset="333371.5705">24059 4483 63,'0'0'324,"0"0"-266,0 0-27,0 0 11,0 0-24,0 0-5,0 12 7,0 15 18,0 8 59,-9 4-49,-5 4-29,-1 1 15,2 0-22,-2 1-12,1-3 0,0 2 18,2-4-18,-3 0 0,4-8 2,2-1-20,1-4-30,0-6-30,3-6-13,1-6-68,4-9-10,0 0-105</inkml:trace>
  <inkml:trace contextRef="#ctx0" brushRef="#br0" timeOffset="333683.3691">24127 4551 181,'0'0'95,"0"0"16,0 0-37,0 0 5,0 0 6,0 0-71,18-56 26,-13 56-40,2 16 13,5 15 28,-1 11-6,-2 9 15,-1 3-13,-2 2-23,2-4 10,1-3-24,1-6 3,-2-4-10,-2-5 7,-3-6 0,-3-5-1,0-7-37,0-4 16,0-6-127,-5-6-117</inkml:trace>
  <inkml:trace contextRef="#ctx0" brushRef="#br0" timeOffset="333872.7851">24035 4862 599,'0'0'0,"0"0"18,0 0-33,0 0 15,0 0 0,0 0 7,79-42 8,-60 40-30,4-1 9,2-2-187,0-3-182</inkml:trace>
  <inkml:trace contextRef="#ctx0" brushRef="#br0" timeOffset="334142.2451">24523 4616 635,'0'0'90,"0"0"-82,0 0-8,0 0 0,0 0 16,-15 106-7,10-63-9,-1 2 5,2-2 19,-2 1-23,-2-7-1,1-4-3,0-5-5,2-9-109,5-7-84,0-10-179</inkml:trace>
  <inkml:trace contextRef="#ctx0" brushRef="#br0" timeOffset="334443.0786">24485 4560 599,'0'0'138,"0"0"-136,0 0 43,0 0-25,0 0-16,85-68 13,-49 71-9,3 23-8,1 11 4,-4 10 19,-5 3-15,-8 2-8,-10-2 0,-8 0 0,-5-4 13,-5-4-13,-14-6 0,-6-4 19,-3-7-20,-1-4 1,-4-4 0,-4-6-20,-1-4-15,4-7-70,4 0-73,9-1-52,9-14 54</inkml:trace>
  <inkml:trace contextRef="#ctx0" brushRef="#br0" timeOffset="334790.6745">24979 4575 195,'0'0'189,"0"0"-55,0 0-71,0 0-51,0 0 44,0 93 34,0-48-57,0 3 4,0-1-29,0-2-8,-4-3 0,-2-4 19,-5-6-25,4-4 6,-1-7-98,2-7-27,2-11-250</inkml:trace>
  <inkml:trace contextRef="#ctx0" brushRef="#br0" timeOffset="335106.759">24967 4549 711,'0'0'86,"0"0"-73,0 0 14,0 0-27,0 0 0,96-52 5,-57 60-13,7 21 8,-5 9 0,-3 8 0,-10 4 14,-10 0-15,-9-2 1,-9-3 0,0-2 39,-8-2-28,-14-5-3,-3-4-5,-5-7 22,0-4-19,0-4-6,1-4-3,0-8-20,1-2-20,4-3-31,1 0-108,7-16-229</inkml:trace>
  <inkml:trace contextRef="#ctx0" brushRef="#br0" timeOffset="335514.3613">25606 4489 352,'0'0'187,"0"0"-147,0 0-29,0 0 74,0 0-68,0 0 6,37-2 57,-1 2-80,4-1 43,5-5-43,-5 2-27,-10 0-17,-9 4-198,-18 0-111</inkml:trace>
  <inkml:trace contextRef="#ctx0" brushRef="#br0" timeOffset="335714.6256">25683 4537 356,'0'0'76,"0"0"65,0 79-87,0-45 50,0 4-14,0-1-81,0 4 47,3 1-52,0-1 4,-3 1 13,0-6-16,0-3-5,-1-6 0,-7-6-93,-2-6-43,-3-7-188</inkml:trace>
  <inkml:trace contextRef="#ctx0" brushRef="#br0" timeOffset="335877.4075">25572 5020 14,'0'0'858,"0"0"-811,0 0-47,0 0 3,0 0-3,111-16 0,-54 7 0,3 0-13,-2-2-4,-3-1-112,-3 0-201</inkml:trace>
  <inkml:trace contextRef="#ctx0" brushRef="#br0" timeOffset="336294.1009">26358 4495 70,'0'0'192,"0"0"-110,0 0-42,0 0 2,0 0 51,0 0-43,55-1 23,-22 1-7,4 0-58,3-2 33,5-3-41,-3 4 4,-5-3-13,-7 2-140,-11-1-127</inkml:trace>
  <inkml:trace contextRef="#ctx0" brushRef="#br0" timeOffset="336516.7726">26598 4462 368,'0'0'163,"0"0"-127,0 0 77,-36 107-9,29-70-88,2 2 50,4-1-49,1-2-7,0 3-4,0-1 0,0-1-6,0-3 0,0-6 19,0-5-54,0-3 29,0-7-93,9-5-65,5-7-155</inkml:trace>
  <inkml:trace contextRef="#ctx0" brushRef="#br0" timeOffset="336864.2619">26926 4497 330,'0'0'135,"0"0"-109,0 0 75,0 0 21,0 0-78,0 0 27,81-14-38,-48 10-29,-1-1 12,0 0-14,-5 1-2,-5 1 0,-10 0-96,-5 2-37,-7-1-137,0-1-42</inkml:trace>
  <inkml:trace contextRef="#ctx0" brushRef="#br0" timeOffset="337064.8066">27108 4440 212,'0'0'128,"0"0"-103,0 0 71,-37 83 1,23-37 40,-2 1-56,4 2-64,0-2 44,2-2-51,-1-3 18,1-5-27,4-2 32,-2-4-48,-2-5 15,-2-5-77,-2-8-77,0-9-303</inkml:trace>
  <inkml:trace contextRef="#ctx0" brushRef="#br0" timeOffset="337218.3496">26877 4949 455,'0'0'374,"0"0"-356,0 0 13,0 0-31,79-21 5,-34 14-15,3-4 17,2-1-14,-2 2 5,-2-2-124,-4 0-30,-3-2-198</inkml:trace>
  <inkml:trace contextRef="#ctx0" brushRef="#br0" timeOffset="337597.2922">27599 4471 531,'0'0'164,"0"0"-95,0 0-60,0 0 68,0 0-71,-81-3 8,47 39-13,1 11 22,2 2-23,4 1 16,11-1 11,4-1-18,9-5-9,3-5 4,0-7-14,18-6 19,1-9-9,9-7 0,4-9 25,6 0-17,4-12-8,-6-14 3,-4-4-3,-9-4 4,-5-4-4,-7-2 0,-4-3-8,-4-1-7,-3-1 11,0 3-75,0 5-73,-13 2-241</inkml:trace>
  <inkml:trace contextRef="#ctx0" brushRef="#br0" timeOffset="338299.0634">27966 4402 200,'0'0'159,"0"0"-114,-40 98 77,23-47 14,2-2-80,4 0 23,0-4-52,5-6-23,1-3 23,1-5-18,1-3-9,2-3 0,-2-5 18,3-8-18,-2-3 0,2-6-17,0-3 12,0 0-82,0-17-20,10-7-30,6-9-28,0-1 81,0-4-42</inkml:trace>
  <inkml:trace contextRef="#ctx0" brushRef="#br0" timeOffset="338622.0253">27972 4508 73,'0'0'116,"0"0"16,21-90 13,-17 77 18,-1 5-122,-1 7 26,-2 1-11,5 1-49,5 28-14,2 10 15,2 14 10,-1 3 45,-3-4-55,0-1 3,1-8-11,3-2 21,5-8-21,0-4 0,-1-8 2,-2-7-5,-2-8 6,2-5-3,1-1 0,4-6 23,4-13-18,-1-9-5,-3-2 6,-4-2 15,-4-5-17,-3 0-4,-6-4 0,-2 3 6,-2 1-27,0 5 13,0 6-53,0 7-33,0 4-303</inkml:trace>
  <inkml:trace contextRef="#ctx0" brushRef="#br0" timeOffset="339811.0297">29428 4606 170,'0'0'323,"0"0"-206,0 0-46,0 0-50,0 0 2,-91 32 1,67-2-24,3 3 60,3 2-56,5 2 51,7-3-55,5-3 11,1-1-19,3-7 8,16-5 0,0-6-3,7-6 18,1-6-16,-1 0 1,3-9 0,-3-14-18,-4-4 8,-2-5 10,-4 0-14,-5-3 36,-5 0-23,-6 3 1,0 3 0,0 3-5,0 6 14,-3 4-9,-1 4 0,1 3 27,1 4-27,2 4 0,0 1 6,0 0-24,0 0 3,3 0 9,12 7-5,3 1 7,-1-4-13,3-1 16,0-1-37,-2-2 30,3 0-30,1-13 38,2-8 0,4-7 14,1-7-3,-1-2-11,-3-1 0,-4-1 47,-9 5-41,-3 3 52,-6 7 2,0 8-60,-3 9 58,0 2-47,0 5 1,0 0-24,0 7-9,0 30 21,-13 21-8,-4 21 23,-5 11-3,1 1-12,3 0 3,-1-2 3,6-6 6,-1-7-12,5-8 0,3-8 13,-1-6-15,5-7 2,2-8 0,0-6-12,0-8 13,0-11-1,0-5 0,0-7-9,0-2 1,0-3 4,0-19-7,7-10 4,2-5-37,-1 1 42,-4 2-4,-2 2 12,-2 3-6,0 4 17,0 1-13,0 3-2,0 3-2,11 3 0,12-1 0,16 3-26,13 1 20,14 6-35,7 5-104,-2 1-145</inkml:trace>
  <inkml:trace contextRef="#ctx0" brushRef="#br0" timeOffset="341074.6239">19317 5979 421,'0'0'92,"0"0"-23,0 0 36,0 0-67,0 0-31,0 0 45,-19 86-25,10-40 16,3 4-4,0 2-25,-2-2-1,1-1-13,0-6 0,1-2 9,0-5-3,1-6-6,2-4 0,0-7-19,3-5-1,0-8-85,0-6-138,11 0-12</inkml:trace>
  <inkml:trace contextRef="#ctx0" brushRef="#br0" timeOffset="341391.0564">19357 5994 187,'0'0'87,"0"0"-11,-7-104 92,7 82-16,0 4-81,7 4 2,10 4-63,8 2-4,7 8 3,5 0 7,2 15-16,-1 15 4,-2 8 15,-7 4-14,-10 2-5,-9-2 6,-10-3-17,0-2 13,-16-6-2,-14-4 0,-7-6 14,-2-5-12,-4-5-2,7-5-16,5-6 11,10 0-166,9-4-123</inkml:trace>
  <inkml:trace contextRef="#ctx0" brushRef="#br0" timeOffset="341783.3285">19902 5928 725,'0'0'78,"0"0"-65,0 0-26,0 0 14,0 112-1,0-62 13,-6 3-4,-3 0 16,-1-5-13,-2-6-2,3-6 1,0-3-4,3-6-7,5-5 0,1-8-83,0-7-66,0-7-126</inkml:trace>
  <inkml:trace contextRef="#ctx0" brushRef="#br0" timeOffset="342224.1954">19921 6040 330,'0'0'139,"16"-79"-97,-2 42 19,3 3 33,1 7-19,1 9 11,4 8-49,2 7-33,6 3 21,-1 10-25,-5 20 3,-8 9-11,-12 8 16,-5 1-8,-10 2 0,-19-2 10,-9-7-22,-4-7 12,5-8-11,7-11-7,8-4 19,11-7-1,6-4 0,5 0 17,0 0-17,0-3 0,10-5 0,5 4-13,4 2 22,2 2-9,3 0 0,3 9 19,1 9-16,0 3-3,2 2 0,0 3 0,-3-2 5,-7 0-5,-3-5 0,-6 1-32,-7-4 2,0-2-104,-4-2 9,2-1-6,-2-7-162</inkml:trace>
  <inkml:trace contextRef="#ctx0" brushRef="#br0" timeOffset="342647.4129">20506 6023 776,'0'0'58,"0"0"-40,0 0-18,0 0 17,0 0-25,0 0 8,-92 18 0,73 27-6,2 6 21,2 3-15,3-1 4,6-5 11,4-6-1,2-7-14,5-8 0,13-8-1,7-6 9,1-9-8,4-4 2,1-1 13,0-17-5,-1-6-10,-2-7 1,-5-2-1,-7-3 7,-5-1-7,-6-1 0,-5 1 7,0 0-24,-11 4 9,-7 3-30,-3 7-1,0 4-156,0 4-122</inkml:trace>
  <inkml:trace contextRef="#ctx0" brushRef="#br0" timeOffset="343195.5086">20888 5963 614,'0'0'166,"0"0"-166,0 0 0,0 0-2,0 0 5,-22 116 53,12-66-21,-1 2-17,3-2 21,0-5-31,2-3-8,-2-5 0,4-3 12,-1-5-15,1-6 3,4-7-25,0-6-8,0-9-146,9-1-93,3-9-28</inkml:trace>
  <inkml:trace contextRef="#ctx0" brushRef="#br0" timeOffset="343696.7527">20912 5992 575,'0'0'131,"0"0"-65,0 0-13,19-76 3,0 64-38,4 4-14,4 8 13,4 0-7,2 3-7,-1 18-3,-6 8 15,-10 7-23,-11 5 8,-5 1 0,-15-3-5,-16-3-1,-6-6 6,-6-6-1,2-4 2,8-8-11,8-6 10,13-4 0,9-2-4,3 0 11,0-10-9,12-6 2,12 0-5,4 5-2,1 9 7,-3 2 0,0 3-11,4 18 5,1 7 6,-1 3 0,-2 4 10,-8-1-11,-11 1 3,-9-2-2,0-4 22,-15-5-11,-14-3-1,-4-3 3,-1-7-4,-3-4 5,1-6-14,2-1-12,1 0 6,3-10-63,3-4-5,2-2-68,4 2-142,2 1-101</inkml:trace>
  <inkml:trace contextRef="#ctx0" brushRef="#br0" timeOffset="344313.8764">21525 5925 295,'0'0'210,"0"0"-157,0 0-34,0 0-2,0 0 13,5 84 96,-5-39-54,-3 5-33,-13 0 18,0-1-55,-1-5 15,2-3-15,0-5 17,1-3-20,2-3 1,1-4 0,0-8-5,3-5 3,4-7-13,3-6-30,1 0-54,0-6 2,14-18-109,7-7-18,3-8-21</inkml:trace>
  <inkml:trace contextRef="#ctx0" brushRef="#br0" timeOffset="344583.1876">21572 6042 70,'0'0'206,"0"0"-67,24-104-1,-14 83-27,-4 8-38,-2 5 25,4 8-61,2 0-31,8 3-1,1 20 11,3 11-12,-5 12 13,-5 9-1,-1 4 7,-10 2-22,1-4 10,-2-8 12,0-5-4,0-7-17,-2-4-2,-1-4 12,0-8-10,3-2-2,-3-9-5,3-6-2,0-2-61,0-2-7,0-3-4,0-12-213,0-6-211</inkml:trace>
  <inkml:trace contextRef="#ctx0" brushRef="#br0" timeOffset="344736.8397">21607 6279 467,'0'0'141,"0"0"-141,0 0 0,0 0 0,0 0 8,0 0-11,102-20 3,-72 20-79,-2 0-134</inkml:trace>
  <inkml:trace contextRef="#ctx0" brushRef="#br0" timeOffset="345084.3456">22143 6023 387,'0'0'132,"0"0"-71,0 0-39,0 0 73,0 0-27,0 0-58,0 51 23,-8-3 4,-6 2 7,0-1-34,-1 1-1,5-5 11,2-6-18,1-4-1,-2-7-1,3-5 12,0-5-13,0-6 1,3-6-83,3-6-46,0 0-141,1-7-58</inkml:trace>
  <inkml:trace contextRef="#ctx0" brushRef="#br0" timeOffset="345570.0836">22167 6047 495,'0'0'119,"0"0"-47,0 0 48,0 0-20,6-81-82,4 73 6,10 3-24,3 4 21,4 1-24,3 0 3,-3 4 0,-1 16-9,-9 4 11,-6 6-2,-11 2 0,0-1-17,-24 1 8,-15-3-3,-4-4 10,-5-4-9,6-7-7,12-4 18,10-3 0,11-6 6,9-1-14,0 0 8,10 0-7,12 0-8,7 0 8,2 0 7,-1 6 0,-2 14 7,-3 3-13,-5 7 6,-5-1 0,-9-1-1,-5-3 13,-1-1 7,0-5 6,-7 0-22,-11-3 32,-3-2-35,-3-4 6,-4-2-1,0-4 0,-2-2-5,3-2 0,2 0-36,2-3-17,2-11-207,5-5-332</inkml:trace>
  <inkml:trace contextRef="#ctx0" brushRef="#br0" timeOffset="346140.3604">22586 5967 283,'0'0'193,"0"0"-84,0 0-43,0 0 2,0 0 8,0 0-75,16 0 20,8 0-14,11 0 12,2 0-16,5-1-3,-1-2 0,-5 1-8,-7 1-12,-7 1-75,-13 0-84,-9 0-168</inkml:trace>
  <inkml:trace contextRef="#ctx0" brushRef="#br0" timeOffset="346372.1707">22720 6005 340,'0'0'60,"0"0"66,-8 85-6,6-44-25,2 1-12,0-2-47,0-5-26,0 1 10,0-2-11,0-2-9,0-3 0,-3-3 14,-3-3-30,-3-4-4,-3-4-95,0-6-106,-3-3-158</inkml:trace>
  <inkml:trace contextRef="#ctx0" brushRef="#br0" timeOffset="346530.3387">22540 6479 360,'0'0'384,"0"0"-384,0 0-2,0 0 1,0 0 2,106 0 14,-60 0-8,0 0-7,2 0 0,-8 0-35,-7 0-80,-8 0-146</inkml:trace>
  <inkml:trace contextRef="#ctx0" brushRef="#br0" timeOffset="357293.2308">23181 5945 343,'0'0'107,"0"0"-90,0 0 77,0 0-49,0 0 19,0 0 18,0 0-74,3-5 36,-3 5-43,0 0 21,2 2-21,-1 19 4,-1 8-5,0 11 42,0 5-15,0 4-21,-6 0-6,2-3 7,0-5-23,4-6 16,0-4 0,0-5-2,0-5 25,0-4-23,4-5 0,3-3 4,7-5-19,5-3 17,5-1-2,7 0 1,4 0 30,5-4-31,6-5 0,4 1-10,3 0-8,-1-2-38,-5 3-126,-10-1-163</inkml:trace>
  <inkml:trace contextRef="#ctx0" brushRef="#br0" timeOffset="357756.8354">23806 5935 351,'0'0'156,"0"0"-111,0 0-35,0 0 17,0 0-15,0 0 18,99-21-25,-71 20 58,-1-1-56,-2 2 2,-2-1-5,-5 1-4,-3 0-8,-5 0-87,-7 0-120,-3 0-75</inkml:trace>
  <inkml:trace contextRef="#ctx0" brushRef="#br0" timeOffset="357957.369">23941 5964 212,'0'0'166,"0"0"-41,-11 84-51,10-48 35,1 1-73,0-3 13,0-4-23,7-2-4,3 0-22,-3-3 0,-3 0 9,-2-3-33,-2-3 24,0-5-118,0-3-77,-3-5-229</inkml:trace>
  <inkml:trace contextRef="#ctx0" brushRef="#br0" timeOffset="358126.7781">23899 6386 317,'0'0'380,"0"0"-358,0 0-3,0 0-10,0 0 37,0 0 24,63 7-60,-26-7 17,5-3-27,-1-8-32,3 0-16,-1-3-187,-4-1-184</inkml:trace>
  <inkml:trace contextRef="#ctx0" brushRef="#br0" timeOffset="358496.6075">24346 5920 445,'0'0'199,"0"0"-199,0 0 26,0 0 16,94-1-2,-52 1 0,7 0 1,-1 0-11,3 0-28,-6 0-2,-6-3-25,-7 0 24,-14 0-134,-9 0-62,-9-2-84</inkml:trace>
  <inkml:trace contextRef="#ctx0" brushRef="#br0" timeOffset="358728.4078">24637 5875 128,'0'0'180,"0"0"-135,0 0 49,0 0 67,-43 95-57,30-57 12,4-1-91,3 2-7,4-4 0,2-3-17,0-1-1,0-4 0,0 1 22,0-5-22,0-2 0,-1 0-59,-5-4 25,0-2-195,5-3-131</inkml:trace>
  <inkml:trace contextRef="#ctx0" brushRef="#br0" timeOffset="359160.5198">25381 5897 192,'0'0'150,"0"0"67,0 0-30,0 0-128,0 0 2,0 0-44,-33 64-6,9-23 32,1 1-20,1 0-12,3-3-11,2-3 19,-1 0-29,-1-1 10,-2-2 0,-1-1-7,-2-7 13,1-2-15,2-5 6,5-6-67,6-5 41,5-5-176,4-2-84,1 0-21</inkml:trace>
  <inkml:trace contextRef="#ctx0" brushRef="#br0" timeOffset="359398.8364">25160 5924 686,'0'0'160,"0"0"-153,0 0 30,0 0-37,0 0 22,0 0-31,37 16 13,-21 11-4,-1 5 2,-3 1 27,-4-2-29,-2-2 0,1-3-23,2-2 21,0-5-103,2-3-43,-4-8-129</inkml:trace>
  <inkml:trace contextRef="#ctx0" brushRef="#br0" timeOffset="360247.796">26828 5853 389,'0'0'152,"0"0"-90,0 0 52,0 0-98,0 0 24,0 0-34,-32 75 11,13-21 52,-2 6-55,2-1 12,1-3 2,1-8-3,5-8-25,1-4 0,3-4 14,0-8-51,4-1 37,-3-5-78,1-6-33,0-8-177,3-4-28</inkml:trace>
  <inkml:trace contextRef="#ctx0" brushRef="#br0" timeOffset="360548.6022">26796 5880 193,'0'0'275,"0"0"-146,0 0-70,0 0-6,0 0 30,0 0-75,69 3 34,-48 28-34,-2 10 22,-4 7 10,1 0-36,-5 1-1,0-6 2,-3-4 12,-2-5-17,-3-5 0,-3-3 1,0-3-33,0-6 32,0-4-41,0-3-6,0-7-235,0-3-85</inkml:trace>
  <inkml:trace contextRef="#ctx0" brushRef="#br0" timeOffset="360717.9163">26746 6177 352,'0'0'153,"0"0"-138,0 0-15,0 0 9,80-10-17,-51 10 8,-3-3-9,3 0-16,-8 0-213</inkml:trace>
  <inkml:trace contextRef="#ctx0" brushRef="#br0" timeOffset="362111.2819">27727 5896 472,'0'0'121,"0"0"-91,0 0-30,51-82 15,-29 72 48,-2 4-27,-1 3-25,-1 2 34,-6 1-18,-6 0-27,-1 0 0,3 0 24,4 9-16,4 6-6,3 6-1,0 3 19,-2-3-7,-1 1-13,-7-8 0,-3-5 18,-5-3-27,-1-3 9,0-3 0,0 0 15,0 0 5,0 0-11,0 0-9,0 0 33,0 0-37,0 0 4,0-7-27,0 0 25,-3-6-93,0 1-55,-3 0-111</inkml:trace>
  <inkml:trace contextRef="#ctx0" brushRef="#br0" timeOffset="373668.7177">27232 5999 261,'0'0'185,"0"0"-145,0 0 30,0 0 22,0 0-53,0 0 30,0 0-28,-3-5-37,3 5 47,0 0-51,0 0 2,0 5-2,0 16 21,0 10-21,0 7 0,0 7 15,-4 2-13,-3-4 0,1-1-2,-1-6 3,4-5 17,0-6-20,3-2 0,0-5-9,0-6-13,0-5-12,0-2-6,0-5 1,0 0-86,0-1 91,3-16 31,7-2-38,-2-7 29,0-1 14,-1-2-2,0-1 26,1 0-16,1-1 17,-2-1-14,5-2 2,2 0-1,-1 1-7,-1 1-7,0 6 40,0 4-30,-3 4 32,0 6-19,1 3-5,-1 1-7,-3 5-10,-3 2-1,0 1 0,-1 0-5,2 20 5,-1 8-1,0 8 17,-3 0 2,0-4-18,0-5 0,0-8 0,0-2 20,0-4-20,0-6 0,0-1 9,0-5-31,0-1 22,3 0 0,5 0-9,6-12 13,4-7-4,5-2 0,-4 0 12,-2 6-21,-7 4 9,0 6 0,-4 2-3,0 3 24,2 0-21,2 0 0,-1 16-6,-1 8-14,-1 6 26,-3 4-6,-4 1 17,0 0 8,0-5-24,0-2-1,-4-4 8,0-3-26,-1-4 18,2-5-43,2-5-37,1-5-147,0-2-159</inkml:trace>
  <inkml:trace contextRef="#ctx0" brushRef="#br0" timeOffset="374216.9379">27871 5850 274,'0'0'141,"0"0"-137,0 0 75,0 0-14,0 0-12,0 0-24,1 46-11,-1 3 94,0 9-45,-5 4-65,-5-1 43,-2-6-45,5-9 0,1-8-1,3-6 25,1-5-24,1-8 0,-2-4-47,2-4 45,-3-7-77,1-4-55,0 0-47,3-1-159</inkml:trace>
  <inkml:trace contextRef="#ctx0" brushRef="#br0" timeOffset="374555.4519">27920 5907 369,'0'0'100,"0"0"-38,0 0-27,35-81 55,-25 71-58,2 5 5,1 2 10,2 3-23,3 0-22,1 1-2,1 16 35,2 4-33,-1 4 0,-5 2-2,-7 3 0,-5 1 22,-4 1-22,0 0 0,-17-3 24,-3 0-32,-2-7 8,-5-2 0,0-4-11,-1-4-2,1-1 12,3-7-15,6-3-88,3-1-5,8 0-143,5-7-83</inkml:trace>
  <inkml:trace contextRef="#ctx0" brushRef="#br0" timeOffset="375056.8256">28438 5875 415,'0'0'184,"0"0"-159,0 0 8,0 0-28,0 0 3,0 0 37,-23 96 60,11-52-92,2 2 19,2-3-16,1-2 15,4-4-19,1-5-12,2-7 0,0-4-13,5-4 33,11-5-20,3-4 0,7-5 8,10-3-31,4 0 23,5-14-73,1-4-9,-4-2-150,-8-1-109</inkml:trace>
  <inkml:trace contextRef="#ctx0" brushRef="#br0" timeOffset="375419.746">28887 5803 574,'0'0'101,"0"0"-53,0 0-48,0 0 0,0 0 3,0 0 23,25 5-3,-4-1-14,3-2 26,3 0-32,2-2-3,1 0-17,2 0 16,-6 0-204,-6-1-139</inkml:trace>
  <inkml:trace contextRef="#ctx0" brushRef="#br0" timeOffset="375626.8043">29021 5842 57,'0'0'309,"0"0"-199,-36 98 6,27-57-91,0 0 39,2-2 18,4-3-69,3-5 17,0-1-30,0-3 0,0 2-1,0-4 12,0-1-11,0-1 0,0-8-75,0-4-58,0-7-110,-5-4-90</inkml:trace>
  <inkml:trace contextRef="#ctx0" brushRef="#br0" timeOffset="375789.5826">28936 6302 434,'0'0'258,"0"0"-248,0 0-1,0 0-9,0 0 30,95-8-38,-61 3 8,1 0-46,-2 0 24,-5-1-189,-4-4-162</inkml:trace>
  <inkml:trace contextRef="#ctx0" brushRef="#br0" timeOffset="376190.6746">29458 5788 570,'0'0'102,"0"0"-89,0 0-13,0 0 29,0 0-25,0 0 27,107-3-12,-66 3 15,-1 0-26,-4 0-8,-2 1 0,2-1-7,-2 2 0,-4-2-114,-5 0-84,-11 0 35,-10 0-130</inkml:trace>
  <inkml:trace contextRef="#ctx0" brushRef="#br0" timeOffset="376444.2626">29724 5797 243,'0'0'240,"0"0"-230,0 0 35,0 0 42,-9 95-53,9-53 51,-2 5-65,0-1-11,1-1 35,-1-4-27,-3-5-17,0 0 0,1-4 18,-2-4-14,3-3-4,1-7-23,1-4 10,-1-4-179,2-7-159</inkml:trace>
  <inkml:trace contextRef="#ctx0" brushRef="#br0" timeOffset="376892.1991">30105 5777 627,'0'0'119,"0"0"-101,0 0 56,0 0-64,0 0 36,0 0-46,0 31 21,-4 15-21,-8 8 0,0-1 7,-1-5-1,8-6 1,5-6-7,0-5 0,0-9 23,12-4-25,2-6 2,-1-4 0,5-8-24,3 0 38,3-1-14,4-18 0,3-6 24,1-7-31,-2-4 7,-4 0 0,-2-2-15,-6 5 21,-1-1-6,-4 0 0,-1 2-104,-6 4-52,-6 2-269</inkml:trace>
  <inkml:trace contextRef="#ctx0" brushRef="#br0" timeOffset="377262.0426">30695 5726 326,'0'0'320,"0"0"-303,0 0-34,-10 82 26,2-42-9,-3 2 41,-2 0-12,4-3 15,0-2-44,-1 0 18,2-3-13,2-5 7,2-3-12,2-9 0,1-7 0,1-4-24,0-6-90,0 0-216,0-3 22</inkml:trace>
  <inkml:trace contextRef="#ctx0" brushRef="#br0" timeOffset="377593.4636">30599 5682 674,'0'0'72,"0"0"-72,0 0 23,81-64-23,-59 64 0,2 0 9,6 17 50,3 14-58,0 13-1,-2 5 0,-6 3 22,-7-1-22,-5-5 0,-5-4 5,-6-4-22,-2-3 25,0-5-8,0-1 0,-7-6 21,-7 0-21,-1-4 0,-8 0 6,-2-4-29,-5-3 23,-1-5-57,0-4-29,2-3-153,5 0-146</inkml:trace>
  <inkml:trace contextRef="#ctx0" brushRef="#br0" timeOffset="378148.1053">31271 5642 788,'0'0'50,"0"0"-27,0 0 29,0 0-38,0 0 16,0 0-30,-26 75 0,8-13-15,2-2 19,0-6-4,2-5 5,4-7 22,4-6-28,3-5 1,3-3 0,0-6-30,0-4 16,1-4-72,10-7-55,3-5-105,3-2-76</inkml:trace>
  <inkml:trace contextRef="#ctx0" brushRef="#br0" timeOffset="378422.3016">31334 5645 401,'0'0'75,"0"0"-69,0 0 4,0 0 70,80-69-55,-66 64 42,3 3-41,1 1-20,2 1 50,2 0-53,2 0 7,1 0-3,1 0 7,2 5-28,-1 2-24,-6 2-78,-9 0-7,-11 2-98,-1 4-25</inkml:trace>
  <inkml:trace contextRef="#ctx0" brushRef="#br0" timeOffset="378627.3407">31299 5892 76,'0'0'79,"0"0"16,0 0-18,0 0 2,0 0-10,0 0-12,39 32 38,-15-31-45,3-1-46,-4 2 15,0-1-19,-7 3-28,1 6-55,-10-2-170,-7 5 29</inkml:trace>
  <inkml:trace contextRef="#ctx0" brushRef="#br0" timeOffset="378827.8825">31269 6142 282,'0'0'135,"0"0"-36,0 0-60,0 0 36,0 0-35,0 0-2,90 21 42,-47-21-73,0 0-7,-1 0 0,-3 0-69,-5 0-47,0 0-16,-1-2 5,3-4 24</inkml:trace>
  <inkml:trace contextRef="#ctx0" brushRef="#br0" timeOffset="379313.6246">32107 5774 192,'0'0'138,"0"0"-79,0 0 110,0 0-100,0-92 27,-13 76 5,1 4-101,-4 0 78,-2 3-61,3 3 1,-2 3-5,0 1-13,2 2 0,-6 0-7,5 11 9,2 15-4,5 7 2,2 4 0,5 7-21,2-1 21,2-1 0,14 1-13,6-2 9,0-4 4,0-1 0,-3-3-9,-5-2-16,-1-6 22,-9-4 3,-1-1-9,-1-7 30,-2-1-21,0-4 0,0-2 12,0-2-7,0-1-2,-12 1-3,-3-4 17,-9 0 6,-2 0-23,-6 0 0,1-5-69,4-4-76,7-2-257</inkml:trace>
  <inkml:trace contextRef="#ctx0" brushRef="#br0" timeOffset="379598.4845">32455 6262 636,'0'0'312,"0"0"-283,0 0-1,0 0-8,0 0-20,0 0 0,0 0-12,0 0 1,0-2-20,-1 1-67,-11-3-540</inkml:trace>
  <inkml:trace contextRef="#ctx0" brushRef="#br0" timeOffset="404664.9399">21706 2001 103,'0'0'53,"0"0"-46,0 0-6,0 0 28,0 0-4,0 0-2,0 0 0,0 0-18,0 0 50,0 0-17,0 0-18,0 0 0,0 0-14,0 0-6,0 0 0,0 0 8,0-2-5,0 1-3,0-1 0,-2 1 0,1-1 8,1 1-8,-2 1 6,2-1 1,0-1 15,0 2-2,0 0-6,0 0 37,0 0-43,0-1 25,-1 1-6,1 0-25,0 0 24,0 0-26,0 0 1,0 0 5,0-2 7,0 2-11,0 0 25,0 0-25,0-2 35,0 2-34,0 0-3,0 0 10,0 0-2,0 0-8,0 0 0,0 0 13,0 0-16,0 0 3,0 0 0,0 0-14,-4-1 6,1-2-13,0 0-11,0 1 18,-1-1 1,3 1 13,-1-2 0,1-1-10,-1 1 2,2 0 8,0-2-4,0-1 23,0 2-12,0-1-4,0 3 2,0-1 35,0 3-37,0 1 34,0 0-6,0 0-26,-1 0 15,-1 0-20,2 0 2,0 0-7,-1 0 8,1 0-3,-3 0 0,-4 12 6,1 5-3,-3 4-3,-1 7 0,0 4-9,1 4 14,2 3-5,-2 2 0,2-2 16,0 2-15,3-1-1,1 2 1,0 1-7,3-1 8,0-1-2,0-2 0,0-3 10,0-3-11,0-2 1,0 1 0,0-2-16,0 3 14,-2 1 2,-5-2-7,1 1 7,-1-1-1,1-5 1,-1-1-10,2-2-12,2-3 13,0 0 9,1 0-1,1-4 10,-1-1-10,1-1 1,-2-3 0,1 2-12,1 1 12,-1 0 0,1-2-2,-1 3 17,2-1-19,-1 0 4,-1 1 0,-3 2-6,0 5 7,0 3-1,-1 2 0,2 2 18,2 5-15,-1-1 5,2-1-4,1-2 21,-4-4-18,2-2-7,-2-2 0,-2 0 22,0-2-14,-5-2-8,5 2 6,0 0-7,2-1 5,1-1-4,1 1 0,2-3 12,0-2-13,0-4 1,-1 0 0,-1 0-11,-1-1 16,-1-1-5,0 3 0,1 1 13,-1-2-15,3 3 2,-1-2 0,2 1-15,0-2 15,0 1 0,0-1-2,0-1-27,0-1-10,0-3-77,0-4-148</inkml:trace>
  <inkml:trace contextRef="#ctx0" brushRef="#br0" timeOffset="406261.4599">5972 8121 154,'0'0'216,"0"0"-191,0 0-24,0 0-1,0 0 33,0 0-12,19 42 36,-5-34 18,1-3-63,4-1 36,0-1-34,-2-2-12,5-1 7,-1 0 3,2 0-12,2 0 0,0-6 6,-1-4-21,0-3 12,-8 0 3,-5-2-10,-1 0 11,-5-2-1,-5 1 0,0-2 8,0 0-2,-15-2-3,0 4 18,-4 4 19,-3 2-38,-6 9 10,-3 1-12,-5 0 12,-1 15-19,4 4 7,0 11 0,5 7 9,5 5 3,4 6 0,10 0 3,6-4-13,3-5 39,3-6-39,17-3 2,5-2-2,6-5 12,8-4-14,4-7 0,4-6 2,0-6-4,0 0-75,-1-5-92,-6-13-249</inkml:trace>
  <inkml:trace contextRef="#ctx0" brushRef="#br0" timeOffset="406522.4085">6667 8234 320,'0'0'260,"0"0"-212,0 0 24,0 0-7,0 0 8,0 0-38,0 0-18,0 0-8,0 0-9,0 0-24,0 0 18,0 0-101,0 0-26,6 0-152</inkml:trace>
  <inkml:trace contextRef="#ctx0" brushRef="#br0" timeOffset="407185.772">7052 8083 122,'0'0'59,"0"0"12,0 0 81,0 0-8,-12-80-48,-3 74 35,0 2-87,0 3-38,2 1 15,-5 0-13,7 0-8,-3 11 0,2 7 9,1 5-20,7 1 11,1 0 0,3 0-16,0-4 19,3-2-3,10-6 0,-2-3-10,0-4 3,0-4-9,4-1 13,4 0-19,4-12 21,2-7 1,-1-2-1,-3 1 5,-2 6-6,-5 4 2,-5 4 0,-1 4 40,-5 1-33,-1 1-1,-2 0-6,0 0 13,3 9-10,0 12 4,-3 14-5,0 10 13,0 8 0,-14 4-14,0-2-1,-3-2 18,7-2-23,-1-7 5,1-4 0,-5-5 23,3-6-13,-3-7-5,0-2 0,2-8 15,1-3-19,-1-6-1,5-3 0,-1 0 15,4 0-10,1-11-5,-2-4 0,6-1 4,0-2-11,9-3 7,12-4-31,9-2 30,7 2-60,0 1-52,2 2-174</inkml:trace>
  <inkml:trace contextRef="#ctx0" brushRef="#br0" timeOffset="407386.3112">7558 8394 886,'0'0'0,"0"0"-7,0 0-161,0 0 40,0 0-2,0 0-195</inkml:trace>
  <inkml:trace contextRef="#ctx0" brushRef="#br0" timeOffset="440694.8402">2782 14417 13,'10'0'60,"-10"0"4,0 0-2,0 0-42,0 0-6,0 0-14,0 0-85,0 0-63</inkml:trace>
  <inkml:trace contextRef="#ctx0" brushRef="#br0" timeOffset="441828.685">10327 11839 570,'0'0'110,"0"0"-54,0 0 2,0 0-24,0 0 0,0 0-22,-6-19-12,25 17 0,9-3 6,11-1 14,8-2-20,3 0 0,2 0 0,-7 2-23,-5 3-27,-14 3-82,-13 0-60,-13 0-147</inkml:trace>
  <inkml:trace contextRef="#ctx0" brushRef="#br0" timeOffset="442013.5985">10407 11964 248,'0'0'35,"0"0"51,0 0 17,0 0-30,93 9-30,-51-9-37,7-6 10,-3-5-16,0 4-167,-8-1-159</inkml:trace>
  <inkml:trace contextRef="#ctx0" brushRef="#br0" timeOffset="444309.9021">12690 11340 74,'0'0'347,"0"0"-273,0 0 27,0 0-42,0 0 4,0 0 16,6-3-74,-3 26-5,3 10 34,-3 8-27,-2 6 32,-1 1-31,0-3-4,0 0 2,0-3 0,0-3-6,2-2 0,1-1-26,0-3-3,0-2-43,0 0-17,-2-9-92,1-5-143</inkml:trace>
  <inkml:trace contextRef="#ctx0" brushRef="#br0" timeOffset="444789.2079">13106 11489 371,'0'0'83,"0"0"-69,0 0 37,0 0 17,0 0-62,0 0 39,-73 13-25,58 15-1,0 8 58,3 5-75,5-1 27,7-1-21,0-4 16,3-6-23,16-6-1,5-5 0,0-8 3,3-7 2,-9-3-5,4 0 11,-1-12 4,-3-14 14,1-5-29,-8-4 1,-2 0-3,-9 3 2,0 2 0,0 2 0,-12 3-6,1 6-6,-2 8-10,1 1-74,1 6-20,-2 3-226</inkml:trace>
  <inkml:trace contextRef="#ctx0" brushRef="#br0" timeOffset="445159.0407">13454 11374 704,'0'0'53,"0"0"-47,0 0-2,0 0 31,0 0-26,0 0-4,39 10 15,-8 12-8,2 0 8,1 0-15,-4 1-5,-2-1 8,-4 1 7,-6 1-15,-6 0 0,-9 5 0,-3 1-2,-6 5 10,-19 2-8,-11 3 0,-9-4 17,-1-3-24,-2-3 7,3-5-34,9-4 9,11-6-73,13-7-48,12-8-106</inkml:trace>
  <inkml:trace contextRef="#ctx0" brushRef="#br0" timeOffset="445471.8526">13885 11615 556,'0'0'51,"0"0"-42,0 0 21,0 0 16,109-20 19,-76 20 8,2 0-66,-5 0 25,-7 0-32,-1 0 0,-3 0-16,0 0 8,-2 0-83,-2 0-39,-4 0-208</inkml:trace>
  <inkml:trace contextRef="#ctx0" brushRef="#br0" timeOffset="445707.1426">14082 11497 546,'0'0'69,"0"0"-27,0 0 30,0 0-45,0 0-12,0 0-9,-15 56 11,9-22 8,-1 2-7,2 2-8,1 1-5,2-2-5,2-3-18,0-4-40,0-9-165,0-6-186</inkml:trace>
  <inkml:trace contextRef="#ctx0" brushRef="#br0" timeOffset="446130.3686">14773 11283 207,'0'0'226,"0"0"-80,0 0-29,0 0-3,0 0-71,0 0 20,0-6-63,0 40 8,0 10 30,-2 8-30,-3-1 9,0-3-13,5-4 11,0-2-15,0 0 0,0 0-17,7 0 3,-5-4-78,-2-5-37,3-10-140,6-13-119</inkml:trace>
  <inkml:trace contextRef="#ctx0" brushRef="#br0" timeOffset="446456.9907">15175 11416 726,'0'0'133,"0"0"-102,0 0-25,0 0 30,0 0-30,0 0-4,0 30 9,0 0-2,0 3 4,0-3-13,0-1 6,0 0-15,0-3 9,3 0-25,1 1-34,-1-4-16,1-5-70,2-8-111,4-7-76</inkml:trace>
  <inkml:trace contextRef="#ctx0" brushRef="#br0" timeOffset="446841.346">15416 11308 260,'0'0'46,"0"0"68,0 0 13,0 0-40,0 0-12,0 0-46,40 8 41,-13 8-14,4 2-54,8 0 24,3 1-15,2 0 3,-3 0-7,-7-2-3,-7-4-4,-9-1 1,-9 0 12,-6 0-13,-3 3 0,0 2 7,-6 4-7,-15 4 7,-7 1-5,-8 1 11,-5 0 6,-5 0-19,3-1 0,3-1-6,3-2-8,7-2-25,4-1-107,4-5-200</inkml:trace>
  <inkml:trace contextRef="#ctx0" brushRef="#br0" timeOffset="447834.8324">12880 12132 233,'0'0'79,"0"0"-51,0 0 1,0 0 72,0 0-6,88 0-36,-51 2 12,9-1-22,8 4-20,4-2 3,5 0-18,13 0-13,12-2 3,16-1 7,17 0-1,14 0-10,9 0 0,8-1-5,5-4 1,-3 2-12,-7 3-27,-2 0-9,-8 0 52,-4 0 1,-3 0 7,-15 5 29,-11-1-31,-15 1 3,-15 0-9,-16-1 16,-15 0-15,-14 1-1,-16-3-45,-12-1-31,-1-1-87,-22 0 83,-11 0-217</inkml:trace>
  <inkml:trace contextRef="#ctx0" brushRef="#br0" timeOffset="448636.5604">13880 12419 144,'0'0'189,"0"0"-86,0 0-87,0 0 10,0 0 27,0 0 20,-10 66-2,6-35-28,1 4 2,0 4 25,0 0-65,0 1 31,0 3 17,-2-3-49,-2 0 44,4-1-34,-2-2-11,2-4 6,0-1 0,-1-5-9,1-6 0,-3-4 12,2-5-18,1-6 6,-2-5 0,-3-1 9,-1 0 2,-7-19-11,-3-7 0,-1-9 10,-3-1-19,0-2 9,1 4-26,-2 4 24,3 5-42,2 2 21,7 3-23,4 2-70,5 0-62,3 0-122</inkml:trace>
  <inkml:trace contextRef="#ctx0" brushRef="#br0" timeOffset="448952.9975">13910 12471 379,'0'0'106,"0"0"-106,0 0 10,0 0 15,0 0 56,0 0-45,105-43 44,-66 38-42,5 1-4,1 0 2,6 3-26,2-1-2,0 2-8,-1 0 9,-3 0-28,-4 0 3,-9 6-98,-6 2-51,-13 1-118</inkml:trace>
  <inkml:trace contextRef="#ctx0" brushRef="#br0" timeOffset="449354.0778">14191 12587 649,'0'0'136,"0"0"-124,0 0 18,0 0 18,0 0-37,0 0 29,56-20-40,-40 40 1,-6 7-6,-10 6 7,0 3-4,-18 5-1,-9-2-4,-4 0 3,6-3 4,5-4 0,7-4-5,7-5 3,6-5 2,0-6 0,12-6-1,19-6-2,18 0 3,15-4 0,8-13 0,2-3 5,-6 2-5,-15 2 0,-11 1-59,-13 2-103,-13 0-175</inkml:trace>
  <inkml:trace contextRef="#ctx0" brushRef="#br0" timeOffset="450102.5006">11500 11484 385,'0'0'238,"0"0"-206,0 0 28,0 0-54,0 0 3,0 0 18,-22-8-21,19 20 3,-1 10 28,1 13-34,2 13 68,1 8-34,-2 6-37,2-2 19,0-6-11,0-3-8,0-4 0,0-2-1,-1 2-14,-5-5-6,-2-6-50,-2-6-41,7-10-74,-2-11-70</inkml:trace>
  <inkml:trace contextRef="#ctx0" brushRef="#br0" timeOffset="450372.0871">11176 12165 244,'0'0'357,"0"0"-352,0 0 11,0 0 24,0 0 9,0 0 43,70 52-12,-26-46-62,9-4 40,15-2-45,4 0-11,13 0 4,3 0-5,12-8-1,0 0 0,-6 3-91,-12 1-70,-21 4-285</inkml:trace>
  <inkml:trace contextRef="#ctx0" brushRef="#br0" timeOffset="451126.9178">11325 12498 470,'0'0'161,"0"0"-130,0 0 59,0 0-28,0 0-32,0 0 28,0-12-50,0 12-7,0 17-1,0 11 13,-5 10-4,-5 7-2,-2 3-6,-1 0 41,1-1-34,4-1-8,2 0 2,2-1 21,1-3-13,3-6-10,0-7 7,-2-8-11,-1-5 10,0-5-6,-1-5 2,-1-5 18,-5-1-10,-5 0-9,-7-11 7,-8-11-10,2-3 6,-2-7-4,0-1 0,3-2-5,0 0-4,3 3-11,3 0-42,6 2 51,4 0-121,6-1-171,5 2-233</inkml:trace>
  <inkml:trace contextRef="#ctx0" brushRef="#br0" timeOffset="451427.7364">11431 12517 336,'0'0'165,"0"0"-126,0 0 39,0 0 31,107-21-33,-65 10-22,-2-3-14,2 3-36,-8 2 6,-7 7-10,-7 2-23,-4 0-11,-7 0-134,-4 11-64,-5 6-81</inkml:trace>
  <inkml:trace contextRef="#ctx0" brushRef="#br0" timeOffset="451806.4819">11449 12730 500,'0'0'83,"0"0"-28,0 0 75,0 0-70,92-36-11,-78 36-36,-3 3-10,-3 19 4,-2 7 2,-6 8-9,0 7 0,0 3 11,-12-1-12,-4-2 1,-1-3 0,1-8-11,4-6 11,2-7 0,4-5-5,4-6 15,2-3-12,0-5 2,18-1 0,13 0 0,13-16 5,12-10-5,11-5 0,9-7-26,-1-4-52,-2-5-220</inkml:trace>
  <inkml:trace contextRef="#ctx0" brushRef="#br0" timeOffset="452730.7268">12350 11195 378,'0'0'90,"0"0"-90,0 0 1,0 0 15,0 0-13,0 0 103,42-60-13,-42 56-51,-6 4 17,-5 0-54,-7 0 3,-1 0-1,-5 0-1,-3 9-6,-1 2 0,1-2 8,3-2-20,8 0-2,-2-3-6,9-1 6,1-2 13,2 1 1,2-1-4,3-1 20,-1 5-16,2 1 0,0 6 0,0 8 0,0 5 5,0 12-5,9 9 17,0 8-8,3 8 0,-2 6-9,-2 10 5,-2 6 14,-6 11-17,0 3 48,0 1-17,-8-1-22,2-3 6,-1-6-17,4-7 7,-2-6-10,1-4 3,1-1 0,1-2-4,1 2 16,1-2-14,0-1 2,0-1 0,6-3-8,6-6 8,1-5 0,-2-6 0,0-4 12,0-2-13,-2-3 1,3-4 0,-3-4-7,0-5 7,-3-7 0,3-5-2,-5-1 16,-1-5-14,-1 0 0,-1-4 0,1 0-11,2-3 11,9 0 0,12-5-1,15-16-10,11-11 5,8-2-98,-2-1-216,-10 4-184</inkml:trace>
  <inkml:trace contextRef="#ctx0" brushRef="#br0" timeOffset="453795.6994">16633 11929 436,'0'0'91,"0"0"-80,0 0 50,100 4 36,-48-4-46,8 0 13,4-8-42,-1-4-4,-6-4-18,-12 5 0,-10-3-31,-11 2-148,-9 0-245</inkml:trace>
  <inkml:trace contextRef="#ctx0" brushRef="#br0" timeOffset="454065.2516">17044 11721 607,'0'0'102,"0"0"-24,0 0-34,0 0-39,0 0 34,-36 78 2,28-44-31,2-1-4,2-3-5,1 2-1,-3-4 0,3 1-3,-2-1-21,2 0-27,2-6-109,1-2-75,0-5-97</inkml:trace>
  <inkml:trace contextRef="#ctx0" brushRef="#br0" timeOffset="454513.1972">17903 11290 489,'0'0'156,"0"0"-1,0 0-90,0 0-5,0 0-59,-6 78-1,1-27 51,2-2-46,2-2 5,1-1-10,0-3 18,0 0-26,-2 0 8,1-3-22,-2-4 14,3-5-114,0-4-111,0-6-220</inkml:trace>
  <inkml:trace contextRef="#ctx0" brushRef="#br0" timeOffset="454882.4783">18294 11471 585,'0'0'53,"0"0"-36,0 0-17,0 0 20,-82 5-14,67 19 42,2 6-27,2 5 13,8 3-6,3-1-11,0-4-17,6-3 0,13-7 10,5-7-15,0-5 5,1-8 0,1-3 2,-4 0 8,-4-17-10,-2-4 0,-8-2 8,-7-5-12,-1 0 4,0-3 0,-9 6-14,-4 1-3,1 4-50,5 5-61,0 1-207</inkml:trace>
  <inkml:trace contextRef="#ctx0" brushRef="#br0" timeOffset="455298.9276">18646 11342 597,'0'0'61,"0"0"-34,0 0-27,0 0 11,0 0-11,91 15 42,-61 3 7,-2 0 4,0 0-48,-4-1 10,-2 3-15,-2-2 21,-1 4-18,-5 0-3,-5 4 0,-6 3 2,-3 1 6,0 3-8,-13-1 0,-9-1 19,-8-1-13,-2-4-6,-5 0 0,2-7-8,9-4 2,4-4-33,8-7-109,6-4-206</inkml:trace>
  <inkml:trace contextRef="#ctx0" brushRef="#br0" timeOffset="455700.0201">19669 11565 694,'0'0'123,"0"0"-106,0 0-11,0 0 16,0 0-10,0 0 3,96 0-15,-47 0 24,6-2-27,0 0 3,-4-3-64,-9 2-46,-11 0-174</inkml:trace>
  <inkml:trace contextRef="#ctx0" brushRef="#br0" timeOffset="456918.8552">18561 11358 231,'0'0'172,"0"0"-82,0 0-45,0 0-8,0 0 25,0 0-58,15-24 40,-2 23 5,-2 1-37,-4 0 28,1 0-30,0 0-9,3 4 29,5 7-29,2 1 24,6 2-8,0 1-5,1 2 14,2-1-26,0 2 2,3 0 7,-2 0-1,-2-2-8,-4 1 0,-2-2 12,-6-1-19,-2-1 7,-2-1 0,-2-3-7,-2-1 13,-3-2-6,0-2 0,0 1 11,0-3-16,3 1 5,0-2 0,0 1-6,0-1 15,-1 2-9,-2-3 0,-3 0 11,0 1-15,0-1 4,1 0 0,2 0-7,1 0 13,1 0-6,1 0 0,-3 0 11,-2 0-14,-1 0 3,0 0 0,0 0 18,0 0-10,0 0 8,0 0-9,0 0 12,0 0-13,0 0-6,0 0 0,0 2-11,-7 4 11,-8 4 0,-5 7 0,-5 5 4,-5 4-4,-6 1 0,-4 0 0,-5 1-9,3-4 15,0-1-6,1-1 0,1-4-13,0 0 6,4-3-2,6-3-10,7-2 13,7-2-67,7-3-26,6-2-61,3-3-19,0 0-50</inkml:trace>
  <inkml:trace contextRef="#ctx0" brushRef="#br0" timeOffset="457605.1284">20469 11232 450,'0'0'201,"0"0"-95,0 0-42,0 0 3,0 0-67,0 0 5,0 61 8,0-14-4,0 5 24,0-4-31,1-4 0,5-2 0,2-2 2,-2 1-4,0-2 0,-3-1-36,-3-6-16,0-4-116,1-7-107,4-9 111</inkml:trace>
  <inkml:trace contextRef="#ctx0" brushRef="#br0" timeOffset="458021.4197">20873 11353 551,'0'0'93,"0"0"-92,0 0 23,0 0-22,0 0 71,-1 93-28,1-62 9,0 1-54,0-3 11,0-2-9,0 0-2,-3-3-21,1-3-124,2-4-173</inkml:trace>
  <inkml:trace contextRef="#ctx0" brushRef="#br0" timeOffset="458507.1413">21170 11270 624,'0'0'0,"0"0"1,0 0-13,0 0 24,0 0 8,0 0 35,70 6 5,-46 18 11,6 3-47,4 0-20,2 0 15,-3-2-9,0-3-10,-3-2 0,-5-2 11,-5 0-13,-4-3 2,-6-1 0,-5 0-14,-5-2 8,0 0 6,0 2-2,-12 3 9,-9 1-3,-6 3-4,-4 4 0,-3 4 3,-5 1 10,1 2-13,1-3 0,0 0-6,4-2-10,3 1-149,3-7-261</inkml:trace>
  <inkml:trace contextRef="#ctx0" brushRef="#br0" timeOffset="459841.1026">17902 12109 414,'0'0'207,"0"0"-190,0 0-5,0 0-4,0 0 8,0 0 20,11 10-20,1-4-16,9-1 38,6 2-31,9-1 33,9-3-29,11 0-7,8-2 23,12-1-17,11 0-10,14 0 0,13 0 25,15-6-25,10-1 0,8-2 0,3 1-16,5 0-32,2 3 21,10 0 16,9-2 11,5-2-9,1-2 9,-9 1 0,-6 0-6,-12 2 6,-16 0 0,-8 2-2,-19 0 21,-15 0-3,-19 3-3,-26 0-12,-23 0 31,-16 3-19,-10-2-13,-3 1 43,0-2-39,-11 0-8,-13 1-58,-6 2-59,-4 0-1,-3 0-249</inkml:trace>
  <inkml:trace contextRef="#ctx0" brushRef="#br0" timeOffset="460549.3486">19093 12364 294,'0'0'202,"0"0"-129,0 0-1,0 0-31,0 0 13,0 0 4,0 15-42,0 12 25,0 8 5,0 7-34,0 5 28,-3-2-22,3-1-18,0-4 18,0 0-14,0-3-4,0-4 12,0-1 1,0-5 6,0-6-19,0-3 5,-6-6-9,-4-5 13,-3-3-9,-5-4 0,-3 0 23,-3 0-18,-4-13-5,-1-5 2,1-3-14,-3-1 12,2-4 0,3-1-2,4 0-53,5-2 43,6-2-48,9 2-80,2-1-123,2 1-253</inkml:trace>
  <inkml:trace contextRef="#ctx0" brushRef="#br0" timeOffset="460865.6055">19101 12417 445,'0'0'84,"0"0"-66,0 0-12,0 0 22,106-27 18,-60 22 41,12 2-51,8 1 8,1 1-17,3 0-13,-6 1-1,2 0-13,-2 0-32,-6 0 5,-10 0-126,-19 0-106</inkml:trace>
  <inkml:trace contextRef="#ctx0" brushRef="#br0" timeOffset="461297.8426">19371 12555 463,'0'0'118,"0"0"-35,0 0 64,0 0-72,0 0-54,82-39 12,-54 39-27,-2 0-6,-2 19 0,-7 6 14,-8 5-14,-9 3 0,0 0 1,-12 1-24,-19 3 17,-7-1 6,-1 0-5,-2-4-15,7-5 11,10-8 9,9-5 0,11-7-24,4-4 23,0-1 1,13-2 6,21 0 7,14-5 14,15-8-25,7-5 7,5-2-18,0 1 8,-3-1-19,-1 2-23,-7-2-196,-6-2-99</inkml:trace>
  <inkml:trace contextRef="#ctx0" brushRef="#br0" timeOffset="462369.1741">21982 11020 505,'0'0'203,"0"0"-122,0 0-75,0 0 16,0 0-20,0 0 4,28 3-1,-1-3-5,0 0 0,1 0 0,1 0 17,-1 1-18,0 1 1,2-1 0,-3 1-12,-3-1 13,-8 1-1,-4 1 0,-4-1-26,-5 1 23,1 0-3,-2-1 6,-2 4-11,0 2 13,0 2-2,0 7 3,0 4 12,0 10-15,-6 8 0,-5 12 4,-4 9-13,2 7 25,-3 13 6,2 6 16,-1 9-35,5 3 39,2-2-40,1-1 9,7-5-13,0-4 8,4-3-6,8-6 1,-1-3 16,-1-4-19,-3-4 2,3-3 0,-3-4-8,0-7 11,1-9-3,-4-4 0,1-8 14,-1-6-14,-4-6 0,0-5 2,0-2-14,-7-4 21,-11-2-9,-9-4 0,-6-2 4,-4 0-11,-3 0-9,1-1-35,-4-9 20,1-5-133,-2-6-201</inkml:trace>
  <inkml:trace contextRef="#ctx0" brushRef="#br0" timeOffset="463117.7593">23648 11675 527,'0'0'210,"0"0"-128,0 0-76,0 0 30,0 0 3,0 0-32,93-32 12,-54 28-19,0-1 5,-1 4-10,-7-1 5,-6 2-1,-9 0-24,-9 0-125,-7 8-179</inkml:trace>
  <inkml:trace contextRef="#ctx0" brushRef="#br0" timeOffset="463302.6875">23675 11822 349,'0'0'166,"0"0"-127,0 0 48,0 0-26,96 11 20,-44-11-62,2 0-11,-1 0-8,-8 0-72,-8 0-113,-13 0-118</inkml:trace>
  <inkml:trace contextRef="#ctx0" brushRef="#br0" timeOffset="465392.4705">24879 11402 493,'0'0'107,"0"0"-44,0 0-8,0 0 53,0 0-36,0 0-59,0 0 3,3-13-16,-3 38 0,0 14-10,0 13 28,0 6-16,0 2-2,2-2-13,-1-9 10,1-6-53,-1-7-34,-1-5-8,0-3-142,-9-4-47</inkml:trace>
  <inkml:trace contextRef="#ctx0" brushRef="#br0" timeOffset="465661.9329">24582 12041 739,'0'0'21,"0"0"-14,0 0 9,0 0 28,105 19 28,-29-19-64,18 0 9,9 2-13,3-2 9,-6 3-14,-14 1 1,-17 4-84,-23 2-94,-22 2-275</inkml:trace>
  <inkml:trace contextRef="#ctx0" brushRef="#br0" timeOffset="466132.0673">24735 12334 785,'0'0'16,"0"0"-16,0 0 0,0 0 72,94-53-35,-62 47-15,-2 3 3,-3 3-14,-3 0-7,-8 2-4,-1 14 1,-6 6-6,-3 3 5,-4 5 0,-2 0-4,0 2 15,0-1-24,-3 0 13,-9-3-41,-6-1 39,-3-3-20,-3-3 22,-1-3-7,2-2 16,5-6-9,8-4 0,7-3 3,3-1-19,3-2 22,25 0-6,18 0 28,14-2-15,12-7-18,4-4 5,-6 0-74,-4 1-131,-13-1-208</inkml:trace>
  <inkml:trace contextRef="#ctx0" brushRef="#br0" timeOffset="467187.7358">25928 11481 513,'0'0'110,"0"0"-58,0 0-15,83-67-17,-53 55 40,2 5-26,-3 5-7,1 2 10,-4 0-22,1 21-12,-5 11-3,-8 10 14,-10 9-16,-4 8 2,-26 0 0,-14-3-3,-3-10-12,3-8 4,8-10 3,10-5 7,11-7-9,7-2 10,4-2-3,0-5-7,23-4 12,9-3-2,13 0 0,6 0 8,7-11-23,-4-2-3,-7 3-63,-9 1-10,-12 3-144,-12 1-166</inkml:trace>
  <inkml:trace contextRef="#ctx0" brushRef="#br0" timeOffset="467905.2161">26842 11308 462,'0'0'165,"0"0"-91,0 0 16,0 0-42,0 0-31,0 0 32,5-23-49,-2 46 0,3 14 14,-1 15-14,-4 10 21,1 5-12,-2 2 3,0 0 7,0-6-19,0-6 0,-5-8-3,-3-7 6,1-4-8,-3-1-2,1-3-59,0-5 63,-3-5-71,6-6-74,1-8-50,5-9-156</inkml:trace>
  <inkml:trace contextRef="#ctx0" brushRef="#br0" timeOffset="468787.4305">27372 11445 501,'0'0'65,"0"0"-15,0 0-15,0 0-21,-102 11 83,76 21-47,2 4-38,5 8 47,5 3-56,7-5 16,7-3-19,0-6 20,6-4-27,15-7 7,4-5 0,5-8-3,1-6 3,2-3 0,2-7 0,-3-14 14,-3-5-27,-9-5 13,-5-2 0,-9-4 3,-4-4 6,-2 0-9,0 4 0,0 4-23,-6 7-37,-8 5-88,4 8-145</inkml:trace>
  <inkml:trace contextRef="#ctx0" brushRef="#br0" timeOffset="469192.8102">27699 11432 604,'0'0'188,"0"0"-143,0 0 9,0 0-43,0 0-11,0 0 0,67 17 1,-28 5 25,1 4-26,-1 1 8,-3 0-13,-5 1 20,-5-2-15,-4 0 0,-3-2 6,-7-3-9,-7-1 3,-5 0 0,0 1-18,-20 0 15,-8-1 3,-5 1 0,-5-2 8,0-3-10,2 0 2,3-3 0,5 0-16,3 1 16,4 0-8,0-3-14,3 0-166,4-4-256</inkml:trace>
  <inkml:trace contextRef="#ctx0" brushRef="#br0" timeOffset="469593.875">28711 11650 465,'0'0'330,"0"0"-251,0 0-71,0 0 17,0 0-10,0 0-15,91-14 0,-44 14 19,3 0-24,-1 0 5,-9 0-16,-9 0-6,-10 4-142,-15 3-150</inkml:trace>
  <inkml:trace contextRef="#ctx0" brushRef="#br0" timeOffset="469756.6371">28748 11831 402,'0'0'126,"0"0"-91,0 0-6,0 0 56,0 0-50,125 11 10,-68-11-45,4 0-7,-1 0-58,-10 0-282</inkml:trace>
  <inkml:trace contextRef="#ctx0" brushRef="#br0" timeOffset="470257.778">29910 11276 687,'0'0'104,"0"0"-92,0 0-6,0 0 4,0 0-10,0 0 3,3 84 26,-3-25 41,0 6-53,-1 4-13,-4 3 13,2-6-6,2-2-11,-1-10 0,-1-3 12,0 0-27,-4-3 15,1-2-19,-3-4-9,1-8-132,5-10-65,3-9-190</inkml:trace>
  <inkml:trace contextRef="#ctx0" brushRef="#br0" timeOffset="470696.5253">30346 11544 643,'0'0'81,"0"0"-65,0 0-32,0 0-2,-83 36 18,54 6-11,2 8 25,6-1 3,9-4 38,6-5-43,6-7 24,0-3-36,12-6 0,7-4 6,4-7 2,5-4-8,5-9 2,3 0 8,2-3-19,-2-18 9,-6-6-8,-9-7-1,-10-7-4,-8-3 9,-3-4 4,0 1-34,-11 3 32,-4 7-110,-1 7-178</inkml:trace>
  <inkml:trace contextRef="#ctx0" brushRef="#br0" timeOffset="471181.8739">30776 11449 279,'0'0'410,"0"0"-410,0 0-3,0 0-4,0 0 7,102 30 32,-60-6-12,3 3 5,3 0-4,-1 0-15,-2-1 27,-1-3-29,0-1-4,-5-2 37,-6-2-32,-6-2-3,-8-1-2,-10-1 13,-3 3-22,-6-2 9,0 1 0,-6 2 28,-13 2-14,-8-2 9,-4 3 6,-8 2-23,-2 1 11,-6 4-17,-4 4 0,-7 3-10,-4-1 18,1 0-8,5 0 0,2-2-38,7-3 18,10-3-149,5-8-206</inkml:trace>
  <inkml:trace contextRef="#ctx0" brushRef="#br0" timeOffset="479603.553">7849 14786 376,'0'0'179,"0"0"-106,0 0-39,0 0 79,0 0-7,0 0-97,0 0 33,3-8-42,-3 8 5,0 0-20,0 0 12,0 0-43,0 0-86,0 8-188,-15 2-59</inkml:trace>
  <inkml:trace contextRef="#ctx0" brushRef="#br0" timeOffset="479819.6311">7534 15167 339,'0'0'202,"0"0"-157,0 0 32,0 0-6,0 0-20,0 0-28,0 0-23,0 0-71,0 0-74,0 0-275</inkml:trace>
  <inkml:trace contextRef="#ctx0" brushRef="#br0" timeOffset="480082.5832">8176 15195 237,'0'0'372,"0"0"-271,0 0-75,0 0 57,0 0-23,0 0-41,2 0-19,-2 0-4,-4 0-24,-3 0-17,-4 0-110,2 5-26,0-1-80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36:31.4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9211 14374 123,'0'0'213,"0"0"-154,0 0-28,0 0-8,0 0 74,0 0-54,4-5-31,1 8 15,7 13-12,-2 5 59,2 10-36,0 8-18,-1 6 32,-5 5-43,1-1 1,0 0 8,-1-6-5,2-4-13,5-6 0,-1-1 7,6-3-20,2-6 13,2-1 0,-1-9-1,-3-5 8,-5-5-7,4-3 0,-3 0-4,3-17-6,4-7 10,-2-6 0,-2-3 0,-3 2 12,-3 0-12,-2 1 0,-2 4 11,1 5 0,-5 6-8,0 8 6,-3 4 32,0 3-37,1 0 9,4 15-13,2 11 4,5 5-14,2-1 10,-1-1 0,0-3-3,4-5 13,-1-3-10,0-5 0,0-5 9,0-4-19,-4-3 10,1-1 0,1-1 3,1-17 10,1-7-13,3-2 0,-7-5 11,-4-3-7,-2-3-4,3-4 0,-3-2 6,1-4 2,1 2-8,-1 2 0,2 4-29,0 2 23,1 9-55,-2 8-35,-2 8-45,-5 10-192</inkml:trace>
  <inkml:trace contextRef="#ctx0" brushRef="#br0" timeOffset="657.8335">9988 14836 226,'0'0'113,"0"0"-86,0 0 8,0 0 60,0 0-2,0 0-48,66 42 40,-42-42-43,1 0-18,2 0 1,1 0-15,0-3 1,1-9-11,-5-3 14,0-2-7,-7-3-7,-4-2 0,-6-2-4,-3 0 4,-4-1 0,0 3-1,0 4 14,-11 6-13,-5 4 12,-3 8 10,-6 0-5,4 14-4,-5 13-13,7 5 0,6 3 13,4-1 6,9-3-19,0-5 0,9-3-7,12-5 15,10-5-9,9-3 1,2-8-40,0-2 26,1 0-133,-4-1-201</inkml:trace>
  <inkml:trace contextRef="#ctx0" brushRef="#br0" timeOffset="2089.5902">11856 14649 456,'0'0'138,"0"0"-46,0 0 23,0 0-66,0 0-17,0 0 15,-83-57-38,60 57-9,-1 0 0,0 12 15,1 6-20,3 3 5,4 3 0,5 3-17,4 2 28,7-2-11,0-3 0,0-3 6,7-5-15,5 0 9,4-4 0,0-5-10,3-3 18,-1-4-13,6 0 5,1-4-34,3-15 22,-1-5-32,-7-2-29,-6 2 60,-9 3 17,-5 5-4,0 6 60,0 4 10,0 1-8,0 4-52,-3 1-4,3 0-8,0 0 4,0 4-2,0 13 0,0 2 11,0 1-21,8-2 10,6-3 0,3-1-10,5-1 21,5-2-11,1-2 0,1-3 4,-4-3-18,-1-1 14,-2-2-3,1 0-17,-2-16 4,1-6 4,-1-5 12,-8-3-53,-5-2 42,-4 2-16,-4 1 27,0 2 20,-7 5-13,-4 2 29,-1 2 0,-1 2-28,4 3 33,1 3-41,3 2 4,3 5-3,2 2-1,0 1 0,0 0-1,0 0 1,12 0-10,9 4 10,6 6 0,3 0-6,1 1 14,0 1-8,-1-1 0,0 2 2,-6 2-17,-2 1 15,-7 2-31,-3 3 23,-5 1-38,-5-1 39,1 0 2,-1-2 5,1 0-5,1-3 5,1 0 0,2-2 14,2-2-3,0-5-11,3 0 17,1-4-6,3-3 18,4 0-29,2-5 0,5-13 4,0-5-4,-2-2-5,-7 1 3,-3 1-3,-9 4 3,-6 2 2,0 4 0,0 3 33,-4 4-22,-7 3 5,-1 3-11,0 0 14,-1 16-28,1 5 9,3 4 0,8 2-12,1-1 12,0-4-2,11-2-10,8-3-58,1-8-61,6 0-270</inkml:trace>
  <inkml:trace contextRef="#ctx0" brushRef="#br0" timeOffset="3808.937">14046 14730 422,'0'0'24,"0"0"16,0 0 44,0 0-16,0 0-16,0 0 5,-65-66-31,39 64 1,-1 2-25,1 0 18,1 0-20,6 10 0,6 0 3,2 3 3,7 4-6,2 0 0,2-2 14,0 0-13,0 0-1,11-4 0,5-3-7,1-1 11,4-7-4,1 0 0,0 0-33,-1-7 15,-3-1-22,-4-2 26,-6 1-5,-2 3 29,-3 2-10,-1 1 12,-2 3 3,0 0 56,1 0-71,1 0-7,1 1-5,1 7 15,1-1-3,5-1 0,2-1 10,4-3-9,4-2-1,5 0 0,2 0-9,3-11-2,1-6-15,2-3-1,0-3-5,0-4 27,-2-5 9,-5-4-4,-6-5 42,-6-1-19,-5-3-8,-3-2 35,-3 1-48,-2 0 42,-1 4-38,0 7-3,0 9 14,0 10-8,0 9-9,0 7 0,0 0-1,0 17-5,-3 17 1,-7 17 5,-1 7-3,1 3 10,1 2-7,5-2 0,4-6 14,0-6-18,6-7 4,11-9 0,4-6-3,-3-9 5,3-6-2,-3-8 0,3-2 11,-2-2-24,-1 0 13,-3-4-4,-3-10-17,-4-1 21,-3-6 0,-3-1 0,-2 0 5,0 0-11,0 1 6,-5 3 0,-3 2-14,3 8 17,2 1-3,2 7 0,1 0 13,0 0-26,0 7 13,0 4 0,0 2-5,6-2 7,7-1-2,3-5 0,8 0 14,6-3-17,3-2 3,1 0-23,-2-4 21,-6-6-64,-2-4 62,-4-2-6,-1-7 16,0-7-8,-2-6 2,1-4 0,-3-4 40,-1-6-26,0-4 19,2-2-27,-4 0 16,-1 5-22,-4 11 0,-5 8 0,-2 13 26,0 9-14,0 7-3,0 3-5,-3 16 16,-11 23-21,-1 17 1,-1 9 0,2 6-12,1-1 18,7-4-6,3-5 0,3-5 9,0-7-13,0-10 4,0-5 0,8-7-10,3-7 13,0-7-3,3-5 0,5-8 7,3 0-12,5-8 5,-3-11 0,-2-4-23,-4-2 12,-6-2 11,-4-1 0,-4 4 0,-1 6 0,-3 6 0,0 6 1,0 5 32,-3 1-33,-3 3 0,-3 16 0,2 5 5,4 2-10,3-2 5,0 0 0,0-5-18,10-2-4,4-6-30,2-7-52,2-4-116,-2 0-142</inkml:trace>
  <inkml:trace contextRef="#ctx0" brushRef="#br0" timeOffset="5140.174">16532 14736 338,'0'0'79,"0"0"-66,0 0 5,0 0 69,0 0-55,0 0 54,45 21-30,-31-21-42,3 0 18,1 0-23,1 0-9,5-4 4,0-10 19,3-4-13,-1-6-10,0-4 2,-2-7 9,-3-4-5,-4-5-6,-4-3 0,-3-1 22,-1-3-26,-3 0 4,-2-2 0,2 1-5,-3 0 17,-1 7-12,0 9 23,-2 9-14,0 12 22,0 9-13,0 6-7,0 0 9,0 13-20,-5 28 0,-7 20-8,-1 9 28,-1 4-20,2-5 0,3-3 2,5-4-4,4-7 7,0-6-5,4-10 0,12-4 17,3-7-19,3-5 2,5-7 0,4-7-11,3-4 11,2-5 0,-3 0-3,-6-8-9,-5-5 12,-8-4 0,-4-1 3,-1-3-12,-3 2 9,-4 4 0,-2 1-4,0 5 25,0 3-4,0 4-7,0 2-10,-3 0 4,-3 15-4,-1 6 0,3 5 0,2-2 10,2-1-13,0-4 3,5-3 0,3-5-14,-1-3 17,1-4-3,2-4 0,2 0-9,4-2-2,-2-15 11,0-4-48,-7-2 30,-7-2-34,0-2 28,0 3 1,-10 3 2,-3 3 21,3 5 78,0 5-26,3-1 12,4 7-62,3-1 17,0 0-19,0 0 15,15-2-18,6 0 3,6 1-4,4-2-17,1 0-4,1-1-23,1-1-36,-4 0-119,-5 1-170</inkml:trace>
  <inkml:trace contextRef="#ctx0" brushRef="#br0" timeOffset="5441.0021">16490 14381 606,'0'0'7,"0"0"-4,90 2 13,-44-2-11,9 0 87,10 0-1,9 0-67,0 0 4,-5 0-27,-8-5-2,-6 2-11,-5 0-153,-4 0-30,-7 0-150</inkml:trace>
  <inkml:trace contextRef="#ctx0" brushRef="#br0" timeOffset="7006.7711">18853 14503 333,'0'0'88,"0"0"-23,0 0-10,0 0 18,0 0 42,0 0-68,-88-38-15,70 38-4,-1 0-14,-3 14-7,0 4-7,5-1 9,3 1-16,6 0 7,6-3 0,2 1-3,0-2 2,3-4-6,13 1 7,6-7-30,1-1 18,3-3-9,0 0-12,1-7 25,-3-5-19,-4-2 27,-4 3 0,-9 7 2,-4 3 29,-3 1 44,0 0-30,0 22-34,0 10 5,-4 10 17,-5 3-5,0 2-28,-3 1 38,1-1-37,-5 1 9,-4 0-7,-2 0 17,-3-4-20,0-7 0,-1-8 2,7-8-13,4-9 11,7-9-4,4-3-3,4-1-11,0-20 16,0-7-1,0-2 6,11-4-15,5-1 12,0 0 0,5 4-3,1 2 11,5 2-8,3 1 0,1 4 0,5 1-6,5 3 6,3 1 0,6 2-2,-1 2 14,-3 1-15,-3 3 3,-10 1-16,-6 2 6,-12 0 0,-6 1 8,-6 0-14,-3-1 16,0-1 0,0 1 0,-3 1 8,-6 0 0,1 2-8,-3 1 0,0 2-1,-3 0 7,0 7-12,3 11 6,2 1 0,5 1-13,4-1 13,0 1 0,6-4-2,9-1 25,4-4-23,4-4 0,7-2 7,5-5-18,5 0 15,7 0-4,0-16 0,-2-7-2,-2-7 2,-7-9 0,-3-5 0,-5-6-11,-4-4 12,-9-3-1,-3-2 13,-9 2 2,-3 1 6,0-1-4,0 1-15,-2 5 21,-1 9-11,1 13-12,0 13 30,-1 11-20,2 5 7,-4 16-17,-1 27-5,-1 20-6,-3 14 11,3 0 0,4-2 0,3-4 15,0-8-15,0-7 0,11-10 0,7-10-18,1-5 18,2-12-20,4-7 3,2-10-61,5-2 29,-1-8-190,-6-16-362</inkml:trace>
  <inkml:trace contextRef="#ctx0" brushRef="#br0" timeOffset="7276.3551">19317 14401 461,'0'0'143,"0"0"-127,0 0 1,0 0 39,90 4 67,-41-4-84,3 0-16,5 0 0,1-6-11,-1 0-12,-4-2 0,-3 3-60,-9-1-53,-8-2-204</inkml:trace>
  <inkml:trace contextRef="#ctx0" brushRef="#br0" timeOffset="8347.7505">21151 14056 122,'0'0'485,"0"0"-406,0 0-13,0 0-16,0 0-24,0 0 5,0 19-21,1 15 11,-1 6 31,0 5-43,0 2 11,0-5-20,0-3 13,0-4-14,-3-4 1,0-3 0,0-3-3,-1-2-7,4-2-7,0-5-40,0-2-99,0-10-33,0-4-186</inkml:trace>
  <inkml:trace contextRef="#ctx0" brushRef="#br0" timeOffset="8726.7006">21132 14026 191,'0'0'158,"0"0"-80,20-79-5,-12 55 42,2 0-67,5-1 25,2 4-17,3 1-34,1 10 6,-3 7-19,2 3-3,-1 8 15,-1 20-20,0 2-1,-3 3 24,-7 0-6,-3-3-19,-5-3 1,0-1 0,0-5-1,-7-4 1,-10-2 0,-5-5-9,-5 1-30,-1-4 11,-2-1-42,3 0-32,3-1 47,5-3-36,7 1-25,4-1-31</inkml:trace>
  <inkml:trace contextRef="#ctx0" brushRef="#br0" timeOffset="9212.3195">21688 14089 388,'0'0'6,"0"0"27,0 0 67,0 0-21,-92-37-14,68 37-56,1 18 44,-2 10-24,1 9-26,6 6 41,2 5-31,3 0 16,6-2-17,7-3 6,0-4-18,7-4 0,16-5 9,4-4-10,3-7 1,-2-7 0,0-6-3,-1-6 13,-1 0-10,2-12 0,-2-12 9,-1-3-6,-3-3 0,-4-5-3,-9-3 26,-8-4-15,-1-4-1,0-4-10,-16-3 8,-2 2-31,-4 7 17,1 11-25,1 14-14,1 11-132,2 8-120</inkml:trace>
  <inkml:trace contextRef="#ctx0" brushRef="#br0" timeOffset="9744.9367">22270 14054 628,'0'0'71,"0"0"14,0 0-29,0 0-51,0 0 34,-102-71-39,75 71 0,1 0-4,0 2 20,4 12-16,1 4 0,6 7-3,8 6-16,5 8 19,2 1 0,0 2-4,18-1 16,2-5-12,2 0 0,2-4 9,-1-5-3,-1-2-6,-3-2 0,-6-2 0,-4 2 12,-9-2-12,0-2 0,-2 1 9,-20-2-10,-5-1 1,-5-4 0,-4-2 4,4-5 2,4-6-7,6 0 1,4 0-33,3-8 24,6-8-72,4-5-125,5-5-158</inkml:trace>
  <inkml:trace contextRef="#ctx0" brushRef="#br0" timeOffset="10130.2978">22465 14059 470,'0'0'202,"0"0"-93,0 0-85,0 0-12,0 0-2,0 0 5,45-5 17,-17 5 3,2-2-29,-2 0 15,-1 1-21,-3-3 0,-3 3 0,-3-1-11,-6 1-45,-4-1-218,-5 1-208</inkml:trace>
  <inkml:trace contextRef="#ctx0" brushRef="#br0" timeOffset="10368.6118">22640 14026 493,'0'0'156,"0"0"-124,0 0-27,0 0 85,-47 95-7,46-61-53,1 4 20,0-5-43,6-1 6,5-2-1,-1-2 3,0-2-15,-2-2 0,-5-2 6,-3-1-26,0-1 11,0-2-52,-9-1-35,-7-5-136,-1-3-28,-4-3 55</inkml:trace>
  <inkml:trace contextRef="#ctx0" brushRef="#br0" timeOffset="10531.399">22491 14498 11,'0'0'107,"0"0"35,0 0 51,0 0-135,0 0-6,0 0-2,38 0 56,-5 0-4,3 0-83,3 0 15,-2 0-31,-2 0 14,-3-1-34,-3-3 4,-1-1-129,-3-3-67</inkml:trace>
  <inkml:trace contextRef="#ctx0" brushRef="#br0" timeOffset="11032.6018">23080 13994 432,'0'0'286,"0"0"-185,0 0-34,0 0-46,0 0-4,0 0 4,31-11-6,5 7-5,6 1-10,4-1 24,3-3-25,0 3 1,-4 0 0,-6 1-9,-9 3-43,-9 0-54,-15 0-232</inkml:trace>
  <inkml:trace contextRef="#ctx0" brushRef="#br0" timeOffset="11286.5429">23253 13976 333,'0'0'212,"0"0"-212,0 0 76,0 0 50,0 107-30,0-65-4,0 0-77,0-2 19,5-6-21,-1-1 0,-1-3-5,1-3-8,-1-2 0,-3-3-6,0-2-22,0-5-4,0-5-37,3-4-114,6-3-54,3-3-89</inkml:trace>
  <inkml:trace contextRef="#ctx0" brushRef="#br0" timeOffset="11656.3743">23747 13973 717,'0'0'93,"0"0"-67,0 0-7,0 0 0,0 0 22,0 0-35,79-39 25,-54 36-31,4 1 1,-2 2-7,-2 0 22,2 0-16,-2 0 0,-1 0-23,-5 0-20,-5 2-154,-8-2-321</inkml:trace>
  <inkml:trace contextRef="#ctx0" brushRef="#br0" timeOffset="11872.3357">23887 13973 406,'0'0'92,"0"0"-28,0 0 32,-18 86-27,17-53 6,1 5-24,0 1-48,0-1 38,0-4-38,-3-3-2,-5 0-2,-4-4-8,-1-1-29,-2-5-96,0-3-181,0-7-60</inkml:trace>
  <inkml:trace contextRef="#ctx0" brushRef="#br0" timeOffset="12050.6221">23720 14443 379,'0'0'361,"0"0"-266,0 0-70,0 0-5,0 0-20,0 0 26,82 2-26,-37-2 21,2 0-21,0 0-8,0 0-19,-3 0-78,-7 0-59,-11 0-272</inkml:trace>
  <inkml:trace contextRef="#ctx0" brushRef="#br0" timeOffset="12805.5677">24360 13943 376,'0'0'254,"0"0"-189,0 0 43,0 0-45,0 0-47,0 0 33,0-6-49,0 12 2,2 16-10,4 14 31,1 8-23,3 7 2,-1 2 15,3-3-6,3-6-11,-1-8 0,2-6-3,-2-5 15,0-2-12,0-6 0,-1-6 5,-2-3-12,-2-5 7,2-3 0,2 0 5,3-3 9,0-13-14,4-7 0,-4-6 15,3-6-17,-1-2 2,-1-4 0,-1-5-7,-2 1 19,-4-2-15,2 4 3,0 5-45,0 4 18,-2 11-90,1 5-89,-5 5-105</inkml:trace>
  <inkml:trace contextRef="#ctx0" brushRef="#br0" timeOffset="13205.8727">25000 13904 211,'0'0'239,"0"0"-73,0 0-25,0 0-98,0 0-6,0 0-34,-2 71 30,-2-28 37,-2 7-61,3-2 14,0-1-23,-1-5 12,-1-4-13,-1-5 1,-3-2 0,0-4-12,-1-2 0,-2-4-9,5-5-28,0-7-72,6-3-15,1-6-85,0 0-86</inkml:trace>
  <inkml:trace contextRef="#ctx0" brushRef="#br0" timeOffset="13491.0578">25018 13913 228,'0'0'476,"0"0"-395,0 0-62,0 0 46,0 0-44,0 0-10,85-77 9,-57 73-11,-2 4-9,-3 0 0,-1 0 6,-3 0-16,-4 4 10,0 5-34,-5-1 1,-5 2-130,-5 3-48,0-3-57</inkml:trace>
  <inkml:trace contextRef="#ctx0" brushRef="#br0" timeOffset="13707.2509">24913 14138 163,'0'0'82,"0"0"58,0 0-46,81 7-7,-44-7-8,2 0-54,-4 3 4,-7 1-6,-7 2-12,-8 2-18,-7 1 7,-6 3-108,0 0-81,-15 3-153</inkml:trace>
  <inkml:trace contextRef="#ctx0" brushRef="#br0" timeOffset="13919.2309">24900 14404 207,'0'0'143,"0"0"-8,0 0-7,82 4-70,-46-4-27,3 0 64,-2 0-65,-1-2-26,-6 1-4,-5-2-6,-7-1-78,-3 1-109,-2-4-258</inkml:trace>
  <inkml:trace contextRef="#ctx0" brushRef="#br0" timeOffset="31668.9832">25871 14235 130,'0'0'94,"0"0"-54,0 0 14,0 0 71,0 0-73,0 0 16,33 23 6,-20-23-45,-1 0 38,-2 0-58,1 0 4,0 0 25,-1-4-26,5-4-11,-1-5-1,3 0 7,-3-2-7,1 1 3,-5 1-3,-2 0 0,-3 2 12,-1 2-12,-4 1 0,0 4 8,0-1-14,0 2 6,0 0 0,0 2 3,0-1 9,0 2-12,0 0 0,0 0 6,0 0-23,0 0 11,0 0 4,0 2-18,0 5 27,0-1-7,0 0 0,0 0 4,0 0-13,0 2 9,0 1 0,1-3-6,7 0 17,-2 0-11,1-3 0,2-2 7,-2-1-11,1 0 4,0 0 0,0 0 5,0 0 10,-2 0-15,1-1 0,4-5 9,-2 0-12,1-3 3,3 0 0,-2 0-3,0 1 16,-3 2-13,-2 0 0,-3 3 7,0 0-3,-1 0-2,-1 2-2,1-3 5,1 3 11,-2-1-16,-1 1 10,4 0 1,-2-2-6,1-2-5,2 0 0,-1 2-3,4-2 10,-1 2-7,2 1 0,-3-1 9,-1 1-22,-1 1 13,-1-2 0,0 3-3,-1 0 13,0 0-16,1 0 6,0 3-11,2 9 2,-2 6 10,-3 3-1,0-1 9,0 1 9,0-2-15,0-2-3,-3-3 8,-3-1-10,3-2 2,-3-1 0,5-2-2,-2-4 16,3-1-14,0-2 0,0-1 5,0 0-16,0 0 11,0 0 0,0 0-4,-2 0-20,2 0-18,0-1-180,0-11-283</inkml:trace>
  <inkml:trace contextRef="#ctx0" brushRef="#br0" timeOffset="32301.8409">26149 13940 347,'0'0'155,"0"0"-122,0 0 53,0 0-42,0 0-14,0 0 46,0-12-56,0 12 14,0 0-30,0 0 13,0 0-30,0 0 13,0 0-7,0 1-1,0 11-13,-3 5 21,-2 0 0,1-1 5,1-1-14,-3-1 9,3-1 0,0 1-1,0-1 14,0 2-13,0 1 0,0-4-22,-2-2-53,0-1-102,2-4-22,0-1 4</inkml:trace>
  <inkml:trace contextRef="#ctx0" brushRef="#br0" timeOffset="32872.1279">26170 13765 529,'0'0'166,"0"0"-137,0 0-27,0 0 17,0 0-10,0 0-1,1 0-8,-1 0-96,0 0-176</inkml:trace>
  <inkml:trace contextRef="#ctx0" brushRef="#br0" timeOffset="34892.689">26370 14095 79,'0'0'176,"0"0"-154,0 0 41,0 0 5,0 0-14,0 0 33,-6 0-36,6 0-14,0 0 4,0 0-27,0 0 51,1-1-21,4-7-44,1-1 17,2 2-17,0-6 0,1 1 0,4-2 15,-1-3-15,2 0 0,-2 2 2,-2 3-7,0 3 5,-4 3 0,-1 5-3,-3 1 11,-2 0-15,1 0 7,4 4-25,1 13 19,-1 7 12,1 6-6,0 1 22,-1 3-12,1-3 10,-1-2-16,0-4 3,1-5 5,-1-2-11,-1-3-1,1-4 0,-1-4 15,2-3-17,0 0 2,2-4 0,1 0 8,7 0-2,2-2-6,3-8 2,-1-4 16,-3-1-18,-1 0 0,-4-1 2,0-3-6,-3 0 4,-1-5 0,1-5 0,1 1 14,-1-6-14,0 0 0,1 2 0,-2 1-11,-2 2 12,-2 5-1,1 1 0,-1 2 13,-1 5-15,0 0 2,0 6 0,-1-1-4,-1 4 4,2-2 0,0 3 0,2-2 17,-4 4-17,5-1 0,-5 1 1,1 3 6,-1-3-7,-1 1 0,0 2 0,0-1 15,0 2-15,0 0 0,0 0 6,0 0-3,0 0-3,0 0 0,0 12 0,-1 17 5,-11 12-5,0 7 0,-3 3 4,3-2-17,3 0 14,5-1-1,0-4 0,4-9 21,0-1-22,4-9 1,8-2 0,6-5-14,0-3 14,2-7 0,4-5 0,2-3 15,1 0-15,-2 0 0,-1-8 0,-2-5-21,-5-2 24,0-4-3,-4 0 0,-4-5 2,-5-2-3,-4 0 1,0 4 0,0 4-17,0 4 17,-3 7 0,-1 4-1,1 3 18,1 0-26,-1 0 9,0 12-1,1 7-19,2 3 20,0-1 0,0-2 0,2-2 17,7-2-17,4-2 0,2-4 0,6-1-14,-1-5 17,1-3-3,-1 0 0,0 0 17,-1 0-17,0-8 0,-3-2 1,-5-4-18,-3 1 20,-4-5-3,-2-2 0,-2-4 20,0-3-21,0 0 1,0 3 0,0 4-16,-2 5 19,1 5-3,-1 5 0,1 2 12,1 2-12,0 1 0,0-2 3,0 2-21,0 0 18,0 0 0,3 0-1,7 2 12,5 4-14,-1-1 3,0 3 0,0 1-18,2 2 20,-1 2-2,3 2 0,-1 3 17,-1 1-18,-2 0 1,-1 2 0,-4 0-14,-2 0 16,-1-1-2,3-4 0,-3 0 13,0-5-13,2-3 0,2-1 0,1-4-19,1-3 12,1 0-39,-3 0-46,1-16-263</inkml:trace>
  <inkml:trace contextRef="#ctx0" brushRef="#br0" timeOffset="35283.9393">26649 13898 349,'0'0'120,"0"0"-22,0 0-35,0 0-18,0 0 72,0 0-87,73 12 12,-41-10-42,4-2 8,5 0-10,3 0 5,3 0-3,2 0 0,-1 0 7,-1-5-19,-5 0-14,0-2-94,-6-2-102</inkml:trace>
  <inkml:trace contextRef="#ctx0" brushRef="#br0" timeOffset="38401.3908">27650 14229 112,'0'0'135,"0"0"-71,0 0-4,0 0 50,0 0-10,0 0-42,-2 0 22,2 0-61,0 0 3,0 0-10,0 0 7,0 0-16,0 0-3,3 0 8,6-4-9,3-1 5,3-4-4,6 0 0,2-3 16,0-5-16,3-1 0,-1-3-11,-3-7 5,-2-4-68,-3-6 53,-3-1 13,1-1 11,-3-1-7,3 1 4,-3 0 0,0 4-11,-1 0 15,-1 1-4,-3 5 21,-2 3-21,-1 4 46,-4 7-20,0 2-24,0 5 61,0 5-60,0 3 26,0 1-1,0 0-6,0 0-5,0 0-17,0 11 1,-7 18-13,-4 15 13,-5 13-1,2 9 0,-2 5 32,-1 4-26,0 8-6,-2 3 2,2 1 19,0-3-7,4-5-12,4-4-2,3-5 24,-3-3-18,3-8-6,0-7 3,3-10 7,3-7-10,0-6 0,0-11-2,3-6-2,5-9-10,3-3 0,6-10 12,4-18-32,1-8 33,-4-5-18,-5-3 15,-8-4-22,-5 0 13,0 3-15,0 4-3,-12 8 8,0 8 37,1 2-14,0 4 24,3 2-7,4 5-1,1 2-15,3 3 4,0 4-1,0 2-4,1-2 0,14 3 0,6 0 7,4-2-9,4 1 2,2-2 0,3-2-19,-1-2-13,5 0 32,-4-6-3,0-2-1,-1-6 3,-8-3 1,-1-1 0,-9-6-13,-6 3 13,-4-2 0,-5 3-5,0 6 22,0 4-17,-7 5 0,-6 3 3,1 3 3,0 0-6,0 6 0,2 0-2,1 0 7,0 10-16,6 4 11,3 4 0,0 1-17,0 4 17,12 3 0,0-1 0,3 1 14,1-4-14,2-5 0,-1-2 0,2-7-9,-1-2 20,4-3-11,0-3 0,1 0 20,2 0-17,1-6-3,-1-11 0,0-5-14,-1-7 13,-1-6-1,-4-2 2,-4-1-23,-5 2 13,-7 4 10,-3 5 0,0 6-8,-1 5 16,-9 4-8,2 4 26,2 2-16,0 3 12,3 0-22,1 3 7,2 0-19,0 0 12,0 0-9,0 0 5,0 9 8,3 2-10,7-3 6,3 2 0,6-5-10,5 2 17,4-1-7,2-2 0,-1 2 17,-8 0-21,-2 2 4,-5-2 0,-3 3-15,-2-2 18,-1 1-3,2 1 0,-2 2 13,-2-3-15,1 5 2,0-2 0,-2 3-9,1 0 18,0-1-9,3-1 0,1-1 17,2 0-17,3-1 0,0-1 1,1-1-2,0-4 6,-2 0-5,-2-2 0,-1-2 16,-1 0-17,-2 0 1,-1 0 0,6-14 1,1-7 2,2-4-3,-1-2 0,3-4-12,-7 3-3,-2 4 15,-5 4 0,-4 5-23,0 5 24,0 2-1,0 3 0,-1 4 19,-2 1-9,1 0-10,-1 0 1,0 0-14,0 3 10,0 10 3,2 6-7,1-3 15,0 1-16,0-2 8,0-3 0,4-3-6,5-2 13,3-1-7,2-1 0,3-2 14,0-3-14,2 0 0,1 0 1,1 0-18,-1-8 21,-5 1-4,0 1 0,-4 3 15,-4 1-13,0 2-1,-1 0 8,1 0-13,-1 2 4,1 10 0,0 3 0,-2 2 22,-1-1-22,-2 2 0,-2-5 0,0 3-2,0-9 12,0 1-10,0-4 0,0-4 13,0 0-13,0 0 0,0 0 0,0-12 13,9-12-13,4-7 0,5-2 0,3 1-4,0 6 2,-2 5 2,1 6 0,-4 5-17,1 5 22,-5 3-5,-1 2 0,-2 0-5,2 3-1,1 11 6,-2 1 0,1 0-8,1 0 11,-2-1-3,3-2 0,-1-3 11,1 0-14,0-3 3,2-3 0,1-2-8,2-1 11,1 0-3,4-1 0,-4-11 12,1 0-14,-1-3 2,-4 0 0,-2-2-6,-2 2 17,-4 0-11,-2 4 1,-4 6 16,1-1-12,-2 6-5,0 0 0,0 0-10,0 0 10,-2 0 0,-8 10-2,-2 7 7,-2 5-9,5 2 4,6 4 0,2-3-15,1-2 22,0-4-7,4-4 0,9-4 13,4-5-12,4-5-1,3-1 0,4 0-3,4-12 6,2-9-3,3-6 0,-1-1-15,0-4 8,-5 3-15,-4 5 16,-5 4-9,-10 9 18,-6 3-3,-6 8 35,0 0-23,0 0 9,-10 15-21,-5 8 0,5 5-9,3 2 13,7 1-4,2 0 0,20-4 6,7-3-9,8-6 3,-1-7-47,-3-5-31,-8-6-250</inkml:trace>
  <inkml:trace contextRef="#ctx0" brushRef="#br0" timeOffset="39341.1107">29085 13982 163,'0'0'97,"0"0"-32,0 0 29,0 0-5,0 0-11,0 0-6,-4-41-57,1 34 19,-2-4-7,2 1-16,-2-1 0,1-2-11,-3 1 11,-1 0-5,-2 3 0,-2 1-1,-3 5 6,-3 3-3,0 0-8,-3 11 0,2 7 8,5 3-17,5 3 9,6 1 0,3 1-14,8-2 7,17-1-5,6-4-24,7-1-42,2-4-48,0-7-153</inkml:trace>
  <inkml:trace contextRef="#ctx0" brushRef="#br0" timeOffset="40628.4895">29813 13853 345,'0'0'75,"0"0"-2,0 0-51,0 0 79,0 0-38,0 0-48,-11-20 38,11 20-48,-1 0 21,-1 0-24,-2 0 20,-3 0-26,-5 6 4,-3 8 0,-2 2-3,3 2 11,0-1-8,1 2 0,4 1 9,1-1-29,2 2 5,6-1-90,0-2-111,0-4-103</inkml:trace>
  <inkml:trace contextRef="#ctx0" brushRef="#br0" timeOffset="41677.8194">30049 13957 266,'0'0'170,"0"0"-156,0 0-4,0 0 4,0 0 5,0 0 43,3 13-23,3-10 31,3 0-41,-1-1 7,0-2 10,3 0-42,3 0 18,1 0-9,5 0-6,-2 0 8,1-5-15,2-3 0,-5-2 3,1 2 10,-5 0-13,-5 0 0,0 0 11,-4-2 7,0-2-18,1 0 0,-1-1-3,-2 0 4,-1 3-1,0 2 0,0 4 13,0 1-23,0 3 10,-4 0 0,-7 0-12,-7 0 11,-3 3-2,0 7-10,-2 1-14,0-1 11,3 2 16,1 1-4,3-2-9,3 4-8,-1 2-12,5 1-9,3 0-80,5 0-33,1-3-130</inkml:trace>
  <inkml:trace contextRef="#ctx0" brushRef="#br0" timeOffset="53237.1573">30928 13922 80,'0'0'286,"0"0"-219,0 0-31,0 0-23,0 0 36,0 0-26,0-3-15,0 3 2,0 12 5,0 9 30,0 6-2,0 2-24,0 1 16,0-1-33,0-4-2,0-1 5,0-3 6,0-4-11,7-5 0,5-5 8,2-5-13,3-2 13,4 0-6,5-17 19,2-6-8,2-2-13,0-4 0,-4 1 9,-3 1-2,-4 4-6,-4 5 9,-7 9 33,-5 3-37,-3 5 54,0 1-41,0 0-2,0 0-34,0 11 1,0 10 16,0 2-5,0 2 18,0-3-14,0 1 1,0-5 0,0-2-9,7-4 9,3-6 0,4-4-1,7-2 14,6-5-13,4-14 0,-1-6 10,-4 0-9,-7-2 6,-6 1-7,-4 2 21,-5 0-8,0 0-11,-3 3-2,-1 5-29,0 2 29,0 5-76,-3 3-82,-3 1-211</inkml:trace>
  <inkml:trace contextRef="#ctx0" brushRef="#br0" timeOffset="53939.0633">31627 14133 349,'0'0'301,"0"0"-226,0 0-48,0 0 83,0 0-47,0 0-45,3 0-12,-1 0-6,-2 0 4,4 0-17,2 0 20,9 0-7,4-9 6,1-3 15,2-4-17,-3 0-4,-2-4 1,-2-2-16,-5-4 15,-4 1 0,-3-3-3,-3 2 3,0-2-8,0 6 8,-4 4-3,-4 9-15,-2 3 19,4 6-1,-3 0 0,-2 0 14,1 12-18,3 2 4,4-3 0,3 1-21,0-1 21,0-2 0,12 0-4,7-1 19,3-1-15,7-1 0,-1-1 0,1 0-8,-4 1 9,-3 1-1,-3-1 0,-2-1 20,2 3-24,-2 1 4,-1 2 0,-4 1-14,-7 1 14,-4 3 0,-1-1 13,0 1 2,0-1 3,-4 0-11,-4 0-4,1-3 21,2 2-22,4-5-2,1-2 0,0 1-9,0 0-5,0-3 6,0 0-38,6-2-30,4-3-151,6 0-48</inkml:trace>
  <inkml:trace contextRef="#ctx0" brushRef="#br0" timeOffset="54324.561">32376 13668 521,'0'0'211,"0"0"-135,0 0 8,0 0-80,0 0-4,-25 79 11,8-26-1,1 1 34,3-3-30,2-5-9,2-7 7,5-8-12,2-3 0,2-4-2,0-3 18,9-3-17,6-3 1,3-4-14,1-3 3,2-5-59,0-3 38,0 0-68,-3-9-248</inkml:trace>
  <inkml:trace contextRef="#ctx0" brushRef="#br0" timeOffset="54562.921">32139 13860 49,'0'0'491,"0"0"-485,0 0 18,0 0 31,95 12 74,-60-10-36,2-2-65,1 0 27,0 0-55,1 0 5,-3 0-12,-3 0-43,-7 0-142,-10-7-296</inkml:trace>
  <inkml:trace contextRef="#ctx0" brushRef="#br0" timeOffset="55311.6929">33009 13544 120,'0'0'522,"0"0"-438,0 0 0,0 0-58,0 0 1,0 0-8,0 18-5,0 25-14,0 17 41,0 10-30,0 5 19,0 1-30,-5-5 4,-2-5-13,0-4 19,0-4-10,3-2 0,2-6-12,2-5 9,0-8-16,0-11-55,5-13-86,13-11-229</inkml:trace>
  <inkml:trace contextRef="#ctx0" brushRef="#br0" timeOffset="55766.1272">33441 13781 439,'0'0'254,"0"0"-252,0 0 9,0 0 16,0 0-19,0 0 16,-105 26-21,72 12 7,-1 6 65,7 1-57,7-4 12,8-7-22,11-2 9,1-6-14,0-4-3,11-4 0,3-4-9,8-7 17,7-5-8,5-2 0,8-3 14,-1-15-31,-8-5 17,-11-1-13,-8-3-1,-9-2 13,-2-4-7,-2 0-28,1-2-109,-2 4-120</inkml:trace>
  <inkml:trace contextRef="#ctx0" brushRef="#br0" timeOffset="56245.2442">33587 13665 529,'0'0'91,"0"0"-58,0 0-30,0 0 42,0 0-45,0 0 0,19 7 37,0 10 2,3 4 20,1 0-29,1 1-21,2 1 8,1 0-17,2-2 0,-4-2 6,-5 2 4,-3-3-10,-8-2 0,-3-2 5,-1-2-16,-5-1 11,0-1 0,0 4-9,-12 0 21,-6 0-12,1 4 10,-3-1 0,-4 1 2,1-1-12,-4 0 0,-1 1-8,-2 1 14,0 2-12,-1 0-52,-3-1-143,4 1-230</inkml:trace>
  <inkml:trace contextRef="#ctx0" brushRef="#br0" timeOffset="58578.7001">20197 16457 298,'0'0'105,"0"0"-33,0 0-49,0 0 46,0 0 3,0 0-33,26 30 58,-26-30-51,0 0-21,0 1 40,0-1-60,0 0 27,0 0 0,-12 0-28,-5-7 26,-2-13-30,-2-4 2,3-7 8,-1-8-6,-1-7-4,1-6 0,0-9 12,2-4-14,0 0 2,3-7 0,-1-1-11,6-1 12,3 1-1,6 4 0,0 5 7,5 2-18,17 4 11,6 5-2,6 9-16,1 10 17,-2 14 1,-5 17 0,-4 3-4,-8 34-3,-8 24 7,-8 17 0,-8 15-10,-26 8 10,-13 0-2,-6-6 0,-1-14-7,2-12 0,7-9 9,2-8-6,3-7-8,7-9 0,9-10 14,15-8 0,9-9 1,6-5-1,27-1 7,18-12 6,14-14 2,10-7-8,4 2-7,-4-1 0,-5 4-22,-12 3-2,-10 3-156,-11-1-240</inkml:trace>
  <inkml:trace contextRef="#ctx0" brushRef="#br0" timeOffset="59581.4568">21185 15846 402,'0'0'123,"0"0"-56,0 0-36,0 0 28,0 0-54,0 0-3,-13 43 33,11-7-6,2 2 26,0 0-35,0-2-12,0-2 8,-3-1-16,0 1 0,0-6-8,0 1-45,0-5-64,0-3-109,-1-6-105</inkml:trace>
  <inkml:trace contextRef="#ctx0" brushRef="#br0" timeOffset="60013.8243">21177 15800 417,'0'0'129,"0"0"-73,0 0-27,0 0 24,0 0 42,0 0-72,36-32-6,-30 69-15,5 9 23,2 6 9,2-1-23,6-3-10,1-3-1,3-3 15,1-6-26,0-5 11,-4-6 0,-5-5-4,-4-7 2,-4-5 2,0-8 0,4 0 3,2-12-2,4-12 1,1-6 0,-4-1 36,-1-1-31,-4-3 20,-4-1-25,1-5 13,-3 1-15,0-4 0,-4-2 0,1 2-5,-1 0-19,-1 6-10,2 8-38,-2 9-165,0 9-286</inkml:trace>
  <inkml:trace contextRef="#ctx0" brushRef="#br0" timeOffset="60345.8845">21804 15814 560,'0'0'97,"0"0"-92,0 0 17,0 0-28,0 0 12,-20 106 22,18-66 47,2-2-68,0-5 21,0 0-28,0-4 11,0-3-18,0 0 7,2-5-57,-2-3-19,0-4-136,0-8-30</inkml:trace>
  <inkml:trace contextRef="#ctx0" brushRef="#br0" timeOffset="60584.0871">21807 15828 651,'0'0'79,"0"0"-21,0 0-32,0 0 19,15-90 9,3 80-43,7-1 0,5 4-11,0 6 6,0 1-19,-3 0 13,-5 11-38,-2 11-19,-4 2-121,-10-1-79</inkml:trace>
  <inkml:trace contextRef="#ctx0" brushRef="#br0" timeOffset="60799.9022">21768 16038 311,'0'0'95,"0"0"-71,0 0 27,0 0 17,85-4-14,-55 1-34,-3 3-7,-1 0-7,-7 0-6,-5 4-53,-10 10-108,-4 2-170</inkml:trace>
  <inkml:trace contextRef="#ctx0" brushRef="#br0" timeOffset="60984.8134">21771 16264 364,'0'0'105,"0"0"-92,0 0 84,0 0-59,102-3-10,-71-4 31,-2 2-48,-4 2 13,-4 3-24,-5 0-59,1 0-86,-4-2-209</inkml:trace>
  <inkml:trace contextRef="#ctx0" brushRef="#br0" timeOffset="61933.7312">22665 15870 446,'0'0'119,"0"0"-94,-11-106 56,-5 73-46,-4 6 4,-2 6 61,-3 8-82,-2 5 10,-3 8-27,-2 0 28,-3 15-33,2 15 4,2 9 0,3 8 1,4 6 7,3-1-8,8 2 3,2-4 19,5-3-7,6-8-15,0-5 1,9-6-10,5-6 12,0-5-3,3-4 0,2-5 13,5-5-17,-1-3 4,2 0 0,-3-6-18,-5-8-13,-4-2 30,-5-2-4,-5-1-20,-3 1 19,0 2 6,0 1 0,0 3 38,0 3-29,-3 3 21,3 0-8,0 3-8,0-2 9,0-1-23,6 2 1,14-1-17,6 4 18,1 1-2,-5 0 0,-3 13 3,-5 4-7,-5 4 4,-6 0 0,-3 2-14,0-2 19,0 0-5,0-1 0,-3-3-38,0 0 21,1-4-59,2-5-45,0-8-17,5 0-293</inkml:trace>
  <inkml:trace contextRef="#ctx0" brushRef="#br0" timeOffset="62504.0074">22953 15784 525,'0'0'110,"0"0"-95,0 0-3,-10 77 104,-3-36-81,0 1 29,1-2-45,-1-1-14,2-3 6,2-4 1,-1-4-12,1-5 0,2-4-6,1-5-5,0-5-13,4-2-33,2-6 23,0-1-149,0 0 17,3-12 147,9-8-72,0-7 54,1-5 11,3-7 26,-2-3 32,0-5 15,-1-1 32,-2-3 17,-1 0-27,2 3 26,-3 7-39,0 11-2,-3 12 21,0 10-43,-5 5 11,1 3-19,2 8-10,5 22-11,8 14-2,-2 10 6,-1 5 22,-2-1-18,-4-2-7,-2-5 2,0-4 12,-5-7-23,-1-2 5,0-5 0,0-7-3,0-4 3,0-7-16,0-5-5,0-9-48,0-1-60,-1-1-186</inkml:trace>
  <inkml:trace contextRef="#ctx0" brushRef="#br0" timeOffset="62688.5578">22913 16053 679,'0'0'158,"0"0"-130,0 0-28,0 0-3,0 0-11,0 0 3,97-60-6,-67 57-71,-2 0-129,-1 1-160</inkml:trace>
  <inkml:trace contextRef="#ctx0" brushRef="#br0" timeOffset="63083.1085">23311 15683 359,'0'0'327,"0"0"-304,0 0-10,0 0-1,94 0 1,-50-2 34,8 2-46,6 0 43,0 0-44,-3 0 6,-7 0-17,-12 0-127,-12 0-137</inkml:trace>
  <inkml:trace contextRef="#ctx0" brushRef="#br0" timeOffset="63325.3473">23614 15722 264,'0'0'277,"0"0"-191,0 0-49,-40 108 67,34-74-45,0-1-18,1 0 22,2 0-61,2-3 15,1 0-17,0-3 19,-2 2-25,2-2 6,0-4-27,0-1 24,0-7-133,9-4-57,5-7-116</inkml:trace>
  <inkml:trace contextRef="#ctx0" brushRef="#br0" timeOffset="63790.979">24053 15665 243,'0'0'114,"0"0"-51,0 0 8,0 0 4,0 0-19,0 0-33,-11-3 58,11 3-54,8 0 34,5 0-13,5 3-38,3-3 9,3 0-19,6 0 16,7 0-14,0-2-2,4-5-47,-6 1-108,-12 0-214</inkml:trace>
  <inkml:trace contextRef="#ctx0" brushRef="#br0" timeOffset="64038.4088">24123 15668 462,'0'0'80,"0"0"-71,0 0 21,0 0 77,0 0 8,0 110-71,0-73 19,1 4-38,-1 0-18,0 1 9,0-3 4,0 2-20,0-1 0,0 0 4,-1-6-9,-5-3 5,-3-4-42,-1-6-24,2-8-210,2-7-150</inkml:trace>
  <inkml:trace contextRef="#ctx0" brushRef="#br0" timeOffset="64207.7144">24050 16210 739,'0'0'114,"0"0"-25,0 0-85,0 0 0,0 0-1,89-32 11,-41 25-14,6-1 0,2 1 8,1 1-29,-2-1-12,-8 2-83,-12 0-220</inkml:trace>
  <inkml:trace contextRef="#ctx0" brushRef="#br0" timeOffset="64824.8435">24545 15590 435,'0'0'105,"0"0"-64,0 0-35,0 0 31,0 0 2,0 0-13,52 63 135,-38-9-106,2 3-24,-4-1-5,0-4-11,3-3 5,-2-7-20,5-1 5,1-7-11,1-5 13,-1-7-7,-4-8 4,-1-6 15,-4-5-19,1-3 0,3 0 9,6-15 15,-2-13-22,4-6 3,-4-5-3,0-5 12,-6 0-14,-2-2 0,-4-3-11,-4 0 5,-2-1-31,0 5 4,0 3 7,0 7-106,0 6-119,0 8-205</inkml:trace>
  <inkml:trace contextRef="#ctx0" brushRef="#br0" timeOffset="65188.1551">25154 15660 473,'0'0'311,"0"0"-268,0 0-43,0 0 0,0 0 3,0 97 38,0-49 12,-2 0-36,-2-1 29,-4-3-43,2-4-1,0-2 1,0-3 10,0-4-13,-1-1 0,0-5-6,0-2-9,1-5-5,3-7-49,2-5-36,1-6-228,0 0-84</inkml:trace>
  <inkml:trace contextRef="#ctx0" brushRef="#br0" timeOffset="65457.7329">25173 15611 388,'0'0'59,"0"0"7,0 0 39,0 0-7,43-77-9,-35 68-14,4 2-40,3 2-34,5 3 11,5 2-11,4 0-1,3 5 0,-2 10-9,-2 0-6,-4 1-74,-7 1-35,-6 1-16,-11 0-111</inkml:trace>
  <inkml:trace contextRef="#ctx0" brushRef="#br0" timeOffset="65658.283">25145 15849 336,'0'0'106,"0"0"-82,0 0-24,0 0 102,0 0-32,0 0 21,106-5-45,-78 2-42,-4 3 13,-9 0-17,-6 0-10,-2 8-84,-7 7-64,0 4-24</inkml:trace>
  <inkml:trace contextRef="#ctx0" brushRef="#br0" timeOffset="65874.4357">25102 16156 362,'0'0'170,"0"0"-161,0 0 67,0 0 7,0 0 19,0 0-8,83 24-83,-40-24 20,3 0-31,-4 0 25,-3 0-26,0 0 1,-5 0-74,-1 0 4,-5-2-228,-8-1-180</inkml:trace>
  <inkml:trace contextRef="#ctx0" brushRef="#br0" timeOffset="66429.1907">27141 15888 452,'0'0'345,"0"0"-323,0 0-14,0 0-8,0 0 7,0 0-7,9 36 0,-9-21-22,-13 1 11,-1 1-96,1-5-65,2-3-157</inkml:trace>
  <inkml:trace contextRef="#ctx0" brushRef="#br0" timeOffset="66614.1269">27295 15927 572,'0'0'246,"0"0"-246,0 0 3,0 0-22,0 0 19,0 0-21,-17 64-48,5-50-92,2-2-115</inkml:trace>
  <inkml:trace contextRef="#ctx0" brushRef="#br0" timeOffset="67771.1525">31541 15800 637,'0'0'73,"0"0"-73,0 0-1,0 0-42,0 0 22,0 0-113,-69 2 15,50 1 42,5-1-22,5-2-50</inkml:trace>
  <inkml:trace contextRef="#ctx0" brushRef="#br0" timeOffset="67947.9507">31550 15772 279,'0'0'210,"0"0"-208,0 0 99,0 0-47,-11 93-47,1-69-14,-2-1-10,3-2-117,1-2-62</inkml:trace>
  <inkml:trace contextRef="#ctx0" brushRef="#br0" timeOffset="68950.1434">31659 15867 167,'0'0'320,"0"0"-215,0 0-77,0 0 40,0 0 19,0 0-48,6-6 35,-6 6-60,0 0 8,0 0-7,0 0-6,0 0-17,0 7 8,0 10 0,-5 2-18,-6 2 8,-5-1-16,3 1 3,0-3-114,0-1-53,4-5-157</inkml:trace>
  <inkml:trace contextRef="#ctx0" brushRef="#br0" timeOffset="69721.0395">32314 15413 515,'0'0'88,"0"0"16,0 0-66,0 0 21,0 0-54,0 0 21,0 58-26,0-11 53,0 4-38,0 3 29,0 3-35,0 1-9,0 0 0,0-4 13,0-2-13,-3-6 0,-2-3 5,1-5-23,-1-8 1,0-4-16,3-7 10,2-5-119,0-10-57,5-4-138</inkml:trace>
  <inkml:trace contextRef="#ctx0" brushRef="#br0" timeOffset="70137.4963">32639 15480 331,'0'0'112,"0"0"7,0 0-24,0 0-56,0 0 36,0 0-43,-3 72 43,-6-34-35,3 1-34,1 0 27,2 2-33,3-2 1,0-3-16,0-3-15,0-4-50,0-7-39,0-5-141,5-10-53</inkml:trace>
  <inkml:trace contextRef="#ctx0" brushRef="#br0" timeOffset="70623.2554">32948 15424 441,'0'0'155,"0"0"-49,0 0-67,0 0-11,0 0-28,0 0 23,16 2-7,11 16 21,6 4-37,7 2 21,3 2-8,2-1-13,-2-1 0,-5-1 14,-4-2-14,-7-3 0,-2 0 0,-1 0-14,-9-3 17,-2-1-3,-7-2 0,-6-3 14,0-2-20,0 4 6,-13 0 0,-10 2 38,-8 4-34,-10 1 22,-6 1-15,3 1 4,2 2-9,4 1-6,5 1 0,3 1-10,2-2 7,1 1-10,5-3-12,5-1-77,4-4-121,10-6-268</inkml:trace>
  <inkml:trace contextRef="#ctx0" brushRef="#br0" timeOffset="70986.4307">33422 16142 827,'0'0'113,"0"0"-113,0 0-35,0 0 8,0 0 27,0 0-5,-7-3-13,-4 2-35,-4 1-74,-1-3-380</inkml:trace>
  <inkml:trace contextRef="#ctx0" brushRef="#br0" timeOffset="87813.8404">25451 443 331,'0'0'154,"0"0"-147,0 0 75,0 0 2,0 0-39,0 0 60,-5-34-80,4 32-3,-2 2 25,-2 0-27,-2 0-16,-7 2-4,-4 19 12,-6 13-26,-4 19 14,-5 10 0,0 12-15,4 8 35,0 4-20,9 1 0,7-9 6,10-11-20,3-12 14,20-11 0,20-9-9,10-7-12,8-10-9,1-9-86,0-9-183</inkml:trace>
  <inkml:trace contextRef="#ctx0" brushRef="#br0" timeOffset="88346.033">26246 431 526,'0'0'33,"0"0"-7,0 0 62,0 0-46,-102-24 30,72 39-47,-2 18-10,-6 12 6,0 9-14,3 10 7,4 2 20,8 0-16,10-1-8,13-5-10,0-9 14,27-9-32,12-12 18,7-10 0,5-9 2,3-11 19,5 0-21,2-17 0,2-15 14,-3-10-43,-10-4 23,-8-4 6,-10 0-7,-12 3 26,-8 2-19,-9-1 0,-3-1-33,-4 1 32,-21 3-32,-8 6 32,-8 5-15,-2 8-83,-3 6-64,1 6-199</inkml:trace>
  <inkml:trace contextRef="#ctx0" brushRef="#br0" timeOffset="88599.9801">25961 719 628,'0'0'10,"0"0"9,116 10 9,-66-2-26,0 5 35,-2 7 57,-5 4-82,-4 6 36,-6 6-48,-6 1 24,-4 4-29,-2-5 5,-4-2 0,-1-8 0,-2-3-79,3-5 6,2-6-23,4-8-130,6-4-174</inkml:trace>
  <inkml:trace contextRef="#ctx0" brushRef="#br0" timeOffset="88784.8131">26760 1027 684,'0'0'0,"0"0"-87,0 0 8,0 0 49,0 0-43,0 0-306</inkml:trace>
  <inkml:trace contextRef="#ctx0" brushRef="#br0" timeOffset="89085.6277">26996 484 561,'0'0'77,"0"0"-73,0 0 21,0 0 26,0 0-47,0 0 14,73-21-20,-37 14 14,2 2-12,-1-1 0,-5 1-12,-2 2 8,-7 1-101,-5 2-142,-12 0-80</inkml:trace>
  <inkml:trace contextRef="#ctx0" brushRef="#br0" timeOffset="89301.781">27207 467 300,'0'0'23,"0"0"-9,0 0 58,-14 87 26,7-44-24,-3 6 49,0 4-42,4 0-19,2-3-37,1 1-3,3-7-11,0-6-11,0-6-2,-2-7-8,-2-7-100,0-2-30,-1-9-83,-1-3-106</inkml:trace>
  <inkml:trace contextRef="#ctx0" brushRef="#br0" timeOffset="89448.9224">27074 1037 458,'0'0'394,"0"0"-344,0 0-40,0 0-16,0 0 13,0 0-7,44 0 0,-11 0 29,5-1-35,2-5 6,5-1-48,-3-3-4,-4 2-230</inkml:trace>
  <inkml:trace contextRef="#ctx0" brushRef="#br0" timeOffset="89618.2401">27487 982 721,'0'0'141,"0"0"-141,0 0 0,0 0-6,0 0-4,0 0-8,0 0-101,0 0-118</inkml:trace>
  <inkml:trace contextRef="#ctx0" brushRef="#br0" timeOffset="89972.4125">27815 377 552,'0'0'117,"0"0"-117,0 0-13,0 0-109,0 0 122,0 0 25,12 97 23,-3-47 23,-1 5 5,-1-1-59,0-2 46,-1 1-63,-3 1 2,-1 2-7,0 3 11,-2-2-10,0-5 4,0-5-182,-20-6-8,-9-5 24,-10-3-36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28:13.8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12071 752 264,'0'0'56,"0"0"22,0 0-29,0 0-11,0 0 38,0 0-62,0 0 15,0 0-17,-33-38 2,22 37 2,-5 1-16,-3 0 4,-1 0-11,-5 6 10,-3 9-3,-2 3 0,2 7 14,1 7-14,0 9 0,4 6 2,1 11 0,7 2 9,3 3-11,3-1 27,5-3-15,4-3 31,0-7-21,19-7-16,10-7 2,8-8 4,7-9-12,6-11 17,7-7-4,2-4 3,5-22-16,5-8 4,-1-9 1,-5-5-4,-6-4-1,-11-4 0,-8-1 11,-10-4-11,-9 0 0,-10-5 1,-9 1-3,0 5 2,-9 5 0,-16 10-1,-5 5 10,-4 6-14,-4 8 5,-3 8-35,-3 11 6,-1 7-78,-5 5-121,-4 19-153</inkml:trace>
  <inkml:trace contextRef="#ctx0" brushRef="#br0" timeOffset="307.3284">11838 1029 421,'0'0'0,"0"0"57,100 31 20,-61-10-28,0 5 35,-2 1-25,0 3-29,-3 0 17,-1 0-44,0-1 21,-2-2-15,-1 0 4,-3-3-13,-4-1 0,-4-4-18,-3-2 6,-5-4-64,-2-1-53,-3-3-15,-2-4-87</inkml:trace>
  <inkml:trace contextRef="#ctx0" brushRef="#br0" timeOffset="1147.0051">12102 571 61,'0'0'25,"0"0"19,0 0 17,0 0-1,0 0-3,0 0-26,3 6 4,-3 2 21,0 0-20,0 0-14,-1 2 6,-8 3-25,-3 0 20,-5 2-23,-3 0-8,-3 2-46,1-2-71,-1 2-73</inkml:trace>
  <inkml:trace contextRef="#ctx0" brushRef="#br0" timeOffset="2440.1853">12715 756 203,'0'0'148,"0"0"-101,0 0-10,0 0 39,0 0-27,0 0-42,0 10 0,-4 15-5,-2 13 10,-1 8 31,1 7-12,1-1 6,2-3-15,1-7-18,2-6 21,0-6-25,11-3 2,7-3 3,0-3 10,4-6-15,2-4 12,1-8 1,4-3 2,3-5-15,1-13 1,0-9 8,-3-3-1,-5-3-8,-4-8 0,-3-1 10,-3-2-17,-3-4 7,-3 3-9,-6 3 4,0 4-39,-3 13 2,0 4-31,0 7-69,0 4-81</inkml:trace>
  <inkml:trace contextRef="#ctx0" brushRef="#br0" timeOffset="2813.0118">13385 695 307,'0'0'115,"0"0"-61,0 0 106,0 0-58,0 0-62,0 0-40,-33 81 0,19-27 44,1 5-40,2-4 24,2-2-22,1-6 14,1-8-20,-1-5 0,1-5 2,1-7-11,1-5 13,2-5-8,2-6-10,1-6-70,0 0-24,0-3-52,3-16-68</inkml:trace>
  <inkml:trace contextRef="#ctx0" brushRef="#br0" timeOffset="3066.9491">13372 825 135,'0'0'152,"15"-87"-57,-5 54-5,-1 7-13,0 13 23,-5 8-22,1 5-36,4 3-40,4 26 29,5 16-20,0 12 35,-4 9-44,-3 2 35,0-8-30,-2-8-6,1-10 3,1-8 3,-2-7-7,-3-6 0,0-5-9,-3-8 3,-2-3-63,1-5-101,-2 0-17,0-16-213</inkml:trace>
  <inkml:trace contextRef="#ctx0" brushRef="#br0" timeOffset="3230.2284">13419 1000 541,'0'0'161,"0"0"-161,0 0-80,0 0 67,0 0 20,0 0-7,93-3 0,-62 0-26,-7-2-157,-7 3-223</inkml:trace>
  <inkml:trace contextRef="#ctx0" brushRef="#br0" timeOffset="4153.9782">13675 713 225,'0'0'144,"0"0"-25,0 0-44,0 0-25,0 0-17,20 84 74,-15-30-48,1 2-50,2-1 27,2-5-20,3-7-14,2-3 15,-3-7-8,-1-8-7,-5-5-2,-1-7 13,-2-5-13,-1-5 0,-1-3-28,1 0-9,1-9-33,2-14-54,2-7-54,-1-3-16,-2-3 60,-2 0 56,-2-3 78,0-3 38,0 0 30,0-1 29,0 4 16,0 6 6,0 4 30,0 7-58,0 2-33,0 7 20,0 4-66,0 5 7,0 0-12,0 4 8,1 0-22,8 0 7,8 14-5,5 15-10,4 11 22,-3 8-7,1 5 2,-4 0 17,1-5-21,1-8 2,-4-6 0,1-7-4,-4-4 4,-3-7 0,0-4-1,-2-6 15,-5-3-16,-1-3 2,-2 0 0,-1 0 11,2-2-5,0-12 8,2-3-3,4-4 5,-3-5-7,1-2-9,2-9 2,3-6-12,-1-6 10,3 2-4,-2 5 1,-4 5-3,-4 7 0,-4 5 6,0 1 0,0 6-8,0 1 12,0 2-4,0 1 0,0 1-30,0 2 17,8 2-37,-2 4-67,0 5-38,-3 0-147</inkml:trace>
  <inkml:trace contextRef="#ctx0" brushRef="#br0" timeOffset="4871.4207">14346 658 194,'0'0'137,"0"0"-70,0 0 24,0 0-66,0 0-12,0 0 34,97-3-5,-43-1 23,2-1-24,3-2-23,-1-1 4,-1 2-21,-5 0-2,-10 2-9,-10 0-139,-14 1-80</inkml:trace>
  <inkml:trace contextRef="#ctx0" brushRef="#br0" timeOffset="5103.2136">14630 646 269,'0'0'164,"0"0"-138,0 0 27,-16 81 84,12-40-34,3 3-86,1 1 19,0-2-23,0-2-2,0-2-7,5-4-3,0-3-1,-2-4 2,0-3 7,-1-4-12,-1-2 3,4-4-73,1-5-65,4-5-153</inkml:trace>
  <inkml:trace contextRef="#ctx0" brushRef="#br0" timeOffset="5557.5742">15128 682 638,'0'0'74,"0"0"-72,0 0-4,0 0 4,-31 107 38,25-53 14,3-1-52,3 0 25,0-5-22,3-6 5,10-6 7,8-7-15,1-10 6,3-7 1,4-5 8,-2-7-17,4 0 0,3-14 3,-2-12-5,-4-5 3,-5-10-1,-3-4 0,-4-6 6,-2-2-6,-6 2 0,-2 2-4,-3 8-3,-3 4-24,0 6-2,0 5-28,0 6-119,0 7-123</inkml:trace>
  <inkml:trace contextRef="#ctx0" brushRef="#br0" timeOffset="6074.5392">15672 622 516,'0'0'154,"0"0"-151,0 0 4,0 0-2,-4 91 24,-2-46 53,0 3-61,3-3 24,2-1-45,1-5 13,0-5-14,0-5 2,0-5-1,0-4 0,0-4-2,0-5 1,0-6-63,0-3-87,1-2-34,8 0-83</inkml:trace>
  <inkml:trace contextRef="#ctx0" brushRef="#br0" timeOffset="6544.19">15705 654 311,'0'0'150,"0"0"-52,0 0 9,0 0-11,0 0-75,0 0-2,61-72-19,-38 76-1,3 23-14,-1 7 20,-5 6-5,-2-1 11,-7-4-3,-5-5-8,-3-6 0,-2-6 11,1-5-18,-2-4 7,1-6 0,2-3 0,1 0 12,4-1-12,4-16 4,7-10 8,7-6-4,2-5-8,2-1 0,-4 2-4,0 5 13,-3 9-9,-6 9 0,-6 9 9,-2 5-25,1 5 5,-2 19 11,1 10-8,-3 7 16,-6 1 3,0-1 9,0-2-15,0 0 11,1-3-16,4-1 0,3-4-1,-1-5 10,0-3-18,-2-5-17,-1-5-100,-1-5-150</inkml:trace>
  <inkml:trace contextRef="#ctx0" brushRef="#br0" timeOffset="7246.0918">17442 654 178,'0'0'174,"0"0"-104,0 0-9,0 0-37,0 0 14,0 0-6,80 0 4,-48-3 38,4-2-66,-2 1 20,-1-2-24,-3-1 10,-7 3-28,-5 0-70,-9 2-76,-6 1-87</inkml:trace>
  <inkml:trace contextRef="#ctx0" brushRef="#br0" timeOffset="7462.2999">17624 629 200,'0'0'164,"0"0"-107,0 0 5,0 0 27,-31 94 42,26-55-71,1 3-23,2 2-9,1 0-25,-1-2 22,2-2-25,0-5 0,0 0 0,0-7 7,0 0-7,0-6 0,0-2-35,0-4-9,0-6-99,0 0-48,0-6-83</inkml:trace>
  <inkml:trace contextRef="#ctx0" brushRef="#br0" timeOffset="7625.125">17479 1185 492,'0'0'177,"0"0"-151,0 0-14,0 0-3,0 0 17,0 0-14,100 0 3,-64 0-8,0 0-7,0 0 0,2 0-51,-2 0-52,-3 0-225</inkml:trace>
  <inkml:trace contextRef="#ctx0" brushRef="#br0" timeOffset="8142.0117">18006 658 403,'0'0'71,"0"0"-59,0 0-5,0 0 95,-9 121 9,0-68-57,-2-3 7,3 2-49,2-7-10,3-4 3,0-6 6,0-4-11,1-4 0,1-9-5,1-6-8,0-6-73,0-6-115,6 0-20,8-12-104</inkml:trace>
  <inkml:trace contextRef="#ctx0" brushRef="#br0" timeOffset="8527.4792">17994 723 351,'0'0'91,"0"0"-45,0 0 13,0 0-58,0 0 12,0 0 8,28-56-14,-16 73 32,0 15 23,2 7-8,-3 6 2,1 3-52,3-1 14,2-4-12,4-4 12,2-6-13,2-4-5,1-6 1,1-7-11,0-4 14,-3-6-4,-5-6 0,-2 0 17,-2 0-12,-2-7-5,-3-10 1,2-8 30,-4-6-26,-5-3 5,-2-5-1,-1-5 5,0-1 1,0-3-15,0 3 1,0 3-16,0 4-23,0 8-6,8 7-60,0 8-87,-2 9-91</inkml:trace>
  <inkml:trace contextRef="#ctx0" brushRef="#br0" timeOffset="9186.9494">18559 622 124,'0'0'222,"0"0"-139,0 0 15,0 0-36,0 0-37,0 0 5,12 11-5,12-2 17,6-2 16,10-2-50,11-2 21,7-3-23,3 0 2,-1 0-6,-9 0-2,-10-5-36,-13-1-56,-11 0-86,-14 0-131</inkml:trace>
  <inkml:trace contextRef="#ctx0" brushRef="#br0" timeOffset="9439.9049">18838 669 262,'0'0'81,"0"0"56,0 0-41,-4 93 3,0-58-16,2 1-69,2 0 16,0 0-30,0 0 12,0-1-9,7-5-3,-1-3 0,-1-6 0,-1-3-25,1-3-33,1-4-93,6-7-114,3-4 36</inkml:trace>
  <inkml:trace contextRef="#ctx0" brushRef="#br0" timeOffset="9757.032">19208 637 99,'0'0'632,"0"0"-582,0 0-45,0 0 47,0 0-52,0 0 6,0 63 13,0-16 2,0 0 10,0-1-31,0 0 9,0-6-11,0-2 2,0-5 0,0-7-2,0-7-5,0-6 4,2-2-48,4-6-66,1-5-64,1 0-109</inkml:trace>
  <inkml:trace contextRef="#ctx0" brushRef="#br0" timeOffset="10004.461">19252 565 407,'0'0'172,"0"0"-92,0 0-35,0 0-8,0 0-37,80-48 42,-46 48-41,4 0 11,-1 0 4,-4 0-7,-5 0-9,-4 0 0,-3 3-13,-4 3-1,-3 3-120,-6 1-117,-8 3-70</inkml:trace>
  <inkml:trace contextRef="#ctx0" brushRef="#br0" timeOffset="10220.6279">19265 777 198,'0'0'110,"0"0"-92,0 0 21,0 0 35,0 0-4,0 0-24,97 53 0,-67-49-33,-2-1-13,-5-3 2,-6 3-2,-6-1-6,-5 1-174,-6 0-239</inkml:trace>
  <inkml:trace contextRef="#ctx0" brushRef="#br0" timeOffset="10436.8084">19252 1091 375,'0'0'99,"0"0"-62,0 0 14,0 0 44,0 0-19,114 11-46,-64-12-8,0-5-12,-5 0-7,-8 3-3,-4 0 11,-3 1-32,1-1 18,-1 2-95,0-4-108,-3 1-172</inkml:trace>
  <inkml:trace contextRef="#ctx0" brushRef="#br0" timeOffset="10737.3544">19932 652 551,'0'0'113,"0"0"-113,0 0 0,0 0 14,-21 79 54,8-37-5,2 1-48,-1 2 6,5-1-6,2-3-5,2-3-10,2-6 0,1-6 4,0-6-21,0-9 0,0-3-40,3-6-48,7-2-70,2-3-40</inkml:trace>
  <inkml:trace contextRef="#ctx0" brushRef="#br0" timeOffset="11138.4864">19963 654 394,'0'0'153,"0"0"-62,-3-89 8,3 68-34,2 4-34,5 7 34,4 5-55,2 4-7,8 1-3,6 0-2,2 11 2,1 11 0,-5 5 8,-5 3-14,-9 0 6,-6-1 0,-5-2-8,-8-5-36,-20 0 15,-7-4 5,-1-2-19,3-2 34,11-7 4,12 1 5,4-4-2,6 2 4,0 3-2,0 3 11,4 3-10,17 5 41,7 2-28,6 1 0,2 1 2,2-3-3,-4 0-12,-6-1-1,-4-5-23,-6-1 21,-3-4-73,-7 1-109,-5-5-173</inkml:trace>
  <inkml:trace contextRef="#ctx0" brushRef="#br0" timeOffset="26960.4412">20545 626 113,'0'0'110,"0"0"-7,0 0-35,0 0 39,0 0-35,0 0-14,0-8 25,0 8-73,0 0 18,0 6-28,0 17 24,0 12-11,0 10 9,2 7-19,1 3 27,0 0-18,0-6-12,2-7 0,1-6 15,-1-5-14,1-6-1,-1-2 5,-2-5-20,4-3-35,-4-4 24,4-7-61,2-4-127,1 0 38,3-9-84</inkml:trace>
  <inkml:trace contextRef="#ctx0" brushRef="#br0" timeOffset="27230.0003">20666 606 336,'0'0'126,"0"0"-76,0 0 21,0 0-55,0 0 19,0 0 45,24-77-68,-2 70 17,7-3-28,8 4 27,2 2-32,0 1 4,-7 3-31,-5 0-30,-8 0-111,-13 6-32,-6 9-48</inkml:trace>
  <inkml:trace contextRef="#ctx0" brushRef="#br0" timeOffset="27446.1567">20573 830 193,'0'0'62,"0"0"49,0 0-4,0 0-35,98 20 13,-60-20-46,4 0-6,-2 0-21,-4-4-3,-4 3-18,-6 1-74,-2 0-124,-5 0-158</inkml:trace>
  <inkml:trace contextRef="#ctx0" brushRef="#br0" timeOffset="27762.5878">21309 640 500,'0'0'47,"0"0"-8,0 0-22,0 0 28,0 0-22,0 0-8,-3 95 79,3-47-50,0 2-37,0-4 21,0-2-27,6-6-1,0-8 0,0-6-7,1-5-22,-1-3-59,-3-9-113,3-5-35,0-2-41</inkml:trace>
  <inkml:trace contextRef="#ctx0" brushRef="#br0" timeOffset="27978.6178">21375 636 445,'0'0'108,"0"0"-75,0 0-2,10-91 25,6 78-32,4 3 27,4 0-31,6 4-15,3 2 5,1 2-10,1 2 0,0 0-3,-5 0-103,-4 0-42,-9 8-137</inkml:trace>
  <inkml:trace contextRef="#ctx0" brushRef="#br0" timeOffset="28194.7813">21411 781 223,'0'0'60,"0"0"20,0 0 2,0 0-8,0 0-3,87 25-48,-54-25 6,-1 0-29,-6 5-7,-9 3-45,-10 6-194,-7 4-57</inkml:trace>
  <inkml:trace contextRef="#ctx0" brushRef="#br0" timeOffset="28379.6076">21382 1059 211,'0'0'95,"0"0"-16,0 0 29,88 4-36,-47-4-68,3-3 14,3-2-18,2 2-4,-2 2 0,-2 1-60,-3-1-163,0-1-17</inkml:trace>
  <inkml:trace contextRef="#ctx0" brushRef="#br0" timeOffset="28664.8094">22112 604 389,'0'0'84,"0"0"-26,0 0-24,0 0-26,0 0 7,-8 83 38,5-32 46,-3 0-61,2-1-30,-1-5 37,2-7-40,2-5-3,1-4-2,0-5 0,-2-3-38,2-5 13,0-6-88,0-5-67,0-5-120</inkml:trace>
  <inkml:trace contextRef="#ctx0" brushRef="#br0" timeOffset="29103.7162">22140 574 551,'0'0'91,"0"0"-9,12-82-60,0 69 24,0 5-11,9 6-32,7 2 13,5 0-16,3 16 0,-5 8-7,-7 7 18,-12 3-16,-9 0 5,-3 1-44,-17-1 20,-18-5-35,-3-3-15,1-8 41,7-7 23,9-7 10,9-4 0,8 0 9,2 0 9,2 0 3,0 0 22,0 0-18,0 0-21,0 0-4,14 12 0,7 5 1,4 4 38,3-2-33,0 2 2,2 0-3,0 2 7,-3 0-13,-3 1 1,-3 0-44,-7-2 35,-4-2-34,-1-3-22,0-1-14,4-4-45,1-4-111</inkml:trace>
  <inkml:trace contextRef="#ctx0" brushRef="#br0" timeOffset="29420.1511">22750 616 657,'0'0'104,"0"0"-37,0 0-56,0 0 10,0 0-21,0 0 3,-9 79-2,9-32 9,0 3-1,0-3 5,0-5-6,0-5-8,0-3 0,0-9 5,0 0-19,0-4 7,2-7-37,2-3-29,1-7-138,-1-4-146</inkml:trace>
  <inkml:trace contextRef="#ctx0" brushRef="#br0" timeOffset="29674.8589">22853 553 545,'0'0'150,"0"0"-78,0 0-56,0 0-15,0 0 21,0 0-12,67-50-2,-40 49-8,3 1 11,-3 0-18,-2 0 7,-5 0-14,-3 7-3,-3 1-68,-5 1 10,-9 3-18,0 1-61,-9 4 21</inkml:trace>
  <inkml:trace contextRef="#ctx0" brushRef="#br0" timeOffset="29867.6966">22828 781 276,'0'0'80,"0"0"-41,0 0 59,0 0 1,0 0 10,98 28-91,-71-22 7,-3 0-25,-3 2 11,-6-1-29,-3 2-71,-9 0-125,-3-2-113</inkml:trace>
  <inkml:trace contextRef="#ctx0" brushRef="#br0" timeOffset="30083.949">22803 1078 318,'0'0'136,"0"0"-102,0 0-2,0 0 65,0 0-10,85 13-73,-56-13 20,-2 0-34,0 0 0,3 0-6,3 0-28,9 0-27,7 0-54,4 0-132</inkml:trace>
  <inkml:trace contextRef="#ctx0" brushRef="#br0" timeOffset="30522.8178">23341 646 22,'0'0'141,"0"0"-52,0 0 50,0 0 4,0 0-43,0 92 0,0-56-36,0 5-48,0-2 31,0 0-42,0-4-2,0-7 3,0-5 2,0-7-8,3-2 0,-2-5 13,1-4-36,0-2 23,-1-3-42,2 0 13,2 0-76,2-17 29,0-7-104,2-9-28,1-6-6</inkml:trace>
  <inkml:trace contextRef="#ctx0" brushRef="#br0" timeOffset="30854.8782">23424 649 189,'0'0'225,"0"0"-81,0 0 22,0 0-126,0 0-26,0 0-14,12 62 7,2-17 5,5-1-12,2 1 0,-3-3 0,3-7 12,-2-4-12,-2-5 0,-2-5 12,-3-3-17,-2-5 5,-1-3 0,-2-6 5,1-4 11,-2 0-10,7 0 35,-1-14-28,5-9 39,-1-8-35,-1-3-14,-3-9 18,-4 1-8,-1 2-12,-4-1-1,-2 6 10,1 2-30,-1 5 3,1 5-29,-1 8 11,2 8-169,2 5-138</inkml:trace>
  <inkml:trace contextRef="#ctx0" brushRef="#br0" timeOffset="31231.3497">24112 603 573,'0'0'104,"0"0"-45,0 0 30,0 0-58,0 0 3,0 0-34,-104-13 16,71 42-23,-1 7 7,3 7 0,5 0 4,8 2 6,9-2-10,9-3 0,0-4 15,8-7-24,14-7 9,4-4 0,0-5-19,1-8 11,-2-3-10,1-2-18,-2 0-96,-6 0-62,-4-9-174</inkml:trace>
  <inkml:trace contextRef="#ctx0" brushRef="#br0" timeOffset="31594.6899">24344 593 199,'0'0'528,"0"0"-449,0 0-79,0 0 19,0 0-17,-29 98 32,22-60-32,4-1 19,1 1-8,2-2-13,0-1 0,0-3 18,0-4-25,0-2 7,0-7 0,0 1-15,0-8 15,0-4-30,2-4-50,5-4-100,5 0 12,0-8-94</inkml:trace>
  <inkml:trace contextRef="#ctx0" brushRef="#br0" timeOffset="31864.2535">24436 554 395,'0'0'166,"0"0"-32,0 0-12,0 0-79,0 0 10,0 0-40,3-28 9,7 28-37,6 0 15,7 0 0,4 0-9,0 0 7,0 1-8,-6 4-1,0 1-51,-5 1 21,-4 1-108,-4 1-61,-8 0-31</inkml:trace>
  <inkml:trace contextRef="#ctx0" brushRef="#br0" timeOffset="32064.4552">24421 766 204,'0'0'187,"0"0"-176,0 0 30,0 0 22,0 0 17,0 0-20,55 14-11,-26-14 2,-5 0-51,0 0 6,-8 0-13,-6 0-32,-4 0-60,-4 8-108,-2 5-100</inkml:trace>
  <inkml:trace contextRef="#ctx0" brushRef="#br0" timeOffset="32264.9951">24375 1008 286,'0'0'157,"0"0"-154,0 0 42,0 0 30,0 0-14,0 0 23,55 40-41,-26-37-34,2-3 17,-1 0-17,1 0-18,-1 0 3,-3-6-129,-5-2-74,-5 0-138</inkml:trace>
  <inkml:trace contextRef="#ctx0" brushRef="#br0" timeOffset="34887.4642">11561 1656 63,'0'0'122,"0"0"-22,0 0-57,0 0 7,0 0-2,0 0-48,10 0 52,-7 2-10,6 2-10,0 1 2,3-1-30,0 1 15,4-2 14,1 0-27,2-2 25,6 1-23,7-1-7,5 1 19,11-1-18,6-1-2,2 0 0,4 0 14,-2 0-14,8 0 0,2 0-10,1 0-1,4-4-18,-7 0 25,-4-1 1,-5 2-1,-9 0 4,1 1 0,-7 1 0,2-1-10,-2 1 12,3-1-2,3-1 0,4 0 3,8 0-3,5-3 0,7 0 0,4 0-15,-3-1 2,2 1 11,-2-1-5,0 3 7,1 0-4,0 2 4,-4 1 0,4 1-2,1 0 3,2 0-1,3 0 0,2 0 6,1 0-13,3 0 7,3 0 0,-1 0-8,-2 1 12,-4 3-4,-4 1 0,-1 0 3,-2 1-6,0-2 3,-2 2 0,2-3-3,4 0 3,4-1 0,-1-1 0,2 1-9,-2-2 3,-2 1 6,4-1 0,2 0-11,-3 0 11,-1 0 0,-2 0 0,1 0-21,1 0 19,-2 0 2,-1 0 0,0 0-7,-2 0 8,1 2-1,-4 0 0,2 0 2,-2 3-2,7-1 0,1-1 5,3 3-10,0-1 5,-2 0 0,1 0-2,3 0 9,2-1-7,-1 1 0,2-1 1,1-1-8,0-1 7,0-1 0,0 1 0,0 1 13,1-1-17,-3 1 4,-1 2 0,-5-2 9,-1 0 0,2 4-9,1-3 0,-2 0 14,0 3-14,-2-3 0,-3 1 0,-4-1-7,-5 0 12,-1 1-5,0-2 0,-1 0 8,5-1-8,2 0 0,1-2 5,-2 0-12,0 0 11,3 0-4,3 2 0,0-2 4,2 0-4,-5 0 0,-3 0 1,2 0-7,1 0 6,-2 0 0,5 0 0,1 0 11,4 0-11,3 0 0,1 0 1,-2-3-12,-3 0 12,2 2-1,-2 1 0,1-2 9,-1 2-13,1-1 4,-1-1 0,0 2-8,-2-3 9,1 1-1,1 2 0,0-1 13,2 1-14,-4 0 1,-1 0 0,-3-2-10,-2 1 10,2 1 0,2 0-2,-2 0 11,4 0-13,-1 0 4,3 0 0,3 0-6,0 0 6,4 0 0,4 0-2,3 0 3,2 0-8,3 0 7,1 0 0,7 0-11,4 0 12,6 0-1,0 0 0,1 0 10,3 0-11,4 0 1,2 0 0,4 0-10,-2 0 15,-7 0-5,-7 1 0,-11 4 12,-5 0-5,-11 1-7,-11 1 3,-8-1-12,-15 2 10,-13-1-2,-12 1-24,-14-2-104,-14 0-86</inkml:trace>
  <inkml:trace contextRef="#ctx0" brushRef="#br0" timeOffset="106923.5909">12046 2692 740,'0'0'0,"0"0"-74,0 0-36,0 0-91,0 0 38</inkml:trace>
  <inkml:trace contextRef="#ctx0" brushRef="#br0" timeOffset="116483.9697">16236 2531 287,'0'0'180,"0"0"-146,0 0-34,0 0 0,0 0 23,0 0 6,57 0 18,-29 0-38,2 0-2,0-3 2,-3-4-9,-6 3-2,-5-2-79,-10 0-163,-6 1-54</inkml:trace>
  <inkml:trace contextRef="#ctx0" brushRef="#br0" timeOffset="261038.2859">10818 7882 204,'0'0'196,"0"0"-175,0 0-12,0 0-18,0 0 21,0 0 33,0 0 26,0 89-31,0-50 36,0 4-38,0 5-27,0 2 31,0-3-33,3-1-9,-3-2 0,1-4 20,-1-2-21,0-5 1,0-1-5,0-5-13,0-3-55,0-7-2,0-5-31,0-8-93,0-4 26</inkml:trace>
  <inkml:trace contextRef="#ctx0" brushRef="#br0" timeOffset="261539.2495">10843 8270 288,'0'0'134,"0"0"-75,0 0 16,0 0-71,0 0 33,0 0-13,27-54-4,-6 46-18,4-1-2,8 3 3,-2 0-7,-2 3 5,1 2-1,-4-1 0,-2 1 14,-2-3-14,1 0 0,-4-5 1,1-3-13,-2-3 21,-2-6-9,-5-2 0,-1-2 15,-4-1-15,-3 2 10,-2 2 27,-1 3 42,0 4-56,0 5 15,0 4 8,0 1-31,0 4 27,0 1-32,0 0 0,0 0-20,0 19 9,0 19 1,0 15-2,0 7 24,-7-1-14,-2-2-4,3-8 3,-3-3-6,6-3 2,3-2-3,0-1 0,0-2-33,0-3 26,0-5-32,0-7-51,0-7-47,0-10-190</inkml:trace>
  <inkml:trace contextRef="#ctx0" brushRef="#br0" timeOffset="261940.2387">11611 7777 622,'0'0'72,"0"0"-59,0 0 45,0 0 8,0 0-60,0 0 27,-3 67-12,-1-2 0,-2 10 13,0 3-24,2-1-10,4-2 0,0-7 21,0-5-21,0-1 0,-2-8 0,-4-4-8,-2-5 8,-6-6-33,-1-7-15,-3-7-153,1-9-57</inkml:trace>
  <inkml:trace contextRef="#ctx0" brushRef="#br0" timeOffset="263459.4063">11792 7630 307,'0'0'52,"0"0"12,0 0-61,0 0 50,0 0-38,0 0 2,-30 34 27,12-12 2,-1 8-27,-2 3 48,-1 6-67,0 5 32,2 1-27,-1 5 15,1 4 0,-2 8-17,3 1 13,1 0 48,4 0-59,7-3 15,2-1-10,5 3 16,0 1-15,0 2-6,0-2 0,6-1 8,5-6-9,5-4-4,2-1 0,3-6 14,6-1-16,6-4 2,4-5 0,6-5-18,4-2 2,3-9-3,4-5-4,-5-8-45,0-3 17,-2-3-62,-3 0-30,-3-6 10</inkml:trace>
  <inkml:trace contextRef="#ctx0" brushRef="#br0" timeOffset="264261.2526">12480 7796 474,'0'0'50,"0"0"26,0 0-21,0 0 15,0 0 14,0 0-83,0-5 13,0 26-1,0 14-13,0 9 59,-5 8-52,1 4 2,-1 1 6,2-3-9,3-2-6,-1-6 0,1-2 17,0-5-24,0-2 7,0-3-49,0-7-50,10-8-151,4-9-77</inkml:trace>
  <inkml:trace contextRef="#ctx0" brushRef="#br0" timeOffset="264693.5799">12966 7859 179,'0'0'263,"0"0"-133,0 0-66,0 0 11,0 0-54,-82 60 9,65-16 38,4 6-54,3 1 12,4-3-15,6-6 6,0-7-7,3-5-10,17-5 0,3-5-5,5-5 9,2-6-4,2-9 0,0 0 6,0-10-10,-2-13 4,-5-9 0,-7-4-21,-9-6 25,-9-3-4,0-5 0,-6 3 14,-12 7-22,0 5 8,-1 9 0,-1 7-16,4 6-2,-1 6-83,4 7-118,4 0-201</inkml:trace>
  <inkml:trace contextRef="#ctx0" brushRef="#br0" timeOffset="265132.1916">13347 7743 536,'0'0'92,"0"0"-79,0 0 21,0 0-28,0 0 14,0 0-20,31 35 18,-1-10 16,1 4 11,6-2-41,0 2 10,-1-1-9,-1 1 5,-5 0-2,-7-3-8,-8 0 5,-3 0-10,-9 1 19,-3-1-14,0-1 2,-19 0 9,-8 1 9,-10 0-20,-5 1 2,-4 0-1,1 0 10,2-1-11,5-1 0,7 1-7,4-1-9,6 1-108,5-8-199</inkml:trace>
  <inkml:trace contextRef="#ctx0" brushRef="#br0" timeOffset="265562.6804">13877 8087 363,'0'0'115,"0"0"-32,0 0-44,0 0 7,0 0 81,84 1-90,-39-1 22,6 0-38,2 0-13,1 0-3,-3-8 9,-5 1-14,0-1 0,-7 0-29,0-1 13,-11-2-99,-7-3-142,-13 2-129</inkml:trace>
  <inkml:trace contextRef="#ctx0" brushRef="#br0" timeOffset="265795.9786">14216 7913 289,'0'0'102,"0"0"-33,0 0 43,0 0-78,0 0 71,0 0-4,-64 116-53,54-69 4,2 0-51,5-5 7,0 0-8,0-5 7,0 0-7,3-3 0,0-2-56,0-5-29,2-6-150,10-11-172</inkml:trace>
  <inkml:trace contextRef="#ctx0" brushRef="#br0" timeOffset="266350.7056">15049 7737 450,'0'0'129,"0"0"-42,0 0-23,0 0 31,0 0-64,0 0 10,-11-15-38,10 38 18,1 13-18,-2 13 1,2 4 0,0 0 11,0 1-10,0-1-5,0-7 0,0 1 5,0-5-15,0-4-7,-1-2-20,-1-4-16,1-9-128,1-6-52</inkml:trace>
  <inkml:trace contextRef="#ctx0" brushRef="#br0" timeOffset="267114.9761">15471 7861 355,'0'0'144,"0"0"-81,0 0 55,0 0-29,0 0-53,0 0-32,0 30 25,0 9-10,0 6 27,0 3-38,0-1 20,0-7-28,0-2 0,0-5-7,0-2 14,0-3-11,0-4 4,-3-7-58,0-6 7,3-7-90,0-4-165</inkml:trace>
  <inkml:trace contextRef="#ctx0" brushRef="#br0" timeOffset="267553.844">15813 7782 521,'0'0'151,"0"0"-52,0 0-61,0 0-35,0 0-3,0 0 14,38 30-14,-3-7 19,5 1-7,6-1 6,-2 0-18,-6 4 2,1-2-2,-8 0 14,-5 3-14,-5-1 0,-7-2 14,-5 1-17,-7-2 3,-2-2 0,0 3 3,-18-1 9,-10 0-12,-8-2 11,-6-1 7,-5 0-16,2-1-2,2-2-16,8-1 15,13-2-92,10-5-113,9-3-213</inkml:trace>
  <inkml:trace contextRef="#ctx0" brushRef="#br0" timeOffset="268271.0763">16600 7588 122,'0'0'75,"0"0"-20,0 0 55,0 0-30,0 0 18,0 0-34,3 0-61,0 0 33,4 6-8,3 6-20,2 6 36,5 11-41,3 8 23,-2 13-17,0 9 2,-6 10 31,-3 9-6,-3 8-18,-2 3 19,-4 0-25,0-7-8,-4 0-4,-16-1 21,-5 2-23,-5-4 2,-4-5 0,-5-6-5,-9-4 19,-5-4-14,-5-6 0,0-6-25,-1-6 25,-1-9-65,-1-6-55,-5-9-79,-4-6-203</inkml:trace>
  <inkml:trace contextRef="#ctx0" brushRef="#br0" timeOffset="269026.1646">13108 8640 318,'0'0'95,"0"0"-93,0 0-3,0 0 1,0 0 0,0 0 52,85 0-3,-55-2 22,8 1-25,7 0-40,18-2 38,19-3-26,22-5 4,25-2 42,17-4-62,14-1 18,11 3-20,6 1 16,-2 4-16,1 2 0,-12 1 0,-5 3-13,-6 0 24,-2 0-11,0-1 0,-7 1 14,-11-2-20,-12 1 6,-21 2 0,-20 0-14,-18 3 14,-22 0-28,-19 0-23,-17 0-86,-4 0-31,-18 2 76,-19 3-17</inkml:trace>
  <inkml:trace contextRef="#ctx0" brushRef="#br0" timeOffset="269758.912">14082 8735 596,'0'0'63,"0"0"-25,0 0 45,0 0-72,0 0 4,0 0-13,0 47 21,-1-5 2,-4 9-16,2 5-3,0 4 34,0 0-31,0 2 3,-3-2-9,2-3 25,1-2-39,-2-8 11,2-6 0,-1-9-5,-1-10 15,-5-6-10,4-11 0,-5-3 16,-8-2-4,-6-7-12,-8-17 4,0-8-11,-3-7 16,0-3-9,3-2 0,2 0-28,4 5 19,5 3-59,5 5-51,4 3-67,7 3-119</inkml:trace>
  <inkml:trace contextRef="#ctx0" brushRef="#br0" timeOffset="270106.6096">14140 8774 542,'0'0'0,"0"0"-24,0 0 21,0 0 3,0 0 3,124-2 56,-70 1 1,7-2-60,5 0 50,1 2-47,6-1 2,1 2 4,5 0 2,-9 0-11,-7 0 0,-16 0-23,-10 2-6,-16 6-126,-10 1-109</inkml:trace>
  <inkml:trace contextRef="#ctx0" brushRef="#br0" timeOffset="270561.0821">14551 8978 445,'0'0'165,"0"0"-134,0 0-28,0 0 87,0 0-51,0 0 23,53-67-22,-29 67-27,3 0 19,3 3-32,-1 19 0,-3 4 0,-5 8 10,-8 3-10,-5 1 0,-8 1 16,-5 2-36,-25-1 20,-6-1-15,-5-1 0,1-3 2,4-4 13,6-7 0,8-4 3,8-5-12,9-6 9,5-2 0,0 0-8,16-6 29,22-1-21,24 0 7,20-6 18,16-14-22,12-4-3,-1-6 0,-4 3-14,-16 2-43,-17 7-59,-19 4-107,-15 0-247</inkml:trace>
  <inkml:trace contextRef="#ctx0" brushRef="#br0" timeOffset="314016.6406">21181 3575 180,'0'0'152,"0"0"-103,0 0 56,0 0-2,0 0-51,0 0 34,0 0-42,3-18-36,-2 18 15,-1 0-14,0 0-9,0 0 0,3 0-9,2 15-2,-1 11 20,2 7-9,-2 6 42,1 5-32,-2 1-1,1-1-1,1-2 11,1-6-16,4-3-3,-1-6 0,2-6-3,2-1 11,-1-6-8,0-7 0,-2-3 16,4-4-16,5 0 8,7-10 2,3-13 6,6-6-2,-4-2-14,-3-2 0,-2-2 23,-7 2-27,1-2 4,-2 5 0,1 3-15,-3 3 4,-1 6-13,0 0-40,0 2-138,-4 2-242</inkml:trace>
  <inkml:trace contextRef="#ctx0" brushRef="#br0" timeOffset="315435.234">18658 4631 16,'0'0'414,"0"0"-271,0 0-113,0 0 25,0 0-7,0 0-35,28-4 8,-8 8 1,3 4-8,7 0 22,6-2-26,6 0-3,1-3-7,-1 0-12,-2-3-10,-9 2-93,-9-2-29,-11 0-26,-11 0-128</inkml:trace>
  <inkml:trace contextRef="#ctx0" brushRef="#br0" timeOffset="315704.8016">18814 4683 236,'0'0'26,"0"0"62,0 0 41,0 77-27,0-43-9,0 8-30,0 6-19,0-4 26,0 0-41,0-3 13,0-5-38,0-2 20,0-2-26,-4-2 2,-5-2 0,0-6-11,-1-1 1,2-4-24,-5-6-50,1-1-126,-3-6-72</inkml:trace>
  <inkml:trace contextRef="#ctx0" brushRef="#br0" timeOffset="315874.0901">18668 5259 76,'0'0'173,"0"0"21,0 0-19,0 0-61,0 0-13,0 0-89,-12 0 21,12 0-31,3 0 25,15 0-19,9 0-8,6 0 1,4 0-4,2 0 3,1 0-20,3-1-34,4-5-139,-1-5-160</inkml:trace>
  <inkml:trace contextRef="#ctx0" brushRef="#br0" timeOffset="316237.4123">19256 4853 486,'0'0'136,"0"0"-130,0 0 28,0 0-29,0 0 82,-3 119-19,-4-75-63,-1-2 22,1-3-19,1-4 5,-2-4 13,4-5-26,1-3 0,1-5-5,2-4 1,0-4-37,0-7-78,2-3-79,8-5-15</inkml:trace>
  <inkml:trace contextRef="#ctx0" brushRef="#br0" timeOffset="316727.0202">19299 4965 426,'0'0'222,"0"0"-154,0 0 19,-3-98-31,17 75-55,-1 7 41,1 5-42,-1 8 0,0 3-8,3 0 14,-2 12-6,1 12 0,-2 10 5,-5 5-8,-2 0 3,-3-2 0,-1-5-3,-2-5 15,0-7-12,0-7 0,0-4 11,0-5-20,0-1 9,0-3 0,0 0 4,0-7 4,11-17-16,4-9 8,6-5-25,0-1 16,2 4 9,-3 9 0,-4 3-6,-2 9 30,-3 5-24,-4 6 0,0 3 21,3 0-33,0 17 12,2 12 0,-2 5 10,-4 3 3,-4 3-13,-2-1 0,0-5 12,0-2-11,0-3-1,-5-2 0,-2-3-7,1-3 7,0-3-4,5-4-25,1-6-63,0-5-76,0-3-164</inkml:trace>
  <inkml:trace contextRef="#ctx0" brushRef="#br0" timeOffset="319661.8459">19983 4796 414,'0'0'190,"0"0"-152,0 0 2,0 0 17,0 0-33,0 0 29,0-3-13,0 3-36,-2 4 19,1 19-23,-3 13 0,-3 13 29,3 3-11,1-1-18,0-1 0,3-4 15,0-2-17,0-6 2,0-4 0,0-5-6,0-5-5,0-4-32,0-6-103,0-12-112,0-2-142</inkml:trace>
  <inkml:trace contextRef="#ctx0" brushRef="#br0" timeOffset="320015.9701">19993 4811 313,'0'0'47,"0"0"-11,5-84 75,6 66-2,1 4-61,5 5 22,1 3-50,4 4 2,5 2 27,3 0-46,-2 19 11,-1 9-14,-4 10 17,-6 6-15,-9 1-2,-8-2 0,0-2 1,-12-7 10,-17-5-11,-2-6 0,-3-6 10,4-7-4,3-6-6,5-2 0,5-2 1,6 0-1,6-6 0,5-7-45,0-1-91,21 0-35,5 4-58</inkml:trace>
  <inkml:trace contextRef="#ctx0" brushRef="#br0" timeOffset="320417.053">20506 4730 577,'0'0'122,"0"0"-50,0 0-64,0 0 41,0 0-46,0 0 18,0 46-21,-1 9 8,-8 3 10,-5 5-6,2-4 9,-1-5-21,6-5 10,2-9 5,5-7-14,0-4-1,0-7 0,14-6-2,9-8 6,9-6-4,8-2 0,6 0-2,1-10-15,-7-4-6,-7 2-24,-7 0 7,-6 0-148,-4-3-133</inkml:trace>
  <inkml:trace contextRef="#ctx0" brushRef="#br0" timeOffset="320748.8147">21006 4718 635,'0'0'88,"0"0"-65,0 0 2,0 0-10,0 0-15,0 0 3,52-5 4,-19 5 35,1 0-33,1 0 5,-2 0-10,-2 0 8,-3 0-12,-4-1 0,-9 1-96,-6-2-78,-9 1-181</inkml:trace>
  <inkml:trace contextRef="#ctx0" brushRef="#br0" timeOffset="320949.3502">21213 4689 198,'0'0'205,"0"0"-141,0 0 56,-28 95-12,22-51 2,3 5-59,3 1-16,0 0 4,0-5-33,0-3 16,0-6-22,0-3 13,0-6-36,0-4 10,-7-7-76,-2-6-93,-2-10-272</inkml:trace>
  <inkml:trace contextRef="#ctx0" brushRef="#br0" timeOffset="321103.0148">21130 5162 660,'0'0'261,"0"0"-239,0 0-22,0 0 0,0 0-14,86 0 32,-38 0-18,5-3 0,-6-6-34,-8 1-51,-11-1-184,-10-3-189</inkml:trace>
  <inkml:trace contextRef="#ctx0" brushRef="#br0" timeOffset="321439.5979">21676 4758 638,'0'0'141,"0"0"-141,0 0 14,0 0-10,-15 109 30,12-63 15,0 1 6,0-2-42,2-4-1,1-6-12,0-5 18,0-6-22,0-5 4,0-2-20,0-7 14,0-5-97,0-5-94,0 0-233</inkml:trace>
  <inkml:trace contextRef="#ctx0" brushRef="#br0" timeOffset="321673.4008">21724 4784 617,'0'0'43,"0"0"-26,0 0 1,0 0-13,0 0 84,57-78-57,-40 76-5,3 0-11,7 2-1,1 0-15,-1 0 0,1 0 13,-6 7-36,-2 2 4,-4 0-97,-8 1-45,-8 1-220</inkml:trace>
  <inkml:trace contextRef="#ctx0" brushRef="#br0" timeOffset="321873.9406">21693 4972 311,'0'0'230,"0"0"-218,0 0 0,0 0 54,0 0 12,0 0-1,81 12-16,-49-12-61,-4 0 0,-4 4-2,-7 4 1,-4 3-62,-12 5-56,-1 1-146,-16 3-43</inkml:trace>
  <inkml:trace contextRef="#ctx0" brushRef="#br0" timeOffset="322052.3433">21679 5217 589,'0'0'52,"0"0"-35,0 0 55,0 0 22,0 0-75,83 14 50,-42-14-60,5 0-6,0 0-2,-5-8-1,-7 2-25,-6 1-77,-5-3-152,-6 0-64</inkml:trace>
  <inkml:trace contextRef="#ctx0" brushRef="#br0" timeOffset="322569.4121">22544 4772 474,'0'0'55,"0"0"-22,0 0 54,0 0-36,-40-83-14,28 74 53,2 2-55,-1 4 5,-1 1-40,-3 2 13,-2 0-21,-2 18 8,0 8 0,1 7-8,6 6 16,5 8-9,4 4 1,3 0 0,0-1-9,16-5 9,11-5 0,5-5-3,-1-3 18,-4-7-15,-5-4 0,-8-6 7,-8-1-18,-6-5 11,0-1 0,0-1 19,-10 0-7,-10 0 0,-6-1-12,-5-2 12,-6-1-31,-2-2 15,0-1-41,0 0-30,-1-1-303</inkml:trace>
  <inkml:trace contextRef="#ctx0" brushRef="#br0" timeOffset="333371.5705">24059 4483 63,'0'0'324,"0"0"-266,0 0-27,0 0 11,0 0-24,0 0-5,0 12 7,0 15 18,0 8 59,-9 4-49,-5 4-29,-1 1 15,2 0-22,-2 1-12,1-3 0,0 2 18,2-4-18,-3 0 0,4-8 2,2-1-20,1-4-30,0-6-30,3-6-13,1-6-68,4-9-10,0 0-105</inkml:trace>
  <inkml:trace contextRef="#ctx0" brushRef="#br0" timeOffset="333683.3691">24127 4551 181,'0'0'95,"0"0"16,0 0-37,0 0 5,0 0 6,0 0-71,18-56 26,-13 56-40,2 16 13,5 15 28,-1 11-6,-2 9 15,-1 3-13,-2 2-23,2-4 10,1-3-24,1-6 3,-2-4-10,-2-5 7,-3-6 0,-3-5-1,0-7-37,0-4 16,0-6-127,-5-6-117</inkml:trace>
  <inkml:trace contextRef="#ctx0" brushRef="#br0" timeOffset="333872.7851">24035 4862 599,'0'0'0,"0"0"18,0 0-33,0 0 15,0 0 0,0 0 7,79-42 8,-60 40-30,4-1 9,2-2-187,0-3-182</inkml:trace>
  <inkml:trace contextRef="#ctx0" brushRef="#br0" timeOffset="334142.2451">24523 4616 635,'0'0'90,"0"0"-82,0 0-8,0 0 0,0 0 16,-15 106-7,10-63-9,-1 2 5,2-2 19,-2 1-23,-2-7-1,1-4-3,0-5-5,2-9-109,5-7-84,0-10-179</inkml:trace>
  <inkml:trace contextRef="#ctx0" brushRef="#br0" timeOffset="334443.0786">24485 4560 599,'0'0'138,"0"0"-136,0 0 43,0 0-25,0 0-16,85-68 13,-49 71-9,3 23-8,1 11 4,-4 10 19,-5 3-15,-8 2-8,-10-2 0,-8 0 0,-5-4 13,-5-4-13,-14-6 0,-6-4 19,-3-7-20,-1-4 1,-4-4 0,-4-6-20,-1-4-15,4-7-70,4 0-73,9-1-52,9-14 54</inkml:trace>
  <inkml:trace contextRef="#ctx0" brushRef="#br0" timeOffset="334790.6745">24979 4575 195,'0'0'189,"0"0"-55,0 0-71,0 0-51,0 0 44,0 93 34,0-48-57,0 3 4,0-1-29,0-2-8,-4-3 0,-2-4 19,-5-6-25,4-4 6,-1-7-98,2-7-27,2-11-250</inkml:trace>
  <inkml:trace contextRef="#ctx0" brushRef="#br0" timeOffset="335106.759">24967 4549 711,'0'0'86,"0"0"-73,0 0 14,0 0-27,0 0 0,96-52 5,-57 60-13,7 21 8,-5 9 0,-3 8 0,-10 4 14,-10 0-15,-9-2 1,-9-3 0,0-2 39,-8-2-28,-14-5-3,-3-4-5,-5-7 22,0-4-19,0-4-6,1-4-3,0-8-20,1-2-20,4-3-31,1 0-108,7-16-229</inkml:trace>
  <inkml:trace contextRef="#ctx0" brushRef="#br0" timeOffset="335514.3613">25606 4489 352,'0'0'187,"0"0"-147,0 0-29,0 0 74,0 0-68,0 0 6,37-2 57,-1 2-80,4-1 43,5-5-43,-5 2-27,-10 0-17,-9 4-198,-18 0-111</inkml:trace>
  <inkml:trace contextRef="#ctx0" brushRef="#br0" timeOffset="335714.6256">25683 4537 356,'0'0'76,"0"0"65,0 79-87,0-45 50,0 4-14,0-1-81,0 4 47,3 1-52,0-1 4,-3 1 13,0-6-16,0-3-5,-1-6 0,-7-6-93,-2-6-43,-3-7-188</inkml:trace>
  <inkml:trace contextRef="#ctx0" brushRef="#br0" timeOffset="335877.4075">25572 5020 14,'0'0'858,"0"0"-811,0 0-47,0 0 3,0 0-3,111-16 0,-54 7 0,3 0-13,-2-2-4,-3-1-112,-3 0-201</inkml:trace>
  <inkml:trace contextRef="#ctx0" brushRef="#br0" timeOffset="336294.1009">26358 4495 70,'0'0'192,"0"0"-110,0 0-42,0 0 2,0 0 51,0 0-43,55-1 23,-22 1-7,4 0-58,3-2 33,5-3-41,-3 4 4,-5-3-13,-7 2-140,-11-1-127</inkml:trace>
  <inkml:trace contextRef="#ctx0" brushRef="#br0" timeOffset="336516.7726">26598 4462 368,'0'0'163,"0"0"-127,0 0 77,-36 107-9,29-70-88,2 2 50,4-1-49,1-2-7,0 3-4,0-1 0,0-1-6,0-3 0,0-6 19,0-5-54,0-3 29,0-7-93,9-5-65,5-7-155</inkml:trace>
  <inkml:trace contextRef="#ctx0" brushRef="#br0" timeOffset="336864.2619">26926 4497 330,'0'0'135,"0"0"-109,0 0 75,0 0 21,0 0-78,0 0 27,81-14-38,-48 10-29,-1-1 12,0 0-14,-5 1-2,-5 1 0,-10 0-96,-5 2-37,-7-1-137,0-1-42</inkml:trace>
  <inkml:trace contextRef="#ctx0" brushRef="#br0" timeOffset="337064.8066">27108 4440 212,'0'0'128,"0"0"-103,0 0 71,-37 83 1,23-37 40,-2 1-56,4 2-64,0-2 44,2-2-51,-1-3 18,1-5-27,4-2 32,-2-4-48,-2-5 15,-2-5-77,-2-8-77,0-9-303</inkml:trace>
  <inkml:trace contextRef="#ctx0" brushRef="#br0" timeOffset="337218.3496">26877 4949 455,'0'0'374,"0"0"-356,0 0 13,0 0-31,79-21 5,-34 14-15,3-4 17,2-1-14,-2 2 5,-2-2-124,-4 0-30,-3-2-198</inkml:trace>
  <inkml:trace contextRef="#ctx0" brushRef="#br0" timeOffset="337597.2922">27599 4471 531,'0'0'164,"0"0"-95,0 0-60,0 0 68,0 0-71,-81-3 8,47 39-13,1 11 22,2 2-23,4 1 16,11-1 11,4-1-18,9-5-9,3-5 4,0-7-14,18-6 19,1-9-9,9-7 0,4-9 25,6 0-17,4-12-8,-6-14 3,-4-4-3,-9-4 4,-5-4-4,-7-2 0,-4-3-8,-4-1-7,-3-1 11,0 3-75,0 5-73,-13 2-241</inkml:trace>
  <inkml:trace contextRef="#ctx0" brushRef="#br0" timeOffset="338299.0634">27966 4402 200,'0'0'159,"0"0"-114,-40 98 77,23-47 14,2-2-80,4 0 23,0-4-52,5-6-23,1-3 23,1-5-18,1-3-9,2-3 0,-2-5 18,3-8-18,-2-3 0,2-6-17,0-3 12,0 0-82,0-17-20,10-7-30,6-9-28,0-1 81,0-4-42</inkml:trace>
  <inkml:trace contextRef="#ctx0" brushRef="#br0" timeOffset="338622.0253">27972 4508 73,'0'0'116,"0"0"16,21-90 13,-17 77 18,-1 5-122,-1 7 26,-2 1-11,5 1-49,5 28-14,2 10 15,2 14 10,-1 3 45,-3-4-55,0-1 3,1-8-11,3-2 21,5-8-21,0-4 0,-1-8 2,-2-7-5,-2-8 6,2-5-3,1-1 0,4-6 23,4-13-18,-1-9-5,-3-2 6,-4-2 15,-4-5-17,-3 0-4,-6-4 0,-2 3 6,-2 1-27,0 5 13,0 6-53,0 7-33,0 4-303</inkml:trace>
  <inkml:trace contextRef="#ctx0" brushRef="#br0" timeOffset="339811.0297">29428 4606 170,'0'0'323,"0"0"-206,0 0-46,0 0-50,0 0 2,-91 32 1,67-2-24,3 3 60,3 2-56,5 2 51,7-3-55,5-3 11,1-1-19,3-7 8,16-5 0,0-6-3,7-6 18,1-6-16,-1 0 1,3-9 0,-3-14-18,-4-4 8,-2-5 10,-4 0-14,-5-3 36,-5 0-23,-6 3 1,0 3 0,0 3-5,0 6 14,-3 4-9,-1 4 0,1 3 27,1 4-27,2 4 0,0 1 6,0 0-24,0 0 3,3 0 9,12 7-5,3 1 7,-1-4-13,3-1 16,0-1-37,-2-2 30,3 0-30,1-13 38,2-8 0,4-7 14,1-7-3,-1-2-11,-3-1 0,-4-1 47,-9 5-41,-3 3 52,-6 7 2,0 8-60,-3 9 58,0 2-47,0 5 1,0 0-24,0 7-9,0 30 21,-13 21-8,-4 21 23,-5 11-3,1 1-12,3 0 3,-1-2 3,6-6 6,-1-7-12,5-8 0,3-8 13,-1-6-15,5-7 2,2-8 0,0-6-12,0-8 13,0-11-1,0-5 0,0-7-9,0-2 1,0-3 4,0-19-7,7-10 4,2-5-37,-1 1 42,-4 2-4,-2 2 12,-2 3-6,0 4 17,0 1-13,0 3-2,0 3-2,11 3 0,12-1 0,16 3-26,13 1 20,14 6-35,7 5-104,-2 1-145</inkml:trace>
  <inkml:trace contextRef="#ctx0" brushRef="#br0" timeOffset="341074.6239">19317 5979 421,'0'0'92,"0"0"-23,0 0 36,0 0-67,0 0-31,0 0 45,-19 86-25,10-40 16,3 4-4,0 2-25,-2-2-1,1-1-13,0-6 0,1-2 9,0-5-3,1-6-6,2-4 0,0-7-19,3-5-1,0-8-85,0-6-138,11 0-12</inkml:trace>
  <inkml:trace contextRef="#ctx0" brushRef="#br0" timeOffset="341391.0564">19357 5994 187,'0'0'87,"0"0"-11,-7-104 92,7 82-16,0 4-81,7 4 2,10 4-63,8 2-4,7 8 3,5 0 7,2 15-16,-1 15 4,-2 8 15,-7 4-14,-10 2-5,-9-2 6,-10-3-17,0-2 13,-16-6-2,-14-4 0,-7-6 14,-2-5-12,-4-5-2,7-5-16,5-6 11,10 0-166,9-4-123</inkml:trace>
  <inkml:trace contextRef="#ctx0" brushRef="#br0" timeOffset="341783.3285">19902 5928 725,'0'0'78,"0"0"-65,0 0-26,0 0 14,0 112-1,0-62 13,-6 3-4,-3 0 16,-1-5-13,-2-6-2,3-6 1,0-3-4,3-6-7,5-5 0,1-8-83,0-7-66,0-7-126</inkml:trace>
  <inkml:trace contextRef="#ctx0" brushRef="#br0" timeOffset="342224.1954">19921 6040 330,'0'0'139,"16"-79"-97,-2 42 19,3 3 33,1 7-19,1 9 11,4 8-49,2 7-33,6 3 21,-1 10-25,-5 20 3,-8 9-11,-12 8 16,-5 1-8,-10 2 0,-19-2 10,-9-7-22,-4-7 12,5-8-11,7-11-7,8-4 19,11-7-1,6-4 0,5 0 17,0 0-17,0-3 0,10-5 0,5 4-13,4 2 22,2 2-9,3 0 0,3 9 19,1 9-16,0 3-3,2 2 0,0 3 0,-3-2 5,-7 0-5,-3-5 0,-6 1-32,-7-4 2,0-2-104,-4-2 9,2-1-6,-2-7-162</inkml:trace>
  <inkml:trace contextRef="#ctx0" brushRef="#br0" timeOffset="342647.4129">20506 6023 776,'0'0'58,"0"0"-40,0 0-18,0 0 17,0 0-25,0 0 8,-92 18 0,73 27-6,2 6 21,2 3-15,3-1 4,6-5 11,4-6-1,2-7-14,5-8 0,13-8-1,7-6 9,1-9-8,4-4 2,1-1 13,0-17-5,-1-6-10,-2-7 1,-5-2-1,-7-3 7,-5-1-7,-6-1 0,-5 1 7,0 0-24,-11 4 9,-7 3-30,-3 7-1,0 4-156,0 4-122</inkml:trace>
  <inkml:trace contextRef="#ctx0" brushRef="#br0" timeOffset="343195.5086">20888 5963 614,'0'0'166,"0"0"-166,0 0 0,0 0-2,0 0 5,-22 116 53,12-66-21,-1 2-17,3-2 21,0-5-31,2-3-8,-2-5 0,4-3 12,-1-5-15,1-6 3,4-7-25,0-6-8,0-9-146,9-1-93,3-9-28</inkml:trace>
  <inkml:trace contextRef="#ctx0" brushRef="#br0" timeOffset="343696.7527">20912 5992 575,'0'0'131,"0"0"-65,0 0-13,19-76 3,0 64-38,4 4-14,4 8 13,4 0-7,2 3-7,-1 18-3,-6 8 15,-10 7-23,-11 5 8,-5 1 0,-15-3-5,-16-3-1,-6-6 6,-6-6-1,2-4 2,8-8-11,8-6 10,13-4 0,9-2-4,3 0 11,0-10-9,12-6 2,12 0-5,4 5-2,1 9 7,-3 2 0,0 3-11,4 18 5,1 7 6,-1 3 0,-2 4 10,-8-1-11,-11 1 3,-9-2-2,0-4 22,-15-5-11,-14-3-1,-4-3 3,-1-7-4,-3-4 5,1-6-14,2-1-12,1 0 6,3-10-63,3-4-5,2-2-68,4 2-142,2 1-101</inkml:trace>
  <inkml:trace contextRef="#ctx0" brushRef="#br0" timeOffset="344313.8764">21525 5925 295,'0'0'210,"0"0"-157,0 0-34,0 0-2,0 0 13,5 84 96,-5-39-54,-3 5-33,-13 0 18,0-1-55,-1-5 15,2-3-15,0-5 17,1-3-20,2-3 1,1-4 0,0-8-5,3-5 3,4-7-13,3-6-30,1 0-54,0-6 2,14-18-109,7-7-18,3-8-21</inkml:trace>
  <inkml:trace contextRef="#ctx0" brushRef="#br0" timeOffset="344583.1876">21572 6042 70,'0'0'206,"0"0"-67,24-104-1,-14 83-27,-4 8-38,-2 5 25,4 8-61,2 0-31,8 3-1,1 20 11,3 11-12,-5 12 13,-5 9-1,-1 4 7,-10 2-22,1-4 10,-2-8 12,0-5-4,0-7-17,-2-4-2,-1-4 12,0-8-10,3-2-2,-3-9-5,3-6-2,0-2-61,0-2-7,0-3-4,0-12-213,0-6-211</inkml:trace>
  <inkml:trace contextRef="#ctx0" brushRef="#br0" timeOffset="344736.8397">21607 6279 467,'0'0'141,"0"0"-141,0 0 0,0 0 0,0 0 8,0 0-11,102-20 3,-72 20-79,-2 0-134</inkml:trace>
  <inkml:trace contextRef="#ctx0" brushRef="#br0" timeOffset="345084.3456">22143 6023 387,'0'0'132,"0"0"-71,0 0-39,0 0 73,0 0-27,0 0-58,0 51 23,-8-3 4,-6 2 7,0-1-34,-1 1-1,5-5 11,2-6-18,1-4-1,-2-7-1,3-5 12,0-5-13,0-6 1,3-6-83,3-6-46,0 0-141,1-7-58</inkml:trace>
  <inkml:trace contextRef="#ctx0" brushRef="#br0" timeOffset="345570.0836">22167 6047 495,'0'0'119,"0"0"-47,0 0 48,0 0-20,6-81-82,4 73 6,10 3-24,3 4 21,4 1-24,3 0 3,-3 4 0,-1 16-9,-9 4 11,-6 6-2,-11 2 0,0-1-17,-24 1 8,-15-3-3,-4-4 10,-5-4-9,6-7-7,12-4 18,10-3 0,11-6 6,9-1-14,0 0 8,10 0-7,12 0-8,7 0 8,2 0 7,-1 6 0,-2 14 7,-3 3-13,-5 7 6,-5-1 0,-9-1-1,-5-3 13,-1-1 7,0-5 6,-7 0-22,-11-3 32,-3-2-35,-3-4 6,-4-2-1,0-4 0,-2-2-5,3-2 0,2 0-36,2-3-17,2-11-207,5-5-332</inkml:trace>
  <inkml:trace contextRef="#ctx0" brushRef="#br0" timeOffset="346140.3604">22586 5967 283,'0'0'193,"0"0"-84,0 0-43,0 0 2,0 0 8,0 0-75,16 0 20,8 0-14,11 0 12,2 0-16,5-1-3,-1-2 0,-5 1-8,-7 1-12,-7 1-75,-13 0-84,-9 0-168</inkml:trace>
  <inkml:trace contextRef="#ctx0" brushRef="#br0" timeOffset="346372.1707">22720 6005 340,'0'0'60,"0"0"66,-8 85-6,6-44-25,2 1-12,0-2-47,0-5-26,0 1 10,0-2-11,0-2-9,0-3 0,-3-3 14,-3-3-30,-3-4-4,-3-4-95,0-6-106,-3-3-158</inkml:trace>
  <inkml:trace contextRef="#ctx0" brushRef="#br0" timeOffset="346530.3387">22540 6479 360,'0'0'384,"0"0"-384,0 0-2,0 0 1,0 0 2,106 0 14,-60 0-8,0 0-7,2 0 0,-8 0-35,-7 0-80,-8 0-146</inkml:trace>
  <inkml:trace contextRef="#ctx0" brushRef="#br0" timeOffset="357293.2308">23181 5945 343,'0'0'107,"0"0"-90,0 0 77,0 0-49,0 0 19,0 0 18,0 0-74,3-5 36,-3 5-43,0 0 21,2 2-21,-1 19 4,-1 8-5,0 11 42,0 5-15,0 4-21,-6 0-6,2-3 7,0-5-23,4-6 16,0-4 0,0-5-2,0-5 25,0-4-23,4-5 0,3-3 4,7-5-19,5-3 17,5-1-2,7 0 1,4 0 30,5-4-31,6-5 0,4 1-10,3 0-8,-1-2-38,-5 3-126,-10-1-163</inkml:trace>
  <inkml:trace contextRef="#ctx0" brushRef="#br0" timeOffset="357756.8354">23806 5935 351,'0'0'156,"0"0"-111,0 0-35,0 0 17,0 0-15,0 0 18,99-21-25,-71 20 58,-1-1-56,-2 2 2,-2-1-5,-5 1-4,-3 0-8,-5 0-87,-7 0-120,-3 0-75</inkml:trace>
  <inkml:trace contextRef="#ctx0" brushRef="#br0" timeOffset="357957.369">23941 5964 212,'0'0'166,"0"0"-41,-11 84-51,10-48 35,1 1-73,0-3 13,0-4-23,7-2-4,3 0-22,-3-3 0,-3 0 9,-2-3-33,-2-3 24,0-5-118,0-3-77,-3-5-229</inkml:trace>
  <inkml:trace contextRef="#ctx0" brushRef="#br0" timeOffset="358126.7781">23899 6386 317,'0'0'380,"0"0"-358,0 0-3,0 0-10,0 0 37,0 0 24,63 7-60,-26-7 17,5-3-27,-1-8-32,3 0-16,-1-3-187,-4-1-184</inkml:trace>
  <inkml:trace contextRef="#ctx0" brushRef="#br0" timeOffset="358496.6075">24346 5920 445,'0'0'199,"0"0"-199,0 0 26,0 0 16,94-1-2,-52 1 0,7 0 1,-1 0-11,3 0-28,-6 0-2,-6-3-25,-7 0 24,-14 0-134,-9 0-62,-9-2-84</inkml:trace>
  <inkml:trace contextRef="#ctx0" brushRef="#br0" timeOffset="358728.4078">24637 5875 128,'0'0'180,"0"0"-135,0 0 49,0 0 67,-43 95-57,30-57 12,4-1-91,3 2-7,4-4 0,2-3-17,0-1-1,0-4 0,0 1 22,0-5-22,0-2 0,-1 0-59,-5-4 25,0-2-195,5-3-131</inkml:trace>
  <inkml:trace contextRef="#ctx0" brushRef="#br0" timeOffset="359160.5198">25381 5897 192,'0'0'150,"0"0"67,0 0-30,0 0-128,0 0 2,0 0-44,-33 64-6,9-23 32,1 1-20,1 0-12,3-3-11,2-3 19,-1 0-29,-1-1 10,-2-2 0,-1-1-7,-2-7 13,1-2-15,2-5 6,5-6-67,6-5 41,5-5-176,4-2-84,1 0-21</inkml:trace>
  <inkml:trace contextRef="#ctx0" brushRef="#br0" timeOffset="359398.8364">25160 5924 686,'0'0'160,"0"0"-153,0 0 30,0 0-37,0 0 22,0 0-31,37 16 13,-21 11-4,-1 5 2,-3 1 27,-4-2-29,-2-2 0,1-3-23,2-2 21,0-5-103,2-3-43,-4-8-129</inkml:trace>
  <inkml:trace contextRef="#ctx0" brushRef="#br0" timeOffset="360247.796">26828 5853 389,'0'0'152,"0"0"-90,0 0 52,0 0-98,0 0 24,0 0-34,-32 75 11,13-21 52,-2 6-55,2-1 12,1-3 2,1-8-3,5-8-25,1-4 0,3-4 14,0-8-51,4-1 37,-3-5-78,1-6-33,0-8-177,3-4-28</inkml:trace>
  <inkml:trace contextRef="#ctx0" brushRef="#br0" timeOffset="360548.6022">26796 5880 193,'0'0'275,"0"0"-146,0 0-70,0 0-6,0 0 30,0 0-75,69 3 34,-48 28-34,-2 10 22,-4 7 10,1 0-36,-5 1-1,0-6 2,-3-4 12,-2-5-17,-3-5 0,-3-3 1,0-3-33,0-6 32,0-4-41,0-3-6,0-7-235,0-3-85</inkml:trace>
  <inkml:trace contextRef="#ctx0" brushRef="#br0" timeOffset="360717.9163">26746 6177 352,'0'0'153,"0"0"-138,0 0-15,0 0 9,80-10-17,-51 10 8,-3-3-9,3 0-16,-8 0-213</inkml:trace>
  <inkml:trace contextRef="#ctx0" brushRef="#br0" timeOffset="362111.2819">27727 5896 472,'0'0'121,"0"0"-91,0 0-30,51-82 15,-29 72 48,-2 4-27,-1 3-25,-1 2 34,-6 1-18,-6 0-27,-1 0 0,3 0 24,4 9-16,4 6-6,3 6-1,0 3 19,-2-3-7,-1 1-13,-7-8 0,-3-5 18,-5-3-27,-1-3 9,0-3 0,0 0 15,0 0 5,0 0-11,0 0-9,0 0 33,0 0-37,0 0 4,0-7-27,0 0 25,-3-6-93,0 1-55,-3 0-111</inkml:trace>
  <inkml:trace contextRef="#ctx0" brushRef="#br0" timeOffset="373668.7177">27232 5999 261,'0'0'185,"0"0"-145,0 0 30,0 0 22,0 0-53,0 0 30,0 0-28,-3-5-37,3 5 47,0 0-51,0 0 2,0 5-2,0 16 21,0 10-21,0 7 0,0 7 15,-4 2-13,-3-4 0,1-1-2,-1-6 3,4-5 17,0-6-20,3-2 0,0-5-9,0-6-13,0-5-12,0-2-6,0-5 1,0 0-86,0-1 91,3-16 31,7-2-38,-2-7 29,0-1 14,-1-2-2,0-1 26,1 0-16,1-1 17,-2-1-14,5-2 2,2 0-1,-1 1-7,-1 1-7,0 6 40,0 4-30,-3 4 32,0 6-19,1 3-5,-1 1-7,-3 5-10,-3 2-1,0 1 0,-1 0-5,2 20 5,-1 8-1,0 8 17,-3 0 2,0-4-18,0-5 0,0-8 0,0-2 20,0-4-20,0-6 0,0-1 9,0-5-31,0-1 22,3 0 0,5 0-9,6-12 13,4-7-4,5-2 0,-4 0 12,-2 6-21,-7 4 9,0 6 0,-4 2-3,0 3 24,2 0-21,2 0 0,-1 16-6,-1 8-14,-1 6 26,-3 4-6,-4 1 17,0 0 8,0-5-24,0-2-1,-4-4 8,0-3-26,-1-4 18,2-5-43,2-5-37,1-5-147,0-2-159</inkml:trace>
  <inkml:trace contextRef="#ctx0" brushRef="#br0" timeOffset="374216.9379">27871 5850 274,'0'0'141,"0"0"-137,0 0 75,0 0-14,0 0-12,0 0-24,1 46-11,-1 3 94,0 9-45,-5 4-65,-5-1 43,-2-6-45,5-9 0,1-8-1,3-6 25,1-5-24,1-8 0,-2-4-47,2-4 45,-3-7-77,1-4-55,0 0-47,3-1-159</inkml:trace>
  <inkml:trace contextRef="#ctx0" brushRef="#br0" timeOffset="374555.4519">27920 5907 369,'0'0'100,"0"0"-38,0 0-27,35-81 55,-25 71-58,2 5 5,1 2 10,2 3-23,3 0-22,1 1-2,1 16 35,2 4-33,-1 4 0,-5 2-2,-7 3 0,-5 1 22,-4 1-22,0 0 0,-17-3 24,-3 0-32,-2-7 8,-5-2 0,0-4-11,-1-4-2,1-1 12,3-7-15,6-3-88,3-1-5,8 0-143,5-7-83</inkml:trace>
  <inkml:trace contextRef="#ctx0" brushRef="#br0" timeOffset="375056.8256">28438 5875 415,'0'0'184,"0"0"-159,0 0 8,0 0-28,0 0 3,0 0 37,-23 96 60,11-52-92,2 2 19,2-3-16,1-2 15,4-4-19,1-5-12,2-7 0,0-4-13,5-4 33,11-5-20,3-4 0,7-5 8,10-3-31,4 0 23,5-14-73,1-4-9,-4-2-150,-8-1-109</inkml:trace>
  <inkml:trace contextRef="#ctx0" brushRef="#br0" timeOffset="375419.746">28887 5803 574,'0'0'101,"0"0"-53,0 0-48,0 0 0,0 0 3,0 0 23,25 5-3,-4-1-14,3-2 26,3 0-32,2-2-3,1 0-17,2 0 16,-6 0-204,-6-1-139</inkml:trace>
  <inkml:trace contextRef="#ctx0" brushRef="#br0" timeOffset="375626.8043">29021 5842 57,'0'0'309,"0"0"-199,-36 98 6,27-57-91,0 0 39,2-2 18,4-3-69,3-5 17,0-1-30,0-3 0,0 2-1,0-4 12,0-1-11,0-1 0,0-8-75,0-4-58,0-7-110,-5-4-90</inkml:trace>
  <inkml:trace contextRef="#ctx0" brushRef="#br0" timeOffset="375789.5826">28936 6302 434,'0'0'258,"0"0"-248,0 0-1,0 0-9,0 0 30,95-8-38,-61 3 8,1 0-46,-2 0 24,-5-1-189,-4-4-162</inkml:trace>
  <inkml:trace contextRef="#ctx0" brushRef="#br0" timeOffset="376190.6746">29458 5788 570,'0'0'102,"0"0"-89,0 0-13,0 0 29,0 0-25,0 0 27,107-3-12,-66 3 15,-1 0-26,-4 0-8,-2 1 0,2-1-7,-2 2 0,-4-2-114,-5 0-84,-11 0 35,-10 0-130</inkml:trace>
  <inkml:trace contextRef="#ctx0" brushRef="#br0" timeOffset="376444.2626">29724 5797 243,'0'0'240,"0"0"-230,0 0 35,0 0 42,-9 95-53,9-53 51,-2 5-65,0-1-11,1-1 35,-1-4-27,-3-5-17,0 0 0,1-4 18,-2-4-14,3-3-4,1-7-23,1-4 10,-1-4-179,2-7-159</inkml:trace>
  <inkml:trace contextRef="#ctx0" brushRef="#br0" timeOffset="376892.1991">30105 5777 627,'0'0'119,"0"0"-101,0 0 56,0 0-64,0 0 36,0 0-46,0 31 21,-4 15-21,-8 8 0,0-1 7,-1-5-1,8-6 1,5-6-7,0-5 0,0-9 23,12-4-25,2-6 2,-1-4 0,5-8-24,3 0 38,3-1-14,4-18 0,3-6 24,1-7-31,-2-4 7,-4 0 0,-2-2-15,-6 5 21,-1-1-6,-4 0 0,-1 2-104,-6 4-52,-6 2-269</inkml:trace>
  <inkml:trace contextRef="#ctx0" brushRef="#br0" timeOffset="377262.0426">30695 5726 326,'0'0'320,"0"0"-303,0 0-34,-10 82 26,2-42-9,-3 2 41,-2 0-12,4-3 15,0-2-44,-1 0 18,2-3-13,2-5 7,2-3-12,2-9 0,1-7 0,1-4-24,0-6-90,0 0-216,0-3 22</inkml:trace>
  <inkml:trace contextRef="#ctx0" brushRef="#br0" timeOffset="377593.4636">30599 5682 674,'0'0'72,"0"0"-72,0 0 23,81-64-23,-59 64 0,2 0 9,6 17 50,3 14-58,0 13-1,-2 5 0,-6 3 22,-7-1-22,-5-5 0,-5-4 5,-6-4-22,-2-3 25,0-5-8,0-1 0,-7-6 21,-7 0-21,-1-4 0,-8 0 6,-2-4-29,-5-3 23,-1-5-57,0-4-29,2-3-153,5 0-146</inkml:trace>
  <inkml:trace contextRef="#ctx0" brushRef="#br0" timeOffset="378148.1053">31271 5642 788,'0'0'50,"0"0"-27,0 0 29,0 0-38,0 0 16,0 0-30,-26 75 0,8-13-15,2-2 19,0-6-4,2-5 5,4-7 22,4-6-28,3-5 1,3-3 0,0-6-30,0-4 16,1-4-72,10-7-55,3-5-105,3-2-76</inkml:trace>
  <inkml:trace contextRef="#ctx0" brushRef="#br0" timeOffset="378422.3016">31334 5645 401,'0'0'75,"0"0"-69,0 0 4,0 0 70,80-69-55,-66 64 42,3 3-41,1 1-20,2 1 50,2 0-53,2 0 7,1 0-3,1 0 7,2 5-28,-1 2-24,-6 2-78,-9 0-7,-11 2-98,-1 4-25</inkml:trace>
  <inkml:trace contextRef="#ctx0" brushRef="#br0" timeOffset="378627.3407">31299 5892 76,'0'0'79,"0"0"16,0 0-18,0 0 2,0 0-10,0 0-12,39 32 38,-15-31-45,3-1-46,-4 2 15,0-1-19,-7 3-28,1 6-55,-10-2-170,-7 5 29</inkml:trace>
  <inkml:trace contextRef="#ctx0" brushRef="#br0" timeOffset="378827.8825">31269 6142 282,'0'0'135,"0"0"-36,0 0-60,0 0 36,0 0-35,0 0-2,90 21 42,-47-21-73,0 0-7,-1 0 0,-3 0-69,-5 0-47,0 0-16,-1-2 5,3-4 24</inkml:trace>
  <inkml:trace contextRef="#ctx0" brushRef="#br0" timeOffset="379313.6246">32107 5774 192,'0'0'138,"0"0"-79,0 0 110,0 0-100,0-92 27,-13 76 5,1 4-101,-4 0 78,-2 3-61,3 3 1,-2 3-5,0 1-13,2 2 0,-6 0-7,5 11 9,2 15-4,5 7 2,2 4 0,5 7-21,2-1 21,2-1 0,14 1-13,6-2 9,0-4 4,0-1 0,-3-3-9,-5-2-16,-1-6 22,-9-4 3,-1-1-9,-1-7 30,-2-1-21,0-4 0,0-2 12,0-2-7,0-1-2,-12 1-3,-3-4 17,-9 0 6,-2 0-23,-6 0 0,1-5-69,4-4-76,7-2-257</inkml:trace>
  <inkml:trace contextRef="#ctx0" brushRef="#br0" timeOffset="379598.4845">32455 6262 636,'0'0'312,"0"0"-283,0 0-1,0 0-8,0 0-20,0 0 0,0 0-12,0 0 1,0-2-20,-1 1-67,-11-3-540</inkml:trace>
  <inkml:trace contextRef="#ctx0" brushRef="#br0" timeOffset="404664.9399">21706 2001 103,'0'0'53,"0"0"-46,0 0-6,0 0 28,0 0-4,0 0-2,0 0 0,0 0-18,0 0 50,0 0-17,0 0-18,0 0 0,0 0-14,0 0-6,0 0 0,0 0 8,0-2-5,0 1-3,0-1 0,-2 1 0,1-1 8,1 1-8,-2 1 6,2-1 1,0-1 15,0 2-2,0 0-6,0 0 37,0 0-43,0-1 25,-1 1-6,1 0-25,0 0 24,0 0-26,0 0 1,0 0 5,0-2 7,0 2-11,0 0 25,0 0-25,0-2 35,0 2-34,0 0-3,0 0 10,0 0-2,0 0-8,0 0 0,0 0 13,0 0-16,0 0 3,0 0 0,0 0-14,-4-1 6,1-2-13,0 0-11,0 1 18,-1-1 1,3 1 13,-1-2 0,1-1-10,-1 1 2,2 0 8,0-2-4,0-1 23,0 2-12,0-1-4,0 3 2,0-1 35,0 3-37,0 1 34,0 0-6,0 0-26,-1 0 15,-1 0-20,2 0 2,0 0-7,-1 0 8,1 0-3,-3 0 0,-4 12 6,1 5-3,-3 4-3,-1 7 0,0 4-9,1 4 14,2 3-5,-2 2 0,2-2 16,0 2-15,3-1-1,1 2 1,0 1-7,3-1 8,0-1-2,0-2 0,0-3 10,0-3-11,0-2 1,0 1 0,0-2-16,0 3 14,-2 1 2,-5-2-7,1 1 7,-1-1-1,1-5 1,-1-1-10,2-2-12,2-3 13,0 0 9,1 0-1,1-4 10,-1-1-10,1-1 1,-2-3 0,1 2-12,1 1 12,-1 0 0,1-2-2,-1 3 17,2-1-19,-1 0 4,-1 1 0,-3 2-6,0 5 7,0 3-1,-1 2 0,2 2 18,2 5-15,-1-1 5,2-1-4,1-2 21,-4-4-18,2-2-7,-2-2 0,-2 0 22,0-2-14,-5-2-8,5 2 6,0 0-7,2-1 5,1-1-4,1 1 0,2-3 12,0-2-13,0-4 1,-1 0 0,-1 0-11,-1-1 16,-1-1-5,0 3 0,1 1 13,-1-2-15,3 3 2,-1-2 0,2 1-15,0-2 15,0 1 0,0-1-2,0-1-27,0-1-10,0-3-77,0-4-148</inkml:trace>
  <inkml:trace contextRef="#ctx0" brushRef="#br0" timeOffset="406261.4599">5972 8121 154,'0'0'216,"0"0"-191,0 0-24,0 0-1,0 0 33,0 0-12,19 42 36,-5-34 18,1-3-63,4-1 36,0-1-34,-2-2-12,5-1 7,-1 0 3,2 0-12,2 0 0,0-6 6,-1-4-21,0-3 12,-8 0 3,-5-2-10,-1 0 11,-5-2-1,-5 1 0,0-2 8,0 0-2,-15-2-3,0 4 18,-4 4 19,-3 2-38,-6 9 10,-3 1-12,-5 0 12,-1 15-19,4 4 7,0 11 0,5 7 9,5 5 3,4 6 0,10 0 3,6-4-13,3-5 39,3-6-39,17-3 2,5-2-2,6-5 12,8-4-14,4-7 0,4-6 2,0-6-4,0 0-75,-1-5-92,-6-13-249</inkml:trace>
  <inkml:trace contextRef="#ctx0" brushRef="#br0" timeOffset="406522.4085">6667 8234 320,'0'0'260,"0"0"-212,0 0 24,0 0-7,0 0 8,0 0-38,0 0-18,0 0-8,0 0-9,0 0-24,0 0 18,0 0-101,0 0-26,6 0-152</inkml:trace>
  <inkml:trace contextRef="#ctx0" brushRef="#br0" timeOffset="407185.772">7052 8083 122,'0'0'59,"0"0"12,0 0 81,0 0-8,-12-80-48,-3 74 35,0 2-87,0 3-38,2 1 15,-5 0-13,7 0-8,-3 11 0,2 7 9,1 5-20,7 1 11,1 0 0,3 0-16,0-4 19,3-2-3,10-6 0,-2-3-10,0-4 3,0-4-9,4-1 13,4 0-19,4-12 21,2-7 1,-1-2-1,-3 1 5,-2 6-6,-5 4 2,-5 4 0,-1 4 40,-5 1-33,-1 1-1,-2 0-6,0 0 13,3 9-10,0 12 4,-3 14-5,0 10 13,0 8 0,-14 4-14,0-2-1,-3-2 18,7-2-23,-1-7 5,1-4 0,-5-5 23,3-6-13,-3-7-5,0-2 0,2-8 15,1-3-19,-1-6-1,5-3 0,-1 0 15,4 0-10,1-11-5,-2-4 0,6-1 4,0-2-11,9-3 7,12-4-31,9-2 30,7 2-60,0 1-52,2 2-174</inkml:trace>
  <inkml:trace contextRef="#ctx0" brushRef="#br0" timeOffset="407386.3112">7558 8394 886,'0'0'0,"0"0"-7,0 0-161,0 0 40,0 0-2,0 0-195</inkml:trace>
  <inkml:trace contextRef="#ctx0" brushRef="#br0" timeOffset="440694.8402">2782 14417 13,'10'0'60,"-10"0"4,0 0-2,0 0-42,0 0-6,0 0-14,0 0-85,0 0-63</inkml:trace>
  <inkml:trace contextRef="#ctx0" brushRef="#br0" timeOffset="441828.685">10327 11839 570,'0'0'110,"0"0"-54,0 0 2,0 0-24,0 0 0,0 0-22,-6-19-12,25 17 0,9-3 6,11-1 14,8-2-20,3 0 0,2 0 0,-7 2-23,-5 3-27,-14 3-82,-13 0-60,-13 0-147</inkml:trace>
  <inkml:trace contextRef="#ctx0" brushRef="#br0" timeOffset="442013.5985">10407 11964 248,'0'0'35,"0"0"51,0 0 17,0 0-30,93 9-30,-51-9-37,7-6 10,-3-5-16,0 4-167,-8-1-159</inkml:trace>
  <inkml:trace contextRef="#ctx0" brushRef="#br0" timeOffset="444309.9021">12690 11340 74,'0'0'347,"0"0"-273,0 0 27,0 0-42,0 0 4,0 0 16,6-3-74,-3 26-5,3 10 34,-3 8-27,-2 6 32,-1 1-31,0-3-4,0 0 2,0-3 0,0-3-6,2-2 0,1-1-26,0-3-3,0-2-43,0 0-17,-2-9-92,1-5-143</inkml:trace>
  <inkml:trace contextRef="#ctx0" brushRef="#br0" timeOffset="444789.2079">13106 11489 371,'0'0'83,"0"0"-69,0 0 37,0 0 17,0 0-62,0 0 39,-73 13-25,58 15-1,0 8 58,3 5-75,5-1 27,7-1-21,0-4 16,3-6-23,16-6-1,5-5 0,0-8 3,3-7 2,-9-3-5,4 0 11,-1-12 4,-3-14 14,1-5-29,-8-4 1,-2 0-3,-9 3 2,0 2 0,0 2 0,-12 3-6,1 6-6,-2 8-10,1 1-74,1 6-20,-2 3-226</inkml:trace>
  <inkml:trace contextRef="#ctx0" brushRef="#br0" timeOffset="445159.0407">13454 11374 704,'0'0'53,"0"0"-47,0 0-2,0 0 31,0 0-26,0 0-4,39 10 15,-8 12-8,2 0 8,1 0-15,-4 1-5,-2-1 8,-4 1 7,-6 1-15,-6 0 0,-9 5 0,-3 1-2,-6 5 10,-19 2-8,-11 3 0,-9-4 17,-1-3-24,-2-3 7,3-5-34,9-4 9,11-6-73,13-7-48,12-8-106</inkml:trace>
  <inkml:trace contextRef="#ctx0" brushRef="#br0" timeOffset="445471.8526">13885 11615 556,'0'0'51,"0"0"-42,0 0 21,0 0 16,109-20 19,-76 20 8,2 0-66,-5 0 25,-7 0-32,-1 0 0,-3 0-16,0 0 8,-2 0-83,-2 0-39,-4 0-208</inkml:trace>
  <inkml:trace contextRef="#ctx0" brushRef="#br0" timeOffset="445707.1426">14082 11497 546,'0'0'69,"0"0"-27,0 0 30,0 0-45,0 0-12,0 0-9,-15 56 11,9-22 8,-1 2-7,2 2-8,1 1-5,2-2-5,2-3-18,0-4-40,0-9-165,0-6-186</inkml:trace>
  <inkml:trace contextRef="#ctx0" brushRef="#br0" timeOffset="446130.3686">14773 11283 207,'0'0'226,"0"0"-80,0 0-29,0 0-3,0 0-71,0 0 20,0-6-63,0 40 8,0 10 30,-2 8-30,-3-1 9,0-3-13,5-4 11,0-2-15,0 0 0,0 0-17,7 0 3,-5-4-78,-2-5-37,3-10-140,6-13-119</inkml:trace>
  <inkml:trace contextRef="#ctx0" brushRef="#br0" timeOffset="446456.9907">15175 11416 726,'0'0'133,"0"0"-102,0 0-25,0 0 30,0 0-30,0 0-4,0 30 9,0 0-2,0 3 4,0-3-13,0-1 6,0 0-15,0-3 9,3 0-25,1 1-34,-1-4-16,1-5-70,2-8-111,4-7-76</inkml:trace>
  <inkml:trace contextRef="#ctx0" brushRef="#br0" timeOffset="446841.346">15416 11308 260,'0'0'46,"0"0"68,0 0 13,0 0-40,0 0-12,0 0-46,40 8 41,-13 8-14,4 2-54,8 0 24,3 1-15,2 0 3,-3 0-7,-7-2-3,-7-4-4,-9-1 1,-9 0 12,-6 0-13,-3 3 0,0 2 7,-6 4-7,-15 4 7,-7 1-5,-8 1 11,-5 0 6,-5 0-19,3-1 0,3-1-6,3-2-8,7-2-25,4-1-107,4-5-200</inkml:trace>
  <inkml:trace contextRef="#ctx0" brushRef="#br0" timeOffset="447834.8324">12880 12132 233,'0'0'79,"0"0"-51,0 0 1,0 0 72,0 0-6,88 0-36,-51 2 12,9-1-22,8 4-20,4-2 3,5 0-18,13 0-13,12-2 3,16-1 7,17 0-1,14 0-10,9 0 0,8-1-5,5-4 1,-3 2-12,-7 3-27,-2 0-9,-8 0 52,-4 0 1,-3 0 7,-15 5 29,-11-1-31,-15 1 3,-15 0-9,-16-1 16,-15 0-15,-14 1-1,-16-3-45,-12-1-31,-1-1-87,-22 0 83,-11 0-217</inkml:trace>
  <inkml:trace contextRef="#ctx0" brushRef="#br0" timeOffset="448636.5604">13880 12419 144,'0'0'189,"0"0"-86,0 0-87,0 0 10,0 0 27,0 0 20,-10 66-2,6-35-28,1 4 2,0 4 25,0 0-65,0 1 31,0 3 17,-2-3-49,-2 0 44,4-1-34,-2-2-11,2-4 6,0-1 0,-1-5-9,1-6 0,-3-4 12,2-5-18,1-6 6,-2-5 0,-3-1 9,-1 0 2,-7-19-11,-3-7 0,-1-9 10,-3-1-19,0-2 9,1 4-26,-2 4 24,3 5-42,2 2 21,7 3-23,4 2-70,5 0-62,3 0-122</inkml:trace>
  <inkml:trace contextRef="#ctx0" brushRef="#br0" timeOffset="448952.9975">13910 12471 379,'0'0'106,"0"0"-106,0 0 10,0 0 15,0 0 56,0 0-45,105-43 44,-66 38-42,5 1-4,1 0 2,6 3-26,2-1-2,0 2-8,-1 0 9,-3 0-28,-4 0 3,-9 6-98,-6 2-51,-13 1-118</inkml:trace>
  <inkml:trace contextRef="#ctx0" brushRef="#br0" timeOffset="449354.0778">14191 12587 649,'0'0'136,"0"0"-124,0 0 18,0 0 18,0 0-37,0 0 29,56-20-40,-40 40 1,-6 7-6,-10 6 7,0 3-4,-18 5-1,-9-2-4,-4 0 3,6-3 4,5-4 0,7-4-5,7-5 3,6-5 2,0-6 0,12-6-1,19-6-2,18 0 3,15-4 0,8-13 0,2-3 5,-6 2-5,-15 2 0,-11 1-59,-13 2-103,-13 0-175</inkml:trace>
  <inkml:trace contextRef="#ctx0" brushRef="#br0" timeOffset="450102.5006">11500 11484 385,'0'0'238,"0"0"-206,0 0 28,0 0-54,0 0 3,0 0 18,-22-8-21,19 20 3,-1 10 28,1 13-34,2 13 68,1 8-34,-2 6-37,2-2 19,0-6-11,0-3-8,0-4 0,0-2-1,-1 2-14,-5-5-6,-2-6-50,-2-6-41,7-10-74,-2-11-70</inkml:trace>
  <inkml:trace contextRef="#ctx0" brushRef="#br0" timeOffset="450372.0871">11176 12165 244,'0'0'357,"0"0"-352,0 0 11,0 0 24,0 0 9,0 0 43,70 52-12,-26-46-62,9-4 40,15-2-45,4 0-11,13 0 4,3 0-5,12-8-1,0 0 0,-6 3-91,-12 1-70,-21 4-285</inkml:trace>
  <inkml:trace contextRef="#ctx0" brushRef="#br0" timeOffset="451126.9178">11325 12498 470,'0'0'161,"0"0"-130,0 0 59,0 0-28,0 0-32,0 0 28,0-12-50,0 12-7,0 17-1,0 11 13,-5 10-4,-5 7-2,-2 3-6,-1 0 41,1-1-34,4-1-8,2 0 2,2-1 21,1-3-13,3-6-10,0-7 7,-2-8-11,-1-5 10,0-5-6,-1-5 2,-1-5 18,-5-1-10,-5 0-9,-7-11 7,-8-11-10,2-3 6,-2-7-4,0-1 0,3-2-5,0 0-4,3 3-11,3 0-42,6 2 51,4 0-121,6-1-171,5 2-233</inkml:trace>
  <inkml:trace contextRef="#ctx0" brushRef="#br0" timeOffset="451427.7364">11431 12517 336,'0'0'165,"0"0"-126,0 0 39,0 0 31,107-21-33,-65 10-22,-2-3-14,2 3-36,-8 2 6,-7 7-10,-7 2-23,-4 0-11,-7 0-134,-4 11-64,-5 6-81</inkml:trace>
  <inkml:trace contextRef="#ctx0" brushRef="#br0" timeOffset="451806.4819">11449 12730 500,'0'0'83,"0"0"-28,0 0 75,0 0-70,92-36-11,-78 36-36,-3 3-10,-3 19 4,-2 7 2,-6 8-9,0 7 0,0 3 11,-12-1-12,-4-2 1,-1-3 0,1-8-11,4-6 11,2-7 0,4-5-5,4-6 15,2-3-12,0-5 2,18-1 0,13 0 0,13-16 5,12-10-5,11-5 0,9-7-26,-1-4-52,-2-5-220</inkml:trace>
  <inkml:trace contextRef="#ctx0" brushRef="#br0" timeOffset="452730.7268">12350 11195 378,'0'0'90,"0"0"-90,0 0 1,0 0 15,0 0-13,0 0 103,42-60-13,-42 56-51,-6 4 17,-5 0-54,-7 0 3,-1 0-1,-5 0-1,-3 9-6,-1 2 0,1-2 8,3-2-20,8 0-2,-2-3-6,9-1 6,1-2 13,2 1 1,2-1-4,3-1 20,-1 5-16,2 1 0,0 6 0,0 8 0,0 5 5,0 12-5,9 9 17,0 8-8,3 8 0,-2 6-9,-2 10 5,-2 6 14,-6 11-17,0 3 48,0 1-17,-8-1-22,2-3 6,-1-6-17,4-7 7,-2-6-10,1-4 3,1-1 0,1-2-4,1 2 16,1-2-14,0-1 2,0-1 0,6-3-8,6-6 8,1-5 0,-2-6 0,0-4 12,0-2-13,-2-3 1,3-4 0,-3-4-7,0-5 7,-3-7 0,3-5-2,-5-1 16,-1-5-14,-1 0 0,-1-4 0,1 0-11,2-3 11,9 0 0,12-5-1,15-16-10,11-11 5,8-2-98,-2-1-216,-10 4-184</inkml:trace>
  <inkml:trace contextRef="#ctx0" brushRef="#br0" timeOffset="453795.6994">16633 11929 436,'0'0'91,"0"0"-80,0 0 50,100 4 36,-48-4-46,8 0 13,4-8-42,-1-4-4,-6-4-18,-12 5 0,-10-3-31,-11 2-148,-9 0-245</inkml:trace>
  <inkml:trace contextRef="#ctx0" brushRef="#br0" timeOffset="454065.2516">17044 11721 607,'0'0'102,"0"0"-24,0 0-34,0 0-39,0 0 34,-36 78 2,28-44-31,2-1-4,2-3-5,1 2-1,-3-4 0,3 1-3,-2-1-21,2 0-27,2-6-109,1-2-75,0-5-97</inkml:trace>
  <inkml:trace contextRef="#ctx0" brushRef="#br0" timeOffset="454513.1972">17903 11290 489,'0'0'156,"0"0"-1,0 0-90,0 0-5,0 0-59,-6 78-1,1-27 51,2-2-46,2-2 5,1-1-10,0-3 18,0 0-26,-2 0 8,1-3-22,-2-4 14,3-5-114,0-4-111,0-6-220</inkml:trace>
  <inkml:trace contextRef="#ctx0" brushRef="#br0" timeOffset="454882.4783">18294 11471 585,'0'0'53,"0"0"-36,0 0-17,0 0 20,-82 5-14,67 19 42,2 6-27,2 5 13,8 3-6,3-1-11,0-4-17,6-3 0,13-7 10,5-7-15,0-5 5,1-8 0,1-3 2,-4 0 8,-4-17-10,-2-4 0,-8-2 8,-7-5-12,-1 0 4,0-3 0,-9 6-14,-4 1-3,1 4-50,5 5-61,0 1-207</inkml:trace>
  <inkml:trace contextRef="#ctx0" brushRef="#br0" timeOffset="455298.9276">18646 11342 597,'0'0'61,"0"0"-34,0 0-27,0 0 11,0 0-11,91 15 42,-61 3 7,-2 0 4,0 0-48,-4-1 10,-2 3-15,-2-2 21,-1 4-18,-5 0-3,-5 4 0,-6 3 2,-3 1 6,0 3-8,-13-1 0,-9-1 19,-8-1-13,-2-4-6,-5 0 0,2-7-8,9-4 2,4-4-33,8-7-109,6-4-206</inkml:trace>
  <inkml:trace contextRef="#ctx0" brushRef="#br0" timeOffset="455700.0201">19669 11565 694,'0'0'123,"0"0"-106,0 0-11,0 0 16,0 0-10,0 0 3,96 0-15,-47 0 24,6-2-27,0 0 3,-4-3-64,-9 2-46,-11 0-174</inkml:trace>
  <inkml:trace contextRef="#ctx0" brushRef="#br0" timeOffset="456918.8552">18561 11358 231,'0'0'172,"0"0"-82,0 0-45,0 0-8,0 0 25,0 0-58,15-24 40,-2 23 5,-2 1-37,-4 0 28,1 0-30,0 0-9,3 4 29,5 7-29,2 1 24,6 2-8,0 1-5,1 2 14,2-1-26,0 2 2,3 0 7,-2 0-1,-2-2-8,-4 1 0,-2-2 12,-6-1-19,-2-1 7,-2-1 0,-2-3-7,-2-1 13,-3-2-6,0-2 0,0 1 11,0-3-16,3 1 5,0-2 0,0 1-6,0-1 15,-1 2-9,-2-3 0,-3 0 11,0 1-15,0-1 4,1 0 0,2 0-7,1 0 13,1 0-6,1 0 0,-3 0 11,-2 0-14,-1 0 3,0 0 0,0 0 18,0 0-10,0 0 8,0 0-9,0 0 12,0 0-13,0 0-6,0 0 0,0 2-11,-7 4 11,-8 4 0,-5 7 0,-5 5 4,-5 4-4,-6 1 0,-4 0 0,-5 1-9,3-4 15,0-1-6,1-1 0,1-4-13,0 0 6,4-3-2,6-3-10,7-2 13,7-2-67,7-3-26,6-2-61,3-3-19,0 0-50</inkml:trace>
  <inkml:trace contextRef="#ctx0" brushRef="#br0" timeOffset="457605.1284">20469 11232 450,'0'0'201,"0"0"-95,0 0-42,0 0 3,0 0-67,0 0 5,0 61 8,0-14-4,0 5 24,0-4-31,1-4 0,5-2 0,2-2 2,-2 1-4,0-2 0,-3-1-36,-3-6-16,0-4-116,1-7-107,4-9 111</inkml:trace>
  <inkml:trace contextRef="#ctx0" brushRef="#br0" timeOffset="458021.4197">20873 11353 551,'0'0'93,"0"0"-92,0 0 23,0 0-22,0 0 71,-1 93-28,1-62 9,0 1-54,0-3 11,0-2-9,0 0-2,-3-3-21,1-3-124,2-4-173</inkml:trace>
  <inkml:trace contextRef="#ctx0" brushRef="#br0" timeOffset="458507.1413">21170 11270 624,'0'0'0,"0"0"1,0 0-13,0 0 24,0 0 8,0 0 35,70 6 5,-46 18 11,6 3-47,4 0-20,2 0 15,-3-2-9,0-3-10,-3-2 0,-5-2 11,-5 0-13,-4-3 2,-6-1 0,-5 0-14,-5-2 8,0 0 6,0 2-2,-12 3 9,-9 1-3,-6 3-4,-4 4 0,-3 4 3,-5 1 10,1 2-13,1-3 0,0 0-6,4-2-10,3 1-149,3-7-261</inkml:trace>
  <inkml:trace contextRef="#ctx0" brushRef="#br0" timeOffset="459841.1026">17902 12109 414,'0'0'207,"0"0"-190,0 0-5,0 0-4,0 0 8,0 0 20,11 10-20,1-4-16,9-1 38,6 2-31,9-1 33,9-3-29,11 0-7,8-2 23,12-1-17,11 0-10,14 0 0,13 0 25,15-6-25,10-1 0,8-2 0,3 1-16,5 0-32,2 3 21,10 0 16,9-2 11,5-2-9,1-2 9,-9 1 0,-6 0-6,-12 2 6,-16 0 0,-8 2-2,-19 0 21,-15 0-3,-19 3-3,-26 0-12,-23 0 31,-16 3-19,-10-2-13,-3 1 43,0-2-39,-11 0-8,-13 1-58,-6 2-59,-4 0-1,-3 0-249</inkml:trace>
  <inkml:trace contextRef="#ctx0" brushRef="#br0" timeOffset="460549.3486">19093 12364 294,'0'0'202,"0"0"-129,0 0-1,0 0-31,0 0 13,0 0 4,0 15-42,0 12 25,0 8 5,0 7-34,0 5 28,-3-2-22,3-1-18,0-4 18,0 0-14,0-3-4,0-4 12,0-1 1,0-5 6,0-6-19,0-3 5,-6-6-9,-4-5 13,-3-3-9,-5-4 0,-3 0 23,-3 0-18,-4-13-5,-1-5 2,1-3-14,-3-1 12,2-4 0,3-1-2,4 0-53,5-2 43,6-2-48,9 2-80,2-1-123,2 1-253</inkml:trace>
  <inkml:trace contextRef="#ctx0" brushRef="#br0" timeOffset="460865.6055">19101 12417 445,'0'0'84,"0"0"-66,0 0-12,0 0 22,106-27 18,-60 22 41,12 2-51,8 1 8,1 1-17,3 0-13,-6 1-1,2 0-13,-2 0-32,-6 0 5,-10 0-126,-19 0-106</inkml:trace>
  <inkml:trace contextRef="#ctx0" brushRef="#br0" timeOffset="461297.8426">19371 12555 463,'0'0'118,"0"0"-35,0 0 64,0 0-72,0 0-54,82-39 12,-54 39-27,-2 0-6,-2 19 0,-7 6 14,-8 5-14,-9 3 0,0 0 1,-12 1-24,-19 3 17,-7-1 6,-1 0-5,-2-4-15,7-5 11,10-8 9,9-5 0,11-7-24,4-4 23,0-1 1,13-2 6,21 0 7,14-5 14,15-8-25,7-5 7,5-2-18,0 1 8,-3-1-19,-1 2-23,-7-2-196,-6-2-99</inkml:trace>
  <inkml:trace contextRef="#ctx0" brushRef="#br0" timeOffset="462369.1741">21982 11020 505,'0'0'203,"0"0"-122,0 0-75,0 0 16,0 0-20,0 0 4,28 3-1,-1-3-5,0 0 0,1 0 0,1 0 17,-1 1-18,0 1 1,2-1 0,-3 1-12,-3-1 13,-8 1-1,-4 1 0,-4-1-26,-5 1 23,1 0-3,-2-1 6,-2 4-11,0 2 13,0 2-2,0 7 3,0 4 12,0 10-15,-6 8 0,-5 12 4,-4 9-13,2 7 25,-3 13 6,2 6 16,-1 9-35,5 3 39,2-2-40,1-1 9,7-5-13,0-4 8,4-3-6,8-6 1,-1-3 16,-1-4-19,-3-4 2,3-3 0,-3-4-8,0-7 11,1-9-3,-4-4 0,1-8 14,-1-6-14,-4-6 0,0-5 2,0-2-14,-7-4 21,-11-2-9,-9-4 0,-6-2 4,-4 0-11,-3 0-9,1-1-35,-4-9 20,1-5-133,-2-6-201</inkml:trace>
  <inkml:trace contextRef="#ctx0" brushRef="#br0" timeOffset="463117.7593">23648 11675 527,'0'0'210,"0"0"-128,0 0-76,0 0 30,0 0 3,0 0-32,93-32 12,-54 28-19,0-1 5,-1 4-10,-7-1 5,-6 2-1,-9 0-24,-9 0-125,-7 8-179</inkml:trace>
  <inkml:trace contextRef="#ctx0" brushRef="#br0" timeOffset="463302.6875">23675 11822 349,'0'0'166,"0"0"-127,0 0 48,0 0-26,96 11 20,-44-11-62,2 0-11,-1 0-8,-8 0-72,-8 0-113,-13 0-118</inkml:trace>
  <inkml:trace contextRef="#ctx0" brushRef="#br0" timeOffset="465392.4705">24879 11402 493,'0'0'107,"0"0"-44,0 0-8,0 0 53,0 0-36,0 0-59,0 0 3,3-13-16,-3 38 0,0 14-10,0 13 28,0 6-16,0 2-2,2-2-13,-1-9 10,1-6-53,-1-7-34,-1-5-8,0-3-142,-9-4-47</inkml:trace>
  <inkml:trace contextRef="#ctx0" brushRef="#br0" timeOffset="465661.9329">24582 12041 739,'0'0'21,"0"0"-14,0 0 9,0 0 28,105 19 28,-29-19-64,18 0 9,9 2-13,3-2 9,-6 3-14,-14 1 1,-17 4-84,-23 2-94,-22 2-275</inkml:trace>
  <inkml:trace contextRef="#ctx0" brushRef="#br0" timeOffset="466132.0673">24735 12334 785,'0'0'16,"0"0"-16,0 0 0,0 0 72,94-53-35,-62 47-15,-2 3 3,-3 3-14,-3 0-7,-8 2-4,-1 14 1,-6 6-6,-3 3 5,-4 5 0,-2 0-4,0 2 15,0-1-24,-3 0 13,-9-3-41,-6-1 39,-3-3-20,-3-3 22,-1-3-7,2-2 16,5-6-9,8-4 0,7-3 3,3-1-19,3-2 22,25 0-6,18 0 28,14-2-15,12-7-18,4-4 5,-6 0-74,-4 1-131,-13-1-208</inkml:trace>
  <inkml:trace contextRef="#ctx0" brushRef="#br0" timeOffset="467187.7358">25928 11481 513,'0'0'110,"0"0"-58,0 0-15,83-67-17,-53 55 40,2 5-26,-3 5-7,1 2 10,-4 0-22,1 21-12,-5 11-3,-8 10 14,-10 9-16,-4 8 2,-26 0 0,-14-3-3,-3-10-12,3-8 4,8-10 3,10-5 7,11-7-9,7-2 10,4-2-3,0-5-7,23-4 12,9-3-2,13 0 0,6 0 8,7-11-23,-4-2-3,-7 3-63,-9 1-10,-12 3-144,-12 1-166</inkml:trace>
  <inkml:trace contextRef="#ctx0" brushRef="#br0" timeOffset="467905.2161">26842 11308 462,'0'0'165,"0"0"-91,0 0 16,0 0-42,0 0-31,0 0 32,5-23-49,-2 46 0,3 14 14,-1 15-14,-4 10 21,1 5-12,-2 2 3,0 0 7,0-6-19,0-6 0,-5-8-3,-3-7 6,1-4-8,-3-1-2,1-3-59,0-5 63,-3-5-71,6-6-74,1-8-50,5-9-156</inkml:trace>
  <inkml:trace contextRef="#ctx0" brushRef="#br0" timeOffset="468787.4305">27372 11445 501,'0'0'65,"0"0"-15,0 0-15,0 0-21,-102 11 83,76 21-47,2 4-38,5 8 47,5 3-56,7-5 16,7-3-19,0-6 20,6-4-27,15-7 7,4-5 0,5-8-3,1-6 3,2-3 0,2-7 0,-3-14 14,-3-5-27,-9-5 13,-5-2 0,-9-4 3,-4-4 6,-2 0-9,0 4 0,0 4-23,-6 7-37,-8 5-88,4 8-145</inkml:trace>
  <inkml:trace contextRef="#ctx0" brushRef="#br0" timeOffset="469192.8102">27699 11432 604,'0'0'188,"0"0"-143,0 0 9,0 0-43,0 0-11,0 0 0,67 17 1,-28 5 25,1 4-26,-1 1 8,-3 0-13,-5 1 20,-5-2-15,-4 0 0,-3-2 6,-7-3-9,-7-1 3,-5 0 0,0 1-18,-20 0 15,-8-1 3,-5 1 0,-5-2 8,0-3-10,2 0 2,3-3 0,5 0-16,3 1 16,4 0-8,0-3-14,3 0-166,4-4-256</inkml:trace>
  <inkml:trace contextRef="#ctx0" brushRef="#br0" timeOffset="469593.875">28711 11650 465,'0'0'330,"0"0"-251,0 0-71,0 0 17,0 0-10,0 0-15,91-14 0,-44 14 19,3 0-24,-1 0 5,-9 0-16,-9 0-6,-10 4-142,-15 3-150</inkml:trace>
  <inkml:trace contextRef="#ctx0" brushRef="#br0" timeOffset="469756.6371">28748 11831 402,'0'0'126,"0"0"-91,0 0-6,0 0 56,0 0-50,125 11 10,-68-11-45,4 0-7,-1 0-58,-10 0-282</inkml:trace>
  <inkml:trace contextRef="#ctx0" brushRef="#br0" timeOffset="470257.778">29910 11276 687,'0'0'104,"0"0"-92,0 0-6,0 0 4,0 0-10,0 0 3,3 84 26,-3-25 41,0 6-53,-1 4-13,-4 3 13,2-6-6,2-2-11,-1-10 0,-1-3 12,0 0-27,-4-3 15,1-2-19,-3-4-9,1-8-132,5-10-65,3-9-190</inkml:trace>
  <inkml:trace contextRef="#ctx0" brushRef="#br0" timeOffset="470696.5253">30346 11544 643,'0'0'81,"0"0"-65,0 0-32,0 0-2,-83 36 18,54 6-11,2 8 25,6-1 3,9-4 38,6-5-43,6-7 24,0-3-36,12-6 0,7-4 6,4-7 2,5-4-8,5-9 2,3 0 8,2-3-19,-2-18 9,-6-6-8,-9-7-1,-10-7-4,-8-3 9,-3-4 4,0 1-34,-11 3 32,-4 7-110,-1 7-178</inkml:trace>
  <inkml:trace contextRef="#ctx0" brushRef="#br0" timeOffset="471181.8739">30776 11449 279,'0'0'410,"0"0"-410,0 0-3,0 0-4,0 0 7,102 30 32,-60-6-12,3 3 5,3 0-4,-1 0-15,-2-1 27,-1-3-29,0-1-4,-5-2 37,-6-2-32,-6-2-3,-8-1-2,-10-1 13,-3 3-22,-6-2 9,0 1 0,-6 2 28,-13 2-14,-8-2 9,-4 3 6,-8 2-23,-2 1 11,-6 4-17,-4 4 0,-7 3-10,-4-1 18,1 0-8,5 0 0,2-2-38,7-3 18,10-3-149,5-8-206</inkml:trace>
  <inkml:trace contextRef="#ctx0" brushRef="#br0" timeOffset="479603.553">7849 14786 376,'0'0'179,"0"0"-106,0 0-39,0 0 79,0 0-7,0 0-97,0 0 33,3-8-42,-3 8 5,0 0-20,0 0 12,0 0-43,0 0-86,0 8-188,-15 2-59</inkml:trace>
  <inkml:trace contextRef="#ctx0" brushRef="#br0" timeOffset="479819.6311">7534 15167 339,'0'0'202,"0"0"-157,0 0 32,0 0-6,0 0-20,0 0-28,0 0-23,0 0-71,0 0-74,0 0-275</inkml:trace>
  <inkml:trace contextRef="#ctx0" brushRef="#br0" timeOffset="480082.5832">8176 15195 237,'0'0'372,"0"0"-271,0 0-75,0 0 57,0 0-23,0 0-41,2 0-19,-2 0-4,-4 0-24,-3 0-17,-4 0-110,2 5-26,0-1-80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36:31.4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9211 14374 123,'0'0'213,"0"0"-154,0 0-28,0 0-8,0 0 74,0 0-54,4-5-31,1 8 15,7 13-12,-2 5 59,2 10-36,0 8-18,-1 6 32,-5 5-43,1-1 1,0 0 8,-1-6-5,2-4-13,5-6 0,-1-1 7,6-3-20,2-6 13,2-1 0,-1-9-1,-3-5 8,-5-5-7,4-3 0,-3 0-4,3-17-6,4-7 10,-2-6 0,-2-3 0,-3 2 12,-3 0-12,-2 1 0,-2 4 11,1 5 0,-5 6-8,0 8 6,-3 4 32,0 3-37,1 0 9,4 15-13,2 11 4,5 5-14,2-1 10,-1-1 0,0-3-3,4-5 13,-1-3-10,0-5 0,0-5 9,0-4-19,-4-3 10,1-1 0,1-1 3,1-17 10,1-7-13,3-2 0,-7-5 11,-4-3-7,-2-3-4,3-4 0,-3-2 6,1-4 2,1 2-8,-1 2 0,2 4-29,0 2 23,1 9-55,-2 8-35,-2 8-45,-5 10-192</inkml:trace>
  <inkml:trace contextRef="#ctx0" brushRef="#br0" timeOffset="657.8335">9988 14836 226,'0'0'113,"0"0"-86,0 0 8,0 0 60,0 0-2,0 0-48,66 42 40,-42-42-43,1 0-18,2 0 1,1 0-15,0-3 1,1-9-11,-5-3 14,0-2-7,-7-3-7,-4-2 0,-6-2-4,-3 0 4,-4-1 0,0 3-1,0 4 14,-11 6-13,-5 4 12,-3 8 10,-6 0-5,4 14-4,-5 13-13,7 5 0,6 3 13,4-1 6,9-3-19,0-5 0,9-3-7,12-5 15,10-5-9,9-3 1,2-8-40,0-2 26,1 0-133,-4-1-201</inkml:trace>
  <inkml:trace contextRef="#ctx0" brushRef="#br0" timeOffset="2089.5902">11856 14649 456,'0'0'138,"0"0"-46,0 0 23,0 0-66,0 0-17,0 0 15,-83-57-38,60 57-9,-1 0 0,0 12 15,1 6-20,3 3 5,4 3 0,5 3-17,4 2 28,7-2-11,0-3 0,0-3 6,7-5-15,5 0 9,4-4 0,0-5-10,3-3 18,-1-4-13,6 0 5,1-4-34,3-15 22,-1-5-32,-7-2-29,-6 2 60,-9 3 17,-5 5-4,0 6 60,0 4 10,0 1-8,0 4-52,-3 1-4,3 0-8,0 0 4,0 4-2,0 13 0,0 2 11,0 1-21,8-2 10,6-3 0,3-1-10,5-1 21,5-2-11,1-2 0,1-3 4,-4-3-18,-1-1 14,-2-2-3,1 0-17,-2-16 4,1-6 4,-1-5 12,-8-3-53,-5-2 42,-4 2-16,-4 1 27,0 2 20,-7 5-13,-4 2 29,-1 2 0,-1 2-28,4 3 33,1 3-41,3 2 4,3 5-3,2 2-1,0 1 0,0 0-1,0 0 1,12 0-10,9 4 10,6 6 0,3 0-6,1 1 14,0 1-8,-1-1 0,0 2 2,-6 2-17,-2 1 15,-7 2-31,-3 3 23,-5 1-38,-5-1 39,1 0 2,-1-2 5,1 0-5,1-3 5,1 0 0,2-2 14,2-2-3,0-5-11,3 0 17,1-4-6,3-3 18,4 0-29,2-5 0,5-13 4,0-5-4,-2-2-5,-7 1 3,-3 1-3,-9 4 3,-6 2 2,0 4 0,0 3 33,-4 4-22,-7 3 5,-1 3-11,0 0 14,-1 16-28,1 5 9,3 4 0,8 2-12,1-1 12,0-4-2,11-2-10,8-3-58,1-8-61,6 0-270</inkml:trace>
  <inkml:trace contextRef="#ctx0" brushRef="#br0" timeOffset="3808.937">14046 14730 422,'0'0'24,"0"0"16,0 0 44,0 0-16,0 0-16,0 0 5,-65-66-31,39 64 1,-1 2-25,1 0 18,1 0-20,6 10 0,6 0 3,2 3 3,7 4-6,2 0 0,2-2 14,0 0-13,0 0-1,11-4 0,5-3-7,1-1 11,4-7-4,1 0 0,0 0-33,-1-7 15,-3-1-22,-4-2 26,-6 1-5,-2 3 29,-3 2-10,-1 1 12,-2 3 3,0 0 56,1 0-71,1 0-7,1 1-5,1 7 15,1-1-3,5-1 0,2-1 10,4-3-9,4-2-1,5 0 0,2 0-9,3-11-2,1-6-15,2-3-1,0-3-5,0-4 27,-2-5 9,-5-4-4,-6-5 42,-6-1-19,-5-3-8,-3-2 35,-3 1-48,-2 0 42,-1 4-38,0 7-3,0 9 14,0 10-8,0 9-9,0 7 0,0 0-1,0 17-5,-3 17 1,-7 17 5,-1 7-3,1 3 10,1 2-7,5-2 0,4-6 14,0-6-18,6-7 4,11-9 0,4-6-3,-3-9 5,3-6-2,-3-8 0,3-2 11,-2-2-24,-1 0 13,-3-4-4,-3-10-17,-4-1 21,-3-6 0,-3-1 0,-2 0 5,0 0-11,0 1 6,-5 3 0,-3 2-14,3 8 17,2 1-3,2 7 0,1 0 13,0 0-26,0 7 13,0 4 0,0 2-5,6-2 7,7-1-2,3-5 0,8 0 14,6-3-17,3-2 3,1 0-23,-2-4 21,-6-6-64,-2-4 62,-4-2-6,-1-7 16,0-7-8,-2-6 2,1-4 0,-3-4 40,-1-6-26,0-4 19,2-2-27,-4 0 16,-1 5-22,-4 11 0,-5 8 0,-2 13 26,0 9-14,0 7-3,0 3-5,-3 16 16,-11 23-21,-1 17 1,-1 9 0,2 6-12,1-1 18,7-4-6,3-5 0,3-5 9,0-7-13,0-10 4,0-5 0,8-7-10,3-7 13,0-7-3,3-5 0,5-8 7,3 0-12,5-8 5,-3-11 0,-2-4-23,-4-2 12,-6-2 11,-4-1 0,-4 4 0,-1 6 0,-3 6 0,0 6 1,0 5 32,-3 1-33,-3 3 0,-3 16 0,2 5 5,4 2-10,3-2 5,0 0 0,0-5-18,10-2-4,4-6-30,2-7-52,2-4-116,-2 0-142</inkml:trace>
  <inkml:trace contextRef="#ctx0" brushRef="#br0" timeOffset="5140.174">16532 14736 338,'0'0'79,"0"0"-66,0 0 5,0 0 69,0 0-55,0 0 54,45 21-30,-31-21-42,3 0 18,1 0-23,1 0-9,5-4 4,0-10 19,3-4-13,-1-6-10,0-4 2,-2-7 9,-3-4-5,-4-5-6,-4-3 0,-3-1 22,-1-3-26,-3 0 4,-2-2 0,2 1-5,-3 0 17,-1 7-12,0 9 23,-2 9-14,0 12 22,0 9-13,0 6-7,0 0 9,0 13-20,-5 28 0,-7 20-8,-1 9 28,-1 4-20,2-5 0,3-3 2,5-4-4,4-7 7,0-6-5,4-10 0,12-4 17,3-7-19,3-5 2,5-7 0,4-7-11,3-4 11,2-5 0,-3 0-3,-6-8-9,-5-5 12,-8-4 0,-4-1 3,-1-3-12,-3 2 9,-4 4 0,-2 1-4,0 5 25,0 3-4,0 4-7,0 2-10,-3 0 4,-3 15-4,-1 6 0,3 5 0,2-2 10,2-1-13,0-4 3,5-3 0,3-5-14,-1-3 17,1-4-3,2-4 0,2 0-9,4-2-2,-2-15 11,0-4-48,-7-2 30,-7-2-34,0-2 28,0 3 1,-10 3 2,-3 3 21,3 5 78,0 5-26,3-1 12,4 7-62,3-1 17,0 0-19,0 0 15,15-2-18,6 0 3,6 1-4,4-2-17,1 0-4,1-1-23,1-1-36,-4 0-119,-5 1-170</inkml:trace>
  <inkml:trace contextRef="#ctx0" brushRef="#br0" timeOffset="5441.0021">16490 14381 606,'0'0'7,"0"0"-4,90 2 13,-44-2-11,9 0 87,10 0-1,9 0-67,0 0 4,-5 0-27,-8-5-2,-6 2-11,-5 0-153,-4 0-30,-7 0-150</inkml:trace>
  <inkml:trace contextRef="#ctx0" brushRef="#br0" timeOffset="7006.7711">18853 14503 333,'0'0'88,"0"0"-23,0 0-10,0 0 18,0 0 42,0 0-68,-88-38-15,70 38-4,-1 0-14,-3 14-7,0 4-7,5-1 9,3 1-16,6 0 7,6-3 0,2 1-3,0-2 2,3-4-6,13 1 7,6-7-30,1-1 18,3-3-9,0 0-12,1-7 25,-3-5-19,-4-2 27,-4 3 0,-9 7 2,-4 3 29,-3 1 44,0 0-30,0 22-34,0 10 5,-4 10 17,-5 3-5,0 2-28,-3 1 38,1-1-37,-5 1 9,-4 0-7,-2 0 17,-3-4-20,0-7 0,-1-8 2,7-8-13,4-9 11,7-9-4,4-3-3,4-1-11,0-20 16,0-7-1,0-2 6,11-4-15,5-1 12,0 0 0,5 4-3,1 2 11,5 2-8,3 1 0,1 4 0,5 1-6,5 3 6,3 1 0,6 2-2,-1 2 14,-3 1-15,-3 3 3,-10 1-16,-6 2 6,-12 0 0,-6 1 8,-6 0-14,-3-1 16,0-1 0,0 1 0,-3 1 8,-6 0 0,1 2-8,-3 1 0,0 2-1,-3 0 7,0 7-12,3 11 6,2 1 0,5 1-13,4-1 13,0 1 0,6-4-2,9-1 25,4-4-23,4-4 0,7-2 7,5-5-18,5 0 15,7 0-4,0-16 0,-2-7-2,-2-7 2,-7-9 0,-3-5 0,-5-6-11,-4-4 12,-9-3-1,-3-2 13,-9 2 2,-3 1 6,0-1-4,0 1-15,-2 5 21,-1 9-11,1 13-12,0 13 30,-1 11-20,2 5 7,-4 16-17,-1 27-5,-1 20-6,-3 14 11,3 0 0,4-2 0,3-4 15,0-8-15,0-7 0,11-10 0,7-10-18,1-5 18,2-12-20,4-7 3,2-10-61,5-2 29,-1-8-190,-6-16-362</inkml:trace>
  <inkml:trace contextRef="#ctx0" brushRef="#br0" timeOffset="7276.3551">19317 14401 461,'0'0'143,"0"0"-127,0 0 1,0 0 39,90 4 67,-41-4-84,3 0-16,5 0 0,1-6-11,-1 0-12,-4-2 0,-3 3-60,-9-1-53,-8-2-204</inkml:trace>
  <inkml:trace contextRef="#ctx0" brushRef="#br0" timeOffset="8347.7505">21151 14056 122,'0'0'485,"0"0"-406,0 0-13,0 0-16,0 0-24,0 0 5,0 19-21,1 15 11,-1 6 31,0 5-43,0 2 11,0-5-20,0-3 13,0-4-14,-3-4 1,0-3 0,0-3-3,-1-2-7,4-2-7,0-5-40,0-2-99,0-10-33,0-4-186</inkml:trace>
  <inkml:trace contextRef="#ctx0" brushRef="#br0" timeOffset="8726.7006">21132 14026 191,'0'0'158,"0"0"-80,20-79-5,-12 55 42,2 0-67,5-1 25,2 4-17,3 1-34,1 10 6,-3 7-19,2 3-3,-1 8 15,-1 20-20,0 2-1,-3 3 24,-7 0-6,-3-3-19,-5-3 1,0-1 0,0-5-1,-7-4 1,-10-2 0,-5-5-9,-5 1-30,-1-4 11,-2-1-42,3 0-32,3-1 47,5-3-36,7 1-25,4-1-31</inkml:trace>
  <inkml:trace contextRef="#ctx0" brushRef="#br0" timeOffset="9212.3195">21688 14089 388,'0'0'6,"0"0"27,0 0 67,0 0-21,-92-37-14,68 37-56,1 18 44,-2 10-24,1 9-26,6 6 41,2 5-31,3 0 16,6-2-17,7-3 6,0-4-18,7-4 0,16-5 9,4-4-10,3-7 1,-2-7 0,0-6-3,-1-6 13,-1 0-10,2-12 0,-2-12 9,-1-3-6,-3-3 0,-4-5-3,-9-3 26,-8-4-15,-1-4-1,0-4-10,-16-3 8,-2 2-31,-4 7 17,1 11-25,1 14-14,1 11-132,2 8-120</inkml:trace>
  <inkml:trace contextRef="#ctx0" brushRef="#br0" timeOffset="9744.9367">22270 14054 628,'0'0'71,"0"0"14,0 0-29,0 0-51,0 0 34,-102-71-39,75 71 0,1 0-4,0 2 20,4 12-16,1 4 0,6 7-3,8 6-16,5 8 19,2 1 0,0 2-4,18-1 16,2-5-12,2 0 0,2-4 9,-1-5-3,-1-2-6,-3-2 0,-6-2 0,-4 2 12,-9-2-12,0-2 0,-2 1 9,-20-2-10,-5-1 1,-5-4 0,-4-2 4,4-5 2,4-6-7,6 0 1,4 0-33,3-8 24,6-8-72,4-5-125,5-5-158</inkml:trace>
  <inkml:trace contextRef="#ctx0" brushRef="#br0" timeOffset="10130.2978">22465 14059 470,'0'0'202,"0"0"-93,0 0-85,0 0-12,0 0-2,0 0 5,45-5 17,-17 5 3,2-2-29,-2 0 15,-1 1-21,-3-3 0,-3 3 0,-3-1-11,-6 1-45,-4-1-218,-5 1-208</inkml:trace>
  <inkml:trace contextRef="#ctx0" brushRef="#br0" timeOffset="10368.6118">22640 14026 493,'0'0'156,"0"0"-124,0 0-27,0 0 85,-47 95-7,46-61-53,1 4 20,0-5-43,6-1 6,5-2-1,-1-2 3,0-2-15,-2-2 0,-5-2 6,-3-1-26,0-1 11,0-2-52,-9-1-35,-7-5-136,-1-3-28,-4-3 55</inkml:trace>
  <inkml:trace contextRef="#ctx0" brushRef="#br0" timeOffset="10531.399">22491 14498 11,'0'0'107,"0"0"35,0 0 51,0 0-135,0 0-6,0 0-2,38 0 56,-5 0-4,3 0-83,3 0 15,-2 0-31,-2 0 14,-3-1-34,-3-3 4,-1-1-129,-3-3-67</inkml:trace>
  <inkml:trace contextRef="#ctx0" brushRef="#br0" timeOffset="11032.6018">23080 13994 432,'0'0'286,"0"0"-185,0 0-34,0 0-46,0 0-4,0 0 4,31-11-6,5 7-5,6 1-10,4-1 24,3-3-25,0 3 1,-4 0 0,-6 1-9,-9 3-43,-9 0-54,-15 0-232</inkml:trace>
  <inkml:trace contextRef="#ctx0" brushRef="#br0" timeOffset="11286.5429">23253 13976 333,'0'0'212,"0"0"-212,0 0 76,0 0 50,0 107-30,0-65-4,0 0-77,0-2 19,5-6-21,-1-1 0,-1-3-5,1-3-8,-1-2 0,-3-3-6,0-2-22,0-5-4,0-5-37,3-4-114,6-3-54,3-3-89</inkml:trace>
  <inkml:trace contextRef="#ctx0" brushRef="#br0" timeOffset="11656.3743">23747 13973 717,'0'0'93,"0"0"-67,0 0-7,0 0 0,0 0 22,0 0-35,79-39 25,-54 36-31,4 1 1,-2 2-7,-2 0 22,2 0-16,-2 0 0,-1 0-23,-5 0-20,-5 2-154,-8-2-321</inkml:trace>
  <inkml:trace contextRef="#ctx0" brushRef="#br0" timeOffset="11872.3357">23887 13973 406,'0'0'92,"0"0"-28,0 0 32,-18 86-27,17-53 6,1 5-24,0 1-48,0-1 38,0-4-38,-3-3-2,-5 0-2,-4-4-8,-1-1-29,-2-5-96,0-3-181,0-7-60</inkml:trace>
  <inkml:trace contextRef="#ctx0" brushRef="#br0" timeOffset="12050.6221">23720 14443 379,'0'0'361,"0"0"-266,0 0-70,0 0-5,0 0-20,0 0 26,82 2-26,-37-2 21,2 0-21,0 0-8,0 0-19,-3 0-78,-7 0-59,-11 0-272</inkml:trace>
  <inkml:trace contextRef="#ctx0" brushRef="#br0" timeOffset="12805.5677">24360 13943 376,'0'0'254,"0"0"-189,0 0 43,0 0-45,0 0-47,0 0 33,0-6-49,0 12 2,2 16-10,4 14 31,1 8-23,3 7 2,-1 2 15,3-3-6,3-6-11,-1-8 0,2-6-3,-2-5 15,0-2-12,0-6 0,-1-6 5,-2-3-12,-2-5 7,2-3 0,2 0 5,3-3 9,0-13-14,4-7 0,-4-6 15,3-6-17,-1-2 2,-1-4 0,-1-5-7,-2 1 19,-4-2-15,2 4 3,0 5-45,0 4 18,-2 11-90,1 5-89,-5 5-105</inkml:trace>
  <inkml:trace contextRef="#ctx0" brushRef="#br0" timeOffset="13205.8727">25000 13904 211,'0'0'239,"0"0"-73,0 0-25,0 0-98,0 0-6,0 0-34,-2 71 30,-2-28 37,-2 7-61,3-2 14,0-1-23,-1-5 12,-1-4-13,-1-5 1,-3-2 0,0-4-12,-1-2 0,-2-4-9,5-5-28,0-7-72,6-3-15,1-6-85,0 0-86</inkml:trace>
  <inkml:trace contextRef="#ctx0" brushRef="#br0" timeOffset="13491.0578">25018 13913 228,'0'0'476,"0"0"-395,0 0-62,0 0 46,0 0-44,0 0-10,85-77 9,-57 73-11,-2 4-9,-3 0 0,-1 0 6,-3 0-16,-4 4 10,0 5-34,-5-1 1,-5 2-130,-5 3-48,0-3-57</inkml:trace>
  <inkml:trace contextRef="#ctx0" brushRef="#br0" timeOffset="13707.2509">24913 14138 163,'0'0'82,"0"0"58,0 0-46,81 7-7,-44-7-8,2 0-54,-4 3 4,-7 1-6,-7 2-12,-8 2-18,-7 1 7,-6 3-108,0 0-81,-15 3-153</inkml:trace>
  <inkml:trace contextRef="#ctx0" brushRef="#br0" timeOffset="13919.2309">24900 14404 207,'0'0'143,"0"0"-8,0 0-7,82 4-70,-46-4-27,3 0 64,-2 0-65,-1-2-26,-6 1-4,-5-2-6,-7-1-78,-3 1-109,-2-4-258</inkml:trace>
  <inkml:trace contextRef="#ctx0" brushRef="#br0" timeOffset="31668.9832">25871 14235 130,'0'0'94,"0"0"-54,0 0 14,0 0 71,0 0-73,0 0 16,33 23 6,-20-23-45,-1 0 38,-2 0-58,1 0 4,0 0 25,-1-4-26,5-4-11,-1-5-1,3 0 7,-3-2-7,1 1 3,-5 1-3,-2 0 0,-3 2 12,-1 2-12,-4 1 0,0 4 8,0-1-14,0 2 6,0 0 0,0 2 3,0-1 9,0 2-12,0 0 0,0 0 6,0 0-23,0 0 11,0 0 4,0 2-18,0 5 27,0-1-7,0 0 0,0 0 4,0 0-13,0 2 9,0 1 0,1-3-6,7 0 17,-2 0-11,1-3 0,2-2 7,-2-1-11,1 0 4,0 0 0,0 0 5,0 0 10,-2 0-15,1-1 0,4-5 9,-2 0-12,1-3 3,3 0 0,-2 0-3,0 1 16,-3 2-13,-2 0 0,-3 3 7,0 0-3,-1 0-2,-1 2-2,1-3 5,1 3 11,-2-1-16,-1 1 10,4 0 1,-2-2-6,1-2-5,2 0 0,-1 2-3,4-2 10,-1 2-7,2 1 0,-3-1 9,-1 1-22,-1 1 13,-1-2 0,0 3-3,-1 0 13,0 0-16,1 0 6,0 3-11,2 9 2,-2 6 10,-3 3-1,0-1 9,0 1 9,0-2-15,0-2-3,-3-3 8,-3-1-10,3-2 2,-3-1 0,5-2-2,-2-4 16,3-1-14,0-2 0,0-1 5,0 0-16,0 0 11,0 0 0,0 0-4,-2 0-20,2 0-18,0-1-180,0-11-283</inkml:trace>
  <inkml:trace contextRef="#ctx0" brushRef="#br0" timeOffset="32301.8409">26149 13940 347,'0'0'155,"0"0"-122,0 0 53,0 0-42,0 0-14,0 0 46,0-12-56,0 12 14,0 0-30,0 0 13,0 0-30,0 0 13,0 0-7,0 1-1,0 11-13,-3 5 21,-2 0 0,1-1 5,1-1-14,-3-1 9,3-1 0,0 1-1,0-1 14,0 2-13,0 1 0,0-4-22,-2-2-53,0-1-102,2-4-22,0-1 4</inkml:trace>
  <inkml:trace contextRef="#ctx0" brushRef="#br0" timeOffset="32872.1279">26170 13765 529,'0'0'166,"0"0"-137,0 0-27,0 0 17,0 0-10,0 0-1,1 0-8,-1 0-96,0 0-176</inkml:trace>
  <inkml:trace contextRef="#ctx0" brushRef="#br0" timeOffset="34892.689">26370 14095 79,'0'0'176,"0"0"-154,0 0 41,0 0 5,0 0-14,0 0 33,-6 0-36,6 0-14,0 0 4,0 0-27,0 0 51,1-1-21,4-7-44,1-1 17,2 2-17,0-6 0,1 1 0,4-2 15,-1-3-15,2 0 0,-2 2 2,-2 3-7,0 3 5,-4 3 0,-1 5-3,-3 1 11,-2 0-15,1 0 7,4 4-25,1 13 19,-1 7 12,1 6-6,0 1 22,-1 3-12,1-3 10,-1-2-16,0-4 3,1-5 5,-1-2-11,-1-3-1,1-4 0,-1-4 15,2-3-17,0 0 2,2-4 0,1 0 8,7 0-2,2-2-6,3-8 2,-1-4 16,-3-1-18,-1 0 0,-4-1 2,0-3-6,-3 0 4,-1-5 0,1-5 0,1 1 14,-1-6-14,0 0 0,1 2 0,-2 1-11,-2 2 12,-2 5-1,1 1 0,-1 2 13,-1 5-15,0 0 2,0 6 0,-1-1-4,-1 4 4,2-2 0,0 3 0,2-2 17,-4 4-17,5-1 0,-5 1 1,1 3 6,-1-3-7,-1 1 0,0 2 0,0-1 15,0 2-15,0 0 0,0 0 6,0 0-3,0 0-3,0 0 0,0 12 0,-1 17 5,-11 12-5,0 7 0,-3 3 4,3-2-17,3 0 14,5-1-1,0-4 0,4-9 21,0-1-22,4-9 1,8-2 0,6-5-14,0-3 14,2-7 0,4-5 0,2-3 15,1 0-15,-2 0 0,-1-8 0,-2-5-21,-5-2 24,0-4-3,-4 0 0,-4-5 2,-5-2-3,-4 0 1,0 4 0,0 4-17,0 4 17,-3 7 0,-1 4-1,1 3 18,1 0-26,-1 0 9,0 12-1,1 7-19,2 3 20,0-1 0,0-2 0,2-2 17,7-2-17,4-2 0,2-4 0,6-1-14,-1-5 17,1-3-3,-1 0 0,0 0 17,-1 0-17,0-8 0,-3-2 1,-5-4-18,-3 1 20,-4-5-3,-2-2 0,-2-4 20,0-3-21,0 0 1,0 3 0,0 4-16,-2 5 19,1 5-3,-1 5 0,1 2 12,1 2-12,0 1 0,0-2 3,0 2-21,0 0 18,0 0 0,3 0-1,7 2 12,5 4-14,-1-1 3,0 3 0,0 1-18,2 2 20,-1 2-2,3 2 0,-1 3 17,-1 1-18,-2 0 1,-1 2 0,-4 0-14,-2 0 16,-1-1-2,3-4 0,-3 0 13,0-5-13,2-3 0,2-1 0,1-4-19,1-3 12,1 0-39,-3 0-46,1-16-263</inkml:trace>
  <inkml:trace contextRef="#ctx0" brushRef="#br0" timeOffset="35283.9393">26649 13898 349,'0'0'120,"0"0"-22,0 0-35,0 0-18,0 0 72,0 0-87,73 12 12,-41-10-42,4-2 8,5 0-10,3 0 5,3 0-3,2 0 0,-1 0 7,-1-5-19,-5 0-14,0-2-94,-6-2-102</inkml:trace>
  <inkml:trace contextRef="#ctx0" brushRef="#br0" timeOffset="38401.3908">27650 14229 112,'0'0'135,"0"0"-71,0 0-4,0 0 50,0 0-10,0 0-42,-2 0 22,2 0-61,0 0 3,0 0-10,0 0 7,0 0-16,0 0-3,3 0 8,6-4-9,3-1 5,3-4-4,6 0 0,2-3 16,0-5-16,3-1 0,-1-3-11,-3-7 5,-2-4-68,-3-6 53,-3-1 13,1-1 11,-3-1-7,3 1 4,-3 0 0,0 4-11,-1 0 15,-1 1-4,-3 5 21,-2 3-21,-1 4 46,-4 7-20,0 2-24,0 5 61,0 5-60,0 3 26,0 1-1,0 0-6,0 0-5,0 0-17,0 11 1,-7 18-13,-4 15 13,-5 13-1,2 9 0,-2 5 32,-1 4-26,0 8-6,-2 3 2,2 1 19,0-3-7,4-5-12,4-4-2,3-5 24,-3-3-18,3-8-6,0-7 3,3-10 7,3-7-10,0-6 0,0-11-2,3-6-2,5-9-10,3-3 0,6-10 12,4-18-32,1-8 33,-4-5-18,-5-3 15,-8-4-22,-5 0 13,0 3-15,0 4-3,-12 8 8,0 8 37,1 2-14,0 4 24,3 2-7,4 5-1,1 2-15,3 3 4,0 4-1,0 2-4,1-2 0,14 3 0,6 0 7,4-2-9,4 1 2,2-2 0,3-2-19,-1-2-13,5 0 32,-4-6-3,0-2-1,-1-6 3,-8-3 1,-1-1 0,-9-6-13,-6 3 13,-4-2 0,-5 3-5,0 6 22,0 4-17,-7 5 0,-6 3 3,1 3 3,0 0-6,0 6 0,2 0-2,1 0 7,0 10-16,6 4 11,3 4 0,0 1-17,0 4 17,12 3 0,0-1 0,3 1 14,1-4-14,2-5 0,-1-2 0,2-7-9,-1-2 20,4-3-11,0-3 0,1 0 20,2 0-17,1-6-3,-1-11 0,0-5-14,-1-7 13,-1-6-1,-4-2 2,-4-1-23,-5 2 13,-7 4 10,-3 5 0,0 6-8,-1 5 16,-9 4-8,2 4 26,2 2-16,0 3 12,3 0-22,1 3 7,2 0-19,0 0 12,0 0-9,0 0 5,0 9 8,3 2-10,7-3 6,3 2 0,6-5-10,5 2 17,4-1-7,2-2 0,-1 2 17,-8 0-21,-2 2 4,-5-2 0,-3 3-15,-2-2 18,-1 1-3,2 1 0,-2 2 13,-2-3-15,1 5 2,0-2 0,-2 3-9,1 0 18,0-1-9,3-1 0,1-1 17,2 0-17,3-1 0,0-1 1,1-1-2,0-4 6,-2 0-5,-2-2 0,-1-2 16,-1 0-17,-2 0 1,-1 0 0,6-14 1,1-7 2,2-4-3,-1-2 0,3-4-12,-7 3-3,-2 4 15,-5 4 0,-4 5-23,0 5 24,0 2-1,0 3 0,-1 4 19,-2 1-9,1 0-10,-1 0 1,0 0-14,0 3 10,0 10 3,2 6-7,1-3 15,0 1-16,0-2 8,0-3 0,4-3-6,5-2 13,3-1-7,2-1 0,3-2 14,0-3-14,2 0 0,1 0 1,1 0-18,-1-8 21,-5 1-4,0 1 0,-4 3 15,-4 1-13,0 2-1,-1 0 8,1 0-13,-1 2 4,1 10 0,0 3 0,-2 2 22,-1-1-22,-2 2 0,-2-5 0,0 3-2,0-9 12,0 1-10,0-4 0,0-4 13,0 0-13,0 0 0,0 0 0,0-12 13,9-12-13,4-7 0,5-2 0,3 1-4,0 6 2,-2 5 2,1 6 0,-4 5-17,1 5 22,-5 3-5,-1 2 0,-2 0-5,2 3-1,1 11 6,-2 1 0,1 0-8,1 0 11,-2-1-3,3-2 0,-1-3 11,1 0-14,0-3 3,2-3 0,1-2-8,2-1 11,1 0-3,4-1 0,-4-11 12,1 0-14,-1-3 2,-4 0 0,-2-2-6,-2 2 17,-4 0-11,-2 4 1,-4 6 16,1-1-12,-2 6-5,0 0 0,0 0-10,0 0 10,-2 0 0,-8 10-2,-2 7 7,-2 5-9,5 2 4,6 4 0,2-3-15,1-2 22,0-4-7,4-4 0,9-4 13,4-5-12,4-5-1,3-1 0,4 0-3,4-12 6,2-9-3,3-6 0,-1-1-15,0-4 8,-5 3-15,-4 5 16,-5 4-9,-10 9 18,-6 3-3,-6 8 35,0 0-23,0 0 9,-10 15-21,-5 8 0,5 5-9,3 2 13,7 1-4,2 0 0,20-4 6,7-3-9,8-6 3,-1-7-47,-3-5-31,-8-6-250</inkml:trace>
  <inkml:trace contextRef="#ctx0" brushRef="#br0" timeOffset="39341.1107">29085 13982 163,'0'0'97,"0"0"-32,0 0 29,0 0-5,0 0-11,0 0-6,-4-41-57,1 34 19,-2-4-7,2 1-16,-2-1 0,1-2-11,-3 1 11,-1 0-5,-2 3 0,-2 1-1,-3 5 6,-3 3-3,0 0-8,-3 11 0,2 7 8,5 3-17,5 3 9,6 1 0,3 1-14,8-2 7,17-1-5,6-4-24,7-1-42,2-4-48,0-7-153</inkml:trace>
  <inkml:trace contextRef="#ctx0" brushRef="#br0" timeOffset="40628.4895">29813 13853 345,'0'0'75,"0"0"-2,0 0-51,0 0 79,0 0-38,0 0-48,-11-20 38,11 20-48,-1 0 21,-1 0-24,-2 0 20,-3 0-26,-5 6 4,-3 8 0,-2 2-3,3 2 11,0-1-8,1 2 0,4 1 9,1-1-29,2 2 5,6-1-90,0-2-111,0-4-103</inkml:trace>
  <inkml:trace contextRef="#ctx0" brushRef="#br0" timeOffset="41677.8194">30049 13957 266,'0'0'170,"0"0"-156,0 0-4,0 0 4,0 0 5,0 0 43,3 13-23,3-10 31,3 0-41,-1-1 7,0-2 10,3 0-42,3 0 18,1 0-9,5 0-6,-2 0 8,1-5-15,2-3 0,-5-2 3,1 2 10,-5 0-13,-5 0 0,0 0 11,-4-2 7,0-2-18,1 0 0,-1-1-3,-2 0 4,-1 3-1,0 2 0,0 4 13,0 1-23,0 3 10,-4 0 0,-7 0-12,-7 0 11,-3 3-2,0 7-10,-2 1-14,0-1 11,3 2 16,1 1-4,3-2-9,3 4-8,-1 2-12,5 1-9,3 0-80,5 0-33,1-3-130</inkml:trace>
  <inkml:trace contextRef="#ctx0" brushRef="#br0" timeOffset="53237.1573">30928 13922 80,'0'0'286,"0"0"-219,0 0-31,0 0-23,0 0 36,0 0-26,0-3-15,0 3 2,0 12 5,0 9 30,0 6-2,0 2-24,0 1 16,0-1-33,0-4-2,0-1 5,0-3 6,0-4-11,7-5 0,5-5 8,2-5-13,3-2 13,4 0-6,5-17 19,2-6-8,2-2-13,0-4 0,-4 1 9,-3 1-2,-4 4-6,-4 5 9,-7 9 33,-5 3-37,-3 5 54,0 1-41,0 0-2,0 0-34,0 11 1,0 10 16,0 2-5,0 2 18,0-3-14,0 1 1,0-5 0,0-2-9,7-4 9,3-6 0,4-4-1,7-2 14,6-5-13,4-14 0,-1-6 10,-4 0-9,-7-2 6,-6 1-7,-4 2 21,-5 0-8,0 0-11,-3 3-2,-1 5-29,0 2 29,0 5-76,-3 3-82,-3 1-211</inkml:trace>
  <inkml:trace contextRef="#ctx0" brushRef="#br0" timeOffset="53939.0633">31627 14133 349,'0'0'301,"0"0"-226,0 0-48,0 0 83,0 0-47,0 0-45,3 0-12,-1 0-6,-2 0 4,4 0-17,2 0 20,9 0-7,4-9 6,1-3 15,2-4-17,-3 0-4,-2-4 1,-2-2-16,-5-4 15,-4 1 0,-3-3-3,-3 2 3,0-2-8,0 6 8,-4 4-3,-4 9-15,-2 3 19,4 6-1,-3 0 0,-2 0 14,1 12-18,3 2 4,4-3 0,3 1-21,0-1 21,0-2 0,12 0-4,7-1 19,3-1-15,7-1 0,-1-1 0,1 0-8,-4 1 9,-3 1-1,-3-1 0,-2-1 20,2 3-24,-2 1 4,-1 2 0,-4 1-14,-7 1 14,-4 3 0,-1-1 13,0 1 2,0-1 3,-4 0-11,-4 0-4,1-3 21,2 2-22,4-5-2,1-2 0,0 1-9,0 0-5,0-3 6,0 0-38,6-2-30,4-3-151,6 0-48</inkml:trace>
  <inkml:trace contextRef="#ctx0" brushRef="#br0" timeOffset="54324.561">32376 13668 521,'0'0'211,"0"0"-135,0 0 8,0 0-80,0 0-4,-25 79 11,8-26-1,1 1 34,3-3-30,2-5-9,2-7 7,5-8-12,2-3 0,2-4-2,0-3 18,9-3-17,6-3 1,3-4-14,1-3 3,2-5-59,0-3 38,0 0-68,-3-9-248</inkml:trace>
  <inkml:trace contextRef="#ctx0" brushRef="#br0" timeOffset="54562.921">32139 13860 49,'0'0'491,"0"0"-485,0 0 18,0 0 31,95 12 74,-60-10-36,2-2-65,1 0 27,0 0-55,1 0 5,-3 0-12,-3 0-43,-7 0-142,-10-7-296</inkml:trace>
  <inkml:trace contextRef="#ctx0" brushRef="#br0" timeOffset="55311.6929">33009 13544 120,'0'0'522,"0"0"-438,0 0 0,0 0-58,0 0 1,0 0-8,0 18-5,0 25-14,0 17 41,0 10-30,0 5 19,0 1-30,-5-5 4,-2-5-13,0-4 19,0-4-10,3-2 0,2-6-12,2-5 9,0-8-16,0-11-55,5-13-86,13-11-229</inkml:trace>
  <inkml:trace contextRef="#ctx0" brushRef="#br0" timeOffset="55766.1272">33441 13781 439,'0'0'254,"0"0"-252,0 0 9,0 0 16,0 0-19,0 0 16,-105 26-21,72 12 7,-1 6 65,7 1-57,7-4 12,8-7-22,11-2 9,1-6-14,0-4-3,11-4 0,3-4-9,8-7 17,7-5-8,5-2 0,8-3 14,-1-15-31,-8-5 17,-11-1-13,-8-3-1,-9-2 13,-2-4-7,-2 0-28,1-2-109,-2 4-120</inkml:trace>
  <inkml:trace contextRef="#ctx0" brushRef="#br0" timeOffset="56245.2442">33587 13665 529,'0'0'91,"0"0"-58,0 0-30,0 0 42,0 0-45,0 0 0,19 7 37,0 10 2,3 4 20,1 0-29,1 1-21,2 1 8,1 0-17,2-2 0,-4-2 6,-5 2 4,-3-3-10,-8-2 0,-3-2 5,-1-2-16,-5-1 11,0-1 0,0 4-9,-12 0 21,-6 0-12,1 4 10,-3-1 0,-4 1 2,1-1-12,-4 0 0,-1 1-8,-2 1 14,0 2-12,-1 0-52,-3-1-143,4 1-230</inkml:trace>
  <inkml:trace contextRef="#ctx0" brushRef="#br0" timeOffset="58578.7001">20197 16457 298,'0'0'105,"0"0"-33,0 0-49,0 0 46,0 0 3,0 0-33,26 30 58,-26-30-51,0 0-21,0 1 40,0-1-60,0 0 27,0 0 0,-12 0-28,-5-7 26,-2-13-30,-2-4 2,3-7 8,-1-8-6,-1-7-4,1-6 0,0-9 12,2-4-14,0 0 2,3-7 0,-1-1-11,6-1 12,3 1-1,6 4 0,0 5 7,5 2-18,17 4 11,6 5-2,6 9-16,1 10 17,-2 14 1,-5 17 0,-4 3-4,-8 34-3,-8 24 7,-8 17 0,-8 15-10,-26 8 10,-13 0-2,-6-6 0,-1-14-7,2-12 0,7-9 9,2-8-6,3-7-8,7-9 0,9-10 14,15-8 0,9-9 1,6-5-1,27-1 7,18-12 6,14-14 2,10-7-8,4 2-7,-4-1 0,-5 4-22,-12 3-2,-10 3-156,-11-1-240</inkml:trace>
  <inkml:trace contextRef="#ctx0" brushRef="#br0" timeOffset="59581.4568">21185 15846 402,'0'0'123,"0"0"-56,0 0-36,0 0 28,0 0-54,0 0-3,-13 43 33,11-7-6,2 2 26,0 0-35,0-2-12,0-2 8,-3-1-16,0 1 0,0-6-8,0 1-45,0-5-64,0-3-109,-1-6-105</inkml:trace>
  <inkml:trace contextRef="#ctx0" brushRef="#br0" timeOffset="60013.8243">21177 15800 417,'0'0'129,"0"0"-73,0 0-27,0 0 24,0 0 42,0 0-72,36-32-6,-30 69-15,5 9 23,2 6 9,2-1-23,6-3-10,1-3-1,3-3 15,1-6-26,0-5 11,-4-6 0,-5-5-4,-4-7 2,-4-5 2,0-8 0,4 0 3,2-12-2,4-12 1,1-6 0,-4-1 36,-1-1-31,-4-3 20,-4-1-25,1-5 13,-3 1-15,0-4 0,-4-2 0,1 2-5,-1 0-19,-1 6-10,2 8-38,-2 9-165,0 9-286</inkml:trace>
  <inkml:trace contextRef="#ctx0" brushRef="#br0" timeOffset="60345.8845">21804 15814 560,'0'0'97,"0"0"-92,0 0 17,0 0-28,0 0 12,-20 106 22,18-66 47,2-2-68,0-5 21,0 0-28,0-4 11,0-3-18,0 0 7,2-5-57,-2-3-19,0-4-136,0-8-30</inkml:trace>
  <inkml:trace contextRef="#ctx0" brushRef="#br0" timeOffset="60584.0871">21807 15828 651,'0'0'79,"0"0"-21,0 0-32,0 0 19,15-90 9,3 80-43,7-1 0,5 4-11,0 6 6,0 1-19,-3 0 13,-5 11-38,-2 11-19,-4 2-121,-10-1-79</inkml:trace>
  <inkml:trace contextRef="#ctx0" brushRef="#br0" timeOffset="60799.9022">21768 16038 311,'0'0'95,"0"0"-71,0 0 27,0 0 17,85-4-14,-55 1-34,-3 3-7,-1 0-7,-7 0-6,-5 4-53,-10 10-108,-4 2-170</inkml:trace>
  <inkml:trace contextRef="#ctx0" brushRef="#br0" timeOffset="60984.8134">21771 16264 364,'0'0'105,"0"0"-92,0 0 84,0 0-59,102-3-10,-71-4 31,-2 2-48,-4 2 13,-4 3-24,-5 0-59,1 0-86,-4-2-209</inkml:trace>
  <inkml:trace contextRef="#ctx0" brushRef="#br0" timeOffset="61933.7312">22665 15870 446,'0'0'119,"0"0"-94,-11-106 56,-5 73-46,-4 6 4,-2 6 61,-3 8-82,-2 5 10,-3 8-27,-2 0 28,-3 15-33,2 15 4,2 9 0,3 8 1,4 6 7,3-1-8,8 2 3,2-4 19,5-3-7,6-8-15,0-5 1,9-6-10,5-6 12,0-5-3,3-4 0,2-5 13,5-5-17,-1-3 4,2 0 0,-3-6-18,-5-8-13,-4-2 30,-5-2-4,-5-1-20,-3 1 19,0 2 6,0 1 0,0 3 38,0 3-29,-3 3 21,3 0-8,0 3-8,0-2 9,0-1-23,6 2 1,14-1-17,6 4 18,1 1-2,-5 0 0,-3 13 3,-5 4-7,-5 4 4,-6 0 0,-3 2-14,0-2 19,0 0-5,0-1 0,-3-3-38,0 0 21,1-4-59,2-5-45,0-8-17,5 0-293</inkml:trace>
  <inkml:trace contextRef="#ctx0" brushRef="#br0" timeOffset="62504.0074">22953 15784 525,'0'0'110,"0"0"-95,0 0-3,-10 77 104,-3-36-81,0 1 29,1-2-45,-1-1-14,2-3 6,2-4 1,-1-4-12,1-5 0,2-4-6,1-5-5,0-5-13,4-2-33,2-6 23,0-1-149,0 0 17,3-12 147,9-8-72,0-7 54,1-5 11,3-7 26,-2-3 32,0-5 15,-1-1 32,-2-3 17,-1 0-27,2 3 26,-3 7-39,0 11-2,-3 12 21,0 10-43,-5 5 11,1 3-19,2 8-10,5 22-11,8 14-2,-2 10 6,-1 5 22,-2-1-18,-4-2-7,-2-5 2,0-4 12,-5-7-23,-1-2 5,0-5 0,0-7-3,0-4 3,0-7-16,0-5-5,0-9-48,0-1-60,-1-1-186</inkml:trace>
  <inkml:trace contextRef="#ctx0" brushRef="#br0" timeOffset="62688.5578">22913 16053 679,'0'0'158,"0"0"-130,0 0-28,0 0-3,0 0-11,0 0 3,97-60-6,-67 57-71,-2 0-129,-1 1-160</inkml:trace>
  <inkml:trace contextRef="#ctx0" brushRef="#br0" timeOffset="63083.1085">23311 15683 359,'0'0'327,"0"0"-304,0 0-10,0 0-1,94 0 1,-50-2 34,8 2-46,6 0 43,0 0-44,-3 0 6,-7 0-17,-12 0-127,-12 0-137</inkml:trace>
  <inkml:trace contextRef="#ctx0" brushRef="#br0" timeOffset="63325.3473">23614 15722 264,'0'0'277,"0"0"-191,0 0-49,-40 108 67,34-74-45,0-1-18,1 0 22,2 0-61,2-3 15,1 0-17,0-3 19,-2 2-25,2-2 6,0-4-27,0-1 24,0-7-133,9-4-57,5-7-116</inkml:trace>
  <inkml:trace contextRef="#ctx0" brushRef="#br0" timeOffset="63790.979">24053 15665 243,'0'0'114,"0"0"-51,0 0 8,0 0 4,0 0-19,0 0-33,-11-3 58,11 3-54,8 0 34,5 0-13,5 3-38,3-3 9,3 0-19,6 0 16,7 0-14,0-2-2,4-5-47,-6 1-108,-12 0-214</inkml:trace>
  <inkml:trace contextRef="#ctx0" brushRef="#br0" timeOffset="64038.4088">24123 15668 462,'0'0'80,"0"0"-71,0 0 21,0 0 77,0 0 8,0 110-71,0-73 19,1 4-38,-1 0-18,0 1 9,0-3 4,0 2-20,0-1 0,0 0 4,-1-6-9,-5-3 5,-3-4-42,-1-6-24,2-8-210,2-7-150</inkml:trace>
  <inkml:trace contextRef="#ctx0" brushRef="#br0" timeOffset="64207.7144">24050 16210 739,'0'0'114,"0"0"-25,0 0-85,0 0 0,0 0-1,89-32 11,-41 25-14,6-1 0,2 1 8,1 1-29,-2-1-12,-8 2-83,-12 0-220</inkml:trace>
  <inkml:trace contextRef="#ctx0" brushRef="#br0" timeOffset="64824.8435">24545 15590 435,'0'0'105,"0"0"-64,0 0-35,0 0 31,0 0 2,0 0-13,52 63 135,-38-9-106,2 3-24,-4-1-5,0-4-11,3-3 5,-2-7-20,5-1 5,1-7-11,1-5 13,-1-7-7,-4-8 4,-1-6 15,-4-5-19,1-3 0,3 0 9,6-15 15,-2-13-22,4-6 3,-4-5-3,0-5 12,-6 0-14,-2-2 0,-4-3-11,-4 0 5,-2-1-31,0 5 4,0 3 7,0 7-106,0 6-119,0 8-205</inkml:trace>
  <inkml:trace contextRef="#ctx0" brushRef="#br0" timeOffset="65188.1551">25154 15660 473,'0'0'311,"0"0"-268,0 0-43,0 0 0,0 0 3,0 97 38,0-49 12,-2 0-36,-2-1 29,-4-3-43,2-4-1,0-2 1,0-3 10,0-4-13,-1-1 0,0-5-6,0-2-9,1-5-5,3-7-49,2-5-36,1-6-228,0 0-84</inkml:trace>
  <inkml:trace contextRef="#ctx0" brushRef="#br0" timeOffset="65457.7329">25173 15611 388,'0'0'59,"0"0"7,0 0 39,0 0-7,43-77-9,-35 68-14,4 2-40,3 2-34,5 3 11,5 2-11,4 0-1,3 5 0,-2 10-9,-2 0-6,-4 1-74,-7 1-35,-6 1-16,-11 0-111</inkml:trace>
  <inkml:trace contextRef="#ctx0" brushRef="#br0" timeOffset="65658.283">25145 15849 336,'0'0'106,"0"0"-82,0 0-24,0 0 102,0 0-32,0 0 21,106-5-45,-78 2-42,-4 3 13,-9 0-17,-6 0-10,-2 8-84,-7 7-64,0 4-24</inkml:trace>
  <inkml:trace contextRef="#ctx0" brushRef="#br0" timeOffset="65874.4357">25102 16156 362,'0'0'170,"0"0"-161,0 0 67,0 0 7,0 0 19,0 0-8,83 24-83,-40-24 20,3 0-31,-4 0 25,-3 0-26,0 0 1,-5 0-74,-1 0 4,-5-2-228,-8-1-180</inkml:trace>
  <inkml:trace contextRef="#ctx0" brushRef="#br0" timeOffset="66429.1907">27141 15888 452,'0'0'345,"0"0"-323,0 0-14,0 0-8,0 0 7,0 0-7,9 36 0,-9-21-22,-13 1 11,-1 1-96,1-5-65,2-3-157</inkml:trace>
  <inkml:trace contextRef="#ctx0" brushRef="#br0" timeOffset="66614.1269">27295 15927 572,'0'0'246,"0"0"-246,0 0 3,0 0-22,0 0 19,0 0-21,-17 64-48,5-50-92,2-2-115</inkml:trace>
  <inkml:trace contextRef="#ctx0" brushRef="#br0" timeOffset="67771.1525">31541 15800 637,'0'0'73,"0"0"-73,0 0-1,0 0-42,0 0 22,0 0-113,-69 2 15,50 1 42,5-1-22,5-2-50</inkml:trace>
  <inkml:trace contextRef="#ctx0" brushRef="#br0" timeOffset="67947.9507">31550 15772 279,'0'0'210,"0"0"-208,0 0 99,0 0-47,-11 93-47,1-69-14,-2-1-10,3-2-117,1-2-62</inkml:trace>
  <inkml:trace contextRef="#ctx0" brushRef="#br0" timeOffset="68950.1434">31659 15867 167,'0'0'320,"0"0"-215,0 0-77,0 0 40,0 0 19,0 0-48,6-6 35,-6 6-60,0 0 8,0 0-7,0 0-6,0 0-17,0 7 8,0 10 0,-5 2-18,-6 2 8,-5-1-16,3 1 3,0-3-114,0-1-53,4-5-157</inkml:trace>
  <inkml:trace contextRef="#ctx0" brushRef="#br0" timeOffset="69721.0395">32314 15413 515,'0'0'88,"0"0"16,0 0-66,0 0 21,0 0-54,0 0 21,0 58-26,0-11 53,0 4-38,0 3 29,0 3-35,0 1-9,0 0 0,0-4 13,0-2-13,-3-6 0,-2-3 5,1-5-23,-1-8 1,0-4-16,3-7 10,2-5-119,0-10-57,5-4-138</inkml:trace>
  <inkml:trace contextRef="#ctx0" brushRef="#br0" timeOffset="70137.4963">32639 15480 331,'0'0'112,"0"0"7,0 0-24,0 0-56,0 0 36,0 0-43,-3 72 43,-6-34-35,3 1-34,1 0 27,2 2-33,3-2 1,0-3-16,0-3-15,0-4-50,0-7-39,0-5-141,5-10-53</inkml:trace>
  <inkml:trace contextRef="#ctx0" brushRef="#br0" timeOffset="70623.2554">32948 15424 441,'0'0'155,"0"0"-49,0 0-67,0 0-11,0 0-28,0 0 23,16 2-7,11 16 21,6 4-37,7 2 21,3 2-8,2-1-13,-2-1 0,-5-1 14,-4-2-14,-7-3 0,-2 0 0,-1 0-14,-9-3 17,-2-1-3,-7-2 0,-6-3 14,0-2-20,0 4 6,-13 0 0,-10 2 38,-8 4-34,-10 1 22,-6 1-15,3 1 4,2 2-9,4 1-6,5 1 0,3 1-10,2-2 7,1 1-10,5-3-12,5-1-77,4-4-121,10-6-268</inkml:trace>
  <inkml:trace contextRef="#ctx0" brushRef="#br0" timeOffset="70986.4307">33422 16142 827,'0'0'113,"0"0"-113,0 0-35,0 0 8,0 0 27,0 0-5,-7-3-13,-4 2-35,-4 1-74,-1-3-380</inkml:trace>
  <inkml:trace contextRef="#ctx0" brushRef="#br0" timeOffset="87813.8404">25451 443 331,'0'0'154,"0"0"-147,0 0 75,0 0 2,0 0-39,0 0 60,-5-34-80,4 32-3,-2 2 25,-2 0-27,-2 0-16,-7 2-4,-4 19 12,-6 13-26,-4 19 14,-5 10 0,0 12-15,4 8 35,0 4-20,9 1 0,7-9 6,10-11-20,3-12 14,20-11 0,20-9-9,10-7-12,8-10-9,1-9-86,0-9-183</inkml:trace>
  <inkml:trace contextRef="#ctx0" brushRef="#br0" timeOffset="88346.033">26246 431 526,'0'0'33,"0"0"-7,0 0 62,0 0-46,-102-24 30,72 39-47,-2 18-10,-6 12 6,0 9-14,3 10 7,4 2 20,8 0-16,10-1-8,13-5-10,0-9 14,27-9-32,12-12 18,7-10 0,5-9 2,3-11 19,5 0-21,2-17 0,2-15 14,-3-10-43,-10-4 23,-8-4 6,-10 0-7,-12 3 26,-8 2-19,-9-1 0,-3-1-33,-4 1 32,-21 3-32,-8 6 32,-8 5-15,-2 8-83,-3 6-64,1 6-199</inkml:trace>
  <inkml:trace contextRef="#ctx0" brushRef="#br0" timeOffset="88599.9801">25961 719 628,'0'0'10,"0"0"9,116 10 9,-66-2-26,0 5 35,-2 7 57,-5 4-82,-4 6 36,-6 6-48,-6 1 24,-4 4-29,-2-5 5,-4-2 0,-1-8 0,-2-3-79,3-5 6,2-6-23,4-8-130,6-4-174</inkml:trace>
  <inkml:trace contextRef="#ctx0" brushRef="#br0" timeOffset="88784.8131">26760 1027 684,'0'0'0,"0"0"-87,0 0 8,0 0 49,0 0-43,0 0-306</inkml:trace>
  <inkml:trace contextRef="#ctx0" brushRef="#br0" timeOffset="89085.6277">26996 484 561,'0'0'77,"0"0"-73,0 0 21,0 0 26,0 0-47,0 0 14,73-21-20,-37 14 14,2 2-12,-1-1 0,-5 1-12,-2 2 8,-7 1-101,-5 2-142,-12 0-80</inkml:trace>
  <inkml:trace contextRef="#ctx0" brushRef="#br0" timeOffset="89301.781">27207 467 300,'0'0'23,"0"0"-9,0 0 58,-14 87 26,7-44-24,-3 6 49,0 4-42,4 0-19,2-3-37,1 1-3,3-7-11,0-6-11,0-6-2,-2-7-8,-2-7-100,0-2-30,-1-9-83,-1-3-106</inkml:trace>
  <inkml:trace contextRef="#ctx0" brushRef="#br0" timeOffset="89448.9224">27074 1037 458,'0'0'394,"0"0"-344,0 0-40,0 0-16,0 0 13,0 0-7,44 0 0,-11 0 29,5-1-35,2-5 6,5-1-48,-3-3-4,-4 2-230</inkml:trace>
  <inkml:trace contextRef="#ctx0" brushRef="#br0" timeOffset="89618.2401">27487 982 721,'0'0'141,"0"0"-141,0 0 0,0 0-6,0 0-4,0 0-8,0 0-101,0 0-118</inkml:trace>
  <inkml:trace contextRef="#ctx0" brushRef="#br0" timeOffset="89972.4125">27815 377 552,'0'0'117,"0"0"-117,0 0-13,0 0-109,0 0 122,0 0 25,12 97 23,-3-47 23,-1 5 5,-1-1-59,0-2 46,-1 1-63,-3 1 2,-1 2-7,0 3 11,-2-2-10,0-5 4,0-5-182,-20-6-8,-9-5 24,-10-3-36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7:32.2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9060 17366 31,'0'0'67,"0"0"5,0 0 10,0 0 3,0 0-35,0 0-9,0 0 10,0 0-3,-13-47-14,10 41-13,-3 2-1,3-1-14,-2 0-3,-2 1-1,-1-3-2,-3-1 0,-3-1 3,2-2-3,-7-1 0,-2 0 0,-7 0-1,-5 2-6,-5-1-19,-4 1 7,-1 2 16,0 1-25,0 1 11,4 2 7,2 3 5,1 1 3,4 0 2,4 0 0,4 3-4,5 5 4,4 2-3,6 2 0,-1 3-5,7 5 3,3 2-3,0 2 7,8 4-2,12-1 3,4-2-1,0 3 1,-2-2 0,2 0-1,1 1 2,4-3-1,2-1 0,3-2-1,1 0 1,1 0 2,-1 2 0,-4-1 0,-1 2-2,-4-1 0,-1 1 0,-4-1 0,-3-1 0,-5-1 0,-4 3 0,-4-3-1,-2 2 0,-3-5 1,0 0 2,0 0-2,-11-2 0,-4 1 8,-7-2-5,1-3 13,-4-4 4,5-2 0,-5-5 0,3-1-4,-5 0 4,0-4-14,0-7-5,-3-1 5,5 0-6,1-3 1,-1 2-2,1-1-9,6 2-34,0 3 0,4 2-46,1-3-83</inkml:trace>
  <inkml:trace contextRef="#ctx0" brushRef="#br0" timeOffset="2463.5692">9205 17841 1,'0'0'9,"0"0"29,0 0-6,0 0 2,0 0 6,0 0 4,43-19-12,-33 13-10,1-5 1,3 1-9,-1-5-7,2-2-5,1 0 0,-4-1-1,1 2-1,-2-2 4,-5 2-3,0-1-1,-2 3 6,-1 2-5,-3 2 0,0 4 3,0-1-2,0 6 5,0 1-2,0 0 3,0 0-4,-1 0-3,-6 5 0,2 5-2,2 4 1,0 1 0,3 3 0,0 3 1,0-1 8,0-1-7,0 1 1,0-4-3,6-1 2,0-4-1,1-1-1,1-3 0,-2-3 0,0 0 0,0-4 0,3 0 2,1 0-1,1 0 9,2-8-10,4-5 0,-1-2 5,-4 0-5,6 0 1,-5 3 0,2-3 0,-1 3 0,0 1-1,-2 3 0,0 3 2,-1 0-2,-1 5-2,2 0 2,-3 0-4,0 5 0,0 7 3,1 3 1,-2 0 0,-2 5 0,-3-4 3,0 4 7,-3-2-9,0-3 10,0-3-10,0-3 5,0-1 7,0-3-8,0-2 1,-3-1-1,3-1-5,0-1 10,0 0-8,0 0 14,0 0 11,0 0-4,0 0 7,0 0-13,0 0-12,0 0 8,0 0-12,0 0 0,0 0 3,0 0-4,0 0 0,0-8-5,0-5 5,0-5-2,0-3 2,9-3-10,1 0 3,2 2-2,3 2 0,-3 5-7,3 3 16,-5 3-3,-2 3 0,5 3 0,-5 3-1,1 0 2,1 0-3,-1 1 2,2 11-4,-1 2 7,-3 2 0,1 1 0,-2-1 1,-3 4-1,4-5 0,-2 2 0,-4-4-4,1-1 3,-2 1 1,0-3-1,0-1 0,0-3 2,0-2 0,0-2 1,0 0-2,0-2 9,0 0-2,0 0 12,0 0 20,0 0-30,0-12-6,0-4-3,0-2 0,0 0 0,1 0-2,7 3-3,2 0-5,0 3 5,1-2 4,1 3 0,0 0-6,-2 1 4,4 0-6,-2 3-4,0 3 13,1 2-4,-4 2 4,3 0-7,-3 0 7,1 5-6,2 6 6,-3 6-4,2-1 2,-1 4 2,-1 1 3,2 0-3,-1-4 1,-1-2-2,0-1 1,0-7 0,3-1 2,-3-1-2,1-4-1,2-1 1,0 0 4,3 0 7,-2 0-2,-2-5 0,4-4 0,-5-3-9,2-3 3,-6-1 0,5-2-2,-4-2 5,-1 2-5,0 2 1,-5 2 1,2 2 1,-1 1 9,-2 6-3,0 0-6,0 2 14,0 3 3,0 0-4,0 0-10,0 0-7,0 0-4,0 0-8,0 5 12,0 6-5,1 3 5,4-2 0,1 0-2,1 2 4,-2-4 1,1 1-3,0-2 0,0-2-1,-1 2 1,3-4-4,-2 1-3,2-5-30,0-1-34,0 0-25,-2 0-66</inkml:trace>
  <inkml:trace contextRef="#ctx0" brushRef="#br0" timeOffset="3010.409">10322 17521 174,'0'0'224,"0"0"-95,0 0-53,0 0 3,0 0-35,0 0-36,-12 0 4,11 0-9,-1 0-3,1 0-1,-2 0-28,-4 2-100,-4 9-38,0 1-114</inkml:trace>
  <inkml:trace contextRef="#ctx0" brushRef="#br0" timeOffset="3817.7725">9446 17450 302,'0'0'164,"0"0"-117,0 0-33,0 0-6,0 0-8,0 0 3,0-9-3,0 9-13,0 5-60,-1 8-27,-6-1-76</inkml:trace>
  <inkml:trace contextRef="#ctx0" brushRef="#br0" timeOffset="5735.1698">10467 17753 143,'0'0'51,"0"0"-19,0 0 16,0 0-4,0 0-16,0 0-19,0-5-9,0 5-3,0 0-4,0 0 6,0 0-4,6 5 5,5-1 1,5 5 1,-4-4-2,6-1 1,1 1 0,-4-5 1,3 0-2,0 0 0,1 0 4,3-12-2,3-3-2,-2-3 0,6-2 4,-4-1-2,0-2-2,-2 2 2,-2-4-2,-4 1 0,-1-5 3,-3-2-3,-1-4 3,-3 0-3,-3 0 0,-2 3 0,-4 0 3,0 0-3,0 2 0,0 0 0,-9 3 3,0 4-1,2 4-1,-3 4-1,2 4 1,-1 2 5,-2 5 0,1 4-6,1 0-12,0 13 12,-1 13 0,1 10 0,1 6 1,2 3 4,1 2 10,2-2-6,3-1-9,0-5 15,0-4-10,13-6 3,5-4 0,4-3-2,2-1-1,0-4 0,-2-4-3,2-1 1,0-6-3,3-4 0,1-2 0,3 0-4,-2 0-34,-2 0-28,-3 0-57,-5-5-87</inkml:trace>
  <inkml:trace contextRef="#ctx0" brushRef="#br0" timeOffset="8447.6792">11452 17546 23,'0'0'99,"0"0"-35,0 0 17,0 0-12,0 0-29,0 0 1,-45-49-21,35 47-17,-1 2-2,-2 0-1,-1 0-7,-2 0 2,4 3 3,0 8 1,3 1-2,3 3-1,0 0 2,6 3 0,0 0 2,0 0-1,0 2 2,0-4-2,11 0-3,0-6 3,1-1-1,2-3 3,2-3-1,-1-2 5,3-1-4,0 0 1,-2-1-2,2-9 1,-1-3 3,-3 1-3,-3-3 0,-2 0 2,0 0-2,-5 0 1,1 3-2,-2 0 3,0 1 0,-3 5-3,0 2 1,0 3 0,0 1-1,0 0 0,3 0-7,0 0-4,7 0 9,1 4 0,5 3 2,1 0 1,0-2-1,1 1 3,2-1-3,-1-2 0,5-1 1,-2-2-1,4 0 0,-4 0 1,-2 0 0,-4 0 0,-6 0-1,1-6 0,-4-2 6,-2-2 0,-4-5 17,-1-1-2,0-2-11,-4-3-4,-8 2-6,4-2 0,1 3 3,-1 2-3,1 5 0,1 1 1,0 3 0,3 1 6,1 3-6,1 0-1,-1 1 5,2 2-5,0-1-4,0 1 0,0 0-8,8 0 7,9 0 4,3 0 1,1 0-2,-1 0 2,-1 3 0,2 4 0,0 1-4,0 1 4,-2 3 0,-1 3 0,-3 0-3,-3 3 1,-6 2 0,3-1 2,-3-1 0,-2-1 1,2-2-1,0-4 0,4-1 0,0-2 1,0-4-1,0 1 0,2-5 3,-1 0-1,4 0-1,-5 0-1,2 0 7,-3-3-4,3-10 12,1-3 3,-1-4-14,2-2 2,-5-4-5,-2-4 1,1-3 7,-1-1-9,-3-4 0,-1-1 2,-1 1 0,-2 3 3,0 2 5,0 3-10,0 3 7,0 4-5,0 2 2,-5 6-2,2 4-1,0 4 5,1 4 22,-3 3-14,1 0-14,-4 6-7,-1 19 4,-3 8-1,5 9 4,4 0-2,1 1 2,2 1 0,0 0 2,0-6-2,0-3 0,0-2 0,6-5 2,2-1-4,5-5 2,-1-2 0,3-4-3,-1-2 3,5-4-3,2 0 3,3-6 0,1-1 3,-3-2-3,-4-1 0,-1 0 1,-4 0 0,0-4-1,0-6 2,-6-5-1,2 0 4,-5-2-5,1 0 0,-2 2 0,-2 2 0,-1 1 0,0 6-1,0-2 3,2 5-3,-2 3 1,0 0 0,0 0-2,0 0-9,0 0-4,1 6 13,2 3 2,2 0 0,2 2 0,-1-1 0,2-1 1,-2 2-1,0-1 0,1 0-1,-3-3 3,1-1-1,0-1-1,-1-2 0,-1-2-2,0 1 2,1-2 0,-1 0 1,0 0 3,0 0 0,2 0-1,-1 0-3,-1-5 2,-1 2-1,1-2 0,-3 4 3,4-1-4,-2 2 15,-2 0 4,0 0-5,0 0 3,0 0-10,0 0-1,0 0 1,0 0-3,0 0 1,0 0 2,0 0 11,0-1 5,1 1-10,-1-1 6,2-1-2,-1-1-5,1-2-4,-1 2-6,1 2-1,-2-2 10,0 3-5,0 0-5,0-2-1,0 2 4,0 0-4,0 0 0,0 0 0,0 0 0,0 0 0,0 0 0,0 0 0,0 0 1,0-2 2,0-1-3,0-1 0,0 0-2,0-1 2,0 1 0,0-1-1,0-1-2,1 2 0,1-2 2,-1 0 1,1 1-1,-1-1 1,2 2 0,-1 1-1,-1 1 2,1 0-2,-2 1 1,0 1 0,0 0-4,0 0 0,0 0-17,1 8-14,3 10 20,-1 5 12,0 0 3,-1 1 0,-2 2 0,0 3 0,0 11 0,-6 7 0,-12-2-12,3 0 8,0-13 2,5-4-3,-3 3 4,2-5 1,3 1-2,0-8-1,3-10 1,2-5-1,0-2 0,2-2 3,-1 0 9,1-9-3,-1-9-6,2-3-4,0 0 3,3-2-3,11 4 5,4-2-2,4-2 1,3 3-2,-1-1 2,3 3-1,1 5-18,-2 2-39,-1 1-36,-4 3-40,-2 0-120</inkml:trace>
  <inkml:trace contextRef="#ctx0" brushRef="#br0" timeOffset="11077.4555">14188 17232 67,'0'0'100,"0"0"-79,0 0-11,0 0 18,0 0 44,0 0-14,0 0-30,0-26-4,0 26-15,0 0-9,0 0-2,0 11-11,0 11 13,1 9 0,1 1 1,-1 6-1,2 1 1,0 0 1,0 0 0,0 1-2,0-4 0,-3-3 2,4-4-2,0-1 0,0-4 3,2 0-3,0-1 1,0-3-1,0-4-1,1-3-18,-4-2-47,2-5-46,-2-3-38</inkml:trace>
  <inkml:trace contextRef="#ctx0" brushRef="#br0" timeOffset="11620.1903">14409 17465 1,'0'0'18,"0"0"-5,0 0-4,0 0 13,98 2 8,-76-2 0,-3 0-24,-3 0 0,-3 0 1,-2-3-4,-5-5-1,-2-1 11,-4-2 43,0-2-36,0-3-13,0-1 25,0 0-11,0 2 1,-1 2 12,-1 2 4,1 4-9,1 0-13,0 6 2,0-2-2,0 3 4,0 0-14,0 0-6,0 14-16,0 8 11,3 7 5,1 1 13,2-2 0,-3-2 1,1 0-7,-2-4-6,-2-1 9,1 0-6,-1-1-4,0-2 4,0 0-2,0 0-4,0-4-52,0 4 2,0-1-19,0 2-47,0-6-121</inkml:trace>
  <inkml:trace contextRef="#ctx0" brushRef="#br0" timeOffset="12729.7968">14166 17485 37,'0'0'50,"0"0"-37,0 0 3,0 0-2,0 0 6,0 0 0,4-20-1,1 20-10,6 0-6,1 0-1,6 3 6,3 3-7,8-1 3,8-2 10,6 0-6,7-3-1,-1 0 0,-6 0-4,-3-5 0,-9 2-3,-9 3 0,-6 0-2,-7 0-35,-1 0-56</inkml:trace>
  <inkml:trace contextRef="#ctx0" brushRef="#br0" timeOffset="47544.2118">14871 17110 18,'0'0'60,"0"0"5,0 0 0,0 0-10,0 0 13,0 0-14,0 0-26,0-15 5,0 15-16,0 0-13,0 0-4,0 0-1,0 0-7,0 0 8,-1 0-6,-2 0 1,-2 6 5,0 8 0,1 4 0,-2 4 1,2 5 0,-1 6 6,1 7-3,-2 3 5,3 4 10,0-1 5,0 2 13,3-5-13,0-1 5,0-4-3,0-4-17,0 0 3,2-2 2,5-2-10,2-2 1,0-3-5,-2-4 2,1-3 2,-2-7-4,-3-7 0,-2 2 2,1-6-1,-2 3-1,1-1 0,1 0 1,1 2-1,0 0 0,4 2 0,2 6 4,0 4-3,3 3 2,0 2-3,0-3-1,1-4 1,-1-1 0,4-1 0,3 4 0,1 3-1,6 1-1,2-2-15,-1-3-9,5-6 12,-4-4-30,2 0-17,-2 0-5,-3-5-48,1 0-117</inkml:trace>
  <inkml:trace contextRef="#ctx0" brushRef="#br0" timeOffset="49054.6495">15503 17110 48,'0'0'69,"0"0"-13,0 0-18,0 0-1,0 0 60,0 0-35,-5-21-15,5 21-5,0 0-11,0 0-24,0 0-7,0 3-12,0 13 11,0 7 1,0 1 0,1 2 0,4-1 1,1 3 2,-2-2-3,1 3 0,-2 1 1,3-1-1,-2-2-1,3 0-11,1-3-45,4-1-42,1-7-84</inkml:trace>
  <inkml:trace contextRef="#ctx0" brushRef="#br0" timeOffset="49518.2756">15871 17196 12,'0'0'32,"0"0"18,0 0 11,0 0-19,0 0-1,-45 101 8,43-76-17,2-2-15,0-2-16,4-3 1,6-5-2,3 0-6,2-8 6,3 0 9,2-5-7,4 0 22,1 0-3,2-8-3,-4-5-8,-1-5-4,-3-4 3,-5 3-1,-4-6-3,-4 2 9,-5 1-12,-1-1 3,-1 3-4,-14 4-1,0 5-11,-3 4-47,5 4-46,0 3-85</inkml:trace>
  <inkml:trace contextRef="#ctx0" brushRef="#br0" timeOffset="50065.1181">16260 17139 109,'0'0'121,"0"0"-50,0 0-19,0 0-23,0 0 15,0 0-44,-6-17 2,14 17-2,9 1 1,0 10-1,4 1 0,3 3 0,-3 2 10,0-2-10,1 1 0,-6 1 2,4-4-2,-4 3 1,-1-3 0,-4 0-1,-4 1 0,-1 0-3,-6-1 0,0 2 3,-7 3 4,-10 0-2,-5 2 5,-4 1 1,2-2 1,-3 2-9,2-1 1,1-2-1,2 0 0,4 0-9,2 0-61,5-1-61,5-2-61</inkml:trace>
  <inkml:trace contextRef="#ctx0" brushRef="#br0" timeOffset="50611.9667">16840 17345 29,'0'0'171,"0"0"-72,0 0-14,0 0-35,0 0-50,0 0-2,-4 0-7,16 0 9,6 1 16,5 1 3,2-2-17,5 3 4,1-3-6,0 0-3,-1 0-64,-6 1-68,-6 1-22</inkml:trace>
  <inkml:trace contextRef="#ctx0" brushRef="#br0" timeOffset="51358.3281">17588 17122 120,'0'0'90,"0"0"-15,0 0 14,0 0-36,0 0-40,0 0-12,-43 56 1,28-17 9,4 3 21,4 1-12,4 0-10,3-2-2,0-7-7,12-1-1,12-6-4,7-1 4,5-8 7,6-3-6,4-3-2,5-6-11,1-4-72,0-2-97</inkml:trace>
  <inkml:trace contextRef="#ctx0" brushRef="#br0" timeOffset="54598.0905">17596 17084 39,'0'0'34,"0"0"29,0 0-11,0 0 11,0 0-18,0 0-14,0-21 5,0 20-11,0 1-5,0-2 7,0 2-10,0 0-4,0 0 0,0 0-13,0 0 0,0 0-9,0 2-2,-3 15 9,-2 8 2,2 5 0,0 4 2,2 4-1,-1 4 0,2 1 4,0-1-1,0-3 3,0-1-3,0-5 1,0-2-1,0-7-2,0-3 0,0-3 0,0-1-1,0-5 4,0-3-4,2-3-1,-2-4 4,0-2-2,1 0 4,1 0 11,-2 0 33,1 0 11,1-11-52,-1-7-9,4-5 5,-1-2-5,2-6-3,0-3 3,0-3-3,0-1 2,0 2-2,3-3 2,-5 5 1,-1 4-2,-3 2 2,0 4 0,0 1 0,0 4-1,0 4 1,0 4 0,0 5 3,-1 5 0,-1 1-6,2 0-3,0 18-19,0 11 24,0 10-4,0 5 5,0 2 2,0-3-1,0-1 3,0-3-4,0-4 0,5-3 7,-1-7-6,1-1-1,-2-4 2,-2-4-2,1-3 2,-2-5-2,1-1 0,-1-4 0,3-2 1,-3-1-1,1 0 4,1 0 2,1-3 11,2-13-14,1-10-1,0-3 1,2-6-3,-2-1 0,0-3-1,-3 2 3,-1 1-3,-2 1 1,0 5 0,0 4-1,0 7 1,0 2 0,0 8 1,0 3 0,-2 3 0,1 3-1,1 0-8,0 0 7,0 18-21,0 12 15,0 10 7,-2 2 0,-1 0 1,2-3-1,-1-3 0,2-4 1,0-7-1,0-4 0,0-4 0,0-7 1,0-3-1,0-4 0,0-3 0,0 0 1,0 0 0,0 0 5,0-5 9,3-13-10,2-8 3,-1-5-7,1-7 1,0-1-1,0-2-1,-2 1 0,-1 2 1,-2 0 0,0 4 0,0 1-1,0 4 0,0 5 0,0 6 2,-2 7-2,-1 5 5,2 5 8,-1 1-13,0 0-1,0 12-19,-3 17 19,1 11-1,-2 7 2,1 1 0,2 1 0,2-3 3,-2-5-3,0-6 0,3-6 1,-1-5-1,1-7 0,0-2-1,0-8 2,0-1-1,0-2 0,0-3 0,0-1 2,0 0-2,0 0 4,0 0 3,0 0-1,0-5-6,0-13-14,0-4-85,4-5-114</inkml:trace>
  <inkml:trace contextRef="#ctx0" brushRef="#br0" timeOffset="55410.6892">18058 17208 62,'0'0'83,"0"0"13,0 0 5,0 0-27,0 0-12,0 0-20,0 0-16,0-9-26,0 10-7,0 16 4,0 7 2,-1 3 2,-2 2 7,1-4-7,2 1 0,-1-4 1,1 1-1,0-4 2,0 0-3,0-3-4,0-2 3,0-4-90,3-4-35,7-6-59</inkml:trace>
  <inkml:trace contextRef="#ctx0" brushRef="#br0" timeOffset="56093.0553">18452 17172 282,'0'0'61,"0"0"-12,0 0-6,0 0 23,0 0-32,0 0-34,-11-11-10,14 11-4,14 9 14,4 6 9,3-1-5,2 1 3,3 0-4,3 0-2,1-2 9,2 0-10,-4-3 0,-3-1 2,-1-1-1,-6-1-2,-3 1 1,-6 0 0,-3 2-2,-5-3-2,-2 1-11,-2 2 8,0 1 6,-15 2 1,-8 2 7,-6 2-6,-6 0 8,-2 1-4,0 0 9,1-2-3,-1 2-9,-3-1-2,1 2-9,1-1-53,7 2-30,7-4-71,9-5-46</inkml:trace>
  <inkml:trace contextRef="#ctx0" brushRef="#br0" timeOffset="57107.8925">19147 16966 220,'0'0'148,"0"0"-118,0 0-30,0 0-11,0 0 5,0 0 6,12 87 2,-3-45 13,1 3 0,2 3 15,-1 0-5,2 4 3,-1 0-11,0 2-8,-3-2-9,-6-3 12,-3 1-12,0 0 0,-7 5 5,-14 1-5,-6 2 6,-12 4-6,-10-1 1,-2-9 1,-1-8 4,7-6-5,5-7 3,0-2-4,1-2-18,-4-3-81,-5 0-86,-3-4-67</inkml:trace>
  <inkml:trace contextRef="#ctx0" brushRef="#br0" timeOffset="58988.2222">15692 17718 131,'0'0'68,"0"0"-26,0 0 21,0 0-15,0 0 2,0 0 14,-9-15-18,9 15-6,0 0-22,0 0-14,0-2-4,0 0-6,3-1 6,9-1-2,1 3 5,0-1-3,1 2 0,0-1 0,5 1 1,5 0 1,1 0-2,2 0 0,3 0 1,-2 0-4,8 0 2,-2 0-21,2 0-4,0 0-13,-2 0 10,-1 0 9,-2 0 7,2 0 10,6 0-1,3 1-2,1 1 2,3-1 4,-2 1 1,0 0-1,4-2 3,1 0-2,-1 0-1,3 0-1,-2 0-3,-3 0 4,0-4 0,1 3 0,0 1 3,0-2-1,0 1-2,-3 1 0,-7 0 1,-1 0 0,-5 0 4,0 0-5,4 0 0,1 0-1,2 0 1,0 0 0,2 0 2,0-2-2,-2 1 0,-2-2-2,-2 1 2,1 1 6,0 1-6,1-3 0,4 0 3,3 0-3,3-2-1,2 1 1,-2 0 0,0-1 2,-1 3 0,1-2 5,-2 4-1,-1 0-2,2 0 1,0 0 3,2 0-6,0 0 1,0 0-3,-2 0 0,-3 0 2,-5 0-2,-2 0-1,-6 0 1,-5 0 0,-4 0 1,-8 0-1,-6 0-2,-5 0 1,-1 0-9,0 0-30,0 0-74,-11 4-52</inkml:trace>
  <inkml:trace contextRef="#ctx0" brushRef="#br0" timeOffset="59881.7093">16829 17936 14,'0'0'130,"0"0"-41,0 0-20,0 0-6,0 0-21,0 0-9,-5-3-5,5 3-8,0 0-8,-1 0-12,1 13-8,-2 12 8,1 5 0,-1 6 1,-1 6 11,2 1-10,-2-1 4,0-3-4,3-3-1,-2-5 5,2-6-4,0-3-1,0-2-1,0-4 1,0-4 0,0-1-1,0-4 0,0-4 5,0-1-5,0-2 6,0 0 19,-1 0 61,-8 0-29,-2-14-52,1-1-2,-5-3 4,0 0-7,-3-2-4,2-1 3,-2 0-4,3 2-3,0-4-40,1 1-38,3 1 16,3-2-53,4 2-43,1 4-44</inkml:trace>
  <inkml:trace contextRef="#ctx0" brushRef="#br0" timeOffset="60287.9412">16933 17962 82,'0'0'37,"0"0"3,0 0 17,97-21-37,-64 16-5,4 2 27,6-1-26,10-1-4,5-1-2,5 0-5,1 2-3,-8-1-2,-7 2-1,-11 3-29,-13 0-44,-10 0-27,-10 5-15</inkml:trace>
  <inkml:trace contextRef="#ctx0" brushRef="#br0" timeOffset="60811.0641">17072 18106 142,'0'0'94,"0"0"-59,0 0-11,0 0 32,0 0-15,0 0-11,94-48-15,-73 48 1,-4 0-10,-1 6-2,-3 9-4,-7 5 0,-5 4 0,-1 1 2,-1 4 1,-17 1 2,-4-3 1,-1-1-3,1-1-3,1-2-12,4-5-3,4-2-3,6-3 13,1-5 5,4-1 0,2-4-3,0 0-2,0-3 4,11 0 1,14 0 3,11-3 20,11-11-9,9-1-10,1 2-2,-2-1-2,-9 3-9,-9 4-32,-9 1-91,-9 3-92</inkml:trace>
  <inkml:trace contextRef="#ctx0" brushRef="#br0" timeOffset="61732.8913">20017 17670 233,'0'0'120,"0"0"-32,0 0-35,0 0-11,0 0-26,0 0-14,-5-15-1,19 13 2,7-1-3,4 0 1,2 0 1,1 2-2,3-1 0,-3 2 0,2 0-1,-5 0-33,-4 0-72,-8 6-76,-10 5-51</inkml:trace>
  <inkml:trace contextRef="#ctx0" brushRef="#br0" timeOffset="61936.0064">20051 17866 160,'0'0'110,"0"0"-110,0 0-3,0 0 2,0 0 2,0 0 3,84 14 2,-50-14 4,2 0-8,0 0-2,-5 0-16,-4 0-103</inkml:trace>
  <inkml:trace contextRef="#ctx0" brushRef="#br0" timeOffset="63957.2222">21125 17408 68,'0'0'45,"0"0"-5,0 0 14,0 0-1,0 0-13,0 0 17,5-40-12,-3 36 6,-2-1 20,0 3-23,0 0-10,0 2-4,0 0-14,0 0-15,1 0-5,2 0-18,0 20 8,4 10 10,-2 8-2,-2 7 2,1 1 0,-2 1 7,1 1-7,0-2 0,0-3 2,-2-2-2,1-5 0,-2-3 0,0-3 0,0 0 0,0 0-65,0-4-83,-3-8-52</inkml:trace>
  <inkml:trace contextRef="#ctx0" brushRef="#br0" timeOffset="64519.6943">21537 17521 17,'0'0'151,"0"0"-58,0 0-20,0 0-1,0 0-31,0 0-41,3-6-2,1 24 2,1 6 2,0 2 16,-1 0-9,-1 5-4,0-3-3,0 5-2,2-1 5,2-2-5,-1-1-45,0-4-28,-1-2-95</inkml:trace>
  <inkml:trace contextRef="#ctx0" brushRef="#br0" timeOffset="65185.9396">21930 17474 239,'0'0'114,"0"0"-59,0 0-21,0 0-13,0 0-21,0 0 0,20-6 0,2 6 0,1 6 4,0 5-4,-4 1-5,-1 1 2,0 4 3,0-2-3,1 2 3,0-3 0,1 1 4,-1 2-4,-2-2 0,-2-1 0,-3-1 0,-1 1-2,-3-5-1,-2 1-2,-5 1 4,1-2 0,-2 0-2,0-1 0,0 0 6,0 3-1,-3 1-1,-8 3 4,-6 3 1,-6 3-6,-5 2 4,-1 0 1,-5-1-3,3-1 4,4 0-6,-2-1-2,4-2-13,1 0-48,4-3-62,5-5-67</inkml:trace>
  <inkml:trace contextRef="#ctx0" brushRef="#br0" timeOffset="70575.5901">13109 17974 18,'0'0'42,"0"0"-9,0 0 9,0 0-10,0 0 0,0 0-2,0 0-15,-10-9-7,10 9-2,0-2-3,0 2 9,0 0 11,0-1 11,0 1 7,0 0-8,0 0-4,0 0-7,0 0-10,0 0-3,0 0-7,0 0-1,0 0-2,0 0 1,0 0-6,0 6-6,0 14 12,-8 5-4,-5 5 4,-6 1-60,-7 6-59,-5-4-74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38:12.6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5069 1649 237,'0'0'108,"0"0"-40,0 0 13,0 0 36,0 0-91,0 0 44,-91-82 21,76 75-70,0-1 31,-1 2-35,-1 2-15,-3-1-2,-1 4 7,-3-1-7,0 1 0,-6 1 6,3 0-8,-1 0 2,1 0 0,2 0-7,1 0 19,0 6-12,2 6 0,-1 4 12,5 7-22,5 7 10,4 14 0,3 12 2,6 8 14,0 6-16,0-3 0,12 0 3,10-7-2,2-4-1,9-7 0,3-5 1,0-10 8,4-8-11,3-11 2,-1-10-12,4-5 12,2-14 0,-5-18 1,-1-9-1,-6-6 5,-9-5-5,-11-1 6,-9 4-2,-7 0 27,0 0-19,-10 1-10,-11 0 9,-1 1 7,-2 5-17,0 3-1,3 4 5,-1 5-18,1 9 13,1 6-27,-3 11 23,-6 4-46,-5 5-25,-2 21-198,-4 6-178</inkml:trace>
  <inkml:trace contextRef="#ctx0" brushRef="#br0" timeOffset="322.8159">4659 1950 536,'0'0'87,"0"0"-33,0 0-15,0 0 7,104 36 28,-63-8-40,2 3 8,0 0-21,-4 2-13,0-1 7,-5 1-12,0 0-3,-8-3 0,-5 0 13,-4 1-15,-6-2 2,-2-1-57,3-7 7,-3-9-238,3-9-84</inkml:trace>
  <inkml:trace contextRef="#ctx0" brushRef="#br0" timeOffset="469.973">5368 2299 740,'0'0'198,"0"0"-198,0 0-39,0 0-95,0 0-142</inkml:trace>
  <inkml:trace contextRef="#ctx0" brushRef="#br0" timeOffset="955.7">5589 1647 552,'0'0'128,"0"0"-93,0 0-21,0 0-4,0 0 5,91-19-4,-56 16 36,4 0-38,-2-2-3,1 0-6,-2 1 17,-5 0-42,-10 4-22,-7 0-74,-9 0-48,-5 0-72,0 0 125,0 0 108,0 3 8,-3 1 1,-6 2 101,2 5 29,1 5 14,-2 10-66,1 8 21,4 7-22,3 6-44,0 2 17,0 4-32,0 0-6,10-2 53,1-3-60,-4 0-6,-1-3 0,-3-4-16,-3-6-11,0-8-157,-3-10-204</inkml:trace>
  <inkml:trace contextRef="#ctx0" brushRef="#br0" timeOffset="1140.2595">5818 2245 282,'0'0'680,"0"0"-651,0 0-7,0 0-33,0 0 11,0 0 0,36 0-18,6-8 24,10-1-12,6-1-3,-4 0-100,-9 6-112,-4 1-229</inkml:trace>
  <inkml:trace contextRef="#ctx0" brushRef="#br0" timeOffset="1303.0221">6387 2222 911,'0'0'45,"0"0"-45,0 0 0,0 0-2,0 0 2,0 0-39,7 5-22,-7-5-143,0-3-285</inkml:trace>
  <inkml:trace contextRef="#ctx0" brushRef="#br0" timeOffset="2343.2305">5945 1593 91,'0'0'188,"0"0"-82,0 0-61,0 0-12,0 0-9,0 0-4,42 1 94,-15 2-75,1-1-15,5 0 1,4-1-24,0-1 16,-2 0-17,-4 0-13,-1 0-28,-9 0-134,-8 0-109</inkml:trace>
  <inkml:trace contextRef="#ctx0" brushRef="#br0" timeOffset="4548.8663">7436 1810 219,'0'0'197,"0"0"-196,0 0 37,0 0 12,0 0 7,0 0 34,44 9-70,-33-9 35,3 0-34,3 0 12,2 0 6,5-11-35,0-5-5,0-2 0,1-7-5,-7-3-2,-1-4-17,-8-4-3,-2 0 14,-6-2-8,-1 3 18,0 0-7,0 1 11,0 0-2,-7 1 2,0 3 3,-1 3 35,1 9-29,2 7 28,1 8 5,4 3-30,-3 0 24,3 4-37,0 24 1,0 12-8,-3 16 15,1 7-6,-1 3 23,2 2-19,1-2 30,0-6-28,0-4-6,1-6 7,7-7-1,4-2-8,-5-6 0,-1-6 10,-1-4-15,-2-5 5,-2-8 0,3-6-6,-2-5 0,-2-1 5,0 0-3,0-16-3,0-11-1,0-5 1,4-4 7,4 1-14,7 2 10,-2 4 2,-2 5-1,4 6-6,-6 5 1,0 5 8,2 2 0,0 3-12,7 3 4,0 0 8,6 2-2,-2 14 10,-1 5-16,1 2 8,2 1 0,1-1-5,4-2 13,-1-3-8,0-2 0,-2-2 5,1-5-9,-5-3 4,2-6 0,-3 0-6,1-6 10,-1-12-8,-3-5 4,-6-1-60,-6 2 30,-6 0-1,0 4 25,-6 4-4,-10 3 20,-1 6 25,-4 4-7,1 1-27,0 0 15,4 7-16,4 7 0,4 3-12,8-2 11,0 3 1,0-2 0,12 0 8,6 1-8,3-3 0,3-2 1,3-3 4,1-3 4,0-2-9,4 0 0,-1-4 9,0 0-22,-1 0 13,1-4 0,-1-9-10,-3-6 18,0-6-8,0-5 0,0-9 11,0-8-17,-2-7 6,-4-3 0,-6-2-4,-9 1 22,-6-4-18,0 0 7,0-1-2,-2 1 42,-4 5-46,0 6 2,2 10 1,-3 11 1,2 12-5,2 10 0,0 8 15,-3 14-20,0 31 5,-6 22 0,2 14-6,1 6 18,0 0-12,9-7 1,0-7 12,0-11-14,18-9 1,4-8 0,6-10-4,-2-8 14,8-9-10,-1-9 0,0-6-18,4-3 17,2-14-23,0-9 3,-2-11 11,-6-5-17,-4-1 23,-7-7-1,-4 0-43,-6-1 29,-2 3-5,-2 1 24,3 4-5,-5 3 18,1 8-13,-5 4 21,0 10-1,0 8 43,0 7-16,0 0-17,0 22-30,0 22 12,-5 15-12,-1 8 0,-1 6 8,1 1 12,0-4-17,-2-1 8,1-1 2,0-2 3,5 2-11,1-4-5,1-3 13,0-6-21,0-9 8,0-4 0,0-7-2,0-5 12,0-7-10,0-10 0,0-5-39,0-7 33,0-1-54,0 0-34,0-14-22,1-11-292</inkml:trace>
  <inkml:trace contextRef="#ctx0" brushRef="#br0" timeOffset="5281.7117">9062 1717 182,'0'0'163,"0"0"-145,0 0-3,0 0 27,0 0-8,91-77 30,-77 77 27,0 0-52,2 13 31,-1 11-13,2 3-11,-5 4-13,-3-2-23,-5 2 7,-4-4-17,0 0 5,-6-3 18,-13-4-22,-4-5 5,-2-8-4,3-4 11,5-3-13,1 0 0,7-3 0,0-6-18,3 0 16,3 2 2,3 3 19,0 4-13,0 0-9,3 0 3,13 0-9,10 0 2,2 4 7,6-1 0,1-3 1,5 0 16,2 0-17,-2-3 0,2-12 3,-4-4-11,-3-4 8,-4-5 0,-6 1-6,-5 0 11,-4-2-5,-7 2 0,-1 3 0,2 8-5,-5 5 18,-4 7-12,1 4 13,1 0 0,4 6-18,5 13 4,0 10 0,6 2 7,-5 1 3,-2 1-10,1-3 0,-3-3 22,-5 1-22,-2-6 0,-2-1 1,0-1-6,-15 1 5,-12-2 0,-6 4-2,-6-2-76,-4-2-64,1-2-220</inkml:trace>
  <inkml:trace contextRef="#ctx0" brushRef="#br0" timeOffset="8088.9564">11481 1703 123,'0'0'202,"0"0"-126,0 0 34,0 0-1,0 0-63,0 0 17,2-14-63,-2 14 1,0 2 1,0 11 0,0 7 28,0 2 26,0 6-56,3-1 23,0-2-23,2 1 9,2-3-16,5-5 7,0-3 0,4-6 0,2-4 10,3-1-18,0-4 8,0 0-34,6-11 16,-2-10-52,0-5 48,-1-1 19,-6 2-13,-3-1 14,-9 5 2,-1 1 0,-5 4 78,0 5-71,0 4 44,0 2-19,0 4-16,0 1 19,0 0-35,0 0 5,0 0-17,0 9 1,10 4 11,5 2 0,-3-1 13,6-2-15,-5-4 2,0-3 0,3-2-6,4-3 15,4 0-9,4 0 15,-2-14 1,-2-6-6,-6-1-10,-6-2 2,-5 1 14,-3 2-2,-4 1-2,0 2-8,0 2 16,0 5-11,0 4-9,0 4 2,0 2-2,0 0 0,0 2-11,3 16 9,11 6 2,7 6-1,0-2 1,9 2 0,1-1-1,-1-4 4,0 1-3,-9-3 0,-8-1 9,-7-1-15,-6 0 6,-2 0 0,-26 2-15,-12-5 15,-8-3 0,2-4-2,1-6-27,6-5-12,2 0-148,4-10-198</inkml:trace>
  <inkml:trace contextRef="#ctx0" brushRef="#br0" timeOffset="8721.5785">11810 1626 50,'0'0'191,"0"0"-94,0 0 32,0 0-2,0 0-63,0 0 30,-21-29-57,15 29-29,2 0 8,1 0-1,0 0-15,-2 8 0,-1 9 8,1 4-17,1 4 9,1 2 0,0 2-10,3 1-51,0 1-63,0-5-116</inkml:trace>
  <inkml:trace contextRef="#ctx0" brushRef="#br0" timeOffset="9908.8067">13837 1728 394,'0'0'62,"0"0"-17,0 0 6,0 0-23,0 0 30,0 0-33,35 36 20,-22-36 36,8 0-66,0 0 15,4-7-21,2-8 3,0-6-7,-2-6-5,-4-6-9,0-6 2,-6-5-16,1-4 10,-5-4-11,-1-2-4,-2 1 26,-4 0-14,-1 4 16,-3 7 6,0 4 3,0 7 21,0 4-13,-3 7-6,-1 7 39,2 5-37,1 7 16,-1 1-25,2 11-1,0 21-3,0 20 0,-1 12 2,-2 10 2,0 1 0,-3-2 0,6-6 7,0-8 4,0-9-7,6-7-8,7-8 5,8-5-7,0-7 2,6-7 0,1-7-1,4-7 9,2-2-8,0-2 0,-1-12-6,-5 0-4,-7-4-2,-5-2 12,-7-1 0,-1-5 12,-3 4-16,-2 1 4,-3 5 0,0 9-2,0 3 9,0 4 10,0 1-15,-12 20 15,-3 8-17,1 2 0,5 1 3,8-3-17,1-6 14,0-2 0,7-4-1,7-4 10,0-9-25,2-4 9,4 0-39,1-12 39,0-11-77,-3-4-71,-10-2 46,-8 1 54,0 1 55,-11 1 8,-4 4 16,-1 4 46,1 2-31,9 3-9,3 4-20,3 2 1,0-1 8,4 3-19,16 0 4,6-2-19,4 1 18,5-1-6,1 1-37,-2-2-105,-1-1-100</inkml:trace>
  <inkml:trace contextRef="#ctx0" brushRef="#br0" timeOffset="10229.4262">13830 1435 422,'0'0'196,"0"0"-194,0 0 26,0 0 25,97 1 22,-42-1 12,8-7-82,4-8 23,4-3-27,-2 0 12,-3 1-26,-10 2-28,-11 3-122,-10 1-108</inkml:trace>
  <inkml:trace contextRef="#ctx0" brushRef="#br0" timeOffset="13654.9305">16506 1299 216,'0'0'25,"0"0"59,0 0-25,0 0 10,-29-94-22,16 77-5,2 2-11,-1 2 25,-5 0 0,2 3-20,-5 5 20,-3 2-54,-1 3 22,-3 0-24,-1 11 2,0 10-9,-2 6 7,0 11 0,0 9-2,3 6 22,2 8-20,7 1 0,6-5 12,9-3-15,3-6 3,6-5 0,20-6 0,5-7 10,5-5-10,4-5 0,-3-6 5,-2-8-7,-4-6 2,-3 0 0,-2-14-3,-6-9-29,-8-1 29,-7-4 0,-5 1 3,-3 0-8,-15 1 11,-2 2-3,1 3 3,4 3 7,3 4 1,5 4-2,4 0-1,3 3 4,0 1-12,12 0 0,15 3-6,7 0-3,5 3 6,-2 0 3,-3 4-9,-4 12-7,-6 2 16,-9 0 0,-6 1-4,-3 1 9,-6 0-13,0 1 8,0 0-27,-6-2 19,-4 2-5,-1 2 5,-1-4-23,3-2-98,5-6-13,4-7-97</inkml:trace>
  <inkml:trace contextRef="#ctx0" brushRef="#br0" timeOffset="14294.233">16830 1259 384,'0'0'82,"0"0"-34,-24 78 26,16-34-3,0 6 38,2 1-58,1-2-8,1-2 5,-5-3-43,3-4 23,-1-3-28,-1-6 2,2-5-6,2-8 9,2-7-5,1-4 0,1-6 16,0-1-40,0 0 24,0-19-31,8-9 29,3-5-51,1-7 5,3-7 29,0-4-36,3-7 51,1 0-6,1-1 9,-3 5-19,-5 7 29,-4 13-9,-2 7 64,-2 12-24,1 6 20,2 7-56,4 2 7,7 18-22,2 21 31,-2 12-20,-3 8 36,-6 3-21,-3-5 15,-3-6-22,-3-7-7,2-7 11,-2-5-5,0-6-7,1-5 0,-1-6 7,2-4-30,-2-7 10,2-4-56,0 0-28,-1-18-110,-1-8-272</inkml:trace>
  <inkml:trace contextRef="#ctx0" brushRef="#br0" timeOffset="14434.6453">16848 1551 540,'0'0'29,"0"0"-29,0 0-38,80-32 27,-47 25-20,2-2-54,1 0-4,-1 0-62</inkml:trace>
  <inkml:trace contextRef="#ctx0" brushRef="#br0" timeOffset="14757.5861">17251 1181 151,'0'0'218,"0"0"-148,0 0-63,0 0 33,0 0 53,0 0-44,57 13 12,-31-13-51,4 0 10,0 0-12,0 0 3,-3 0-7,-6 0-4,-2-3-68,-7 0-74,-5 0-139</inkml:trace>
  <inkml:trace contextRef="#ctx0" brushRef="#br0" timeOffset="14958.1282">17448 1200 238,'0'0'140,"0"0"-45,0 0-50,-9 83 48,9-47-56,0 3 5,0 3 24,0 2-50,0 0 18,0-4-1,0-2-8,0-3 8,-2-7-33,-4-2 0,2-4-8,-2-8-53,-1-4-79,-1-5-115</inkml:trace>
  <inkml:trace contextRef="#ctx0" brushRef="#br0" timeOffset="15136.5255">17314 1701 478,'0'0'336,"0"0"-252,0 0-82,0 0 4,0 0 3,0 0-9,78-13 0,-42 8 14,-1-1-28,-1 0 14,-3 2-41,-1 1-48,-3-2-143,-5 1-92</inkml:trace>
  <inkml:trace contextRef="#ctx0" brushRef="#br0" timeOffset="15505.9268">17867 1202 241,'0'0'238,"0"0"-101,0 0-37,0 0-72,0 0 11,0 0-38,0 72 29,0-24 38,0 3-49,0-3-9,0-5 9,0-4-11,0-5-8,0-4 0,0-4 11,0-8-14,0-4 3,0-7-9,0-4-3,0-3-120,0 0 9,0-13-64,3-13-142</inkml:trace>
  <inkml:trace contextRef="#ctx0" brushRef="#br0" timeOffset="15875.6592">17898 1221 82,'0'0'10,"0"0"-10,29-90 68,-26 80 17,-3 6 66,0 4-6,0 0-51,3 22-58,4 12-29,0 13 64,4 4-2,2 3-63,4 0 24,4-2-30,0-5 10,3-4 3,-2-7-13,-1-6 11,-5-5-7,-1-7 9,-3-7-10,-4-5-3,-2-6 1,4 0 15,-1-7 7,6-16 0,0-6-11,1-7 8,-1-3-18,1-6-2,-2-3 2,-2-5-8,-3 2 6,-3 0 0,-3 6-4,-3 3-15,1 8 16,-1 7-53,0 11-82,0 6-78,0 8-258</inkml:trace>
  <inkml:trace contextRef="#ctx0" brushRef="#br0" timeOffset="19923.4419">19898 1454 201,'0'0'51,"0"0"-45,0 0 2,0 0-7,0 0 17,0 0 49,26 16-21,-15-16-25,1 0 10,0 0-31,2 0 32,3-8-32,2-4 1,1-2 2,-1-2-2,-1-1-1,-4 1 0,-5 0-20,-6 0 18,-3 1 2,0 1 0,0 4-2,0 2 9,0 4-7,0 2 38,0 2-11,-3 0 34,0 0-61,-2 13 0,1 6-13,1 4 16,-1-2-3,3-2 0,1-2 11,0 0-1,0-4-10,0-3 0,3 0 9,6-4-2,0-2-7,4-1 0,3-3 11,1 0-14,0 0 3,1 0 0,-5 0-11,0-4 1,0-2 10,-2-2 0,0-1 8,-1-2-8,0 0 4,1-6-2,1-1 13,3 0-3,2-2-7,-1 5-5,-1 3 4,-2 3-7,-2 5 3,-5 2 0,1 2-7,-1 0 8,-2 0-1,2 9 0,1 5 7,-3 2-10,0 4 6,-2 1 10,-1 1 25,-1-2-33,0-1 11,0 0-12,0-6 8,0-1 4,0-3-3,0-4 4,0-2 29,0-2-41,-1-1 25,-1 0-3,1 0-16,1-7 3,0-8-14,0-6 0,6-5-1,10-7-2,8 0 2,3 0-22,0 3-27,-2 7 30,-2 5-13,-6 7 33,-3 4-11,-5 5 4,-2 2 2,1 0-1,1 14-2,1 2 1,-1 4 7,-1-1 0,2 1 0,0 1 6,3-3-6,1-3 0,0-1 1,2-4-4,1-2 3,6-4 0,1-2 3,3-2 16,1-2-15,-1-13-4,-4-4 4,1-5-5,-5-3 2,-4-5-1,-2-1 8,-7 0 4,-1-3-7,-5-3-5,0-2 4,0-3-3,0-1 2,0 0-3,7-1 0,3 7 5,1 8-5,-3 12 0,-4 6 3,-2 11-9,-2 2 16,0 0-6,0 1-4,0 21 20,0 15-20,-8 11 12,-2 9-6,-2 6 25,0 2-21,1 3 11,-2 4 9,2-1-26,2 0 23,-2-4-9,5-4-16,1-2 18,2-4-19,3-2-1,0-2 0,0-3 13,0-5-13,0-3 0,0-4 4,6-5-14,-1-6 11,-1-9-1,4-7 0,-1-8 4,6-3-7,7-10 3,3-15 0,5-10-7,-1-4 7,-5-5-13,-5 0 10,-7-2-36,-10 2 31,0 4-27,-10 4-25,-13 3 43,-6 3-11,-2 6 28,1 1 0,3 7 13,5 3-13,7 4 0,9 3 0,3 3-4,3-1 7,0-1-3,9 0 0,15-2 0,7 0-3,4-1 3,-1-1-3,0 0-10,-2-1-4,-1-4 17,2 0 0,1-2 9,4-5-10,0 0 1,-2-2 0,-5 1-12,-6 1 14,-6 3-2,-5 1 0,-6 5 10,-7 3-10,-1 3 0,0 6 2,-4 0-1,-11 0-1,2 18 0,-2 8-1,1 3 11,4 5-7,3-1 16,7-2-18,0-3 16,0-5-13,5-3-4,4-5 0,3-4 16,2-6-16,1-5 0,1 0 6,-1 0-12,1-14 6,-4-4 0,0-3-6,-6-6 14,-1-2-14,-5 0 6,0 1 0,0 2-15,-6 4 19,-5 5-4,4 5 0,1 3 13,3 4-17,1 4 4,2 1 0,0 0-13,0 0 5,0 1 7,0 8-5,3 0 1,8 1 5,4-3 0,0-1 0,1-3-9,1-3 11,2 0-2,1 0 0,-1-8-9,-2-8-1,-3-4 6,-5 2 4,-3-1-3,-3-1 7,-3 1-4,0-1 0,0 2 12,0 5-13,0 2 1,0 3 0,0 2-8,-2 3 11,2 2-3,0-1 0,0 1 3,0 1-12,0 0 9,0 0-12,5 0 7,10 7-7,3 4 12,1-2 0,2 1 5,0 1-8,-1 1 3,-1 0 0,-2 3-4,-3 3 9,-2 3-5,-6 2 0,0 4 4,-3 0 27,-2-1-9,-1-1-2,0-4 0,0-3-8,3-4-12,0-5 0,2-3 16,2-2-16,-1-4 0,5 0 0,5 0 8,4-8-1,3-12-3,3-3-4,-1-4 17,3-5-27,2 1 10,0-1 0,-6 7-10,-3 8 12,-5 8-2,-8 8 0,-2 1-1,-2 0-11,1 6 12,0 10 0,-5 6-8,0 1 16,0 4-8,0 2 0,-7-3 16,0-1-9,1-2-7,0-5 0,-3-3 11,4-6-4,2-5-7,2-2 0,1-2 17,0 0-21,0-2 4,1-14 0,12-10-6,0-5 9,2-4-3,1-1 0,-1 3-9,3 6 0,-4 3 9,-1 7 0,0 2-8,3 6 11,-3 5-3,0 4 0,-3 0-6,-1 0-6,0 7 12,-1 8 0,-4 3-8,-2 2 16,-1-1-8,-1 2 0,0-3 7,0 1-8,0-6 1,0-3 0,-1-3 0,-1-6 11,2-1-11,0 0 0,0 0 9,0-10 7,14-13-16,5-6 0,5-3-1,3 0 5,1-2-4,-1 6 0,-5 4-32,-4 9 29,-9 10-10,-6 5 13,-3 5-6,0 17 3,0 9 3,0 3 2,0 2 7,-1 0 22,-1 2-28,2-3-3,0-4 3,8-4 8,6-4-11,3-6 0,4-4-3,6-4-11,2-6-40,6-3-163</inkml:trace>
  <inkml:trace contextRef="#ctx0" brushRef="#br0" timeOffset="21210.951">22922 1262 16,'0'0'203,"0"0"-127,0 0 0,0 0 22,0 0 23,0 0-45,0 0 45,38-57-56,-38 52-31,0 2 29,-4 2-56,-5 1 0,-4 0-7,-7 0 8,-2 11-9,-5 9 1,0 3 0,-1 1-13,4-1 14,6-1-1,8-4 0,4-1 10,6-5-12,0-3 2,0-2-13,3-5 6,10-2-19,5 0 22,-1 0-3,2-11-16,0-2 15,-4-4-2,1 2-5,-4 2 0,-1 2 10,-2 4 5,-6 2 0,-2 4 17,1 1-23,1 0 6,0 3 0,4 8-23,2 2 27,2-1-4,2-2 0,5-2 10,6-4-9,3-4-1,7 0 0,5 0-15,3-9 21,2-12-6,-3-6 0,-7-5-70,-7 1 69,-6-4-9,-6-1 10,-2-4-4,-4-6 11,-1 0-7,-2-4 19,-1 0-3,0 3 50,-4 7-43,1 9-22,-2 11 17,0 9-2,0 8-16,0 3 4,0 18 14,-2 23-21,-11 16 3,2 5 0,1-1 8,1-5-7,9-7-1,0-7 0,0-9 15,2-5-16,11-6 1,1-3 0,2-7-10,0-6 12,10-5-2,1-1 0,2 0 3,3-8-18,-6-8 10,-3 1-5,-8-3-5,-4 0 9,-6 3 6,-2 2 3,-1 3 9,-2 6 15,0 1-6,0 2-15,0 1 5,0 0-11,0 8 0,0 10-4,1 5 14,7-2-11,1 2 1,4-5 0,1-3-6,2-5 8,2-4-2,3-6 0,1 0-8,-2 0-5,-1-18-140,-5-6-301</inkml:trace>
  <inkml:trace contextRef="#ctx0" brushRef="#br0" timeOffset="21480.3581">23681 910 237,'0'0'487,"0"0"-399,0 0-1,0 0-66,0 0 12,0 0-25,-4-14 12,4 13-24,0-2 4,0 0-35,0-2-30,0 0-181,0 2-111</inkml:trace>
  <inkml:trace contextRef="#ctx0" brushRef="#br0" timeOffset="21759.0239">23131 1003 277,'0'0'147,"0"0"-126,0 0-7,0 0-14,0 0 79,0 0-28,91 24 30,-55-24-36,2 0-19,4 0 4,3 0-24,4-3-6,0-6 0,2 2-36,-3-3-111,-11 0-191</inkml:trace>
  <inkml:trace contextRef="#ctx0" brushRef="#br0" timeOffset="22683.4728">24050 1057 145,'0'0'265,"0"0"-177,0 0-37,0 0 37,0 0-56,0 0-12,-88 47 31,72-25-29,0 5 24,4-1-10,4 0-25,5-4 12,3-3-23,0-2 0,0-3 13,11-5 3,0-1-10,4-7-6,3-1 9,1 0-15,-1 0 6,0-6 0,-2-6-6,-2-3 4,-5-1 2,-5 0 0,-4-3 2,0-1-13,0 0 11,0 2 0,0 2 0,0 1 1,0 1-9,6 2-4,1 2-11,4 1 11,5 0 9,-1 1 3,5 3-12,-2 4 15,-1 1-8,0 0 5,-1 17-8,-4 3-9,-3 6 17,-4 1 0,-5 0 14,0 1-9,0-4 38,0-2-15,-9-4-19,1-1 26,2-3-33,3-7 6,2-4-8,1-2 17,0-1-17,0 0 0,0-10 14,1-11-19,14-8 5,9-7 0,5-3 0,0 3-2,3 4-6,-2 13 7,-5 8-10,-9 10-4,-2 1 8,-8 18 7,-3 9-8,-2 6 16,-1-1-8,0-4 0,0-1 3,0-1-17,6-5 18,3-3-8,3-7-60,4-10-168,-1-1-310</inkml:trace>
  <inkml:trace contextRef="#ctx0" brushRef="#br0" timeOffset="23548.1067">20236 1006 401,'0'0'214,"0"0"-123,0 0-52,0 0 21,0 0 25,0 0-67,0 0 10,0 0-12,0 0-7,0-1-18,2-1 0,1-3-105,0-1-336</inkml:trace>
  <inkml:trace contextRef="#ctx0" brushRef="#br0" timeOffset="26871.2715">26027 1196 222,'0'0'210,"0"0"-108,0 0-16,0 0-56,0 0 17,0 0-13,10-38-2,-10 27 34,0 1-45,0-4 9,-7-1-8,-7 2-8,-2-2-19,-1 1 5,-2 5-3,5 2-17,-3 5 15,-4 2 5,0 0-1,-8 15 0,1 8 1,-3 2 0,1 4 0,3 1-16,6 0 16,8-2 0,5 1-3,7-3 9,1-2-9,0-1 3,7-5 0,2-5-17,2-2 16,2-7 1,4-4 0,5 0-2,5 0-5,1-14 7,2-7 0,0-2-20,-1-6 18,-2 0 2,0 4 0,-7 4 5,-3 3-6,-6 6 1,-5 3 0,0 2-3,-6 6 13,0 1-10,0 0 0,0 0 15,0 14-18,0 5 3,0 4 0,0-1-10,4 1 16,5-2-6,2-3 0,2-5 11,4-3-13,7-7 2,4-3 0,6 0-11,4-10 7,0-9-16,-1-7 20,-5-2-36,-4-4 34,-5-2 2,-2-6 0,-4-2-3,-3-5 10,1-6-7,0-3 11,1-3 1,1 2 7,2 6-19,-6 6 0,-1 6-1,-6 5 7,-4 7-6,-2 8 24,0 7-11,0 6 76,0 6-83,-8 0-3,-4 29-3,-6 20-11,-2 16 11,-3 10 0,5 3 11,2 2-11,2-5 0,4-9 3,6-9 5,4-7-3,0-5-5,0-6 0,10-5 11,3-7-13,5-6 2,0-5 0,0-4-7,0-3 9,1-4-2,1-5 0,-1 0 14,0 0-14,1-17 0,-2-4 0,-2-8-8,-5-2-1,-5-3 8,-3-1 1,-3 1-7,0 9 0,0 4 7,-2 3 0,-5 7 4,1 2 5,3 5-9,1 3 0,2 1 14,0 0-23,0 0 9,2 0-32,14 0 27,6 0-7,8 0 12,2-4 0,-3-2-11,3 2-3,-1 0 14,-3-3 0,-1 4-6,-7 2 11,-2-2-5,-5 1 0,-3 2 7,-4 0-15,-2 0 8,-4 0-4,0 0-10,0 14-14,0 4 28,-8 3-4,-2 3 16,1 0-13,1 2 1,4-1 0,4-2 12,0-4-7,1-2-5,11-5 0,1-4 14,1-5-14,0-2 0,0-1 3,1 0-5,0-7 9,-3-11-7,1-3 0,1-4 16,-5 0-27,1-4 11,-5 3 0,-5 1-23,0 1 30,0 5-7,0 2 2,-9 2 16,-1 3-3,2 4-15,2 4 0,4 1-1,1 3 10,1 0-9,0 0 0,0 0-21,0 0 8,12 1 13,6 5 0,1-4-11,5-1 17,0-1-6,1 0 0,1 0 6,-4 0-13,1 0 7,-3 0 0,-2 0-7,-3-3 15,-4 2-8,-7 1 0,-2 0-2,-1 0-8,-1 0 10,3 0 0,1 10-12,-1 7 16,0 1-4,2 1 0,0 2 9,-1-3-15,2-1 6,1-3 0,-1-2-5,2-3 13,-1-4-8,2 2 0,-3-4 8,2-2-15,-1-1 7,5 0 0,2-4-7,2-13 1,-1-1 1,0-3 5,-3-1-1,-2 0-9,-1 4 10,0 3 0,-3 4-6,-3 6 15,-1 2-9,-2 3 0,0 0 9,0 4-16,0 13 7,0 4 0,0 1 3,0-1 9,0-1-12,0-3 0,3-1 7,8-4-14,3-1 7,5-4 0,2-3 5,5-4 9,0 0-12,0-10-2,-1-9 7,0-7-16,0-6 9,-2-7 0,3-6-1,-3-9 13,0-6-12,-5-2 0,-5 0 1,-6 10 8,-5 10 0,-2 9 39,0 9 5,0 8-51,0 9 30,0 7-32,-2 0 16,-1 12-33,0 24 1,-5 15 16,-3 15-1,-2 5 14,-2 1-13,4-5 0,4-12 4,6-10-6,1-10 2,0-6 0,19-8-2,8-5 15,6-5-13,4-7 0,6-4-23,3 0 22,5-13-78,0-10-171</inkml:trace>
  <inkml:trace contextRef="#ctx0" brushRef="#br0" timeOffset="27194.2143">27399 866 617,'0'0'143,"0"0"-140,0 0-3,0 0 0,102 0 26,-47 0-5,6 0 9,4 0 14,0 0-36,-4 0 20,-5 0-28,-4-5 10,-2-2-12,-4-4 2,-1 1-8,-6 1-12,-9-3-161,-9 2-103</inkml:trace>
  <inkml:trace contextRef="#ctx0" brushRef="#br0" timeOffset="28158.9781">29227 1024 435,'0'0'148,"0"0"-102,0 0-43,0 0 42,0 0-4,0 0-20,-57-32 29,39 34-33,-9 16-17,-6 7 29,-4 4-27,5-2 29,6 1-18,8-6-5,7-2 0,7-2-8,4-2 0,0-2-9,6-2 9,11-3 0,3-3 0,4-5-10,4-1 3,2 0-13,-2-4-18,-3-10 36,-3-1-20,-4 0 22,-6 3 0,-6 4 8,-2 5 3,-4 3 55,2-1-20,-2 1-33,0 0-13,2 0 0,3 1-4,6 12 4,1 0-4,2-1 4,2-3 0,0 0-12,-1 0 21,1-3-9,4 0 0,2-3-88,8-3-115,1 0-242</inkml:trace>
  <inkml:trace contextRef="#ctx0" brushRef="#br0" timeOffset="29362.2935">29270 959 87,'0'0'101,"0"0"-22,0 0 30,0 0-63,0 0-10,0 0 4,0-3-39,0 3 24,0 0-25,0 0 3,-1 0-5,-2 5 9,-3 10-5,-2 3-2,-1 4 15,0 4-15,5-2 0,1 0-94,1-3-181</inkml:trace>
  <inkml:trace contextRef="#ctx0" brushRef="#br0" timeOffset="37413.1547">8483 3013 597,'0'0'72,"0"0"-64,0 0-4,0 81 42,4-35 36,-1 3-32,3-3-36,0 1 41,-1-4-54,-2-2-1,0-2 10,-3-1 2,1-5-12,-1-2 0,0-5 9,3-5-23,-2-3 14,1-6-35,-1-4 4,1-7-134,1-1-107,-3-4-102</inkml:trace>
  <inkml:trace contextRef="#ctx0" brushRef="#br0" timeOffset="37635.833">8498 3017 588,'0'0'55,"0"0"-25,0 0-26,0 0-1,0 0 7,0 0 6,97-57-10,-69 54 5,3 3-11,-5 0 16,-3 0-13,-4 3-3,-3 6 0,-4 4-68,-8-1-217</inkml:trace>
  <inkml:trace contextRef="#ctx0" brushRef="#br0" timeOffset="37851.6755">8480 3315 277,'0'0'4,"0"0"71,0 0-23,101-9 26,-65-8-26,6 0-50,1-1 20,-3 5-22,-5 3-26,-10 2-131,-7 5-222</inkml:trace>
  <inkml:trace contextRef="#ctx0" brushRef="#br0" timeOffset="38299.6172">8965 2983 628,'0'0'106,"0"0"-63,0 0-29,0 0-14,0 0 0,-3 97 10,3-46-9,0 2 21,0-2 15,0 0-30,3-3 26,10-4-33,-1-6 5,7-7 15,-1-8-17,6-8-3,3-9 0,3-6 23,6 0-17,1-19-6,-1-10 4,0-8-8,-8-4 6,-3-4-2,-4-4 0,-9 3 13,-2 2-13,-4 0 0,-4 3 1,4 2-15,-1 5-11,-1 5-44,3 7-64,-1 5-230</inkml:trace>
  <inkml:trace contextRef="#ctx0" brushRef="#br0" timeOffset="38622.5781">9517 2992 666,'0'0'22,"0"0"-20,0 0-4,0 0-5,0 0 7,4 102 31,-4-54-17,0-1 74,0-3-63,0 0-22,-3-1 6,-1-9-3,2-4-6,2-9 0,0-7-3,0-7-21,0-7-92,0 0-125,0-10-77</inkml:trace>
  <inkml:trace contextRef="#ctx0" brushRef="#br0" timeOffset="39001.4202">9533 3011 301,'0'0'87,"0"0"-71,0 0-1,0 0 34,0 0-24,0 0 0,31-21 22,-17 62 25,-2 5-10,1 5 18,1-1-47,2-2 24,2-3-53,1-3 31,1-7-33,-4-6 19,-1-7-22,-3-10 1,0-4 0,1-8-3,-1 0 22,3-9-13,0-17 8,0-9 1,-6-4 2,2-3-17,-3 0 4,-3-1 9,-2-1 0,-2-1-13,1 1 0,-2 4 9,1 6-19,-1 9 10,0 8-19,0 8 16,0 5-75,0 4-88,0 0-213</inkml:trace>
  <inkml:trace contextRef="#ctx0" brushRef="#br0" timeOffset="39502.8172">10390 2848 302,'0'0'258,"0"0"-194,0 0-7,0 0 35,-99 12-79,60 17 20,0 7 1,-1 9-32,3 6 61,7 2-44,3 3-13,6 0 10,5-2-3,8-2-13,7-3 0,1-7 8,12-9-17,16-8 9,8-8 0,10-11 3,7-6 6,6-3-18,4-20-1,5-5-74,-5-5-85,-9 0-250</inkml:trace>
  <inkml:trace contextRef="#ctx0" brushRef="#br0" timeOffset="40041.6108">10624 2876 434,'0'0'191,"0"0"-153,0 0-5,0 0-25,0 0 33,0 0-19,104-5-9,-53-3 44,5 3-50,4-3-3,0 2 2,-4-1 4,-8 2-20,-7 3-41,-11-1-93,-13 2-118</inkml:trace>
  <inkml:trace contextRef="#ctx0" brushRef="#br0" timeOffset="40304.6472">10988 2856 509,'0'0'74,"0"0"-43,0 0 5,-17 87 76,17-49-20,0 2-91,0 1 50,0-2-36,2 0-8,10 0 4,-6-1-1,0-4-10,-2 0 0,-1-4 19,0-6-27,1-4 8,-2-9-63,2-6-30,7-5-167,5 0-30</inkml:trace>
  <inkml:trace contextRef="#ctx0" brushRef="#br0" timeOffset="40605.4557">11481 2824 583,'0'0'124,"0"0"-89,0 0-35,0 0 0,0 0-2,0 0 16,87-1-14,-57-2 1,0 1 21,-2 1-20,2-2-2,-3 1-4,-3 0 0,-7-1-117,-6 1-95,-8-3-117</inkml:trace>
  <inkml:trace contextRef="#ctx0" brushRef="#br0" timeOffset="40855.3881">11611 2845 242,'0'0'357,"0"0"-342,0 0 38,-20 89 51,17-51-45,1 1 19,-1 2-50,2-1-23,-4-2 35,2-2-39,1-3 6,-2 0-7,-3-3 19,1-1-23,-2-4 4,1-5-32,-2-7 23,3-6-118,0-7-119,0 0-127</inkml:trace>
  <inkml:trace contextRef="#ctx0" brushRef="#br0" timeOffset="41028.1848">11440 3346 577,'0'0'203,"0"0"-112,0 0-91,0 0 9,0 0 32,0 0-36,76 10 15,-40-10-17,6-2 18,-2-8-23,0-1 2,-3-1-32,-2 0-2,-5 0-181,-11 0-242</inkml:trace>
  <inkml:trace contextRef="#ctx0" brushRef="#br0" timeOffset="41753.0613">11981 2851 197,'0'0'67,"0"0"14,0 0 48,0 0 36,0 0-105,0 0-43,-39 8-7,20 14 0,1 7 56,-3 5-58,2 7 10,4 5 44,0-3-58,9-1 21,3-1-25,3-4 11,0 0-15,16-4 11,7-8-7,5-5 10,2-9 11,3-8-11,0-3-10,1-5 12,2-16-6,-2-6-6,-3-3 0,-4-3-3,-6-1 20,-4 0-17,-10-2 0,-5 0 11,-2-2-18,-8 2 7,-13 4-5,-4 2 5,-2 4-51,3 7 6,3 4-81,5 7-72,7 7-78</inkml:trace>
  <inkml:trace contextRef="#ctx0" brushRef="#br0" timeOffset="42153.6311">12462 2890 528,'0'0'61,"0"0"-49,0 0 8,0 0 15,0 0 4,0 0-12,3 53 27,0-15 26,-2 2-38,1 2-25,-2-2 20,0-4-31,0-2-6,0 0 2,0-6 16,0-4-19,0-4 1,0-8-2,0-6-12,0-6-53,0 0-86,0-9 6,3-15-145</inkml:trace>
  <inkml:trace contextRef="#ctx0" brushRef="#br0" timeOffset="42539.1202">12513 2918 314,'0'0'145,"0"0"-93,0 0-14,0 0 17,0 0-9,0 0 20,1-42-58,12 71-3,2 14 102,3 3-100,-4 4 12,0 0 10,2-7-18,3-1 19,3-6-30,-2-2 6,2-6-8,-3-5 5,-2-5-3,1-6 0,-2-9 15,0-3-15,-2 0 0,4-18 4,-5-6 2,2-6 7,-3-3-13,-1-5 0,-3-1 25,-5-2-11,-3 1-14,0-4 5,0 0 0,-1 2-5,-2 3 0,0 6 0,0 6-53,3 6 46,-1 7-129,-2 5-154</inkml:trace>
  <inkml:trace contextRef="#ctx0" brushRef="#br0" timeOffset="58237.7096">15047 3194 383,'0'0'162,"0"0"-127,0 0-6,0 0 4,0 0 33,0 0 20,0 37-75,0-25 17,2-2-4,10 2-20,1-5 21,5 0-25,3-7 0,6 0 16,0-2-3,7-19-11,3-7-2,-1-10 11,0-4-15,-5-2 4,-9-3 0,-3 0-16,-6-5 19,-4 1-3,0 0 0,-2 1 0,-2 2-3,-2 3 3,-2 5 0,-1 6-12,2 6 23,-2 5-11,0 6 0,0 7 10,0 5-9,0 4-1,0 1 3,0 0-11,0 3 11,0 27-3,0 21 0,-2 23 6,-5 20 13,-2 15-15,3 6 0,-2 5 37,5-3-30,3-5-2,0-7-9,0-10 20,3-9-12,5-9-8,2-10 1,-1-10-12,2-7 24,-4-11-13,0-10 0,-2-11 1,-2-12-19,-3-6 7,0-6 3,0-23-17,0-15 1,-9-8 24,-4-4 0,-1 1 8,1 0-14,4 7 6,3 6 0,4 6-10,2 4 21,0 5-11,0 0 0,23 2 12,11-1-22,14-3 10,16-4-12,13-2 4,4-2-104,0-1-114,-13 5-282</inkml:trace>
  <inkml:trace contextRef="#ctx0" brushRef="#br0" timeOffset="58776.8397">16220 2478 586,'0'0'109,"0"0"-59,0 0 6,0 0-47,-45 80 6,15-12-3,-4 11-10,1 8 52,3-2-35,8-8-4,12-10 3,10-10-2,0-4-15,20-8-1,10-4 4,6-5-14,3-7 10,3-9-3,2-12 3,0-8-62,2-4-65,-4-21-290</inkml:trace>
  <inkml:trace contextRef="#ctx0" brushRef="#br0" timeOffset="59594.5918">16470 2767 192,'0'0'170,"0"0"-85,0 0-44,0 0 27,0 0-7,0 0-44,14-54 18,1 46-35,0 4 3,3 1 4,-2 3-7,4 0 0,-1 0 2,-3 13 10,2 11-12,-6 8 0,-4 4 6,-8 2 18,0 1-17,-9-4 32,-10-6-13,0-4-17,2-7 7,5-5-16,2-5 13,6-3-15,3-5 17,1 0-15,0 0 11,0-13-4,16-6 19,3-10-26,4-2 0,2 0-10,-3 3 12,-3 3-2,-3 2 0,-6 6 20,-1 6-20,-4 4 0,-4 6 1,-1 1 6,0 0-2,0 0-5,0 4 0,0 19 6,0 9-6,-6 2 0,1-1 7,3-3 11,2-3-17,0-5-1,15-2 0,7-6 13,4-3-23,7-8 10,2-3-48,1 0 20,-3-14-173,-4-6-294</inkml:trace>
  <inkml:trace contextRef="#ctx0" brushRef="#br0" timeOffset="59973.4191">17184 2496 445,'0'0'196,"0"0"-134,0 0-1,0 0-57,0 0 7,0 0 18,67 86 3,-46-39 10,-6 4-35,-4 1 3,-4 0 13,-7-4-4,0 1-19,-4-2 9,-16 1 9,-7-3-9,-9-1-9,-6-3 0,-1 0-7,0-5-39,1-2-49,0-8-142,3-7-296</inkml:trace>
  <inkml:trace contextRef="#ctx0" brushRef="#br0" timeOffset="87676.3234">19265 2776 145,'0'0'122,"0"0"-77,0 0-44,0 0 37,0 0 52,0 0-62,0 84 25,0-63-15,0-2-24,0-3 47,0-1-60,1-3 6,8-1 3,4-4 4,1-3-10,1-2 21,5-2-24,3 0 41,0-9-42,2-9 5,-4-4 5,-3-1-2,-3 2-8,-4 1 0,-3 8 7,-5 3-8,-1 8 6,-2 1-1,0 0 46,0 0-49,0 16-1,0 5 0,0 2 7,1-2-13,5-1 11,5-2-5,4-2 8,1-4 9,5-3-5,0-5-1,-2-4-9,4 0 41,3-13-41,3-11 1,1-8 10,-1-2-1,-2-4-12,-7 2 0,-5 2 7,-9 5-9,-6 5 4,0 6-2,0 2 0,-2 6 15,-7 1-30,0 5 15,2 2-46,-1 2-8,2 0-155,-1 3-182</inkml:trace>
  <inkml:trace contextRef="#ctx0" brushRef="#br0" timeOffset="87943.3877">20092 2931 662,'0'0'260,"0"0"-255,0 0-3,0 0 33,0 0-35,0 0 30,1 0-30,2 0 1,-3 0-22,4 2 18,1-1-37,4 4 25,4-4-89,2-1-27,4 0-195</inkml:trace>
  <inkml:trace contextRef="#ctx0" brushRef="#br0" timeOffset="88508.2077">20381 2918 269,'0'0'259,"0"0"-252,0 0 41,0 0-11,0 0-15,0 0 58,37 1-49,-23-1 27,2-1-33,2-7-11,-3-4 1,0-3-15,-3-3 3,-2-5-2,-4-4 2,-6 0-3,0 0 0,0 1-33,-10 5 29,-4 5-5,0 5 9,0 7-13,1 2 17,2 2-4,4 0 0,3 0 7,4 0-17,0 2 6,0 7 4,2-2-17,9 1 29,6-4-12,2 1 20,1-2-15,1 2 10,0-3-15,0 3 0,0 1-1,-3-1 5,1 2-4,-2 2 0,-1 1 7,-4 1-14,0 1 7,-6-1 0,1-1-2,-4-2 2,0-1 0,-1 3-1,-2-3 15,0 2-14,0 3 0,1 0 0,-1 0-12,3-1-94,1-6-187</inkml:trace>
  <inkml:trace contextRef="#ctx0" brushRef="#br0" timeOffset="88710.2387">20863 2939 814,'0'0'114,"0"0"-114,0 0 0,0 0 0,0 0-8,0 0 5,35-34-37,-19 23-61,1-4-214</inkml:trace>
  <inkml:trace contextRef="#ctx0" brushRef="#br0" timeOffset="89026.6692">21202 2374 376,'0'0'502,"0"0"-465,0 0-20,0 0 0,0 0-15,0 0-2,0 14 13,0 28-13,0 10 3,-6 9 0,-5-1 7,2-6 7,-1-4-11,4-10-6,6-5 17,0-7-20,0-3 3,3-6 0,8-1-4,2-6-14,3-2-4,7-7-36,3-3-30,9 0-66,1-18-352</inkml:trace>
  <inkml:trace contextRef="#ctx0" brushRef="#br0" timeOffset="89264.9904">20920 2666 347,'0'0'42,"0"0"81,85 6 7,-39-6 9,2 0-86,7 0-13,7-4-12,3-5-15,-1-2-13,-6 2 0,-9 3-96,-16 0-155,-13 3-231</inkml:trace>
  <inkml:trace contextRef="#ctx0" brushRef="#br0" timeOffset="89499.3585">21434 2800 160,'0'0'305,"0"0"-294,0 0 112,0 0-55,0 0-11,0 0-41,14 2-11,-9-2-10,-1 0-139,-4-2-347</inkml:trace>
  <inkml:trace contextRef="#ctx0" brushRef="#br0" timeOffset="91432.3898">22416 2538 384,'0'0'138,"0"0"-113,0 0 72,0 0-60,0 0-17,0 0-11,1 49 21,2-18 55,1-1-63,0 0-9,2-1 19,3-5-15,0-2-17,3-4 0,1-1 10,2-3-14,0-6 4,-1-3 0,2-5-2,2 0 14,3 0-12,-1-10 0,-1-6-12,-6-3 6,-6-2 6,-4-2 0,-3 0-9,0-3-30,-6 1 25,-4 6 11,0 1-9,2 4 3,3 5 9,2 2 0,3 4-5,0 1 1,0 2 4,0 0 0,11 0-19,7 0 10,4 0 9,5-1 0,5-2-6,2-2 8,4 1-2,3-2 0,-2-2 11,-3 3-21,-4-2 10,-2 3 0,-6 1-5,-3 0 10,-8 1-5,-7 1 0,-1 1 4,-5 0-13,0 0 9,0 0 0,0 0-1,-8 10 9,-4 7 4,-7 5 5,-4 2-15,-2 4 26,1-5-27,7 2 1,6-4 5,6-2 5,5-1-12,0-3 0,0-2 1,2-5-9,10-3 8,3-3 0,5-2-9,2-2 11,8-16-7,1-6 4,-1-3-25,-3-3 10,-10 0-15,-9 2 31,-5 3 1,-3 5 19,0 5-11,0 8 16,0 4-14,-5 3 53,2 0-60,-1 6-3,-3 12-2,2 4 5,5-1-6,0 2 2,0-3 0,15-2-10,0-3 10,4-4 0,-1-3 12,3-3-8,3-4 9,3-1-13,-1 0 5,6 0-25,-3-10 20,-1-5 0,0-4-8,-4-2 6,0-2-1,-8-3 3,-3-3 0,-3-1-10,-9 0 16,-1 0-6,0 4 0,0 4 15,-1 4-12,-6 6-3,3 3-1,-1 4-19,2 2 18,-1 2 2,3 1 0,1 0 1,-2 0-10,-1 0 9,2 7 0,1 1-18,0 4 11,0-2 7,3 0 0,13-2 12,6 0-1,4-2-11,1-2 3,0 1-1,-7 0 2,-3 2-4,-5 2 0,-3 3 9,-2 3-12,-2 2 3,0 4 0,-2 1-8,-3 5 8,0 1 0,0-2 0,2 2 19,1-4-19,3-5 0,3 0 3,3-9-9,0-2 9,6-7-3,0-1 6,7-3 4,3-18 5,4-9-15,-1-7 0,-6 0-12,-4-1 18,-9 6-6,-4 4 3,-4 13 11,-2 6 1,-2 9 6,0 0 9,0 12-30,0 14-3,0 7 3,0 0 0,0-3 14,0-5-19,8-5 5,1-3 0,2-5-7,4-6 7,3-6-32,3 0-32,2-18-266</inkml:trace>
  <inkml:trace contextRef="#ctx0" brushRef="#br0" timeOffset="91632.5467">23877 2249 505,'0'0'0,"0"0"-16,0 0 16,0 0 51,0 0-46,0 0-10,-2-4-69,2 4-85</inkml:trace>
  <inkml:trace contextRef="#ctx0" brushRef="#br0" timeOffset="92989.0618">24250 2419 417,'0'0'64,"0"0"37,0 0 36,0 0-71,0 0-17,0 0-47,-53 23 5,34 6 24,-2 2-30,5 2 33,1-1-30,6-2 12,6-6-18,3-1 2,0-7 0,0-1-2,6-3 8,6-5-6,1-3 0,3-4 6,1 0-17,4-11 11,1-10-1,1-3-7,-4-3-36,-4-3 28,-6 1-17,-8 2 2,-1 1 15,0 7 19,-5 6-3,-4 2 56,1 5-56,2 2 32,4 2-32,2 2 5,0-2-16,0 2 11,0 0-18,9 0-14,12 0 5,8 0 27,3 0 0,1 0-8,-1-6-4,-4-2-8,-5-3 17,-1 0-9,-6 4 13,-5 2-1,-7 4 0,-2 1 2,-2 0-16,0 7 18,0 11-4,0 5 41,-3 1-33,0 0 17,1-3-16,2 0-4,0-4 8,0-2-10,6-3-3,10-3 0,7-3 17,5-5-17,4-1 0,2 0-48,3-18 9,-3-3-87,-7-1-20,-7-4 82,-7 4 35,-7 4 29,-3 3 23,-3 5 77,0 4 99,0 4-82,0 2-58,0 0-51,0 0 6,0 13-15,0 5 1,0 2 0,0-1-6,0-3 7,2 0-1,5-4 0,5-3 15,5-3-17,6-6 2,7 0 0,3-6-13,0-14-9,0-4 1,-3-6-6,-4-3-33,1 0 52,-6 4 1,-6 8 7,-6 9 19,-6 8 17,-1 2 60,-2 2-58,0 0-21,5 0-32,3 18 15,4 6 0,7 3-3,2-1 7,0 0-4,1-4 0,1-4 14,-5-1-19,-1-6 5,-3-1 0,-5-4-4,-6-3 8,-3 0-8,-9 0-26,-21 2-30,-12-1-92,-8-1-182,-1-2 28</inkml:trace>
  <inkml:trace contextRef="#ctx0" brushRef="#br0" timeOffset="95542.0011">26387 2365 276,'0'0'268,"0"0"-161,0 0-80,0 0 13,0 0-40,0 0 5,-26 67 47,26-36-47,0 1 23,0-4-28,3-1 12,9-4 2,4-2-13,5-3 3,-2-4 16,4-3-11,0-3-2,4-3-7,2-5 0,-2 0-12,3 0 3,-5-13-8,-3-3 5,-8-4-45,-4-1 42,-7-1-11,-3-4 15,0 4 2,-2 1 11,-9 1-2,2 4 16,0 2-8,1 3 40,1 5-48,4 2 10,1 1-17,2 3 7,0-1 0,0 1-11,0 0-16,3-2 19,12 0 8,3 1 0,9-1-14,3 1 14,6-1 0,5-1 0,0 0 12,1 3-12,-1-3 0,-8 2 3,-2 1-13,-7-2 10,-7 2 0,-7 0-4,-3 0 19,-5 0-15,-2 0 0,0 0 0,0 0 17,0 0-3,0 0 31,0 0-4,-9 0-30,-4 3-2,-8 9-9,-2 6 0,-1 3-7,-2 2 8,3 1-1,7-1 0,3-1 3,4-1-9,2-1 6,6-5 0,1-3-12,0-3 12,0-3 0,14-1-3,3-5-10,5 0-3,1 0 14,1-8-10,-2-5-13,-5-5 7,-2 0 18,-5-2-7,-2 3 28,-5 3-21,-3 6 4,0 3 28,0 5 30,0 0-58,0 0-1,0 0-3,0 12-11,4 0 7,0 0 4,4-3 0,4 0-11,4-2 13,8-6-2,4-1 0,8 0 9,5-6-27,1-14 18,2-8-23,-3-6 12,-6-3-23,-5-2 30,-6-5-4,-6-1 16,-8-2 2,-4-2 10,-4-3-12,-2 1 59,0 3-64,0 5 13,-6 7 7,1 8-11,2 12-4,2 7-8,-1 7 0,2 2-5,-3 0 3,-2 23-2,-7 22-2,-6 20 6,-2 7 0,-1 1 0,8-4 0,3-9-5,8-6 7,2-6-2,0-4 0,16-9 14,-1-6-20,3-6 6,3-9 0,-1-9-14,6-5-10,3 0 5,-1-12-24,0-10-61,-8-2 41,-2-2 1,-2 0 36,-5 2 17,-2 3 18,-3 5 5,-5 5 61,-1 5-14,0 5 38,0 1-51,0 0-40,0 0-8,0 12-14,0 6 14,0 3 0,0-1 9,0 1-19,0 0 10,10-3 0,2-2-9,3-2 11,-1-4-2,2-4 0,1-4 16,3-2-40,3 0 24,1-8-28,6-13 13,1-6-73,0-6-13,-2 0 8,-7 1 3,-10 10 88,-6 5 4,-6 7 86,0 5 67,0 4-42,-4 1-75,-6 0-38,1 11 5,0 9-24,2 3 19,4 1 0,2 0-2,1-2 9,0-2-7,0-2 1,4-4 9,8-2 6,0-3-6,6-3-9,3-3 3,1-3 1,3 0-5,2-3 0,-3-9 1,-3-2-12,0-4 11,-6-4 0,-2-2-4,-2-2 15,-4-1-11,-1 1 0,-3 2 7,-3 4-13,0 5 6,0 5 0,0 6 22,0 2-15,-5 2 31,-8 5-38,-5 16-1,0 5-14,4 6 15,6 0 0,7-2-13,1-3 23,0-3-10,1-3 0,11-5 1,0-5-1,6-6 1,1-4-1,5-1 0,0 0 8,1-3-8,-5-11 0,1-8-7,-1-4-10,-3-3 14,1-4 3,-2 1-8,-1 6 15,-1 8-7,-5 6 15,2 6-5,-2 6 5,6 0-15,0 0 0,3 17-10,3 7 11,1 3-1,5 1 0,0 0 5,-6-3 6,-2-4-11,-5-4 0,-8-4 4,-6-2 15,0-1-19,-6 1 0,-20 0 8,-8-4-24,-4-1-42,0-6-103,7 0-243</inkml:trace>
  <inkml:trace contextRef="#ctx0" brushRef="#br0" timeOffset="96597.9731">28945 2361 260,'0'0'275,"0"0"-147,0 0-120,0 0 50,0 0 15,0 0-30,0 0-16,-57 54-13,49-27-14,4 0 0,4-1 25,0-3-24,0-2-1,6-4 3,5-3 6,0-5-1,-3-5-8,2 0 0,7-4 22,1 0-17,6-10-5,2-6-26,0-6 26,-5-3-61,-5 0 17,-7-4-19,-7 4 37,-2 0 26,0 6 2,-12 5 45,1 3 49,1 6-92,2 2 8,4 1-12,1 2 8,3 0-10,0 0 2,0 0-17,0 0 16,0 0-48,0 0 21,0-1 5,1-2 23,10-5 10,3-1 9,5-7-7,3-7-3,3-3-3,0-5-6,1-4 0,-2-3 11,-2-2-4,-1 1-7,-4 3 0,-1 4 22,-6 8-17,-4 6 27,-4 9 7,-2 2-29,0 5 23,0 2-33,0 0 2,0 12-6,0 26-6,-11 17 10,-5 13 0,-2 8 22,0 0-31,5 2 9,-2-1 0,4-3-3,1-4 15,0-5-12,2-8 0,0-5 13,2-6-20,-1-5 7,4-1 0,3-6-7,0-8 9,0-6-2,5-9 0,3-8 14,-2-3-22,2 0 8,0 0 0,0-16 12,0-5-4,-2-5-8,-3-5 0,-3-5-43,0 0 33,0 2-52,-9 3-8,-4 8 68,1 3-24,2 6 26,4 5 8,2 3 11,4 3-13,0 2 9,0 1-2,20-2-11,11-1 13,15-1-15,8-4 0,12-4-51,3-4-74,-3-2-265</inkml:trace>
  <inkml:trace contextRef="#ctx0" brushRef="#br0" timeOffset="97685.0594">30075 2303 174,'0'0'191,"0"0"-40,0 0-32,0 0-22,0 0-46,0 0-18,-5-31 11,5 25-36,8 0-4,5 0-1,3-2 19,2 1-23,6-1 1,3 4 0,-1 1-14,1 3 22,-4 0-8,-5 10 0,-5 13-4,-8 4-2,-5 3 6,0 0 0,-6 0 4,-8-4 4,-1-4-8,2-2 0,2-5 23,-1-3-25,5-3 2,2-5 0,2 0-8,3-3 16,0-1-8,0 0 0,0-1 23,14-16-1,8-7-22,8-3 4,3-3-19,-2-2 20,-1 3-5,-6 1 0,-8 2 12,-2 3-15,-5 4 3,-5 6 0,-2 5-13,-2 5 18,0 3-5,0 0 0,0 0 1,0 20-7,-3 7 6,-11 6 0,-4 0 3,2-1 9,3-4-12,3-1 0,7 1 12,3-5-16,0 0 4,14-7-17,10-3-10,6-9-117,4-4-308</inkml:trace>
  <inkml:trace contextRef="#ctx0" brushRef="#br0" timeOffset="97863.4656">30871 2500 870,'0'0'47,"0"0"-15,0 0-32,0 0 0,0 0-4,0 0-45,-17-14-177</inkml:trace>
  <inkml:trace contextRef="#ctx0" brushRef="#br0" timeOffset="106838.979">8222 4454 112,'0'0'151,"0"0"-65,0 0 1,0 0-16,0 0 15,0 0-35,0 0-29,1-1 37,-1 1-37,0-2 7,0 2-16,2 0 0,-2 0-9,0 0-4,0 0-19,0 0-47,0 0-123,0 2-73</inkml:trace>
  <inkml:trace contextRef="#ctx0" brushRef="#br0" timeOffset="107171.0327">8011 4781 458,'0'0'91,"0"0"-82,0 0 18,0 0 87,0 0-82,0 0-3,0 3-29,0-1 5,0-1-14,0 1 9,0 2-40,3-3-70,2 1-140,7-2-58</inkml:trace>
  <inkml:trace contextRef="#ctx0" brushRef="#br0" timeOffset="107424.9604">8634 4781 435,'0'0'238,"0"0"-210,0 0-28,0 0 0,0 0 15,0 0-5,4 5-9,-4-5-1,-1 1 5,-7 1-12,-1-1-52,0-1-91,0 0-93</inkml:trace>
  <inkml:trace contextRef="#ctx0" brushRef="#br0" timeOffset="114575.8216">10273 4216 168,'0'0'162,"0"0"-65,0 0-54,0 0 23,0 0-48,0 0-14,0 0 31,36-1-13,-11 1 29,-1 0-11,6 0-32,0 0 35,1 0-43,-1-3 0,-3 0 7,-5 2-7,-4 1 0,-6 0-71,-9 0-75,-3 0-97</inkml:trace>
  <inkml:trace contextRef="#ctx0" brushRef="#br0" timeOffset="115005.7158">10431 4208 332,'0'0'136,"0"0"-31,0 0-56,0 0-26,0 0 2,0 0-18,0 67 61,3-34-32,3 4-21,0 3 43,-4 1-51,-2 4 1,0-3-7,0-1 17,0-5-18,-2-6 0,-2-3 9,-2-7-25,0-6 16,-3-3-46,3-5-39,-5-3-45,2-3-29,-1 0 61,1 0 42,4-4 56,2-2 50,0 0 27,2 2 77,1 3-49,0-1 5,0 1-96,3 0-3,15-2-6,6 0-2,6-2-3,1 2 2,2-2 17,-2 1-16,-4 1-3,3-2-25,-3 2-56,-6-2-198</inkml:trace>
  <inkml:trace contextRef="#ctx0" brushRef="#br0" timeOffset="115475.8024">10986 4093 480,'0'0'89,"0"0"-22,0 0 19,0 0-22,0 0 25,0 0-76,0-32-7,0 38-6,2 23-3,-1 16 3,-1 11 12,0 2-8,-1 3 30,-7-3-25,-1-3-9,3-1 4,3-8 12,3-6 1,0-10-17,6-5 0,11-7-10,1-3 10,1-7-3,3-6-2,1-2-54,4 0 35,-2-18-68,0-7-139,-4-3-66</inkml:trace>
  <inkml:trace contextRef="#ctx0" brushRef="#br0" timeOffset="115723.2088">10761 4296 546,'0'0'10,"0"0"16,0 0-4,0 0 32,91 10 13,-45-10-48,9 0 14,5 0-21,-3-8-6,-2 2-4,-6 0-2,-5-2-154,-10 1-227</inkml:trace>
  <inkml:trace contextRef="#ctx0" brushRef="#br0" timeOffset="116420.1526">12565 4156 359,'0'0'229,"0"0"-172,0 0-38,0 0-6,0 0 24,0 107 26,0-64-26,0 0-24,4 0 25,-1 1-35,2-1-3,2-4 7,-1-3 1,-3-6-8,2-5 0,-5-3-77,0-9-54,-8-4-237</inkml:trace>
  <inkml:trace contextRef="#ctx0" brushRef="#br0" timeOffset="116783.4627">12450 4179 205,'0'0'17,"0"0"36,85-58 42,-57 53-39,2 5 24,4 0-19,1 21-7,1 12 27,-2 9-47,3 6 28,-3 2-54,1 0-3,-4-1 12,-3 1-8,-5-4-9,-13-2 23,-10-5-11,0-6-6,-21-1-6,-14-5 12,-13-6-31,-6-4 16,-4-6-19,1-11 20,8 0-53,7-7-26,6-14-40,5-2-66,9 1 44,5 1-8</inkml:trace>
  <inkml:trace contextRef="#ctx0" brushRef="#br0" timeOffset="117184.398">13085 4205 44,'0'0'538,"0"0"-489,0 0-30,0 0-4,0 91 34,-1-52 31,1-1-71,0 3 27,0-2-35,0-2 10,0-2-9,0-6 4,0-5-6,0-6 0,0-8-30,0-3-49,0-7-179,4 0-175</inkml:trace>
  <inkml:trace contextRef="#ctx0" brushRef="#br0" timeOffset="117416.1851">13117 4180 544,'0'0'94,"0"0"-83,0 0-10,0 0-1,82-39 9,-57 36-5,5 2-4,0 1 2,-2 0-8,-4 0 13,-3 1-14,-8 12-4,-8-2-192,-5 4-60</inkml:trace>
  <inkml:trace contextRef="#ctx0" brushRef="#br0" timeOffset="117616.7287">13085 4382 242,'0'0'82,"0"0"-48,0 0 35,0 0 6,111 2-46,-70-4 2,-2-1-28,-3 3 17,-7 0-23,-7 0 3,-12 9-133,-8 5-22</inkml:trace>
  <inkml:trace contextRef="#ctx0" brushRef="#br0" timeOffset="117817.168">13099 4637 417,'0'0'107,"0"0"-107,0 0 0,0 0 62,0 0-2,85 13-16,-48-13-33,3-8 7,-1 0-15,0-2-3,-5 3-5,-2 3-55,-4-3-169,-3 0-102</inkml:trace>
  <inkml:trace contextRef="#ctx0" brushRef="#br0" timeOffset="118117.6492">13730 4182 660,'0'0'42,"0"0"-26,0 0-16,0 0 36,0 0-36,0 0 17,-9 29-15,10 4 49,1 4 4,-2 2-43,0 4 13,0-3-25,0-1 16,-2-1-20,-2-8 4,1-3-12,0-7-16,-1-8-100,-1-7-49,-1-5-155</inkml:trace>
  <inkml:trace contextRef="#ctx0" brushRef="#br0" timeOffset="118440.6044">13623 4194 344,'0'0'351,"0"0"-292,-5-80-33,14 58-13,13 4-14,7 5 1,7 8 0,7 5-1,2 0 12,2 18-11,-5 13 0,-5 8 6,-7 5-11,-6 0 16,-6-1-11,-9-2 19,-8-2-9,-1-2 13,-9-3-5,-11-4-11,-4-2 35,-3-7-39,0-4 4,-4-3 1,-2-7 12,3-3-17,-3-2-3,2-2-27,4 0 10,3-3-127,0-9-212</inkml:trace>
  <inkml:trace contextRef="#ctx0" brushRef="#br0" timeOffset="119073.2037">14207 4102 561,'0'0'55,"0"0"-21,0 0 50,0 0-74,0 0-2,0 0 20,-12 111-13,12-62 41,0-1-39,0-3-13,0-4 25,12-1-22,9-2-7,4-7 0,5-5 12,6-10-4,2-9-8,2-7 1,1-3-8,-3-23 12,-5-10-5,-3-5 0,-10-2-5,-8 2 5,-7 5 0,-5 1 0,0 4-10,0 2 23,-5 5-17,-2 5 4,2 5-78,1 7-85,0 3-256</inkml:trace>
  <inkml:trace contextRef="#ctx0" brushRef="#br0" timeOffset="119436.4117">14992 4147 590,'0'0'4,"0"0"6,0 0 48,0 0-43,-107-7 40,65 43-24,1 7-6,5 7 39,4 5-55,9-1 11,7-2-4,13-2 6,3-9-19,9-7-3,20-10 0,2-6-1,9-7 6,2-10-10,3-1-5,-1-4-103,-5-16-156</inkml:trace>
  <inkml:trace contextRef="#ctx0" brushRef="#br0" timeOffset="120323.2431">15360 4172 192,'0'0'258,"0"0"-135,0 0-54,0 0 51,0 0-96,0 0-9,-13 94 40,7-47-39,3 0 19,2-1-25,1-1 20,0-4-26,0-2-4,0-6 0,0-4-4,0-5 4,0-6-16,0-6-25,0-9-134,6-3-95,4-5-112</inkml:trace>
  <inkml:trace contextRef="#ctx0" brushRef="#br0" timeOffset="120545.9141">15360 4180 440,'0'0'74,"0"0"-59,0 0 36,0 0-42,0 0 24,102-66 3,-71 63-31,1 2 19,-1 1-23,-3 0 3,-2 0-2,-3 0-2,-4 4-15,-8 5-108,-9 2-214</inkml:trace>
  <inkml:trace contextRef="#ctx0" brushRef="#br0" timeOffset="120746.4483">15374 4349 206,'0'0'191,"0"0"-154,0 0-19,0 0 71,0 0-1,0 0-44,69 17-14,-41-17-25,-1 0-5,-3 7 0,-8 4-15,-9 4-86,-7 4-142,-4 4-56</inkml:trace>
  <inkml:trace contextRef="#ctx0" brushRef="#br0" timeOffset="120909.1324">15363 4616 306,'0'0'143,"0"0"-104,0 0 45,0 0-8,102 10-51,-57-10-17,1-2 13,2-2-4,-6 0-18,-5 2 1,-6-1-97,-5 1-173</inkml:trace>
  <inkml:trace contextRef="#ctx0" brushRef="#br0" timeOffset="121325.6171">16126 4169 488,'0'0'60,"0"0"15,0 0 4,0 0-5,-87-58 9,74 58-69,1 0 11,1 3-25,4 12 4,4 7-13,3 3 9,0 5 0,15 1-7,6 3 19,8 1-12,0 1 0,3 1 5,-4-1-16,-3 0 11,-3-3 0,-5-2-1,-5-6 13,-8-4-12,-4-4 0,0-2 7,-9-5 14,-13-2-13,-5-3 5,-4-5-9,-3 0-4,-2 0-11,1-13-69,2 0-213,2-1-155</inkml:trace>
  <inkml:trace contextRef="#ctx0" brushRef="#br0" timeOffset="121980.1878">18333 4182 430,'0'0'46,"0"0"77,0 0-85,0 0 18,-110-31 26,76 31-80,-9 0 47,-2 14-29,4 12-12,5 7 27,9 8-27,7 7-8,7 5 0,7 1 29,6 0-17,0-6-12,13-6 9,22-7-15,16-8 15,10-6-9,10-11 0,1-7-32,-3-3 22,-2-5-165,-7-19-379</inkml:trace>
  <inkml:trace contextRef="#ctx0" brushRef="#br0" timeOffset="122280.5646">18620 4165 397,'0'0'186,"0"0"-180,0 0-6,0 0 29,0 0 82,-4 115-26,3-73-38,-1 2 7,2-1-44,0-2-6,0-4-5,0-3 15,0-8-14,0-4 0,0-9-39,9-8-14,1-5-141,3-5-102</inkml:trace>
  <inkml:trace contextRef="#ctx0" brushRef="#br0" timeOffset="122512.3724">18698 4099 511,'0'0'66,"0"0"-40,0 0 52,0 0-60,0 0 61,0 0-43,30-53-26,3 50 3,3 3-13,2 0 0,-5 0-7,-5 0 11,-5 0-4,-5 0 0,-11 10-79,-5 0-82,-2 1-94</inkml:trace>
  <inkml:trace contextRef="#ctx0" brushRef="#br0" timeOffset="122697.3136">18658 4320 123,'0'0'66,"0"0"72,0 0-56,0 0 17,109 5-69,-76-6 6,-2-4-27,-4 3 5,-6 2-28,-9 0-1,-11 2-220</inkml:trace>
  <inkml:trace contextRef="#ctx0" brushRef="#br0" timeOffset="122897.8674">18677 4551 496,'0'0'16,"0"0"-9,0 0 87,0 0-58,105 18 25,-62-18-19,3 0-42,-6 0 33,-2 0-33,-5-4 0,-5 4-9,-1 0-119,-3-1-165</inkml:trace>
  <inkml:trace contextRef="#ctx0" brushRef="#br0" timeOffset="123229.7851">19220 4111 551,'0'0'42,"0"0"-42,0 0 0,0 0 9,0 0 4,0 0 49,0 97 73,-6-55-109,-1-2 16,0 1-39,1-4 13,4-3-14,0-6-2,2-5 0,0-7 0,0-5 0,0-7-5,0-4-79,0 0-128,10-18-55</inkml:trace>
  <inkml:trace contextRef="#ctx0" brushRef="#br0" timeOffset="123614.9907">19274 4095 531,'0'0'141,"0"0"-60,21-83-46,-6 65 6,5 7-34,2 7-3,5 4 8,-1 0 5,3 10-12,-4 11-5,-4 6 1,-6 2-5,-9 1 7,-6 0-3,-2-1 0,-23-4 8,-6-4-27,-5-3 19,1-7 0,10-5-32,10-3 41,6-2-9,9-1 26,0 0-9,0 2 10,0 3-27,7 2 2,13 5 1,10 5 6,6 1-9,4 1 0,-1 1 15,-5 1-21,-3 0 6,-5-1-9,-4-4 2,-4-3-65,-5 0-51,-4-3-73,-6-5-330</inkml:trace>
  <inkml:trace contextRef="#ctx0" brushRef="#br0" timeOffset="124061.3409">19874 3920 238,'0'0'169,"0"0"-120,0 0 20,0 0-11,0 0 9,112 0-40,-73 0-19,3 0 15,-1 0-13,-5-1-10,-3-1 0,-8 2-17,-6-1-19,-7-3-161,-6 1-185</inkml:trace>
  <inkml:trace contextRef="#ctx0" brushRef="#br0" timeOffset="124269.1751">20106 3906 489,'0'0'57,"0"0"-48,0 0 71,-17 101 39,15-63-67,2-1-6,0 4-16,0-3-26,0-4 25,10 0-28,1-6 7,1 1-7,1-5-1,-1-3-41,1-5-106,-2-5-221</inkml:trace>
  <inkml:trace contextRef="#ctx0" brushRef="#br0" timeOffset="125055.6992">20708 3919 362,'0'0'235,"0"0"-186,0 0-28,-24 88 39,6-46 24,-1 1-65,4-3 6,-2 0-8,2-7 9,-1-1-24,2-4-2,0-3 0,0-4 0,2-5 0,3-8-18,5-6-7,4-2-96,0-3 50,0-18-55,14-9-23,3-6 142,4-6-17,1-4 24,1 1 0,-1-2 9,0 4 40,-2 1 21,-2 4-16,-6 10 50,1 6-15,-5 10-11,-2 6-19,0 6-58,2 0 24,1 11-25,5 19 0,2 12 23,-2 9-14,-2 5 9,-3-1 1,-2-3 0,0-7-9,-2-5-10,-2-6 0,-3-6-1,1-6 3,-1-6-3,0-4 1,2-9-65,-2-3 23,0 0-110,0-15-194</inkml:trace>
  <inkml:trace contextRef="#ctx0" brushRef="#br0" timeOffset="125218.0768">20666 4188 569,'0'0'10,"0"0"-9,0 0-2,0 0 2,109-9-11,-73 4 13,2 1-6,-3-4-41,-1-3-277</inkml:trace>
  <inkml:trace contextRef="#ctx0" brushRef="#br0" timeOffset="125472.0347">21148 3916 538,'0'0'248,"0"0"-228,0 0-1,0 0 8,0 0-25,0 0 23,29 8-18,1-2-1,2-2 7,4-4-5,-1 0-16,-2 0-9,-4 0-96,-9-7-80,-11-3-239</inkml:trace>
  <inkml:trace contextRef="#ctx0" brushRef="#br0" timeOffset="125688.0953">21242 3923 287,'0'0'143,"0"0"-113,0 0 3,-27 101 81,22-62-31,2 0-8,2-1-5,1-4-66,0-2 20,0-5-12,0-5 10,0-1-22,0-5 0,1-4-9,1-3-1,-2-5-160,0 1-93,0-5-94</inkml:trace>
  <inkml:trace contextRef="#ctx0" brushRef="#br0" timeOffset="125835.2414">21185 4319 106,'0'0'633,"0"0"-497,0 0-136,0 0 0,0 0-2,0 0 12,96-9-10,-57 6 0,-2 0-11,1-2 9,0-1-100,-5-1-226</inkml:trace>
  <inkml:trace contextRef="#ctx0" brushRef="#br0" timeOffset="126474.5413">21673 3955 602,'0'0'47,"0"0"-47,0 0-6,0 0 6,0 0 57,-10 98 52,2-53-41,-2 1-52,-4 0 22,4-4-32,1-6-6,0-5 3,5-5 13,1-6-16,1-9 0,0-4-26,2-6 21,0-1-75,0-6-46,2-15-8,11-8-213,-1-4 240,2-2 64,-2-4-8,-3-1 51,0-4 37,-1 1 33,3 1-27,0 4-2,-1 10 24,-1 9-8,-3 9 32,-2 10 37,-1 0-87,3 8-26,0 20 18,2 6 30,-1 7-5,3 3-17,1 1-37,3-3 17,2-5-13,-1-5-6,1-6 2,-1-7 12,-3-4-14,0-6 0,0-6 4,-2-3 6,2 0-9,5-9 63,-2-9-10,1-7-52,-2-6 26,0-3-28,0-5 12,1-4-21,-2 1 9,2 2-22,-5 2 16,0 8-50,-2 6-11,-6 7-124,-2 6-225</inkml:trace>
  <inkml:trace contextRef="#ctx0" brushRef="#br0" timeOffset="127492.919">24170 3832 353,'0'0'154,"0"0"-65,0 0-68,-89-37 6,59 35-5,-1 2 0,-1 0 26,-3 3-30,-3 15-8,-6 10 20,0 8-16,1 8-12,4 3 32,6 2-30,7 0 21,5-2-25,9-5 2,10-4-7,2-5 8,5-6-3,17-3 0,6-6 4,5-4-4,0-8 0,1-6 1,-4 0-14,-3-2 1,-6-13 12,-6-1 0,-4-4 11,-4-3-13,-6 1 2,-1-1 0,0 2-8,-1 5 22,-11 2-14,3 4 0,0 2 13,3 2-3,3 3-10,3 3 2,0-1-13,0 1-7,15 0 18,9 0-3,5 0 1,3 5-3,-5 5 5,0 2 0,-3 3-7,-5-1 15,-5 4-8,-5 0 0,-4 0 0,-5 1 0,0 1 0,0 0 0,0-2-3,-5-2 13,0-1-20,5 0 3,0-4-108,0-4-46,13-6 28,2-1-124</inkml:trace>
  <inkml:trace contextRef="#ctx0" brushRef="#br0" timeOffset="127809.3497">24448 3854 326,'0'0'338,"0"0"-272,0 0-5,0 0-10,0 0-40,0 0 47,-2-29-58,-2 56 0,-3 14 0,1 7 10,-5 2 4,5-2-14,5-5 14,1-4-9,0-4-5,4-6 0,10-5-1,5-7 20,2-4-19,3-7 0,4-4 0,4-2-20,2 0 18,3-13-67,-3-3-189,-2-4-291</inkml:trace>
  <inkml:trace contextRef="#ctx0" brushRef="#br0" timeOffset="128178.929">25066 3827 552,'0'0'96,"0"0"-56,0 0-18,0 0-6,-103 45-16,71-1 34,2 5 3,4 1 34,5-2-56,9-8 8,9-2-20,3-6 10,4-5-25,14-8 12,5-4 0,2-9-1,0-6 1,5 0 0,1-8-1,2-15 22,-3-7-19,-6-3-2,-6-3 0,-9 1-2,-4 2 2,-5 1 0,0 4-3,-6 2-46,-7 5 20,-1 5-120,0 3-152</inkml:trace>
  <inkml:trace contextRef="#ctx0" brushRef="#br0" timeOffset="128711.4211">25424 3732 629,'0'0'43,"0"0"-26,0 0-14,0 0 6,0 0 0,-18 99 12,10-48 73,1 1-71,1-7 13,2-3-18,1-5-2,-1-3-8,4-6-8,-1-2 0,-1-5-13,2-8 1,0-2-27,0-11-127,0 0-192,5-1 25</inkml:trace>
  <inkml:trace contextRef="#ctx0" brushRef="#br0" timeOffset="129196.8442">25431 3743 248,'0'0'120,"0"0"-85,0 0 67,47-85 20,-37 75-92,-3 5 36,2 2-13,3 3-46,3 0 31,6 0-38,0 11 0,3 10 0,-3 4 8,-6 4-8,-11-1 0,-4 3-24,-6-2 20,-22 0-28,-6-3 32,-5-7-12,6-4 11,8-4 1,9-5 0,8-4 5,8-2-4,0 0-1,0 0 0,13 1-7,12 0 27,8 7-20,0 3 0,0 7 10,-8 4-17,-5 5 7,-3 3 0,-10 1-7,-6-4 21,-1-2-14,-1-4 0,-13-4 3,-7-4 22,-3-4-7,1-2-1,-4-3 15,3-3-15,-2 1-15,3-2-2,2 0-52,7 0-91,5-6-400</inkml:trace>
  <inkml:trace contextRef="#ctx0" brushRef="#br0" timeOffset="129544.5256">26073 3780 813,'0'0'81,"0"0"-65,0 0 7,0 0-23,0 0 0,0 0 9,-32 52-21,15-8 12,-3 2 0,1-3 1,-1-2 19,4-4-20,1-3 0,3-6 2,2-5-26,4-5 21,1-6-40,5-6 11,0-6-154,0 0-47,2-3 50</inkml:trace>
  <inkml:trace contextRef="#ctx0" brushRef="#br0" timeOffset="129814.0943">26141 3711 268,'0'0'138,"0"0"2,0 0-51,0 0-20,0 0 28,0 0-95,33-36-2,-24 64 22,4 12-20,1 5 52,-3-1-39,0 2-6,0-2-3,-2-5-1,1-4-5,-2-6 0,-4-1 17,-1-7-26,-3-5 9,0-3-69,0 0 22,-12-6-101,-4-2-93,2-5-158</inkml:trace>
  <inkml:trace contextRef="#ctx0" brushRef="#br0" timeOffset="129983.3815">26074 3998 658,'0'0'16,"0"0"-16,0 0-3,0 0-6,103-7 9,-67 5-32,-2-2-28,-1-1-161</inkml:trace>
  <inkml:trace contextRef="#ctx0" brushRef="#br0" timeOffset="130515.4914">26708 3732 382,'0'0'219,"0"0"-114,0 0-70,0 0 5,0 0-27,0 0-1,0-11 1,0 34-13,-1 13 0,-11 8 36,-4 4-35,2-1 17,-1-7 1,5-2-10,2-7 2,8-1-11,0-3 0,6-2-1,16-6 11,10-4-10,7-7 0,13-7 5,7-1-22,6 0-12,-1-9-94,-9-9-159</inkml:trace>
  <inkml:trace contextRef="#ctx0" brushRef="#br0" timeOffset="131148.3494">28060 3715 381,'0'0'160,"0"0"-112,0 0 32,0 0 19,0 0-67,0 0-26,-21 39-4,11 8-2,-2 6 29,0-2-16,1-1-3,4-5-10,-2-5 3,2-2-7,1-6 7,-1-5-3,3-6 0,2-7-70,1-7-23,1-7-71,0 0-183</inkml:trace>
  <inkml:trace contextRef="#ctx0" brushRef="#br0" timeOffset="131454.992">27977 3785 274,'0'0'68,"0"0"-34,34-80 37,-21 59 1,-2 7-4,0 3-6,0 6-51,0 3 62,3 2-61,5 0-7,4 9 0,1 14 2,1 5-7,-2 4 0,-10-1 11,-7 0-30,-6-3 19,-9-4-13,-16-1-16,-6-3 28,-4-4 1,-1-4 0,0 0-8,0-5-5,6 1 1,5-3-90,8-4-29,9-1-230</inkml:trace>
  <inkml:trace contextRef="#ctx0" brushRef="#br0" timeOffset="131804.6998">28324 3759 513,'0'0'216,"0"0"-164,0 0-33,0 0-19,0 0 0,0 0 29,-3 116-27,-7-74 18,1-4-20,0-4 12,0-2-5,4-4-7,1-2 0,2-3-9,-1-7-2,2-5-44,1-5-31,0-6-97,0 0-45,0 0 50</inkml:trace>
  <inkml:trace contextRef="#ctx0" brushRef="#br0" timeOffset="132197.3814">28406 3670 195,'0'0'123,"0"0"-19,0 0-18,0 0 12,0 0-93,101-56 16,-78 59 13,1 15-34,-2 6 40,-7 5-31,-6 1-9,-8 0 25,-1 2-15,-13-5-10,-15-2 0,-5-3-16,-1-7 6,-1-6-2,3-3 10,5-2-14,9-4 17,6 0-1,9 0 11,3 0-11,0 2 26,0 4-26,18 3-3,6 8-18,6 4 23,0 2-2,-4 5 0,-2-1 6,-2 0-7,-2-1 1,-1-4 0,-1 1-6,0-5-6,3-3-127,-1-6 66,2-3-255</inkml:trace>
  <inkml:trace contextRef="#ctx0" brushRef="#br0" timeOffset="132573.2">28927 3756 421,'0'0'106,"0"0"-106,0 0 17,-82 42-10,53-3 28,2 4 7,2 0 40,6-1-50,8-3 17,8-3-43,3-4 6,3-6-13,15-5 1,3-5 0,5-7 3,3-4 13,4-5-13,2 0-3,-3-20 0,-3-6 0,-5-3 5,-11-6-5,-7 0 0,-6-3 3,0 1-8,-6-1-11,-10 1-44,-4 5-28,2 5-258</inkml:trace>
  <inkml:trace contextRef="#ctx0" brushRef="#br0" timeOffset="132920.892">29204 3733 414,'0'0'139,"0"0"-131,0 0-16,0 0 30,0 0-2,-6 106 72,3-60-50,0 3 17,2-6-34,-2-1-19,1-5 14,1-6-17,1-4-3,-2-6 0,2-5-17,-1-8-63,1-6-89,0-2-246</inkml:trace>
  <inkml:trace contextRef="#ctx0" brushRef="#br0" timeOffset="133228.2321">29198 3789 585,'0'0'65,"0"0"-55,26-101 49,-13 82-40,2 4 45,-3 6-22,6 4-22,6 5-10,3 0-10,1 3 0,-3 15-18,-5 6 18,-10 2 0,-4 4-1,-6-2 16,0-1-11,0-2-4,-13-3 0,-5-3-17,0-5 11,-4-2 6,-1-2 0,4-5-14,-1-2 13,1-1-105,4-2-76,3 0-123</inkml:trace>
  <inkml:trace contextRef="#ctx0" brushRef="#br0" timeOffset="133838.8641">29700 3656 328,'0'0'186,"0"0"-76,0 0-85,0 0-17,0 0-7,0 0 16,-45 101 1,37-52 14,-2-3-9,1 0 33,0-4-47,-1-5 2,1-2-6,1-5 8,2-5-13,-2-2 0,0-6-22,5-7-23,1-4-49,2-6-151,0 0-65</inkml:trace>
  <inkml:trace contextRef="#ctx0" brushRef="#br0" timeOffset="134070.6543">29677 3709 179,'0'0'241,"0"0"-137,0 0-53,0 0-41,0 0 49,84-84-38,-57 78 0,6 3-4,3 3-5,2 0-12,-5 0 0,-3 3-12,-11 8 2,-6 0-122,-9 0-129</inkml:trace>
  <inkml:trace contextRef="#ctx0" brushRef="#br0" timeOffset="134293.1238">29576 3919 91,'0'0'57,"0"0"90,0 0-22,0 0-21,0 0-4,103 18-67,-69-18-17,0 0-14,-5 1 11,-7 4-26,-10 0-25,-9 3-180,-3 1-59</inkml:trace>
  <inkml:trace contextRef="#ctx0" brushRef="#br0" timeOffset="134493.6676">29558 4161 107,'0'0'111,"0"0"71,0 0-28,103 21-55,-69-20-3,2 1-62,1-2 14,0 0-48,2 0 12,2 0-26,5 0 14,-6 0-154,-5-6-178</inkml:trace>
  <inkml:trace contextRef="#ctx0" brushRef="#br0" timeOffset="134778.8343">30217 3738 588,'0'0'97,"0"0"-44,0 0-53,0 0 0,0 0 22,-7 107 12,1-58 22,0 0-45,-1-5-8,1-4 7,3-4-1,0-6-9,1-4 0,2-5-14,0-8-17,0-5-74,0-7-66,0-1-27,3-7-111</inkml:trace>
  <inkml:trace contextRef="#ctx0" brushRef="#br0" timeOffset="135179.8081">30288 3709 397,'0'0'184,"0"0"-87,27-93-2,-14 75-23,0 6-60,5 4 19,6 5-31,2 3 0,3 0-11,0 12 15,-6 10-4,-3 6 0,-10 4 8,-10 4-22,0-2 14,-17 2-15,-19-4 12,-11-3-32,-5-7 0,6-4-30,12-6-2,14-4 60,14-3 5,6-3 2,0 6-8,0 1 21,14 6 14,9 3 11,7 3-38,3 2 28,-2-1-28,-1-1 3,-5 0-11,-5-3 17,-4-1-9,0-3 0,-3-3-47,0-1 21,2-4-48,-1-2 4,0-4-209</inkml:trace>
  <inkml:trace contextRef="#ctx0" brushRef="#br0" timeOffset="135681.1287">30857 3612 415,'0'0'279,"0"0"-244,0 0 1,0 0-34,0 0-2,0 0 6,63 0 13,-33 0-19,1 0 0,1 0 9,-1 1-24,3 0 15,-2-1-67,-4 0-73,-7 0-261</inkml:trace>
  <inkml:trace contextRef="#ctx0" brushRef="#br0" timeOffset="135928.5474">31063 3614 257,'0'0'126,"0"0"-86,0 0 71,-22 111 5,16-74-34,0 1-36,0-2-4,3-6-31,0-3-4,0-1-7,-1-5 7,1-2-10,-1-2 3,4-4-21,0-2-52,0-2-100,0-3-20,4-2-28</inkml:trace>
  <inkml:trace contextRef="#ctx0" brushRef="#br0" timeOffset="136261.7771">31344 3649 460,'0'0'222,"0"0"-148,0 0-74,0 0 0,0 0-7,0 0 27,100 0-24,-69 3 4,-4 0 0,-6-3-9,-5 0-28,-4 0-101,-5 0-112</inkml:trace>
  <inkml:trace contextRef="#ctx0" brushRef="#br0" timeOffset="136460.8245">31451 3697 286,'0'0'195,"0"0"-121,-37 109 6,28-72-16,0-4-38,3-3 12,2-1-38,-1-3 4,1-2 5,-4-3-5,-1-5-8,-1-2 1,-2-4-122,-2-3-28,2-4-92</inkml:trace>
  <inkml:trace contextRef="#ctx0" brushRef="#br0" timeOffset="136630.0443">31276 4071 107,'0'0'175,"0"0"-44,0 0-59,0 0 9,0 0 22,0 0-57,80 6-1,-46-6-45,2 0 2,1 0-4,-3 0-69,-2 0-129,-3-8-205</inkml:trace>
  <inkml:trace contextRef="#ctx0" brushRef="#br0" timeOffset="136899.6116">31772 3716 441,'0'0'121,"0"0"-102,0 0-17,0 0-2,0 0 32,0 0 13,-19 114 71,6-68-89,-1-2 40,2-6-59,0-2-6,4-6 11,4-3 2,2-4-15,1-7 0,-1-4-20,2-6 9,0-3-111,0-3-124,0 0-120</inkml:trace>
  <inkml:trace contextRef="#ctx0" brushRef="#br0" timeOffset="137147.0239">31831 3669 283,'0'0'44,"0"0"18,0 0 50,0 0-38,91-38 17,-69 38-50,-2 0-6,0 0-23,-4 0 3,-1 4-15,-3 2 0,0 1-9,-2 3-55,-2-1-100,-7 1 3,-1 3-24</inkml:trace>
  <inkml:trace contextRef="#ctx0" brushRef="#br0" timeOffset="137362.9214">31733 3932 189,'0'0'41,"0"0"-20,0 0 110,0 0 2,0 0-32,0 0 0,72 33-65,-46-32-24,-3 1-4,-4 3 7,-3-2-22,-5 4 7,-5 1-130,-6 1-71,-3 1-93</inkml:trace>
  <inkml:trace contextRef="#ctx0" brushRef="#br0" timeOffset="137547.8302">31685 4144 194,'0'0'53,"0"0"4,0 0 86,0 0-44,0 0-50,94 7-20,-62-7-12,-1 0-13,2 0-4,-2 0-103,1-7-108,0-5-120</inkml:trace>
  <inkml:trace contextRef="#ctx0" brushRef="#br0" timeOffset="138017.9449">32393 3798 319,'0'0'136,"0"0"-36,0 0 7,0 0-12,0 0-14,-49-84-38,25 78-26,1 5 3,-2 1-20,-1 0 4,3 14-10,1 9 6,6 4 0,4 3-1,5 5 10,6-1-17,1-1 8,0-2 0,7-3-11,6-1 11,5-2 0,0-2-4,3-2-4,1 0-6,-2-1 14,-2-3 0,-6-2-27,-6-3 28,-5-2-1,-1-2 0,0-4 13,0 3-13,-10-6 6,-13 2 5,-6-2 41,-6-1-46,-2 0 3,-2 2-9,1-2 12,2 0-33,3 0-15,8 0-147,17-7-251</inkml:trace>
  <inkml:trace contextRef="#ctx0" brushRef="#br0" timeOffset="138249.6374">32473 4327 643,'0'0'208,"0"0"-208,0 0 1,0 0 71,0 0-59,0 0-3,2 0-10,-2 0-6,0 0-9,0 0-215,0-5-338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0:39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13237 1107 255,'0'0'132,"0"0"-50,0 0 5,0 0-74,0 0 21,0 0-3,0 0-15,0-20 23,0 20-38,0 11 1,0 16 21,2 12 6,1 11 20,0 7-46,-1 2 4,-2-2 3,1-3-9,1-3-1,-1-6 0,1-4 15,-2-7-31,3-5-12,2-6-78,0-5-14,1-9-158</inkml:trace>
  <inkml:trace contextRef="#ctx0" brushRef="#br0" timeOffset="485.4598">13120 1003 370,'0'0'53,"0"0"30,0 0-63,0 0 49,42-87-32,-19 75-32,3 3 47,2 3-23,8 6-17,4 0 44,8 22-55,5 17 36,6 16-24,-5 8 10,-8 3-10,-12 0-13,-6-3 8,-11-3-16,-1-1 23,-10-5-15,-6-4 0,0-2 11,-27-3 1,-10-1-10,-10-6 0,-11-4 15,-3-5-13,2-5-4,2-6 0,11-7-14,7-7 4,3-4-43,5 0-46,7-17-19,9-11-122</inkml:trace>
  <inkml:trace contextRef="#ctx0" brushRef="#br0" timeOffset="986.8132">13880 1119 486,'0'0'66,"0"0"-33,0 0-22,0 0 20,0 96 75,0-43-53,0 1-31,0-1 27,0-7-40,0-5-6,0-8-3,0-1 21,2-5-47,1-5 26,5-2-14,-4-8-20,2-9-152,3-3-62,-5 0-134</inkml:trace>
  <inkml:trace contextRef="#ctx0" brushRef="#br0" timeOffset="1218.6096">13927 1069 356,'0'0'76,"0"0"10,0 0-19,13-78-35,7 63 0,4 0-26,2 6 17,0 6-8,2 1-6,2 2 10,3 2-19,1 10-4,-3 6-18,-5 1-181,-13 3-127</inkml:trace>
  <inkml:trace contextRef="#ctx0" brushRef="#br0" timeOffset="1411.8405">13919 1366 211,'0'0'37,"0"0"8,0 0 76,0 0-40,91 3-50,-58-8-11,-6 5 1,-2 0-6,-8 0-30,-11 8-13,-6 7-234</inkml:trace>
  <inkml:trace contextRef="#ctx0" brushRef="#br0" timeOffset="1603.8025">13902 1646 241,'0'0'54,"0"0"33,0 0 79,0 0-122,101 1 2,-62-8 17,3-3-58,-4 3 13,-2-1-18,-6 5-27,-3 0-45,-5-1-213</inkml:trace>
  <inkml:trace contextRef="#ctx0" brushRef="#br0" timeOffset="2051.7935">14425 1096 181,'0'0'458,"0"0"-334,0 0-89,0 0 12,0 0-46,0 0 6,-19 32-14,19 18 14,1 8 4,7 3 13,2-4-12,7-6 0,2-7-12,3-5 6,5-10-16,0-1 17,1-8-7,4-7 0,2-8 6,5-5-7,4 0 1,-1-17 0,-8-7-1,-4-5 7,-9-4-6,-9-5 0,-3-2 14,-8-4-14,-1-1 0,0 1 6,0 3-16,-10 4 10,1 6-23,0 5-32,3 6-179,5 7-161</inkml:trace>
  <inkml:trace contextRef="#ctx0" brushRef="#br0" timeOffset="2405.9832">15035 998 596,'0'0'22,"0"0"-3,0 0 0,0 0 29,0 0-48,0 0 2,48-14 15,-12 22 4,4-3 22,8-4-14,0-1-26,5 0 20,-1 0-23,-2 0 5,-7-6-12,-9 3-9,-10 1-105,-13 2-120,-10 0-185</inkml:trace>
  <inkml:trace contextRef="#ctx0" brushRef="#br0" timeOffset="2668.6075">15301 1027 18,'0'0'465,"0"0"-428,0 0 58,-15 99 15,12-60-42,3 2 1,0-2-51,0 0 10,0 2-27,0-2 20,3-3-16,3 2-5,-5-5 0,-1-1-3,0-5 7,0-3-8,0-5-15,0-5-77,2-5-62,4-8-145</inkml:trace>
  <inkml:trace contextRef="#ctx0" brushRef="#br0" timeOffset="3154.3236">15899 1089 454,'0'0'61,"0"0"-48,0 0 28,0 0 33,-16-84-38,7 70 40,0 0-29,-5-1-14,-5 5 14,-5 1-45,2 7 20,-5 2-22,2 3 10,2 20-16,5 7 6,3 7 0,8 7-7,7 1 10,0 2-3,18-2 0,19-1 3,11-4-10,9 1 7,1-6 0,-3-5-5,-9-3 15,-13-5-10,-12-3 0,-15-1 6,-6-3-10,-3 0 4,-24-2 0,-7-1 18,-8-1-7,-1-3-3,1-6-8,3-2 11,2 0-28,4 0 1,0 0-54,5 0-82,1-2-174</inkml:trace>
  <inkml:trace contextRef="#ctx0" brushRef="#br0" timeOffset="3909.4214">16600 956 99,'0'0'69,"0"0"31,0 0 19,0 0-19,0 0-13,0 0 16,-95-1-39,73 1 6,-5 12-29,-5 10-33,0 12 9,-6 9-17,5 7 4,5 4 6,9 0 1,10-2-4,9 0 4,0-4 5,10-4-7,11-4 4,9-6-3,9-9-16,8-7 11,8-10-5,4-7 0,0-1-16,-3-1 14,-9-14-103,-12-5-250</inkml:trace>
  <inkml:trace contextRef="#ctx0" brushRef="#br0" timeOffset="5598.3233">16955 920 343,'0'0'175,"0"0"-127,0 0 22,0 0-41,0 0 8,0 0 2,0-3-32,0 30-7,3 11 58,3 9-25,-4 5 11,-2 1-37,3-2 3,-2-4-1,2-3 10,0-1-18,1-4-1,-1-4 2,-2-5-23,-1-11-1,3-4-69,0-8-97,-2-7-204</inkml:trace>
  <inkml:trace contextRef="#ctx0" brushRef="#br0" timeOffset="6015.0489">17060 1178 467,'0'0'89,"0"0"-51,0 0-38,0 0 13,0 0-13,0 0-1,85-29-5,-54 26 10,2 0-4,-3 0 2,-2-3 12,-7 0-14,-1-5 0,-4-1 1,-3-4-5,-4-4 8,-4 1-4,-3-5 4,-2 1 10,0-3-5,0 4 2,0 3 34,-3 6 57,1 8-45,2 4 6,0 1-36,0 5-9,0 25-19,0 15 1,0 10 0,0 0 13,5-4-9,3-7-4,-2-2 0,2-5 18,1 0-20,-2-6 2,-2-2-14,-2-8 14,0-5-99,-2-5-126,1-11-422</inkml:trace>
  <inkml:trace contextRef="#ctx0" brushRef="#br0" timeOffset="6678.8948">18729 830 276,'0'0'134,"0"0"-72,0 0 19,0 0-3,0 0-72,0 0 13,-23 136 54,6-72-27,1-1 18,2-7-48,1-6-10,4-4 7,1 0 1,-1-3-14,-2-2 0,0-5 15,-2-6-21,4-4 6,1-8-37,4-5 14,2-8-105,2-5 20,0 0-76,0-8 16</inkml:trace>
  <inkml:trace contextRef="#ctx0" brushRef="#br0" timeOffset="6979.552">18686 970 195,'0'0'100,"12"-78"1,-4 49 5,2 9-35,-3 9-16,1 8-25,4 3-26,1 1 23,8 29-22,-1 14 48,0 14 24,-6 9-50,-4-3 18,-4-4-35,-3-7-7,0-4 6,-3-5 2,0-4-11,0-3 0,0-7 9,0-1-12,0-8 3,0-6-26,0-4 18,0-7-81,0-4-41,0 0-65,0-12-223</inkml:trace>
  <inkml:trace contextRef="#ctx0" brushRef="#br0" timeOffset="7164.4709">18649 1171 125,'0'0'152,"0"0"-150,0 0 2,101-1 44,-66 1-30,-1 0-4,-1 0-14,-5 0-57</inkml:trace>
  <inkml:trace contextRef="#ctx0" brushRef="#br0" timeOffset="7881.9218">19168 897 419,'0'0'95,"0"0"15,0 0-18,0 0-21,0 0 6,0 0-77,-1-15 11,1 56-7,0 16 1,0 8 33,-5 1-36,1-7 10,-1-6-2,2-8-7,3-5-3,0-4 1,0-7 22,0-6-19,2-7-4,13-4 2,7-5-14,9-7 16,14 0-4,4-11 0,9-9-15,-1-2 5,-9-2-102,-10 1-332</inkml:trace>
  <inkml:trace contextRef="#ctx0" brushRef="#br0" timeOffset="8721.731">19960 759 314,'0'0'86,"0"0"-8,0 0 9,0 0-24,-104-32-28,69 32 23,-3 22-18,-3 15-20,3 20 21,2 13-33,7 5 16,9 0-10,9-9-1,6-10-6,5-6-7,0-5 0,10-7-6,8-5 13,4-8-7,6-7 0,4-9 10,4-6-7,1-3-3,-2-3-13,-3-15 12,-10-5-49,-8-2 28,-13-4 14,-1 1-15,0-2 13,-12 1 6,3 4 4,0 2-3,5 2 15,2 6-12,2 3 23,0 4-17,3 2 2,15 3-8,8 3 0,3 0-12,1 0 18,-1 13-6,-6 8 0,-6 2 8,-7 6-10,-7-2 2,-3 3 0,0-3 14,0-1-5,-11-4-9,3-4 0,0-4-23,2-5 0,5-4-107,1-5-139,0 0 0</inkml:trace>
  <inkml:trace contextRef="#ctx0" brushRef="#br0" timeOffset="9138.418">20346 858 395,'0'0'120,"0"0"-58,0 0-10,-104-15-7,76 40-38,2 12 23,3 13 34,3 7-37,5 3 39,7-6-46,8-2-16,0-7 2,5-5 2,13-4-8,6-5 0,3-10 9,0-8-9,2-10 0,4-3 0,2-5-3,2-17 12,2-10-9,-5-3 0,-5-5 5,-9 0-12,-9-1 9,-9-1-2,-2-2 3,-10 1 6,-10-4-9,2 3 0,0 7-65,7 6 5,5 13-173,3 6-162</inkml:trace>
  <inkml:trace contextRef="#ctx0" brushRef="#br0" timeOffset="9523.8585">20702 788 519,'0'0'138,"0"0"-54,0 0-52,0 0-25,0 0-10,0 0 6,-6 114 1,4-45 50,-2 1-31,-1-7-9,1-4-5,-2-10 12,5-2-21,-1-5 0,1-4 4,-1-6-27,2-10 11,0-7-65,0-8-51,0-7-127,6 0 0</inkml:trace>
  <inkml:trace contextRef="#ctx0" brushRef="#br0" timeOffset="9987.4321">20743 801 635,'0'0'175,"0"0"-126,0 0-9,0 0-26,0 0 6,0 0-23,71-33 3,-36 33 0,0 15-17,-7 6 19,-7 7-2,-11 4 0,-10 3-3,0 2-2,-20 0-34,-12-4-7,-3-5 19,-3-5-27,2-7 54,3-2-3,8-3 14,6-5-8,10-3 5,3-2 15,6 1 7,0 2-30,0 5 0,9 3 1,10 3 15,6 3 5,1 3-7,1 2-8,-2 3 22,0 2-18,1 0-10,-1 0 0,-2-4 21,0-1-22,-2-4 1,-6-2-20,-2-5 5,-3 0-114,-6-6-36,-2-3-83</inkml:trace>
  <inkml:trace contextRef="#ctx0" brushRef="#br0" timeOffset="10504.4423">21229 780 513,'0'0'189,"0"0"-142,0 0-44,0 0 47,0 0-25,88 6-12,-53-6 15,5 0-22,-2 0-2,-2 0-4,-8-3-34,-7-1-30,-14 1-139,-7-2-150</inkml:trace>
  <inkml:trace contextRef="#ctx0" brushRef="#br0" timeOffset="10742.5423">21376 776 304,'0'0'65,"0"0"-8,0 0 48,-27 108-28,24-63-16,0 3 33,3 1-41,0-3-8,0-1-17,2-7-12,7-2-13,-1-3-3,-1-1 0,-1-4 0,-3-2 13,-3-6-13,0-4 0,0-4-60,0-6-28,-5-4-119,1-2-155</inkml:trace>
  <inkml:trace contextRef="#ctx0" brushRef="#br0" timeOffset="10927.449">21306 1316 428,'0'0'272,"0"0"-241,0 0-28,0 0-3,0 0 0,0 0 46,60 14-38,-26-11 9,3-2-11,1 1 12,0-2-25,0 0 7,-3 0-61,-2-3-71,-4-8-198</inkml:trace>
  <inkml:trace contextRef="#ctx0" brushRef="#br0" timeOffset="11475.6852">21892 745 364,'0'0'145,"0"0"-79,0 0-51,0 0-5,0 0 15,0 0 14,29 20 3,-1-14 16,9-3-37,7-3 23,5 0-40,3 0 9,2 0-9,-2-1-4,-3-7-57,-10 2-104,-12-1-205</inkml:trace>
  <inkml:trace contextRef="#ctx0" brushRef="#br0" timeOffset="11745.0813">22164 779 53,'0'0'262,"0"0"-142,0 0 65,-9 90-79,9-51-40,-1 5-11,1 1-50,0-3 39,0-1-40,0-4 3,0-2-2,0-3-1,3-4-4,4-2 0,2-4-3,3-4 0,4-1-57,2-5-109,1-7-57,1-5-153</inkml:trace>
  <inkml:trace contextRef="#ctx0" brushRef="#br0" timeOffset="12114.9004">22632 779 279,'0'0'111,"0"0"-42,0 0 99,0 0-38,0 0-70,0 0-48,0 58 4,-1-9-16,-2 0 2,1 1 30,2-6-23,0-7-9,0-3 5,0-9-7,0-4 8,0-4-6,-3-7 0,-1-4-16,4-4-1,0-2-84,0 0-13,0-11-70,0-9-119</inkml:trace>
  <inkml:trace contextRef="#ctx0" brushRef="#br0" timeOffset="12615.9128">22653 705 434,'0'0'73,"0"0"22,0 0-32,0 0-29,79-72 19,-56 67-52,0 5 11,2 0-2,-2 15-2,0 11-8,-4 8 34,-6 5-27,-5 2 37,-3-2-31,-5-3-12,0-5 19,0-7-12,0-6-8,0-8 0,0-7 8,0-3 1,0 0-9,0 0 0,0-8 0,13-11 5,2-6-5,4-7 0,3-3 9,3-2-11,4-1 2,3 5 0,2 6-10,-7 10 13,-6 10-3,-7 7 0,-5 7-13,-1 23 5,-5 12 16,-3 13 1,0 8 24,-8 2-26,-4-4 11,2-3 1,3-10-5,1-6-11,1-6-3,-1-4 0,0-2-12,0-6-26,-1-5-31,-1-5-165,0-11-379</inkml:trace>
  <inkml:trace contextRef="#ctx0" brushRef="#br0" timeOffset="14388.8199">12641 1983 89,'0'0'35,"0"0"26,0 0-1,83 1 20,-57-1 19,2 0-24,3 0 9,1 2-30,5 1-28,5-1 22,7 0-40,8-2-6,7 0 4,5 0 9,0 0-15,-3 0 0,-3 0 4,-2 0-9,-1 0 5,-2 0 0,-3-2 0,3-1 12,4-1-12,5 0 0,7-1 2,2 1-10,3-2 9,-2 2-1,0 2 0,-1 0 5,3 1-5,-1-2 0,1 0 7,-1 0-22,2 0 16,2-2-1,4 1 0,-2-2 11,1-1-11,0 2 0,0-1 1,-1-1-9,4 3 8,4-2 0,7 2-1,4-3-10,0 3 4,-5-2-5,-1 1 12,-4 2-12,-2-1 12,-2-1 0,-1 3 0,3-3 11,0 0-14,3 1 3,2-2 0,2 1-4,2 2 4,-2-1 0,3 2 0,-4-1 6,-2 1-6,-1 0 0,-1-1 1,-2 3-13,0-2 16,0 2-4,-2 0 0,1 0 16,2 0-15,2 0-1,3 0 4,2 0-6,0 0 5,-2 0-3,2 0 0,1 0 12,-3-2-14,0 0 2,-5 0 0,-3 1-10,-3 1 14,-3 0-4,1 0 0,0 0 8,2-2-11,-2 1 3,-1-2 0,-1 0-10,2 1 16,-1-1-6,-2 0 0,-1 2 5,-3-1-5,0 2 0,-2 0 3,-1 0-10,1 0 7,4 0 0,7 0 0,8 0 9,5 0-12,7 0 3,4 0 0,2 3-7,8 0 10,-1 2-3,3-1 0,-1 1 8,1-2-11,5-1 3,0 3 0,6-1-7,-2 0 8,2 2-1,2-2 0,-2 4 10,0-1-12,0-1 2,1 2 0,2-1-10,1 0 14,-1-2-4,0 1 0,-8 2 5,-1-1-7,-3 1 2,-9 1 0,-6-2-7,-8 3 11,-4-2-4,-10 3 0,-10-2 7,-16 2-11,-16-1 4,-13-2 0,-15-1-11,-12-2 11,-5-2-64,-5-3-87,-18 0 78,-10 0-197</inkml:trace>
  <inkml:trace contextRef="#ctx0" brushRef="#br0" timeOffset="17265.0686">17676 874 131,'0'0'184,"0"0"-60,0 0-50,0 0-8,0 0 19,0 0-65,3-3 10,-3 1 13,0 2-40,2 0 28,-2 0-31,0 0 0,0 0 13,0 0-1,0 0-12,0 0 0,0 0 13,0 0-14,0 0 1,0 0-11,0 0 5,-2 0-19,-4 0-21,1 0 27,1-1-18,0 1 32,1 0-19,1 0 10,-1 0 4,2 0-48,1 0 33,0 0-14,0 0-2,0 0 40,0 0-5,0 0 6,0 0-3,0 0 13,0 0-9,1 0 5,1 0 0,-2 0 11,0 0-16,0 0 0,1 0 25,1 0-8,1 0 21,1 0-32,-1 0 2,0 0 6,-1 0-15,1 0 6,-2 0 8,2 0-10,2 0-4,-2 10 7,1 5-4,0 5 42,-4 2-13,0 0-7,0 3 22,-10-1-44,-7-1-6,-5-1-2,-3 4-137,-5-1-137</inkml:trace>
  <inkml:trace contextRef="#ctx0" brushRef="#br0" timeOffset="17866.5578">17773 1431 260,'0'0'78,"0"0"-64,0 0 68,0 0 6,0 0-14,0 0-1,0 0-20,0 0 8,3-8-23,2-3-34,2-4 10,-3-3-14,4-1 1,-1-4-10,1 2 14,1 2-5,-5 5 0,-1 5 3,-1 4-6,-1 4 3,-1 1 0,2 0-17,1 0 7,4 13 10,7 8-11,2 5 27,3 0-19,5 2 3,-3-4 0,-1-2-3,-4-1 6,-7-5-3,-8 1 0,-1-3 14,-7-1-13,-18 0-1,-8 1-17,-3-2-4,-3 0-102,0-3-190</inkml:trace>
  <inkml:trace contextRef="#ctx0" brushRef="#br0" timeOffset="20731.5513">3564 3434 482,'0'0'85,"0"0"-79,0 0-6,0 0-5,0 0 5,88 38 41,-27-35 7,9-3 13,8 0-49,2 0 15,-1 0-3,-7 0-16,-5-5 5,-9 5-13,-11 0-38,-12 0-34,-15 0-115,-14 0-108</inkml:trace>
  <inkml:trace contextRef="#ctx0" brushRef="#br0" timeOffset="21244.0029">4978 3125 369,'0'0'178,"0"0"-170,0 0 37,0 106 15,0-60 40,0 1-51,0 1-34,0-3 34,0-1-48,3-4 5,2 0 8,-2-7 2,-2-2-16,1-5 0,-1-5-56,1-6-2,1-10-161,5-5-102</inkml:trace>
  <inkml:trace contextRef="#ctx0" brushRef="#br0" timeOffset="21560.4421">4992 3081 264,'0'0'21,"0"0"-20,0 0 89,0 0-33,0 0 13,0 0-1,89-66-30,-62 83 28,3 7-12,-5 5-23,2 1 5,-12 0-31,-1-3-6,-10 0 0,-4-1-3,-2-1 1,-22-3-6,-5 1-16,-3-5 20,1-7-48,7-4-83,5-7-175</inkml:trace>
  <inkml:trace contextRef="#ctx0" brushRef="#br0" timeOffset="22478.0867">5411 3622 275,'0'0'52,"0"0"40,0 0-51,0 0 17,81 29-22,-58-29-13,3 0 46,0 0-57,0-2 26,-5-7-31,-3-3 11,-5-3-3,-1-3-15,-6-3 2,-6-1 13,0-3-3,0-1-12,-11 4 0,-6 1-2,-4 1-3,3 7 4,-3 4 1,7 1 11,3 5 0,3 2-11,5-1 0,3 2-6,0 0 5,8 0-30,14-1 28,9-2-8,2-2 16,3 2-5,0 3 0,0 0 6,-2 0-6,-3 5 0,2 10 2,-2 7-2,-5 3 13,-5 0 2,-11 4 10,-7-1-21,-3-1 43,0-1-21,0-4-21,0-2 0,0-3 4,7-5-9,16-5 0,8-7-42,8 0-25,6-11-150</inkml:trace>
  <inkml:trace contextRef="#ctx0" brushRef="#br0" timeOffset="23627.8934">6489 3372 161,'0'0'302,"0"0"-243,0 0 12,0 0 5,0 0-51,0 0 12,-69 16-4,55 6-25,0 2 33,1 3-30,4 2 3,3-4 19,3 1-22,3-4-5,0-4-6,3-1 12,8-5-14,2-3 2,2-3 0,7-4 0,1-2 13,5 0-13,-1-11 0,-3-4-30,-9-3 20,-2-2-50,-10 0 40,-3 2 8,0 0-11,0 2 23,-9 1 0,2 1 7,-1 2 11,1 3-12,1 2 29,1 0 12,4 5-46,1-1 8,0 0-9,1 1-9,13 1-1,5-5 6,5 1 4,0-1-1,3-1-6,-2-1 6,2-4 1,-3-4-11,-5 1-4,-1-3 12,-6-1-5,-3-2-5,-2-1 21,-5-3-8,-2 1 0,0 3 5,0 2 14,-5 2-14,-2 7 25,4 2 11,0 7-33,2-1 27,-1 2-35,2 0 8,0 8-18,0 20 9,0 19 1,0 12 0,3 10 16,-1 2-10,-1-4 0,-1-3 3,0-4 16,3-4-22,-1-4-3,2-2 0,-1-5 7,-2-6-17,2-7-11,-1-11-38,7-11-31,2-10-205,3-1-204</inkml:trace>
  <inkml:trace contextRef="#ctx0" brushRef="#br0" timeOffset="24514.4191">6848 3475 488,'0'0'7,"0"0"6,0 0-9,0 0 16,71-79 62,-57 73-53,-1 6 21,-1 0-19,2 2-16,-1 14 2,-3 5-17,-2 0 6,-4 4 19,-4-1-20,0-2-5,-13 0 0,-9-4 12,-3-1-23,-3-3 11,1-5-33,2-5 22,11-2-23,3-2 26,6 0 4,4 0-20,1-5 24,0 1 0,0-1 0,0 3 29,9-2-28,7 1-1,4 0 0,5 3 17,2-1-18,1 1 1,5 0 0,0 0-3,0 0 5,1-3-2,6 0 0,-3-3 7,-5-1-8,-6 0 1,-6 0 0,-4-5-1,-5-2 4,-5-1-3,-2-5 0,-4-1 15,0 0-9,0-1-4,-10 4 4,-1 4 16,1 4-17,1 5 15,3 4 0,3 1-5,0 0-22,3 3 7,0 12 0,0 4-15,0 2 13,0 1 2,12-1 0,4-3 14,1-4-17,4-1 3,2-4 0,4-5 8,0-1-3,-1-3-2,-4 0-3,0 0 9,-8 0-9,-4 0 0,1-7 0,-7-1-3,1-2 12,-1-1-9,-2-1 0,-1-1 9,-1 0-23,0 1 14,0 2 0,0 2-9,0 3 15,0 4-6,0 1 11,0 0-6,0-1 9,0 1-14,0 0-45,0-3-127,0 1-196</inkml:trace>
  <inkml:trace contextRef="#ctx0" brushRef="#br0" timeOffset="25115.685">7474 3288 193,'0'0'48,"0"0"-41,0 0 12,0 0 61,0 0 23,0 0 10,-30-45-45,19 45-33,-3 0-31,3 0 8,0 0 21,2 0-18,-2 0-1,1 4 3,-1 7-9,-2 1-8,-2 4 0,3 1 9,-3 0-12,0 4 3,5 0 0,1 4-10,3 5 12,1 2-2,5-1 0,0 0-6,0-3-2,3-4-56,9-6-18,3-6-40,3-3-50,1-6 15</inkml:trace>
  <inkml:trace contextRef="#ctx0" brushRef="#br0" timeOffset="25786.2434">7461 3249 270,'0'0'128,"0"0"-45,0 0-50,0 0 29,0 0-50,0 0-10,10-2 12,1 8-11,-2 9-3,2 6 27,-3 3-18,-2 1 28,-6 2-8,0-2-17,0 1 7,0-2-19,-6 0-21,-3-2-35,-3-1-146,2-4-73</inkml:trace>
  <inkml:trace contextRef="#ctx0" brushRef="#br0" timeOffset="26773.2603">7456 3238 37,'0'0'64,"0"0"40,0 0-51,0 0 31,0 0 20,0 0-29,82 18 7,-65-18-37,5 0-27,-1 0 45,-1 0-62,0 0 6,-2-3-5,-1-4 21,-3-4-13,-3 1-10,-3-3 1,-4 0 12,-2 1-6,-2-2-7,0-1 7,0 2 5,0 1-2,-3 3-10,1 2 2,1 5-5,-1 2 8,2 0-5,0 0 0,0 10-7,0 10 7,6 4 10,6 3-9,1 2 5,4-1 0,-2 1-6,-1-1 9,-6 0-1,-2-1 5,-3-2-1,-3-2-6,0 1 10,-12-3-4,-4-1-12,-4-4 0,2-6 9,5-3-16,1-4 7,3-3 0,6 0-4,0 0-7,1 0 11,2 0 0,0-3 7,0-1-13,0 3 6,14-1 0,8-1-16,7-2 18,0-1-2,4-4 0,2-2 8,2-2-12,6-4 4,-4-2 0,1 0-7,-7-1 7,-9 0 0,-5-5-3,-10 1 7,-4-1-10,-5 2 6,0 2 0,0 3-4,0 8 22,0 3-18,0 6 31,-6 2-31,0 0 30,-7 14-30,-1 13 0,1 8-18,4 2 26,6 0-8,3-4 0,0-5 3,1-4-24,13-4 0,2-5-42,3-8-53,2-3-95,5-4-160</inkml:trace>
  <inkml:trace contextRef="#ctx0" brushRef="#br0" timeOffset="27274.5033">8544 3250 378,'0'0'146,"0"0"-4,0 0-11,0 0-29,0 0-88,0 0 12,-76-25-26,52 41 12,0 8-9,5 2-3,2-1 0,8 1 0,6-5 7,3-1-7,0-5 0,0-2 6,8-2-15,5-6 9,5-3-4,1-2-8,3 0-5,-2-15 8,3-9 6,-1-7-5,-2-8 0,-1-10 8,-1-3 0,1-2-4,0-5 16,-2 2-12,-1-2 33,-4 5-7,-4 7 50,-5 12-49,-3 13 3,0 13 5,0 9-25,0 1-18,0 34 8,0 22-4,0 19-5,0 5 10,-11 0-1,4-2 0,2-5-68,5-9-7,0-14-111,0-16-429</inkml:trace>
  <inkml:trace contextRef="#ctx0" brushRef="#br0" timeOffset="28393.1174">10084 3384 486,'0'0'118,"0"0"-104,0 0-14,0 0 10,0 0 8,0 0 50,43 20-57,-21-20 20,4-9-10,-1-6-10,0-5-3,-2-1-8,-5-2-19,-2 2 13,-5 3-28,-4 3 33,-3 0-13,-2 6 28,-2 4-13,0 3 6,0 2 9,0 0 30,0 0-46,0 18 0,0 5-12,0 4 27,0-2-18,0-1 3,0-3 0,4 0-10,5-5 15,-1-2-5,7-2 0,-2-6 8,2-3-8,0-1 0,1-2 2,-2 0-17,2-7-36,-1-10 46,6-6-3,1-6 9,-2-2-7,4-1 6,-2 4 0,-4 8-9,3 5 15,-6 9-6,3 4 0,-2 2 14,-1 8-10,0 12-4,-2 7 2,-2-2 52,1 6-49,-6-5 19,-3 0 15,-3-2-37,0-4 32,0-5-28,0-3-3,0-6 21,-2-1-16,1-5-8,-1 0 2,2 0 15,0-19-25,0-8 8,0-9-18,15-6 14,6 1-26,3 5 30,-6 9-10,4 12 11,-3 6-5,-3 8 4,0 1 0,-3 6-12,1 13 10,-1 7 2,2 0 0,-3 0 14,2 0-5,-1-2-9,0-3 0,5-3 1,-1-4 3,2-7-7,-1-2 3,0-5-135,-2 0-144</inkml:trace>
  <inkml:trace contextRef="#ctx0" brushRef="#br0" timeOffset="28662.5527">10282 3035 840,'0'0'0,"0"0"-38,0 0-142,0 0 128,0 0-12,0 0-281</inkml:trace>
  <inkml:trace contextRef="#ctx0" brushRef="#br0" timeOffset="30288.0788">12163 2743 50,'0'0'318,"0"0"-237,0 0 44,0 0-13,0 0-36,0 0-20,0 0-56,2 15 8,-2 16 18,0 12-4,0 4 20,0-1-15,0 2-25,0-3 16,0-4-18,3-4 4,3-2-8,4-1 7,-1-6-6,0-1-9,1-6-55,1-3 5,1-5-73,3-4-69,0-8-105</inkml:trace>
  <inkml:trace contextRef="#ctx0" brushRef="#br0" timeOffset="30773.7838">12696 3015 212,'0'0'304,"0"0"-195,0 0-25,0 0 10,0 0-11,0 0-72,-34-2-7,10 0-3,0-1 12,0-5-13,2-2 0,1-4 4,1-4-5,3-4 1,1-4 0,3-3-3,6-1-11,7-3 2,0-3 9,13 1-43,13 4 45,3 5-33,0 8 12,-2 11 22,-4 7 0,0 4-7,-2 26 6,-2 10 2,-1 7 10,-6 6 0,-9 2-5,-3 0 30,0-1-31,-18-1 13,-6-2-18,-4-4 11,-5-2-10,-1-6-1,1-5-23,10-6-75,4-12-195,11-11-105</inkml:trace>
  <inkml:trace contextRef="#ctx0" brushRef="#br0" timeOffset="31390.6994">12987 2951 414,'0'0'98,"0"0"-14,0 0-52,0 0-16,0 0 6,0 0 41,-58 106 16,52-71-56,4 0-14,2-2-4,0-3 4,9-6-9,9-5 0,5-6 0,2-8-6,2-5 13,-2 0-2,-2 0 8,-3-11-2,-2-4-11,-6-3 12,-6-3-7,-4 0-10,-2-5 0,0 0-13,-17-2 16,-2-5-26,-2-2 25,-3-1-16,5-4-16,4 0 34,3 2-8,9 2 9,3 6-1,0 6 3,0 3 26,0 3-15,16 5-4,7 0-11,5 9 8,2 4-6,-3 0 6,-2 10 4,-8 11-5,-4 7-5,-4-2 4,-8 5 2,-1-1-4,0-3-2,-3 0 4,-9-3 0,-4-3-8,-2-1-42,2-7-84,4-5-166</inkml:trace>
  <inkml:trace contextRef="#ctx0" brushRef="#br0" timeOffset="31854.2028">13482 2962 358,'0'0'376,"0"0"-353,0 0 0,0 0 16,0 0-33,0 0 30,-74 2-28,63-2-6,4 0 23,-5-12-24,7-6-1,-1-4 0,5-9-29,1 0 29,0-2-28,7-2 14,14 2 5,9 5-25,6 3 7,0 10 25,-5 9-10,-6 6 3,-7 6 9,-9 24 0,-6 12 31,-3 8-8,-6 6 26,-18 1-10,-4-3-23,-3-3 19,2-5-35,1-6 2,7-5-5,2-2 6,-2-1-6,7-8-3,-2-4-70,4-3-53,7-8-185</inkml:trace>
  <inkml:trace contextRef="#ctx0" brushRef="#br0" timeOffset="32076.6754">13697 3282 549,'0'0'72,"0"0"-72,0 0-51,0 0 51,0 0 27,0 0-27,18-21-182</inkml:trace>
  <inkml:trace contextRef="#ctx0" brushRef="#br0" timeOffset="35751.0292">13700 3265 129,'0'0'183,"0"0"-91,0 0-36,0 0 11,0 0-29,0 0-35,21-9 31,-11 9-5,4-2 7,4-1 0,2-1-31,5-3 13,1-1-17,6-4 6,2-1 1,-1-5-8,-2-2 0,-2-1 0,-6-5 10,-2-1-10,-6-6 10,-3-1-4,-6-7 5,2-2-10,-2-1 4,1-3-3,2 0 8,-2 4-10,1 2 0,-1 8 5,-7 9 4,2 10-6,-2 8 14,0 6 13,0 0-20,0 14-9,0 23-1,0 17 0,-6 13-7,3 0 14,3 0-7,0-5 0,0-10 12,0-5-7,12-7-5,3-2 5,4-8-6,9-4 1,2-13 0,4-8-3,5-5 1,3-10-2,-2-13-15,-5-7-15,-9-2 24,-10-1-44,-9 3 54,-7 2-3,0 5 12,-4 2-3,-10 2 6,-2 6 0,-1 5 20,1 2-30,4 3 4,4 1 4,5 2 2,3 0-17,0 0 5,3 0-16,15 0 5,9 0 6,5 0 5,-3-1 0,-3 0-16,-6 1 15,-7 0-10,-6 0 11,-1 7-14,0 7 15,-2 4-1,1 3 11,-2 1-6,-2 1 34,2-2-18,3-1-12,3-4 25,3-1-28,0-5-6,6-3 0,6-7 6,4 0-6,6-9 0,4-14 0,-4-3-1,-2 0 1,-7 0 0,-6 5-1,-8 6 16,-5 4-7,-3 8 0,-3 3-3,0 0-5,0 23-2,0 15 2,-6 13 23,-5 13-22,-5 10 40,-2 7-18,-3-2-16,-1-4 15,-2-3-19,0-7-3,-3-6 0,0-9 13,2-16-20,4-13 7,8-15-9,6-6 1,7-19-3,0-21-9,10-12 19,19-4-19,13-4 19,13 1-30,10 2-7,6-1-8,2 3-143,-3 3-198</inkml:trace>
  <inkml:trace contextRef="#ctx0" brushRef="#br0" timeOffset="36283.333">16235 2703 198,'0'0'363,"0"0"-294,0 0-15,0 0 29,0 0-25,0 0-50,3 37-8,-3 11 9,0 8 18,0 1 17,0 2-42,0-5 11,0-1-13,0-5 12,0-5-10,-2-4-2,1-7-50,1-11-64,-3-13-262</inkml:trace>
  <inkml:trace contextRef="#ctx0" brushRef="#br0" timeOffset="36631.075">16096 2703 254,'0'0'410,"0"0"-410,63-97-4,-20 81 4,5 9 5,4 7-5,3 8 0,0 25 32,0 14-21,-2 10 21,-4 4-3,-5 3-18,-8-1 36,-11-1-24,-11-2-17,-14-3 9,0 0-6,-26-2 5,-16-4-2,-12-6-9,-10-7 27,-5-10-30,-2-10 0,2-6 4,5-12 2,7 0-12,8-9-5,7-15-21,8-3 2,7-5-76,10-3-88,12 3-238</inkml:trace>
  <inkml:trace contextRef="#ctx0" brushRef="#br0" timeOffset="37348.1945">17014 3031 247,'0'0'185,"0"0"-184,0 0 8,0 0 5,0 0 49,0 0 12,58 28-18,-33-25 9,2-3-6,0 0-45,1 0 18,-3 0-28,-3 0-5,-2-6 6,-7-3 6,0-2 2,-7-1-11,-2-4 5,-2 0-2,-2-4-2,0 2-4,-2 4 0,-13 2 10,-6 6-10,-5 6 0,-6 0 5,-4 3-17,-1 16 16,-3 10-4,3 8 0,4 5 12,11 2-4,9 5 10,13 0-17,0 1 13,13-3-6,13-4-8,7-7 0,7-8 16,5-9-20,9-10 4,4-9-24,3 0-29,-3-16-187,-10-8-233</inkml:trace>
  <inkml:trace contextRef="#ctx0" brushRef="#br0" timeOffset="37971.9567">17548 3024 402,'0'0'118,"0"0"-55,0 0 26,0 0-36,0 0-5,0 0-48,-10 15 13,7 13-6,1 1 13,2 3 6,0 3 19,0-5-38,5-1-1,6-5-1,3-6 10,2-5-22,2-5 7,1-8 0,2 0-16,0-8 16,0-16 0,3-3-5,-4-3-38,-3-1 42,-3 2-1,-2 3 4,-6 8 3,-2 4 5,-4 9 12,0 5 23,0 0-43,0 0-2,2 18 0,1 7 0,2 2-1,3 2 12,2-2-11,5-1 0,-1-4 10,3-2-12,2-5 2,1-11 0,4-4-11,0 0-31,8-14-13,3-8-105,-1-6-103,-2-5-41</inkml:trace>
  <inkml:trace contextRef="#ctx0" brushRef="#br0" timeOffset="38319.3304">18194 2671 207,'0'0'189,"0"0"-93,0 0 20,0 0 56,0 0-79,0 0-34,0-52-23,0 52-31,0 0 9,0 0-14,0 15-16,0 22 15,0 17 1,-2 13 11,-5 7 15,-1 1-21,-1-5 43,2-7-28,0-9-11,7-6 0,0-5-5,0-8-4,2-8 0,10-11 3,9-9-15,6-7-6,15-4-28,4-20 27,3-6-73,-7-4-82,-13 3-306</inkml:trace>
  <inkml:trace contextRef="#ctx0" brushRef="#br0" timeOffset="38557.6303">17936 2955 395,'0'0'12,"0"0"8,0 0 5,116 0 65,-65 0-29,4-3-26,0 0 21,-4-2-44,-5 2 0,-7 1-11,-8-1-1,-6 1-45,-3 1-113,-5-4-176</inkml:trace>
  <inkml:trace contextRef="#ctx0" brushRef="#br0" timeOffset="39290.399">18703 3096 498,'0'0'181,"0"0"-167,0 0 4,0 0-7,0 0 59,0 0-49,-2 0-20,2 0 18,0 0-14,5 0-5,3-4 7,3-5 8,0 0-6,2-2-9,-1-2 5,-1-2-14,2-2 7,-1-4 2,-1 0 0,0 0 10,0 2-14,2 4 4,-4 2 0,0 5-10,-1 3 12,-4 5-2,-3 0 0,2 0-39,2 18 39,4 8 6,1 7-6,3 1 25,1-1-17,1-1-4,1-4-1,-2 0 6,0-7-9,-5-1 0,-4-5 4,-5-2-3,0-2 8,-18-1-9,-10 1 3,-6-3 0,-4-1-6,4-7-31,7 0-144,10 0-211</inkml:trace>
  <inkml:trace contextRef="#ctx0" brushRef="#br0" timeOffset="40092.3324">19420 2954 363,'0'0'67,"0"0"-67,0 0 0,-90-6 38,52 27 42,4 6-5,7 1 6,9 3-48,5-5 11,8 0-36,5 0-8,0-4 9,5-4-3,12-2-6,9-9 0,5-4 1,9-3-1,6-2 12,4-16-10,-1-6-4,-3-4-15,-3-5 17,-4-5-5,-3-5 18,-1-6-25,-3-2 12,0-2 0,-5-1-9,-4 1 17,-4 5-8,-8 5 25,-3 5-8,-4 12 44,-4 10-28,0 10-27,0 6 4,0 15-10,-1 24 0,-13 17-8,-2 13 20,-1 3 5,-2-1-6,4-2 1,-1-5 15,5-7-20,5-9 1,-1-8-8,2-6 14,4-11-17,-1-7 3,2-9 0,0-7-6,0 0-2,8-15 3,14-16 2,8-9-26,3-3 22,1-3-12,-4 4 14,-3 6-10,-6 8 24,-6 10-9,-2 7 0,-3 9 11,1 2-12,4 5 1,3 16 0,0 6-9,-1 4 15,-2-2-6,0 2 0,-1-4 10,-4-2-11,2-2 1,-4-3 0,-2-4-4,-2-4-39,2-4-117,0-5-329</inkml:trace>
  <inkml:trace contextRef="#ctx0" brushRef="#br0" timeOffset="40277.2555">20409 3166 987,'0'0'0,"0"0"-52,0 0 52,0 0-26,0 0 24,0 0-159,-3-9-120</inkml:trace>
  <inkml:trace contextRef="#ctx0" brushRef="#br0" timeOffset="49588.9078">3946 5576 113,'0'0'5,"0"0"45,0 0 7,0 0 7,0 0 29,0 0-53,0 0 7,-3-14 0,3 13-47,0 1 35,0 0-31,0-2 1,0 1-4,7-2 6,16 1-7,5 0 6,9 2 2,8-1 27,4-1-21,8 0-11,9-3-1,1-1 15,4-2-17,-8 1 0,-12 4-21,-10 3-48,-11 0-62,-13 0-44,-11 0-38</inkml:trace>
  <inkml:trace contextRef="#ctx0" brushRef="#br0" timeOffset="64681.2822">5872 5109 129,'0'0'160,"0"0"-65,0 0 21,0 0 8,0 0-58,0 0 23,0-27-51,0 26-26,0-1 40,0 2-49,0 0 6,0 0-9,0 2-10,1 16 10,11 10-5,3 9 17,0 6-20,1 5 15,-2 2-7,-5-1 0,4 0 10,-4-6-10,2-5 0,1-8 4,0-4-8,1-7 5,-1-4-1,0-7 0,1-5-4,-2-3 4,-2 0-25,6-18 7,-6-3 12,1-3 6,-3 1 0,-2 0 5,4 4 5,-3 1-1,3 4-9,-3 3 10,-2 6-18,1 3 8,-2 2-3,4 0-1,5 17-2,-1 2 6,3 1 0,0 1 4,1-4-7,0-3 3,-2-2 0,1-2 1,-4-4 10,0-2-11,-2-3 0,4-1 0,0-1-4,0-16 8,1-7-3,1-6 21,-2-4-20,1-7 16,1-3-18,2-2 8,-3-4-8,2 4 0,-4 2 0,-2 8-2,-5 8-10,0 9 10,-4 9-32,0 5-2,0 5-10,0 0-102,0 0-130,0 10-58</inkml:trace>
  <inkml:trace contextRef="#ctx0" brushRef="#br0" timeOffset="65144.6333">6864 5026 575,'0'0'71,"0"0"-53,0 0 80,0 0-85,-79 2 13,56 28-26,1 9 16,0 9 2,1 5 12,3 4-18,6-3 24,8-4-31,4-8 1,1-9-6,23-5-3,3-9 1,6-6 2,1-8 0,5-5-7,1-1 12,3-21-5,-4-8 2,-5-2 10,-8-4-4,-8-1-8,-9-1 1,-8 1 6,-1-1-3,-3 2-4,-15 1 0,0 2 8,-2 2-20,0 3-8,2 7-44,3 5-96,0 7-308</inkml:trace>
  <inkml:trace contextRef="#ctx0" brushRef="#br0" timeOffset="65620.6336">7367 4930 538,'0'0'112,"0"0"-72,0 0-19,0 0-16,0 109 65,-2-63-48,-1-1 17,2-2-27,1-4-7,0-5 1,0-3 6,0-3-12,0-7 0,0-6-11,7-7-16,5-7-116,2-1-106,-4-1-89</inkml:trace>
  <inkml:trace contextRef="#ctx0" brushRef="#br0" timeOffset="66044.6337">7410 5039 547,'0'0'95,"0"0"-56,12-87 35,3 71-7,3 3-55,4 3 29,2 4-38,3 6-2,0 0 11,0 11-12,-8 12 0,-5 3-1,-8 5 3,-6 2-14,-6 1 12,-23-2-19,-5-4 9,-5-3 6,5-9 4,5-5 0,10-7 9,10-4-3,6 0-6,3 0 0,0 0 15,0 0-8,15 0-1,7 0-3,7 5 3,-1 7 14,3 0-17,-2 3-3,-1 3 6,2 1-3,0 1-3,-2 3 0,-5-4 8,-3-2-18,-5-1-27,0-3-36,-6-5-65,0-1-169</inkml:trace>
  <inkml:trace contextRef="#ctx0" brushRef="#br0" timeOffset="66367.3112">7898 4973 586,'0'0'116,"0"0"-103,0 0-6,0 0 40,0 0-7,0 0-22,16 11-6,-11 24 0,1 8 33,-3 6-42,1 0 25,-1-2-28,-1-3 8,2-8 0,-1-5-8,2-7-11,1-4-3,1-8-54,2-8-32,5-4-134,5-6-165</inkml:trace>
  <inkml:trace contextRef="#ctx0" brushRef="#br0" timeOffset="66714.8159">8274 4998 614,'0'0'46,"0"0"-46,0 0 0,0 0 0,0 0-1,0 0-5,-104 57 2,68-37 4,1-2-11,4-4 4,6-1 7,4-6 0,10-2-6,5-2 20,6 1-21,0 4 7,3 2 0,15 4 32,5 1 3,2 0-2,3 1 4,-1 1-34,-3 0 14,-4 1-4,-3 0-9,-3-2 8,-2 2-11,-3-3 0,0-1-1,1 0-110,2-7-44,7-6-159</inkml:trace>
  <inkml:trace contextRef="#ctx0" brushRef="#br0" timeOffset="67153.6737">8723 5076 506,'0'0'82,"0"0"-13,0 0 42,0 0-69,-61-90-10,44 76 0,-2 4-24,-3 5 22,2 5-30,-1 0 13,5 2-29,4 12 16,6 9 0,6 7 0,0 6 10,11 4-10,8 1 0,3 0 1,2 0-10,3-5 11,-3-3-2,-3-3 0,-8-5 12,-7-3-12,-4-2 0,-2-4 2,-2-1 8,-14-3-7,-8-4-3,0-7 0,-1-1-2,1-3-8,-2-18-46,1-6-77,3-3-191</inkml:trace>
  <inkml:trace contextRef="#ctx0" brushRef="#br0" timeOffset="68303.2258">10014 5075 368,'0'0'52,"0"0"-6,0 0-12,0 0 13,-87 37 19,70-10 0,3 5-16,3 1 13,5-1-52,6-1 10,0-4-12,0-3 3,17-1-20,7-5 8,2-6 0,6-3-2,-1-7 10,5-2-8,-3 0 4,-5-17 9,-6-4-26,-8-5 0,-7 1 7,-7-2-9,0-1 3,0 0 9,-13 2 1,-8 2-5,1 5 4,0 2 3,5 5 0,3 4 28,6 3-25,6 0 22,0 2-25,1-2-2,17 2-2,5 1 4,5 0 0,2 2-6,7 0 10,-4 10-4,0 10 0,-8 3 11,-2 2-11,-6 2 0,-5 1 0,-4-2 2,-1 0 10,-7 0-9,0-4 1,0-2 10,0-6-2,-7-6-12,4-3 0,1-2 2,2-3 10,0 0-12,0-8 0,0-14 7,5-10-13,11-4 6,6 2-8,0 6 0,0 7-2,-3 9 10,-2 6 0,-1 6 10,-1 0 5,1 8-15,-2 12 0,1 1 11,-3 0-3,-2 1-8,5 0 0,2-1 10,-1-2-9,-4-4-1,7-3-18,-3-6-7,4-3-66,-1-3-172,-2 0-276</inkml:trace>
  <inkml:trace contextRef="#ctx0" brushRef="#br0" timeOffset="69020.6269">12086 4794 529,'0'0'192,"0"0"-156,0 0 33,0 0-53,0 0-10,0 0 10,-81-67-7,65 64 2,4 1-11,-1 2 12,2 0-16,2 5 4,1 15 0,1 8-6,4 9 8,3 7-2,0 5 0,18-3 3,9-1-14,6 0 11,6-4 0,1-3-3,4-4 16,-5-2-13,-9-3 0,-12-1 7,-14-2-11,-4-2 10,-14-2-6,-16-5 4,-4-3 13,-7-6-11,-2-5-6,1-3 6,2 0-6,5-8 0,6-8-34,2 1 14,6 0-83,9 0-134</inkml:trace>
  <inkml:trace contextRef="#ctx0" brushRef="#br0" timeOffset="69474.9919">12320 4794 239,'0'0'91,"0"0"-45,0 0 33,0 0-33,93-7 20,-61 6-34,4-1-2,-1 0-21,-7 2 10,-3 0-23,-7 0 4,-12 0-111,-3 0-81,-3 0-95</inkml:trace>
  <inkml:trace contextRef="#ctx0" brushRef="#br0" timeOffset="69691.0005">12477 4799 352,'0'0'127,"0"0"-106,0 80 61,-2-38 26,2 4-46,0 1-9,-1 1-4,1-1-43,0-2 31,0-3-7,0-5-29,-2-6 4,-1-5-5,2-5-12,-2-8-55,-2-8-191,-2-5-113</inkml:trace>
  <inkml:trace contextRef="#ctx0" brushRef="#br0" timeOffset="69838.1467">12345 5290 653,'0'0'19,"0"0"-16,0 0-3,0 0 26,91 0 7,-47 0-30,5 0 17,-3 0-20,-3 0-10,-4 0-119,-9 0-223</inkml:trace>
  <inkml:trace contextRef="#ctx0" brushRef="#br0" timeOffset="70678.0304">12818 4793 493,'0'0'100,"0"0"-52,0 0-48,0 0 8,0 0 15,0 0 24,5 119 18,-5-71-10,0-1-50,0-5 30,0-5-28,0-3-4,0-6 7,0-3-2,0-9-8,0-6 0,0-5 18,0-4-28,0-1 10,0 0-29,0-10 26,0-10-71,0-5 34,0-4 31,0-1-2,0-1 11,0-3 0,-2 1 0,1 0 37,-1 3-20,2 5 7,0 5 9,0 8-24,0 6 25,0 6-32,0 0 0,15 4-2,8 19 9,7 9-9,5 5 0,-1 4 12,1-1-12,1 1 0,3-5 0,-2-1-2,0-7 7,-9-5-5,-7-5 0,-6-7 7,-4-6-12,-5-3 5,0-2 0,1 0 9,-1-13-1,3-8 24,-1-7-2,0-5-30,-2-3 22,2-3-22,-4-3 3,4-1-5,-5 2 9,-2 3-7,-1 5 0,0 7-23,0 8 23,0 8-38,0 6-13,0 4-9,0 0-237</inkml:trace>
  <inkml:trace contextRef="#ctx0" brushRef="#br0" timeOffset="71511.3269">13949 4797 299,'0'0'130,"0"0"-25,0 0-25,0 0-50,-80-31 28,50 31-11,0 0-46,-4 5 26,1 14-16,-1 6 12,4 7-1,3 7-13,7 3 2,6 2 8,6-2-17,8-3 23,0-1-25,6-7 0,12 0-2,1-7 14,2-6-14,0-6 2,-1-4 0,-3-7-9,-3-1 9,2 0-23,-5-9 18,0-7-19,-3-6 22,-3 0 2,-1 0-11,-2 1 3,-1 3 7,-1 3 1,0 4 20,0 1-19,0 3 26,3 4-21,6 0 4,1 3-14,10 0 4,1 0 0,3 10-1,-2 7 10,-4 2-9,-2 4 0,-4 1 0,-2 0-10,-2 0 10,0-1 0,-5-4 1,-2-1 14,-1-2-15,0-4 0,0-3-23,0-5 9,0-1-53,0-3-58,0 0-99,3-6-128</inkml:trace>
  <inkml:trace contextRef="#ctx0" brushRef="#br0" timeOffset="71896.6821">14276 4779 72,'0'0'460,"0"0"-322,0 0-40,0 0-22,0 0-76,0 0 12,0 46-9,0-1 1,0 3 12,0 1 1,0-2-3,-4-4 1,-1-7-15,2-5 8,2-2-2,1-5-2,0-3-4,0-3 0,0-4 13,9-4-13,11-4 0,9-4 1,10-2 21,7 0-14,3-8-8,3-7 0,-3-3-17,-5 3 15,-5 0-54,-10 4-76,-9 2-146</inkml:trace>
  <inkml:trace contextRef="#ctx0" brushRef="#br0" timeOffset="72366.7858">14867 4685 267,'0'0'123,"0"0"-119,0 0 82,0 0 11,12 117 13,-9-65-12,-2 1-80,-1-4 12,0-3 2,0-5-29,0-5 21,0-4-11,2-7-13,1-5 5,-2-8-5,3-5-9,1-5-36,3-2-102,1-4-26,4-18-68</inkml:trace>
  <inkml:trace contextRef="#ctx0" brushRef="#br0" timeOffset="72606.1713">14967 4706 470,'0'0'165,"0"0"-84,0 0-40,0 0 22,0 0-47,0 0 10,73-44-9,-40 44-8,2 0 5,0 5-14,-6 5 0,-4 2-6,-6 1 6,-4 0-30,-8 2-14,-5 2-84,-2-1-27,-9 0-77</inkml:trace>
  <inkml:trace contextRef="#ctx0" brushRef="#br0" timeOffset="72814.2171">14946 4970 266,'0'0'94,"0"0"-78,0 0 106,0 0-44,0 0 10,103 18-3,-72-18-56,0 3 2,-4-1-31,-4 3 13,-6 1-26,-3 3 13,-7 1-125,-7 1-90,0-1-206</inkml:trace>
  <inkml:trace contextRef="#ctx0" brushRef="#br0" timeOffset="72999.1407">14968 5215 494,'0'0'38,"0"0"-31,0 0 61,0 0-1,0 0 12,99 29-57,-58-27-18,1-2 11,-1 2-15,-4-2-9,-3 1-101,-4-1-89,-9 0-136</inkml:trace>
  <inkml:trace contextRef="#ctx0" brushRef="#br0" timeOffset="73785.507">16847 4626 381,'0'0'33,"0"0"-30,0 0 55,-97-15-24,68 39 44,4 12 1,3 15-64,2 11 43,4 3-5,5-5-21,8-6 5,3-9-34,2-6-3,17-5 4,8-9 2,5-6-6,9-6 0,5-10 1,5-3 2,0-2 0,-8-20-3,-7-7 10,-9-6 2,-7-5-6,-9-4-6,-9-1 0,-2 1-8,-11 2 8,-19 1-10,-8 9 7,-6 4-61,-2 10-67,-2 11-145</inkml:trace>
  <inkml:trace contextRef="#ctx0" brushRef="#br0" timeOffset="74055.0567">16684 4874 103,'0'0'247,"0"0"-96,0 0-41,0 0-20,0 0-13,100 54-52,-70-20 32,3 0-29,-2-1-25,0 0 27,-4-4-26,-3-2-4,-4 0 0,-1-3 13,-2-1-11,-1-5-2,-3-5-22,3-3-3,2-9-167,2-1-156</inkml:trace>
  <inkml:trace contextRef="#ctx0" brushRef="#br0" timeOffset="74487.3173">17331 4782 611,'0'0'33,"0"0"63,0 0-27,0 0-39,0 0-30,0 0-6,-20 82 6,14-30 23,2-1-10,4-2 10,0-5-23,11-8 6,8-7 1,1-4-3,-1-11-4,3-4 0,0-9 3,5-1-3,2-4 0,1-17 0,0-7 8,-5-1 3,-4-4-11,-4-2 2,-4 0 16,-1-3-11,-4 2-7,-1 0-18,-1 5 10,-2 5-81,1 8-97,-2 7-205</inkml:trace>
  <inkml:trace contextRef="#ctx0" brushRef="#br0" timeOffset="74787.6956">17860 4716 345,'0'0'396,"0"0"-362,0 0-33,0 0-1,0 0 0,0 106 19,0-60-13,0 2-1,0-4-5,0-5 13,0-4-12,0-8-1,0-6 2,0-7-10,0-7-59,0-6-63,0-1-151</inkml:trace>
  <inkml:trace contextRef="#ctx0" brushRef="#br0" timeOffset="75257.7956">17900 4737 37,'0'0'702,"0"0"-632,-2-78 4,2 56-48,5 5-18,8 6 23,4 4-27,5 4-4,8 3 0,1 0 6,1 14-10,-4 8 4,-9 3 0,-10 6-19,-9-3 19,0 3-2,-24-3-3,-7-1-8,-2-3 4,3-6 6,8-6 3,10-7-9,9-4 21,3-1-12,0 0 0,0 0-18,14 0 18,8 2 0,2 7 3,-2 7-14,1 7 15,-4 6-4,-5 2 0,-3 2 14,-6-1-20,-5-2 6,0-1 0,-2-4-2,-14-1 13,-4-3-3,-7-3 14,-1-3-10,-3-4-1,-1-4-11,4-5-11,4-2 6,5 0-109,6-20-323</inkml:trace>
  <inkml:trace contextRef="#ctx0" brushRef="#br0" timeOffset="75759.1733">18546 4547 400,'0'0'285,"0"0"-217,0 0-58,0 0 6,0 0-15,83-4 29,-47 4-30,-3 0 0,-5 0 2,-4 0-2,-7 0-56,-7 4-76,-10-2-148</inkml:trace>
  <inkml:trace contextRef="#ctx0" brushRef="#br0" timeOffset="75990.9892">18590 4608 397,'0'0'68,"0"0"12,-10 77 6,7-38 24,0 6-45,2 3-18,-1 0-2,1-1-38,1-3 19,0-5-19,0-5 5,-2-5-12,-2-4 0,-1-4-7,0-4-17,2-6-86,1-7-146,2-2-69</inkml:trace>
  <inkml:trace contextRef="#ctx0" brushRef="#br0" timeOffset="76138.1307">18515 5132 403,'0'0'298,"0"0"-211,0 0-72,0 0-15,0 0 0,0 0 15,75 4-14,-33-4 24,7 0-25,1 0-22,2 0 2,0-6-214,-7-7-135</inkml:trace>
  <inkml:trace contextRef="#ctx0" brushRef="#br0" timeOffset="76438.9461">19020 4645 476,'0'0'70,"0"0"-22,0 0 24,0 0-9,0 0 6,83-21-51,-52 20-3,3-1 2,2 1-6,-8 1-10,-1 0-1,-5 0-29,-4 0-39,-6 0-121,-6 0-53</inkml:trace>
  <inkml:trace contextRef="#ctx0" brushRef="#br0" timeOffset="76661.4561">19280 4599 258,'0'0'241,"0"0"-181,0 0 71,0 0-40,-51 110-32,42-69-1,0-1-54,3 2 22,1 0-26,2-1 3,1-2-7,-3-5 4,2-2 0,-1-6 0,2-7 10,2-2-27,0-3 6,0-6-82,0-1-101,0-6-128</inkml:trace>
  <inkml:trace contextRef="#ctx0" brushRef="#br0" timeOffset="79691.4684">20473 4805 111,'0'0'273,"0"0"-223,0 0 10,0 0 62,0 0-39,0 0-37,-25-47 11,14 47-49,-3 0 15,-1 14-23,-3 8 12,-3 7-4,5 1-6,-1 1 5,7-2 3,5 0 0,5-4-9,0-4-1,12-2 1,11-6-10,2-4 9,5-6 0,3-3-3,2 0-15,-2 0 3,-1-10-22,-10-3-3,-8-1 9,-10-3-26,-4-2 40,0-2 15,-8-1-17,-5 0 19,-5-2 0,1 1 6,1 2-9,4 0 3,4 3 0,6 3 7,2 1-2,0 3 8,2 1-13,12 4 6,7 2-1,3 2-3,5 2-2,2 0 9,0 0-3,1 12-6,-4 8 24,-4 2-9,-5 7 21,-4-1-25,-6 3-1,-2-3 11,-2-2-16,-5-3 11,0-4-16,0-2 7,0-6 1,0-1-5,0-4-3,0-4 5,0-2 8,0 0-13,0 0 0,1-5 7,11-13-18,6-8 11,3-3-6,3 1 5,-5 1-1,-1 4 2,-4 6 0,-4 6 2,-2 4-6,-1 7 4,-4 0 0,3 0-6,-2 10-5,3 8 11,1 3 0,-3 0 5,2 0-6,1-3 2,5 0-1,2-4 0,4-4 16,1-4-20,1-4 4,1-2 0,0 0-4,0-12 4,1-11 0,1-7-2,0-8 17,-1-4-15,0-6 0,1-3 3,-2-2-9,-2-1 10,-2-3-4,-6-1 2,-5 5 13,-3 3-3,-4 10-1,0 12-10,0 10 13,0 7-3,0 8-1,0 3-10,-2 3-5,-4 33 3,-3 22 0,-5 14 2,-1 6 0,0-6 3,2-11-3,6-6 0,2-6 14,4-8-14,1-1 0,0-8 1,4-6-9,8-5 8,1-6 0,3-5 0,3-6-13,0-4 6,1 0 4,-1-3 1,-2-9-14,0-5 18,0-1-2,-1 0 0,-2 2 12,-3 1-6,-3 4-6,-2 4 2,-1 2-11,-4 2 15,-1 3-6,0 0 0,0 0-17,2 0 17,1 6 0,2 3 0,1-1-3,2-1 6,2 1-3,5-4 0,0 1 13,3-3-18,-3-2 5,0 0 0,-2 0-7,4-13 7,-2 1 0,-2 2-3,-2 2 14,-8 5-11,-2 3 0,-1 0-7,0 12-5,-3 17 7,-9 12 5,-3 4 25,0 3-21,-1 0 23,-1 0-17,-2-3-7,-1-4 11,-2-5-6,1-3-8,3-6 8,2-7 4,4-6 5,3-9-11,6-3-4,3-2 28,0-3-30,0-18-5,13-8 4,14-4-27,11-3 10,5 0-32,5 1-47,-2 2-148</inkml:trace>
  <inkml:trace contextRef="#ctx0" brushRef="#br0" timeOffset="79869.2404">22092 5039 994,'0'0'0,"0"0"-11,0 0-21,0 0 10,0 0-25,0 0-199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7:50:22.3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3292 1310 112,'0'0'51,"0"0"-6,0 0 17,0 0 24,0 0-21,0 0-47,0 0 17,0 0-18,0 0-9,2 0 6,-1-2-8,5 1-6,2-1 0,2-1 13,2 2-14,4-2 1,4-1 0,10-3-5,11-2 8,6-3-3,8-1 0,3 1 11,-4-1-16,-8 6 5,-7 3-15,-11 1-3,-7 3-29,-7 0 24,-7 0-76,-7 0-139</inkml:trace>
  <inkml:trace contextRef="#ctx0" brushRef="#br0" timeOffset="363.3259">3622 1236 110,'0'0'154,"0"0"-125,0 0 4,0 0-12,0 0-15,0 0 28,0 76 33,0-39 8,0 4-14,0 0-22,0 1 10,0-6-43,0-5 2,0-1-8,0-3 12,0-1-13,0 0 1,0-2-2,-4 0-4,-8-3-48,-2-3-45,-2-3 0,4-4-71,0-6 8</inkml:trace>
  <inkml:trace contextRef="#ctx0" brushRef="#br0" timeOffset="563.8783">3483 1745 184,'0'0'140,"0"0"-120,0 0 8,0 0-26,0 0 12,0 0 26,41 0-12,-13 0-16,5 0 12,2 0-17,1 0-14,-3 0-6,-3 0-116,-3-3 93,-6-1-131</inkml:trace>
  <inkml:trace contextRef="#ctx0" brushRef="#br0" timeOffset="2043.2962">3410 1738 82,'0'0'111,"0"0"-56,0 0-20,0 0 39,0 0-1,0 0-58,-6 0 22,6 0-1,0 0-27,0 0 11,0 0-20,0 0 1,0 0-14,0 0 3,0 0 10,14 0-10,3 0 21,3 0-16,2 0 5,2 3 0,4 1-1,-2-3 5,1 2-4,1-1 0,-1 0 12,0-1-12,-2-1 0,3 0 0,1 0-4,-1 0 7,2-3-3,-9-2 0,0 2-7,-11 1-9,-5 0-13,-2 2-38,-3 0 34,0 0-70,0 0-20,0 0-34</inkml:trace>
  <inkml:trace contextRef="#ctx0" brushRef="#br0" timeOffset="4819.2482">3955 1572 82,'0'0'69,"0"0"-32,0 0-8,0 0 36,0 0-36,0 0-13,0 0 27,0-2-32,0 1 18,0-2 11,0 0-34,0 0 26,0 0-32,0-2 8,4-1-11,7 0 3,-2 0 0,2 0-4,0 0 9,1 0-5,1 2 0,1 1 0,-5 0-7,4 1 7,-2 2 0,-4 0 0,2 0-5,0 0 5,2 8 0,-3 4 0,0 1 6,-2 2-3,0 2 6,-3-2 19,1 0-25,-4 0 40,0-1-42,0-2 9,0-2 5,0-2-14,0-2 2,0-3 0,0 0 1,-4-2 7,4-1-11,0 0 7,0 0 7,0 0-13,0 0 32,0-9 6,0-9-34,7-4-10,5 1-2,0 1-24,3 4 23,-3 3-3,-2 3 11,1 2-13,-2 2 23,1 2-15,1-1 5,2 3-5,2 1-9,0 1 14,3 0 0,-6 0-3,1 0-1,2 8 2,-5 2 2,-2 2-1,1 0-12,-3 0 14,-1 1-1,2-2 0,-4-1 6,1-2-6,-1 0 0,2 0 0,-2-3-13,0 0 13,4 0 0,2-2-1,0 0 3,3-3-2,3 0 0,1 0 0,2-6 0,5-8 0,-1-3 0,-4-2-1,6-5-19,-5-1-4,-2-4 1,0 0-4,-3-1 23,-1-2-10,-5 2 14,-2 0-5,-2 0 17,-4 0-12,0 0 17,0 1 10,0 1 17,0-1-24,0 4-5,0 2 3,0 4-13,0 3 9,0 7-10,0 6-3,0 3 42,0 0-39,0 0-4,-1 0 0,-2 9-25,-3 18 25,-2 12 0,0 8 8,0 4 1,2 3-8,3-2-1,3-4 12,0-6 0,0-6-10,9-4-2,9-4 2,0-5-11,3-5 9,1-5 0,-1-3 0,1-4 12,2-6-12,3 0 0,1 0 5,2-13-23,0-3 14,-4-4-33,-3-2 22,-2-4-41,-4-1 13,-4 3-1,-7 0 17,-3 4 23,-3 4 8,0 4 26,0 4 7,-3 5-34,-3 3 27,1 0-15,-2 0-11,1 9-8,2 9 4,1 5 0,3 1 11,0 1-5,0 0 12,3-6-18,9-1 3,4 0-12,6-3 16,1-2-7,7-3 28,-2-4-21,2-4 0,1-2-7,-4 0 7,1-2-2,-5-13-1,-7-4-4,-1-4 3,-6-4-2,-3-2-2,-3 0-5,-3 3 2,0 2-4,-9 1 12,-3 6-4,0 2 40,0 3-33,0 3 25,5 1-32,4 5 7,3 2 2,0 0-9,0-1 0,0 2-4,0 0-8,6 0 7,13 0 5,8 0 0,0 9-11,1 2 11,-1 5 0,-4 4-4,-1 2 10,-6 4-7,-4 1 1,-4 0-5,-2-1-6,-2-3 11,-1-2 0,0-5 0,6-3 12,-1 0-12,5-5 0,0-1 4,2-3-6,0-4 2,0 0 0,0 0-1,3-9-22,-3-7-81,-2-7-180</inkml:trace>
  <inkml:trace contextRef="#ctx0" brushRef="#br0" timeOffset="5291.2881">4504 1291 219,'0'0'139,"0"0"-139,0 0 0,0 0 0,83 0 11,-54-2-8,2-1 26,2 0-24,3 1 16,3-1-21,8 1 1,7-1-7,4-2-1,-9 0-157</inkml:trace>
  <inkml:trace contextRef="#ctx0" brushRef="#br0" timeOffset="8190.2023">5635 1560 323,'0'0'17,"0"0"-6,0 0-22,0 0 23,0 0-12,0 0 33,23 0 21,-6 0 15,-1 0-37,1-9-18,2-5 7,-1-1-9,0-4-12,-3-4 0,-2-3 6,-5-5-17,-1-4 6,-4-2-10,0-6 11,-1-2-47,-1 0 25,1-2 20,-2-1 6,0-2 0,0 4 88,-5 1-86,-1 9 34,-3 6-22,5 7 5,-1 9 12,2 9-29,3 3 52,-1 2-41,-1 0-11,1 20-2,-4 26-13,0 24 13,-3 20 35,-1 9-33,1 2 49,-3-2-34,3-10-10,4-10 23,4-12-20,0-7-4,0-4-6,4-5 17,7-6-24,2-3 7,-1-2 0,0-5-8,0 0 17,-2 0-9,-1-2 0,-1-3 11,-5-6-17,0-9 6,-2-10 0,1-5-6,1-2 17,4-25-11,5-12 0,5-14-20,0-3 20,-3 1-43,-4 1 6,-7 4 35,-3 4-53,-3 5 31,-16 7-3,0 3 2,-1 3 15,5 3 10,2 6 0,5 3-2,1 3 18,7 6-12,0 1-4,0 1 3,4 4-14,7-1 11,5 2 0,2 0-12,7 0 18,2 0-6,6 0 0,0 0 10,4 0-10,2-2 0,1-3 0,2-1-8,-3-2 15,-5-1-7,-4-1 0,-5-4 14,-7-3-18,-1-2 4,-7-4 0,-7-4-2,-3-1 7,0-4-5,-10 5 0,-2 3-6,-3 7-4,3 7 10,1 5-2,0 4-6,0 1-7,0 0 15,3 4 5,3 14 10,2 5-20,3 4 5,0 3 0,9-1-6,9-2 15,6-5-9,-3-4 1,4-4 18,-1-3-16,1-4-3,-1-3 2,4-4-2,2 0 20,-1 0-20,2-8 0,-5-6 18,-6-4-20,-6-3 2,-1-5 0,-5-4 7,-4-3 0,-4-1-7,0-1 0,0 4 12,-6 8-12,-6 3 0,0 6 1,2 4 1,1 2 1,0 4-3,3 2 0,3 1 12,3 1-23,0 0 11,0 0-15,0 0 6,6 6-1,9 3 10,1-2 0,5 1 16,3 0-22,-1 1 6,0 0 0,1 1-7,-2 4 8,0 2-1,-5 4 0,-3 2 7,-1 2-15,-7 1 8,2 0 0,-4-1-7,3-3 13,1-3-6,4-3 0,3-2 17,0-6-16,7-3-1,0-4 0,7 0 8,2-1 0,5-17-8,0-3 0,-6-6 22,-7-4-26,-6 2 4,-4-3 0,-10 5-18,-3 4 27,0 7-9,0 4 0,0 6 16,-4 4 2,1 2-18,-4 0 11,-1 9-25,2 11 14,3 2 0,3 1 0,0-2 7,0-1-11,0-4 4,9-1 0,3-1-10,1-4 19,-2-1-9,4-1 0,-3-2 8,1-3-14,2-2 6,7-1 0,5 0-6,1-1 15,5-11-9,0-2 0,-2 1 15,-2 2-19,-10 4 4,-4 4 0,-9 1-12,-3 2 11,0 0 1,-1 0 0,-1 8 1,2 4-7,-1 1 6,-2 2 0,0 0 2,0 2 11,0 0-10,0-3 7,-2 1 2,-2-4 3,1-3-11,0-3 0,3-3-2,0 0 4,0-2-6,0 0 3,0 0 13,0-2 2,0-14-18,0-7-12,12-7 11,1-2-41,2 3 29,-2 2 12,-1 6-3,-4 5-1,4 6 5,-5 0 0,-1 7-9,0 3 3,3 0 6,0 0 0,2 8-3,0 7-6,0 1 9,1 2 0,1 1-8,-1-3 11,3-1-3,-3-3 0,4-1 10,-1-4-12,0 0 2,-3-3 0,-1-1-4,-3-3 2,0 0-4,-2 0-46,0 0-160,-1-4-132</inkml:trace>
  <inkml:trace contextRef="#ctx0" brushRef="#br0" timeOffset="8775.9614">8019 1232 223,'0'0'127,"0"0"-109,0 0 22,0 0 81,0 0-62,-87-30-19,66 33 6,-4 12-38,7 6-8,3 1 2,6 4 0,2 0 11,7-2-13,0 1 0,0-2 7,10-2-2,5-3-5,1-3 0,3-3 15,1-6-17,6-3 2,5-3 0,8 0-2,4 0-11,0-9-32,5-8 12,3-4 1,-2-7 16,-1-5-65,-5-5 44,-9-2 27,-7 0 11,-10 4-1,-9 6 2,-8 10 9,0 10 27,-7 4 79,-8 6-44,-4 0-16,-2 6-38,-2 17-5,4 10-4,6 3-2,8 1 3,5-1-11,0-2 0,11-6-4,8-4 17,4-4-13,3-5 0,4-5 13,3-4-13,1-4 0,6-2-16,2 0-6,2-5-57,-3-11-257</inkml:trace>
  <inkml:trace contextRef="#ctx0" brushRef="#br0" timeOffset="12917.417">9982 1178 93,'0'0'2,"0"0"16,0 0 33,0 0 48,0 0-10,0 0-40,0 0 4,72 21-8,-50-21-19,-3-3 18,1-7-34,-1 0-9,-1-2 19,-3-3-16,-2-2 9,-2-4 2,0-3-5,-5-4-1,-2-5-9,-3-8 11,-1-6-17,0-1 6,0 0-1,0 3-3,0 9 1,0 6 3,0 12 0,-3 8 7,1 7 9,-1 3 12,1 0-26,-1 8-4,-3 16 0,0 17 2,1 13 0,1 11 5,-2 5 18,3-2-21,3-9-2,-1-8 0,1-6 12,-2-6-12,2-4 0,0-8 6,0-6-13,0-8 7,0-5 0,0-5-1,0-3 12,0 0-11,0 0 1,0-18 11,0-8-24,6-1-3,1 0 6,1 6 3,-2 3-9,6 3 8,3 1 0,-3 4-56,6 2 31,-6 7-4,1 1 26,-1 0 5,0 9-8,3 6 13,-3 1 0,4 0 0,-2-3-7,5 0 7,2-2 0,-2-4-2,2 0 15,-3-5-13,5-2 0,-3 0 3,4 0-10,-3 0 7,3-10 0,-5-2-2,-5-1-2,-5-2 4,-3-1 0,-6 2 7,0 0-13,0 2 6,-15 3-28,0 4 6,-4 5 22,2 0 16,4 0-16,1 0 7,3 9-18,4 5 11,2-1 0,3 5-6,0 2 17,0-1-3,14 3 25,1-3-26,4-2 6,4-4-13,2-2 0,2-5 11,3-4-4,-2-2 7,-1 0-14,1-6 10,-1-11-27,-2-5 17,-2-7-17,-1-4 14,3-5-12,-5-6 15,2-4 0,-3-6 0,-3-9 11,-6-4-6,-6 3 0,-4 4 15,0 13-6,0 8-3,-10 12 16,1 7-26,0 9 45,3 7-21,0 4-23,2 0-2,-5 21 0,-2 18-4,-1 17-2,3 9 12,5 4-12,2 2 6,2-8 0,0-9-7,0-6 12,11-10-5,7-6 0,0-6-3,1-5-6,8-7 9,-3-5 0,1-5-1,2-4 4,1 0-4,2-16 1,-1-8-33,-1-5 17,-1-2-16,-4-5-22,-4-5 3,-6-1-4,-7-3 55,-3-2 11,-3 7-1,0 5 42,0 8 5,0 12-5,-5 7 4,2 7-53,0 1-6,3 0 3,0 24-14,0 20 8,0 14 12,0 11-4,0 2 41,-5 2-20,-6-6 26,-3-2-20,1-6-27,3-7 31,4-2-25,3-4-6,1 0-1,2-5 9,0-5-10,-4-8 0,4-4 9,-3-3-12,-2-6 3,1-4 0,1-5-4,3-3 15,-2-3-11,2 0 0,0 0 11,0 0 3,0 0-14,0-12 0,0-8-10,0-7-17,0-12 14,3-7-5,11-10-37,7 0 17,-1 3-43,0 8 19,-2 9 55,-6 6 7,1 1 4,1 1 23,2-1-21,1 2 3,0 3-9,-3 3 0,2 6 24,-5 6-19,-2 3 30,1 6-28,2 0 6,3 0-16,0 4 3,0 8 0,-3 6-4,-2 2 5,-4 0-1,-6 1 0,0-2 5,-3 1 10,-9-4-15,-1-4 0,-2-4-11,0-5-22,0-3-3,1 0-7,0 0-23,3-6 27,2-6-9,2 3-42,2 3 49,4 3 37,1 2 4,0 1 48,0-2-44,0 2-4,0 0-7,6 0-3,13 0 10,3 2 2,4 2 18,-2-1-1,3-2-11,-5-1 9,5 0-9,-3 0-7,-3-4 31,4-11-32,0-5 1,-1-2-1,0-4-33,-3-1 26,-3 0-12,-5 3 18,-5 1-6,-1 8 14,-5 3 4,-2 6 43,0 5-3,0 1 31,0 0-82,0 18 10,0 9-10,0 6 7,4-2 29,2 3-17,2-7-6,-1 0 7,-1-5-20,-3-4 2,-3-1 2,0-5 11,0-3-15,-12-2 0,-7 0-15,-8-1-6,-6-3-169,-1-3-142</inkml:trace>
  <inkml:trace contextRef="#ctx0" brushRef="#br0" timeOffset="15144.9494">12757 1224 89,'0'0'46,"0"0"43,0 0-25,0 0 37,0 0-53,0 0-13,0 0 15,0 31-25,0-30 16,0-1-18,2 0-18,8 0 17,-1 0-12,8 0 1,2-3 16,2-9-27,0-3 0,0 0-4,-2-3-21,-6 0 18,-1 1 2,-4 2 5,-5 3-15,-3 4 12,0 2 3,0 3-2,-2 2-13,-5 1 15,-4 0 1,4 0 5,-1 9-12,1 6 6,1 6 0,2 3-5,1 5 20,3-1 2,0-1-17,0-2 6,6-6-12,5-3 6,3-3 0,1-6-3,0-5 0,1-2 3,4 0 0,5-12 11,0-5-29,0-4 3,1 0 1,-7-1 4,-2 0 18,-4 4-8,-7 5 0,1 2 0,-4 5 54,0 3-52,2 3 12,0 0-14,2 0 10,2 3-12,0 11 2,0 5 0,-3 4 1,0-1 6,-3 1-7,-3-1 13,0-2 2,0-2-1,0-3-14,0-4 5,0-5-11,0-3 15,0-3-9,0 0 0,3 0-5,3-12-11,4-13 2,5-4-45,-1-2 43,6 2-78,-3 4 55,-1 7 31,-1 6 8,-3 5 40,0 3-21,1 4-10,-1 0 21,6 0-18,-1 10-12,0 3 0,-1 3 13,-3 1-18,-3 1 10,-2-1-5,-5-2 34,7 0-25,-5-5-9,2 1 0,4-3 4,2-6-30,8-2 20,3 0-66,3-5-52,1-16-271</inkml:trace>
  <inkml:trace contextRef="#ctx0" brushRef="#br0" timeOffset="15429.7628">13143 922 501,'0'0'135,"0"0"-91,0 0 8,0 0-6,0 0-46,0 0 0,-23-4-1,21 4-51,1 0-27,-5 0-211</inkml:trace>
  <inkml:trace contextRef="#ctx0" brushRef="#br0" timeOffset="22855.172">15162 1144 23,'0'0'34,"0"0"-9,0 0-8,0 0 29,0 0 10,0 0-9,-52-81 23,42 69-26,1 3 21,-4 0-6,0 5-44,-2-1-4,-4 4-9,0 1-2,-3 0 0,0 0 12,-2 0-16,2 0 4,-4 7 0,3 4 7,2 3 0,3 4 2,5 4 6,4 0-14,2 1 19,6 1-18,1 1-2,0 1 40,9-2-29,5-1 13,3-4-17,1-1 6,0-2-11,3-8-2,4-1 0,2-6 8,-1-1-2,2 0-6,0-8 3,-1-10 11,0-4-15,-3-4 1,-6 1 0,-5 0-2,-5 0 6,-5 1-4,-3 3 0,0 1 9,0 4-12,0 5 3,0 4 0,0 4 0,0 1 6,0 2-6,0 0 0,0 0-9,0 12 8,0 8 1,0-2 0,3 1-4,4-1 8,5-2-4,-1-1 0,0-4 12,0-1-16,-2-3 4,-1-3 0,3 0-13,1-4 6,4 0 4,0 0 1,1-5-36,0-10 37,1-4-6,-2-4 7,4-1-9,-1-3 9,-3 1-7,1 4 6,-7 5-5,-2 7 6,-5 5 0,-3 5 0,0 0-4,0 8 3,0 7 1,1 4 20,-1 4-13,3-1 30,0 1-36,3-4 6,2 1-9,5-1 4,2-3-2,4-1 0,-1-5 21,5-1-23,-3-3 2,3-3 0,-1-3-6,-1 0 6,-3 0 0,-2-10-2,-2-5-12,-1-6 0,-2-3 14,-1-5-5,-1-3-11,-3-1-19,-6 0 16,0 5 17,0 5-6,-6 5 3,-6 7 5,0 6 0,0 0 5,0 5 2,5 0-7,2 0 0,4 0 8,1 0-21,0 5 13,3 3 0,10 2-1,4-2 8,2-3-7,4-4 0,2-1 15,3 0-15,0 0 0,4 0 5,1-3-5,0-1 1,-4 0-1,-2 2 0,-10 2 13,-6 0-13,-4 0 0,-7 0 0,0 0-10,0 0 23,0 13-13,-2 2 20,-7 5-11,-1 4 24,2 1-25,4 0-7,2-1 9,2-3-3,0 0-7,6-1 0,6-3 18,3 0-18,0-6 0,1-5 0,1-3-4,-1-3 8,2 0-4,-1 0 0,-1-19 14,-1-3-18,0-5 4,-2-3-8,-2 2-7,-1-3-7,-4 7 22,-3 0-6,-3 5 15,0 1-9,0 0 5,-6 4-3,-9 2 6,2 1 3,-3 4-11,2 3 0,3 2 14,1 0-17,4 1 3,0 1 0,1 0-15,1 0 18,-2 0-3,2 0 0,1 0 9,1 0-14,1 5 5,1 0-5,0 4-14,0-3 23,0-1-4,0-2 0,0-1 11,0-2-11,0 0 0,0 0 0,0 0-7,4 0 14,2 0-7,6 0 0,0 0 12,6 0-16,2 0 4,2 0 0,0 0-9,2 4 11,-3 0-2,3 1 0,-2 1 12,2-3-15,-2 0 3,2-3 0,-2 0-6,0 0 6,-2 0 0,-2-6 1,-3-3 16,1-1-18,-2 0 1,-2 0 0,-3-1 11,-6 1-3,0-1 11,1 1-15,-2 1 14,-1 1-17,-1 4 6,0 4-1,0 0 0,0 6-1,-12 18-5,-1 6 0,3 6 10,2-2-11,6-2 1,2-3 0,0-5-11,0-3 13,11-4-2,1-4 0,1-5 14,1-4-19,4-4 5,4 0-36,3-9 16,-2-12-143,-1-6-268</inkml:trace>
  <inkml:trace contextRef="#ctx0" brushRef="#br0" timeOffset="23090.0171">16519 720 617,'0'0'58,"0"0"-48,0 0-2,0 0 3,0 0-18,0 0 7,-2-18-90,9 18-91,-4 0-214</inkml:trace>
  <inkml:trace contextRef="#ctx0" brushRef="#br0" timeOffset="24659.168">16984 946 245,'0'0'56,"0"0"-8,0 0-8,0 0-14,-100-12-17,72 14 37,1 12-30,4 3 6,1 4 15,1 4-35,4 4 36,1-2-6,6-1-26,4-5 27,4-2-31,2-2 2,0-4-1,12 0 9,7-6-12,4-3 0,7-4 3,4 0 12,5 0-15,-2-14 0,-4-4-3,-6-7-8,-3-2 11,-8-6 0,0-2 1,-3-5-10,-6-4 9,0-2 0,-5-4 4,-1 2 7,-1 2-11,0 7 0,0 5 7,0 7-8,0 7 7,0 8-6,0 7 37,0 5-34,0 0 14,-1 5-17,-11 21-1,-1 12-9,-4 12 11,5 9-1,3 3 15,5 0-4,4-10-11,0-6 0,15-7 5,7-11-11,-1-4 6,1-6 0,4-7-4,2-7 4,6-4-7,2 0 2,0-7-50,-6-8 25,-6-3-20,-11-1 17,-3 0 32,-6-2-10,-4 4 11,0 4 6,0 4 0,-4 6 69,-6 2-54,0 1-9,-1 0-8,1 8 6,2 6-10,4 1 0,4-1 5,0 0-13,0-1 8,6-3 0,10-2-3,2-2 16,5-2-13,0-4 0,3 0-36,-4 0 34,1-1-33,0-10 16,0 0 14,-4 0-13,-1 0 18,-6 1 0,0 2 4,-3 1 26,1 4-4,4-1-21,-1 4-1,2 0 3,-3 0-7,0 2 0,-2 7 0,-4 2-6,-3 1 6,-1-2 0,-2 5 1,0-3 13,0 1-14,-2-2 2,-2-3 11,-1-2-6,4-2-7,-1-2 0,2-2 1,0 0 14,0-5-10,6-13-5,6-6 7,6-3-21,0 1-1,2 4 15,-4 4-9,-1 6 13,-1 3-4,0 5 0,0 2 12,-1 2-20,-5 0 8,-1 7 0,-2 11 3,0 5 2,-3-1 21,-1 3-6,2-3-14,2-2 14,1-3-20,0-6 0,4-1-6,-1-5 12,5-3-12,2-2-10,3 0-52,-1-14-30,-1-5-340</inkml:trace>
  <inkml:trace contextRef="#ctx0" brushRef="#br0" timeOffset="24922.2255">17415 717 16,'0'0'516,"0"0"-409,0 0-57,0 0-15,0 0 17,0 0-52,0 0 1,0 0-10,0 0-75,0 0-180</inkml:trace>
  <inkml:trace contextRef="#ctx0" brushRef="#br0" timeOffset="25962.5879">18228 956 170,'0'0'99,"0"0"-23,0 0 2,0 0-29,0 0-42,0 0 34,-85-9-1,63 15-23,2 7 6,1 3-15,2 2-8,3 3 0,6 0 15,5-1-11,3-1-4,0-2 0,9-4-14,12-3 23,4-5-9,5-5 0,3 0-30,0 0 23,-2-15-12,-3-3-39,-5-3 51,-7 1 11,-5 2-4,-7 8 57,-2 4-33,-2 6 78,0 0-30,0 9-70,-14 19 5,-5 12 5,-1 8-12,0 3 2,0 5 18,5 1-6,-1-2-14,-2 0 1,-4-4 8,-7-6-5,-1-6-4,-1-7 0,3-11 16,7-9-23,1-9 7,6-3 0,5-1 14,7-21 5,2-5-8,13-9-11,28-6 25,18-4-36,15-6 11,8 2 0,-5 3-21,-4 6 8,-7 8 5,-5 7-35,-7 7-103,-9 2-279</inkml:trace>
  <inkml:trace contextRef="#ctx0" brushRef="#br0" timeOffset="27482.0511">19590 1052 403,'0'0'46,"0"0"-20,0 0 14,0 0 24,0 0 7,-39 85-52,39-75 1,0 1 9,11-5-20,4-2-6,3-2 3,6-2 3,4 0 1,5-9-2,1-9 2,1-6 0,-4-5-4,-3-4-6,-4-6 0,-3-6 8,-3-10-1,0-3-7,-2-5 0,2 1-11,-4 5 15,-1 4-4,-9 8 0,-2 9 11,-2 9-9,0 7-2,-6 10 0,-4 5 33,2 5-30,-3 0 5,-2 21-8,1 20-4,-2 13-1,4 9 5,6 7 0,4-1-6,0-1 9,1-7-3,15-5 0,6-11 11,3-10-13,5-9 2,4-7 0,2-8-11,1-9 1,2-2 5,-2-7 2,2-19-30,3-9 33,-8-4-31,-4-6 25,-8-8-9,-10 1 17,-4-2-2,-8 4 0,0 8 9,0 7-10,0 8 2,-5 9 3,-2 6 27,1 6-25,2 6-1,2 0-5,1 12-8,-2 20 5,-2 15 3,-3 6 0,1 8 19,-3-2-13,4-2 6,0-8-12,0-5 17,2-9-10,-1-6-7,2-8 0,0-8-8,3-4 12,0-6-4,0-3 0,0 0 11,3-12-2,10-15-9,5-7-29,6-6 25,0 1-40,-1 2 19,-1 5 14,-2 3 1,0 8 2,-4 7 8,-3 11-2,-2 3-14,-2 10 4,1 17 12,1 4-4,1 2 17,1 0 10,-1-4-9,1-3-13,0-5 18,2-6-8,4-5-11,5-7 0,4-3 16,5 0-14,-2-13-2,1-7-3,-9-6-9,-6-2-10,-9-4 22,-3-1 0,-5 2 7,0 5-7,0 8 0,-1 9 15,-5 9 4,2 0-15,0 15-4,3 14 0,1 3 12,0 0-9,6-2-3,10-4 4,2-5-11,3-4 13,6-7-6,4-4 0,4-6-36,2 0 5,-4 0-139,-5-13-363</inkml:trace>
  <inkml:trace contextRef="#ctx0" brushRef="#br0" timeOffset="28014.2992">19435 723 145,'0'0'124,"0"0"-117,0 0 88,80 0-23,-39 0-4,6 0 10,8 0-54,4 0 37,7-4-40,5-1-14,4 0-2,4 1-3,-3-1-2,-6 4 0,-10 0-78,-12 1-7,-14 0-104,-10 0-71</inkml:trace>
  <inkml:trace contextRef="#ctx0" brushRef="#br0" timeOffset="30165.7202">22434 989 370,'0'0'181,"0"0"-179,0 0 14,0 0-16,0 0 0,0 0 3,24 41 22,-5-38-12,5-3 15,-1 0 0,3 0-16,3-7-3,1-9-9,-1-3 6,1-5-20,-2-8-7,-2-4-2,-7-5 22,-1-1-13,-6 2 11,-2-1 3,-2 4-1,-2-1-12,-3 3 13,-3 5 0,0 4 19,0 4-11,0 5 39,0 7-5,0 3-1,-1 6 2,-1 1-43,-1 8 5,-2 23-15,-1 16 17,-4 16-7,0 11 14,-4 9-13,-4 4 48,1-5-43,-2-7 16,3-9-16,1-5 16,0-4-20,3-2-2,3-5 11,1-7-17,3-5 7,4-6-1,1-8 0,0-8 12,0-5-12,0-9 0,0-2-17,0 0 5,1-11 12,9-15-1,5-8-3,1-7-61,3-7 39,-2-5-9,0-5-31,2-2-3,2-3-69,0 3-36,1 5 31,-4 4 87,-7 8 56,-5 5 49,-5 7 21,2 2 18,0 7-43,5 4 4,2 4-39,2 5 3,4 5-10,-2 4 5,2 0 1,-2 3 34,1 13-33,-6 7 16,-2 5 0,-4 6-25,-3 0 26,0-1-27,0-3 9,-7-6-4,-5-6-5,-5-7-8,1-4 4,-2-5-19,-3-2 14,3 0-4,2 0-15,2-9 18,7-2 1,1 3 9,5 3 0,1 3 10,0 2-7,0 0-3,14 0 0,9 0-11,1 2 14,3 4-3,-1-3 0,3 0 8,0-2-9,3-1 1,1 0 0,0 0-3,1-1 3,0-13 0,-4-1 0,-2-4 1,-5-7-1,-7-4 0,-4-3 3,-4 0-13,-5 4 10,-3 5 0,0 6 20,0 5-14,-8 5 25,-3 2-17,-2 3-8,0 3 3,-4 0-9,4 1 0,0 9-5,4-1 6,4 0-3,5 0-3,0-1 3,6 0-5,15 1 9,6-4-2,4-5 19,5 1-11,-2-1 0,-1 0-8,-3 2 10,-9 1-17,-8 0 7,-1 4 0,-6 2-3,0 5 13,-1 2-10,-1 4 4,1 4 1,-1 3 30,0 0-32,-1-1 2,3-1 8,2-4 2,-2-3-12,6-2-3,-3-4 5,3-5-8,5-1 3,6-3-1,5-3-26,0 0-138,2-2-274</inkml:trace>
  <inkml:trace contextRef="#ctx0" brushRef="#br0" timeOffset="32254.2351">23860 824 99,'0'0'159,"0"0"-80,0 0-50,0 0 27,0 0 56,-79 76-33,66-47-12,2-2-20,5-1-42,5-3 13,1-4-18,0-2 6,3-3-8,7-3 2,-1-2 0,-1-1-4,-1-5 14,2-3-10,-2 0 0,1 0 4,5-11-13,2-7 9,2-6-18,-2-4-1,-2-3-36,-6 0 33,-4-1 4,-3 5 15,0 6-4,0 6 14,-6 7 12,-2 5 48,2 2-62,1 1 0,2 0-5,3 3-12,0 8 0,0 0 10,3 2 2,9-3-9,4-2 21,4-5-12,-1-3 0,5 0 10,0 0-10,3-14 0,-2-6 0,1-4 5,-2-4 11,-4-4-16,-3-3 0,-2-1 7,-3-3 19,1 0-25,-4-2 6,-1 2-4,-1 8 10,-1 4-13,-3 8 0,-3 12 10,0 4-24,0 3 14,0 0 0,0 20-20,-10 16 19,-1 12 1,0 6 0,1 2 11,6 0-6,2-3-5,2-1 0,0-2-3,3-8 15,7-8-12,-2-8 0,-2-11 8,0-6-16,2-5 8,0-4 0,1 0-2,-1-4 17,-1-11-15,1-6 0,-1-2-6,-2-5-9,-1 0-1,-2 5 15,-2 2-10,0 7-4,0 2 15,-3 6 0,0 4 4,1 1 15,2 1-19,0 0-5,0 0-4,0 0-6,9 4 15,4 1 0,3-3 7,4-2-7,0 0 0,2 0 0,1 0-1,2-7 10,2-6-9,-1-5 0,4-5 9,0-1-18,-4-4 9,-1-4 0,-4-1-3,-6-3 15,0 0-12,-8 0 2,-5 2 10,-2 6 20,0 5-18,0 7-11,-3 4-3,-2 6 1,2 4-1,-1 2 0,-2 5-7,0 21-2,-3 15 5,0 13 4,0 4-7,2 0 16,2 1-9,2-3 0,3-3 11,0-4-20,1-5 9,16-7 0,7-7-4,6-9 17,6-5-13,7-9 0,2-7 5,5 0-2,-2-10-3,0-18 0,-9-4-13,-7-9-18,-8-2 17,-12 4-22,-8 5-10,-4 11 39,-4 11 14,-9 4 10,-2 8 4,-3 0-15,2 10-6,-1 16 0,1 8 1,5 4-8,5-2 7,6 0 0,0-6-7,0-1 13,12-5-6,4-8 0,4-4 9,2-4-11,4-8 2,0 0 0,3 0-6,5-11-19,2-7 24,0-5-11,-3-2 9,-6 1-5,-5 1 13,-6 2-5,-2 1 39,-7 9-37,-1 0 27,-1 8-21,-4 3 7,2 0-20,0 1 5,-2 18-3,1 4-17,-1 3 40,-1 1-20,0-1 16,0-2-11,0 2 23,3-4-27,0-1 0,1-1 9,-3-4 2,1-5-12,-2-4 0,0-4 9,0-3-3,0 0-3,0 0 22,0 0 45,3-10-62,0-10 2,5-6-10,6-3 0,4-3-18,1 2 5,0 4-7,-2 5 8,-2 6-10,-5 6 22,-2 5-1,-2 2-6,-2 2-14,2 2 21,2 13 0,0 2-16,-2 2 23,2-1-7,0 1 0,2-2 11,-3 0-13,-2-5 2,-2-3 0,-2-4-5,-1 0 18,0-3-13,0-2 0,0 0 14,0 0-6,0 0-6,0 0 4,2-5 21,1-13-19,4-6-8,2-4 0,5-3-23,5 4 19,-1 2-29,0 8 15,0 7 2,-9 4 3,0 6 13,-5 0 0,-1 19-11,3 4 5,-2 2 6,1-1 0,0-2 20,4-1-11,2-2 2,7-2-11,8-4 17,8-2-10,9-7-7,5-4-25,6 0-37,1-9-376</inkml:trace>
  <inkml:trace contextRef="#ctx0" brushRef="#br0" timeOffset="33209.5706">26254 801 101,'0'0'214,"0"0"-152,0 0 23,0 0 6,0 0-17,0 0 2,0 0-75,-26-61 28,10 52-26,-1 2 7,-4 4-11,2 3 1,2 0 0,1 0-15,1 13 19,-1 9-4,1 8 0,-2 3 13,8 3-21,5 2 8,4-3 0,0-2-17,6-3 24,11-3-7,2-3 0,0-3 12,-2-3-16,-1-1 4,-6-5 0,-4-1-16,-4-3 13,-2-2-15,0 2-2,-14-4-23,-8-1 42,-2-1-46,-1-2-62,-5 0-31,1 0-100</inkml:trace>
  <inkml:trace contextRef="#ctx0" brushRef="#br0" timeOffset="35145.0294">27390 1012 103,'0'0'29,"0"0"-24,0 0 44,0 0 36,0 0-24,0 0 5,57 32-12,-38-32-23,3 0 48,1 0-55,1 0 0,3-11-7,-1-4-14,1-8 24,3-2-27,-3-10 2,-1-8 4,-4-6-2,-1-3-4,-5 1 1,-1 1 10,-3 3-13,-4 2 2,-1 5 0,-3 4-1,-2 5 15,-1 9-2,-1 1 34,0 7-28,0 2 27,0 6-33,0 6-6,0 0-12,0 1-2,-3 27 1,-4 17-2,-3 18 18,1 13 5,-1 8-9,2 4-4,0 1 23,1-3-16,2-8 1,-2-7 1,2-5-2,-1-4 10,-1-3-18,-2-4 1,-3-4-8,5-5 13,0-9-6,4-7 0,3-6 11,0-9-17,0-7 6,0-3 0,0-5-11,11-2 26,7-19-15,6-12 0,6-9-14,0-10-6,-2-3-26,-6-1 2,-10 0 44,-10 4-32,-2 3 18,-8 7-13,-11 5-22,-2 8 44,-1 6 5,2 7 23,7 4 27,4 6-49,7 1 37,2 4-26,0 1 2,0 0-28,8 0 13,12 0 1,12 1-4,5 1 9,4-2-5,2 0 0,-1 0-9,-1-2 1,-1-6-7,-2-3-45,-7 1 29,-9-1-97,-11 0-80,-11-4-112</inkml:trace>
  <inkml:trace contextRef="#ctx0" brushRef="#br0" timeOffset="35744.418">28419 759 232,'0'0'87,"0"0"-56,0 0 22,0 0 20,0 0-64,-97 24 19,72 6 33,0 5-14,1 3 26,7-2-49,4-5-15,9-4 5,4-5-11,0-4-3,7-5 0,10-5 8,2-4-8,2-4 0,4 0 0,2-8-13,0-13 0,0-4 4,-6-2 4,-3-5-11,-6 0 14,-4 6 2,-3 6 0,-2 9 22,-3 8-1,0 3 29,0 0-39,0 0 1,0 2-22,0 13 10,4 3 0,2 4-8,6-1 12,0-1-4,2-3 0,5-4 7,3-1-25,5-1 4,-1-2-51,2-3-24,-4-2-179,0-4-44</inkml:trace>
  <inkml:trace contextRef="#ctx0" brushRef="#br0" timeOffset="36294.937">29034 737 34,'0'0'249,"0"0"-227,0 0-8,0 0 20,-80 3 27,62 12-30,-2 3 50,4 4-25,4 2-20,3 3 28,3-1-60,6-2 5,0-2-9,0-4 16,3 1-20,11-7 4,3-2 0,3-2 7,5-4 2,2 1-9,1-5 0,-2 0 17,-4 0-20,-1 0 3,-3-12 0,-3-4 5,1-7 2,-2-7-7,2-7 0,-1-2 4,-2 4-11,-2 9 7,-5 6 0,-5 6-12,-1 7 30,0 3-18,0 4 24,0 0-13,-7 0 2,-1 13-13,-2 6 0,3 4-19,5 3 19,2-1 0,0-1-2,6-1 9,6-2-7,0-3 0,3-5 0,-2-3-13,5-6-36,2-1-51,2-3-124</inkml:trace>
  <inkml:trace contextRef="#ctx0" brushRef="#br0" timeOffset="36760.3333">29633 834 63,'0'0'471,"0"0"-391,0 0 16,0 0-57,0 0-35,-100-10 35,76 20-23,0 6-15,1 0-1,3 4 22,3 1-25,8 1 3,8 1 0,1-4-18,0-3 14,6-5 4,12-4-2,4-4-11,2-3-1,4 0 14,1-11-15,-3-12-5,0-10-6,-4-9 4,-2-6-17,-3-6-24,-3 1 61,-2 5 2,-8-1 0,-2 8 84,-2 3-54,0 11 52,0 10 10,0 11-60,0 6 42,-2 0-74,-1 26-23,0 13-2,0 12 20,3 5 5,0-2 0,0 0-29,0-4 18,6-3-32,3-7-34,0-9-19,1-10-297</inkml:trace>
  <inkml:trace contextRef="#ctx0" brushRef="#br0" timeOffset="44960.2852">30740 825 135,'0'0'127,"0"0"-52,0 0-34,0 0 34,0 0-34,0 0-24,0 0 0,0-4-9,0 4-8,0 0 0,0 0-14,0 12 7,0 5 7,0 2 0,0 7 4,0-1 2,6 1-6,1-2 0,2-3 14,0-3-12,0-3-2,3-3 0,0-4-3,1-5 7,2-3-4,4 0 0,3-5 19,1-13-39,3-3 13,-1-5-5,-3 1 3,-2-2 2,-2 1 7,-6 2 0,-5 4 10,-1 10-2,-5 5-8,-1 5 30,0 0-30,0 18-23,2 8 23,1 4-3,1 0 11,2-3 7,2-3-13,2-6 10,-1-4 13,2-4-14,4-3-6,1-4 0,11-3 4,7 0 1,5-10 4,1-11-9,-2-3 3,-7-4 5,-7-7-3,-11-2 10,-6 0-16,-7 4 14,0 8-18,0 5 2,0 8-14,-10 3-15,3 5-35,-2 4-58,-1 0-114</inkml:trace>
  <inkml:trace contextRef="#ctx0" brushRef="#br0" timeOffset="45207.6055">31617 1087 494,'0'0'144,"0"0"-98,0 0-34,0 0-12,0 0 0,0 0-50,0-10-33,4 6-53,4 3-155</inkml:trace>
  <inkml:trace contextRef="#ctx0" brushRef="#br0" timeOffset="45840.4328">31857 1089 437,'0'0'37,"0"0"-16,0 0-21,0 0 5,0 0-5,0 0 52,22 13-37,-5-11 33,-1-2 0,7 0-32,0 0 15,-3 0-31,2-9 2,-3-6-2,-6-3 5,-3-3-5,-4-2 0,-5-3-8,-1-4-8,0 0 11,0-3-40,-11 5 23,-1 5-16,-5 9 25,2 5 10,-1 6 3,4 2 0,3 1 0,6 0 0,3 0-6,0 0-4,0 4 10,12 4 3,6-1 8,1 1 11,2-2-3,0 0-17,-3 0 29,1 3-29,-1 0 10,0 2-9,-3 2 11,1-1-5,-2 2-9,-2-1 0,-3-1-4,-3 2 11,-3-2-7,-2 3 2,-1-2 13,0 1-15,0 1 11,0-2-11,0 0 21,0-1-12,-3-1-9,0-1 0,3 0 13,0 0-18,0-3 5,0 0-61,8-2-36,8-5-292</inkml:trace>
  <inkml:trace contextRef="#ctx0" brushRef="#br0" timeOffset="46063.1702">32438 1206 834,'0'0'18,"0"0"-15,0 0-6,0 0 6,0 0-20,0 0-2,0 0-28,3-22 7,10 19-120,-3 0-95,1-4-62</inkml:trace>
  <inkml:trace contextRef="#ctx0" brushRef="#br0" timeOffset="46442.0988">32737 670 376,'0'0'94,"0"0"-50,0 0 34,0 0 33,0 0-76,0 0 14,24-75-39,-24 75 6,0 15-28,0 14 12,-6 11 0,-9 8 20,0 6-19,-1 4 17,4-1-11,2-4 11,4-8-6,6-8-12,0-5 2,0-6-7,4-4 9,6-7-4,1-4 0,0-4-10,3-7 4,3 0-26,2 0-41,0-4-87,-2-11-383</inkml:trace>
  <inkml:trace contextRef="#ctx0" brushRef="#br0" timeOffset="46711.5732">32519 825 213,'0'0'80,"0"0"-68,0 0 107,0 0 32,0 0-116,100 57 21,-65-47-11,5-3-35,0 2 41,-1-3-51,0 2 12,-2-5-28,-3-3 16,-4 0-38,0 0-56,-7 0-127,-3 0-116</inkml:trace>
  <inkml:trace contextRef="#ctx0" brushRef="#br0" timeOffset="46932.7409">33034 1016 95,'0'0'507,"0"0"-424,0 0-60,0 0-8,0 0 53,0 0-68,0 0 6,-2 0-27,-5 0-23,-3 0-216</inkml:trace>
  <inkml:trace contextRef="#ctx0" brushRef="#br0" timeOffset="49255.8701">1881 2752 22,'0'0'284,"0"0"-248,0 0 32,0 0-6,0 0-32,0 0 26,0 0-28,-3-21-26,3 21 6,0 0-8,0 18 0,0 9 26,0 9-24,0 5 32,0 1-17,0-1-10,0-1 3,0-5-10,0-4 0,0-2-4,0-4 4,0-2-17,0-5-101,6-6-59,-3-7-76</inkml:trace>
  <inkml:trace contextRef="#ctx0" brushRef="#br0" timeOffset="49804.1709">1859 2770 94,'0'0'126,"0"0"-61,0 0-25,0 0 20,0 0-9,0 0-27,58-66 9,-42 66-26,4 1 33,-1 18-10,3 6-21,-5 2 16,-1 2-19,-5-2-6,-4-5 6,0-2 1,-4-5 4,-1-4-11,-2-4-6,0-2-1,0-4 2,0-1 5,0 0 40,0 0-39,0-8 0,3-13-1,3-4 0,3-8 2,7-2-2,1 1 0,4 3-5,-2 8 9,-1 4-4,-2 7 0,-5 6 5,-1 5-11,-4 1 6,6 0 0,-1 8-8,2 12 21,-1 4-13,1 4 0,-5 0 9,-1 1-6,-2-4-3,2-2 3,-4-2-6,0-3 13,2-2-20,-5-3-9,0-5-45,0-3-22,0-3-71,3-2-101</inkml:trace>
  <inkml:trace contextRef="#ctx0" brushRef="#br0" timeOffset="50120.3743">2582 2668 235,'0'0'172,"0"0"-172,0 0 0,0 0 15,0 0 46,8 100 17,-8-65-15,0 0-46,0-2 22,0-3-38,0 0 0,-2-3 9,1-2-1,-2 0-9,1-5 0,-1-7-11,0-2 8,3-7-111,0-4-80,0 0-66</inkml:trace>
  <inkml:trace contextRef="#ctx0" brushRef="#br0" timeOffset="50358.6884">2693 2597 262,'0'0'194,"0"0"-132,0 0-41,0 0 13,0 0-34,0 0 1,83-27 24,-56 27-25,0 0 14,-5 0-14,-1 0 5,-3 0-20,-1 7-22,-4 3-116,-9 0-79</inkml:trace>
  <inkml:trace contextRef="#ctx0" brushRef="#br0" timeOffset="50559.2389">2667 2810 315,'0'0'113,"0"0"-112,0 0 16,0 0 38,0 0 18,0 0-57,87-5-11,-60 5-3,-8 0-2,2 0-11,-9 5-97,-5 8-142</inkml:trace>
  <inkml:trace contextRef="#ctx0" brushRef="#br0" timeOffset="50775.4312">2673 3032 239,'0'0'241,"0"0"-208,0 0-19,0 0 3,0 0 25,0 0-39,30 2 45,0-2 9,1-3-52,2-4 14,-3 3-19,-2 1-3,-5 1-3,-1 2-76,-1 0-64,-3 0-112</inkml:trace>
  <inkml:trace contextRef="#ctx0" brushRef="#br0" timeOffset="51439.2376">2373 2862 94,'0'0'161,"0"0"-88,0 0 39,0 0-36,0 0-6,0 0-46,0-2-16,0 8-8,3 11 6,-3 5 23,0 4 32,0 0-60,0 0 15,-9-1-15,0-1 17,2-4-26,4-4 8,3-3-54,0-2-66,0-7-129</inkml:trace>
  <inkml:trace contextRef="#ctx0" brushRef="#br0" timeOffset="52241.028">3182 2641 159,'0'0'241,"0"0"-155,0 0-86,0 0 6,0 0-5,0 0 57,0 99 0,-9-60 7,-2-3-51,0-1 28,0-2-36,-1-4-5,2-2 0,-1-2 6,-3-2-7,0-4 0,5-5-13,4-6-3,5-8-50,0 0-60,0-4 32,11-14-61,4-7-13,3-8 91</inkml:trace>
  <inkml:trace contextRef="#ctx0" brushRef="#br0" timeOffset="52479.3384">3167 2791 37,'0'0'88,"28"-90"4,-14 44-1,-1 7 29,2 5-45,-4 7 19,-1 10-16,-4 8-36,0 8 16,2 1-56,5 11 0,2 23-1,4 16 4,-4 7 32,0 3-15,-6-3 3,-3-3 5,1-4-22,1-7-8,1-2 0,1-8 10,2-6-15,-1-7 5,-3-7-28,-2-8-3,-4-5-80,1 0-158,-3-16-141</inkml:trace>
  <inkml:trace contextRef="#ctx0" brushRef="#br0" timeOffset="52664.2472">3267 2830 463,'0'0'192,"0"0"-189,0 0-6,0 0-8,0 0 11,0 0 6,70-6-6,-34-3-21,-12 0-119,-6 2-244</inkml:trace>
  <inkml:trace contextRef="#ctx0" brushRef="#br0" timeOffset="53343.6792">3902 2535 271,'0'0'218,"0"0"-161,0 0 43,0 0-59,0 0-2,-89-28-19,70 28-8,2 0-8,-1 0-4,6 9 0,-1 6-13,7 6 6,3 6 7,3 5-4,0 2 14,3 2-14,18 0 4,4-1 0,6-3 18,2-1-12,0-4-2,-3-1-4,-7-2 12,-4 0-13,-7-3 1,-5-1 0,-4 1-3,-3-3 12,0 0-9,-18-1 0,-4-4 17,-4-4-11,-2-7-6,1-2 0,-1 0-10,0-16-16,1-2-18,0-4 6,2 4-101,-5 2 56,4 5-121</inkml:trace>
  <inkml:trace contextRef="#ctx0" brushRef="#br0" timeOffset="54099.0281">4186 2518 327,'0'0'126,"0"0"-31,0 0 8,0 0-89,0 0 0,0 0-8,-24 95 4,17-45-8,-1 3 5,5 1-7,3-4 0,0-4 22,3-5-18,11-7-4,6-3 1,4-7 1,2-7 14,11-9-16,3-8 23,1 0-11,3-16 12,-3-10-24,-4-7 2,-4-6-2,-3-5 8,-8-1-8,-4-3 0,-9 0 18,-8 4-20,-1 2 2,0 4-6,-10 6-3,-2 4-64,3 10-29,4 8-61,2 10-148</inkml:trace>
  <inkml:trace contextRef="#ctx0" brushRef="#br0" timeOffset="54454.2392">4863 2523 525,'0'0'111,"0"0"-84,0 0-15,0 0-12,0 0-1,0 0 1,0 93 7,0-49 29,0 0-31,0-5 6,0-1-7,0-4 13,0-2-17,-1-5 0,1-4-13,0-5 9,0-5-68,0-7-90,7-6-118</inkml:trace>
  <inkml:trace contextRef="#ctx0" brushRef="#br0" timeOffset="54916.5571">4907 2687 182,'0'0'66,"0"-87"-46,8 39 44,9 6-12,1 7 47,-3 13-7,-2 6-12,2 7-14,1 6-43,1 3-9,5 0-11,-1 15 13,-3 13-16,-5 1 0,-8 8-1,-5-1-15,0 0 16,-19-1 0,-8-5-2,-3-5-32,-1-5 10,1-10-21,9-4-13,3-6 34,7 0-2,4-3 18,4-5 8,2 0 3,1 5 68,0 3-28,0 0-40,13 0 5,12 3-2,1 9 27,5 3-6,-2 0-21,-3 0 7,-2 3-12,-2-1 7,-3 1-12,-2 1 4,-3-1 0,2-1 0,-5 0-12,0-6-40,-3 0-71,1-5-72,-3-6-73</inkml:trace>
  <inkml:trace contextRef="#ctx0" brushRef="#br0" timeOffset="55201.4382">5369 2482 536,'0'0'181,"0"0"-158,0 0-32,6 87 18,-6-45 8,0-2 12,0-1-19,0 0-1,0-4-9,0-2 3,0-4-8,0-5 5,0-5 0,0-4-1,0-2-43,0-8-27,0-2-156,0-3-149</inkml:trace>
  <inkml:trace contextRef="#ctx0" brushRef="#br0" timeOffset="55448.8599">5387 2497 359,'0'0'60,"0"0"-29,0 0 17,42-78 16,-20 68 16,2 2-55,3 4 15,1 2-40,5 2 9,-5 0-11,-5 0 2,-1 6-4,-8 8 2,-4 4-83,-7 3-19,-3 3-47,-5-2-106</inkml:trace>
  <inkml:trace contextRef="#ctx0" brushRef="#br0" timeOffset="55671.5333">5401 2657 433,'0'0'126,"0"0"-41,0 0-33,0 0 10,0 0-59,0 0 0,64-7 19,-27 4-11,-3 3-5,-6 0-6,-6 3-3,-8 9-10,-5 3-27,-9 4-63,0 1-93,-13 3-109</inkml:trace>
  <inkml:trace contextRef="#ctx0" brushRef="#br0" timeOffset="55834.317">5378 2894 419,'0'0'101,"0"0"-79,0 0-20,0 0 46,0 0 29,0 0-58,75 10 24,-44-10-35,5 0 5,0-2-16,-3 0 3,-1 0-68,-6-1-59,-1-2-208</inkml:trace>
  <inkml:trace contextRef="#ctx0" brushRef="#br0" timeOffset="56311.6081">6081 2448 560,'0'0'103,"0"0"-92,0 0-11,-12 87 57,4-46-32,1-1 13,0-1-37,2-4 0,2-3 3,0-2 5,3-4-9,-3-1 0,0-2 9,3-5-29,-2-6 13,2-8-89,0-4-166</inkml:trace>
  <inkml:trace contextRef="#ctx0" brushRef="#br0" timeOffset="56781.7006">6097 2517 437,'0'0'123,"0"0"-13,24-84-51,-15 67-33,2 8 10,5 9-33,3 2 11,5 22-20,0 12 6,0 5 0,-12 1 10,-2-2 5,-4-3-13,-4-7-2,-2-6 10,0-4-12,0-9 2,0-3 0,0-4-3,0-4 8,3 0-7,4-2 2,6-18-4,4-11-13,7-5 15,-2-1-19,-4-2 14,0-1 1,2 3 6,3 1 0,0 7 6,-1 7-15,-7 9 9,-3 13 0,-3 0-8,0 19 8,-3 17 0,-3 9 19,-3 3-15,0 0 32,0-4-26,-3-5-5,1-1 4,-1-7-2,3-2-7,0-4 0,0-2-15,0-6 13,0-5-86,3-8-220</inkml:trace>
  <inkml:trace contextRef="#ctx0" brushRef="#br0" timeOffset="57298.3176">6742 2475 305,'0'0'175,"0"0"-99,0 0-23,0 0-44,0 0 5,0 0 23,1 102 15,-1-56 11,0-1-56,-4-5 13,-4-2-14,1-5 11,1 0-16,-2-4-1,4-5 0,-1-3-11,5-7-24,0-9-38,0-5-161,0 0-204</inkml:trace>
  <inkml:trace contextRef="#ctx0" brushRef="#br0" timeOffset="57545.7338">6792 2456 395,'0'0'174,"0"0"-94,0 0-48,0 0 25,0 0-48,0 0 11,89-56-20,-54 56 18,1 0-24,0 0 6,-2 7 0,-4 4-12,0 1-28,-3-3-60,-5 0-127</inkml:trace>
  <inkml:trace contextRef="#ctx0" brushRef="#br0" timeOffset="57777.4292">6785 2641 342,'0'0'41,"0"0"-18,0 0-15,0 0 20,0 0 18,0 0 10,82 19-48,-54-16 22,-7 3-30,-4 3-13,-7 2 6,-6 3-170,-4-1-124</inkml:trace>
  <inkml:trace contextRef="#ctx0" brushRef="#br0" timeOffset="57984.4881">6709 2894 105,'0'0'49,"0"0"106,0 0-50,0 0-45,89 11 12,-48-11-37,5 0-20,-1 0-2,-3 0-6,-7 0-7,-2 0 0,-9 0-87,-3 0-122,-5 0-111</inkml:trace>
  <inkml:trace contextRef="#ctx0" brushRef="#br0" timeOffset="58278.5817">7380 2555 572,'0'0'121,"0"0"-56,0 0-40,0 0-21,0 0-4,0 0 4,0 61-4,0-27 0,0-1 13,0-3-14,0 0 1,0-5 0,-7-2-9,4-5 7,1-6-49,1-5-30,1-3-79,0-4-63</inkml:trace>
  <inkml:trace contextRef="#ctx0" brushRef="#br0" timeOffset="58701.8263">7377 2507 389,'0'0'118,"0"0"-17,0 0-44,0 0-10,0 0 1,0 0-47,23-43-1,-4 68 14,3 4-9,-4 6 13,0 2-18,-4-3 2,0 1 8,2-4-3,0 1-7,0-4 0,1-2 12,-4-2-13,0-3 1,-5-3 0,1-4-8,-1-5 13,-4-3-5,-1-5 0,-2-1 9,1 0-5,2-1 5,4-17 42,1-9-22,4-8-21,-1-3-8,1-2 0,-2-1 11,1 2-18,-2 3 7,-2 1-4,-2 7-5,0 0-25,-2 7 19,1 3-26,2 5-40,-2 1-81,-1-2-346</inkml:trace>
  <inkml:trace contextRef="#ctx0" brushRef="#br0" timeOffset="59319.1202">8087 2348 300,'0'0'147,"0"0"-86,0 0 1,0 0-55,0 0-7,0 0 0,9 2 6,12 4 39,9-1 5,7-1-33,7 1 19,6-4-22,4-1-14,0 0 0,-2 0-8,-7 0-7,-5 0-63,-13 3-74,-11 2-83</inkml:trace>
  <inkml:trace contextRef="#ctx0" brushRef="#br0" timeOffset="59682.4316">8308 2432 223,'0'0'140,"0"0"-71,0 0 10,0 0-37,0 0-6,0 0-15,0 47 18,0-23 16,2 5-52,1 5 19,-2-2-9,1 1 6,-1 2-3,1 2-16,-2-3 0,0 0 12,0-3-8,0-5-4,0-1 0,0-7 12,0-5-33,0-3 21,0-7-82,0-3-82,0 0-226</inkml:trace>
  <inkml:trace contextRef="#ctx0" brushRef="#br0" timeOffset="80238.5194">10069 2571 38,'0'0'73,"0"0"-10,0 0-12,0 0-6,0 0-4,0 0-32,0 0 18,0 0 0,0 19-3,1-6 25,1 2-29,-1 0 16,2 3 5,2-1-39,-1 1 19,3-1-21,-2-1 5,4 0 11,-3-2-10,4-2-6,-2-2 5,-1-2 7,1-3-9,1-3-3,0-2 2,1 0 13,5 0-10,2-2 16,0-11-14,0-1 6,2-4-10,-3-4-3,-2 1 1,-2-2-7,-3 4 9,-3 1-3,-3 1 3,-2 6 10,-1 0-7,0 4 16,0 4 0,0 1 25,0 2-43,0 0 4,0 0-8,0 9-7,5 9 7,1 4 0,4 1 1,-1-2-3,2-1 7,2-4-5,-2-2 1,2-3 14,-1-4-15,-3-3 0,7-1 0,-2-1-8,2-2 11,2 0-3,6-2 2,-2-12 6,2-6-16,-6-1-1,-3 0-31,-6 1 38,-6 2-23,-3 3 13,0 2 5,-3 2-7,-11 2 11,-2 3-8,4 0 11,-1 3 3,4 3 0,4 0 7,1 0-6,2 0 7,2 0-16,0 0 5,0 0-4,11 4 4,4 1 0,6-3 9,2-2 12,1 0-9,-1 0-9,2 0-3,5-5 4,6-11-10,4-6 9,0-5-3,-2-3 0,-9 0 11,-3-2-11,-4-1 0,-7-1 2,-3-1 2,-5 2 0,-5 2-4,-2 4 24,0 6-21,0 5 21,0 7 8,-2 3-31,-1 5 18,0 1-19,-1 0 0,0 21-4,-2 13 4,-2 13 0,3 6 0,1 2 10,1 1 2,2-2-7,-2-3-2,1-6 17,2-6-7,0-5-12,0-8-1,0-1 3,0-5-12,0-9 9,0-3 0,0-6-3,0-2 21,0 0-18,2-11 0,2-10-10,2-3 7,0 0-27,0 3 30,2 4-11,0 2-6,0 4 16,4 1-8,1 4-6,2 3 3,4 3 12,1 0 0,1 0-5,0 4 6,-2 8-1,-1 2 0,1 0 1,-2-1-8,2-1 7,-1-3 0,3-1 0,0-4 12,0-2-12,1-2 0,2 0 7,-2-2-15,-2-12 8,-4-2 0,-5-4-1,-5 2 12,-6 0-11,0 5 0,0 2 7,0 5 5,0 6 1,0 0 7,0 0-20,0 3-13,0 13 13,0 3 0,1 1 4,9-2-10,1-3 6,1 0 0,1-5 1,2-4 14,0-1-19,0-5 4,3 0-59,0 0-13,-3-17-290</inkml:trace>
  <inkml:trace contextRef="#ctx0" brushRef="#br0" timeOffset="80445.5743">11319 2359 545,'0'0'56,"0"0"-43,0 0 16,0 0 10,0 0-29,0 0-10,-7-9-65,7 9-147</inkml:trace>
  <inkml:trace contextRef="#ctx0" brushRef="#br0" timeOffset="81294.4851">11683 2406 422,'0'0'107,"0"0"0,0 0-64,0 0 17,0 0-50,0 0-7,-91 36 3,81-7 13,-1 3-18,2 2 22,6-4-20,3-3 10,0-5-13,0-4 0,9-1-1,6-3 10,4-6-9,1-3 0,7-5 10,3 0 0,-1-1-10,4-16-1,-1-4-4,-4-3-38,-4-4 28,-5-3-1,-4-4 0,-6-4 4,0-3 12,-6 2 0,-2-2 15,-1 3-11,0-2 26,0 3-20,5 4 8,-1 5-22,4 8 4,-1 11 0,-5 7-2,2 3 5,-1 23-3,0 18 5,2 13-2,-5 5 46,0-2-25,0-1-5,0-7 0,0-6-6,0-7-13,0-7 0,-2-8 6,1-5-10,-1-7 4,1-4 0,1-5-7,0 0 17,0-7-11,0-16 1,9-9-54,8-3 54,0 5-24,1 9 24,-6 6-18,0 6 19,-3 6-1,-2 3 0,5 0-6,2 5-3,-1 8 9,2 2 0,-3 2-8,3-4 17,-6-1-9,1-1 0,0-4 9,0 1-17,-3-2 8,5 0 0,1-2-4,5 0-14,5-3-37,2 1-133,-1-2-208</inkml:trace>
  <inkml:trace contextRef="#ctx0" brushRef="#br0" timeOffset="82690.6954">13449 2259 305,'0'0'184,"0"0"-119,0 0 1,0 0-30,0 0 0,0 0-36,3 1 2,0 20-2,2 10 18,-1 10 4,-1 6 35,-1 3-52,1-1 21,3-2-15,1-8-1,2-6-5,3-3-5,-3-6 0,2-3-9,-5-6-4,-1-7-11,0-5-59,-4-3-143,2 0-6</inkml:trace>
  <inkml:trace contextRef="#ctx0" brushRef="#br0" timeOffset="82950.6802">13563 2239 270,'0'0'124,"0"0"-82,0 0 11,0 0 16,0 0-46,0 0 33,91-62-26,-61 57-25,-2 2-2,0 2 3,-4 1-6,-2 0 0,-3 0-52,-5 0-42,-8 4-126,-6 9-57</inkml:trace>
  <inkml:trace contextRef="#ctx0" brushRef="#br0" timeOffset="83168.1954">13543 2409 86,'0'0'163,"0"0"-84,0 0-13,0 0 3,0 0-11,0 0-26,51 3-15,-27 1 13,0 2-29,0 0 7,-5 1-8,2-2-54,0 0-91,-5-2-77</inkml:trace>
  <inkml:trace contextRef="#ctx0" brushRef="#br0" timeOffset="83500.2506">14092 2216 95,'0'0'193,"0"0"-177,0 0 10,0 0 14,0 0 50,86 0-35,-55 0-52,0 0 15,1 0-18,-6 0-12,-2 0-117,-8 0-200</inkml:trace>
  <inkml:trace contextRef="#ctx0" brushRef="#br0" timeOffset="83700.5633">14234 2221 319,'0'0'47,"0"0"28,-25 78 37,19-45-20,1 0-37,4 0-52,1-1 30,0-2-33,-2 0 2,1-3-4,-4-3 2,2-1-3,-4-5-33,1-6-145,-3-6-69</inkml:trace>
  <inkml:trace contextRef="#ctx0" brushRef="#br0" timeOffset="83869.845">14098 2601 384,'0'0'85,"0"0"-67,0 0-4,0 0 51,0 0-36,103 5 6,-65-5-35,0-5 2,1 2-5,-3-1-26,-3 1-82,-3-3-183</inkml:trace>
  <inkml:trace contextRef="#ctx0" brushRef="#br0" timeOffset="84155.0131">14598 2298 467,'0'0'114,"0"0"-72,0 0-42,0 0 7,0 0 7,0 0-14,3 73 55,0-37-6,-3 2-39,0-1 45,0-3-39,-9-2-9,0-4 9,0-7-14,3-3-2,2-6 0,1-6-25,3-5 7,0-1-74,0-1-24,0-19-32,7-8-207</inkml:trace>
  <inkml:trace contextRef="#ctx0" brushRef="#br0" timeOffset="84487.1092">14623 2342 29,'0'0'174,"0"0"12,14-81-31,-11 70-33,3 6-100,-2 5 26,5 0-48,5 22 5,4 12 3,2 5-8,-3 3 20,-2-2 9,1 1-19,1-5 25,-2-6-34,2-4 5,-1-7-4,-2-2 3,-3-7-5,-3-2 0,-1-5 14,-6-3-14,2 0 0,2 0 0,2-15 47,5-12-40,0-6-7,0-7 0,0-3 11,-2-2-11,1-1 0,-2 4 0,-3 6-20,-2 8-18,-1 7-11,-3 10 14,0 8-93,0 3-130</inkml:trace>
  <inkml:trace contextRef="#ctx0" brushRef="#br0" timeOffset="84950.47">15276 2227 553,'0'0'133,"0"0"-92,0 0-7,-44-80-8,29 71-12,-1 7-2,-3 2-12,-2 3 0,4 17-20,2 4 19,8 3 1,4 6-1,3 1 10,0 1-9,1 3 0,15-2 3,4 0-12,2-1 11,-1-3-2,-3-4 0,-3-2 14,-7-3-15,-4-2 1,-4-3 0,0-5-5,0-1 11,-6-3-6,-13-4 20,-9-4-13,-4-1 10,-2 0-17,0-6-15,4-3 13,0-2-80,2 1-87,1-2-301</inkml:trace>
  <inkml:trace contextRef="#ctx0" brushRef="#br0" timeOffset="86492.0037">15247 2154 97,'0'0'83,"0"0"16,0 0-22,0 0-12,0 0-28,0 0-35,26-21 13,-10 20 13,3-1 5,1 2 20,-1 0-41,4 0-2,0 14 7,3 4-7,-1 3 5,5 3-15,-1 3 11,-1 3-12,-4 4 5,-7 3-4,-8-1 23,-9 2-23,0-2 14,-9-3-10,-10-4 7,-3-4-4,-2-2-3,-3-4 10,-5-3 21,0-5-21,-2-1-13,2-6-1,5-3 8,3-1-12,4 0 4,0-8 0,2-8 0,-1 0-2,2-2-5,0 1-15,1 4-67,2 2-67,3 4-124</inkml:trace>
  <inkml:trace contextRef="#ctx0" brushRef="#br0" timeOffset="87308.9831">16038 2179 248,'0'0'25,"0"0"20,0 0 43,0 0-21,0 0-12,0 0-25,-97-71 1,76 65 7,-1 1-33,-2 5 7,1 0-12,0 0 18,-1 9-18,3 8 0,3 6 0,2 5-3,5 4 14,10 7-11,1 0 0,3 3 10,16-2-17,2 0 7,4-6 0,2 0-3,4-6 11,-1-2-8,0-4 0,-6-3 4,-11-3-4,-6-3 0,-7 0 0,0-3-2,-11 0 15,-8-4-13,-3-1 0,-3-5 10,1 0-27,-1 0 17,-1-5-51,0-6-7,-1-4-116,2-1-28</inkml:trace>
  <inkml:trace contextRef="#ctx0" brushRef="#br0" timeOffset="88380.4727">17422 2410 99,'0'0'297,"0"0"-219,0 0-23,-13-80 4,1 58-31,-1 4-23,-1 1 54,-3 7-51,-2 4 13,-4 4-21,-6 2 14,-4 9-8,2 14-6,0 7 0,9 1 15,6 3-9,7-2-6,7-4 0,2-2 11,0-4-16,11-4 5,6-3 0,4-7 0,-1-5 5,6-3-5,-2 0 0,4-16 14,1-6-27,-6-3 13,-5 0 0,-6 9 1,-7 4 19,-2 8-15,-3 4 52,0 0-50,0 0-2,1 2-5,4 14 0,3 5-15,5 1 20,4-1-5,5-1 0,7-2-23,4-4 9,4-6-44,4-2-102,-3-2 5,0-4-246</inkml:trace>
  <inkml:trace contextRef="#ctx0" brushRef="#br0" timeOffset="89683.5601">19035 1989 119,'0'0'87,"0"0"26,0 0-8,0 0-9,0 0 1,0 0-57,0 0 3,-80-63-10,66 63-22,-5 0-8,-2 6-3,-3 12 0,-1 13-10,-2 13 11,0 12-1,3 7 8,3-1-1,9-5 13,7-8-20,5-5 0,5-6-9,16-7 16,3-3-7,4-9 0,-1-9 13,5-6-12,2-4 0,3-2-1,4-16 26,0-6-19,-8-4 1,-6-6 3,-9-1-2,-6-2 17,-9-1-26,-3-4 0,0-3 2,-5 0 4,-10 0-6,-3 3 0,-2 5-15,-4 11-8,-5 9-44,-2 14-59,-6 3-153</inkml:trace>
  <inkml:trace contextRef="#ctx0" brushRef="#br0" timeOffset="89962.2202">18849 2156 454,'0'0'90,"0"0"-85,0 0 7,0 0 14,89 76 14,-56-44-7,1-1 13,1-3-45,-4 1 15,-3-4-10,-4 2 6,-9-4-12,2 0 0,-7-4-14,0-1 9,1-5-121,-3-2-91,-1-6-114</inkml:trace>
  <inkml:trace contextRef="#ctx0" brushRef="#br0" timeOffset="90401.0652">19438 2105 416,'0'0'45,"0"0"-19,0 0-26,0 0 5,-4 77 17,4-31 43,0 1-30,0-2 32,0-3-52,1-6 13,14-6-28,3-4 24,4-6-19,0-7-5,-2-4 0,2-8-3,1-1 9,1 0-6,4-18 0,4-7 19,0-7-7,0-2-12,-4-2 2,-4 0-2,-8 1 2,-8 0-2,-7 2 0,-1 3-12,0 6 9,0 9-80,-4 6-116,-3 3-150</inkml:trace>
  <inkml:trace contextRef="#ctx0" brushRef="#br0" timeOffset="90933.1887">20062 2058 458,'0'0'29,"0"0"65,0 0-36,0 0-49,0 0-2,0 99 7,0-50 19,0-3 4,0-5-30,0-4 15,0-4-22,0-4 4,0-3-14,0-4 10,0-5-10,0-6-12,0-7-106,0-4-27,0 0-156</inkml:trace>
  <inkml:trace contextRef="#ctx0" brushRef="#br0" timeOffset="91472.3215">20123 2007 144,'0'0'93,"0"0"-53,0 0 46,0 0 26,0 0-11,80-71-5,-62 71-83,0 0 3,2 0-8,-2 15 6,-4 9-13,-3 8-1,-6 6 0,-5 1-15,0-2 15,-19-1-9,-7-4 6,-6-5-34,2-3-2,5-7 6,6-7 32,10-5-16,4-4 34,5-1-16,0 0 46,0 0-45,12 0 34,12 0-36,4 0 6,5 0-18,-3 8 14,-3 9-2,-3 2 0,-8 5 12,-2 1-14,-5 1 2,-6-2 0,-3-1 10,0-4 8,0-2-4,-5-5 17,-10-2-30,-6-2 38,-4-2-37,-3-3 6,-2-3-12,2 0 4,1 0-31,2 0-48,5-12-134,4-3-46</inkml:trace>
  <inkml:trace contextRef="#ctx0" brushRef="#br0" timeOffset="91804.2801">20544 2072 442,'0'0'133,"0"0"-78,0 0-40,0 0 7,0 0 1,0 0-13,49-3-9,-16 3 10,1 0 3,2 0-8,-3 0-6,-4 0-30,-5 0-29,-6-10-104,-6 3-103</inkml:trace>
  <inkml:trace contextRef="#ctx0" brushRef="#br0" timeOffset="92036.0749">20693 2030 45,'0'0'121,"0"0"-13,-22 84-7,11-45 0,-1 0-12,5-2-48,2-3 11,4-4-37,1-4-8,0-1 3,-2-1-6,1-1-4,-2-2 0,-2-3 14,-2-3-29,1-2 1,-3-7-211,-2-2-190</inkml:trace>
  <inkml:trace contextRef="#ctx0" brushRef="#br0" timeOffset="92205.2653">20476 2492 642,'0'0'24,"0"0"-20,0 0 1,0 0-5,0 0 64,117 13-61,-75-13 4,1 0-1,-1 0-6,-8 0-6,-6-3-109,-6-4-77,-6-2-224</inkml:trace>
  <inkml:trace contextRef="#ctx0" brushRef="#br0" timeOffset="92637.5892">21106 2001 251,'0'0'166,"0"0"-123,0 0 15,0 0 1,0 0 13,0 0-26,66-5-24,-35 5 28,6-1-50,2-1 2,-1-2-3,-3 3 11,-5-3-20,-3 1-25,-6 0-123,-9-1-98</inkml:trace>
  <inkml:trace contextRef="#ctx0" brushRef="#br0" timeOffset="92875.6093">21297 1995 255,'0'0'94,"0"0"26,-21 93 4,17-54-47,2 0-11,0-2-57,2-3 31,0-5-40,0-2 15,4-4-20,3-2 5,1-3 0,-1-2 1,0-1-1,1-4-2,0-4-63,-4-4-162,-1-3-226</inkml:trace>
  <inkml:trace contextRef="#ctx0" brushRef="#br0" timeOffset="106150.1504">22787 2232 144,'0'0'111,"0"0"-111,0 0 0,0 0 11,0 0 21,0 0 13,0 0 12,77 16-34,-58-16 10,-1 0-33,-3 0 12,1 0 3,-2-3-9,2-8-4,-4-1 1,-3-3 14,-3-2-16,0-1 5,-5 2 1,-1 1 29,0 3-16,0 4-6,0 5 54,0 2-54,0 1 33,0 0-47,0 0 6,-3 8-19,-2 8 13,2 5 0,1-1-3,2-1 13,0-2-10,0-6 0,9 2 1,4-6-1,-1-1 0,3-1-16,3-4 9,2-1-30,3 0 25,1 0 5,-3 0-31,0 0 36,-3 0-7,-5-7 9,-1-1-9,3-2 24,0-2-12,1-2 12,5 1-9,-3 1 5,2 2-10,-4 1-1,0 4 4,0 0 3,0 0-7,-4 5 0,-2 0 9,-5 0-20,-2 0 11,0 3 0,0 9 3,-2 2 10,1-4-13,-2 1 0,0-4 9,0-2 6,0-2-15,0-3 1,0 0 13,0 0-2,0 0-10,0 0 5,0 0 5,1 0 1,-1 0-13,2 0 0,-2 0 6,0 0 7,1 0-12,-1 0-1,0 0 12,0 0-4,0 0-8,0 0 2,0 3-14,0 5 12,0 5 0,0-1 0,-3-1 13,-1-1-18,1-3 5,0-5 0,1 0 15,2-1-3,0-1-7,0 0 24,0 0-26,0 0 46,0-3-49,0-12 1,5-3-14,8-6-15,8-3 18,4-2-4,2 1-31,0 2 42,-1 4-22,-4 3 1,-3 6 16,-5 10-14,-4 3 22,-3 0 0,-1 5-9,5 8 5,2 4 4,2 2 0,3-1 7,-1-1 5,-3-2-12,-1-2 0,1-1 12,-2-2-15,1-4 3,1-3-14,0-3-4,-1 0-167,-2 0-262</inkml:trace>
  <inkml:trace contextRef="#ctx0" brushRef="#br0" timeOffset="106431.8471">23092 1836 494,'0'0'164,"0"0"-136,0 0-25,0 0 15,0 0-19,0 0 1,-32-5-96,32 5-215</inkml:trace>
  <inkml:trace contextRef="#ctx0" brushRef="#br0" timeOffset="108769.4056">24912 1930 24,'0'0'55,"0"0"-30,0 0 22,0 0 13,-82 15 5,67 3-8,2 5 12,2 5-12,5 3-53,5-3 29,1-1-1,0-2-5,10-2 3,8-3-25,3-2 1,3-4-1,3-6 9,-1-1-5,0-6-6,-4-1 2,2 0 7,-2-5-5,2-9-7,-4-8 0,-2 0 18,-6-1-20,-5-2 2,-4-1 0,-3-2-5,0 1 5,0 2 0,-10 6-5,-4 4-2,-1 3 7,3 1 0,2 4 1,1 1 5,6 3-6,2 1 0,1 0 0,0 2-11,0-3 3,14 1-10,6-3 18,4 1-10,-1 2 13,1 2-3,-1 0 0,2 0 8,2 6-8,1 9 0,-1 3 0,1 3-4,-2 2 15,-5 2-11,-3-1 9,-9-1 14,-3 0-20,-5-2 6,-1-5-8,0-2 19,0-3-17,0-3-3,0 0 0,0-4 21,0-1-20,0-3-1,0 0 1,0 0 12,0 0 1,0-13-12,7-10-2,7-4 10,1-5-12,0-1 2,0 1 0,-3 1-18,-2 10 18,0 4 0,-1 10-1,-1 3-4,-2 4-2,3 0 7,-2 7-13,1 16-9,1 4 20,1 3 2,-1 2 0,5-4 9,4 0-9,1-6 0,3-2 3,4-4-6,1-6 9,2-2-6,0-5 0,-3-3 14,0 0-14,-4-11 0,1-8 1,-1-5-16,-4-10 15,4-6 0,1-9-1,-1-6 13,-4 2-12,-2 4 0,-10 5 0,-6 2 7,0 6-2,0 3 8,-6 4-2,-1 7 8,3 7-10,1 4-6,0 6 3,1 4 23,1 1-26,-3 0-3,1 24 0,-1 17-5,-3 14 5,1 6 0,1 2 0,4 0-10,1-3 11,0-4-1,0-9 0,10-11 14,3-5-15,0-8 1,0-5 0,-1-7-15,3-7 15,1-4-14,8 0 9,4-18-43,4-12 23,2-8-24,-3-1-32,-4 0 66,-7 8-16,-7 6 31,-7 13 19,-4 10-8,-2 2 67,0 1-78,0 19 15,0 3-3,0 6-3,0-5 2,0-1-2,0-4 4,3-5-9,8-2-4,3-4 1,2-5 5,2-3-6,1 0 0,0-11-4,0-9-16,-6-1 20,1-4 0,-4-3 1,-2 3 11,0 4-9,-5 9 26,-1 7 10,-2 5-38,0 0 3,0 28-4,0 15 0,0 16 5,0 7-2,-12 3 10,-1 2 11,-5 1-14,-3 0 6,-1-1-16,-4-6 4,3-9-13,3-13 10,1-11-1,3-12 2,3-12 16,6-6-9,4-2 23,3-12-9,0-15-3,9-9-20,21-8 0,16-4-5,8-5-34,4 2 14,1 3-40,-6 0-71,-12 4-257</inkml:trace>
  <inkml:trace contextRef="#ctx0" brushRef="#br0" timeOffset="109996.4045">27529 1935 430,'0'0'118,"0"0"-105,0 0 37,0 0-24,0 0 8,-81 84 6,63-40-18,1-3 32,6-4-50,6-3 0,5-5-1,0-2 10,13-6-13,6-6 0,0-2 5,1-9-10,2-4 5,1 0 0,5-12-1,0-11 1,2-5-12,-5-6 8,-5-3 1,-7-2-11,-7-2 14,-4 3 0,-2 4 0,0 7 1,-5 7-8,-5 5 7,1 8 0,1 2 9,5 3-9,3 2 0,0 0-2,0 0-9,0 0 7,2 0 4,11 8-6,4-5-5,5-1 11,2-2-13,4 0 10,-1-13-28,3-5 31,0-6-10,0-4 23,-5-5-11,-3-3-2,-5 1 0,-7 4 33,-4 6-17,-6 12 34,0 7 12,0 6-18,0 0-10,0 16-34,-6 30-5,-13 23-13,-5 23 26,-2 13-8,0 5 0,-1 1 14,-3-6-2,0-5-12,-3-9 0,2-9-1,3-5 10,-1-8-9,6-10 0,0-11 10,7-17-18,5-13 8,6-12 0,1-6 8,4 0 3,0-19 7,0-7-18,0-2 12,11-4-17,7-1 5,12-2 0,7-2-7,11-1 10,8-1-3,2 1 0,2-1-41,-3 0 8,-2-2-81,-4 1-144</inkml:trace>
  <inkml:trace contextRef="#ctx0" brushRef="#br0" timeOffset="111444.7209">28873 2183 508,'0'0'124,"0"0"-108,0 0-13,0 0 8,0 0 4,0 0-13,1 66 13,13-60 0,4-2-12,1-4 3,8 0 22,5 0-25,3-17 20,1-6-23,0-7 20,-3-8-20,-4-7 0,-3-9 0,-2-5-7,-3-1 14,-5 2-7,-2 3 0,-5 1 12,-2 1-20,-1 7 18,-5 9-2,1 16 13,-2 14-14,0 7 14,0 0-21,0 26-15,-9 19 10,-3 12 5,1 5 0,1 2-1,6-2 7,4-2-6,0-7 0,0-10 15,14-5-21,6-9 6,4-6 0,3-7-5,6-6 15,7-7-10,8-3 0,4 0 18,0-16-41,-4-5 23,-6-8-13,-6-7-7,-8-4 8,-7-10 12,-2-4 0,-1 0 10,1-2-16,-1 3 6,2 7 0,-8 7-7,-4 10 16,-8 12-9,0 10 22,0 7-18,0 0 9,-8 28-13,-9 16 0,-4 13 3,-1 8 8,5-1-1,3 2 2,3-9 10,7-10-19,1-6-3,3-13 0,0-9-7,0-6 13,0-8-6,0-3 0,0-2 14,0 0-18,4-8 4,10-15-9,5-7-1,5-4-14,1-2 23,-2 1-3,2 5-14,0 3 9,-3 8 9,-2 8 0,-2 8-14,-3 3 11,1 3 3,-1 16 0,2 10-4,-1 3 1,-1 0 3,3 1 0,-2-2-3,2-7 13,-1-3-10,2-7 0,-2-6 18,3-5-17,1-3-1,-1 0 0,2-7 6,0-14 3,0-8-9,0-5 0,-3-7 8,-5 0-14,-4 4 6,-9 11 0,-1 11 7,0 9-4,-1 6 21,-11 0-24,0 20 2,-1 8-9,5 10 7,5-4 0,3-2-6,6-3 15,15-7-9,7-5 0,2-5 13,0-8-32,3-4 15,-3 0-46,-4-3-29,-4-12-268</inkml:trace>
  <inkml:trace contextRef="#ctx0" brushRef="#br0" timeOffset="111961.7078">28971 1766 366,'0'0'165,"0"0"-145,0 0-20,0 0 0,0 0 52,121 8-21,-61-8 20,9 0-9,5 0-42,5 0 23,-2 0-23,-5 0-10,-7 0 8,-10 0-99,-6 0-1,-4 6 6,-8 1-45,-6 1-71</inkml:trace>
  <inkml:trace contextRef="#ctx0" brushRef="#br0" timeOffset="114868.6535">2008 4424 388,'0'0'92,"0"0"-92,0 0 0,0 0 15,0 0-12,0 0 23,16 27-1,-1-25-15,1-2 19,1 0-28,8 0 2,2-5 5,0-8 8,1-5-21,-1-2 5,1-3-5,-5-1-6,-2-4 12,-2-4-1,-4-4 0,-3-3 8,0-3-8,-6-2 0,-3 0 6,-3 1 9,0-3-11,0-2 18,0 1-10,0 0-4,0 6-4,0 6 5,0 10-7,0 5 24,0 10-23,0 5 31,0 3-3,0 2-25,0 0-7,0 10 1,0 17 0,0 15-8,-6 14 16,3 9-8,3 4 19,0-1-6,0-5-12,0-6-1,0-11 6,12-5-14,6-9 8,-3-5 0,1-9-4,4-5 14,-1-5-10,3-8 0,2 0-9,2-2 0,2-17-7,-1-4-11,-5-4 6,-4 0-20,-9 0 41,-3 2 0,-3 2 2,-3 3-9,0 7 7,3 2 0,-3 5 13,0 5-10,0 1 13,3 0-16,2 10-39,2 10 34,-3 1 7,2 3-2,-1-3 27,1-1-27,1-2 19,5-5-19,0-2 8,0-5-6,3-3-2,3-3 0,0 0 5,1-11-5,-1-8-19,-3-1 2,-2-1-13,-5 3 22,-5 4 12,-3 6-4,0 1 58,0 6-36,0 1 23,0 0-45,0 0-4,0 5-4,4 9-2,2 4 10,2 2-2,2-2 13,5 0-11,0-3 0,0-2 2,6-5-6,-2-2 4,1-1 0,-1-2-2,1-1 6,-6-2-11,-3 0 4,-5 0-37,-2-8 36,-4-8-36,0-4-9,0-5 36,0 1-33,-10 3 46,4 0-3,0 5 10,0 1-3,1 5-3,1 2 18,4 2 31,0 3-43,0 0 11,0 0-18,15 0 1,3-1-8,10 3 7,4-3 0,6 1-3,1-3 12,1 2-9,-7 1 0,-6 3 2,-5 0-11,-8 0 9,-7 0-7,-4 0 2,-3 0-22,0 0 27,0 0 24,-7 5-3,-5 6 9,0 5-28,-3 4-2,6 4 33,0 1-25,3 3-1,3-3-7,3-1 11,0-3-2,0-3-9,3-3 0,9-2-6,0-6 12,7-3-6,-2-4 0,7 0 8,-2-4-23,-1-14 6,-6-6-29,-6-5-17,-6 1-28,-3-4 61,0 2 10,-5 3 10,-5 3 2,-2 4 29,0 2 58,1 5-31,5 2-55,5 4 30,1 2-16,0 2-5,9 0-15,18-1 5,9-3 0,7 1-5,3-1 12,2-1-11,-5 2 4,-10 2-81,-6 3-63,-15-1-220</inkml:trace>
  <inkml:trace contextRef="#ctx0" brushRef="#br0" timeOffset="115338.6347">2154 3926 252,'0'0'185,"0"0"-167,0 0 20,0 0-38,0 0 0,0 0 25,94 17 32,-34-16 21,2 0-45,-2-1-31,1 0 9,-3 0-2,2 0-9,1 0 0,-1 0-81,-6-4-136</inkml:trace>
  <inkml:trace contextRef="#ctx0" brushRef="#br0" timeOffset="116179.0957">4650 3980 330,'0'0'78,"0"0"-21,0 0-27,0 0 22,-36-87-9,20 75-8,2 3 33,-2 3-50,1 4 27,-4 2-38,-1 0 13,1 8-26,-2 8 6,6 5 0,3 5-9,8 5-3,4 3 12,0 1 0,16-3 7,9 0-12,1 0 5,8-4 0,-3 0-6,-1-3 10,-1-1-4,-7-2 0,-4 1 2,-9-1-10,-9-3 8,0-3 0,-11 1 5,-14-4 2,0-2-7,-2-5 5,-3-4 7,5-2 0,-1 0-12,4-6 0,1-5-6,6 1 6,3 2-7,5 1-30,4 0-163,3 1-207</inkml:trace>
  <inkml:trace contextRef="#ctx0" brushRef="#br0" timeOffset="116580.1798">5080 3726 679,'0'0'82,"0"0"-71,0 0 25,0 0-36,0 0 10,0 0-26,-2 129 20,-4-64-4,-4-2 0,7-1 12,-3-4-12,3-2 0,1-7 0,2-12-5,0-7 9,2-7-4,10-5 0,3-3 12,3-8-28,4-3 16,3-4-41,5-4 24,3-12-122,-2-8-124</inkml:trace>
  <inkml:trace contextRef="#ctx0" brushRef="#br0" timeOffset="116827.5973">4824 4017 283,'0'0'42,"0"0"-35,0 0 85,105 16 8,-59-16-61,5 0 29,4 0-40,-4 0-22,-5 0-4,-3-3-2,-10 0-70,-9 1-180</inkml:trace>
  <inkml:trace contextRef="#ctx0" brushRef="#br0" timeOffset="118315.8086">5708 4025 277,'0'0'129,"0"0"-67,0 0 56,0 0-89,-78-28 30,51 28-15,-1 0-22,0 12 7,-1 9-25,6 6-4,3 1 0,7 0 16,7-3-16,4-2 0,2-4 0,0-2-16,5-3 18,9-4-2,5-5 0,4-5-13,6 0 1,-1-7-9,5-11-27,-5-3 33,-1-3-27,-6 2 42,-5 2-14,-5 2 31,-4 7-14,-4 5 1,-3 4 1,0 2 92,0 0-78,0 0-19,0 1-3,5 10-5,2 2 8,1 1 0,5-2 3,-1 0-8,4-3 7,4-2-2,2-2 3,5-4 12,1-1-29,2 0 14,0-4-46,-2-13 46,-1-1-33,-4-7 33,-4-6-10,-1-4 24,0-10-14,-2-2 0,-1-8 4,-4 0 21,-4-1-19,-3 5 23,-2 4 2,-2 8-26,3 9 7,-3 10-12,0 8 7,0 9 4,0 3-11,0 3-9,0 29-4,0 16 11,0 17 2,0 3 0,-3 1 9,3-7-13,0-5 4,0-6 0,12-7-1,3-7 11,0-8-10,1-7 0,2-5 2,3-6-6,1-7 4,1-4 0,5 0 0,4-8 0,-4-6-2,-1-4-23,-8-2-12,-4-3 28,-2-1-51,-4-3-1,-3 3 51,-4 5-16,-2 3 26,0 7 21,-3 3 47,-8 5 11,-2 1-69,1 0-7,1 10-3,0 8 13,3 4-13,5 0 0,3 2 7,0-2 7,2-1-10,10-2-1,1-4-2,7-3 11,-1-6-12,6-5 0,0-1 5,1 0-15,-2-9 10,-2-9-12,0-4-3,-2-5-47,1-2 31,-5 5 4,-5 4 8,-4 10 19,-4 5 5,-1 5 30,2 0-23,3 7 7,1 11-4,3 4 20,0 0-17,1 1 23,-1-2-40,1-3-1,-3-4 0,-6-4 15,-2-3-15,-1-6 0,0-1-63,-25 0-17,-9 0-357</inkml:trace>
  <inkml:trace contextRef="#ctx0" brushRef="#br0" timeOffset="118654.376">5890 3801 407,'0'0'0,"0"0"10,0 0 45,109 5 73,-57-4-44,8-1-22,1 2-23,4-2-30,-9 0 2,-6 0-11,-5 0 0,-5 0-1,-5 0-62,-9 0-109,-7 0-246</inkml:trace>
  <inkml:trace contextRef="#ctx0" brushRef="#br0" timeOffset="121091.7333">8032 3955 144,'0'0'127,"0"0"-113,0 0 28,0 0 9,-80-15 38,65 15-27,0 3-17,1 15 6,0 4-51,0 7 18,2 2 36,6-2-45,5-3 2,1-4-9,0-2 10,4-4-2,11-2-10,-1-2 0,3-6-4,4-3 4,6-3-20,5 0-13,-1-15-58,1-2-8,-9-2-70,-7-2 72,-8-2 72,-5-1 11,-3 0 14,0 0 31,0 3 20,0 1 22,0 2-3,0 6-24,0 3-10,0 3-27,6 6-3,10 0-6,2 0 14,3 6-10,1 9-4,-1 2 2,-3 3 26,0 2-19,-6 2 10,-1 0-2,-3 2-17,-2-4 28,-3-2-28,-3-2 0,0-5 13,0-4-2,0-3-11,0-4 3,-1-2 8,-4 0 9,2 0-20,0-5 0,2-8-5,1-2-42,0 0 24,0 2 22,0 3-10,1 1 4,4 5 7,-1-1 0,4 4-13,1 1 10,6 0 3,-3 0 0,1 4-8,-1 7 2,0 1 6,-2 1 0,-1 1-11,-1-1 9,-1 1 2,-2 0 1,-1-4 8,-4-1 38,0-4-37,0-3 14,0 0 31,0-2-47,0 0 29,0 0-6,0 0-23,0 0 14,0 0-22,0 0 3,-4 0-9,-4 0 9,-1 1-3,3-1 0,2 0 12,-1 0-13,2 0 1,0 0 0,2 0-7,1 0 16,-3 0-9,2 0 0,-1 0 16,2-1-26,0 1 10,0 0 0,0-2-4,0 2 14,0-1-10,0-2 0,0-1 20,0-6-31,0-3 11,2-5-14,9-2 5,1-3-15,0 0 18,2 2 1,-4 1-14,2 5 11,-6 5 8,0 3 0,-1 4-14,-1 2 15,2 1-1,1 0 0,4 0-17,-2 3 9,3 9 8,-6 1 0,-2 5-8,1 2 16,-2-2-8,2-2 0,0 0 7,1-2-8,8-4 1,0-1 0,0-2-5,4-4 11,-5-1-6,5-2 0,-3 0 14,1 0-19,-2 0 5,-2 0 0,-5 0-2,2-2 6,3-1-4,-3 0 0,2-1 11,-3 1-11,-2-2 0,0-1 0,2 1-6,-2 0 12,1-1-6,-2 1 0,-2 1 13,1-1-17,1-4 4,1 0 0,1-3-7,-1-2 14,3 1-7,-1-5 0,0-5 15,1-1-16,-1-6 1,-2-4 0,1-4-7,-1-2 14,-1-3-7,-4 1 3,2 3 9,-1 1 2,1 4-5,-2 3-7,-1 8 12,0 7-7,0 9-7,0 5 1,0 2 5,0 11-12,0 28 2,-3 18 4,-4 11-6,-1 1 15,1-4-9,7-6 0,0-8 14,0-8-14,0-8 0,10-6 0,2-7-8,3-6 12,0-6-4,4-6 0,1-4 7,7 0-22,0-7 10,-2-10-26,-6-1 27,-4-2-11,-3-1 15,-2 0 0,-2 3 3,-3 5-6,-4 7 6,-1 4 1,0 2 25,0 0-27,0 6-2,0 11 0,0 5 4,0 1-6,0 1 2,5-6 0,5-1-11,-1-5 17,0-3-6,7-6 0,1-3 7,2 0-7,8-12 0,-3-6 1,-6 3-9,-7 3 10,-5 4-2,-6 7 16,0 1-8,0 1 2,0 22-10,-3 13 0,-14 9 10,-10 9-6,-6 7 6,-4 3-10,-4 1 15,0-3-13,2-10-2,3-9 0,9-17-5,8-10 21,11-14-10,7-2 8,1-7-5,3-22-18,24-16-28,10-12-31,8-6-49,-8-2-368</inkml:trace>
  <inkml:trace contextRef="#ctx0" brushRef="#br0" timeOffset="121909.5391">8298 4119 107,'0'0'42,"0"0"42,0 0-12,0 0 13,0 0 24,0 0-49,-3-14 11,1 14-36,2 0-33,-3 0 8,-1 11-6,-2 4-4,-6 5 0,0-1 18,3-1-15,-1 0-3,4-3 5,1-3-10,2-3 6,2-4-1,-1-2 0,2-3 11,0 0-14,0 0 3,0 0 0,0 0 11,2-5-8,4-8-3,1-1 0,2-1 12,-3-1-12,0 1 0,3-4 2,-2 4-15,1 2 5,-4 4-26,-2 3-22,-2 1-72,0 0-78</inkml:trace>
  <inkml:trace contextRef="#ctx0" brushRef="#br0" timeOffset="122996.5847">8393 4170 57,'0'0'34,"0"0"-24,0 0 5,0 0 62,0 0-20,0 0 21,-30 48-19,23-42-40,4-1 20,0-2-25,3-2 1,0-1-9,-3 0 3,3 0 0,-3 0-9,-2 0 0,1 0-7,1 0-12,3 0 15,0 0 2,0-1 2,0-1 29,0-1-29,0-1 0,3-1-8,6 2 8,-1 0 0,-1 2-2,-1-1-4,-3 2 6,-3 0 0,0 0-7,0 0-2,0 0 6,0 0 3,0 0-4,0 0 9,-9 0 14,-3 0-19,3 2 0,-3 2-8,5 0 10,-1 1-2,-1 1 0,9-3-4,0-2 2,0 1-18,0-1 20,5 2 10,7-3 0,4 0 20,1 0 18,-3 0-43,-2 0 7,-6 0-12,-4 0 0,-2 0-10,0 0-21,0 0-29,0 2-2,-6 4-24,-5 0-43</inkml:trace>
  <inkml:trace contextRef="#ctx0" brushRef="#br0" timeOffset="123645.0163">9842 4141 592,'0'0'90,"0"0"-90,0 0-3,0 0-138,0 0-137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9:05.6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16690 4902 10,'0'0'12,"0"0"22,0 0-6,0 0-2,0 0-22,0 0-4,0 0-5,0 0 5,4 7 0,1 0 0,-2 1-2,-1 1 1,-2-1 0,0 0 0,0 3 1,0 2 0,0 0 0,0 0-19,-7-1 7,0-1 9,-1-1-5,0-1 2,0-1-16,5-2 17,2-1 2,1-3-6,0 0 1,0-2-1,0 0 9,0 0 0,9 0 0,5 0 0,1-6 0,5-5 0,-5 0 0,1-3 0,-2-1 0,-1-1 11,-3 0-6,0 0-1,-3-1 21,-6 2 17,-1 1 19,0 3-33,0 0-9,-8 4 9,-2 3 16,1 1-25,2 3-19,-5 0-6,3 0-1,1 5 4,-2 11 3,3 6-3,1 0-4,6 2 5,0-3 0,0-1-2,16-4 0,5-3-22,4-5 15,2-3 1,1-4-12,1-1 21,-2 0-4,-2-10-32,-2-7 7,-4-1-2,-9-3 2,-8-1 8,-2-1 11,-3 0 11,-16-2 48,-6 1 4,-1 1 13,-4 1-52,1 2 49,3 5-28,-1 6 2,3 4-4,4 5-30,-2 0 6,1 13-8,2 9-1,4 5-5,6 5 1,3-2 1,6-1 1,0-6-8,4-2 10,15-4-4,4-5-1,1-3-1,3-6 6,0-3 1,0 0 1,-3-2-1,0-11-12,-1-3 8,-6-5-19,-4-4 6,-5-2 11,-7-1 6,-1 1 3,0-2-3,-7 3 1,-4 4 23,-5 2-2,2 8 7,0 3 15,0 6-43,-1 3-1,2 0 1,-2 6-1,3 17 0,1 9-5,4 2 5,6 1-2,1-1 0,0-3 2,13-3-4,3-5 4,5-4-4,3-2-4,0-7 8,0-5-1,1-5 0,2 0 0,-3-2 1,-1-15-13,-3-4 7,-4-1-16,-6-5 2,-7-2 18,-3 3 2,-3 0 3,-15 3 1,-3 5 18,-2 5 16,3 5-9,1 5-19,2 3 8,2 0-11,-2 9-7,1 14 0,0 6-2,3 3 1,6 2-3,7-5-2,0 0 4,18-3 2,7-4-2,2-2 2,3-5-3,0-3 3,-3-4-8,3-6-7,0 0 10,-2-2-6,3 0 8,2-7-5,-3-9-2,-2-3 0,-4-2-11,-6-2 20,-9-1 1,-6 1 0,-3 4 1,0 4-1,-15 4-4,-6 6 3,0 3 1,0 2 18,0 0-3,4 7 4,1 13-15,5 2-4,3 4 0,7-2-1,1-3 1,3 0-3,13-2 2,5-4 2,4-2-2,5-4 4,3-6 2,2-1-2,0-2 0,1 0-3,-5 0 3,-3-5-3,-5-4-1,-4-3-7,-6-2 6,-6-2 1,-4-4 0,-3-1 1,0-1-1,-9 1-1,-9 3 2,-4 4-3,-5 5 3,0 4 19,0 4 1,-2 1-6,4 0 3,0 3-10,3 10-4,6 7-3,3 1-6,9 2 6,4 1-2,0-3 0,0 0-4,13-3 12,2-4-5,4-3-1,-2-3 0,2-3 0,-1-4 0,3-1 0,0 0 7,1 0-7,-2-14 2,-3-2-2,-3-2-3,-2-3 0,-8-2-2,-4 2 5,0 0 0,0 2 0,-11 3 0,0 6 0,-3 2 0,1 4 2,0 4 1,-1 0 0,2 0-3,2 11-5,0 8 4,4 5-4,3 2 5,3-1 0,0 0 0,0-4-3,9-3 0,5-5 3,1-2-2,2-4 0,-2-2 2,2-5 4,0 0-1,1 0-2,-1 0 1,-3-10-2,-2-3 1,1-7-1,-3-1-3,-3-4 2,-2-4-12,-5 1-3,0-2-2,0 0 8,-3 2 9,-9 4-2,-2 4 3,1 7 6,-2 4-4,-2 5 13,4 4-13,-5 0-2,0 7 0,2 16 0,-2 4 0,6 3 5,1 0-5,6 0-1,3-1-1,2-2 4,0-1-2,6-5 0,4-3-3,2-3 2,5-4 0,-1-1 1,4-6 0,-1-1 3,0-3 3,1 0-2,-4 0-4,-3-6 5,-3-5-4,-4 0 1,-5-4 2,-1-3-3,0-2 0,0-2-1,0-3-14,0 0 12,0 1-11,-4 3 13,-2 1 0,-2 5 0,2 4 0,-3 4 0,2 3-5,-2 2 5,-3 2 0,1 0 0,-5 12 0,3 7-1,-1 7-1,2 4 0,6 0 2,5 2 0,1-3 0,0-3-4,4 0 1,11-5 3,2-4 0,0-4-1,3-3 0,-2-6 2,1-3 2,-2-1-2,-1 0 7,0-5-8,-1-9 7,-1-4-7,-5-2 0,-1-2 6,-6-2-4,-2-1 2,0 0-2,0-1-1,-3 0 10,-9 4 1,2 4 1,-3 3-10,-1 3-3,2 6 1,-3 3-4,1 3 3,0 0-7,-1 3-45,0 17 28,1 7 8,3 6 5,2 1 6,6 1 5,3-5-4,0-3 4,3-3-3,14-7-7,3-2-22,4-6-58,0-5-14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0:39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13237 1107 255,'0'0'132,"0"0"-50,0 0 5,0 0-74,0 0 21,0 0-3,0 0-15,0-20 23,0 20-38,0 11 1,0 16 21,2 12 6,1 11 20,0 7-46,-1 2 4,-2-2 3,1-3-9,1-3-1,-1-6 0,1-4 15,-2-7-31,3-5-12,2-6-78,0-5-14,1-9-158</inkml:trace>
  <inkml:trace contextRef="#ctx0" brushRef="#br0" timeOffset="485.4598">13120 1003 370,'0'0'53,"0"0"30,0 0-63,0 0 49,42-87-32,-19 75-32,3 3 47,2 3-23,8 6-17,4 0 44,8 22-55,5 17 36,6 16-24,-5 8 10,-8 3-10,-12 0-13,-6-3 8,-11-3-16,-1-1 23,-10-5-15,-6-4 0,0-2 11,-27-3 1,-10-1-10,-10-6 0,-11-4 15,-3-5-13,2-5-4,2-6 0,11-7-14,7-7 4,3-4-43,5 0-46,7-17-19,9-11-122</inkml:trace>
  <inkml:trace contextRef="#ctx0" brushRef="#br0" timeOffset="986.8132">13880 1119 486,'0'0'66,"0"0"-33,0 0-22,0 0 20,0 96 75,0-43-53,0 1-31,0-1 27,0-7-40,0-5-6,0-8-3,0-1 21,2-5-47,1-5 26,5-2-14,-4-8-20,2-9-152,3-3-62,-5 0-134</inkml:trace>
  <inkml:trace contextRef="#ctx0" brushRef="#br0" timeOffset="1218.6096">13927 1069 356,'0'0'76,"0"0"10,0 0-19,13-78-35,7 63 0,4 0-26,2 6 17,0 6-8,2 1-6,2 2 10,3 2-19,1 10-4,-3 6-18,-5 1-181,-13 3-127</inkml:trace>
  <inkml:trace contextRef="#ctx0" brushRef="#br0" timeOffset="1411.8405">13919 1366 211,'0'0'37,"0"0"8,0 0 76,0 0-40,91 3-50,-58-8-11,-6 5 1,-2 0-6,-8 0-30,-11 8-13,-6 7-234</inkml:trace>
  <inkml:trace contextRef="#ctx0" brushRef="#br0" timeOffset="1603.8025">13902 1646 241,'0'0'54,"0"0"33,0 0 79,0 0-122,101 1 2,-62-8 17,3-3-58,-4 3 13,-2-1-18,-6 5-27,-3 0-45,-5-1-213</inkml:trace>
  <inkml:trace contextRef="#ctx0" brushRef="#br0" timeOffset="2051.7935">14425 1096 181,'0'0'458,"0"0"-334,0 0-89,0 0 12,0 0-46,0 0 6,-19 32-14,19 18 14,1 8 4,7 3 13,2-4-12,7-6 0,2-7-12,3-5 6,5-10-16,0-1 17,1-8-7,4-7 0,2-8 6,5-5-7,4 0 1,-1-17 0,-8-7-1,-4-5 7,-9-4-6,-9-5 0,-3-2 14,-8-4-14,-1-1 0,0 1 6,0 3-16,-10 4 10,1 6-23,0 5-32,3 6-179,5 7-161</inkml:trace>
  <inkml:trace contextRef="#ctx0" brushRef="#br0" timeOffset="2405.9832">15035 998 596,'0'0'22,"0"0"-3,0 0 0,0 0 29,0 0-48,0 0 2,48-14 15,-12 22 4,4-3 22,8-4-14,0-1-26,5 0 20,-1 0-23,-2 0 5,-7-6-12,-9 3-9,-10 1-105,-13 2-120,-10 0-185</inkml:trace>
  <inkml:trace contextRef="#ctx0" brushRef="#br0" timeOffset="2668.6075">15301 1027 18,'0'0'465,"0"0"-428,0 0 58,-15 99 15,12-60-42,3 2 1,0-2-51,0 0 10,0 2-27,0-2 20,3-3-16,3 2-5,-5-5 0,-1-1-3,0-5 7,0-3-8,0-5-15,0-5-77,2-5-62,4-8-145</inkml:trace>
  <inkml:trace contextRef="#ctx0" brushRef="#br0" timeOffset="3154.3236">15899 1089 454,'0'0'61,"0"0"-48,0 0 28,0 0 33,-16-84-38,7 70 40,0 0-29,-5-1-14,-5 5 14,-5 1-45,2 7 20,-5 2-22,2 3 10,2 20-16,5 7 6,3 7 0,8 7-7,7 1 10,0 2-3,18-2 0,19-1 3,11-4-10,9 1 7,1-6 0,-3-5-5,-9-3 15,-13-5-10,-12-3 0,-15-1 6,-6-3-10,-3 0 4,-24-2 0,-7-1 18,-8-1-7,-1-3-3,1-6-8,3-2 11,2 0-28,4 0 1,0 0-54,5 0-82,1-2-174</inkml:trace>
  <inkml:trace contextRef="#ctx0" brushRef="#br0" timeOffset="3909.4214">16600 956 99,'0'0'69,"0"0"31,0 0 19,0 0-19,0 0-13,0 0 16,-95-1-39,73 1 6,-5 12-29,-5 10-33,0 12 9,-6 9-17,5 7 4,5 4 6,9 0 1,10-2-4,9 0 4,0-4 5,10-4-7,11-4 4,9-6-3,9-9-16,8-7 11,8-10-5,4-7 0,0-1-16,-3-1 14,-9-14-103,-12-5-250</inkml:trace>
  <inkml:trace contextRef="#ctx0" brushRef="#br0" timeOffset="5598.3233">16955 920 343,'0'0'175,"0"0"-127,0 0 22,0 0-41,0 0 8,0 0 2,0-3-32,0 30-7,3 11 58,3 9-25,-4 5 11,-2 1-37,3-2 3,-2-4-1,2-3 10,0-1-18,1-4-1,-1-4 2,-2-5-23,-1-11-1,3-4-69,0-8-97,-2-7-204</inkml:trace>
  <inkml:trace contextRef="#ctx0" brushRef="#br0" timeOffset="6015.0489">17060 1178 467,'0'0'89,"0"0"-51,0 0-38,0 0 13,0 0-13,0 0-1,85-29-5,-54 26 10,2 0-4,-3 0 2,-2-3 12,-7 0-14,-1-5 0,-4-1 1,-3-4-5,-4-4 8,-4 1-4,-3-5 4,-2 1 10,0-3-5,0 4 2,0 3 34,-3 6 57,1 8-45,2 4 6,0 1-36,0 5-9,0 25-19,0 15 1,0 10 0,0 0 13,5-4-9,3-7-4,-2-2 0,2-5 18,1 0-20,-2-6 2,-2-2-14,-2-8 14,0-5-99,-2-5-126,1-11-422</inkml:trace>
  <inkml:trace contextRef="#ctx0" brushRef="#br0" timeOffset="6678.8948">18729 830 276,'0'0'134,"0"0"-72,0 0 19,0 0-3,0 0-72,0 0 13,-23 136 54,6-72-27,1-1 18,2-7-48,1-6-10,4-4 7,1 0 1,-1-3-14,-2-2 0,0-5 15,-2-6-21,4-4 6,1-8-37,4-5 14,2-8-105,2-5 20,0 0-76,0-8 16</inkml:trace>
  <inkml:trace contextRef="#ctx0" brushRef="#br0" timeOffset="6979.552">18686 970 195,'0'0'100,"12"-78"1,-4 49 5,2 9-35,-3 9-16,1 8-25,4 3-26,1 1 23,8 29-22,-1 14 48,0 14 24,-6 9-50,-4-3 18,-4-4-35,-3-7-7,0-4 6,-3-5 2,0-4-11,0-3 0,0-7 9,0-1-12,0-8 3,0-6-26,0-4 18,0-7-81,0-4-41,0 0-65,0-12-223</inkml:trace>
  <inkml:trace contextRef="#ctx0" brushRef="#br0" timeOffset="7164.4709">18649 1171 125,'0'0'152,"0"0"-150,0 0 2,101-1 44,-66 1-30,-1 0-4,-1 0-14,-5 0-57</inkml:trace>
  <inkml:trace contextRef="#ctx0" brushRef="#br0" timeOffset="7881.9218">19168 897 419,'0'0'95,"0"0"15,0 0-18,0 0-21,0 0 6,0 0-77,-1-15 11,1 56-7,0 16 1,0 8 33,-5 1-36,1-7 10,-1-6-2,2-8-7,3-5-3,0-4 1,0-7 22,0-6-19,2-7-4,13-4 2,7-5-14,9-7 16,14 0-4,4-11 0,9-9-15,-1-2 5,-9-2-102,-10 1-332</inkml:trace>
  <inkml:trace contextRef="#ctx0" brushRef="#br0" timeOffset="8721.731">19960 759 314,'0'0'86,"0"0"-8,0 0 9,0 0-24,-104-32-28,69 32 23,-3 22-18,-3 15-20,3 20 21,2 13-33,7 5 16,9 0-10,9-9-1,6-10-6,5-6-7,0-5 0,10-7-6,8-5 13,4-8-7,6-7 0,4-9 10,4-6-7,1-3-3,-2-3-13,-3-15 12,-10-5-49,-8-2 28,-13-4 14,-1 1-15,0-2 13,-12 1 6,3 4 4,0 2-3,5 2 15,2 6-12,2 3 23,0 4-17,3 2 2,15 3-8,8 3 0,3 0-12,1 0 18,-1 13-6,-6 8 0,-6 2 8,-7 6-10,-7-2 2,-3 3 0,0-3 14,0-1-5,-11-4-9,3-4 0,0-4-23,2-5 0,5-4-107,1-5-139,0 0 0</inkml:trace>
  <inkml:trace contextRef="#ctx0" brushRef="#br0" timeOffset="9138.418">20346 858 395,'0'0'120,"0"0"-58,0 0-10,-104-15-7,76 40-38,2 12 23,3 13 34,3 7-37,5 3 39,7-6-46,8-2-16,0-7 2,5-5 2,13-4-8,6-5 0,3-10 9,0-8-9,2-10 0,4-3 0,2-5-3,2-17 12,2-10-9,-5-3 0,-5-5 5,-9 0-12,-9-1 9,-9-1-2,-2-2 3,-10 1 6,-10-4-9,2 3 0,0 7-65,7 6 5,5 13-173,3 6-162</inkml:trace>
  <inkml:trace contextRef="#ctx0" brushRef="#br0" timeOffset="9523.8585">20702 788 519,'0'0'138,"0"0"-54,0 0-52,0 0-25,0 0-10,0 0 6,-6 114 1,4-45 50,-2 1-31,-1-7-9,1-4-5,-2-10 12,5-2-21,-1-5 0,1-4 4,-1-6-27,2-10 11,0-7-65,0-8-51,0-7-127,6 0 0</inkml:trace>
  <inkml:trace contextRef="#ctx0" brushRef="#br0" timeOffset="9987.4321">20743 801 635,'0'0'175,"0"0"-126,0 0-9,0 0-26,0 0 6,0 0-23,71-33 3,-36 33 0,0 15-17,-7 6 19,-7 7-2,-11 4 0,-10 3-3,0 2-2,-20 0-34,-12-4-7,-3-5 19,-3-5-27,2-7 54,3-2-3,8-3 14,6-5-8,10-3 5,3-2 15,6 1 7,0 2-30,0 5 0,9 3 1,10 3 15,6 3 5,1 3-7,1 2-8,-2 3 22,0 2-18,1 0-10,-1 0 0,-2-4 21,0-1-22,-2-4 1,-6-2-20,-2-5 5,-3 0-114,-6-6-36,-2-3-83</inkml:trace>
  <inkml:trace contextRef="#ctx0" brushRef="#br0" timeOffset="10504.4423">21229 780 513,'0'0'189,"0"0"-142,0 0-44,0 0 47,0 0-25,88 6-12,-53-6 15,5 0-22,-2 0-2,-2 0-4,-8-3-34,-7-1-30,-14 1-139,-7-2-150</inkml:trace>
  <inkml:trace contextRef="#ctx0" brushRef="#br0" timeOffset="10742.5423">21376 776 304,'0'0'65,"0"0"-8,0 0 48,-27 108-28,24-63-16,0 3 33,3 1-41,0-3-8,0-1-17,2-7-12,7-2-13,-1-3-3,-1-1 0,-1-4 0,-3-2 13,-3-6-13,0-4 0,0-4-60,0-6-28,-5-4-119,1-2-155</inkml:trace>
  <inkml:trace contextRef="#ctx0" brushRef="#br0" timeOffset="10927.449">21306 1316 428,'0'0'272,"0"0"-241,0 0-28,0 0-3,0 0 0,0 0 46,60 14-38,-26-11 9,3-2-11,1 1 12,0-2-25,0 0 7,-3 0-61,-2-3-71,-4-8-198</inkml:trace>
  <inkml:trace contextRef="#ctx0" brushRef="#br0" timeOffset="11475.6852">21892 745 364,'0'0'145,"0"0"-79,0 0-51,0 0-5,0 0 15,0 0 14,29 20 3,-1-14 16,9-3-37,7-3 23,5 0-40,3 0 9,2 0-9,-2-1-4,-3-7-57,-10 2-104,-12-1-205</inkml:trace>
  <inkml:trace contextRef="#ctx0" brushRef="#br0" timeOffset="11745.0813">22164 779 53,'0'0'262,"0"0"-142,0 0 65,-9 90-79,9-51-40,-1 5-11,1 1-50,0-3 39,0-1-40,0-4 3,0-2-2,0-3-1,3-4-4,4-2 0,2-4-3,3-4 0,4-1-57,2-5-109,1-7-57,1-5-153</inkml:trace>
  <inkml:trace contextRef="#ctx0" brushRef="#br0" timeOffset="12114.9004">22632 779 279,'0'0'111,"0"0"-42,0 0 99,0 0-38,0 0-70,0 0-48,0 58 4,-1-9-16,-2 0 2,1 1 30,2-6-23,0-7-9,0-3 5,0-9-7,0-4 8,0-4-6,-3-7 0,-1-4-16,4-4-1,0-2-84,0 0-13,0-11-70,0-9-119</inkml:trace>
  <inkml:trace contextRef="#ctx0" brushRef="#br0" timeOffset="12615.9128">22653 705 434,'0'0'73,"0"0"22,0 0-32,0 0-29,79-72 19,-56 67-52,0 5 11,2 0-2,-2 15-2,0 11-8,-4 8 34,-6 5-27,-5 2 37,-3-2-31,-5-3-12,0-5 19,0-7-12,0-6-8,0-8 0,0-7 8,0-3 1,0 0-9,0 0 0,0-8 0,13-11 5,2-6-5,4-7 0,3-3 9,3-2-11,4-1 2,3 5 0,2 6-10,-7 10 13,-6 10-3,-7 7 0,-5 7-13,-1 23 5,-5 12 16,-3 13 1,0 8 24,-8 2-26,-4-4 11,2-3 1,3-10-5,1-6-11,1-6-3,-1-4 0,0-2-12,0-6-26,-1-5-31,-1-5-165,0-11-379</inkml:trace>
  <inkml:trace contextRef="#ctx0" brushRef="#br0" timeOffset="14388.8199">12641 1983 89,'0'0'35,"0"0"26,0 0-1,83 1 20,-57-1 19,2 0-24,3 0 9,1 2-30,5 1-28,5-1 22,7 0-40,8-2-6,7 0 4,5 0 9,0 0-15,-3 0 0,-3 0 4,-2 0-9,-1 0 5,-2 0 0,-3-2 0,3-1 12,4-1-12,5 0 0,7-1 2,2 1-10,3-2 9,-2 2-1,0 2 0,-1 0 5,3 1-5,-1-2 0,1 0 7,-1 0-22,2 0 16,2-2-1,4 1 0,-2-2 11,1-1-11,0 2 0,0-1 1,-1-1-9,4 3 8,4-2 0,7 2-1,4-3-10,0 3 4,-5-2-5,-1 1 12,-4 2-12,-2-1 12,-2-1 0,-1 3 0,3-3 11,0 0-14,3 1 3,2-2 0,2 1-4,2 2 4,-2-1 0,3 2 0,-4-1 6,-2 1-6,-1 0 0,-1-1 1,-2 3-13,0-2 16,0 2-4,-2 0 0,1 0 16,2 0-15,2 0-1,3 0 4,2 0-6,0 0 5,-2 0-3,2 0 0,1 0 12,-3-2-14,0 0 2,-5 0 0,-3 1-10,-3 1 14,-3 0-4,1 0 0,0 0 8,2-2-11,-2 1 3,-1-2 0,-1 0-10,2 1 16,-1-1-6,-2 0 0,-1 2 5,-3-1-5,0 2 0,-2 0 3,-1 0-10,1 0 7,4 0 0,7 0 0,8 0 9,5 0-12,7 0 3,4 0 0,2 3-7,8 0 10,-1 2-3,3-1 0,-1 1 8,1-2-11,5-1 3,0 3 0,6-1-7,-2 0 8,2 2-1,2-2 0,-2 4 10,0-1-12,0-1 2,1 2 0,2-1-10,1 0 14,-1-2-4,0 1 0,-8 2 5,-1-1-7,-3 1 2,-9 1 0,-6-2-7,-8 3 11,-4-2-4,-10 3 0,-10-2 7,-16 2-11,-16-1 4,-13-2 0,-15-1-11,-12-2 11,-5-2-64,-5-3-87,-18 0 78,-10 0-197</inkml:trace>
  <inkml:trace contextRef="#ctx0" brushRef="#br0" timeOffset="17265.0686">17676 874 131,'0'0'184,"0"0"-60,0 0-50,0 0-8,0 0 19,0 0-65,3-3 10,-3 1 13,0 2-40,2 0 28,-2 0-31,0 0 0,0 0 13,0 0-1,0 0-12,0 0 0,0 0 13,0 0-14,0 0 1,0 0-11,0 0 5,-2 0-19,-4 0-21,1 0 27,1-1-18,0 1 32,1 0-19,1 0 10,-1 0 4,2 0-48,1 0 33,0 0-14,0 0-2,0 0 40,0 0-5,0 0 6,0 0-3,0 0 13,0 0-9,1 0 5,1 0 0,-2 0 11,0 0-16,0 0 0,1 0 25,1 0-8,1 0 21,1 0-32,-1 0 2,0 0 6,-1 0-15,1 0 6,-2 0 8,2 0-10,2 0-4,-2 10 7,1 5-4,0 5 42,-4 2-13,0 0-7,0 3 22,-10-1-44,-7-1-6,-5-1-2,-3 4-137,-5-1-137</inkml:trace>
  <inkml:trace contextRef="#ctx0" brushRef="#br0" timeOffset="17866.5578">17773 1431 260,'0'0'78,"0"0"-64,0 0 68,0 0 6,0 0-14,0 0-1,0 0-20,0 0 8,3-8-23,2-3-34,2-4 10,-3-3-14,4-1 1,-1-4-10,1 2 14,1 2-5,-5 5 0,-1 5 3,-1 4-6,-1 4 3,-1 1 0,2 0-17,1 0 7,4 13 10,7 8-11,2 5 27,3 0-19,5 2 3,-3-4 0,-1-2-3,-4-1 6,-7-5-3,-8 1 0,-1-3 14,-7-1-13,-18 0-1,-8 1-17,-3-2-4,-3 0-102,0-3-190</inkml:trace>
  <inkml:trace contextRef="#ctx0" brushRef="#br0" timeOffset="20731.5513">3564 3434 482,'0'0'85,"0"0"-79,0 0-6,0 0-5,0 0 5,88 38 41,-27-35 7,9-3 13,8 0-49,2 0 15,-1 0-3,-7 0-16,-5-5 5,-9 5-13,-11 0-38,-12 0-34,-15 0-115,-14 0-108</inkml:trace>
  <inkml:trace contextRef="#ctx0" brushRef="#br0" timeOffset="21244.0029">4978 3125 369,'0'0'178,"0"0"-170,0 0 37,0 106 15,0-60 40,0 1-51,0 1-34,0-3 34,0-1-48,3-4 5,2 0 8,-2-7 2,-2-2-16,1-5 0,-1-5-56,1-6-2,1-10-161,5-5-102</inkml:trace>
  <inkml:trace contextRef="#ctx0" brushRef="#br0" timeOffset="21560.4421">4992 3081 264,'0'0'21,"0"0"-20,0 0 89,0 0-33,0 0 13,0 0-1,89-66-30,-62 83 28,3 7-12,-5 5-23,2 1 5,-12 0-31,-1-3-6,-10 0 0,-4-1-3,-2-1 1,-22-3-6,-5 1-16,-3-5 20,1-7-48,7-4-83,5-7-175</inkml:trace>
  <inkml:trace contextRef="#ctx0" brushRef="#br0" timeOffset="22478.0867">5411 3622 275,'0'0'52,"0"0"40,0 0-51,0 0 17,81 29-22,-58-29-13,3 0 46,0 0-57,0-2 26,-5-7-31,-3-3 11,-5-3-3,-1-3-15,-6-3 2,-6-1 13,0-3-3,0-1-12,-11 4 0,-6 1-2,-4 1-3,3 7 4,-3 4 1,7 1 11,3 5 0,3 2-11,5-1 0,3 2-6,0 0 5,8 0-30,14-1 28,9-2-8,2-2 16,3 2-5,0 3 0,0 0 6,-2 0-6,-3 5 0,2 10 2,-2 7-2,-5 3 13,-5 0 2,-11 4 10,-7-1-21,-3-1 43,0-1-21,0-4-21,0-2 0,0-3 4,7-5-9,16-5 0,8-7-42,8 0-25,6-11-150</inkml:trace>
  <inkml:trace contextRef="#ctx0" brushRef="#br0" timeOffset="23627.8934">6489 3372 161,'0'0'302,"0"0"-243,0 0 12,0 0 5,0 0-51,0 0 12,-69 16-4,55 6-25,0 2 33,1 3-30,4 2 3,3-4 19,3 1-22,3-4-5,0-4-6,3-1 12,8-5-14,2-3 2,2-3 0,7-4 0,1-2 13,5 0-13,-1-11 0,-3-4-30,-9-3 20,-2-2-50,-10 0 40,-3 2 8,0 0-11,0 2 23,-9 1 0,2 1 7,-1 2 11,1 3-12,1 2 29,1 0 12,4 5-46,1-1 8,0 0-9,1 1-9,13 1-1,5-5 6,5 1 4,0-1-1,3-1-6,-2-1 6,2-4 1,-3-4-11,-5 1-4,-1-3 12,-6-1-5,-3-2-5,-2-1 21,-5-3-8,-2 1 0,0 3 5,0 2 14,-5 2-14,-2 7 25,4 2 11,0 7-33,2-1 27,-1 2-35,2 0 8,0 8-18,0 20 9,0 19 1,0 12 0,3 10 16,-1 2-10,-1-4 0,-1-3 3,0-4 16,3-4-22,-1-4-3,2-2 0,-1-5 7,-2-6-17,2-7-11,-1-11-38,7-11-31,2-10-205,3-1-204</inkml:trace>
  <inkml:trace contextRef="#ctx0" brushRef="#br0" timeOffset="24514.4191">6848 3475 488,'0'0'7,"0"0"6,0 0-9,0 0 16,71-79 62,-57 73-53,-1 6 21,-1 0-19,2 2-16,-1 14 2,-3 5-17,-2 0 6,-4 4 19,-4-1-20,0-2-5,-13 0 0,-9-4 12,-3-1-23,-3-3 11,1-5-33,2-5 22,11-2-23,3-2 26,6 0 4,4 0-20,1-5 24,0 1 0,0-1 0,0 3 29,9-2-28,7 1-1,4 0 0,5 3 17,2-1-18,1 1 1,5 0 0,0 0-3,0 0 5,1-3-2,6 0 0,-3-3 7,-5-1-8,-6 0 1,-6 0 0,-4-5-1,-5-2 4,-5-1-3,-2-5 0,-4-1 15,0 0-9,0-1-4,-10 4 4,-1 4 16,1 4-17,1 5 15,3 4 0,3 1-5,0 0-22,3 3 7,0 12 0,0 4-15,0 2 13,0 1 2,12-1 0,4-3 14,1-4-17,4-1 3,2-4 0,4-5 8,0-1-3,-1-3-2,-4 0-3,0 0 9,-8 0-9,-4 0 0,1-7 0,-7-1-3,1-2 12,-1-1-9,-2-1 0,-1-1 9,-1 0-23,0 1 14,0 2 0,0 2-9,0 3 15,0 4-6,0 1 11,0 0-6,0-1 9,0 1-14,0 0-45,0-3-127,0 1-196</inkml:trace>
  <inkml:trace contextRef="#ctx0" brushRef="#br0" timeOffset="25115.685">7474 3288 193,'0'0'48,"0"0"-41,0 0 12,0 0 61,0 0 23,0 0 10,-30-45-45,19 45-33,-3 0-31,3 0 8,0 0 21,2 0-18,-2 0-1,1 4 3,-1 7-9,-2 1-8,-2 4 0,3 1 9,-3 0-12,0 4 3,5 0 0,1 4-10,3 5 12,1 2-2,5-1 0,0 0-6,0-3-2,3-4-56,9-6-18,3-6-40,3-3-50,1-6 15</inkml:trace>
  <inkml:trace contextRef="#ctx0" brushRef="#br0" timeOffset="25786.2434">7461 3249 270,'0'0'128,"0"0"-45,0 0-50,0 0 29,0 0-50,0 0-10,10-2 12,1 8-11,-2 9-3,2 6 27,-3 3-18,-2 1 28,-6 2-8,0-2-17,0 1 7,0-2-19,-6 0-21,-3-2-35,-3-1-146,2-4-73</inkml:trace>
  <inkml:trace contextRef="#ctx0" brushRef="#br0" timeOffset="26773.2603">7456 3238 37,'0'0'64,"0"0"40,0 0-51,0 0 31,0 0 20,0 0-29,82 18 7,-65-18-37,5 0-27,-1 0 45,-1 0-62,0 0 6,-2-3-5,-1-4 21,-3-4-13,-3 1-10,-3-3 1,-4 0 12,-2 1-6,-2-2-7,0-1 7,0 2 5,0 1-2,-3 3-10,1 2 2,1 5-5,-1 2 8,2 0-5,0 0 0,0 10-7,0 10 7,6 4 10,6 3-9,1 2 5,4-1 0,-2 1-6,-1-1 9,-6 0-1,-2-1 5,-3-2-1,-3-2-6,0 1 10,-12-3-4,-4-1-12,-4-4 0,2-6 9,5-3-16,1-4 7,3-3 0,6 0-4,0 0-7,1 0 11,2 0 0,0-3 7,0-1-13,0 3 6,14-1 0,8-1-16,7-2 18,0-1-2,4-4 0,2-2 8,2-2-12,6-4 4,-4-2 0,1 0-7,-7-1 7,-9 0 0,-5-5-3,-10 1 7,-4-1-10,-5 2 6,0 2 0,0 3-4,0 8 22,0 3-18,0 6 31,-6 2-31,0 0 30,-7 14-30,-1 13 0,1 8-18,4 2 26,6 0-8,3-4 0,0-5 3,1-4-24,13-4 0,2-5-42,3-8-53,2-3-95,5-4-160</inkml:trace>
  <inkml:trace contextRef="#ctx0" brushRef="#br0" timeOffset="27274.5033">8544 3250 378,'0'0'146,"0"0"-4,0 0-11,0 0-29,0 0-88,0 0 12,-76-25-26,52 41 12,0 8-9,5 2-3,2-1 0,8 1 0,6-5 7,3-1-7,0-5 0,0-2 6,8-2-15,5-6 9,5-3-4,1-2-8,3 0-5,-2-15 8,3-9 6,-1-7-5,-2-8 0,-1-10 8,-1-3 0,1-2-4,0-5 16,-2 2-12,-1-2 33,-4 5-7,-4 7 50,-5 12-49,-3 13 3,0 13 5,0 9-25,0 1-18,0 34 8,0 22-4,0 19-5,0 5 10,-11 0-1,4-2 0,2-5-68,5-9-7,0-14-111,0-16-429</inkml:trace>
  <inkml:trace contextRef="#ctx0" brushRef="#br0" timeOffset="28393.1174">10084 3384 486,'0'0'118,"0"0"-104,0 0-14,0 0 10,0 0 8,0 0 50,43 20-57,-21-20 20,4-9-10,-1-6-10,0-5-3,-2-1-8,-5-2-19,-2 2 13,-5 3-28,-4 3 33,-3 0-13,-2 6 28,-2 4-13,0 3 6,0 2 9,0 0 30,0 0-46,0 18 0,0 5-12,0 4 27,0-2-18,0-1 3,0-3 0,4 0-10,5-5 15,-1-2-5,7-2 0,-2-6 8,2-3-8,0-1 0,1-2 2,-2 0-17,2-7-36,-1-10 46,6-6-3,1-6 9,-2-2-7,4-1 6,-2 4 0,-4 8-9,3 5 15,-6 9-6,3 4 0,-2 2 14,-1 8-10,0 12-4,-2 7 2,-2-2 52,1 6-49,-6-5 19,-3 0 15,-3-2-37,0-4 32,0-5-28,0-3-3,0-6 21,-2-1-16,1-5-8,-1 0 2,2 0 15,0-19-25,0-8 8,0-9-18,15-6 14,6 1-26,3 5 30,-6 9-10,4 12 11,-3 6-5,-3 8 4,0 1 0,-3 6-12,1 13 10,-1 7 2,2 0 0,-3 0 14,2 0-5,-1-2-9,0-3 0,5-3 1,-1-4 3,2-7-7,-1-2 3,0-5-135,-2 0-144</inkml:trace>
  <inkml:trace contextRef="#ctx0" brushRef="#br0" timeOffset="28662.5527">10282 3035 840,'0'0'0,"0"0"-38,0 0-142,0 0 128,0 0-12,0 0-281</inkml:trace>
  <inkml:trace contextRef="#ctx0" brushRef="#br0" timeOffset="30288.0788">12163 2743 50,'0'0'318,"0"0"-237,0 0 44,0 0-13,0 0-36,0 0-20,0 0-56,2 15 8,-2 16 18,0 12-4,0 4 20,0-1-15,0 2-25,0-3 16,0-4-18,3-4 4,3-2-8,4-1 7,-1-6-6,0-1-9,1-6-55,1-3 5,1-5-73,3-4-69,0-8-105</inkml:trace>
  <inkml:trace contextRef="#ctx0" brushRef="#br0" timeOffset="30773.7838">12696 3015 212,'0'0'304,"0"0"-195,0 0-25,0 0 10,0 0-11,0 0-72,-34-2-7,10 0-3,0-1 12,0-5-13,2-2 0,1-4 4,1-4-5,3-4 1,1-4 0,3-3-3,6-1-11,7-3 2,0-3 9,13 1-43,13 4 45,3 5-33,0 8 12,-2 11 22,-4 7 0,0 4-7,-2 26 6,-2 10 2,-1 7 10,-6 6 0,-9 2-5,-3 0 30,0-1-31,-18-1 13,-6-2-18,-4-4 11,-5-2-10,-1-6-1,1-5-23,10-6-75,4-12-195,11-11-105</inkml:trace>
  <inkml:trace contextRef="#ctx0" brushRef="#br0" timeOffset="31390.6994">12987 2951 414,'0'0'98,"0"0"-14,0 0-52,0 0-16,0 0 6,0 0 41,-58 106 16,52-71-56,4 0-14,2-2-4,0-3 4,9-6-9,9-5 0,5-6 0,2-8-6,2-5 13,-2 0-2,-2 0 8,-3-11-2,-2-4-11,-6-3 12,-6-3-7,-4 0-10,-2-5 0,0 0-13,-17-2 16,-2-5-26,-2-2 25,-3-1-16,5-4-16,4 0 34,3 2-8,9 2 9,3 6-1,0 6 3,0 3 26,0 3-15,16 5-4,7 0-11,5 9 8,2 4-6,-3 0 6,-2 10 4,-8 11-5,-4 7-5,-4-2 4,-8 5 2,-1-1-4,0-3-2,-3 0 4,-9-3 0,-4-3-8,-2-1-42,2-7-84,4-5-166</inkml:trace>
  <inkml:trace contextRef="#ctx0" brushRef="#br0" timeOffset="31854.2028">13482 2962 358,'0'0'376,"0"0"-353,0 0 0,0 0 16,0 0-33,0 0 30,-74 2-28,63-2-6,4 0 23,-5-12-24,7-6-1,-1-4 0,5-9-29,1 0 29,0-2-28,7-2 14,14 2 5,9 5-25,6 3 7,0 10 25,-5 9-10,-6 6 3,-7 6 9,-9 24 0,-6 12 31,-3 8-8,-6 6 26,-18 1-10,-4-3-23,-3-3 19,2-5-35,1-6 2,7-5-5,2-2 6,-2-1-6,7-8-3,-2-4-70,4-3-53,7-8-185</inkml:trace>
  <inkml:trace contextRef="#ctx0" brushRef="#br0" timeOffset="32076.6754">13697 3282 549,'0'0'72,"0"0"-72,0 0-51,0 0 51,0 0 27,0 0-27,18-21-182</inkml:trace>
  <inkml:trace contextRef="#ctx0" brushRef="#br0" timeOffset="35751.0292">13700 3265 129,'0'0'183,"0"0"-91,0 0-36,0 0 11,0 0-29,0 0-35,21-9 31,-11 9-5,4-2 7,4-1 0,2-1-31,5-3 13,1-1-17,6-4 6,2-1 1,-1-5-8,-2-2 0,-2-1 0,-6-5 10,-2-1-10,-6-6 10,-3-1-4,-6-7 5,2-2-10,-2-1 4,1-3-3,2 0 8,-2 4-10,1 2 0,-1 8 5,-7 9 4,2 10-6,-2 8 14,0 6 13,0 0-20,0 14-9,0 23-1,0 17 0,-6 13-7,3 0 14,3 0-7,0-5 0,0-10 12,0-5-7,12-7-5,3-2 5,4-8-6,9-4 1,2-13 0,4-8-3,5-5 1,3-10-2,-2-13-15,-5-7-15,-9-2 24,-10-1-44,-9 3 54,-7 2-3,0 5 12,-4 2-3,-10 2 6,-2 6 0,-1 5 20,1 2-30,4 3 4,4 1 4,5 2 2,3 0-17,0 0 5,3 0-16,15 0 5,9 0 6,5 0 5,-3-1 0,-3 0-16,-6 1 15,-7 0-10,-6 0 11,-1 7-14,0 7 15,-2 4-1,1 3 11,-2 1-6,-2 1 34,2-2-18,3-1-12,3-4 25,3-1-28,0-5-6,6-3 0,6-7 6,4 0-6,6-9 0,4-14 0,-4-3-1,-2 0 1,-7 0 0,-6 5-1,-8 6 16,-5 4-7,-3 8 0,-3 3-3,0 0-5,0 23-2,0 15 2,-6 13 23,-5 13-22,-5 10 40,-2 7-18,-3-2-16,-1-4 15,-2-3-19,0-7-3,-3-6 0,0-9 13,2-16-20,4-13 7,8-15-9,6-6 1,7-19-3,0-21-9,10-12 19,19-4-19,13-4 19,13 1-30,10 2-7,6-1-8,2 3-143,-3 3-198</inkml:trace>
  <inkml:trace contextRef="#ctx0" brushRef="#br0" timeOffset="36283.333">16235 2703 198,'0'0'363,"0"0"-294,0 0-15,0 0 29,0 0-25,0 0-50,3 37-8,-3 11 9,0 8 18,0 1 17,0 2-42,0-5 11,0-1-13,0-5 12,0-5-10,-2-4-2,1-7-50,1-11-64,-3-13-262</inkml:trace>
  <inkml:trace contextRef="#ctx0" brushRef="#br0" timeOffset="36631.075">16096 2703 254,'0'0'410,"0"0"-410,63-97-4,-20 81 4,5 9 5,4 7-5,3 8 0,0 25 32,0 14-21,-2 10 21,-4 4-3,-5 3-18,-8-1 36,-11-1-24,-11-2-17,-14-3 9,0 0-6,-26-2 5,-16-4-2,-12-6-9,-10-7 27,-5-10-30,-2-10 0,2-6 4,5-12 2,7 0-12,8-9-5,7-15-21,8-3 2,7-5-76,10-3-88,12 3-238</inkml:trace>
  <inkml:trace contextRef="#ctx0" brushRef="#br0" timeOffset="37348.1945">17014 3031 247,'0'0'185,"0"0"-184,0 0 8,0 0 5,0 0 49,0 0 12,58 28-18,-33-25 9,2-3-6,0 0-45,1 0 18,-3 0-28,-3 0-5,-2-6 6,-7-3 6,0-2 2,-7-1-11,-2-4 5,-2 0-2,-2-4-2,0 2-4,-2 4 0,-13 2 10,-6 6-10,-5 6 0,-6 0 5,-4 3-17,-1 16 16,-3 10-4,3 8 0,4 5 12,11 2-4,9 5 10,13 0-17,0 1 13,13-3-6,13-4-8,7-7 0,7-8 16,5-9-20,9-10 4,4-9-24,3 0-29,-3-16-187,-10-8-233</inkml:trace>
  <inkml:trace contextRef="#ctx0" brushRef="#br0" timeOffset="37971.9567">17548 3024 402,'0'0'118,"0"0"-55,0 0 26,0 0-36,0 0-5,0 0-48,-10 15 13,7 13-6,1 1 13,2 3 6,0 3 19,0-5-38,5-1-1,6-5-1,3-6 10,2-5-22,2-5 7,1-8 0,2 0-16,0-8 16,0-16 0,3-3-5,-4-3-38,-3-1 42,-3 2-1,-2 3 4,-6 8 3,-2 4 5,-4 9 12,0 5 23,0 0-43,0 0-2,2 18 0,1 7 0,2 2-1,3 2 12,2-2-11,5-1 0,-1-4 10,3-2-12,2-5 2,1-11 0,4-4-11,0 0-31,8-14-13,3-8-105,-1-6-103,-2-5-41</inkml:trace>
  <inkml:trace contextRef="#ctx0" brushRef="#br0" timeOffset="38319.3304">18194 2671 207,'0'0'189,"0"0"-93,0 0 20,0 0 56,0 0-79,0 0-34,0-52-23,0 52-31,0 0 9,0 0-14,0 15-16,0 22 15,0 17 1,-2 13 11,-5 7 15,-1 1-21,-1-5 43,2-7-28,0-9-11,7-6 0,0-5-5,0-8-4,2-8 0,10-11 3,9-9-15,6-7-6,15-4-28,4-20 27,3-6-73,-7-4-82,-13 3-306</inkml:trace>
  <inkml:trace contextRef="#ctx0" brushRef="#br0" timeOffset="38557.6303">17936 2955 395,'0'0'12,"0"0"8,0 0 5,116 0 65,-65 0-29,4-3-26,0 0 21,-4-2-44,-5 2 0,-7 1-11,-8-1-1,-6 1-45,-3 1-113,-5-4-176</inkml:trace>
  <inkml:trace contextRef="#ctx0" brushRef="#br0" timeOffset="39290.399">18703 3096 498,'0'0'181,"0"0"-167,0 0 4,0 0-7,0 0 59,0 0-49,-2 0-20,2 0 18,0 0-14,5 0-5,3-4 7,3-5 8,0 0-6,2-2-9,-1-2 5,-1-2-14,2-2 7,-1-4 2,-1 0 0,0 0 10,0 2-14,2 4 4,-4 2 0,0 5-10,-1 3 12,-4 5-2,-3 0 0,2 0-39,2 18 39,4 8 6,1 7-6,3 1 25,1-1-17,1-1-4,1-4-1,-2 0 6,0-7-9,-5-1 0,-4-5 4,-5-2-3,0-2 8,-18-1-9,-10 1 3,-6-3 0,-4-1-6,4-7-31,7 0-144,10 0-211</inkml:trace>
  <inkml:trace contextRef="#ctx0" brushRef="#br0" timeOffset="40092.3324">19420 2954 363,'0'0'67,"0"0"-67,0 0 0,-90-6 38,52 27 42,4 6-5,7 1 6,9 3-48,5-5 11,8 0-36,5 0-8,0-4 9,5-4-3,12-2-6,9-9 0,5-4 1,9-3-1,6-2 12,4-16-10,-1-6-4,-3-4-15,-3-5 17,-4-5-5,-3-5 18,-1-6-25,-3-2 12,0-2 0,-5-1-9,-4 1 17,-4 5-8,-8 5 25,-3 5-8,-4 12 44,-4 10-28,0 10-27,0 6 4,0 15-10,-1 24 0,-13 17-8,-2 13 20,-1 3 5,-2-1-6,4-2 1,-1-5 15,5-7-20,5-9 1,-1-8-8,2-6 14,4-11-17,-1-7 3,2-9 0,0-7-6,0 0-2,8-15 3,14-16 2,8-9-26,3-3 22,1-3-12,-4 4 14,-3 6-10,-6 8 24,-6 10-9,-2 7 0,-3 9 11,1 2-12,4 5 1,3 16 0,0 6-9,-1 4 15,-2-2-6,0 2 0,-1-4 10,-4-2-11,2-2 1,-4-3 0,-2-4-4,-2-4-39,2-4-117,0-5-329</inkml:trace>
  <inkml:trace contextRef="#ctx0" brushRef="#br0" timeOffset="40277.2555">20409 3166 987,'0'0'0,"0"0"-52,0 0 52,0 0-26,0 0 24,0 0-159,-3-9-120</inkml:trace>
  <inkml:trace contextRef="#ctx0" brushRef="#br0" timeOffset="49588.9078">3946 5576 113,'0'0'5,"0"0"45,0 0 7,0 0 7,0 0 29,0 0-53,0 0 7,-3-14 0,3 13-47,0 1 35,0 0-31,0-2 1,0 1-4,7-2 6,16 1-7,5 0 6,9 2 2,8-1 27,4-1-21,8 0-11,9-3-1,1-1 15,4-2-17,-8 1 0,-12 4-21,-10 3-48,-11 0-62,-13 0-44,-11 0-38</inkml:trace>
  <inkml:trace contextRef="#ctx0" brushRef="#br0" timeOffset="64681.2822">5872 5109 129,'0'0'160,"0"0"-65,0 0 21,0 0 8,0 0-58,0 0 23,0-27-51,0 26-26,0-1 40,0 2-49,0 0 6,0 0-9,0 2-10,1 16 10,11 10-5,3 9 17,0 6-20,1 5 15,-2 2-7,-5-1 0,4 0 10,-4-6-10,2-5 0,1-8 4,0-4-8,1-7 5,-1-4-1,0-7 0,1-5-4,-2-3 4,-2 0-25,6-18 7,-6-3 12,1-3 6,-3 1 0,-2 0 5,4 4 5,-3 1-1,3 4-9,-3 3 10,-2 6-18,1 3 8,-2 2-3,4 0-1,5 17-2,-1 2 6,3 1 0,0 1 4,1-4-7,0-3 3,-2-2 0,1-2 1,-4-4 10,0-2-11,-2-3 0,4-1 0,0-1-4,0-16 8,1-7-3,1-6 21,-2-4-20,1-7 16,1-3-18,2-2 8,-3-4-8,2 4 0,-4 2 0,-2 8-2,-5 8-10,0 9 10,-4 9-32,0 5-2,0 5-10,0 0-102,0 0-130,0 10-58</inkml:trace>
  <inkml:trace contextRef="#ctx0" brushRef="#br0" timeOffset="65144.6333">6864 5026 575,'0'0'71,"0"0"-53,0 0 80,0 0-85,-79 2 13,56 28-26,1 9 16,0 9 2,1 5 12,3 4-18,6-3 24,8-4-31,4-8 1,1-9-6,23-5-3,3-9 1,6-6 2,1-8 0,5-5-7,1-1 12,3-21-5,-4-8 2,-5-2 10,-8-4-4,-8-1-8,-9-1 1,-8 1 6,-1-1-3,-3 2-4,-15 1 0,0 2 8,-2 2-20,0 3-8,2 7-44,3 5-96,0 7-308</inkml:trace>
  <inkml:trace contextRef="#ctx0" brushRef="#br0" timeOffset="65620.6336">7367 4930 538,'0'0'112,"0"0"-72,0 0-19,0 0-16,0 109 65,-2-63-48,-1-1 17,2-2-27,1-4-7,0-5 1,0-3 6,0-3-12,0-7 0,0-6-11,7-7-16,5-7-116,2-1-106,-4-1-89</inkml:trace>
  <inkml:trace contextRef="#ctx0" brushRef="#br0" timeOffset="66044.6337">7410 5039 547,'0'0'95,"0"0"-56,12-87 35,3 71-7,3 3-55,4 3 29,2 4-38,3 6-2,0 0 11,0 11-12,-8 12 0,-5 3-1,-8 5 3,-6 2-14,-6 1 12,-23-2-19,-5-4 9,-5-3 6,5-9 4,5-5 0,10-7 9,10-4-3,6 0-6,3 0 0,0 0 15,0 0-8,15 0-1,7 0-3,7 5 3,-1 7 14,3 0-17,-2 3-3,-1 3 6,2 1-3,0 1-3,-2 3 0,-5-4 8,-3-2-18,-5-1-27,0-3-36,-6-5-65,0-1-169</inkml:trace>
  <inkml:trace contextRef="#ctx0" brushRef="#br0" timeOffset="66367.3112">7898 4973 586,'0'0'116,"0"0"-103,0 0-6,0 0 40,0 0-7,0 0-22,16 11-6,-11 24 0,1 8 33,-3 6-42,1 0 25,-1-2-28,-1-3 8,2-8 0,-1-5-8,2-7-11,1-4-3,1-8-54,2-8-32,5-4-134,5-6-165</inkml:trace>
  <inkml:trace contextRef="#ctx0" brushRef="#br0" timeOffset="66714.8159">8274 4998 614,'0'0'46,"0"0"-46,0 0 0,0 0 0,0 0-1,0 0-5,-104 57 2,68-37 4,1-2-11,4-4 4,6-1 7,4-6 0,10-2-6,5-2 20,6 1-21,0 4 7,3 2 0,15 4 32,5 1 3,2 0-2,3 1 4,-1 1-34,-3 0 14,-4 1-4,-3 0-9,-3-2 8,-2 2-11,-3-3 0,0-1-1,1 0-110,2-7-44,7-6-159</inkml:trace>
  <inkml:trace contextRef="#ctx0" brushRef="#br0" timeOffset="67153.6737">8723 5076 506,'0'0'82,"0"0"-13,0 0 42,0 0-69,-61-90-10,44 76 0,-2 4-24,-3 5 22,2 5-30,-1 0 13,5 2-29,4 12 16,6 9 0,6 7 0,0 6 10,11 4-10,8 1 0,3 0 1,2 0-10,3-5 11,-3-3-2,-3-3 0,-8-5 12,-7-3-12,-4-2 0,-2-4 2,-2-1 8,-14-3-7,-8-4-3,0-7 0,-1-1-2,1-3-8,-2-18-46,1-6-77,3-3-191</inkml:trace>
  <inkml:trace contextRef="#ctx0" brushRef="#br0" timeOffset="68303.2258">10014 5075 368,'0'0'52,"0"0"-6,0 0-12,0 0 13,-87 37 19,70-10 0,3 5-16,3 1 13,5-1-52,6-1 10,0-4-12,0-3 3,17-1-20,7-5 8,2-6 0,6-3-2,-1-7 10,5-2-8,-3 0 4,-5-17 9,-6-4-26,-8-5 0,-7 1 7,-7-2-9,0-1 3,0 0 9,-13 2 1,-8 2-5,1 5 4,0 2 3,5 5 0,3 4 28,6 3-25,6 0 22,0 2-25,1-2-2,17 2-2,5 1 4,5 0 0,2 2-6,7 0 10,-4 10-4,0 10 0,-8 3 11,-2 2-11,-6 2 0,-5 1 0,-4-2 2,-1 0 10,-7 0-9,0-4 1,0-2 10,0-6-2,-7-6-12,4-3 0,1-2 2,2-3 10,0 0-12,0-8 0,0-14 7,5-10-13,11-4 6,6 2-8,0 6 0,0 7-2,-3 9 10,-2 6 0,-1 6 10,-1 0 5,1 8-15,-2 12 0,1 1 11,-3 0-3,-2 1-8,5 0 0,2-1 10,-1-2-9,-4-4-1,7-3-18,-3-6-7,4-3-66,-1-3-172,-2 0-276</inkml:trace>
  <inkml:trace contextRef="#ctx0" brushRef="#br0" timeOffset="69020.6269">12086 4794 529,'0'0'192,"0"0"-156,0 0 33,0 0-53,0 0-10,0 0 10,-81-67-7,65 64 2,4 1-11,-1 2 12,2 0-16,2 5 4,1 15 0,1 8-6,4 9 8,3 7-2,0 5 0,18-3 3,9-1-14,6 0 11,6-4 0,1-3-3,4-4 16,-5-2-13,-9-3 0,-12-1 7,-14-2-11,-4-2 10,-14-2-6,-16-5 4,-4-3 13,-7-6-11,-2-5-6,1-3 6,2 0-6,5-8 0,6-8-34,2 1 14,6 0-83,9 0-134</inkml:trace>
  <inkml:trace contextRef="#ctx0" brushRef="#br0" timeOffset="69474.9919">12320 4794 239,'0'0'91,"0"0"-45,0 0 33,0 0-33,93-7 20,-61 6-34,4-1-2,-1 0-21,-7 2 10,-3 0-23,-7 0 4,-12 0-111,-3 0-81,-3 0-95</inkml:trace>
  <inkml:trace contextRef="#ctx0" brushRef="#br0" timeOffset="69691.0005">12477 4799 352,'0'0'127,"0"0"-106,0 80 61,-2-38 26,2 4-46,0 1-9,-1 1-4,1-1-43,0-2 31,0-3-7,0-5-29,-2-6 4,-1-5-5,2-5-12,-2-8-55,-2-8-191,-2-5-113</inkml:trace>
  <inkml:trace contextRef="#ctx0" brushRef="#br0" timeOffset="69838.1467">12345 5290 653,'0'0'19,"0"0"-16,0 0-3,0 0 26,91 0 7,-47 0-30,5 0 17,-3 0-20,-3 0-10,-4 0-119,-9 0-223</inkml:trace>
  <inkml:trace contextRef="#ctx0" brushRef="#br0" timeOffset="70678.0304">12818 4793 493,'0'0'100,"0"0"-52,0 0-48,0 0 8,0 0 15,0 0 24,5 119 18,-5-71-10,0-1-50,0-5 30,0-5-28,0-3-4,0-6 7,0-3-2,0-9-8,0-6 0,0-5 18,0-4-28,0-1 10,0 0-29,0-10 26,0-10-71,0-5 34,0-4 31,0-1-2,0-1 11,0-3 0,-2 1 0,1 0 37,-1 3-20,2 5 7,0 5 9,0 8-24,0 6 25,0 6-32,0 0 0,15 4-2,8 19 9,7 9-9,5 5 0,-1 4 12,1-1-12,1 1 0,3-5 0,-2-1-2,0-7 7,-9-5-5,-7-5 0,-6-7 7,-4-6-12,-5-3 5,0-2 0,1 0 9,-1-13-1,3-8 24,-1-7-2,0-5-30,-2-3 22,2-3-22,-4-3 3,4-1-5,-5 2 9,-2 3-7,-1 5 0,0 7-23,0 8 23,0 8-38,0 6-13,0 4-9,0 0-237</inkml:trace>
  <inkml:trace contextRef="#ctx0" brushRef="#br0" timeOffset="71511.3269">13949 4797 299,'0'0'130,"0"0"-25,0 0-25,0 0-50,-80-31 28,50 31-11,0 0-46,-4 5 26,1 14-16,-1 6 12,4 7-1,3 7-13,7 3 2,6 2 8,6-2-17,8-3 23,0-1-25,6-7 0,12 0-2,1-7 14,2-6-14,0-6 2,-1-4 0,-3-7-9,-3-1 9,2 0-23,-5-9 18,0-7-19,-3-6 22,-3 0 2,-1 0-11,-2 1 3,-1 3 7,-1 3 1,0 4 20,0 1-19,0 3 26,3 4-21,6 0 4,1 3-14,10 0 4,1 0 0,3 10-1,-2 7 10,-4 2-9,-2 4 0,-4 1 0,-2 0-10,-2 0 10,0-1 0,-5-4 1,-2-1 14,-1-2-15,0-4 0,0-3-23,0-5 9,0-1-53,0-3-58,0 0-99,3-6-128</inkml:trace>
  <inkml:trace contextRef="#ctx0" brushRef="#br0" timeOffset="71896.6821">14276 4779 72,'0'0'460,"0"0"-322,0 0-40,0 0-22,0 0-76,0 0 12,0 46-9,0-1 1,0 3 12,0 1 1,0-2-3,-4-4 1,-1-7-15,2-5 8,2-2-2,1-5-2,0-3-4,0-3 0,0-4 13,9-4-13,11-4 0,9-4 1,10-2 21,7 0-14,3-8-8,3-7 0,-3-3-17,-5 3 15,-5 0-54,-10 4-76,-9 2-146</inkml:trace>
  <inkml:trace contextRef="#ctx0" brushRef="#br0" timeOffset="72366.7858">14867 4685 267,'0'0'123,"0"0"-119,0 0 82,0 0 11,12 117 13,-9-65-12,-2 1-80,-1-4 12,0-3 2,0-5-29,0-5 21,0-4-11,2-7-13,1-5 5,-2-8-5,3-5-9,1-5-36,3-2-102,1-4-26,4-18-68</inkml:trace>
  <inkml:trace contextRef="#ctx0" brushRef="#br0" timeOffset="72606.1713">14967 4706 470,'0'0'165,"0"0"-84,0 0-40,0 0 22,0 0-47,0 0 10,73-44-9,-40 44-8,2 0 5,0 5-14,-6 5 0,-4 2-6,-6 1 6,-4 0-30,-8 2-14,-5 2-84,-2-1-27,-9 0-77</inkml:trace>
  <inkml:trace contextRef="#ctx0" brushRef="#br0" timeOffset="72814.2171">14946 4970 266,'0'0'94,"0"0"-78,0 0 106,0 0-44,0 0 10,103 18-3,-72-18-56,0 3 2,-4-1-31,-4 3 13,-6 1-26,-3 3 13,-7 1-125,-7 1-90,0-1-206</inkml:trace>
  <inkml:trace contextRef="#ctx0" brushRef="#br0" timeOffset="72999.1407">14968 5215 494,'0'0'38,"0"0"-31,0 0 61,0 0-1,0 0 12,99 29-57,-58-27-18,1-2 11,-1 2-15,-4-2-9,-3 1-101,-4-1-89,-9 0-136</inkml:trace>
  <inkml:trace contextRef="#ctx0" brushRef="#br0" timeOffset="73785.507">16847 4626 381,'0'0'33,"0"0"-30,0 0 55,-97-15-24,68 39 44,4 12 1,3 15-64,2 11 43,4 3-5,5-5-21,8-6 5,3-9-34,2-6-3,17-5 4,8-9 2,5-6-6,9-6 0,5-10 1,5-3 2,0-2 0,-8-20-3,-7-7 10,-9-6 2,-7-5-6,-9-4-6,-9-1 0,-2 1-8,-11 2 8,-19 1-10,-8 9 7,-6 4-61,-2 10-67,-2 11-145</inkml:trace>
  <inkml:trace contextRef="#ctx0" brushRef="#br0" timeOffset="74055.0567">16684 4874 103,'0'0'247,"0"0"-96,0 0-41,0 0-20,0 0-13,100 54-52,-70-20 32,3 0-29,-2-1-25,0 0 27,-4-4-26,-3-2-4,-4 0 0,-1-3 13,-2-1-11,-1-5-2,-3-5-22,3-3-3,2-9-167,2-1-156</inkml:trace>
  <inkml:trace contextRef="#ctx0" brushRef="#br0" timeOffset="74487.3173">17331 4782 611,'0'0'33,"0"0"63,0 0-27,0 0-39,0 0-30,0 0-6,-20 82 6,14-30 23,2-1-10,4-2 10,0-5-23,11-8 6,8-7 1,1-4-3,-1-11-4,3-4 0,0-9 3,5-1-3,2-4 0,1-17 0,0-7 8,-5-1 3,-4-4-11,-4-2 2,-4 0 16,-1-3-11,-4 2-7,-1 0-18,-1 5 10,-2 5-81,1 8-97,-2 7-205</inkml:trace>
  <inkml:trace contextRef="#ctx0" brushRef="#br0" timeOffset="74787.6956">17860 4716 345,'0'0'396,"0"0"-362,0 0-33,0 0-1,0 0 0,0 106 19,0-60-13,0 2-1,0-4-5,0-5 13,0-4-12,0-8-1,0-6 2,0-7-10,0-7-59,0-6-63,0-1-151</inkml:trace>
  <inkml:trace contextRef="#ctx0" brushRef="#br0" timeOffset="75257.7956">17900 4737 37,'0'0'702,"0"0"-632,-2-78 4,2 56-48,5 5-18,8 6 23,4 4-27,5 4-4,8 3 0,1 0 6,1 14-10,-4 8 4,-9 3 0,-10 6-19,-9-3 19,0 3-2,-24-3-3,-7-1-8,-2-3 4,3-6 6,8-6 3,10-7-9,9-4 21,3-1-12,0 0 0,0 0-18,14 0 18,8 2 0,2 7 3,-2 7-14,1 7 15,-4 6-4,-5 2 0,-3 2 14,-6-1-20,-5-2 6,0-1 0,-2-4-2,-14-1 13,-4-3-3,-7-3 14,-1-3-10,-3-4-1,-1-4-11,4-5-11,4-2 6,5 0-109,6-20-323</inkml:trace>
  <inkml:trace contextRef="#ctx0" brushRef="#br0" timeOffset="75759.1733">18546 4547 400,'0'0'285,"0"0"-217,0 0-58,0 0 6,0 0-15,83-4 29,-47 4-30,-3 0 0,-5 0 2,-4 0-2,-7 0-56,-7 4-76,-10-2-148</inkml:trace>
  <inkml:trace contextRef="#ctx0" brushRef="#br0" timeOffset="75990.9892">18590 4608 397,'0'0'68,"0"0"12,-10 77 6,7-38 24,0 6-45,2 3-18,-1 0-2,1-1-38,1-3 19,0-5-19,0-5 5,-2-5-12,-2-4 0,-1-4-7,0-4-17,2-6-86,1-7-146,2-2-69</inkml:trace>
  <inkml:trace contextRef="#ctx0" brushRef="#br0" timeOffset="76138.1307">18515 5132 403,'0'0'298,"0"0"-211,0 0-72,0 0-15,0 0 0,0 0 15,75 4-14,-33-4 24,7 0-25,1 0-22,2 0 2,0-6-214,-7-7-135</inkml:trace>
  <inkml:trace contextRef="#ctx0" brushRef="#br0" timeOffset="76438.9461">19020 4645 476,'0'0'70,"0"0"-22,0 0 24,0 0-9,0 0 6,83-21-51,-52 20-3,3-1 2,2 1-6,-8 1-10,-1 0-1,-5 0-29,-4 0-39,-6 0-121,-6 0-53</inkml:trace>
  <inkml:trace contextRef="#ctx0" brushRef="#br0" timeOffset="76661.4561">19280 4599 258,'0'0'241,"0"0"-181,0 0 71,0 0-40,-51 110-32,42-69-1,0-1-54,3 2 22,1 0-26,2-1 3,1-2-7,-3-5 4,2-2 0,-1-6 0,2-7 10,2-2-27,0-3 6,0-6-82,0-1-101,0-6-128</inkml:trace>
  <inkml:trace contextRef="#ctx0" brushRef="#br0" timeOffset="79691.4684">20473 4805 111,'0'0'273,"0"0"-223,0 0 10,0 0 62,0 0-39,0 0-37,-25-47 11,14 47-49,-3 0 15,-1 14-23,-3 8 12,-3 7-4,5 1-6,-1 1 5,7-2 3,5 0 0,5-4-9,0-4-1,12-2 1,11-6-10,2-4 9,5-6 0,3-3-3,2 0-15,-2 0 3,-1-10-22,-10-3-3,-8-1 9,-10-3-26,-4-2 40,0-2 15,-8-1-17,-5 0 19,-5-2 0,1 1 6,1 2-9,4 0 3,4 3 0,6 3 7,2 1-2,0 3 8,2 1-13,12 4 6,7 2-1,3 2-3,5 2-2,2 0 9,0 0-3,1 12-6,-4 8 24,-4 2-9,-5 7 21,-4-1-25,-6 3-1,-2-3 11,-2-2-16,-5-3 11,0-4-16,0-2 7,0-6 1,0-1-5,0-4-3,0-4 5,0-2 8,0 0-13,0 0 0,1-5 7,11-13-18,6-8 11,3-3-6,3 1 5,-5 1-1,-1 4 2,-4 6 0,-4 6 2,-2 4-6,-1 7 4,-4 0 0,3 0-6,-2 10-5,3 8 11,1 3 0,-3 0 5,2 0-6,1-3 2,5 0-1,2-4 0,4-4 16,1-4-20,1-4 4,1-2 0,0 0-4,0-12 4,1-11 0,1-7-2,0-8 17,-1-4-15,0-6 0,1-3 3,-2-2-9,-2-1 10,-2-3-4,-6-1 2,-5 5 13,-3 3-3,-4 10-1,0 12-10,0 10 13,0 7-3,0 8-1,0 3-10,-2 3-5,-4 33 3,-3 22 0,-5 14 2,-1 6 0,0-6 3,2-11-3,6-6 0,2-6 14,4-8-14,1-1 0,0-8 1,4-6-9,8-5 8,1-6 0,3-5 0,3-6-13,0-4 6,1 0 4,-1-3 1,-2-9-14,0-5 18,0-1-2,-1 0 0,-2 2 12,-3 1-6,-3 4-6,-2 4 2,-1 2-11,-4 2 15,-1 3-6,0 0 0,0 0-17,2 0 17,1 6 0,2 3 0,1-1-3,2-1 6,2 1-3,5-4 0,0 1 13,3-3-18,-3-2 5,0 0 0,-2 0-7,4-13 7,-2 1 0,-2 2-3,-2 2 14,-8 5-11,-2 3 0,-1 0-7,0 12-5,-3 17 7,-9 12 5,-3 4 25,0 3-21,-1 0 23,-1 0-17,-2-3-7,-1-4 11,-2-5-6,1-3-8,3-6 8,2-7 4,4-6 5,3-9-11,6-3-4,3-2 28,0-3-30,0-18-5,13-8 4,14-4-27,11-3 10,5 0-32,5 1-47,-2 2-148</inkml:trace>
  <inkml:trace contextRef="#ctx0" brushRef="#br0" timeOffset="79869.2404">22092 5039 994,'0'0'0,"0"0"-11,0 0-21,0 0 10,0 0-25,0 0-199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2:50.5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4329 7164 199,'0'0'189,"0"0"-158,0 0 6,0 0 9,0 0 54,0 0-36,0 0-33,0 0 27,0 0-50,0 0 8,0 0-16,3 0 7,11 0-9,8 1 2,6 2 0,7 1-3,2 0 11,2-3-8,10-1 0,3 0 6,4 0-18,-1 0-2,-8-1-89,-9-3-47,-13 3-100</inkml:trace>
  <inkml:trace contextRef="#ctx0" brushRef="#br0" timeOffset="1223.0789">6248 6608 343,'0'0'113,"0"0"-80,0 0-2,0 0-11,0 0-11,0 0 14,42-9-13,-23 9 18,5 0 12,-3 0-27,7 0 16,2 0-12,3 0-15,0 0 16,0 0-18,-7 0 0,-2 0-8,-5 0-90,-8 0 6,-3 0-68,-5 3-66</inkml:trace>
  <inkml:trace contextRef="#ctx0" brushRef="#br0" timeOffset="1486.0125">6455 6605 148,'0'0'100,"0"0"-96,0 0 31,0 0 87,0 0-59,-7 101 37,7-69-14,0-1-51,0 4 17,0 1-29,7-1-7,-4 0 14,2 2-30,-1-3 13,-4-1-13,0-1-6,0-3-23,0 0-115,-3-6-48,-6-3-53</inkml:trace>
  <inkml:trace contextRef="#ctx0" brushRef="#br0" timeOffset="1671.5139">6385 7165 566,'0'0'87,"0"0"-73,0 0 14,0 0-23,0 0-5,0 0 8,87-6-1,-48 2 3,-1-3-10,4 3-3,0-2-24,-2 0-119,-4 0-95</inkml:trace>
  <inkml:trace contextRef="#ctx0" brushRef="#br0" timeOffset="2240.8998">6937 6657 223,'0'0'64,"0"0"-52,0 0 29,0 0 54,0 0-41,0 0 2,-4-5-39,4 18-13,0 13 75,0 6-20,0 8 5,0 7-15,0 4-42,1-1 32,2-5-39,2-3 9,0-9-4,-2-6-5,2-4-5,-5-7-17,0-5-52,0-5-45,3-6-14,0 0-66,0-10 49</inkml:trace>
  <inkml:trace contextRef="#ctx0" brushRef="#br0" timeOffset="2630.7551">6986 6854 123,'0'0'119,"0"-77"-6,0 45-27,0 7-41,0 5-12,2 6-24,-1 9 50,2 3-12,0 2-15,5 3-16,2 18-1,2 8 49,1 5-24,1 7-24,1 4 23,4 0-18,5-1-17,3-5 4,0-6-8,-3-2 0,3-9 1,-5-2 12,-3-5-11,-2-8-2,-4-1 0,1-6-9,-4 0 15,3-9-6,-2-13 6,2-9-1,-2-4 6,-4-2-11,-2-2 2,-2-1 4,-3 3-1,0 1 3,0 5-7,0 3 11,0 1-14,-3 3 2,3 2-32,0 4-40,0 2-178,10 6-266</inkml:trace>
  <inkml:trace contextRef="#ctx0" brushRef="#br0" timeOffset="3328.09">7619 6595 402,'0'0'76,"0"0"-60,0 0-11,0 0 24,0 0 59,0 0-22,19 96 13,-8-54-56,2 2 10,-2 4 6,-2-1-39,1-1 30,2-5-25,1-5-2,1-7 10,-2-7-3,3-5-10,-6-7 0,-3-4 3,-1-2-2,0-4-1,-2 0 0,3-7 15,5-15-15,2-11 13,0-8-13,-1-4 10,2-3-15,-4 1 5,0 6 0,-5 5 2,1 5 2,0 3-8,0 6-2,0 4-39,-2 4 11,4 8-66,-2 5-130,0 1-120</inkml:trace>
  <inkml:trace contextRef="#ctx0" brushRef="#br0" timeOffset="3655.3131">8199 6598 45,'0'0'491,"0"0"-472,0 0 14,0 0 24,0 0-29,0 0 7,-6 63 24,6-22-12,-3-1 1,0 2-48,3-1 17,-1 0-13,1-6 11,0-1-19,0-5 4,0-7-6,0-5 2,0-7-63,0-6-21,4-4-112,4-3-132</inkml:trace>
  <inkml:trace contextRef="#ctx0" brushRef="#br0" timeOffset="3891.5254">8247 6586 343,'0'0'91,"0"0"-82,0 0-9,0 0 16,0 0-15,0 0 12,100-73 7,-72 67-19,-1 2 14,-2 1-15,-2 3 0,-5 0-2,-6 0-63,1 6-45,-10 6-69</inkml:trace>
  <inkml:trace contextRef="#ctx0" brushRef="#br0" timeOffset="4114.2091">8195 6753 244,'0'0'88,"0"0"-68,0 0-20,0 0 40,0 0 33,86 13-25,-51-11-20,-1 1 10,-3 2-16,-2 2-20,-7 2 8,-8 3-10,-10 4-53,-4 5-41,-6 4-102</inkml:trace>
  <inkml:trace contextRef="#ctx0" brushRef="#br0" timeOffset="4292.6161">8211 7037 408,'0'0'77,"0"0"-75,0 0 9,0 0 73,0 0-25,0 0 1,112 35-32,-70-35-28,1 0 18,2 0-18,1 0-13,-4-6-112,-5-6-171</inkml:trace>
  <inkml:trace contextRef="#ctx0" brushRef="#br0" timeOffset="4931.6736">8985 6468 311,'0'0'157,"0"0"-49,0 0-19,0 0-13,0 0-59,-95-45 3,70 44-1,2 1-14,3 0 19,3 0-24,4 10 11,4 10-18,3 8 13,6 8-6,0 5 11,3 3-2,19-3-9,6-2 0,7-5 0,2-3-2,5-1 4,-4-4-2,-5 2 1,-13-4 10,-5 0-11,-14-1 0,-1-1 3,-13-3-9,-14-2 12,-9-6-6,-1-7 6,1-4 8,3 0-11,3-14-3,5-7-37,5 0 28,4-1-159,6 1-178</inkml:trace>
  <inkml:trace contextRef="#ctx0" brushRef="#br0" timeOffset="5533.2825">9202 6513 194,'0'0'169,"0"0"-148,0 0 9,0 0-14,81-4 49,-34 4 29,7-3-37,2-1 4,-5-1-31,-5 0-18,-5 2-3,-8 2-9,-8 1-34,-8 0-83,-9 0-162</inkml:trace>
  <inkml:trace contextRef="#ctx0" brushRef="#br0" timeOffset="5764.9229">9462 6509 458,'0'0'67,"0"0"-20,0 0 23,-16 108 36,16-67-46,0 1-41,0 0 10,0-1-7,5-1-10,3-2 8,-4 0-15,1-5-5,-4-3 0,3-6-22,1-7-11,1-8-51,4-9-117,8 0-75</inkml:trace>
  <inkml:trace contextRef="#ctx0" brushRef="#br0" timeOffset="6065.7496">9882 6453 384,'0'0'142,"0"0"-99,0 0-1,0 0 13,0 0-35,0 0 59,73 4-36,-37 1-33,6-1 11,-2-2-17,-2-2-2,-7 0-2,-3 0-20,-10 0-20,-12 0-134,-6 0-75,0 0-103</inkml:trace>
  <inkml:trace contextRef="#ctx0" brushRef="#br0" timeOffset="6281.9072">10006 6497 260,'0'0'112,"0"0"-68,0 0 48,-21 110 55,20-71-71,-1 0-32,2 1 11,0 0-34,0 0 2,0 1-23,0 0 1,-4-5-7,-4-3 0,-2-8-40,4-7-63,-2-7-86,1-9-56</inkml:trace>
  <inkml:trace contextRef="#ctx0" brushRef="#br0" timeOffset="6435.5724">9897 6975 585,'0'0'110,"0"0"-106,0 0-1,0 0 20,0 0 28,93 0-34,-52 0-7,1 0-3,-1-3-7,-1-1-47,-9 1-100,-8-3-144</inkml:trace>
  <inkml:trace contextRef="#ctx0" brushRef="#br0" timeOffset="7322.3339">10763 6468 167,'0'0'165,"0"0"-71,0 0 22,0 0-29,0 0-56,0 0 20,-100-39-16,74 39-24,-2 0 15,-1 3-26,-5 12 13,0 9-13,3 8 12,1 10-9,9 6 10,3 2-9,6 1 8,7-4 1,5-4-13,0-5 0,9-3 3,11-2-6,5-8 3,-1-4 0,1-5-3,-1-12 3,-3-4-8,-3 0-23,1-21-23,-7-8 31,-3-2-12,-7 0 24,-2 6 0,0 1 22,0 7 3,0 2 23,-3 7-22,0 3 29,3 3-12,0 2-20,0 0-12,18 0 0,10 3 0,3 6 0,2 5 6,-3 2-11,-6 4 5,-3 1 0,-8 3-5,-4 1 4,-9 0-19,0-1-13,0-1-63,-6-4-7,-6-5-39,2-6-28,2-5-22</inkml:trace>
  <inkml:trace contextRef="#ctx0" brushRef="#br0" timeOffset="7886.0023">11062 6551 375,'0'0'42,"0"0"-39,0 0 26,0 0 46,0 0-18,0 0 69,2 96-62,-10-57-19,1 2-23,-2-3-4,3-4 12,3-2-26,-3-4 13,3-3-17,0-4 4,1-6-3,1-4-1,-1-7 0,1-3-6,1-1 5,0-3-1,0-19-12,12-13-37,9-7 35,0-5-45,3-2-15,-2-1 23,0-1 14,-4 3 39,-1 1 2,-5 10-2,-5 11 67,0 9-3,-5 10 27,-1 5-17,1 2-55,4 4-14,6 24-5,6 11 0,0 10 23,-2 4-13,-4 0 10,0 0 5,-3-7-21,-3-1 12,0-2-14,0-9 11,-3-3-22,-2-9 9,-1-7-15,2-9-17,-2-6-40,0 0-24,0-22-160</inkml:trace>
  <inkml:trace contextRef="#ctx0" brushRef="#br0" timeOffset="8055.3072">11137 6714 660,'0'0'0,"0"0"-153,0 0 141,0 0 12,104 4 0,-65-4-7,1-11-86,-4 4-248</inkml:trace>
  <inkml:trace contextRef="#ctx0" brushRef="#br0" timeOffset="8356.135">11505 6503 299,'0'0'71,"0"0"-39,0 0 49,0 0 1,0 0-8,0 0 4,63-5-34,-33 5 4,1 0-46,0 0 20,-1 0-22,2 0 5,-4 0-19,-5-1 2,-6 1-111,-11 0-57,-6 0-113</inkml:trace>
  <inkml:trace contextRef="#ctx0" brushRef="#br0" timeOffset="8572.2983">11685 6491 503,'0'0'126,"0"0"-117,0 0 15,0 0 56,-23 90-11,23-58-56,0 1 19,0 0-13,0-2-5,0 0 10,0 1-24,-2-3 0,-2 2 7,4-5 2,-1-1-18,1-8-11,0-3-46,0-9-59,11-5-157,6 0-131</inkml:trace>
  <inkml:trace contextRef="#ctx0" brushRef="#br0" timeOffset="8888.0731">12049 6507 597,'0'0'181,"0"0"-181,0 0 5,0 0 5,0 0 30,-17 100 19,12-64-44,-2-1-12,4-3 23,2-1-23,1-3-3,-2 0 0,1-6 12,-1-1-30,-1-3 12,2-6-41,1-6 12,0-4-126,0-2-122,0-6 32</inkml:trace>
  <inkml:trace contextRef="#ctx0" brushRef="#br0" timeOffset="9142.0346">12049 6456 226,'0'0'537,"0"0"-495,0 0-2,0 0-39,0 0 1,0 0 20,58-49-18,-33 49-4,5 0 0,-3 0 12,-2 0-15,-4 1 3,-2 4-18,-5 2-7,-4 1-103,-7-1-55,-3 4-26,-1-1-61</inkml:trace>
  <inkml:trace contextRef="#ctx0" brushRef="#br0" timeOffset="9342.5762">12049 6607 142,'0'0'320,"0"0"-296,0 0 37,0 0 29,0 0-32,0 0 9,4 55-21,18-50-32,4-2 27,-1 0-40,-1 0-1,-6 3 0,-3 1-7,-6 3-16,-5 1-54,-4 6-92,-6 1-63</inkml:trace>
  <inkml:trace contextRef="#ctx0" brushRef="#br0" timeOffset="9527.4794">11964 6931 701,'0'0'0,"0"0"-34,0 0 34,0 0 2,0 0 50,86 10-41,-59-10 1,1 0-12,-4 0 0,1 0-32,-2-3-99,-2-4-150</inkml:trace>
  <inkml:trace contextRef="#ctx0" brushRef="#br0" timeOffset="10206.8375">12767 6468 336,'0'0'142,"0"0"-88,0 0 9,0 0 14,0 0-22,0 0-5,-80-34-42,53 34 0,0 0-8,6 1-5,5 10 5,7 0 0,6 6 12,3 4-19,0 5 7,15 5 0,10 6 10,7 2-7,4-2 30,4 1-9,1-3-6,-5-2 13,-7-2-31,-11 0 5,-10-2-10,-8 0 13,0-3-8,-22-4 0,-6-7-10,-5-7 8,-1-8-8,-1 0 3,4-5 5,1-16-41,6-3-31,4-1-142,3-1-230</inkml:trace>
  <inkml:trace contextRef="#ctx0" brushRef="#br0" timeOffset="13799.8198">14676 6660 289,'0'0'69,"0"0"12,0 0 11,0 0-47,0 0-36,0 0-9,0 7 4,0 8 3,1 0 18,1 5-9,1-1 29,0 0-26,1-1-2,4-2 3,-1 0-14,3-2-6,-2 0 0,0-4 12,2-4-16,0-3 4,1-3 0,5 0-3,-2 0 6,2-6-3,-2-7 0,-4-1-35,-3 0 34,-4 1-4,-1 2 5,-1 3 0,-1 1 7,0 4-7,0 2 14,0 1 10,0 0 9,2 0-33,2 0 0,4 7-10,4 5 14,0 1-4,1 0 0,2-3 8,0 1-11,0-2 3,0-2 0,-2-2-3,-1-2 7,-2-3-8,-2 0 3,-2 0-27,-3-9 26,0-6-3,0-1-11,-3-2 12,0-2 0,0 3 4,0 2 0,0 3 6,0 0-11,0 4 6,0 1-1,-1 4 28,-1 0-14,2 3 18,0 0-32,0 0 1,0 0-7,12 0 5,4 0 1,2 0 0,0 0 8,0 0-9,-2-1 1,1-7-10,1-7 1,0-6 2,4-9 7,2-8-7,1-5 16,1-4-9,-2 0 0,-5 0 3,-6 5-5,-4 5 6,-4 8 6,-4 11 30,-1 7-17,0 8 27,0 3-35,0 2-12,-1 27-6,-11 13 4,1 14-1,1 2 17,0 1-9,4-2 2,3-3-8,1-4 7,2-8-9,0-6 0,0-4 0,0-7-2,0-5 13,0-6-11,0-7 0,0-6 3,0-1-9,0 0 6,0-6 0,0-12-3,0-7-14,2-4 15,11-1-3,3 3-20,0 4 14,-2 5 9,-5 8 2,-3 4-3,1 3 8,3 3-8,3 0 3,8 6-2,3 7-8,1 1 10,2 1 0,3 0-2,-2 1 7,6-2-5,-2 0 0,-1-4 6,-1-3-17,-4-4 11,-1-3 0,0 0-2,-3 0 10,-4-11-11,0-3 3,-6-2 0,0-2-9,-8-2 9,-4-2 0,0 0-7,0 3 10,-6 4-3,-7 6 0,3 4 8,-2 5-16,1 0 8,2 6 0,0 12-4,4 3 7,3 0-3,2 2 0,0-3 5,13-2-11,2-2 6,5-2 0,-2-5 0,3-2 9,1-2-9,2-5 0,-2 0 2,5 0-6,0-15 4,0-3 0,-2-5 1,-1-2 11,-3-6-12,0-5 0,-1-6 3,-1-4-7,0-6 4,-2-2 0,-1 3-1,-3 1 9,-3 5-8,-4 8 0,-4 3 3,0 10-7,-2 9 4,0 8 0,0 7 4,0 0-2,0 19-4,0 19 0,0 11 2,-8 9 11,-1-1-9,3-1 6,5-4-6,1-4 9,0-5-11,0-7 0,3-8 3,7-5-8,2-6 5,6-7 0,3-7-3,7-3 12,2-5-9,1-12 0,-2-3-8,-2-3-4,-5-2 12,-1-2 0,0-5-2,-5 2-3,-4-4 5,-3-2-3,-3-2 2,1-1-10,-1 1 11,-1 3 0,1 7-2,-1 5 11,-2 8-9,-3 7 0,2 5 4,-2 3-3,0 5-1,0 24 0,0 13 3,0 14-3,-9 4 23,-1 1-7,-2-2-14,-1-5 34,3-7-27,3-10 0,0-5-3,1-8 5,1-7-11,2-6 0,2-6 0,1-5-6,0 0 6,0-4 0,7-17-4,11-11 4,5-3-7,0 1-17,-3 4 3,-4 7 17,-4 10-8,-4 7 12,-4 6-1,4 0-4,0 0 5,1 15-2,2 1-1,2 4-1,-2 1 4,1-2 0,4 4 0,6-2 9,5-1-9,4-5 0,5-5 3,2-4-6,1-6 7,2 0-4,-4-7 1,-2-13 7,-7-1-11,-8-4 3,-7-3-1,-8-2-10,-5 2 11,0 1 0,-5 6-3,-6 7 9,0 6-8,2 7 2,0 1 0,-2 0-10,4 15 2,-2 6 8,4 3 0,3 1 10,2-2-12,0 1 2,4-1 0,6-2-7,1-5 8,2-2-1,-1-5 0,3-5 4,3-4-13,3 0 3,4-5-4,5-13 0,3-4 9,-3 0 1,-4-2 0,-9 0 4,-5-2-5,-3-1 1,-5 3 0,-4 2-4,0 0 4,0 5 0,0 2 0,-1 2 10,-1 7-11,2 2 1,0 4 0,0-2-13,0 2 13,0 0 0,5 0-6,6 5 16,0 5-10,1 1 0,3 3 4,0-1 10,6 0-6,2 3-8,2-3 3,0 2 11,0 0-12,-1 3-2,-6 0 0,-3 2-6,-6-2 6,-3 2 0,-1-2 0,2-2 11,-3-1-12,1-3 1,1-1 0,3-2-11,4-5-10,5-4-16,5 0-49,2 0-168,0-16-161</inkml:trace>
  <inkml:trace contextRef="#ctx0" brushRef="#br0" timeOffset="14316.7157">16117 6397 257,'0'0'189,"0"0"-142,0 0-9,0 0 44,103 0 6,-66 0-51,10-1 19,11-2-47,9-3-4,4-2-10,-3 1-75,-9-4-211</inkml:trace>
  <inkml:trace contextRef="#ctx0" brushRef="#br0" timeOffset="15318.9416">15828 6467 9,'0'0'151,"0"0"-31,0 0-75,0 0 7,0 0 7,0 0-37,0-1 0,3 1 18,10 0 20,9 0-3,5 0-21,9 0 2,7 0-18,2-4-19,3-1-2,-5-2-96,-1-2-123,-9 0-182</inkml:trace>
  <inkml:trace contextRef="#ctx0" brushRef="#br0" timeOffset="16521.8197">18671 6497 76,'0'0'132,"0"0"-55,0 0 53,0 0-38,0 0-46,0 0-17,-81-33-19,59 35 4,-2 9 14,4 4-24,0 3 30,1 3-34,4 3 1,2-1-2,5-2-4,3-1 5,5-4-3,0-2 10,0-6-6,5-3-1,3-3-9,3-2 6,3 0-29,3-7 27,5-13-1,-2-4-24,1-2 29,-6 4 2,-5 6 2,-5 8 44,-4 4 19,-1 4 44,0 0-57,0 0-53,4 7 0,-1 8-1,6 1 1,2 0-4,4 1 11,5-3-7,5-2 0,5-3 12,6-3-24,4-5 12,2-1-119,3 0-165</inkml:trace>
  <inkml:trace contextRef="#ctx0" brushRef="#br0" timeOffset="18688.214">20371 6418 416,'0'0'313,"0"0"-274,0 0-26,0 0-2,0 0 10,0 0-21,-8 11 0,13-5 4,8-2 5,2 0 4,4-4-12,2 0 2,2 0 2,2-11-1,0-4-4,1-8 0,-3-2-10,-3-7 4,1-5 4,-5-7-4,-1-4-5,-3-5 2,-2-1 9,-2 1 0,-1 2 5,-2 3-10,1 3 5,0 4 0,-3 7-4,-3 5 9,0 9-5,0 10 17,0 7-14,0 3 22,-5 2-25,-5 22 0,-2 15 1,-4 18 8,1 14-9,-5 10 7,2 6 6,-1 2-3,3 0-3,5-2-6,1 0 10,2-1 6,-1-5-4,2-5 1,5-10 2,2-4-20,0-2 4,0-7 0,0-10 1,0-10-1,3-13 0,2-11-1,2-9-15,5-4 6,3-28-14,4-16-2,4-13 3,-4-2-38,-4 4 41,-7 8 16,-7 6 4,-1 9 3,0 9-3,0 6 33,0 7 29,-1 2-46,1 2-2,0-1-14,0 2-3,16 0-2,7-1 5,6-1-14,6-2 9,5-5-53,-1-2 3,-4-1 0,-3 3-17,-7 1 44,-8 5 7,-6 2 21,-3 2-5,-5 2 16,-1 2-8,-2 1 33,0-1 3,0 3-3,0 1-22,0 0 19,0 0 16,0 0-49,0 0 0,0 11-4,-2 1 11,0-1 10,2 0-17,0 1 0,0-1 1,8-3 7,5 2-8,2-4 0,-1-2 6,-5-1-6,-3 1 0,-3-3 0,-3-1-1,1 0 9,-1 0-8,2 0 0,-2 0 7,1 0-8,2 0 1,-2 0 0,2 0-5,0 0 11,2 0-6,4 2 0,1 2 4,2 0-1,0 1-3,5-2 0,2-3-5,1 0 13,3 0-8,1 0 0,-4-11 2,-1-1-10,-5-2-2,-3-3 10,-3-1-9,-5 0 16,-3-2-7,0 0 0,0 2 6,0 3 16,0 3-7,0 3-14,0 5 2,0 2 4,0 2-7,0 0 0,0 0-7,0 19 6,0 7 2,0 9 13,0-2 8,1 0-17,4-5 3,5-6-8,1-4 9,5-4-17,-1-6 9,6-5-1,1-3 1,7 0-1,1-7-8,1-10-18,-1-1-29,-3-1 11,-2 1-92,-4 1-40,-3 2-116</inkml:trace>
  <inkml:trace contextRef="#ctx0" brushRef="#br0" timeOffset="19513.7255">21594 6361 308,'0'0'99,"0"0"-71,0 0 6,0 0 17,80-50 12,-66 46-5,-1 4 4,-1 0-43,3 9-7,-4 14 22,-1 6-13,-5 2 8,-2 2 8,-1-3-32,-2-3 32,0-4-34,0-7 3,0-2-1,0-7 3,-2-2-8,0-4 0,2-1 7,0 0 6,0 0-12,0-14-1,0-9 0,6-6 3,6-3-3,7-2 0,1 3-12,4 2 3,-4 6-5,-1 8 14,-3 9-10,-6 6 2,2 0 8,-3 17-4,0 5 4,-1 4 3,0-2-3,-2-1 0,0-2 2,1-3 8,-1-1-10,1-2 0,-3-4-18,4-1-15,1-5-162,4-3-129</inkml:trace>
  <inkml:trace contextRef="#ctx0" brushRef="#br0" timeOffset="20252.8993">22416 6277 320,'0'0'224,"0"0"-183,0 0-3,-83 0-3,62 18 33,3 6-11,0 3-15,4 2 8,4 0-37,1-1-9,8-4 1,1 0-5,0-4 0,14-2-4,4-6 11,5-5-7,0-2 0,4-5 2,3 0-1,1-8-1,2-14 0,2-6-2,-3-9-3,1-5 1,-3-6-7,-2-3-17,-2-3 22,-8 1 3,0 0 3,-8 2 2,-2 4 9,-3 2 5,-2 6 12,-1 9-27,-2 7 25,0 9-22,0 9 3,0 5 11,0 0-18,0 28-7,0 16 6,-2 15 2,-2 8 17,-2 3-15,5-3 4,1-3 7,0-10-5,0-10-5,7-5-4,11-8 3,9-8-13,6-5 10,4-11-2,5-7-1,-2 0-30,-1-19 20,-5-7-5,-4-4 8,-9 0 3,-9 0 11,-5 4-4,-5 7 4,-2 7 6,0 6 17,0 3 11,0 3-25,0 0-13,0 3 0,0 12 0,1 1-6,8 1 16,2-1-14,3-3 4,2-3 0,3-4-11,0-1-3,-2-2-18,-1-2 6,-6-1-110,-2 0-197</inkml:trace>
  <inkml:trace contextRef="#ctx0" brushRef="#br0" timeOffset="20515.9575">23089 5961 520,'0'0'94,"0"0"-94,0 0 3,0 0 8,0 0-11,0 0-24,-9 0-41,9 0-51,0-1-83</inkml:trace>
  <inkml:trace contextRef="#ctx0" brushRef="#br0" timeOffset="20785.5336">22394 6098 463,'0'0'84,"0"0"-59,0 0-10,0 0 55,104 7-23,-47-7 1,11-1-48,-1-5 16,1-2-16,-7 4-5,-6 0-10,-10 1-115,-9-1-34,-8 0-204</inkml:trace>
  <inkml:trace contextRef="#ctx0" brushRef="#br0" timeOffset="21872.5508">23612 6202 332,'0'0'57,"0"0"15,0 0-17,0 0 31,0 0 9,0 0-65,-77-24 7,66 27 5,-2 13-40,0 7 30,-1 1-17,-1 5-9,3-2 23,4-3-28,2 0-1,6-4 0,0-2 8,0-4-8,3-1 0,11-3 1,3-4-10,5-3 9,3-3 0,4 0-1,-1 0-21,-1-12 9,-6-3-12,-5-3-3,-5-1 23,-7-6-8,-4 0 13,0 1-7,0-2 11,0 3-4,-3 2 6,3 2-4,0 1 22,0 3-24,17 4 0,5 5-1,8 6 1,0 6 0,1 21 0,-2 9 1,-9 3 13,-6-1-2,-4-5 2,-8-3 7,-2-5-16,0-6 8,0-4-6,0-4-1,0-7 2,0-1-5,0-3-3,0 0 12,0-2-7,7-15 3,9-11-8,7-3-1,5-4-6,1 7 7,-3 5 0,1 6-4,-1 10 10,-7 6-6,0 1 0,-1 3-8,-4 13-2,-1 7 10,-1-1 0,-3 1 0,-1 1 7,-1-3-7,-3 0 0,1 2 1,-1-4-9,1 0 8,1-5-5,6-2-43,0-7-202,4-5-223</inkml:trace>
  <inkml:trace contextRef="#ctx0" brushRef="#br0" timeOffset="22721.4994">25273 6260 434,'0'0'128,"0"0"-89,0 0-32,0 0 38,0 0-38,0 0-1,0 19 28,14-19-9,6 0 22,1 0-32,2-11-13,-1-2 4,-1-4 2,-2 2-8,-1 0 0,-6 4 0,-3 4 0,-3 2 0,-6 4 5,0 1-10,0 0 15,0 0-5,0 0-5,0 11-1,0 8 1,-6 4 8,3-2-3,3 0 12,0-3-12,0-3-5,0-2 3,9-2 8,5-2-6,0-4-5,6-4 1,4-1-1,7 0 3,6-11-3,2-7 0,3-7-32,-6-1 29,-7 0-6,-5 4 9,-9 4-4,-3 8 4,-6 3 0,-1 6 13,-1 1-2,4 0-11,5 10 0,1 10 0,0 4 37,0 0-34,-3 0 21,0-2-6,-3-5-8,-4-2-1,-2-4-9,-2-4 4,0-2-2,0-3-2,-9-2-2,-11 0-5,-5 0-78,-11-10-112,-3-8-310</inkml:trace>
  <inkml:trace contextRef="#ctx0" brushRef="#br0" timeOffset="22906.4259">25510 5949 845,'0'0'0,"0"0"-64,0 0-75,0 0-7,0 0 0,0 0-138</inkml:trace>
  <inkml:trace contextRef="#ctx0" brushRef="#br0" timeOffset="23877.4831">27369 5765 296,'0'0'150,"0"0"-44,0 0-8,0 0 13,0 0-92,0 0-6,-1 64 12,-5-13-21,0 1 26,1 1-2,-1-5-19,-1-2 10,0-7-19,1-3 1,1-6-3,1-3 2,-1-4-2,2-7-2,0-4-47,1-9 7,2-3-149,0 0-86,0-9-38</inkml:trace>
  <inkml:trace contextRef="#ctx0" brushRef="#br0" timeOffset="24425.3753">27299 5762 362,'0'0'91,"0"0"-63,36-82 54,-23 61-28,4 4 28,1 5-31,5 1-39,3 7 13,1 4-20,-3 0-2,-2 24 10,-4 14-11,-9 9-2,-8 3 4,-1-3 18,-1-6-15,-17-6-7,-2-3-19,-5-6 19,-3-4-32,0-4 31,1-4-10,3-8 11,10-1 12,7-5-11,7 0 1,0 0 25,10-2-27,19-7 0,8 6-2,6 3 4,-6 5-3,-2 19 1,-8 7 0,-5 6-10,-8 0 15,-7-4-5,-5-1 4,-2-5 10,0-4 0,-9-5-1,-9-5-12,-3-1 7,-3-8 3,-4-2-11,-1-2 0,1 0-56,3-7 37,3-6-72,5-1-50,5-3 1,3-1-194</inkml:trace>
  <inkml:trace contextRef="#ctx0" brushRef="#br0" timeOffset="25111.6704">27864 5824 492,'0'0'108,"0"0"-108,0 0-15,0 0 13,0 0 4,-1 98 34,1-51 21,0 2-39,-3-2 43,-12-4-14,2-2-31,-5-8 18,3-4-29,0-5-2,4-7-3,4-7 12,3-4-30,4-6-1,0 0-57,0-6-11,15-17-49,0-7 6,1-2 21,-2-5-3,-3-2 112,-3 1 14,1-1 53,2 0 35,0 2-43,3 0 12,0 4 30,2 2-15,1 5-8,1 5-49,-3 3-18,0 9 17,-3 5-23,-2 4-1,4 7-1,-2 23 11,-3 15 5,-1 10 14,-6 5-23,-2 1 29,0-4-38,0-4 11,0-8-12,0-4 17,0-8-20,0-3 3,-3-7 0,0-5-9,-1-5-3,1-8-35,1-5-12,1 0-83,-1-9-34</inkml:trace>
  <inkml:trace contextRef="#ctx0" brushRef="#br0" timeOffset="25265.3247">27860 6157 350,'0'0'265,"0"0"-265,0 0-5,0 0 2,81-23 3,-48 17 0,1-3-8,1 1-24,-2-2-201</inkml:trace>
  <inkml:trace contextRef="#ctx0" brushRef="#br0" timeOffset="25613.012">28385 5769 703,'0'0'44,"0"0"-41,0 0-3,0 0 14,0 0 3,0 102 37,0-44-42,-8 3-5,0-3 28,3-5-32,1-8 14,4-7 20,0-6-36,0-9 31,0-3-32,13-5 4,11-8-5,15-5 8,16-2-11,9-6 4,2-12-70,-6 0-12,-16-2-176,-18 1-216</inkml:trace>
  <inkml:trace contextRef="#ctx0" brushRef="#br0" timeOffset="26229.941">29121 5728 289,'0'0'189,"0"0"-104,0 0-23,0 0-48,-23 83 37,4-32 48,1 1-78,0-2-7,5-3 32,-1-5-42,2-5-1,-1-3-2,0-6 11,-1-3-12,2-6 0,0-6-27,4-5-7,6-8-107,2 0-108</inkml:trace>
  <inkml:trace contextRef="#ctx0" brushRef="#br0" timeOffset="26546.4347">29089 5690 198,'0'0'146,"0"0"-53,0 0-24,0 0-46,0 0 54,44 77 7,-35-25 4,-5 4-35,0-2-28,-1-1 17,2-5-32,0-4-5,1-5 8,1-5-9,-1-4-4,-2-8 0,-2-4 15,-2-6-20,1-6 5,-1-3-21,2-3 4,-1 0-65,-1-11-9,0-7-215</inkml:trace>
  <inkml:trace contextRef="#ctx0" brushRef="#br0" timeOffset="26700.1051">29001 6061 273,'0'0'61,"0"0"-51,81-20-10,-49 12 2,-1 1 3,-1 1 0,-2-1-5,-3 3-50,-3-2-207</inkml:trace>
  <inkml:trace contextRef="#ctx0" brushRef="#br0" timeOffset="27024.7484">29533 5773 468,'0'0'37,"0"0"-26,0 0-2,0 0 12,0 0 118,9 111-62,-9-58-17,0 1-40,0-1-12,-6-4 15,-2-3-21,0-7 2,0-4 0,0-9 5,1-6 0,2-6-9,2-8-40,3-6-18,0 0-106,3-16 28,12-12-141</inkml:trace>
  <inkml:trace contextRef="#ctx0" brushRef="#br0" timeOffset="27370.5419">29561 5818 282,'0'0'122,"0"0"-51,0 0-41,0 0-24,0 0-6,0 0 5,75 3-2,-61 41 51,-2 8-2,3 4 4,-3 3 13,0-5-22,0-4-20,0-9 5,0-9-27,-2-6 31,1-8-36,-2-8 4,-3-3-4,0-7 4,3 0-4,5-7 17,6-15-12,5-10 8,-2-7-13,-3-7 0,-6-4 1,-3-4 3,-4-2-4,-4 0 0,-2 4-23,-1 4 18,0 9-35,0 10-42,0 12-53,0 10-42,0 7-167</inkml:trace>
  <inkml:trace contextRef="#ctx0" brushRef="#br0" timeOffset="27771.6131">30429 5821 462,'0'0'76,"0"0"-29,0 0 24,0 0 18,-27-79-78,-1 79-10,-8 0-1,-6 17 7,-1 15 21,0 10-15,4 6 26,6 3-14,6 1-16,11-3 29,15-2-38,1-3 4,14-7-11,15-5 10,3-7-3,3-6 0,1-8-4,3-4-16,-2-7-70,0 0-90,-6-14-358</inkml:trace>
  <inkml:trace contextRef="#ctx0" brushRef="#br0" timeOffset="28350.7997">30815 5756 311,'0'0'217,"0"0"-144,0 0-56,0 0 7,-19 83 46,7-35 2,-1 0-36,1-4-2,2-1 6,7-6-37,1-1 13,2-5-16,0-2 13,0-5-12,0-7-1,0-4-11,0-6-15,3-6-47,6-1-81,3-1-50,3-16-135</inkml:trace>
  <inkml:trace contextRef="#ctx0" brushRef="#br0" timeOffset="28589.1018">30866 5788 446,'0'0'142,"0"0"-105,0 0-27,0 0 0,0 0 44,82-74-34,-46 71 7,3 0-24,3 1 4,-3 2 0,-5 0-7,-6 0-29,-4 10-39,-10 5-58,-8 1-86,-6 1-32</inkml:trace>
  <inkml:trace contextRef="#ctx0" brushRef="#br0" timeOffset="28789.2079">30857 5995 235,'0'0'85,"0"0"-71,0 0-8,0 0 52,0 0 63,0 0-54,90 28-28,-59-25-9,-2 0-28,-7 3-1,-6 1-1,-6 4-71,-10 1-62,0 3-72</inkml:trace>
  <inkml:trace contextRef="#ctx0" brushRef="#br0" timeOffset="28974.1267">30857 6213 389,'0'0'65,"0"0"-14,0 0-21,0 0 55,0 0 1,0 0-52,117 28 4,-71-28-36,5 0 2,-3 0-4,-2 0 0,-6 0-34,-2 0-181,-3 0 4,-4-2-15</inkml:trace>
  <inkml:trace contextRef="#ctx0" brushRef="#br0" timeOffset="29236.8786">31587 5851 690,'0'0'113,"0"0"-110,0 0 15,0 0-18,0 0 0,-9 98 47,5-53-30,-2 2-9,0-4-4,-1-2 4,2-5 0,2-4-8,1-7-5,-1-5-3,2-8-62,-4-7-76,1-5-150</inkml:trace>
  <inkml:trace contextRef="#ctx0" brushRef="#br0" timeOffset="29566.8464">31453 5701 772,'0'0'21,"0"0"-14,0 0-7,113-71 0,-65 71-5,3 0 8,2 16-3,5 22 0,-4 13 10,-5 12-5,-8 5-5,-14-2 0,-10-3 12,-11-4-8,-6-6 18,0-6 13,-15-5-24,-8-6 17,-9-5-27,-5-5 5,-6-4 2,-5-6-7,-3-3-2,-5-7-6,-2-6-23,1 0-64,3-13-350</inkml:trace>
  <inkml:trace contextRef="#ctx0" brushRef="#br0" timeOffset="30615.2394">32581 6095 355,'0'0'74,"0"0"-56,0 0 67,-76 80 31,58-41-22,3 0-43,7-3-49,5-4 34,3-3-21,0-4-8,12-6 3,6-3-10,3-9 0,2-6 0,3-1 5,4-3-10,3-16 1,-2-6-37,-5-4 21,-7-4-15,-10 0 24,-4 2 7,-5 6-4,0 4 8,0 7 0,0 7 12,0 2-15,-5 4 3,2 1-10,1 0 2,1 0 2,1 6 5,0 3-6,0 3 0,14-3 5,5-1 2,0-4 0,-1-3 0,0-1 2,-5 0-2,1-4 0,-5-11 4,-2-5 1,-1-4-5,0-3 0,-5-3-1,-1-2 7,0 3-6,0 2 16,-4 4 11,-2 6 35,2 5-31,2 6 3,1 6 10,1 0-44,0 0 0,0 0-2,6 8-6,18 8 5,8 4 3,10 1 0,7 0-6,3 3 14,-3 1-8,-3 3 0,-15 0 5,-13 7-11,-16 2 6,-2 4-5,-19 4-3,-6-3 14,4-4-6,6-2 1,11-6 14,4-3-22,6 1 7,25-6 0,23-2-3,19-8 3,21-5-57,9-7-267</inkml:trace>
  <inkml:trace contextRef="#ctx0" brushRef="#br0" timeOffset="32147.7428">5199 8810 518,'0'0'81,"0"0"-63,0 0 6,0 0 52,0 0-25,-96-75-24,65 69 20,-5 5-44,-5 1 0,-6 4-3,-5 22 9,-6 10 3,0 12-9,1 8 16,8 4 20,11 0-38,13-3 14,12-1-15,13-8 11,0-2-12,27-7 1,10-5 0,11-7-10,7-7 15,6-13-5,5-7 0,1 0-22,0-20-23,-1-4-145,-8-4-357</inkml:trace>
  <inkml:trace contextRef="#ctx0" brushRef="#br0" timeOffset="33469.2016">5696 8890 134,'0'0'153,"0"0"-24,0 0-23,0 0-45,0 0 14,0 0-29,-72-18-38,51 18 19,-4 13-10,0 10-8,-2 6 18,7 4-22,1 4 9,5 3 12,6-3-19,3-1 14,5-3-18,0-2-1,15-4-4,12-5 6,4-5-4,11-8 0,7-8 6,-1-1 10,4-7-16,-4-16 0,-2-7-6,-7-1-3,-9-3 9,-9-2-4,-12 0 15,-9-2-8,0 1-3,-14-1 0,-10 2-6,-1 5 6,-2 4 0,6 10-20,3 8-39,6 9 19,5 0-155,4 4-142</inkml:trace>
  <inkml:trace contextRef="#ctx0" brushRef="#br0" timeOffset="33807.0883">6212 8741 630,'0'0'88,"0"0"-66,0 0-22,0 0 1,0 83 29,0-35 9,0 0-13,0 2 16,0-5-39,0-4 2,0-5-2,-2-6 8,-3-6-20,0-6 9,2-9-51,2-8-20,1-1-122,0-5 24,0-16-169</inkml:trace>
  <inkml:trace contextRef="#ctx0" brushRef="#br0" timeOffset="34148.9809">6200 8991 100,'0'0'182,"0"0"-72,-12-110-9,9 78-31,3 6 17,0 7-13,0 10-21,0 6-16,6 3-37,12 8 0,5 20 4,2 11-3,2 5 30,-2 3-31,0-2 2,-2-3 24,2-4-25,-4-7 3,1-4-4,-7-5 15,-4-8-17,2-3 2,-5-8 0,1-3-10,1 0 22,2-15-12,4-8 2,-4-2 13,-4-5-13,-1-2-2,-7-4 0,0 0 0,0-3 5,0 0-5,0 1 0,-7 2-5,4 9 4,-2 7-34,4 8-25,1 10-43,0 2-241</inkml:trace>
  <inkml:trace contextRef="#ctx0" brushRef="#br0" timeOffset="34593.3339">7028 8699 608,'0'0'86,"0"0"-62,0 0 36,-106-27-13,78 27-15,-2 7-8,6 13-16,2 9-8,7 5 0,7 8 1,8 5-10,0 1 9,20-1 0,7-5-7,4-5 21,0-5-14,-2-6 0,-7-5 4,-7-3-4,-5-3 0,-7-3 2,-3 0-7,0-3 7,-4-2-2,-14 0 12,-3-3-2,-10-2 1,1-2-11,-4 0 0,-4 0-6,1 0 6,1-5-16,-1-4-20,6 0-116,8-5-177</inkml:trace>
  <inkml:trace contextRef="#ctx0" brushRef="#br0" timeOffset="35110.31">7358 8696 430,'0'0'172,"0"0"-172,0 0 0,0 0 26,0 0 4,125 0 16,-67-2 2,2-6-48,-5-2 15,-5 4-15,-9 4-53,-11 0-72,-12 1-83</inkml:trace>
  <inkml:trace contextRef="#ctx0" brushRef="#br0" timeOffset="35373.0758">7644 8655 447,'0'0'140,"0"0"-125,0 0 13,0 0 23,-16 89 36,16-52-47,0 2-11,3 3 16,0 0-44,-2-2 26,1-2-17,-2-2 3,0-3-13,0-3 0,0-4-20,0-5 8,3-6-73,6-6-69,9-8-104,1-1-52</inkml:trace>
  <inkml:trace contextRef="#ctx0" brushRef="#br0" timeOffset="35943.4516">8134 8675 325,'0'0'114,"0"0"-95,0 0 14,4 107 76,-4-65 17,0 3-32,-9-1-44,-3-5-20,-3-2-22,0-4 10,-1-1-19,-1-5 1,3-6 0,3-4-10,4-6 10,4-8-9,3-3-13,0 0-56,0-10 43,18-12-65,5-8-19,3-5 9,-2-5-96,-3-2 65,-5-1 91,-4-2 50,-3 0 48,1-2 75,-1 2-44,3 2 59,5 6-30,-1 5-15,2 11-25,4 10-54,-2 6 37,1 5-34,-1 12-12,0 23 33,-1 8-11,-2 10 11,-5 0-6,-5-1-27,-2 0 28,-5-7-23,0-5-1,0-2-6,0-6 2,0-7-5,0-5 0,0-5-11,0-8-3,0-4-25,0-3-39,0 0-66,0-6-113</inkml:trace>
  <inkml:trace contextRef="#ctx0" brushRef="#br0" timeOffset="36128.3663">8201 8936 604,'0'0'71,"0"0"-71,0 0-26,0 0 19,97-44 14,-54 35-7,0 3 0,3-1-8,-2 3-1,-5 0-131,-8-1-116</inkml:trace>
  <inkml:trace contextRef="#ctx0" brushRef="#br0" timeOffset="36444.7843">8695 8697 22,'0'0'600,"0"0"-581,0 0 15,0 0 16,0 0 36,0 0-62,8 10-4,-5 23-1,-1 8 4,-2 2-10,0 2 10,-6-3-13,-6 1 1,0-8-11,-1-3 13,7-6-29,1-10 8,5-7-44,0-7-15,0-2-136,5-11 21,8-16-81</inkml:trace>
  <inkml:trace contextRef="#ctx0" brushRef="#br0" timeOffset="36814.6421">8733 8776 207,'0'0'137,"0"0"-54,0-106 42,3 74-59,3 7-56,2 8 13,-2 9-21,1 8 19,2 0-3,0 25-16,0 13 83,3 7-36,-1 3-16,0-1 8,0-2-40,1-6 9,1-3-10,-1-3 11,0-5-10,0-4-1,-3-3 0,-1-5 6,-1-4 0,-1-6-3,-3-3-3,-2-3 8,4 0-8,1 0 3,4-15 6,2-10 16,3-7-16,-6-6-8,2-4-1,-4-4 11,-1-3-13,-2-4 2,-1 4-27,-1 1 8,2 7-43,1 8-4,1 10-54,1 7-84,-2 7-52</inkml:trace>
  <inkml:trace contextRef="#ctx0" brushRef="#br0" timeOffset="37262.3139">9275 8550 285,'0'0'204,"0"0"-121,0 0 17,0 0-22,0 0-51,0 0-3,9 10-20,21-8 5,13-2 36,8 0-41,4 0 5,2 0-9,-2-8 3,-3 1-7,-6-1-76,-11 4-171,-13 0-91</inkml:trace>
  <inkml:trace contextRef="#ctx0" brushRef="#br0" timeOffset="37531.7937">9524 8594 238,'0'0'237,"0"0"-206,0 0 52,0 0 17,-16 97-8,16-66-56,0 1-16,0 2 22,0-2-41,0-1 11,-5 1-12,1-2 10,-1-2-6,2-2-4,0-4-23,3-2 5,0-5-42,0-3-23,6-8-83,12-4-39,4 0-91</inkml:trace>
  <inkml:trace contextRef="#ctx0" brushRef="#br0" timeOffset="37747.9749">9836 8944 521,'0'0'206,"0"0"-206,0 0-92,0 0 88,0 0 4,0 0-87,6 0-115,-6 0-71</inkml:trace>
  <inkml:trace contextRef="#ctx0" brushRef="#br0" timeOffset="150217.8383">23214 4947 136,'0'0'57,"0"0"-42,0 0 58,0 0-5,0 0 6,0 0-21,0 0 9,9 18 21,-9-18-18,0 1 7,0-1-17,0 0-24,0 0 18,-9 0-36,-9-6-12,-4-5-2,-5-4 11,-5-4-9,-4-5-1,-2-9 0,2-7-9,3-5 8,4-8 1,3-2-2,4-7 12,5-4-10,4 1 0,3 3 4,4 5-11,3 10 7,3 3 0,0 5-1,0 4 8,10 3-10,6 5 3,4 5 0,1 4-9,4 7 9,0 5 0,1 5-9,-1 1 8,-1 7 1,-5 23 0,-6 18-10,-13 14 3,0 13 6,-33 11-5,-12 1-1,-6-4-13,1-9 20,3-14 0,6-10 7,2-5-7,4-5 0,9-6 0,6-9-2,7-10 13,8-5-19,5-6 8,8-4-8,28 0 8,17-20 3,17-10 6,14-6-2,7-5-1,3 4-12,-5 1 4,-8 4-52,-17 7-57,-18 2-183</inkml:trace>
  <inkml:trace contextRef="#ctx0" brushRef="#br0" timeOffset="151051.052">24642 4211 441,'0'0'113,"0"0"-97,0 0 50,-28-83-15,14 66-12,-4 6 26,3 3-64,1 3 18,0 2-16,1 3 2,1 0-10,-2 0-5,-2 18 10,1 5-1,0 10 3,9 4-2,6 4 0,0 3 3,17 1-11,9 0 8,9 2 0,2-1-8,-1-4 13,-4-3-5,-5-5 0,-9-6 5,-7-5-7,-11-3 2,0-6 0,-8 0 9,-14-2-5,-10-2 12,-8-2-3,-2-3-2,-4-5-10,5 0-1,0 0-35,5-3 26,6-7-51,8 2-30,7-5-29,15 0-32,0-2-50</inkml:trace>
  <inkml:trace contextRef="#ctx0" brushRef="#br0" timeOffset="151374.9747">24913 4170 397,'0'0'117,"0"0"-83,0 0-34,0 0 4,0 0-3,0 0 7,93 0 44,-54 0-27,1 0-22,-4-5 13,-9 1-16,-9-1-56,-9 2-51,-9-1-170</inkml:trace>
  <inkml:trace contextRef="#ctx0" brushRef="#br0" timeOffset="151575.5152">25060 4169 217,'0'0'84,"0"0"28,0 0-23,-15 103 32,13-68-52,2 1-21,0 2-4,0-2-41,0 3 22,3-5-23,-1 2 3,-2-4-10,0-3-13,0-7-38,-2-5-105,-7-8-109</inkml:trace>
  <inkml:trace contextRef="#ctx0" brushRef="#br0" timeOffset="151744.804">24969 4620 567,'0'0'149,"0"0"-149,0 0-22,0 0 22,0 0 8,97-11 4,-63 8-3,0 0-9,-1-1-6,0-2-33,-2-2-217,-2-3-163</inkml:trace>
  <inkml:trace contextRef="#ctx0" brushRef="#br0" timeOffset="152034.4378">25418 4198 631,'0'0'39,"0"0"-39,0 0-25,0 0 25,0 0 49,0 89-13,0-51 3,0 0-33,0-1-6,-3-1 5,0-3-2,0-5-3,1-7 0,2-6-11,0-8-25,0-7-132,0 0-64,0-7-6</inkml:trace>
  <inkml:trace contextRef="#ctx0" brushRef="#br0" timeOffset="152377.2366">25467 4197 217,'0'0'304,"0"0"-211,0 0-23,0 0-24,0 0-27,0 0-14,12-30-5,4 58 0,2 9 30,3 2-29,0-2 22,-3 0-23,3-3 13,0-3-16,-3-1 3,1-8 0,-5-5 7,0-7-1,-3-4-6,-1-6 0,2 0 8,0-6 5,3-17-13,0-5 0,-2-5 4,-1-4 10,-4 3-14,-1-1 0,-5 2 4,-2 1-9,0 1 6,-3 2-1,-6 6 0,1 1-26,4 6-39,4 2-202</inkml:trace>
  <inkml:trace contextRef="#ctx0" brushRef="#br0" timeOffset="153000.992">26221 4099 486,'0'0'102,"0"0"-89,0 0-12,0 0 57,0 0-15,0 0-37,-99-48 14,71 63-19,-2 11 11,0 8-2,0 5-9,6 7 21,6-2-19,8 0 3,7-1-6,3-4 4,0-5-4,6-2 0,7-10 1,4-4-10,-4-8 8,3-7-24,3-3-6,-3-3-37,-1-15-25,-2-5 16,-4-3 5,-3 4 66,-1-2 2,-2 1 4,1 5 33,-3 3 12,1 4 25,2 4-10,1 1-25,6 3-19,3 1-16,3 2 0,5 0-11,-1 8 10,-3 9 1,-2 4 0,-5 0-13,-3 2 13,-6 2 0,-2-3 6,0 1 7,0-3-10,0-4 3,0-3-6,0-2-31,0-7-76,0-2-52,3-2-81</inkml:trace>
  <inkml:trace contextRef="#ctx0" brushRef="#br0" timeOffset="153385.9902">26468 4063 553,'0'0'197,"0"0"-169,0 0-22,0 0-6,0 0 0,0 0 10,0 92 21,0-50-3,0-3-10,0 0-14,0-3 10,0-2-14,0-3 1,0-2-1,0-4 3,0-2-3,0-5 0,0-7 13,0-4-14,0-4 1,0-3-3,4 0-3,7 0-8,3 0 14,5 0 0,2 0-18,0 0-6,-2-2-75,0-2-45,-1 1-25,5-3-121</inkml:trace>
  <inkml:trace contextRef="#ctx0" brushRef="#br0" timeOffset="153965.668">26874 4113 188,'0'0'231,"0"0"-106,0 0-37,0 0 7,0 0-81,0 0-1,-6 46 6,5-13 4,1 4-1,-2-1-16,2-2 12,0-1-16,0-2-2,0-3 2,0-1-3,0-4 4,0-3-3,0-5 0,0-4-56,0-6-74,0-5-143,0-2-61</inkml:trace>
  <inkml:trace contextRef="#ctx0" brushRef="#br0" timeOffset="154181.4463">26941 4121 621,'0'0'111,"0"0"-95,0 0-4,0 0-3,0 0-3,0 0 2,75-58 7,-45 55-15,1 1 0,-1 1 2,-2 1-13,-4 0-15,-3 0-74,-9 0-117,-8 4-157</inkml:trace>
  <inkml:trace contextRef="#ctx0" brushRef="#br0" timeOffset="154381.9857">26975 4250 423,'0'0'104,"0"0"-84,0 0-20,0 0 28,0 0 13,0 0-16,84 16-22,-63-13-2,-2 3-1,-7 0-103,-3 5-105,-9 1-82</inkml:trace>
  <inkml:trace contextRef="#ctx0" brushRef="#br0" timeOffset="154551.2792">26941 4519 249,'0'0'96,"0"0"-79,0 0 80,0 0 2,0 0-9,109 21-50,-67-21-11,-2 0-28,2 0 2,-2-7-3,-1-4-65,-8 0-119,-7-2-210</inkml:trace>
  <inkml:trace contextRef="#ctx0" brushRef="#br0" timeOffset="155369.018">28567 4048 398,'0'0'68,"0"0"1,0 0-4,0 0-44,0 0 36,-101 6-24,74 21-10,3 5 32,-1 6-50,2 2-4,7-2 30,3-1-29,8-4 9,5-1-11,0-2-1,6-4-8,12-5 9,2-6 0,3-7 6,6-8-1,5 0-1,3-13-2,2-11 5,-6-4-10,-8-4 3,-11 1 0,-10-1-7,-4 0 7,0-2-8,-6 2-3,-10 2-66,-1 3-40,-2 6-37,5 4-121</inkml:trace>
  <inkml:trace contextRef="#ctx0" brushRef="#br0" timeOffset="156402.7795">28855 4049 85,'0'0'147,"0"0"-124,0 0-21,0 0 133,0 0-28,-1 89-38,-5-54 4,4 1-24,1-1-13,1-3-9,0-2-24,1-4 6,11-3-7,3-5-1,2-4 7,0-7-3,1-7-5,3 0 5,4-5 5,5-13 2,0-6-8,0-4 2,-6-1-3,-5-3 1,-6 0-4,-3-2 3,-7 0 4,0 1-14,0 4-4,0 2-72,3 6-83,2 5-52</inkml:trace>
  <inkml:trace contextRef="#ctx0" brushRef="#br0" timeOffset="156710.1348">29331 4003 658,'0'0'86,"0"0"-76,0 0-3,0 0 28,0 0-34,0 0-1,120-3 5,-71 3 2,-4 0-7,-2 0 0,-9 0-40,-1 0-73,-8-4-102,-7-3-160</inkml:trace>
  <inkml:trace contextRef="#ctx0" brushRef="#br0" timeOffset="156941.925">29540 4009 273,'0'0'157,"0"0"-141,-33 76 27,24-41 37,2 1 1,1-1-24,3-3-42,3-2 10,0-5-22,0-2-3,0 0 5,0-5-5,0-2-16,0-4-121,0-4-96,10-7-52</inkml:trace>
  <inkml:trace contextRef="#ctx0" brushRef="#br0" timeOffset="157389.6515">29948 4027 317,'0'0'144,"0"0"-127,0 0 32,0 0 95,-32 94-61,20-54-16,1-1-49,1-3 24,4 0-37,3-4-3,3-1 2,0-2 0,0-4-4,0-2 0,0-8-10,0-6 6,0-7-44,0-2-60,0 0-76,9-14-37</inkml:trace>
  <inkml:trace contextRef="#ctx0" brushRef="#br0" timeOffset="157659.2017">30003 3989 498,'0'0'141,"0"0"-127,0 0 22,20-78 20,-9 72-29,4 4 9,3 2-36,7 0 4,2 9-8,-2 16 5,-5 4-1,-7 9 0,-8 0-12,-5-2 10,0-4-14,-17-7-3,-2-4 8,-8-5-9,-3-5-13,-1-3-6,-1-5-79,3-2-20,2-1-149</inkml:trace>
  <inkml:trace contextRef="#ctx0" brushRef="#br0" timeOffset="158075.7893">30365 4014 663,'0'0'55,"0"0"-50,0 0 2,0 0-4,0 0 8,-50 107 25,42-63-18,3-1-13,5-6-5,0-4 2,2-3-2,10-6 0,4-3 4,-1-6-3,6-7-1,1-8-6,5 0 0,3-9-5,3-13 11,1-7 0,-4-2 0,-5-6 0,-7 2 0,-6-2 8,-7 1-5,-4 1-3,-1 2-10,0 6-40,-3 3-134,-7 9-78</inkml:trace>
  <inkml:trace contextRef="#ctx0" brushRef="#br0" timeOffset="158392.1453">30808 3998 650,'0'0'0,"0"0"12,0 0-12,0 0 24,0 0 24,103-9-26,-69 9-17,1 0 9,-1 0-10,4 0-4,1 0 0,-1 0-73,-2 0-115,-8-2-105</inkml:trace>
  <inkml:trace contextRef="#ctx0" brushRef="#br0" timeOffset="158608.3043">31053 4006 211,'0'0'145,"0"0"-110,0 0 52,-48 108-14,33-71-25,5 0-5,1-1-18,-3-2 16,1 1-38,-2-3 2,3 1-10,-1-2-9,-1-2-91,5-5-149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9:17.6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16740 4888 5,'0'0'1,"0"0"11,0 0 2,0 0-10,0 0 8,0 0-5,0 0 4,65 40 21,-46-40-19,1-5-1,-7-6 2,-1 1-12,-5-3 2,-1-2-2,-3 0 4,-1 0-1,-2 0-4,0 3 22,0 2 4,-5 0-8,-4 5-12,-4 3-2,0 2 2,-1 0-7,-2 6 2,4 9-2,-3 5 11,3 2-11,2 2 0,5-1-1,5-2-6,0-3 7,3-1-1,12-3-1,3-3-3,4-4-2,1-2 7,-1-5 2,-1 0-1,3 0 2,-2-13-3,-4-4 3,0-4-2,-7-3 2,-3-2-2,-5 1 1,-3-1 1,0 0 1,-4 5 0,-11 3 3,0 3 7,-3 6-5,3 5-9,-3 4 6,2 0-5,-1 4 1,0 16-2,5 2-2,1 6-3,4-1-3,7-2 7,0-1-4,0-1 0,13-5 4,4-3-4,3-4 5,3-4 0,-4-6-12,2-1 12,0 0 1,-5 0 5,2-11 1,-3-7-5,-2-3-1,-5-2-1,-6-1 2,-2 1-2,0 2 0,-13 1 0,-4 2 9,-2 3 4,0 4-5,2 1-3,1 7-3,3 3-2,3 0-13,2 2 13,2 16-1,2 7 2,3 6-2,1 0 1,0 1 0,1-3 0,12-3-3,-1-3 3,4-4 0,1-3 0,1-5-8,0-6 7,3-5 1,0 0-5,1 0 5,-3-10-2,-1-7-21,-7-2-11,-7-2 18,-4-1 8,0 1 7,-10 2 1,-10-2 5,2 0-5,-4 0 4,0 0-4,-2 3 1,0 1 2,-1 5-2,-4 6-2,1 6 1,-2 0-1,0 0-11,2 15 6,1 3 2,6 6 2,2 5 2,4 2 7,3 2-5,4 2 0,7-2-2,1 0 3,0-2-2,7-6 1,10-1-1,2-6 5,5-4-6,1-5-5,2-3 4,3-6 2,1 0 6,2 0-7,3-11-2,-3-4-4,-3-1-7,-3-4 11,-9-3 2,-4-2 2,-6-4 2,-5 0-2,-3 1 0,0 1 2,-5 4 0,-10 4-1,-4 5 0,-2 4 9,2 7 30,-2 1-10,3 2-16,6 0-14,3 2-2,3 13-12,3 3 11,3 6-5,0 2 6,7-3 0,10 1 0,4 1 0,3-4 0,2-3-3,0-5 2,2-2 0,5-4-9,4-4 10,2-1 5,3-2-5,0 0 0,-2-2-18,-4-8 5,-2-2-15,-5-5 18,-7-1-5,-7 0 5,-6-1 8,-8 1 2,-1 0 0,0 1 6,0 0 8,0 7 18,-5 2-14,-3 4-9,0 4-6,-2 0 2,-2 0-5,0 6 1,0 10 0,3 7-1,3 4-7,3 2 7,3-2-3,0-3 2,2-3 0,13-4-2,4-6 3,5 0-10,-3-5 10,3-5 4,-2-1-4,2 0 2,-3 0-2,0-4 6,-2-10-5,-5 1 5,-5-3-6,-4-2 5,-5-1 3,0-2-8,-1 0 0,-14 0-1,0 0-1,-4 5 2,0 2 1,-1 6 7,1 2 17,-2 6 0,3 0-18,-2 0 0,2 11-1,1 7-4,1 3-2,5 3 0,2 0-2,6 0 2,3-1-4,0-2 4,0-3-5,0-3 3,6-4 2,4-2-1,2-3-1,0-5-8,3-1 10,-2 0 5,5 0-1,0-7 2,0-8-6,-1-5 0,-1-3-2,-4 1-4,-2-4-4,-5 1 6,-4-3 3,-1 2-1,0-2-7,-11 3 9,-8 2 5,-1 5-5,-3 4 1,1 4 14,-1 6-2,1 4 2,2 0-2,1 0-13,0 8 5,4 15 3,-1 7-2,4 3-4,2 3 0,5 0-4,5-2 2,0-4 0,0-3 0,11-5-3,3-2 3,5-5-1,0-3-1,0-6 2,0-3-8,-2-3 7,2 0 1,-1-1 6,1-15-6,-1-2-1,-6-3-3,-4-2-5,-5-1-6,-3-1 9,0 0 3,-8-2 3,-13 1 0,-4 0 3,-5 3 0,-3 1 0,0 4 3,-1 3 22,0 6-24,1 7 0,0 2 7,-1 0-11,1 14 9,5 6-9,1 5 1,6 5-1,6 5 0,6 0-1,4-1 0,4-2 0,1-4-3,0-3 2,4-6-3,11-1 5,3-6-7,2-3 0,4-4 4,2-5 6,6 0-2,2 0-1,2-12-1,-5-6-3,-2-2 4,-9-4-1,-7 1 1,-10-2 2,-3 1-2,-3-1 0,-19 3 0,-3 1 2,-5 2 5,-3 3 8,0 3-11,1 4-2,-1 3 2,1 6-7,1 0 13,3 0-9,1 6 0,0 9-1,0 5-9,1 5 9,-1 5 0,4 0 4,4-1-4,7-2-3,3 0-1,9-3 1,0-3-15,0-3 10,9-4-5,4-4 10,5-4-3,0-3-12,3-3 16,-1 0 2,2-3 0,2-10 1,-2-2 4,-2-5 1,-3-1-6,-3-5 1,-5 1-3,-9-2-5,0-1 5,-6 2 2,-14 0 0,-3 2 0,-4 4-1,0 4 1,0 5 5,1 7-1,0 4-6,0 0 2,4 0 0,5 7 0,4 9 0,6 3-1,2 6-2,4 4 6,1 1 0,0-2-3,0-3 1,7-4-4,7-3 3,4-4-6,1-6 6,0-5-7,5-3 7,3 0 11,1-4-9,2-11 1,0-3-1,-2-6-1,-6-1 6,-8-5-4,-8 2-1,-6 1-2,0 0 4,-15 2-4,-9 0 1,-1 7 2,-2 5-3,2 3-4,4 9 3,-1 1-42,4 0 13,3 6-58,0 9 22,6 2-83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3:36.7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3835 1310 387,'0'0'88,"0"0"-5,0 0-3,0 0 12,0 0-37,0 0-47,0 0 1,0 13-6,0 15 11,0 5 20,0 6-32,0 8 9,3 0-5,2 6 1,-1-4-4,-2-4-3,1-3 0,1-5-5,1-2 1,-2-7-34,4-3-48,-2-9-104,-4-7-83</inkml:trace>
  <inkml:trace contextRef="#ctx0" brushRef="#br0" timeOffset="300.2761">3840 1155 433,'0'0'75,"0"0"-62,0 0-8,0 0-2,0 0-3,0 0 6,82-44 13,-45 37 4,0 3-11,-1 2 16,-3 2-21,0 0-6,-5 0-1,-4 0-112,-7 9-144</inkml:trace>
  <inkml:trace contextRef="#ctx0" brushRef="#br0" timeOffset="554.2365">3886 1498 275,'0'0'39,"0"0"44,0 0 38,0 0 0,0 0-53,0 0-6,110 6-28,-77-14-15,-3 3-5,-3 2-14,-9 3-7,0 0-39,-11 15-103,-5 6-24,-2 6-11,-6 3-73</inkml:trace>
  <inkml:trace contextRef="#ctx0" brushRef="#br0" timeOffset="732.6418">3962 1759 56,'0'0'162,"0"0"-49,0 0-18,0 0-30,0 0-11,0 0-5,-15 36 30,30-36-4,6 0-29,3 0-3,7 0-40,4 0 7,2 0-10,6 0-3,-1 0-4,10 0-52,0 0-101,-2-5-116</inkml:trace>
  <inkml:trace contextRef="#ctx0" brushRef="#br0" timeOffset="1471.8528">4462 1560 371,'0'0'112,"0"0"-64,0 0 24,0 0-5,0 0 5,0 0-53,-5-64-17,16 60 13,4 4-13,3 0-2,3 3 3,2 12 6,-3 2 1,5 1-10,-7 3 0,-3-1 4,-4-1 0,-6 2-4,-3-1 0,-2-2 3,0-1-3,-9-1 0,-4-3-4,-1-2-1,2-4 10,5-5 0,4-2 1,1 0 1,2-2-13,0-16 6,2-6 0,16-7-7,9-7 11,6-1-4,-2 0 0,2 3 9,-8 6-11,-4 7 2,-9 8 0,-5 8 10,-4 3-7,-3 4 11,0 0-14,0 8 0,0 14-1,-3 10-3,-7 4 8,-1-3 5,2-2-6,4-8-3,5-3 0,0-5 1,0-1-8,14-7 1,10-4-24,10-3-22,4 0-143,-1-4-166</inkml:trace>
  <inkml:trace contextRef="#ctx0" brushRef="#br0" timeOffset="2875.5663">5172 1522 219,'0'0'254,"0"0"-219,0 0 20,0 0 60,0 0 4,0 0-69,-37-45-44,13 45 12,0 1-12,-4 16 0,1 4 1,4 5 4,3-1-1,6 2-10,5 1 5,8-4-14,1-3 9,0-3 0,16-6 0,5-6 5,6-5-14,3-1 9,3 0-22,-2-15 1,-4-3-23,-5 0 6,-7 0 29,-5 2 3,-5 1 6,1 2 0,-6 5 16,3 1 47,-3 6-37,0-1-4,0 2-22,0 0-1,6 0-2,1 3-2,-1 7 5,3-2 0,-4 0 5,5-2-5,-2-3 0,1 0 7,1-3-10,5 0 3,3 0 0,-2-10-11,2-4 2,-4 3 9,-4 2 0,0 2 8,1-2-7,4-1-1,0 0 9,4 3-13,-2 1 9,-1 6-5,2 0 3,-2 0 7,-2 6-4,1 9-3,-8 3-2,-4 1 12,-3 4-7,0-2-4,0-1 14,-3-2-6,-1-5-8,2-2-2,2-5 0,0-5-11,0-1-2,0 0 4,0-10 7,11-13-8,8-4 4,5-1-2,-3 2 7,-2 5-12,-4 6 16,0 4-3,-3 6 0,0 3 10,-2 2-12,1 0 2,-1 0 0,1 10-10,-4 2 12,3 4-2,-4-2 2,-4 3 8,1-3-4,-3-1-6,0-4 0,0-1-7,0-5 11,0-3-4,0 0 6,0-5 3,9-16-10,3-5 1,1 0-2,5 1-11,-1 4 13,2 3 0,-2 3 0,2 5 6,-4 4-8,4 4 2,-3 2-1,-5 0-15,4 15 23,1 4-7,-2 4 7,7 0 2,-2 1 3,1-3-12,2-2 0,2 0-1,-2-6 10,1-3-9,-3-3 0,-2-6 8,2-1-8,-4 0 0,-4-10 2,1-7-2,-2-4 3,-2-3-3,-3-3 0,4-5 2,-2-5-7,-2-5 5,1-5 0,0-3-8,-2-1 11,-2 3-3,0 9 0,-3 10 11,0 12 11,0 10-1,0 6 1,0 1-22,3 11-1,3 25 1,-1 19 0,-4 16 3,-1 11 35,0 2-21,-9 3 1,-3-3 19,0-5-34,6-3 12,6-4-12,0-8 11,0-3-16,2-7 2,5-13-12,0-14 11,-2-14-53,-2-11-22,3-2-1,3-30-20,1-11-203</inkml:trace>
  <inkml:trace contextRef="#ctx0" brushRef="#br0" timeOffset="3824.7102">6357 1530 470,'0'0'234,"0"0"-184,0 0-6,0 0-24,0 0-18,7-91 20,11 78-22,0 4 0,2 4-7,-1 5 12,0 0-5,-1 12 5,-3 10-2,-6 2 12,0 2-15,-7 5 0,-2 0 1,-3 1 7,-16-2-8,-6 0 0,1-6-3,1-7-3,6-7-4,2-8-1,8-2 2,2 0-4,4-11 6,1-2 5,0 1-5,0 0-1,7 3 8,8 0 0,5 4-9,6-1 6,4 3 3,3-3 0,1-2 7,1 1-10,0-4 3,-2-1 0,3-4-1,3-7 10,-2-4-9,-2-4 0,-4-2 4,-6-5-6,-4-1 6,-6-5 3,-5 0 27,-5-1-31,-5 5 25,0 1-2,0 5-26,-9 8 46,-6 3-38,3 6-5,0 8 12,5 5-14,2 4-2,-1 0-1,-4 15-8,1 19-1,0 17 11,-1 14 0,5 6 4,-1 4 6,3 0-4,3-7-3,0-7 9,3-12-10,8-7-2,3-10 0,0-10-5,1-8 9,1-11-6,5-3 2,6-3-1,6-19-8,1-6 9,-3-2-26,-4-3 12,-6 3-6,-9 0-1,-6 9-8,-6 9 28,0 7 1,-1 5 37,-13 7-31,1 18-4,2 5 8,4 3-2,7-3-8,0 0 11,0-6-18,13-4 7,8-7-7,9-8-24,10-5-87,11 0-103,8-17-331</inkml:trace>
  <inkml:trace contextRef="#ctx0" brushRef="#br0" timeOffset="4795.845">4068 2064 274,'0'0'15,"0"0"-5,0 0-9,0 0 4,0 0 34,0 0-6,69 0 43,-42 5-35,4-2 30,12 1-13,5-1-26,15-3 21,8 0-19,16 0-26,11 0 20,14 0-13,6-5-7,6-5-7,0-2 9,-2 0-10,5-1 0,6 0 12,10 1-18,12-1 6,5 2 0,-2-1 1,0 3 0,-18 5-1,-8 1 0,-7 3 10,-3 0-11,-5 0 1,-7 0 0,-7-2-7,-11 1 14,-4-1-7,-7 1 0,-14-1 1,-12 2-3,-13 0 2,-9 0 0,-14 0-2,-7 0-30,-9 0-30,-3 0-96,-4 0 10,-20 0-67</inkml:trace>
  <inkml:trace contextRef="#ctx0" brushRef="#br0" timeOffset="6446.9446">8350 1381 416,'0'0'87,"0"0"-45,0 0 38,0 0-16,0 0-41,0 0 12,-55 12-4,41 12-20,1 3 30,1 3-19,6-1-9,3-2-6,3-3 0,0-3-7,6-3 0,5-3 7,2-4-15,-1-5 8,1-3 0,-1-3-4,0 0 3,6-6-2,1-12 2,-2-7-30,-1-3 31,-5-1-19,-7-1 19,-4 2-11,0 0 19,-1 4-8,-10 6 0,1 3 5,1 5 16,3 2-21,1 4 10,2 1-2,3 3-2,0-2-6,0 2 0,0 0-11,9-3 7,9-3 3,3 0 1,3-5-4,0-2 8,-3-6-4,3-9 0,-2-5 3,2-7-5,-8-3 2,-1 6 0,-6 2 2,-4 9 8,-5 8 5,0 10 23,0 5-17,0 3 22,0 6-43,-2 30 0,-11 25-5,-4 22 10,1 12 11,-2 6 1,4 0-12,0-3 29,2-5-30,3-6-1,6-7-3,1-6 12,2-5-12,-1-7 0,-2-10-15,0-12 13,-2-16-21,2-14-2,2-10 11,-2 0-26,-3-27 38,3-15-15,-1-8 12,4 1-5,0-1 12,0 8-2,0 4 28,1 2-24,14 3 10,6-2-14,16 1-4,8 2-7,7 0 0,11 5-28,-2 3-89,-3 6-180,-12 6-132</inkml:trace>
  <inkml:trace contextRef="#ctx0" brushRef="#br0" timeOffset="8190.8907">10309 1068 422,'0'0'77,"0"0"-44,0 0 38,0 0-16,-90-63 10,59 63-39,0 0-2,-5 19 15,-3 12-32,-1 12 12,-2 11-19,2 8 5,9-2 16,8 0-16,8-7 3,12-8-8,3-6 0,15-9-3,21-5 3,12-9 0,10-7 8,6-9-8,-1 0-2,-4-6-21,-8-9-137,-11-3-65</inkml:trace>
  <inkml:trace contextRef="#ctx0" brushRef="#br0" timeOffset="8705.7111">10730 1105 359,'0'0'173,"0"0"-82,0 0 0,0 0 3,-81-42-49,62 42-12,-5 2-16,0 22-8,-6 12-8,3 10-1,3 3 8,8 2-3,9-4-5,7-4 5,0-4-5,6-6 5,20-7-6,7-7 1,10-9 0,4-7-4,-3-3 10,0-6-6,-7-15 0,-4-7 12,-3-5-12,-6-6 0,-10-2 1,-6-1 2,-8-3-2,0 2-1,-3 0 0,-16 4-3,-2 6-1,-3 9-23,0 7-42,3 11-42,3 6-253</inkml:trace>
  <inkml:trace contextRef="#ctx0" brushRef="#br0" timeOffset="9491.836">11119 1009 515,'0'0'123,"0"0"-39,0 0-39,0 0-12,0 0-33,0 0 9,-6 66-9,6-22 16,0 4-8,0 0 25,0 0-30,0-1 0,0-6-3,0-7 16,0-7-16,0-6 0,0-8-17,0-9 10,0-4-56,0 0-16,6-15 45,0-10-5,3-10 28,-6-4 7,-2-5 4,-1-3 5,0 1 4,0 0 21,0 3 15,0 5-36,0 7 20,5 8-2,-2 11-14,-2 8 19,2 4-15,2 4-17,8 24-4,5 11 4,3 9 23,4 2-1,-2 0-21,2 0 22,1-3-20,-1-8 4,-1-5-5,-3-7 9,-5-7-11,-2-5 0,-6-8 4,-2-3-10,-1-4 10,-1 0-4,4-10 23,5-13-16,1-11 13,0-6-20,0-5 4,-2-4-3,-6 1-1,-5 0 0,-1 4 2,0 5 6,-3 6-16,-7 8-4,3 7-37,-1 7 15,8 9-63,0 2-123,0 0-77</inkml:trace>
  <inkml:trace contextRef="#ctx0" brushRef="#br0" timeOffset="9977.4652">11883 944 472,'0'0'63,"0"0"-44,0 0 69,0 0-7,0 0-18,0 0-43,-90-60-6,71 60-14,-2 16 0,3 7 8,3 9-7,3 2-1,9 4-4,3 3-2,2 1 6,19 0 0,5 0-1,6-3 5,-1-3-4,0-3 0,-4-5 9,-7-6-16,-4-1 7,-8-3 0,-4 1 2,-4-5 5,0 0-7,-4-3 6,-17-7 5,-7-3 22,-5-1-18,-5 0-1,-4-1-7,1-6 6,4 0-14,1 1 1,6 4-28,8-1 6,8-2-40,11-4-162,3-2-267</inkml:trace>
  <inkml:trace contextRef="#ctx0" brushRef="#br0" timeOffset="10317.2608">12049 982 403,'0'0'79,"0"0"-70,0 0 0,0 0-6,0 0 25,0 0 13,108-25 23,-63 24-8,9 0-15,4-4-14,6-1-26,-3-3 14,-6-1-15,-10 1-77,-12 1-98,-17 2-167</inkml:trace>
  <inkml:trace contextRef="#ctx0" brushRef="#br0" timeOffset="10556.5568">12413 907 499,'0'0'108,"0"0"-99,-23 95 78,20-49 13,3 4-58,0-1-16,0 1-3,3-2-14,7-4 18,-2-5-26,3-6 1,-4-6 1,0-5-3,1-8-19,-1-5-59,5-6-191,-1-3-97</inkml:trace>
  <inkml:trace contextRef="#ctx0" brushRef="#br0" timeOffset="10973.2513">12867 961 330,'0'0'232,"0"0"-93,0 0-83,0 0-36,0 0 12,-13 98-2,6-47 8,-2 3-13,1-3-25,-1-4 29,2-4-27,-1-7 0,2-4 9,-2-9 4,2-7-15,1-5 0,2-6 5,3-5-17,0 0-10,0-4-3,3-15-25,11-11-145,6-11-37,6-7 37,2-3 42</inkml:trace>
  <inkml:trace contextRef="#ctx0" brushRef="#br0" timeOffset="11195.9477">12939 1052 62,'0'0'199,"0"0"-15,24-100-37,-13 79-43,-3 6-25,3 6-46,1 9-20,6 0-13,4 19 13,1 19-9,0 8 17,-2 6-9,-7 0 19,-1 1-18,-7-5 24,5-4 9,-2-5-46,-1-6 20,0-7-20,-2-8 2,-3-8-4,0-5-25,-3-5-32,0 0-2,0-3-91,0-15-393</inkml:trace>
  <inkml:trace contextRef="#ctx0" brushRef="#br0" timeOffset="11380.5192">12952 1202 381,'0'0'108,"0"0"-108,0 0-27,0 0 27,0 0 31,0 0-4,65-37 23,-41 37-24,7 0-16,9 0-10,1 0-46,-1-2-189</inkml:trace>
  <inkml:trace contextRef="#ctx0" brushRef="#br0" timeOffset="11627.8334">13402 966 704,'0'0'115,"0"0"-115,0 0-9,0 0 9,-24 100 38,19-52-38,-2-1 25,-1-3-5,0-5-12,2-6 10,1-8-10,2-7-8,0-4 0,3-8-21,0-6-47,0 0-194,2-10-135</inkml:trace>
  <inkml:trace contextRef="#ctx0" brushRef="#br0" timeOffset="11982.0218">13403 943 704,'0'0'101,"0"0"-78,0 0-5,0 0-18,0 0 6,0 0-6,49 37 0,-20 9 21,0 1 2,-2-1-17,-1-4 24,1-3-17,-2-6-8,-3-4 11,-5-8-16,1-6 0,-9-8 0,-2-4 9,0-3-9,1 0 5,3-10-2,2-14 15,-1-6-11,-3-5 3,0-3 12,-5 1-17,-2-2 14,-1-2-19,1-1 3,2 0-14,1 0-6,3 7-16,-2 8 7,1 11-32,-4 6 1,-2 7-127,-1 3-240</inkml:trace>
  <inkml:trace contextRef="#ctx0" brushRef="#br0" timeOffset="12498.9194">14003 804 558,'0'0'109,"0"0"-73,0 0-16,0 0-17,0 0 19,0 0 7,106 14 14,-54-14-13,5 0-19,4 0-1,1-2-10,-3-3-7,-11-2-2,-11 0-81,-12 4-114,-12-2-99</inkml:trace>
  <inkml:trace contextRef="#ctx0" brushRef="#br0" timeOffset="12730.6981">14300 815 30,'0'0'484,"0"0"-373,0 0-3,-50 111-52,42-70 14,6 2-37,2-2-23,0-2 20,0-1-26,3-3 18,4-4-19,1-1 18,-2-1-23,-1-5 2,-1-3-47,0-3-8,-1-6-160,-3-3-163</inkml:trace>
  <inkml:trace contextRef="#ctx0" brushRef="#br0" timeOffset="13717.6498">15578 1199 207,'0'0'82,"0"0"-65,0 0-3,0 0 54,0 0-13,81 7-25,-60-7 5,3-3-25,-1-11 19,-1-4 0,1-6-15,1-6 23,-3-7-28,0-9-8,-2-4-1,-2-9-17,-4-2 17,-2-1-4,-5 5 15,-5 5-2,-1 4 8,0 7 1,0 5 38,0 8-22,-3 8 19,-1 9-12,-1 8-36,4 3 33,-4 0-38,-1 29-4,-7 19-6,-2 23 14,-3 19-4,1 16 25,1 3-17,1 0 34,3-7-13,8-7-18,4-8 4,0-7-14,6-11-1,10-10 0,1-10 15,1-9-22,-2-15 7,-3-10-10,-2-9 3,-1-6-40,-1-7 24,0-20 22,3-8-38,-9-7 17,-3-2-1,0-1 20,-7 6-12,-10 7 14,-5 5 1,-2 9 38,3 3-32,5 3 32,8 0-20,8-2-16,0-2-2,27-5 0,15-2-1,13-4-3,9 2-52,0 0-19,-12 4-226</inkml:trace>
  <inkml:trace contextRef="#ctx0" brushRef="#br0" timeOffset="15052.1174">16226 1020 167,'0'0'129,"0"0"-34,0 0 2,0 0-3,0 0 14,0 0-84,24-65-6,-12 65 5,0 0-22,3 0 22,-2 6-23,2 10 6,-5 7-3,0 3 9,-5-2-12,-2 1 9,-3-5 2,0-4-4,0-4-7,0-3 2,0-4-2,0-3 8,0-2-8,0 0 14,0 0-9,0-10 9,2-11-14,8-9 8,6-6-12,3 0 7,1 4-3,-3 10 0,-5 10 3,-5 10-9,1 2 6,0 12-2,2 11-9,-1 2 11,-2 0 0,0-1-2,-2-5 9,-2-2-20,0-7-7,1-3-142,1-7-152</inkml:trace>
  <inkml:trace contextRef="#ctx0" brushRef="#br0" timeOffset="15568.8418">16609 413 455,'0'0'34,"0"0"-24,0 0 19,0 0 92,0 0-30,0 0-14,-13-32-51,2 32-17,-2 0-7,-4 0 14,-2 12-3,-2 11-13,3 4 1,5 6-5,9 0 5,4 3-1,0-1 0,10-2 9,14-4-11,3-5 2,1-2-9,-1-4 3,-9-4-30,-3-2 23,-9-4 7,-6-6-36,0 0 31,-3-2-31,-18 0 42,-5 0 9,-8 0-9,0 0-7,0-4-30,1-1-93,3 1-63</inkml:trace>
  <inkml:trace contextRef="#ctx0" brushRef="#br0" timeOffset="15938.688">16950 1176 643,'0'0'6,"0"0"29,0 0-35,0 0 103,0 0-54,0 0 4,0 3-51,0-3 8,0 0-10,0-6-108,0-4-173</inkml:trace>
  <inkml:trace contextRef="#ctx0" brushRef="#br0" timeOffset="20333.7824">8687 4784 56,'0'0'406,"0"0"-389,0 0-13,0 0-4,0 0 22,0 0-16,0 0 8,6 33 10,6-28-4,0-2 12,4-3-23,1 0 5,2 0 8,2-13-11,3-3-8,0-8 1,0-5 5,-2-8-18,1-10 5,-1-7 4,0-11 0,-4-3-16,3-2 14,-2 3-2,-4 3 3,-1 4-7,-4 2 9,-4 5-1,-3 7 11,-3 4-9,0 6 37,0 5-3,0 8-18,0 6 14,0 10-12,0 5 2,0 2 6,0 0-28,0 3 0,-1 21-17,-7 18 17,-5 20 17,1 18-5,-2 8 2,1 9 12,7 5-17,6 2 7,0 1-1,0 2-14,0-5 25,3-5-10,3-8-4,0-8-5,4-9-3,-1-10-4,-1-6 0,4-8 2,-6-11-9,0-6 9,-3-15-4,0-8-7,-3-8-51,0-3 30,0-25 27,0-8-58,-8-4 49,-8-1-6,-4 2 18,-5 3 10,0 4-2,-2 3 31,4 3-15,1 2-23,10-1 34,9 1-35,3-3 0,15 0-8,19-3-2,11 0-13,10 2-31,2 2-132,3 1-187</inkml:trace>
  <inkml:trace contextRef="#ctx0" brushRef="#br0" timeOffset="20871.9897">9739 3901 535,'0'0'95,"0"0"-52,0 0 17,0 0-17,0 0-9,0 0-25,-55 86-2,29-1 21,1 12 0,4 2 5,3 4 6,9-6-30,8-7 29,1-13-38,13-14 8,18-13-14,10-8 6,4-7-9,2-10 0,-2-10-50,0-12-11,-5-3-105,-5-14-387</inkml:trace>
  <inkml:trace contextRef="#ctx0" brushRef="#br0" timeOffset="22776.7806">10020 4314 78,'0'0'142,"0"0"-68,0 0 19,0 0-4,0 0-40,0 0 7,7-82-2,2 66-22,3 3 5,4 1-22,1 0-11,2 5 2,6 2 6,2 5-8,3 0-3,0 3 7,-3 18 6,-3 4-6,-7 6-7,-7-2 18,-9 2-11,-1-1-8,-6 1 9,-12-2 0,-3-2-6,-3-4 2,2-5-5,4-4 7,3-6 0,6-1-7,5-6 0,4-1 9,0 0-9,0 0 0,3-13 0,13-11 0,10-7 7,6-4-7,4-2 0,1-1 6,-2 2-9,-6 3 3,-4 3 0,-6 6-2,-7 4 7,-5 10-5,-5 4 0,-2 4 5,0 2 1,0 0-6,0 20-7,-9 10-7,-3 8 28,1-2-7,1-3-7,9-3 12,1-5-24,1-2 12,21-5-26,11-6-15,10-7-29,5-5-20,3-2-259</inkml:trace>
  <inkml:trace contextRef="#ctx0" brushRef="#br0" timeOffset="23077.5908">10770 3902 601,'0'0'88,"0"0"-82,0 0 16,0 0-22,13 117 66,14-62-47,6 3 23,0-2-23,-2-4-9,-2-2 16,-13-3-16,-10-2-6,-6 3-4,-6-1 12,-23-5-10,-5-4-2,-4-10-24,-1-8 3,1-7-66,2-8-120,5-5-283</inkml:trace>
  <inkml:trace contextRef="#ctx0" brushRef="#br0" timeOffset="23394.0226">11296 4208 662,'0'0'22,"0"0"-20,0 0-2,0 0 28,0 0-18,88 0 20,-63 0-16,-2 0-10,1 0 0,-3 0-4,-4 0-42,-3 0-157,-5 0-206</inkml:trace>
  <inkml:trace contextRef="#ctx0" brushRef="#br0" timeOffset="23578.5991">11250 4368 483,'0'0'114,"0"0"-110,0 0-4,0 0 59,0 0-12,85 20-25,-50-20-13,-1 0-1,-1 0-16,-3-3-37,-3-3-81,-5 1-11,-7-1-293</inkml:trace>
  <inkml:trace contextRef="#ctx0" brushRef="#br0" timeOffset="24079.8543">12205 3923 555,'0'0'75,"0"0"-25,0 0-16,0 0 4,-84-7-9,61 38-27,-3 13 37,0 13-25,0 8-12,4 4 39,2 0-36,6-3 12,11-7 0,3-5-5,13-8-14,23-9 2,7-11 0,9-16-3,6-10 3,2-7 0,1-24 0,-1-11 3,-5-7-4,-9-4 1,-11-1 0,-11 3-1,-14 1 3,-10 2-2,0 0 0,-10 3-2,-11 2 0,0 6-94,-6 7-145,-3 7-248</inkml:trace>
  <inkml:trace contextRef="#ctx0" brushRef="#br0" timeOffset="25251.452">12325 3932 20,'0'0'74,"0"0"-21,0 0 28,0 0 5,0 0 23,0 0-27,28-26-49,-25 23 21,0 2-22,0 0 9,4 1 1,-2 0-39,1 0 6,4 0-9,6 0 7,3 7-3,0 7-4,0 1 1,-2 3-5,-1 0-14,-4 0-68,0-2-74,-2-2-169</inkml:trace>
  <inkml:trace contextRef="#ctx0" brushRef="#br0" timeOffset="25868.6477">12426 3866 35,'0'0'127,"0"0"-37,0 0 24,0 0-15,0 0-5,0 0-50,0-3-10,-1 3-4,-7 0-20,-3 0 9,-5 0-19,-2 0 8,-4 7-16,-3 3 9,-1 0-2,-2 1-1,2 0-74,-2 3 6,1-2-42,5-3-100</inkml:trace>
  <inkml:trace contextRef="#ctx0" brushRef="#br0" timeOffset="27618.996">15017 4208 226,'0'0'99,"0"0"6,0 0-14,0 0 13,0 0-54,-55-83-4,39 72-14,2 2-21,-5 3 27,-5 5-38,-3 1 2,-3 0 4,-5 16-5,2 7-1,3 2 0,4 5 8,7-1-9,9-2 1,7 0 0,3-3-10,0 1 13,16-4-3,8-3 0,9-7 6,3-4-15,3-7 9,2 0-29,-2-5 11,-2-10-68,-4-4 13,-6-1 47,-6-3 6,-5 2 20,-4 1 0,-3 4 2,-6 4 30,0 5 38,-3 2 12,0 3-28,0 2-36,0 0-10,0 0-8,2 16-1,1 0-10,4 2 12,0-1-1,6-4 0,0 1 14,2-5-17,3-1 3,-2-6 0,7-2-12,0 0 6,3 0-7,1-15 9,3-4-10,-2-5 12,-1 0-4,-8 4 6,-4 5-5,-5 8 16,-4 0 14,3 3 10,1 4-29,3 0-6,2 0 0,4 14-1,2 4-7,-3 3 16,1 1-5,-2-2 11,-6-3-6,-3-1-5,-5-4-3,-3-4 6,0-3-8,0-3 2,0-2 0,0 0 14,0 0-8,0-4 17,2-12-23,9-5-5,1-2-8,5-2 6,2 2 7,-1 2-4,-1 3 16,0 3-16,0 4 4,1 4-2,-2 4-11,1 3 13,0 0 0,0 10-6,-1 3 10,1 2-4,-3 0 0,-3 0 2,-3 0-15,-4 0 12,-2-1 0,-1-1-22,3 1-105,1-2-5,7-5-49,7-2-193</inkml:trace>
  <inkml:trace contextRef="#ctx0" brushRef="#br0" timeOffset="28089.0794">16279 4111 377,'0'0'170,"0"0"-79,0 0 7,0 0-30,0 0-56,-83-22 16,53 43-22,0 4-3,4 4 16,3 1-19,8-1 0,8-2-1,4-3 4,3-5-5,0-4 2,10-3-17,7-7 16,4-5-27,1 0 10,3-11 14,-1-11-19,2-10 19,-3-4-13,0-5 14,-5-5-4,1-4 7,-1-2 0,-5-1 15,-2 0-12,-2 0 46,-5 2-12,-1 8 3,-1 8 20,-2 13-47,1 9-5,-1 12 3,0 1-10,3 15-2,0 26-19,-3 16 20,0 10-3,0 4 7,0-1-4,0-7 0,11-5-5,4-8-35,2-9-26,0-13-78,2-10-152</inkml:trace>
  <inkml:trace contextRef="#ctx0" brushRef="#br0" timeOffset="29060.5641">17411 4071 586,'0'0'153,"0"0"-153,0 0 0,0 0 2,0 0-2,0 0 0,8 19 23,3-16-16,3-1 0,5-2 7,3 0-6,5-2 0,3-14 11,1-7-19,3-6 20,2-7-20,3-9 4,-3-9-5,-2-9 1,0-8-7,-6-4-9,-5-1 2,-7 4 11,-5 7 6,-6 7-2,-2 4 38,-2 7-26,-1 10 12,2 15 10,-2 12-19,0 8 27,0 2-43,0 24-17,0 27 16,0 26-4,-5 18 5,-4 9 1,0 3 5,0 1 12,3-3-11,5-2 4,1-7 6,0-6-14,0-3 3,3-5-6,4-1 12,0-1-12,1-5 0,0-11 0,-1-13-4,0-15 9,-1-12-5,-3-12 0,0-8-20,4-4 3,6-13-4,3-20 2,7-13-10,-4-9-30,-9-5-4,-10-8-61,0 3-9,-16 8 92,-10 10 41,-2 13 81,1 8 93,5 8-102,7 4-48,5 7 9,8 3-23,2-1-6,12 2-4,15-2 0,13 1-8,10 0-6,8-4 4,9 1-40,3-6-135,-6 0-189</inkml:trace>
  <inkml:trace contextRef="#ctx0" brushRef="#br0" timeOffset="29708.4565">18756 3328 407,'0'0'257,"0"0"-188,0 0-65,0 0 7,-103 122 4,72-48 18,-1 9 27,7 3-52,8-1 5,7-3 8,10-7-16,0-4 1,18-10-6,16-5 0,13-9-4,7-12-2,4-13-42,4-12-41,-2-10-126,-5-1-165</inkml:trace>
  <inkml:trace contextRef="#ctx0" brushRef="#br0" timeOffset="30479.3654">18947 3751 315,'0'0'102,"0"0"-45,0 0 3,0 0-32,0 0 4,0 0-26,104-82-5,-75 76 33,-3 6-32,-6 0 18,1 0 15,-4 18-34,0 6 12,-4 7-13,-6 5 9,-7 2 16,0 0-19,-4-4-6,-13-2 17,-4-5-11,3-6-10,0-6 15,6-5-11,0-3 8,6-4-4,5-2-1,1-1-3,0 0 11,0 0-10,6-13 2,13-10-3,8-7 4,6-6 2,1 0-6,-1 1 0,-6 3 5,-9 6-4,-3 2-1,-8 4 2,-2 5 16,-1 5-17,-4 8 20,0 2 17,0 0-38,0 9 0,-10 16-9,-4 10 9,-2 7-1,4-1 6,3-2-5,6-4 0,3-5 4,0-5-3,12-6-1,8-5-11,6-5-8,9-6-51,2-3-101,3 0-78</inkml:trace>
  <inkml:trace contextRef="#ctx0" brushRef="#br0" timeOffset="30995.8858">19519 3381 456,'0'0'126,"0"0"-92,0 0-34,0 0 7,0 0-7,0 0 7,46 105 63,-15-35-8,1 5-27,-1-1 7,-3-5-36,-2-6 13,-7-4-3,-10-8-12,-9-2 3,0-8-7,-24-1 0,-12-6 6,-13-4-6,-6-4-15,-5-6 2,3-7-53,11-7-45,17-6-50,12 0-114</inkml:trace>
  <inkml:trace contextRef="#ctx0" brushRef="#br0" timeOffset="31396.9623">20129 3702 420,'0'0'94,"0"0"-14,0 0-17,0 0-34,0 0-9,0 0-10,68 1-10,-44 4 1,-3-2 16,0-2-13,-2 2-4,-2 0 2,1 0-5,-3 1-9,-2-2-97,-5 0-97,-8 1-181</inkml:trace>
  <inkml:trace contextRef="#ctx0" brushRef="#br0" timeOffset="31593.4487">20153 3864 250,'0'0'44,"0"0"-31,0 0 42,0 0 23,0 0 30,91 6-64,-57-6-27,0 0-10,-3-6-2,-3-1-5,-3-1-40,2 0-100,-2-5-176</inkml:trace>
  <inkml:trace contextRef="#ctx0" brushRef="#br0" timeOffset="31898.292">20726 3476 509,'0'0'7,"0"0"-1,0 0 14,0 0 3,0 0 8,0 0 44,0 122-1,-10-61-9,-4 6-42,-4-1 15,1-6-38,2-7 13,2-5-16,3-5 3,-1-7-3,4-4-1,-1-4-58,-1-6-28,-2-7-147,-3-7-230</inkml:trace>
  <inkml:trace contextRef="#ctx0" brushRef="#br0" timeOffset="49702.9152">5345 7109 231,'0'0'152,"0"0"-108,0 0 35,0 0 0,0 0-7,0 0-47,-4 10-25,4 26 0,0 15 30,0 6-15,0 2 29,-3-4-34,1-3-4,-1-9 3,3-4-9,-1-2-1,1-3-1,-5-1-59,1-1-4,-1-8-76,1-10-117</inkml:trace>
  <inkml:trace contextRef="#ctx0" brushRef="#br0" timeOffset="50266.6584">5275 7159 94,'0'0'100,"0"0"-17,10-98-14,1 76 6,1 2-15,3 7-15,0 0-2,12 5 4,4 3-31,5 3 14,4 2-14,0 7-8,-2 14 12,-5 4-20,-10 7 6,-8 2-6,-15 2 11,0 0-11,-12 2 0,-16-4-14,-5-6 1,-1-4 13,4-7 0,8-8 14,11-8-9,5-1 26,6 0-2,0-10-25,0-4 1,3 5-5,9 4-4,9 5 3,4 2-13,10 22 14,2 8 0,-1 7 10,0 3-10,-5-2 0,-9 0 0,-7-4 0,-10 0 8,-5-4-8,-5-3 9,-17-6-7,-8-5 9,0-7-11,0-8-4,-1-3 3,1 0-36,0-7-7,2-9-50,4 0 20,8-2 9,8 1-79,8-1-73</inkml:trace>
  <inkml:trace contextRef="#ctx0" brushRef="#br0" timeOffset="51253.6596">6239 7424 70,'0'0'203,"0"0"-99,0 0 18,0 0-4,0 0-56,0 0 4,-49-72-49,26 66 13,-2 3-13,-2 3-12,-3 0 27,3 0-22,-1 12-9,6 5 1,1 4 4,9 0-6,6 0 0,4-2-1,2 1-6,0-2 7,17-3 0,7-5-7,1-2 5,8-5-4,-2-3-14,-1 0-40,-2-3 17,-4-8-10,-4 1 12,-6-1 41,-6 4-4,-5 2 4,-3 2 64,0 3 35,0 0-36,0 0-62,0 0 3,3 0-8,2 0-9,3 0 13,3 0-6,1 6 14,4 0-10,-1 2 2,6-4 0,1 0-1,5-3 7,3-1-8,1 0 2,-1-6-25,0-12 22,-3-5-28,0-8 19,-2-5 5,-1-10 1,-2-2 6,-4-3 0,-3-3 9,-6-2 15,-4-3 1,-5-3 8,0 1 14,0 6-40,-5 12 5,-1 15-3,-4 15-5,4 12 32,1 5-36,-4 38 0,-2 20-9,-3 20 15,8 0-6,3-3 0,3-8 7,1-7-11,16-5 4,7-9-7,4-11-10,5-11-49,6-10-72,1-12-270</inkml:trace>
  <inkml:trace contextRef="#ctx0" brushRef="#br0" timeOffset="52309.5358">7243 7249 318,'0'0'156,"0"0"-38,0 0-18,0 0-45,0 0 14,0 0-47,-78-24 0,51 44-5,2 2-4,1 3-1,5-1-12,4-2 0,4-1 1,5-1 4,4-2-5,2-1 0,0-2 1,7-4-14,11-3 13,6-3-36,6-5 30,1 0-42,0 0 5,-4-2-5,-5-7-36,-5-3 57,-2-1 5,-6-4 22,-2 2 3,-2 2 6,-2-1 45,1 5 21,-4 3-14,0 3 5,0 3-41,0 0-25,3 0 8,-3 0-8,3 0 0,3 0 0,5 0-6,5 0 3,6 3 3,1-3 0,5 0-6,2 0 7,0 0-1,-3-5 0,-2-1 4,-7 0-5,-2 3 1,-5 3 0,-1 0-8,-1 0 7,2 1 1,2 13-1,-1 4 5,-3 1-2,-2 0 7,-2-1-6,-4-1 19,-1-4-18,0-2 5,0-6-9,0-2 13,0-3-12,0 0-1,0 0 0,5 0 13,2-14-7,5-11-6,2-1 0,2-5-2,-1 4-4,-3 5 6,1 4 0,-2 4-5,-1 7 5,-2 4 0,-2 3-2,0 0-3,4 0-4,-1 14 9,3 4 0,1 5-6,-4 0 8,2 0-2,-1-2 0,4-2 6,-4 1-18,3-4 1,0-2-87,-2-7-166</inkml:trace>
  <inkml:trace contextRef="#ctx0" brushRef="#br0" timeOffset="53057.9163">8253 7182 311,'0'0'102,"0"0"-1,0 0-41,0 0-47,0 0 39,-88 27-7,77-8-28,5 4 32,2 3-39,4 0 11,0 0-8,0 0-5,12-4 10,3 1-18,6-5 5,1-4-8,5-3 14,3-6-11,6-5 0,4 0 13,9-5-11,-4-12-2,-3-3 0,-7-3 2,-9-1 0,-8 2-2,-9-1 0,1 2 12,-8 3-8,-2 3 9,0 1-8,0 6 20,-12-2-18,-3 6-7,0 2 6,-2 2 9,1 0-6,3 11-9,-2 12 1,6 5-4,3 4 5,6-2-2,0-1 0,1-7 10,13-1-10,5-3 0,6-6 1,4-3-12,4-6 0,1-3-53,0 0-107,-4-2-450</inkml:trace>
  <inkml:trace contextRef="#ctx0" brushRef="#br0" timeOffset="53543.6965">9002 7277 460,'0'0'53,"0"0"7,0 0 17,0 0 56,0 0-87,0 0-19,-61-35-9,38 35-11,-2 12 0,1 6-6,5 3 3,5 0-4,5 2 1,4-2-1,3-2 4,2 0 5,0-6-15,10-3 6,4-5-19,5-5 17,2 0-23,6-13 7,1-12 9,1-7-31,-1-9 28,0-6-4,-1-6 16,-2-4-8,-5-3 13,-2-3-5,-8 1 31,-5 8 15,-1 15 33,-4 16-1,0 12-11,0 11-18,0 0-49,0 28-21,0 20 15,0 18 6,0 8 0,0 1 0,-4-3 0,4-5-10,0-7-44,0-9-21,4-10-4,1-11-191</inkml:trace>
  <inkml:trace contextRef="#ctx0" brushRef="#br0" timeOffset="54477.1118">10409 7299 511,'0'0'177,"0"0"-177,0 0 0,0 0 7,0 0-5,0 0 7,28 32 23,-3-32-24,5 0 25,5 0-33,-1-9 7,5-11 1,-3-7-7,1-6-1,-1-6 0,-2-6-2,-1-5 2,-5-7-2,-3-5-6,-2-4 3,1-3 5,-3 2 0,-6 5-5,-8 7 16,-6 10-11,-1 10 8,0 13 10,-4 11 60,-5 11-33,-3 0-37,-6 27-8,-1 20 1,-2 19-1,2 20 0,5 10 6,5 8 24,-1 6-18,2 0-1,1-2 27,4-1-23,3-9 12,0-9-27,10-12 9,8-12-16,3-7 7,0-11 0,-3-13-5,-2-13-19,-5-10-9,-1-11-17,-4 0-6,-3-26 51,-3-8-27,0-7-25,-7-3 45,-10 2-1,-2 4 13,1 4 33,2 2-6,8 2 25,8 3-29,0-2-19,24 1-3,16-2 2,14 0-3,9-2 0,2 5-41,-5 3-22,-9 6-200</inkml:trace>
  <inkml:trace contextRef="#ctx0" brushRef="#br0" timeOffset="55780.413">11310 6975 156,'0'0'89,"0"0"-38,0 0 22,0 0-33,0 0-15,0 0 52,51 24-28,-44-4 4,-4 0-16,-1-2-10,-1-2 21,-1-3-28,0-3-15,0-2 20,0-5-23,0-2 7,0-1 9,0 0-10,0 0 17,0-12-9,2-9-14,11-8-4,2-1-13,4 3 15,-2 6-2,-2 7 4,-6 10-3,-3 4 1,-1 6-13,1 18 10,2 5 6,-2 2 2,0-2 9,1-1-11,-1-2 8,2-5-11,-2-3-7,4-6-3,-1-6-75,-1-6-97,3 0-35</inkml:trace>
  <inkml:trace contextRef="#ctx0" brushRef="#br0" timeOffset="56275.5087">11746 6313 482,'0'0'44,"0"0"78,0 0-25,0 0-73,0 0 12,-80-16-33,67 32-3,3 8 0,4 7 11,3 5-11,3 3 0,0 3 1,0-3 3,9-3-1,4-3-3,5-3 0,-2-3 12,-2-2-12,-5-6 0,1-3 0,-7-3-1,-3-3 3,0-1-2,-18-3 0,-7 1 14,-3-6-2,-5-1-12,0 0 4,2 0-13,1 0-7,7-1-26,4-4-110,8 0-197</inkml:trace>
  <inkml:trace contextRef="#ctx0" brushRef="#br0" timeOffset="56576.4848">12221 7174 618,'0'0'168,"0"0"-163,0 0 23,0 0 33,0 0-49,0 0-12,-1 0-2,-4 0-40,4 0-45,1-5-317</inkml:trace>
  <inkml:trace contextRef="#ctx0" brushRef="#br0" timeOffset="61256.4747">5092 7913 49,'0'0'144,"0"0"-85,0 0-34,0 0 51,0 0-5,0 0-15,0 0-1,0-1-51,10 1 6,2 0-6,10 0 3,5 0 1,3 0-7,4 0-1,1 3 6,-1 0 2,0-2-8,2 2 0,7 0 13,4 0-14,8-1 1,3 1 0,0-3-3,2 1 11,-5-1-8,5 0 0,8 0 6,7 0-11,13 0 5,6 0 0,3 0-6,9-4 14,-2-1-8,-1 1 0,0-1 8,2 2-11,-2 0 3,-1 0 0,-3 1-9,1 1 7,-1-2 2,2 2 0,-6-2-16,1 3 14,-4 0-7,-2 0 9,-2 0-3,-4 0 4,-1 0-1,5 0 7,1 0-3,2 0 9,3 0-13,5 0 0,4 0-3,3 0 8,-2 0-5,-2-5 0,-4 2 8,-4 2-13,-3-1 5,3 2 0,5 0-4,1 0 7,4-2-3,-1 0 0,3-3 5,1 2-6,-1 0 1,0 0 0,-3 1-6,-3-1 9,-3 1-3,4 0 0,-2 2 6,6-1-9,0-1 3,1 1 0,3-1-4,0-1 5,0 0-1,-6 0 0,-7 1 2,-7 0-2,-9-1 0,-8 1 3,-9-1-5,-8 1 8,-10 1-6,-8-1 0,-17 2-5,-9 0-1,-11 0-62,-4 0-128,-20 0-73</inkml:trace>
  <inkml:trace contextRef="#ctx0" brushRef="#br0" timeOffset="65034.0768">8414 10011 378,'0'0'95,"0"0"-82,0 0-8,0 0 81,0 0-62,0 0-3,0 0 27,10 29-45,4-25 24,4-2-18,4-2-6,7 0 23,2-2-24,0-9-2,2-6 0,0-2 14,-3-6-19,1-2 5,-4-5-3,-5 0-6,-4-6-18,-6-1 12,-1-3 4,-3-4-11,-2 3 13,-1-2 1,1-1 8,-3 4-1,0-1 7,4 1 7,-2 4 18,2 2-28,1 4 25,-2 7-9,4 8-17,-7 8 13,-1 7-15,-2 2 24,0 0-12,0 0-12,0 22 0,-5 10 1,-8 17 2,-1 8 27,0 8-23,-3 13 10,2 6 11,0 6-22,2 4 16,1-2-16,4-5 1,2 1 9,2-6-14,3-1-1,1 2 37,0-4-29,0-3 2,14-7-11,0-10 5,1-10-14,-2-12 9,0-11-2,1-10-9,1-13-38,-2-3 22,1-15-4,-2-18-29,-8-11-21,-4-7-70,0-3 111,-22 1 39,-1 5 2,-5 6 76,0 8 35,4 5-44,5 6 5,8 4-49,6 1-2,5 1-12,11-3-3,23-1-7,14-1 0,10-1 0,5 2-13,-2 3 8,-1 2-31,-9 2-31,-10 2-203,-10-1-252</inkml:trace>
  <inkml:trace contextRef="#ctx0" brushRef="#br0" timeOffset="65566.3617">9485 9269 340,'0'0'169,"0"0"-140,-42 95 20,14-29 17,-2 7 31,5 5-33,4-1-28,12-6 2,9-7-38,0-5 3,12-8-4,12-3 4,9-6-3,10-9 0,8-7-1,10-11-5,6-10-45,5-5-87,-5-9-189</inkml:trace>
  <inkml:trace contextRef="#ctx0" brushRef="#br0" timeOffset="66308.6601">9787 9667 203,'0'0'150,"0"0"-112,0 0 16,0 0 10,0 0-6,0 0-10,46-71-31,-28 67-14,0-1 27,1 3-20,-1 2 11,-1 0-3,2 0-11,-4 15 6,3 5-13,-6 4 2,-6 5-2,-4 1 6,-2-1-6,0-3 2,-14 0-1,-7-3 22,3-1-20,-3-4 2,4-4-2,4-4 1,6-3-4,4-6 0,3-1 9,0 0-5,0 0-4,18-18 6,9-6-4,4-8 3,9-2-5,-4-1 0,-5 4 4,-7 0-6,-9 7 2,-6 3 0,-2 6 9,-5 6-7,-2 6 42,0 3 15,0 0-47,-3 6-7,-9 20-5,-2 7 0,1 5 0,6-1 5,4-6-5,3 0 0,0-7 2,9-3-11,10-4-2,3-9-39,8-4-12,1-4-139,5-5-221</inkml:trace>
  <inkml:trace contextRef="#ctx0" brushRef="#br0" timeOffset="66615.457">10434 9246 467,'0'0'80,"0"0"2,0 0-63,0 0 2,0 99 77,17-39-74,7 4 30,4-2-33,2-1-18,-2-4 31,-6-5-24,-5-2 1,-11-7-11,-6 0 9,-6-4-7,-24-3-2,-9-1 7,-8-6-21,-1-7-42,-1-7-51,-1-9-245</inkml:trace>
  <inkml:trace contextRef="#ctx0" brushRef="#br0" timeOffset="67197.104">11607 9662 318,'0'0'134,"0"0"-130,0 0 13,83 5 24,-44-5 18,6 2-9,4-2-43,-4 0 9,-6 0-16,-14 1-65,-10-1-77,-12 0-249</inkml:trace>
  <inkml:trace contextRef="#ctx0" brushRef="#br0" timeOffset="67439.4201">11679 9870 238,'0'0'6,"0"0"10,92-4-6,-56-2-9,1-1-2,-7 3-124</inkml:trace>
  <inkml:trace contextRef="#ctx0" brushRef="#br0" timeOffset="68658.0422">13218 8877 319,'0'0'72,"0"0"-18,0 0 42,0 0-40,0 0 5,-89-67-18,59 61-30,0 4 31,-3 2-24,-3 0-18,-1 5 11,-2 15-1,1 5-8,3 10-3,4 4 8,4 3 1,9 4-10,6-6 0,9-1-5,3-2 7,0-6-2,15 1 0,2-4 7,2-1-12,2-1 5,3-2 0,1 0-2,3-1 2,1 2 0,-1 1 0,-1 0 8,-3 0-11,-3 0 3,-8-2 0,-7 0-6,-6-3 3,-3-3 3,-18 0 0,-4-2 13,-3-4-12,0-1-1,2-4-2,2-3-3,2-4-13,6 0 3,6-1 8,6-9-15,2 2 18,2 1-2,0 4 6,5 2-3,11 1 7,6 0-4,1 11 2,4 10 15,0 8-17,-4 12 0,-6 9 2,-2 9 30,-11 5-10,-4 6 4,0 4 8,0 4-30,-12 0 29,-3-3-24,2-6-1,1-5-5,5-4-3,2-6 0,5-9-3,0-10 8,19-14-11,19-14 6,17-7-57,13-11-13,4-18-276</inkml:trace>
  <inkml:trace contextRef="#ctx0" brushRef="#br0" timeOffset="69908.0853">14331 9063 340,'0'0'60,"0"0"48,0 0-43,0 0 10,0 0-42,0 0-29,-89-2 23,68 25-18,-5 9-1,4 4 20,4 9-27,2 2 14,4-1-10,0-2 5,9-8-2,3-7-8,0-5 0,13-3-1,8-7 10,6-6-9,6-6 0,8-2 9,7-7-4,3-14-3,-5-7 0,-6-2 10,-11-4-3,-11-4 5,-5-5-3,-7-3 0,-6-1 0,0 8-11,-1 5 0,-17 7-10,0 7 10,-5 6-18,4 9-27,0 2-204,-2 3-183</inkml:trace>
  <inkml:trace contextRef="#ctx0" brushRef="#br0" timeOffset="71208.6444">16588 9125 338,'0'0'127,"0"0"-126,0 0-1,0 0 0,0 0 12,0 0 2,14 55-4,1-47 1,-2-5 37,1-3-46,2 0 10,2 0-8,-2-7 9,4-8-26,-5-1 1,-2 1-4,-9 5 0,-2 1 16,-2 3 0,0 2 6,0 2 0,0 2 53,-3 0-31,-2 5-20,-3 14-2,2 5 4,3 3 1,3 0-3,0-1 0,0-2 1,12-3-9,1-5 0,4-4 2,3-6-1,3-4-1,5-2 5,5-5 8,3-17-13,1-10 0,1-5-20,-6-3 18,1-2-5,-4 2 7,-7-4 0,-6 1 11,-7 0-11,-7 1 3,-2 3-2,0 1 43,0 7-32,-2 4 2,-4 6 12,0 9-9,0 5 21,3 6-18,2 1-17,-2 0-6,-2 20-3,-2 16 6,-7 17 20,1 11-15,-6 9 17,2 8 0,-1 8-12,5 4 27,3 2-25,6-5 11,4-7 6,0-8-20,0-6-4,7-8-5,4-7 0,3-12-6,-1-10 6,-1-11 0,-4-11-2,-1-9-2,0-1 2,2-14 1,5-17-14,-2-8 9,-6-4-23,-6-6 27,0 2-7,-2 1 9,-14 5 0,-5 7 0,0 8 6,6 7 8,5 3-14,8 5 0,2-2-2,24 1-29,17-1-8,15-1-3,5 2-53,2 2-114,-5-4-18,-9 2-109</inkml:trace>
  <inkml:trace contextRef="#ctx0" brushRef="#br0" timeOffset="71533.7517">16833 8888 725,'0'0'84,"0"0"-60,0 0 9,0 0-27,0 0 4,0 0-18,-25-19 8,25 19-78,0 0-205,0 6-125</inkml:trace>
  <inkml:trace contextRef="#ctx0" brushRef="#br0" timeOffset="72480.154">18273 8932 300,'0'0'101,"0"0"-70,0 0-29,0 0 26,0 0 8,0 0-14,73-40 20,-52 38-17,3 2-8,4 0 10,3 11-26,-1 5 12,-3 5 7,-6 5-19,-9 3 17,-9-1 1,-3 5-10,-6-1 9,-16-4-18,-5-1 16,0-4 1,4-5-8,3-6 16,6-3-17,5-4-7,6-5 12,3 0-7,0 0-5,0-3 7,21-18-2,9-8-2,10-7-4,8-3 0,-3-1-6,-5 0-1,-6 4 7,-10 3 0,-6 7 12,-9 9-11,-4 7 7,-4 7 5,-1 3 38,0 0-51,0 8-1,0 15-2,-1 9 3,-5 3 1,1-4-1,2-2 0,2-3-1,1-5 1,0-3 0,4-3-1,11-1-29,3-6 1,3 0-77,2-3-112,0-1-75</inkml:trace>
  <inkml:trace contextRef="#ctx0" brushRef="#br0" timeOffset="72783.3674">19109 8904 435,'0'0'61,"0"0"26,0 0 19,0 0-63,0 0-8,0 0-26,40-17-6,-15 14 26,1 2-28,0-1 0,1 1 5,-2 1-6,-2 0-3,-8 0-58,-8 0-176,-7 0-97</inkml:trace>
  <inkml:trace contextRef="#ctx0" brushRef="#br0" timeOffset="72968.287">19156 9035 187,'0'0'194,"0"0"-141,0 0-48,0 0 81,0 0-5,0 0 10,90 15-43,-47-15-45,0-2 5,-4-3-8,-6 2-68,-9 1-86,-11-1-125</inkml:trace>
  <inkml:trace contextRef="#ctx0" brushRef="#br0" timeOffset="74772.7027">20132 8705 162,'0'0'132,"0"0"-93,0 0 43,0 0-35,0 0-27,0 0 22,-81 9-37,65 15 0,-2 9 35,-1 6-14,2 5 10,2 1 20,6 0-45,5-4 24,4-5-11,0-4-23,6-8 20,16-5-13,3-3-8,7-8 17,4-6-13,-2-2 10,3 0-3,-2-13-9,-1-7 29,-1-4-30,-3-5 11,-8-1 1,-7-3-4,-8-2 4,-7 1-13,0-3 8,-1 3-8,-17 3 0,-2 1-6,-5 8 5,-2 7-58,-4 8-27,-3 5-144,-4 2-248</inkml:trace>
  <inkml:trace contextRef="#ctx0" brushRef="#br0" timeOffset="76245.2368">16911 10382 370,'0'0'24,"0"0"-14,0 0 15,0 0 46,0 0-47,0 0 47,14 1-17,-1 1-28,-1-2 15,4 0-40,-2 0 13,3 0-5,4-3 3,0-6-9,4-5-3,-1 1 1,-6-1-8,-4 4-18,-7 0 25,-4 6-3,-3 1 12,0 2-8,0 1 0,0 0 0,0 0 5,0 13-4,0 5 7,0 3-6,0 3 9,0 2 2,0-1-9,0 1-5,6-3 2,9-4 5,6-4-7,4-7 0,8-7 5,7-1-3,1-5-2,3-18-22,0-5 7,-6-5-11,-2-3 26,-6 2-5,-8-5 12,-4-5-2,-6-3 9,-1-4 11,0-3 5,-1 0-26,0 0 10,0 2-8,-2 9 2,-5 6 4,-2 11-8,-1 10 7,0 9 24,0 7-20,0 0 2,0 31-17,-4 18-6,-7 20 6,1 7 0,3 9 2,-1-1 12,-2 5-11,-1 1 11,-2-2 6,-2-3-19,0-5 18,2-9-19,4-5 0,4-7-1,3-8 2,2-7-1,0-11 0,4-11 4,5-10-8,2-10 4,4-2 0,8-21 6,6-21-6,7-14-10,-1-3-18,-2 1-35,-11 6 59,-10 10-6,-9 8 10,-3 4 6,0 5 0,0 1-3,-2 2-3,2-1-7,2 1-1,20-1-35,7 2-85,2 0-131</inkml:trace>
  <inkml:trace contextRef="#ctx0" brushRef="#br0" timeOffset="76677.2147">17233 10114 610,'0'0'146,"0"0"-89,0 0-2,0 0-45,0 0 8,0 0-18,12-20-24,-11 20 0,-1 0-107,0 0-338</inkml:trace>
  <inkml:trace contextRef="#ctx0" brushRef="#br0" timeOffset="77441.0904">17737 10475 41,'0'0'70,"0"0"16,0 0 16,0 0-16,0 0-34,0 0 2,-83-12-54,68 12 2,-2 4-6,1 2 2,0 1 2,0 0-7,0 1 15,3-2-8,1-2 0,7 0 0,2-2-5,3 3-18,0-2 13,0 0 10,13 0 5,12-3 58,9 0-9,11-2-46,8-13 8,1 2-11,3-2-5,-3 1 0,-9 3-101,-6 4-112</inkml:trace>
  <inkml:trace contextRef="#ctx0" brushRef="#br0" timeOffset="78481.1124">18637 10040 45,'0'0'80,"0"0"-58,0 0-6,96-36 59,-70 30 0,1 5 2,-2 1 3,-2 0-47,-5 3 15,-4 15-11,-6 6-30,-5 4 40,-3 1-23,0-1-9,-1-2 10,-9-3-24,-3-2 23,0-3-21,-4-5 12,4-3-10,0-3 3,5-3-6,5-4 6,2 0 5,1 0-13,0-1 9,1-14 2,17-6-8,8-7-3,5-3-2,6-4-9,-1 0-3,-3 3 14,-8 6-5,-9 5 17,-5 7-12,-7 7 0,-4 5 0,0 2 51,0 0-51,-1 11 11,-16 13-15,-1 7 14,-1 3 5,4-2 2,6-4-15,6-1 4,3-3-6,0-4 0,12-2 0,11-6-6,3-5-11,6-5-37,2-2-91,1 0-145</inkml:trace>
  <inkml:trace contextRef="#ctx0" brushRef="#br0" timeOffset="78744.1485">19416 10005 379,'0'0'208,"0"0"-208,0 0 10,0 0 44,0 0 33,99 0-76,-64 0 9,-2 0-20,-5 0 0,-4 0-1,-11 0-128,-10 0-146</inkml:trace>
  <inkml:trace contextRef="#ctx0" brushRef="#br0" timeOffset="78916.4724">19424 10177 195,'0'0'82,"0"0"-57,0 0 107,91 0-38,-55-1-71,-3-4 6,-3 5-21,-5 0-1,-5 0-14,2 0 7,-1 0-90,0-3-107</inkml:trace>
  <inkml:trace contextRef="#ctx0" brushRef="#br0" timeOffset="79229.9053">20236 9798 522,'0'0'45,"0"0"6,0 0 42,0 0-26,0 0-33,0 0-32,5 76 50,-16-22 0,-5-1-34,2 0 2,2-2-9,2-4-3,1-1-8,3-4 0,-3-4-30,3-5-4,-1-6-55,-1-10-111,-2-8-214</inkml:trace>
  <inkml:trace contextRef="#ctx0" brushRef="#br0" timeOffset="80000.6495">14586 9947 437,'0'0'139,"0"0"-60,0 0 24,0 0-63,0 0-17,0 0-16,0 42-2,0-3 43,0 3-33,0 1-8,0-3 15,0 2-18,0-1-1,0-4-3,0 1-11,-7-6 8,-2-1-58,-2-5-107,0-5-163</inkml:trace>
  <inkml:trace contextRef="#ctx0" brushRef="#br0" timeOffset="83138.6494">23634 9253 312,'0'0'120,"0"0"-73,0 0-32,0 0 7,0 0 8,0 0-23,82-2 26,-47 2-6,1 0-15,6 0 19,0 5-22,7 4 11,6-3 2,9-2-17,3-1 4,2-3-5,-5 0 4,-6 0-15,-7 0 7,-12 0-26,-8 0-4,-7-7-22,-10-2 22,-7-2-10,-5-2 12,-2-5 26,0 0-7,-9 0 9,-8 0 9,-2 3-8,-1 2 48,5 5-8,4 1-11,5 4 8,4 3-19,2 0 4,0 0-23,8 18-10,9 7 10,6 3 18,-1 2-16,4 0 16,-3-3-18,3-4 0,-4-5-2,-4-1 13,-5-5-11,-8-2 0,-5 1 1,0 0 0,-18 0-1,-12 3-12,-6 0 6,-3-1-63,-4 2-15,5-3-49,2 0-142</inkml:trace>
  <inkml:trace contextRef="#ctx0" brushRef="#br0" timeOffset="85312.8776">25586 9015 338,'0'0'154,"0"0"-71,0 0 19,0 0-38,0 0-63,0 0 15,15-3-16,15 2 0,9-3 11,1 1 5,-2 0-16,-6 0 0,-5-1 11,-3 1-19,-4-2 8,-1 1-74,-5 0-124,-4-1-133</inkml:trace>
  <inkml:trace contextRef="#ctx0" brushRef="#br0" timeOffset="85513.4291">25870 8958 124,'0'0'225,"0"0"-137,0 0-63,0 0-19,0 0 127,0 0-48,-30 107-16,25-73-24,2-2-32,3-2 10,0 0-23,-1-1 0,-1-1 0,-1 2 0,-4-1-22,3-5-6,-2-5-40,1-8-134,1-5-141</inkml:trace>
  <inkml:trace contextRef="#ctx0" brushRef="#br0" timeOffset="85698.3345">25719 9361 387,'0'0'237,"0"0"-179,0 0-58,0 0 34,0 0-26,0 0 6,96-7 1,-49-1-8,0 1-14,-3-3-20,-2 2-136,-1-6-96</inkml:trace>
  <inkml:trace contextRef="#ctx0" brushRef="#br0" timeOffset="86099.4204">25949 8961 287,'0'0'116,"0"0"-69,0 0-1,0 0-44,0 0 2,0 0 22,31 9 21,-11-3 8,4-2-3,2-2-32,4-1 11,0-1-26,-3 0-1,-8 0-8,-2 0-42,-7 0-104,-7 0-122</inkml:trace>
  <inkml:trace contextRef="#ctx0" brushRef="#br0" timeOffset="86453.8067">26328 8991 623,'0'0'15,"0"0"-9,0 0-6,0 0 56,-3 96 29,3-64-82,0-2 9,-2-2-12,-1 1 14,0 0-15,-2-2 1,-1-4-33,0-5 31,1-8-161,-1-5-70,-1-5-138</inkml:trace>
  <inkml:trace contextRef="#ctx0" brushRef="#br0" timeOffset="86769.8948">26156 9000 480,'0'0'100,"0"0"-64,0 0-28,0 0 3,81-59 11,-44 59 0,6 8 25,-1 18-40,2 6 17,-3 4 6,-4 4-29,-4-1 16,-7 0-17,-8-5 3,-5 1-7,-12-5 4,-1-2 0,-16-3 24,-18-2-17,-13-2 38,-6-5-36,-5-4-2,3-4-5,5-5-2,12-3-19,9 0-23,13-11-47,10-7-78,6-3-260</inkml:trace>
  <inkml:trace contextRef="#ctx0" brushRef="#br0" timeOffset="87217.8637">26683 9060 323,'0'0'173,"0"0"-162,0 0-6,0 0 27,0 0-18,0 0 107,2 77-40,-2-41-48,0 2 5,0-3-29,2-3 6,3 0-13,1-5 2,1-1-8,-1-7-23,3-5-72,0-8-81,-1-6-102</inkml:trace>
  <inkml:trace contextRef="#ctx0" brushRef="#br0" timeOffset="87449.6521">26757 9030 466,'0'0'119,"0"0"-91,0 0 21,0 0-3,0 0-29,0 0 3,72-73-20,-42 73 8,1 0-1,-1 0-7,-4 2 0,-1 11-6,-4-2-30,0 3-108,-5-2-53,-9-2-64</inkml:trace>
  <inkml:trace contextRef="#ctx0" brushRef="#br0" timeOffset="87649.7854">26759 9173 97,'0'0'47,"0"0"9,0 0 59,0 0-8,0 0-41,92 15-5,-62-10-58,-1 2 14,-10 4-17,-4 1-3,-12 3-55,-3 0-186</inkml:trace>
  <inkml:trace contextRef="#ctx0" brushRef="#br0" timeOffset="87819.0739">26740 9420 295,'0'0'126,"0"0"-110,0 0 10,0 0 65,0 0-17,128 6-46,-71-6-10,2-7-10,0-1-16,-7-2-31,-6-1-110,-6 1-177</inkml:trace>
  <inkml:trace contextRef="#ctx0" brushRef="#br0" timeOffset="88620.9051">27342 8986 548,'0'0'174,"0"0"-157,0 0-11,0 0 2,0 0 24,0 0 21,-7 115-44,7-75 12,0 3-7,0-2-7,0-2 5,0-5-12,0-5 1,0-6-2,0-6 9,0-6-16,0-5 3,0-6-45,0 0-2,3-4-36,4-18-14,5-7-40,2-8 17,-2-4 77,-3-1 48,-2 0 16,-4 2 53,-2 4 6,1 4-21,-2 5 10,0 4 10,0 8 12,0 6-26,3 3-44,-1 5 15,-1 1-18,1 0-8,7 8-10,4 12 12,5 10-7,4 3 23,0 2-18,2 1 14,-1-2-19,1 0 4,1-4-2,-4-4-1,-2-7-1,-4-4 0,-4-6 9,-4-3-9,-1-5 0,-2-1 0,2 0 3,2 0 10,1-8-9,0-9 31,-3-4-34,-3-8 39,-2-1-39,2-5 6,-1 1-9,2-1 2,4 2-3,-1 0 1,-1 5-75,0 0 26,-1 4-62,-2 6-144,1 3-149</inkml:trace>
  <inkml:trace contextRef="#ctx0" brushRef="#br0" timeOffset="89137.8684">27880 8961 420,'0'0'181,"0"0"-176,0 0 4,0 0-1,91 0 11,-57 0-3,7 0-12,3 0 9,-2 0-13,-4 0 0,-9 0-46,-14 0-147,-11 0-144</inkml:trace>
  <inkml:trace contextRef="#ctx0" brushRef="#br0" timeOffset="89376.1584">28038 9001 302,'0'0'95,"0"0"-17,0 0 7,-24 97 8,24-68-6,0 0-59,0 0-8,0 0 3,1-2-15,4 0 0,-2-5-8,-2-1 4,-1-4-17,2-5-26,1-2-76,3 0-96,5-6-35,0-2 112</inkml:trace>
  <inkml:trace contextRef="#ctx0" brushRef="#br0" timeOffset="89692.2104">28445 8931 398,'0'0'220,"0"0"-178,0 0-35,0 0-2,0 0 7,0 0-12,39 0 42,-8 5-29,8-4 12,1-1-22,-1 0-3,-5 0 0,-7 0-11,-9 0-78,-8 0-151,-10-1-149</inkml:trace>
  <inkml:trace contextRef="#ctx0" brushRef="#br0" timeOffset="89923.9043">28590 8941 382,'0'0'55,"0"0"-9,0 0 79,-28 77-29,23-48-38,2 1-37,1-2-19,2 0 6,0-2-3,0 3-5,0-1 0,0 2 14,0-5-24,0-3 10,-1-2-47,-10-5-19,-2-3-94,1-6-63,3-6-41</inkml:trace>
  <inkml:trace contextRef="#ctx0" brushRef="#br0" timeOffset="90071.0422">28469 9342 178,'0'0'235,"0"0"-19,0 0-89,0 0-115,0 0-12,0 0-10,48-3 10,-3 3 28,10 0-21,3 0-14,-2 0 6,-4-2-81,-10-3-60,-10 0-126</inkml:trace>
  <inkml:trace contextRef="#ctx0" brushRef="#br0" timeOffset="90594.1203">28842 8979 408,'0'0'159,"0"0"-151,0 0 6,0 0 27,0 0-26,0 0 43,112-14-37,-69 14-21,2 0 12,4 0-7,-7 0-6,-5 0 1,-10 0-141,-11 0-94</inkml:trace>
  <inkml:trace contextRef="#ctx0" brushRef="#br0" timeOffset="90841.5396">29081 8954 254,'0'0'172,"0"0"-133,0 0 55,-20 85 12,14-53 14,3 1-92,3 0 11,0-1-20,0 2-1,0-1-15,6-1-3,1 0 0,1-4-11,1-4 1,0-5-47,3-3-65,3-5-144,4-8-26</inkml:trace>
  <inkml:trace contextRef="#ctx0" brushRef="#br0" timeOffset="91211.385">29838 8944 565,'0'0'67,"0"0"-37,0 0-12,0 0 8,0 0 47,-47 95-46,24-56 2,-1-1 9,-1-1-32,3-2 9,-3 0-15,-3-2 7,-3-3-9,0-5 2,1-4-28,3-7-6,5-3-77,4-8-108,6-3-135</inkml:trace>
  <inkml:trace contextRef="#ctx0" brushRef="#br0" timeOffset="91413.9439">29479 8916 402,'0'0'73,"0"0"-34,0 0-28,0 0-7,0 0 22,0 0 42,46 84-35,-31-55-27,4-4 10,1-1-16,2-6-71,-1-5-147</inkml:trace>
  <inkml:trace contextRef="#ctx0" brushRef="#br0" timeOffset="116502.7736">31282 8906 6,'0'0'72,"0"0"-24,-32-82 54,17 55-24,1 2 51,-5 3-57,2 5-6,1 4-14,6 4 0,0 6 13,5 3-43,-1 0-11,-5 10-17,-5 22 12,-2 15 6,-1 13 20,-2 10-24,1 3 25,1-1-14,5-3-18,3-8 17,8 1-18,3-7 3,0-3-5,0-4 12,7-11-10,2-6 0,0-8-8,-1-6-18,-1-11-95,3-6-145,-5 0-192</inkml:trace>
  <inkml:trace contextRef="#ctx0" brushRef="#br0" timeOffset="116749.5762">30889 9246 607,'0'0'56,"0"0"-37,0 0-5,0 0 59,0 0-47,0 0-16,28-32-10,11 29 4,7 1-4,0-1 0,5 0-15,-3 0-27,-2 1-162,-6 1-134</inkml:trace>
  <inkml:trace contextRef="#ctx0" brushRef="#br0" timeOffset="117348.0996">31350 9190 85,'0'0'194,"0"0"-159,0 0 11,0 0 40,0 0-47,0 0 22,62 7-12,-51 11-29,-2 5 40,-5 3-33,-4 0 8,0 0-1,0-3-22,-3-2 7,-5-5-19,-2-2 14,3-3-11,4-6-1,1-3-2,2-2 0,0 0 0,0-2-1,6-19 0,15-9-32,9-9 31,4 0-15,2 1-9,-1 10 23,-9 11-9,-7 8 12,-6 9 0,-3 0 6,-4 10-14,1 16 8,-4 4 0,-1 2 5,-2-1 11,2-3-15,1-3 1,0-1 7,0-3-18,4-3-29,6-5-70,3-8-240</inkml:trace>
  <inkml:trace contextRef="#ctx0" brushRef="#br0" timeOffset="117533.0137">31967 9527 812,'0'0'14,"0"0"-9,0 0-10,0 0-41,0 0-71,0 0-180</inkml:trace>
  <inkml:trace contextRef="#ctx0" brushRef="#br0" timeOffset="119623.6626">8595 13270 374,'0'0'41,"0"0"-33,0 0-8,0 0 25,0 0 27,0 0 11,62 32-16,-41-31-14,3-1 13,-1 0-29,2-10 9,2-7-11,-2-5-12,6-4 12,-1-9-15,0-5 3,-2-8-3,-5-9 1,1-12-1,-5-1 0,-1-4-4,0 0 3,-6 8 1,-2 3 0,-7 6-3,-3 4 13,0 5-10,0 9 1,-10 7 8,4 8 8,1 12 11,-1 6-6,3 6 14,-1 0-36,-5 21-5,0 23-5,-3 19 20,-3 18-6,3 10-4,3 7 0,-1 6 13,2 4-3,4 0-10,1 3 0,0-2 11,0-3-11,-1-1 0,4-7 1,0-10 20,0-5-21,4-8 10,11-6-10,1-4 10,4-4-10,-1-9 0,1-10 1,-1-13-11,2-18-9,-3-11-7,1-13-9,0-23-30,-4-12 24,-7-7-22,-5-4-18,-3-5 56,0 1 4,-12 0 5,-10 3 6,-4 6 10,-1 7 15,-6 6 39,2 7 23,4 5 0,8 4-59,8 2 21,11 2-16,3-4-13,29 0-12,14-2 2,14-2 0,7 4-9,7 2-22,-3 5-55,-9 6-116,-13 6-245</inkml:trace>
  <inkml:trace contextRef="#ctx0" brushRef="#br0" timeOffset="120161.3751">9727 12488 495,'0'0'106,"0"0"-69,0 0 66,0 0-103,0 0 43,0 0-29,-80 145-2,51-61 43,5 2-47,8 4-1,8-5-7,8-5 17,0-9-17,6-10 0,18-9 4,9-9-16,9-7 6,10-10 6,11-15-53,1-11-178,-6-3-323</inkml:trace>
  <inkml:trace contextRef="#ctx0" brushRef="#br0" timeOffset="120856.769">9988 12876 149,'0'0'74,"0"0"27,0 0-18,0 0-5,0 0-24,0 0-21,73-57 24,-52 57-28,2 0-6,2 3-1,-1 16-14,-3 5 4,-5 5-12,-5 4 13,-7-2-18,-4 1 6,0-3-1,-7-3 0,-10-4-8,-7-2 8,0-4-6,1-4-4,4-3 5,9-6 6,6-3-1,4 0 0,0-4-19,10-16-4,11-6 7,9-8 16,6-8-7,2-3 7,-2 1-2,-5 5-4,-5 7 6,-10 11 0,-4 7 3,-7 9 8,-4 5 58,-1 0-19,-1 7-26,-19 20-18,-5 14-4,-2 5 3,5 0 7,4-5-9,12-7 14,6-7-17,0-5 0,12-2-3,15-8 2,4-4-15,5-6-28,8-2 5,0 0-136,0-8-274</inkml:trace>
  <inkml:trace contextRef="#ctx0" brushRef="#br0" timeOffset="121164.0167">10624 12465 453,'0'0'19,"0"0"-3,0 0-10,0 0 59,52 81 66,-28-21-61,4 8-22,1 3-31,-1 0-8,-3-2 17,-6 0-26,-8-3 0,-11-4 9,0-3-8,-12-4-2,-25-2-20,-8-2-44,-7-6-61,-8-10-163</inkml:trace>
  <inkml:trace contextRef="#ctx0" brushRef="#br0" timeOffset="121712.1367">12392 12850 262,'0'0'78,"0"0"-76,0 0 7,0 0 38,91 0 5,-58 0-4,4-1-15,-3-1-28,-1 2 8,-8 0-13,-11 0-151,-14 5-229</inkml:trace>
  <inkml:trace contextRef="#ctx0" brushRef="#br0" timeOffset="121881.4186">12425 13053 66,'0'0'23,"0"0"-14,119-18 18,-75 10 5,-2 0-25,-4 3 16,-7 4-23,-4 1-68</inkml:trace>
  <inkml:trace contextRef="#ctx0" brushRef="#br0" timeOffset="123368.7484">13585 12451 224,'0'0'21,"0"0"-9,0 0 43,0 0 17,0 0 62,0 0-39,13-27-79,-24 20 4,-3 1-19,-5 0-1,-3-1 0,-7 3-6,-5 1 6,-2 2-37,-1 1 37,-1 0 0,4 0-6,4 7 6,3 2 8,7 2-3,4 1-2,5 5-3,8 0 4,3 6-9,0 3 11,19 2-3,6 1 0,8-1 5,6-2 0,3-3-8,7-2 0,2-2 1,-6-1 7,-8 0-8,-9 2 0,-10-2 4,-12 0-17,-6 2 8,0-4-12,-3-1 13,-13-4-3,1-2 5,-2-3 2,4-2 0,-3 2 14,-1 3-14,-2 2 0,2-1-5,-1 3 11,9-6-6,5 2 0,4 0-22,0 3 16,4 1 6,10 7 0,1 1 4,-2 7 0,-2 6-4,-6 8 6,-5 8 2,0 10 1,-4 9-8,-11 7 13,-4 2 39,4 0-42,-1-3 38,0-6-12,5-5-21,3-7 10,7-9-26,1-6 6,0-7-9,1-8 4,17-9-1,7-8 0,10-8 10,11-2-24,8-10 14,4-15-71,-2-4-136,-11-5-245</inkml:trace>
  <inkml:trace contextRef="#ctx0" brushRef="#br0" timeOffset="125019.6342">15211 12411 28,'0'0'248,"0"0"-197,0 0 23,0 0-2,0 0-24,-83-42 33,63 42-33,0 1-18,-1 16 20,-3 7-36,0 7-5,-2 5 13,3 3-13,2 2-6,10 0 4,8-3 2,3-4-16,11-5 7,14-7 0,7-4-8,5-6 5,4-5 3,1-7-4,2 0 10,-1-11-20,-9-9 13,-7-5 1,-9-6-8,-8-1 20,-7-6-12,-3-1 7,0 1-3,-14 1 18,-5 0-19,-1 4-1,-1 6-4,3 6-13,0 6-49,3 9-115,-4 6-215</inkml:trace>
  <inkml:trace contextRef="#ctx0" brushRef="#br0" timeOffset="126291.8378">17624 12677 343,'0'0'117,"0"0"-117,0 0 0,0 0-1,0 0 8,0 0 8,21 33-3,-2-30-3,1-3 21,3 0-26,3 0-4,-1-1 0,-4-10-44,-2-2 21,-5 1-17,-5-2 40,-5 2-8,-2 3 10,-1-2-2,-1 4 22,0 3-15,0 2 34,0 2-5,0 0 12,0 3-43,0 14-4,-3 4 12,3-2-3,0 1-1,0 0 7,5-4-11,7-1 2,3-3-8,1-5 2,6-4-1,4-3 0,4 0-41,1-9 33,2-12-20,-2-7 28,2-5-10,-6-6 13,-7-4-3,-6-3 22,-6-4-6,-4-1 19,2-2-26,-2 0-7,-1 4 44,0 0-39,0 6 14,2 8 8,-4 13-27,-1 10 46,0 8-22,0 4 6,0 10-31,0 28 5,-9 17-6,-3 14 18,-1 11-5,2 1 3,1 4-3,1 0-8,2 3 20,2 7-19,5-2 12,0-1 13,0-8-27,0-8 15,-3-9-19,-1-5 4,-3-8-12,2-6 12,2-12-4,1-13 0,2-10-2,0-11-3,0-2-1,2-21-12,17-20 15,4-11-47,-2-9 4,-9-4 6,-10 1-43,-2 2-23,-11 3 36,-13 6 70,-2 7 20,1 8 38,3 8-7,9 10-28,9 3-12,4 4 2,20 5-13,19-2 2,17 3-17,10-2 12,7 1-80,-2 0-45,-6-2-239</inkml:trace>
  <inkml:trace contextRef="#ctx0" brushRef="#br0" timeOffset="126577.01">17960 12359 762,'0'0'18,"0"0"-18,0 0-16,0 0-45,0 0 15,0 0-72,-48-23-213</inkml:trace>
  <inkml:trace contextRef="#ctx0" brushRef="#br0" timeOffset="127441.5558">19238 12450 289,'0'0'50,"0"0"-40,0 0 36,0 0 13,0 0 36,84-78-16,-56 75-59,5 3 27,0 0-27,-2 4-17,-4 17 9,-6 4 0,-8 6-12,-4 4 0,-9-3 8,0 3-13,-12-3 5,-7-5-3,-5-5-2,-1-4 10,2-5-2,7-6 5,3-4 0,8-3 0,4 0-8,1 0 19,0-2-3,16-14-11,12-8-5,8-6 0,3-5 4,0-4-7,-2 3 3,-8 3 0,-7 6-7,-8 9 9,-6 7-2,-5 5 20,-3 6-6,0 0 25,0 6-39,-2 19 5,-8 6-8,0 5 7,4-3 0,4-1-4,2-2 11,0-5-12,9-2 1,7-5-18,5-5 17,3-6-65,9-7-43,3 0-121</inkml:trace>
  <inkml:trace contextRef="#ctx0" brushRef="#br0" timeOffset="127679.7507">20041 12446 514,'0'0'123,"0"0"-44,0 0 7,0 0-66,0 0-12,0 0-8,33-10 4,-2 9 15,0-1-19,4 2 1,-6 0-10,-2 0-63,-9 0-167,-7 0-128</inkml:trace>
  <inkml:trace contextRef="#ctx0" brushRef="#br0" timeOffset="127873.7773">20047 12606 482,'0'0'50,"0"0"-50,0 0 0,0 0 42,0 0-8,109 6-20,-66-6-1,-3-3-13,-4-1-107,-6 0-79,-8-1-95</inkml:trace>
  <inkml:trace contextRef="#ctx0" brushRef="#br0" timeOffset="128134.3616">20661 12239 555,'0'0'94,"0"0"-34,0 0-19,0 0 62,0 0-85,0 0-14,-4 36 5,4 9-9,-5 4 24,1-1-24,0-3 0,-1-3-5,1-1-16,-1-2-19,-1-4-92,-3-4-182</inkml:trace>
  <inkml:trace contextRef="#ctx0" brushRef="#br0" timeOffset="129277.1907">15252 13397 248,'0'0'182,"0"0"-133,0 0-28,0 0-14,0 0 97,0 0-12,3 103-46,-3-65 5,0 0-40,0-1 9,0-3-16,-2-1 6,-5-2-10,-2 0 0,-1-3-43,2 1-69,2-7-172,4-7-109</inkml:trace>
  <inkml:trace contextRef="#ctx0" brushRef="#br0" timeOffset="131367.0049">18339 13827 23,'0'0'450,"0"0"-422,0 0-28,0 0 0,0 0 20,0 0 1,0 11-4,0-7 1,5-1-15,7-2 24,8-1-14,2 0-11,8-2 10,3-12-10,2-1-4,-5-1-7,-5 1-27,-9 1 36,-9 4 0,-4 3 3,-3 3 11,0 1-13,0 1 33,0 2 6,0 0-32,0 0 0,-4 14-2,-1 6-3,-1 1 18,5 3-17,1-3 3,0-2-7,7-4 3,10-1-6,4-7 3,2-2 0,3-5-5,3 0-9,3-9-6,-2-12-24,-1-5 2,-4-7 33,-2-1 5,-3-5 4,-4-4 11,1-1-4,-7-2 30,-1-4 11,-3-1-13,-2 1 19,-1 2-34,0 6-1,-1 11 21,-2 11-23,0 9 23,0 11 7,0 0-38,0 13-9,0 27-10,0 20 10,-8 18 24,-5 10-19,1 3 20,-3 4 12,2-1-29,1 0 38,2 1-27,0-3-17,3-3 9,-5-9-8,0-11-3,-2-8 0,0-6 13,0-12-13,4-12 0,4-15 0,4-8-13,2-8-19,0-2 25,0-23 1,0-16-36,15-12 25,3-5-26,2-5 4,-4-3 31,0 4-40,-3 1 39,-3 6 7,-3 5-36,-1 8 14,5 7-13,5 4-54,6 2-59,7 2-124</inkml:trace>
  <inkml:trace contextRef="#ctx0" brushRef="#br0" timeOffset="131721.1939">18661 13421 460,'0'0'224,"0"0"-169,0 0-41,0 0 28,0 0 5,0 0-39,0 2-16,0 2-10,0 1-118,0-4-259</inkml:trace>
  <inkml:trace contextRef="#ctx0" brushRef="#br0" timeOffset="132622.9901">19589 13627 216,'0'0'69,"0"0"-27,0 0 31,0 0-39,0 0 7,0 0-27,42-70 28,-12 60 0,2 1-28,5 2 34,-1 4-42,-3 3 3,-5 0 20,-1 3-23,-7 15 12,-5 6-12,-6 3 2,-8 3-7,-1 0 3,0-3-4,-15-4 8,-4-4 7,0-5-15,2-4 9,2-3-1,6-4 22,6-2-17,3-1 0,0 0 9,2-4-14,18-16-2,9-9-6,7-7 9,4-2-12,-6-1 3,-5 5 0,-9 5-4,-11 9 14,-4 8-10,-5 6 22,0 5-12,0 1 17,0 4-27,0 19 0,-6 9-14,-3 2 19,3 0-5,2-5 0,4 0 9,0-5-16,0-1 7,13-7-17,4-4 10,3-5-65,6-7-35,2 0-103,0 0-254</inkml:trace>
  <inkml:trace contextRef="#ctx0" brushRef="#br0" timeOffset="132854.7655">20308 13574 559,'0'0'131,"0"0"-122,0 0 2,0 0 15,0 0-12,0 0 15,94-3-29,-67 3 1,-5 0-9,-3 0-30,-7 0-148,-7 0-99</inkml:trace>
  <inkml:trace contextRef="#ctx0" brushRef="#br0" timeOffset="133039.6878">20296 13698 255,'0'0'110,"0"0"-97,0 0 3,0 0 37,0 0 21,85 4-47,-57-4-27,0 0 6,-5 0-6,1 0-35,-3 0-65,-6-1-200</inkml:trace>
  <inkml:trace contextRef="#ctx0" brushRef="#br0" timeOffset="133540.6661">20875 13335 555,'0'0'91,"0"0"-42,0 0 11,0 0-24,0 0-30,0 0 1,-52 72 3,26-18-3,4 0-2,2-1-4,6-5 37,8-4-38,6-8 10,0-4-10,13-7 2,8-5-2,4-5 0,1-9 4,2-6-5,0 0 2,4-13-1,-3-12 9,-5-2 1,-7-4-3,-8-2-7,-5-5 1,-4-1 7,0-2-3,-6 1-5,-9 0 0,-5 7-32,-2 9-9,-4 8-103,-1 9-145,0 6-32</inkml:trace>
  <inkml:trace contextRef="#ctx0" brushRef="#br0" timeOffset="134960.0289">23578 13043 212,'0'0'192,"0"0"-162,0 0-27,0 0 32,0 0 2,93-20 0,-64 20 48,4 0-38,3 0-10,0 0 4,0 0-37,-3 0 17,3 0-21,2 0 0,4 0 7,3 0-3,1-1-4,-4-5 0,-2 1 0,-6 1-8,-7-1-4,-9 1-24,-9-1 36,-5-4-17,-4-1 17,0-4 0,-10-3 7,-3-1-7,-2-3 0,1 2 8,4-1 11,0 7-11,2 2 2,2 7 35,3 1-36,1 3 34,2 0-43,0 12-2,0 14-16,5 3 18,10 3 0,6-2 0,0-3 14,-3-1-14,-2-4 0,-7-4 6,-4 0-12,-5-1 7,0-3-1,-11-1 0,-13-1-23,-3-4 20,1-1-45,-3-1-117,4-3-44,-2 0-206</inkml:trace>
  <inkml:trace contextRef="#ctx0" brushRef="#br0" timeOffset="135492.4333">25154 12721 437,'0'0'258,"0"0"-254,0 0 0,0 92 42,0-46-30,0 1 19,0 0-19,0-5-6,0-5-6,-6 0-4,-3-3 0,3-3-3,1 0-27,4-7-53,1-3-95,0-10-153</inkml:trace>
  <inkml:trace contextRef="#ctx0" brushRef="#br0" timeOffset="135978.1659">25173 12792 137,'0'0'197,"0"0"-155,3-89 54,9 72 12,2 5-1,6 6-45,7 3-53,4 3 24,5 0-24,-3 9-6,-4 16 0,-9 6 2,-9 8-5,-8 3 0,-3 1-11,-6-3 8,-18-7-23,-6-4 24,-3-8-13,1-6 14,5-6 1,10-8 4,7-1 11,8 0-7,2-4 0,2-10-4,16 1-8,5 3 3,2 7 1,-2 3 0,1 7 10,-3 14-18,-4 6 8,-1 3 0,-7 1 21,-6 1-17,-3-2 6,-2 0 4,-17 0-12,-7-2 24,-5-5-15,1-2-10,-1-5 11,3-6-12,1-4-17,2-3-26,2-3-62,5 0-37,3-5-49,6-11-114</inkml:trace>
  <inkml:trace contextRef="#ctx0" brushRef="#br0" timeOffset="136332.085">25697 12731 470,'0'0'179,"0"0"-132,0 0-18,0 0-29,0 0 9,0 0 3,85-16 4,-48 13-11,-4 3 13,-3 0-12,-6 0-6,-5 0 0,-4 0-30,-2 0-143,-7-4-227</inkml:trace>
  <inkml:trace contextRef="#ctx0" brushRef="#br0" timeOffset="136548.2536">25835 12742 493,'0'0'81,"0"0"-70,-20 86 83,20-49-24,0 1-42,0-2 22,10-1-46,-6-2 5,1 0-9,-5 0 21,0-1-20,0 1-1,-13-2-26,-4 0 15,-1-6-82,6-4-169,6-10-184</inkml:trace>
  <inkml:trace contextRef="#ctx0" brushRef="#br0" timeOffset="136733.1712">25737 13258 754,'0'0'102,"0"0"-96,0 0 4,0 0-4,0 0-6,0 0 0,95-12 8,-54 6-10,1 2 2,-2 0-40,-6 3-80,-7-2-157,-13 1-166</inkml:trace>
  <inkml:trace contextRef="#ctx0" brushRef="#br0" timeOffset="137334.3982">25124 13252 106,'0'0'83,"0"0"-3,0 0-42,0 0 6,0 0 45,0 0-11,0-7 14,0 7-5,0 0-52,0 0 25,0 0-49,0 2 0,3 15-14,1 6 6,2 1 4,0 2 2,2-4 1,-4-1-10,1-3 0,-2-1-6,0-5-8,-2-3-74,2-5-129,0-4-84</inkml:trace>
  <inkml:trace contextRef="#ctx0" brushRef="#br0" timeOffset="138120.8831">26277 12738 296,'0'0'158,"0"0"-111,0 0-9,0 0-37,0 0 19,0 0 0,115-7 16,-57 7 11,5 0-38,-4 0 0,-5 0-9,-12 0 0,-12 0-42,-8 0-108,-13 0-150</inkml:trace>
  <inkml:trace contextRef="#ctx0" brushRef="#br0" timeOffset="138336.8358">26500 12763 455,'0'0'65,"0"0"0,-32 87-9,29-46 17,2 3-31,1-4-37,0-1 23,0-3-28,0-4 7,0-1-14,0-3 6,0-3-54,0-4-143,0-4-87,0-8 105</inkml:trace>
  <inkml:trace contextRef="#ctx0" brushRef="#br0" timeOffset="138985.3566">27767 12766 241,'0'0'416,"0"0"-339,0 0-70,0 0-11,0 0 9,0 0 5,14 104 44,-14-56-36,0 0 2,0-4-9,0-5 2,0-4-11,0-6-2,0-3-37,0-4-1,0-6-85,0-7-84,-6-6-109</inkml:trace>
  <inkml:trace contextRef="#ctx0" brushRef="#br0" timeOffset="139223.6776">27784 12679 326,'0'0'19,"0"0"-1,85-46-9,-51 36 17,2 4 9,2 4-32,-1 2 14,-3 0-16,-6 8-2,-7 7-69,-7 0-122</inkml:trace>
  <inkml:trace contextRef="#ctx0" brushRef="#br0" timeOffset="139435.102">27784 12914 51,'0'0'58,"0"0"8,0 0 36,0 0-14,112 23-29,-78-21 8,1-2-49,-4 1-1,-1-1-17,-5 0-67,-8 0-182</inkml:trace>
  <inkml:trace contextRef="#ctx0" brushRef="#br0" timeOffset="140047.4093">28507 12667 478,'0'0'167,"0"0"-141,0 0-26,0 0 0,0 0 38,3 96-20,-3-49 18,0 1-11,-1-3-12,-2-3 12,1-6-24,2-4-1,0-5 0,0-4 17,0-7-18,0-3 1,9-5 0,11-6-13,10-2 20,8 0-9,7-10 2,3-5-68,-3-3-28,-2 2-113,-10 1-175</inkml:trace>
  <inkml:trace contextRef="#ctx0" brushRef="#br0" timeOffset="140395.3727">28942 12653 408,'0'0'121,"0"0"-91,0 0-30,0 0 0,0 0 24,0 0 9,106 1 29,-69 6-28,-1-1-29,-5-1 14,-1 0-19,-6-2-4,0 0-25,-5-3-176,-8 0-196</inkml:trace>
  <inkml:trace contextRef="#ctx0" brushRef="#br0" timeOffset="140610.5431">29164 12690 239,'0'0'146,"0"0"-43,-25 100 27,17-56-31,1-1-56,0-4 10,2-1-36,2-4-8,0-6 0,1-3 0,1-3-12,1-4 3,0-7-70,0-1-75,-2-7-149</inkml:trace>
  <inkml:trace contextRef="#ctx0" brushRef="#br0" timeOffset="140764.2228">29010 13105 328,'0'0'108,"0"0"-96,0 0-11,0 0 24,90 0 23,-51-2-31,0-1-9,-1 2-6,-4-3-2,-1 3-17,-4-3-153</inkml:trace>
  <inkml:trace contextRef="#ctx0" brushRef="#br0" timeOffset="141049.4052">29574 12669 511,'0'0'70,"0"0"-41,0 0-29,0 0 13,0 0 60,5 83-2,-5-37-29,0 2 4,0 0-45,-8-5 5,1-2-5,2-6 8,1-7-18,1-3-7,0-7-42,3-8-29,0-5-115,0-5-103</inkml:trace>
  <inkml:trace contextRef="#ctx0" brushRef="#br0" timeOffset="141411.6135">29598 12646 339,'0'0'31,"0"0"-3,48-80 49,-35 63 16,2 7 40,0 2-53,6 4-68,3 4 19,5 0-26,-1 0-4,-1 15 4,-5 6 0,-3 6-5,-5 3 0,-7 1 10,-7 0-10,0-1 0,-25-3 3,-14-2-11,-10-4 13,-2-4-11,0-6-8,8-5 8,7-3-5,9-2-16,10-1-51,9 0-72,8 0-82</inkml:trace>
  <inkml:trace contextRef="#ctx0" brushRef="#br0" timeOffset="142483.951">30978 13019 366,'0'0'206,"0"0"-205,0 0-1,0 0 22,0 0-11,0 0 45,36 34-34,-15-34 1,2 0 9,3 0-32,1-5 2,1-14 6,5-8 7,0-7-15,2-9 0,-1-6-16,-2-3 8,1-2-5,-6 1-2,-1-2 15,-6 1-20,-4 1 17,-6 2-8,-3 3 3,-2 4 8,-4 10 9,1 10 9,-2 10 17,0 8-13,0 5 52,0 1-49,-2 7-24,-14 25-2,-8 14 2,-3 13 6,0 9 16,5 2-10,4 7-2,5 3-2,5 4-8,5 0 13,3 1-5,0-5-8,0-6 3,0-4 8,2-7-12,4-1 0,-1-9 4,0-8-8,-1-6 4,1-7 0,-1-10-4,-1-7-24,1-10-21,-1-5-30,2-11 25,-2-20-24,-1-13-42,-2-5 53,0-3 67,-5 2 7,-7 5 92,3 2 5,2 7-82,5 4 11,2 8-20,3 3-13,26 6 5,13 4-2,14 5-6,13 3 2,4 2-109,2-2-109</inkml:trace>
  <inkml:trace contextRef="#ctx0" brushRef="#br0" timeOffset="143524.2318">31668 12486 276,'0'0'43,"0"0"30,0 0 26,0 0-38,0 0 1,0 0-28,20-51-24,-10 42 28,1 1-34,0 2 14,-2 3-18,2 3 16,-1 0-19,0 2 3,2 13 0,-5 3-8,-1 3 16,-1-1-8,-3-4 0,-2-3 9,0-2-9,0-3 0,0-2 0,0-3-2,0-2 6,0-1-4,0 0 0,0 0 15,7 0-10,2-9-3,6-9 3,6-5-1,-1 0-4,0 2 0,-4 4 6,-4 4 1,-4 8 26,2 3-26,-2 2 2,4 0-18,1 12 3,-1 10 6,1 2-2,-5 2 10,-2 0-8,1 0 0,3-1-50,1-1-54,1-6-160</inkml:trace>
  <inkml:trace contextRef="#ctx0" brushRef="#br0" timeOffset="143787.2708">32254 13070 758,'0'0'53,"0"0"-53,0 0-14,0 0 13,0 0-54,0 0-145,-3-47-246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3:36.7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3835 1310 387,'0'0'88,"0"0"-5,0 0-3,0 0 12,0 0-37,0 0-47,0 0 1,0 13-6,0 15 11,0 5 20,0 6-32,0 8 9,3 0-5,2 6 1,-1-4-4,-2-4-3,1-3 0,1-5-5,1-2 1,-2-7-34,4-3-48,-2-9-104,-4-7-83</inkml:trace>
  <inkml:trace contextRef="#ctx0" brushRef="#br0" timeOffset="300.2761">3840 1155 433,'0'0'75,"0"0"-62,0 0-8,0 0-2,0 0-3,0 0 6,82-44 13,-45 37 4,0 3-11,-1 2 16,-3 2-21,0 0-6,-5 0-1,-4 0-112,-7 9-144</inkml:trace>
  <inkml:trace contextRef="#ctx0" brushRef="#br0" timeOffset="554.2365">3886 1498 275,'0'0'39,"0"0"44,0 0 38,0 0 0,0 0-53,0 0-6,110 6-28,-77-14-15,-3 3-5,-3 2-14,-9 3-7,0 0-39,-11 15-103,-5 6-24,-2 6-11,-6 3-73</inkml:trace>
  <inkml:trace contextRef="#ctx0" brushRef="#br0" timeOffset="732.6418">3962 1759 56,'0'0'162,"0"0"-49,0 0-18,0 0-30,0 0-11,0 0-5,-15 36 30,30-36-4,6 0-29,3 0-3,7 0-40,4 0 7,2 0-10,6 0-3,-1 0-4,10 0-52,0 0-101,-2-5-116</inkml:trace>
  <inkml:trace contextRef="#ctx0" brushRef="#br0" timeOffset="1471.8528">4462 1560 371,'0'0'112,"0"0"-64,0 0 24,0 0-5,0 0 5,0 0-53,-5-64-17,16 60 13,4 4-13,3 0-2,3 3 3,2 12 6,-3 2 1,5 1-10,-7 3 0,-3-1 4,-4-1 0,-6 2-4,-3-1 0,-2-2 3,0-1-3,-9-1 0,-4-3-4,-1-2-1,2-4 10,5-5 0,4-2 1,1 0 1,2-2-13,0-16 6,2-6 0,16-7-7,9-7 11,6-1-4,-2 0 0,2 3 9,-8 6-11,-4 7 2,-9 8 0,-5 8 10,-4 3-7,-3 4 11,0 0-14,0 8 0,0 14-1,-3 10-3,-7 4 8,-1-3 5,2-2-6,4-8-3,5-3 0,0-5 1,0-1-8,14-7 1,10-4-24,10-3-22,4 0-143,-1-4-166</inkml:trace>
  <inkml:trace contextRef="#ctx0" brushRef="#br0" timeOffset="2875.5663">5172 1522 219,'0'0'254,"0"0"-219,0 0 20,0 0 60,0 0 4,0 0-69,-37-45-44,13 45 12,0 1-12,-4 16 0,1 4 1,4 5 4,3-1-1,6 2-10,5 1 5,8-4-14,1-3 9,0-3 0,16-6 0,5-6 5,6-5-14,3-1 9,3 0-22,-2-15 1,-4-3-23,-5 0 6,-7 0 29,-5 2 3,-5 1 6,1 2 0,-6 5 16,3 1 47,-3 6-37,0-1-4,0 2-22,0 0-1,6 0-2,1 3-2,-1 7 5,3-2 0,-4 0 5,5-2-5,-2-3 0,1 0 7,1-3-10,5 0 3,3 0 0,-2-10-11,2-4 2,-4 3 9,-4 2 0,0 2 8,1-2-7,4-1-1,0 0 9,4 3-13,-2 1 9,-1 6-5,2 0 3,-2 0 7,-2 6-4,1 9-3,-8 3-2,-4 1 12,-3 4-7,0-2-4,0-1 14,-3-2-6,-1-5-8,2-2-2,2-5 0,0-5-11,0-1-2,0 0 4,0-10 7,11-13-8,8-4 4,5-1-2,-3 2 7,-2 5-12,-4 6 16,0 4-3,-3 6 0,0 3 10,-2 2-12,1 0 2,-1 0 0,1 10-10,-4 2 12,3 4-2,-4-2 2,-4 3 8,1-3-4,-3-1-6,0-4 0,0-1-7,0-5 11,0-3-4,0 0 6,0-5 3,9-16-10,3-5 1,1 0-2,5 1-11,-1 4 13,2 3 0,-2 3 0,2 5 6,-4 4-8,4 4 2,-3 2-1,-5 0-15,4 15 23,1 4-7,-2 4 7,7 0 2,-2 1 3,1-3-12,2-2 0,2 0-1,-2-6 10,1-3-9,-3-3 0,-2-6 8,2-1-8,-4 0 0,-4-10 2,1-7-2,-2-4 3,-2-3-3,-3-3 0,4-5 2,-2-5-7,-2-5 5,1-5 0,0-3-8,-2-1 11,-2 3-3,0 9 0,-3 10 11,0 12 11,0 10-1,0 6 1,0 1-22,3 11-1,3 25 1,-1 19 0,-4 16 3,-1 11 35,0 2-21,-9 3 1,-3-3 19,0-5-34,6-3 12,6-4-12,0-8 11,0-3-16,2-7 2,5-13-12,0-14 11,-2-14-53,-2-11-22,3-2-1,3-30-20,1-11-203</inkml:trace>
  <inkml:trace contextRef="#ctx0" brushRef="#br0" timeOffset="3824.7102">6357 1530 470,'0'0'234,"0"0"-184,0 0-6,0 0-24,0 0-18,7-91 20,11 78-22,0 4 0,2 4-7,-1 5 12,0 0-5,-1 12 5,-3 10-2,-6 2 12,0 2-15,-7 5 0,-2 0 1,-3 1 7,-16-2-8,-6 0 0,1-6-3,1-7-3,6-7-4,2-8-1,8-2 2,2 0-4,4-11 6,1-2 5,0 1-5,0 0-1,7 3 8,8 0 0,5 4-9,6-1 6,4 3 3,3-3 0,1-2 7,1 1-10,0-4 3,-2-1 0,3-4-1,3-7 10,-2-4-9,-2-4 0,-4-2 4,-6-5-6,-4-1 6,-6-5 3,-5 0 27,-5-1-31,-5 5 25,0 1-2,0 5-26,-9 8 46,-6 3-38,3 6-5,0 8 12,5 5-14,2 4-2,-1 0-1,-4 15-8,1 19-1,0 17 11,-1 14 0,5 6 4,-1 4 6,3 0-4,3-7-3,0-7 9,3-12-10,8-7-2,3-10 0,0-10-5,1-8 9,1-11-6,5-3 2,6-3-1,6-19-8,1-6 9,-3-2-26,-4-3 12,-6 3-6,-9 0-1,-6 9-8,-6 9 28,0 7 1,-1 5 37,-13 7-31,1 18-4,2 5 8,4 3-2,7-3-8,0 0 11,0-6-18,13-4 7,8-7-7,9-8-24,10-5-87,11 0-103,8-17-331</inkml:trace>
  <inkml:trace contextRef="#ctx0" brushRef="#br0" timeOffset="4795.845">4068 2064 274,'0'0'15,"0"0"-5,0 0-9,0 0 4,0 0 34,0 0-6,69 0 43,-42 5-35,4-2 30,12 1-13,5-1-26,15-3 21,8 0-19,16 0-26,11 0 20,14 0-13,6-5-7,6-5-7,0-2 9,-2 0-10,5-1 0,6 0 12,10 1-18,12-1 6,5 2 0,-2-1 1,0 3 0,-18 5-1,-8 1 0,-7 3 10,-3 0-11,-5 0 1,-7 0 0,-7-2-7,-11 1 14,-4-1-7,-7 1 0,-14-1 1,-12 2-3,-13 0 2,-9 0 0,-14 0-2,-7 0-30,-9 0-30,-3 0-96,-4 0 10,-20 0-67</inkml:trace>
  <inkml:trace contextRef="#ctx0" brushRef="#br0" timeOffset="6446.9446">8350 1381 416,'0'0'87,"0"0"-45,0 0 38,0 0-16,0 0-41,0 0 12,-55 12-4,41 12-20,1 3 30,1 3-19,6-1-9,3-2-6,3-3 0,0-3-7,6-3 0,5-3 7,2-4-15,-1-5 8,1-3 0,-1-3-4,0 0 3,6-6-2,1-12 2,-2-7-30,-1-3 31,-5-1-19,-7-1 19,-4 2-11,0 0 19,-1 4-8,-10 6 0,1 3 5,1 5 16,3 2-21,1 4 10,2 1-2,3 3-2,0-2-6,0 2 0,0 0-11,9-3 7,9-3 3,3 0 1,3-5-4,0-2 8,-3-6-4,3-9 0,-2-5 3,2-7-5,-8-3 2,-1 6 0,-6 2 2,-4 9 8,-5 8 5,0 10 23,0 5-17,0 3 22,0 6-43,-2 30 0,-11 25-5,-4 22 10,1 12 11,-2 6 1,4 0-12,0-3 29,2-5-30,3-6-1,6-7-3,1-6 12,2-5-12,-1-7 0,-2-10-15,0-12 13,-2-16-21,2-14-2,2-10 11,-2 0-26,-3-27 38,3-15-15,-1-8 12,4 1-5,0-1 12,0 8-2,0 4 28,1 2-24,14 3 10,6-2-14,16 1-4,8 2-7,7 0 0,11 5-28,-2 3-89,-3 6-180,-12 6-132</inkml:trace>
  <inkml:trace contextRef="#ctx0" brushRef="#br0" timeOffset="8190.8907">10309 1068 422,'0'0'77,"0"0"-44,0 0 38,0 0-16,-90-63 10,59 63-39,0 0-2,-5 19 15,-3 12-32,-1 12 12,-2 11-19,2 8 5,9-2 16,8 0-16,8-7 3,12-8-8,3-6 0,15-9-3,21-5 3,12-9 0,10-7 8,6-9-8,-1 0-2,-4-6-21,-8-9-137,-11-3-65</inkml:trace>
  <inkml:trace contextRef="#ctx0" brushRef="#br0" timeOffset="8705.7111">10730 1105 359,'0'0'173,"0"0"-82,0 0 0,0 0 3,-81-42-49,62 42-12,-5 2-16,0 22-8,-6 12-8,3 10-1,3 3 8,8 2-3,9-4-5,7-4 5,0-4-5,6-6 5,20-7-6,7-7 1,10-9 0,4-7-4,-3-3 10,0-6-6,-7-15 0,-4-7 12,-3-5-12,-6-6 0,-10-2 1,-6-1 2,-8-3-2,0 2-1,-3 0 0,-16 4-3,-2 6-1,-3 9-23,0 7-42,3 11-42,3 6-253</inkml:trace>
  <inkml:trace contextRef="#ctx0" brushRef="#br0" timeOffset="9491.836">11119 1009 515,'0'0'123,"0"0"-39,0 0-39,0 0-12,0 0-33,0 0 9,-6 66-9,6-22 16,0 4-8,0 0 25,0 0-30,0-1 0,0-6-3,0-7 16,0-7-16,0-6 0,0-8-17,0-9 10,0-4-56,0 0-16,6-15 45,0-10-5,3-10 28,-6-4 7,-2-5 4,-1-3 5,0 1 4,0 0 21,0 3 15,0 5-36,0 7 20,5 8-2,-2 11-14,-2 8 19,2 4-15,2 4-17,8 24-4,5 11 4,3 9 23,4 2-1,-2 0-21,2 0 22,1-3-20,-1-8 4,-1-5-5,-3-7 9,-5-7-11,-2-5 0,-6-8 4,-2-3-10,-1-4 10,-1 0-4,4-10 23,5-13-16,1-11 13,0-6-20,0-5 4,-2-4-3,-6 1-1,-5 0 0,-1 4 2,0 5 6,-3 6-16,-7 8-4,3 7-37,-1 7 15,8 9-63,0 2-123,0 0-77</inkml:trace>
  <inkml:trace contextRef="#ctx0" brushRef="#br0" timeOffset="9977.4652">11883 944 472,'0'0'63,"0"0"-44,0 0 69,0 0-7,0 0-18,0 0-43,-90-60-6,71 60-14,-2 16 0,3 7 8,3 9-7,3 2-1,9 4-4,3 3-2,2 1 6,19 0 0,5 0-1,6-3 5,-1-3-4,0-3 0,-4-5 9,-7-6-16,-4-1 7,-8-3 0,-4 1 2,-4-5 5,0 0-7,-4-3 6,-17-7 5,-7-3 22,-5-1-18,-5 0-1,-4-1-7,1-6 6,4 0-14,1 1 1,6 4-28,8-1 6,8-2-40,11-4-162,3-2-267</inkml:trace>
  <inkml:trace contextRef="#ctx0" brushRef="#br0" timeOffset="10317.2608">12049 982 403,'0'0'79,"0"0"-70,0 0 0,0 0-6,0 0 25,0 0 13,108-25 23,-63 24-8,9 0-15,4-4-14,6-1-26,-3-3 14,-6-1-15,-10 1-77,-12 1-98,-17 2-167</inkml:trace>
  <inkml:trace contextRef="#ctx0" brushRef="#br0" timeOffset="10556.5568">12413 907 499,'0'0'108,"0"0"-99,-23 95 78,20-49 13,3 4-58,0-1-16,0 1-3,3-2-14,7-4 18,-2-5-26,3-6 1,-4-6 1,0-5-3,1-8-19,-1-5-59,5-6-191,-1-3-97</inkml:trace>
  <inkml:trace contextRef="#ctx0" brushRef="#br0" timeOffset="10973.2513">12867 961 330,'0'0'232,"0"0"-93,0 0-83,0 0-36,0 0 12,-13 98-2,6-47 8,-2 3-13,1-3-25,-1-4 29,2-4-27,-1-7 0,2-4 9,-2-9 4,2-7-15,1-5 0,2-6 5,3-5-17,0 0-10,0-4-3,3-15-25,11-11-145,6-11-37,6-7 37,2-3 42</inkml:trace>
  <inkml:trace contextRef="#ctx0" brushRef="#br0" timeOffset="11195.9477">12939 1052 62,'0'0'199,"0"0"-15,24-100-37,-13 79-43,-3 6-25,3 6-46,1 9-20,6 0-13,4 19 13,1 19-9,0 8 17,-2 6-9,-7 0 19,-1 1-18,-7-5 24,5-4 9,-2-5-46,-1-6 20,0-7-20,-2-8 2,-3-8-4,0-5-25,-3-5-32,0 0-2,0-3-91,0-15-393</inkml:trace>
  <inkml:trace contextRef="#ctx0" brushRef="#br0" timeOffset="11380.5192">12952 1202 381,'0'0'108,"0"0"-108,0 0-27,0 0 27,0 0 31,0 0-4,65-37 23,-41 37-24,7 0-16,9 0-10,1 0-46,-1-2-189</inkml:trace>
  <inkml:trace contextRef="#ctx0" brushRef="#br0" timeOffset="11627.8334">13402 966 704,'0'0'115,"0"0"-115,0 0-9,0 0 9,-24 100 38,19-52-38,-2-1 25,-1-3-5,0-5-12,2-6 10,1-8-10,2-7-8,0-4 0,3-8-21,0-6-47,0 0-194,2-10-135</inkml:trace>
  <inkml:trace contextRef="#ctx0" brushRef="#br0" timeOffset="11982.0218">13403 943 704,'0'0'101,"0"0"-78,0 0-5,0 0-18,0 0 6,0 0-6,49 37 0,-20 9 21,0 1 2,-2-1-17,-1-4 24,1-3-17,-2-6-8,-3-4 11,-5-8-16,1-6 0,-9-8 0,-2-4 9,0-3-9,1 0 5,3-10-2,2-14 15,-1-6-11,-3-5 3,0-3 12,-5 1-17,-2-2 14,-1-2-19,1-1 3,2 0-14,1 0-6,3 7-16,-2 8 7,1 11-32,-4 6 1,-2 7-127,-1 3-240</inkml:trace>
  <inkml:trace contextRef="#ctx0" brushRef="#br0" timeOffset="12498.9194">14003 804 558,'0'0'109,"0"0"-73,0 0-16,0 0-17,0 0 19,0 0 7,106 14 14,-54-14-13,5 0-19,4 0-1,1-2-10,-3-3-7,-11-2-2,-11 0-81,-12 4-114,-12-2-99</inkml:trace>
  <inkml:trace contextRef="#ctx0" brushRef="#br0" timeOffset="12730.6981">14300 815 30,'0'0'484,"0"0"-373,0 0-3,-50 111-52,42-70 14,6 2-37,2-2-23,0-2 20,0-1-26,3-3 18,4-4-19,1-1 18,-2-1-23,-1-5 2,-1-3-47,0-3-8,-1-6-160,-3-3-163</inkml:trace>
  <inkml:trace contextRef="#ctx0" brushRef="#br0" timeOffset="13717.6498">15578 1199 207,'0'0'82,"0"0"-65,0 0-3,0 0 54,0 0-13,81 7-25,-60-7 5,3-3-25,-1-11 19,-1-4 0,1-6-15,1-6 23,-3-7-28,0-9-8,-2-4-1,-2-9-17,-4-2 17,-2-1-4,-5 5 15,-5 5-2,-1 4 8,0 7 1,0 5 38,0 8-22,-3 8 19,-1 9-12,-1 8-36,4 3 33,-4 0-38,-1 29-4,-7 19-6,-2 23 14,-3 19-4,1 16 25,1 3-17,1 0 34,3-7-13,8-7-18,4-8 4,0-7-14,6-11-1,10-10 0,1-10 15,1-9-22,-2-15 7,-3-10-10,-2-9 3,-1-6-40,-1-7 24,0-20 22,3-8-38,-9-7 17,-3-2-1,0-1 20,-7 6-12,-10 7 14,-5 5 1,-2 9 38,3 3-32,5 3 32,8 0-20,8-2-16,0-2-2,27-5 0,15-2-1,13-4-3,9 2-52,0 0-19,-12 4-226</inkml:trace>
  <inkml:trace contextRef="#ctx0" brushRef="#br0" timeOffset="15052.1174">16226 1020 167,'0'0'129,"0"0"-34,0 0 2,0 0-3,0 0 14,0 0-84,24-65-6,-12 65 5,0 0-22,3 0 22,-2 6-23,2 10 6,-5 7-3,0 3 9,-5-2-12,-2 1 9,-3-5 2,0-4-4,0-4-7,0-3 2,0-4-2,0-3 8,0-2-8,0 0 14,0 0-9,0-10 9,2-11-14,8-9 8,6-6-12,3 0 7,1 4-3,-3 10 0,-5 10 3,-5 10-9,1 2 6,0 12-2,2 11-9,-1 2 11,-2 0 0,0-1-2,-2-5 9,-2-2-20,0-7-7,1-3-142,1-7-152</inkml:trace>
  <inkml:trace contextRef="#ctx0" brushRef="#br0" timeOffset="15568.8418">16609 413 455,'0'0'34,"0"0"-24,0 0 19,0 0 92,0 0-30,0 0-14,-13-32-51,2 32-17,-2 0-7,-4 0 14,-2 12-3,-2 11-13,3 4 1,5 6-5,9 0 5,4 3-1,0-1 0,10-2 9,14-4-11,3-5 2,1-2-9,-1-4 3,-9-4-30,-3-2 23,-9-4 7,-6-6-36,0 0 31,-3-2-31,-18 0 42,-5 0 9,-8 0-9,0 0-7,0-4-30,1-1-93,3 1-63</inkml:trace>
  <inkml:trace contextRef="#ctx0" brushRef="#br0" timeOffset="15938.688">16950 1176 643,'0'0'6,"0"0"29,0 0-35,0 0 103,0 0-54,0 0 4,0 3-51,0-3 8,0 0-10,0-6-108,0-4-173</inkml:trace>
  <inkml:trace contextRef="#ctx0" brushRef="#br0" timeOffset="20333.7824">8687 4784 56,'0'0'406,"0"0"-389,0 0-13,0 0-4,0 0 22,0 0-16,0 0 8,6 33 10,6-28-4,0-2 12,4-3-23,1 0 5,2 0 8,2-13-11,3-3-8,0-8 1,0-5 5,-2-8-18,1-10 5,-1-7 4,0-11 0,-4-3-16,3-2 14,-2 3-2,-4 3 3,-1 4-7,-4 2 9,-4 5-1,-3 7 11,-3 4-9,0 6 37,0 5-3,0 8-18,0 6 14,0 10-12,0 5 2,0 2 6,0 0-28,0 3 0,-1 21-17,-7 18 17,-5 20 17,1 18-5,-2 8 2,1 9 12,7 5-17,6 2 7,0 1-1,0 2-14,0-5 25,3-5-10,3-8-4,0-8-5,4-9-3,-1-10-4,-1-6 0,4-8 2,-6-11-9,0-6 9,-3-15-4,0-8-7,-3-8-51,0-3 30,0-25 27,0-8-58,-8-4 49,-8-1-6,-4 2 18,-5 3 10,0 4-2,-2 3 31,4 3-15,1 2-23,10-1 34,9 1-35,3-3 0,15 0-8,19-3-2,11 0-13,10 2-31,2 2-132,3 1-187</inkml:trace>
  <inkml:trace contextRef="#ctx0" brushRef="#br0" timeOffset="20871.9897">9739 3901 535,'0'0'95,"0"0"-52,0 0 17,0 0-17,0 0-9,0 0-25,-55 86-2,29-1 21,1 12 0,4 2 5,3 4 6,9-6-30,8-7 29,1-13-38,13-14 8,18-13-14,10-8 6,4-7-9,2-10 0,-2-10-50,0-12-11,-5-3-105,-5-14-387</inkml:trace>
  <inkml:trace contextRef="#ctx0" brushRef="#br0" timeOffset="22776.7806">10020 4314 78,'0'0'142,"0"0"-68,0 0 19,0 0-4,0 0-40,0 0 7,7-82-2,2 66-22,3 3 5,4 1-22,1 0-11,2 5 2,6 2 6,2 5-8,3 0-3,0 3 7,-3 18 6,-3 4-6,-7 6-7,-7-2 18,-9 2-11,-1-1-8,-6 1 9,-12-2 0,-3-2-6,-3-4 2,2-5-5,4-4 7,3-6 0,6-1-7,5-6 0,4-1 9,0 0-9,0 0 0,3-13 0,13-11 0,10-7 7,6-4-7,4-2 0,1-1 6,-2 2-9,-6 3 3,-4 3 0,-6 6-2,-7 4 7,-5 10-5,-5 4 0,-2 4 5,0 2 1,0 0-6,0 20-7,-9 10-7,-3 8 28,1-2-7,1-3-7,9-3 12,1-5-24,1-2 12,21-5-26,11-6-15,10-7-29,5-5-20,3-2-259</inkml:trace>
  <inkml:trace contextRef="#ctx0" brushRef="#br0" timeOffset="23077.5908">10770 3902 601,'0'0'88,"0"0"-82,0 0 16,0 0-22,13 117 66,14-62-47,6 3 23,0-2-23,-2-4-9,-2-2 16,-13-3-16,-10-2-6,-6 3-4,-6-1 12,-23-5-10,-5-4-2,-4-10-24,-1-8 3,1-7-66,2-8-120,5-5-283</inkml:trace>
  <inkml:trace contextRef="#ctx0" brushRef="#br0" timeOffset="23394.0226">11296 4208 662,'0'0'22,"0"0"-20,0 0-2,0 0 28,0 0-18,88 0 20,-63 0-16,-2 0-10,1 0 0,-3 0-4,-4 0-42,-3 0-157,-5 0-206</inkml:trace>
  <inkml:trace contextRef="#ctx0" brushRef="#br0" timeOffset="23578.5991">11250 4368 483,'0'0'114,"0"0"-110,0 0-4,0 0 59,0 0-12,85 20-25,-50-20-13,-1 0-1,-1 0-16,-3-3-37,-3-3-81,-5 1-11,-7-1-293</inkml:trace>
  <inkml:trace contextRef="#ctx0" brushRef="#br0" timeOffset="24079.8543">12205 3923 555,'0'0'75,"0"0"-25,0 0-16,0 0 4,-84-7-9,61 38-27,-3 13 37,0 13-25,0 8-12,4 4 39,2 0-36,6-3 12,11-7 0,3-5-5,13-8-14,23-9 2,7-11 0,9-16-3,6-10 3,2-7 0,1-24 0,-1-11 3,-5-7-4,-9-4 1,-11-1 0,-11 3-1,-14 1 3,-10 2-2,0 0 0,-10 3-2,-11 2 0,0 6-94,-6 7-145,-3 7-248</inkml:trace>
  <inkml:trace contextRef="#ctx0" brushRef="#br0" timeOffset="25251.452">12325 3932 20,'0'0'74,"0"0"-21,0 0 28,0 0 5,0 0 23,0 0-27,28-26-49,-25 23 21,0 2-22,0 0 9,4 1 1,-2 0-39,1 0 6,4 0-9,6 0 7,3 7-3,0 7-4,0 1 1,-2 3-5,-1 0-14,-4 0-68,0-2-74,-2-2-169</inkml:trace>
  <inkml:trace contextRef="#ctx0" brushRef="#br0" timeOffset="25868.6477">12426 3866 35,'0'0'127,"0"0"-37,0 0 24,0 0-15,0 0-5,0 0-50,0-3-10,-1 3-4,-7 0-20,-3 0 9,-5 0-19,-2 0 8,-4 7-16,-3 3 9,-1 0-2,-2 1-1,2 0-74,-2 3 6,1-2-42,5-3-100</inkml:trace>
  <inkml:trace contextRef="#ctx0" brushRef="#br0" timeOffset="27618.996">15017 4208 226,'0'0'99,"0"0"6,0 0-14,0 0 13,0 0-54,-55-83-4,39 72-14,2 2-21,-5 3 27,-5 5-38,-3 1 2,-3 0 4,-5 16-5,2 7-1,3 2 0,4 5 8,7-1-9,9-2 1,7 0 0,3-3-10,0 1 13,16-4-3,8-3 0,9-7 6,3-4-15,3-7 9,2 0-29,-2-5 11,-2-10-68,-4-4 13,-6-1 47,-6-3 6,-5 2 20,-4 1 0,-3 4 2,-6 4 30,0 5 38,-3 2 12,0 3-28,0 2-36,0 0-10,0 0-8,2 16-1,1 0-10,4 2 12,0-1-1,6-4 0,0 1 14,2-5-17,3-1 3,-2-6 0,7-2-12,0 0 6,3 0-7,1-15 9,3-4-10,-2-5 12,-1 0-4,-8 4 6,-4 5-5,-5 8 16,-4 0 14,3 3 10,1 4-29,3 0-6,2 0 0,4 14-1,2 4-7,-3 3 16,1 1-5,-2-2 11,-6-3-6,-3-1-5,-5-4-3,-3-4 6,0-3-8,0-3 2,0-2 0,0 0 14,0 0-8,0-4 17,2-12-23,9-5-5,1-2-8,5-2 6,2 2 7,-1 2-4,-1 3 16,0 3-16,0 4 4,1 4-2,-2 4-11,1 3 13,0 0 0,0 10-6,-1 3 10,1 2-4,-3 0 0,-3 0 2,-3 0-15,-4 0 12,-2-1 0,-1-1-22,3 1-105,1-2-5,7-5-49,7-2-193</inkml:trace>
  <inkml:trace contextRef="#ctx0" brushRef="#br0" timeOffset="28089.0794">16279 4111 377,'0'0'170,"0"0"-79,0 0 7,0 0-30,0 0-56,-83-22 16,53 43-22,0 4-3,4 4 16,3 1-19,8-1 0,8-2-1,4-3 4,3-5-5,0-4 2,10-3-17,7-7 16,4-5-27,1 0 10,3-11 14,-1-11-19,2-10 19,-3-4-13,0-5 14,-5-5-4,1-4 7,-1-2 0,-5-1 15,-2 0-12,-2 0 46,-5 2-12,-1 8 3,-1 8 20,-2 13-47,1 9-5,-1 12 3,0 1-10,3 15-2,0 26-19,-3 16 20,0 10-3,0 4 7,0-1-4,0-7 0,11-5-5,4-8-35,2-9-26,0-13-78,2-10-152</inkml:trace>
  <inkml:trace contextRef="#ctx0" brushRef="#br0" timeOffset="29060.5641">17411 4071 586,'0'0'153,"0"0"-153,0 0 0,0 0 2,0 0-2,0 0 0,8 19 23,3-16-16,3-1 0,5-2 7,3 0-6,5-2 0,3-14 11,1-7-19,3-6 20,2-7-20,3-9 4,-3-9-5,-2-9 1,0-8-7,-6-4-9,-5-1 2,-7 4 11,-5 7 6,-6 7-2,-2 4 38,-2 7-26,-1 10 12,2 15 10,-2 12-19,0 8 27,0 2-43,0 24-17,0 27 16,0 26-4,-5 18 5,-4 9 1,0 3 5,0 1 12,3-3-11,5-2 4,1-7 6,0-6-14,0-3 3,3-5-6,4-1 12,0-1-12,1-5 0,0-11 0,-1-13-4,0-15 9,-1-12-5,-3-12 0,0-8-20,4-4 3,6-13-4,3-20 2,7-13-10,-4-9-30,-9-5-4,-10-8-61,0 3-9,-16 8 92,-10 10 41,-2 13 81,1 8 93,5 8-102,7 4-48,5 7 9,8 3-23,2-1-6,12 2-4,15-2 0,13 1-8,10 0-6,8-4 4,9 1-40,3-6-135,-6 0-189</inkml:trace>
  <inkml:trace contextRef="#ctx0" brushRef="#br0" timeOffset="29708.4565">18756 3328 407,'0'0'257,"0"0"-188,0 0-65,0 0 7,-103 122 4,72-48 18,-1 9 27,7 3-52,8-1 5,7-3 8,10-7-16,0-4 1,18-10-6,16-5 0,13-9-4,7-12-2,4-13-42,4-12-41,-2-10-126,-5-1-165</inkml:trace>
  <inkml:trace contextRef="#ctx0" brushRef="#br0" timeOffset="30479.3654">18947 3751 315,'0'0'102,"0"0"-45,0 0 3,0 0-32,0 0 4,0 0-26,104-82-5,-75 76 33,-3 6-32,-6 0 18,1 0 15,-4 18-34,0 6 12,-4 7-13,-6 5 9,-7 2 16,0 0-19,-4-4-6,-13-2 17,-4-5-11,3-6-10,0-6 15,6-5-11,0-3 8,6-4-4,5-2-1,1-1-3,0 0 11,0 0-10,6-13 2,13-10-3,8-7 4,6-6 2,1 0-6,-1 1 0,-6 3 5,-9 6-4,-3 2-1,-8 4 2,-2 5 16,-1 5-17,-4 8 20,0 2 17,0 0-38,0 9 0,-10 16-9,-4 10 9,-2 7-1,4-1 6,3-2-5,6-4 0,3-5 4,0-5-3,12-6-1,8-5-11,6-5-8,9-6-51,2-3-101,3 0-78</inkml:trace>
  <inkml:trace contextRef="#ctx0" brushRef="#br0" timeOffset="30995.8858">19519 3381 456,'0'0'126,"0"0"-92,0 0-34,0 0 7,0 0-7,0 0 7,46 105 63,-15-35-8,1 5-27,-1-1 7,-3-5-36,-2-6 13,-7-4-3,-10-8-12,-9-2 3,0-8-7,-24-1 0,-12-6 6,-13-4-6,-6-4-15,-5-6 2,3-7-53,11-7-45,17-6-50,12 0-114</inkml:trace>
  <inkml:trace contextRef="#ctx0" brushRef="#br0" timeOffset="31396.9623">20129 3702 420,'0'0'94,"0"0"-14,0 0-17,0 0-34,0 0-9,0 0-10,68 1-10,-44 4 1,-3-2 16,0-2-13,-2 2-4,-2 0 2,1 0-5,-3 1-9,-2-2-97,-5 0-97,-8 1-181</inkml:trace>
  <inkml:trace contextRef="#ctx0" brushRef="#br0" timeOffset="31593.4487">20153 3864 250,'0'0'44,"0"0"-31,0 0 42,0 0 23,0 0 30,91 6-64,-57-6-27,0 0-10,-3-6-2,-3-1-5,-3-1-40,2 0-100,-2-5-176</inkml:trace>
  <inkml:trace contextRef="#ctx0" brushRef="#br0" timeOffset="31898.292">20726 3476 509,'0'0'7,"0"0"-1,0 0 14,0 0 3,0 0 8,0 0 44,0 122-1,-10-61-9,-4 6-42,-4-1 15,1-6-38,2-7 13,2-5-16,3-5 3,-1-7-3,4-4-1,-1-4-58,-1-6-28,-2-7-147,-3-7-230</inkml:trace>
  <inkml:trace contextRef="#ctx0" brushRef="#br0" timeOffset="49702.9152">5345 7109 231,'0'0'152,"0"0"-108,0 0 35,0 0 0,0 0-7,0 0-47,-4 10-25,4 26 0,0 15 30,0 6-15,0 2 29,-3-4-34,1-3-4,-1-9 3,3-4-9,-1-2-1,1-3-1,-5-1-59,1-1-4,-1-8-76,1-10-117</inkml:trace>
  <inkml:trace contextRef="#ctx0" brushRef="#br0" timeOffset="50266.6584">5275 7159 94,'0'0'100,"0"0"-17,10-98-14,1 76 6,1 2-15,3 7-15,0 0-2,12 5 4,4 3-31,5 3 14,4 2-14,0 7-8,-2 14 12,-5 4-20,-10 7 6,-8 2-6,-15 2 11,0 0-11,-12 2 0,-16-4-14,-5-6 1,-1-4 13,4-7 0,8-8 14,11-8-9,5-1 26,6 0-2,0-10-25,0-4 1,3 5-5,9 4-4,9 5 3,4 2-13,10 22 14,2 8 0,-1 7 10,0 3-10,-5-2 0,-9 0 0,-7-4 0,-10 0 8,-5-4-8,-5-3 9,-17-6-7,-8-5 9,0-7-11,0-8-4,-1-3 3,1 0-36,0-7-7,2-9-50,4 0 20,8-2 9,8 1-79,8-1-73</inkml:trace>
  <inkml:trace contextRef="#ctx0" brushRef="#br0" timeOffset="51253.6596">6239 7424 70,'0'0'203,"0"0"-99,0 0 18,0 0-4,0 0-56,0 0 4,-49-72-49,26 66 13,-2 3-13,-2 3-12,-3 0 27,3 0-22,-1 12-9,6 5 1,1 4 4,9 0-6,6 0 0,4-2-1,2 1-6,0-2 7,17-3 0,7-5-7,1-2 5,8-5-4,-2-3-14,-1 0-40,-2-3 17,-4-8-10,-4 1 12,-6-1 41,-6 4-4,-5 2 4,-3 2 64,0 3 35,0 0-36,0 0-62,0 0 3,3 0-8,2 0-9,3 0 13,3 0-6,1 6 14,4 0-10,-1 2 2,6-4 0,1 0-1,5-3 7,3-1-8,1 0 2,-1-6-25,0-12 22,-3-5-28,0-8 19,-2-5 5,-1-10 1,-2-2 6,-4-3 0,-3-3 9,-6-2 15,-4-3 1,-5-3 8,0 1 14,0 6-40,-5 12 5,-1 15-3,-4 15-5,4 12 32,1 5-36,-4 38 0,-2 20-9,-3 20 15,8 0-6,3-3 0,3-8 7,1-7-11,16-5 4,7-9-7,4-11-10,5-11-49,6-10-72,1-12-270</inkml:trace>
  <inkml:trace contextRef="#ctx0" brushRef="#br0" timeOffset="52309.5358">7243 7249 318,'0'0'156,"0"0"-38,0 0-18,0 0-45,0 0 14,0 0-47,-78-24 0,51 44-5,2 2-4,1 3-1,5-1-12,4-2 0,4-1 1,5-1 4,4-2-5,2-1 0,0-2 1,7-4-14,11-3 13,6-3-36,6-5 30,1 0-42,0 0 5,-4-2-5,-5-7-36,-5-3 57,-2-1 5,-6-4 22,-2 2 3,-2 2 6,-2-1 45,1 5 21,-4 3-14,0 3 5,0 3-41,0 0-25,3 0 8,-3 0-8,3 0 0,3 0 0,5 0-6,5 0 3,6 3 3,1-3 0,5 0-6,2 0 7,0 0-1,-3-5 0,-2-1 4,-7 0-5,-2 3 1,-5 3 0,-1 0-8,-1 0 7,2 1 1,2 13-1,-1 4 5,-3 1-2,-2 0 7,-2-1-6,-4-1 19,-1-4-18,0-2 5,0-6-9,0-2 13,0-3-12,0 0-1,0 0 0,5 0 13,2-14-7,5-11-6,2-1 0,2-5-2,-1 4-4,-3 5 6,1 4 0,-2 4-5,-1 7 5,-2 4 0,-2 3-2,0 0-3,4 0-4,-1 14 9,3 4 0,1 5-6,-4 0 8,2 0-2,-1-2 0,4-2 6,-4 1-18,3-4 1,0-2-87,-2-7-166</inkml:trace>
  <inkml:trace contextRef="#ctx0" brushRef="#br0" timeOffset="53057.9163">8253 7182 311,'0'0'102,"0"0"-1,0 0-41,0 0-47,0 0 39,-88 27-7,77-8-28,5 4 32,2 3-39,4 0 11,0 0-8,0 0-5,12-4 10,3 1-18,6-5 5,1-4-8,5-3 14,3-6-11,6-5 0,4 0 13,9-5-11,-4-12-2,-3-3 0,-7-3 2,-9-1 0,-8 2-2,-9-1 0,1 2 12,-8 3-8,-2 3 9,0 1-8,0 6 20,-12-2-18,-3 6-7,0 2 6,-2 2 9,1 0-6,3 11-9,-2 12 1,6 5-4,3 4 5,6-2-2,0-1 0,1-7 10,13-1-10,5-3 0,6-6 1,4-3-12,4-6 0,1-3-53,0 0-107,-4-2-450</inkml:trace>
  <inkml:trace contextRef="#ctx0" brushRef="#br0" timeOffset="53543.6965">9002 7277 460,'0'0'53,"0"0"7,0 0 17,0 0 56,0 0-87,0 0-19,-61-35-9,38 35-11,-2 12 0,1 6-6,5 3 3,5 0-4,5 2 1,4-2-1,3-2 4,2 0 5,0-6-15,10-3 6,4-5-19,5-5 17,2 0-23,6-13 7,1-12 9,1-7-31,-1-9 28,0-6-4,-1-6 16,-2-4-8,-5-3 13,-2-3-5,-8 1 31,-5 8 15,-1 15 33,-4 16-1,0 12-11,0 11-18,0 0-49,0 28-21,0 20 15,0 18 6,0 8 0,0 1 0,-4-3 0,4-5-10,0-7-44,0-9-21,4-10-4,1-11-191</inkml:trace>
  <inkml:trace contextRef="#ctx0" brushRef="#br0" timeOffset="54477.1118">10409 7299 511,'0'0'177,"0"0"-177,0 0 0,0 0 7,0 0-5,0 0 7,28 32 23,-3-32-24,5 0 25,5 0-33,-1-9 7,5-11 1,-3-7-7,1-6-1,-1-6 0,-2-6-2,-1-5 2,-5-7-2,-3-5-6,-2-4 3,1-3 5,-3 2 0,-6 5-5,-8 7 16,-6 10-11,-1 10 8,0 13 10,-4 11 60,-5 11-33,-3 0-37,-6 27-8,-1 20 1,-2 19-1,2 20 0,5 10 6,5 8 24,-1 6-18,2 0-1,1-2 27,4-1-23,3-9 12,0-9-27,10-12 9,8-12-16,3-7 7,0-11 0,-3-13-5,-2-13-19,-5-10-9,-1-11-17,-4 0-6,-3-26 51,-3-8-27,0-7-25,-7-3 45,-10 2-1,-2 4 13,1 4 33,2 2-6,8 2 25,8 3-29,0-2-19,24 1-3,16-2 2,14 0-3,9-2 0,2 5-41,-5 3-22,-9 6-200</inkml:trace>
  <inkml:trace contextRef="#ctx0" brushRef="#br0" timeOffset="55780.413">11310 6975 156,'0'0'89,"0"0"-38,0 0 22,0 0-33,0 0-15,0 0 52,51 24-28,-44-4 4,-4 0-16,-1-2-10,-1-2 21,-1-3-28,0-3-15,0-2 20,0-5-23,0-2 7,0-1 9,0 0-10,0 0 17,0-12-9,2-9-14,11-8-4,2-1-13,4 3 15,-2 6-2,-2 7 4,-6 10-3,-3 4 1,-1 6-13,1 18 10,2 5 6,-2 2 2,0-2 9,1-1-11,-1-2 8,2-5-11,-2-3-7,4-6-3,-1-6-75,-1-6-97,3 0-35</inkml:trace>
  <inkml:trace contextRef="#ctx0" brushRef="#br0" timeOffset="56275.5087">11746 6313 482,'0'0'44,"0"0"78,0 0-25,0 0-73,0 0 12,-80-16-33,67 32-3,3 8 0,4 7 11,3 5-11,3 3 0,0 3 1,0-3 3,9-3-1,4-3-3,5-3 0,-2-3 12,-2-2-12,-5-6 0,1-3 0,-7-3-1,-3-3 3,0-1-2,-18-3 0,-7 1 14,-3-6-2,-5-1-12,0 0 4,2 0-13,1 0-7,7-1-26,4-4-110,8 0-197</inkml:trace>
  <inkml:trace contextRef="#ctx0" brushRef="#br0" timeOffset="56576.4848">12221 7174 618,'0'0'168,"0"0"-163,0 0 23,0 0 33,0 0-49,0 0-12,-1 0-2,-4 0-40,4 0-45,1-5-317</inkml:trace>
  <inkml:trace contextRef="#ctx0" brushRef="#br0" timeOffset="61256.4747">5092 7913 49,'0'0'144,"0"0"-85,0 0-34,0 0 51,0 0-5,0 0-15,0 0-1,0-1-51,10 1 6,2 0-6,10 0 3,5 0 1,3 0-7,4 0-1,1 3 6,-1 0 2,0-2-8,2 2 0,7 0 13,4 0-14,8-1 1,3 1 0,0-3-3,2 1 11,-5-1-8,5 0 0,8 0 6,7 0-11,13 0 5,6 0 0,3 0-6,9-4 14,-2-1-8,-1 1 0,0-1 8,2 2-11,-2 0 3,-1 0 0,-3 1-9,1 1 7,-1-2 2,2 2 0,-6-2-16,1 3 14,-4 0-7,-2 0 9,-2 0-3,-4 0 4,-1 0-1,5 0 7,1 0-3,2 0 9,3 0-13,5 0 0,4 0-3,3 0 8,-2 0-5,-2-5 0,-4 2 8,-4 2-13,-3-1 5,3 2 0,5 0-4,1 0 7,4-2-3,-1 0 0,3-3 5,1 2-6,-1 0 1,0 0 0,-3 1-6,-3-1 9,-3 1-3,4 0 0,-2 2 6,6-1-9,0-1 3,1 1 0,3-1-4,0-1 5,0 0-1,-6 0 0,-7 1 2,-7 0-2,-9-1 0,-8 1 3,-9-1-5,-8 1 8,-10 1-6,-8-1 0,-17 2-5,-9 0-1,-11 0-62,-4 0-128,-20 0-73</inkml:trace>
  <inkml:trace contextRef="#ctx0" brushRef="#br0" timeOffset="65034.0768">8414 10011 378,'0'0'95,"0"0"-82,0 0-8,0 0 81,0 0-62,0 0-3,0 0 27,10 29-45,4-25 24,4-2-18,4-2-6,7 0 23,2-2-24,0-9-2,2-6 0,0-2 14,-3-6-19,1-2 5,-4-5-3,-5 0-6,-4-6-18,-6-1 12,-1-3 4,-3-4-11,-2 3 13,-1-2 1,1-1 8,-3 4-1,0-1 7,4 1 7,-2 4 18,2 2-28,1 4 25,-2 7-9,4 8-17,-7 8 13,-1 7-15,-2 2 24,0 0-12,0 0-12,0 22 0,-5 10 1,-8 17 2,-1 8 27,0 8-23,-3 13 10,2 6 11,0 6-22,2 4 16,1-2-16,4-5 1,2 1 9,2-6-14,3-1-1,1 2 37,0-4-29,0-3 2,14-7-11,0-10 5,1-10-14,-2-12 9,0-11-2,1-10-9,1-13-38,-2-3 22,1-15-4,-2-18-29,-8-11-21,-4-7-70,0-3 111,-22 1 39,-1 5 2,-5 6 76,0 8 35,4 5-44,5 6 5,8 4-49,6 1-2,5 1-12,11-3-3,23-1-7,14-1 0,10-1 0,5 2-13,-2 3 8,-1 2-31,-9 2-31,-10 2-203,-10-1-252</inkml:trace>
  <inkml:trace contextRef="#ctx0" brushRef="#br0" timeOffset="65566.3617">9485 9269 340,'0'0'169,"0"0"-140,-42 95 20,14-29 17,-2 7 31,5 5-33,4-1-28,12-6 2,9-7-38,0-5 3,12-8-4,12-3 4,9-6-3,10-9 0,8-7-1,10-11-5,6-10-45,5-5-87,-5-9-189</inkml:trace>
  <inkml:trace contextRef="#ctx0" brushRef="#br0" timeOffset="66308.6601">9787 9667 203,'0'0'150,"0"0"-112,0 0 16,0 0 10,0 0-6,0 0-10,46-71-31,-28 67-14,0-1 27,1 3-20,-1 2 11,-1 0-3,2 0-11,-4 15 6,3 5-13,-6 4 2,-6 5-2,-4 1 6,-2-1-6,0-3 2,-14 0-1,-7-3 22,3-1-20,-3-4 2,4-4-2,4-4 1,6-3-4,4-6 0,3-1 9,0 0-5,0 0-4,18-18 6,9-6-4,4-8 3,9-2-5,-4-1 0,-5 4 4,-7 0-6,-9 7 2,-6 3 0,-2 6 9,-5 6-7,-2 6 42,0 3 15,0 0-47,-3 6-7,-9 20-5,-2 7 0,1 5 0,6-1 5,4-6-5,3 0 0,0-7 2,9-3-11,10-4-2,3-9-39,8-4-12,1-4-139,5-5-221</inkml:trace>
  <inkml:trace contextRef="#ctx0" brushRef="#br0" timeOffset="66615.457">10434 9246 467,'0'0'80,"0"0"2,0 0-63,0 0 2,0 99 77,17-39-74,7 4 30,4-2-33,2-1-18,-2-4 31,-6-5-24,-5-2 1,-11-7-11,-6 0 9,-6-4-7,-24-3-2,-9-1 7,-8-6-21,-1-7-42,-1-7-51,-1-9-245</inkml:trace>
  <inkml:trace contextRef="#ctx0" brushRef="#br0" timeOffset="67197.104">11607 9662 318,'0'0'134,"0"0"-130,0 0 13,83 5 24,-44-5 18,6 2-9,4-2-43,-4 0 9,-6 0-16,-14 1-65,-10-1-77,-12 0-249</inkml:trace>
  <inkml:trace contextRef="#ctx0" brushRef="#br0" timeOffset="67439.4201">11679 9870 238,'0'0'6,"0"0"10,92-4-6,-56-2-9,1-1-2,-7 3-124</inkml:trace>
  <inkml:trace contextRef="#ctx0" brushRef="#br0" timeOffset="68658.0422">13218 8877 319,'0'0'72,"0"0"-18,0 0 42,0 0-40,0 0 5,-89-67-18,59 61-30,0 4 31,-3 2-24,-3 0-18,-1 5 11,-2 15-1,1 5-8,3 10-3,4 4 8,4 3 1,9 4-10,6-6 0,9-1-5,3-2 7,0-6-2,15 1 0,2-4 7,2-1-12,2-1 5,3-2 0,1 0-2,3-1 2,1 2 0,-1 1 0,-1 0 8,-3 0-11,-3 0 3,-8-2 0,-7 0-6,-6-3 3,-3-3 3,-18 0 0,-4-2 13,-3-4-12,0-1-1,2-4-2,2-3-3,2-4-13,6 0 3,6-1 8,6-9-15,2 2 18,2 1-2,0 4 6,5 2-3,11 1 7,6 0-4,1 11 2,4 10 15,0 8-17,-4 12 0,-6 9 2,-2 9 30,-11 5-10,-4 6 4,0 4 8,0 4-30,-12 0 29,-3-3-24,2-6-1,1-5-5,5-4-3,2-6 0,5-9-3,0-10 8,19-14-11,19-14 6,17-7-57,13-11-13,4-18-276</inkml:trace>
  <inkml:trace contextRef="#ctx0" brushRef="#br0" timeOffset="69908.0853">14331 9063 340,'0'0'60,"0"0"48,0 0-43,0 0 10,0 0-42,0 0-29,-89-2 23,68 25-18,-5 9-1,4 4 20,4 9-27,2 2 14,4-1-10,0-2 5,9-8-2,3-7-8,0-5 0,13-3-1,8-7 10,6-6-9,6-6 0,8-2 9,7-7-4,3-14-3,-5-7 0,-6-2 10,-11-4-3,-11-4 5,-5-5-3,-7-3 0,-6-1 0,0 8-11,-1 5 0,-17 7-10,0 7 10,-5 6-18,4 9-27,0 2-204,-2 3-183</inkml:trace>
  <inkml:trace contextRef="#ctx0" brushRef="#br0" timeOffset="71208.6444">16588 9125 338,'0'0'127,"0"0"-126,0 0-1,0 0 0,0 0 12,0 0 2,14 55-4,1-47 1,-2-5 37,1-3-46,2 0 10,2 0-8,-2-7 9,4-8-26,-5-1 1,-2 1-4,-9 5 0,-2 1 16,-2 3 0,0 2 6,0 2 0,0 2 53,-3 0-31,-2 5-20,-3 14-2,2 5 4,3 3 1,3 0-3,0-1 0,0-2 1,12-3-9,1-5 0,4-4 2,3-6-1,3-4-1,5-2 5,5-5 8,3-17-13,1-10 0,1-5-20,-6-3 18,1-2-5,-4 2 7,-7-4 0,-6 1 11,-7 0-11,-7 1 3,-2 3-2,0 1 43,0 7-32,-2 4 2,-4 6 12,0 9-9,0 5 21,3 6-18,2 1-17,-2 0-6,-2 20-3,-2 16 6,-7 17 20,1 11-15,-6 9 17,2 8 0,-1 8-12,5 4 27,3 2-25,6-5 11,4-7 6,0-8-20,0-6-4,7-8-5,4-7 0,3-12-6,-1-10 6,-1-11 0,-4-11-2,-1-9-2,0-1 2,2-14 1,5-17-14,-2-8 9,-6-4-23,-6-6 27,0 2-7,-2 1 9,-14 5 0,-5 7 0,0 8 6,6 7 8,5 3-14,8 5 0,2-2-2,24 1-29,17-1-8,15-1-3,5 2-53,2 2-114,-5-4-18,-9 2-109</inkml:trace>
  <inkml:trace contextRef="#ctx0" brushRef="#br0" timeOffset="71533.7517">16833 8888 725,'0'0'84,"0"0"-60,0 0 9,0 0-27,0 0 4,0 0-18,-25-19 8,25 19-78,0 0-205,0 6-125</inkml:trace>
  <inkml:trace contextRef="#ctx0" brushRef="#br0" timeOffset="72480.154">18273 8932 300,'0'0'101,"0"0"-70,0 0-29,0 0 26,0 0 8,0 0-14,73-40 20,-52 38-17,3 2-8,4 0 10,3 11-26,-1 5 12,-3 5 7,-6 5-19,-9 3 17,-9-1 1,-3 5-10,-6-1 9,-16-4-18,-5-1 16,0-4 1,4-5-8,3-6 16,6-3-17,5-4-7,6-5 12,3 0-7,0 0-5,0-3 7,21-18-2,9-8-2,10-7-4,8-3 0,-3-1-6,-5 0-1,-6 4 7,-10 3 0,-6 7 12,-9 9-11,-4 7 7,-4 7 5,-1 3 38,0 0-51,0 8-1,0 15-2,-1 9 3,-5 3 1,1-4-1,2-2 0,2-3-1,1-5 1,0-3 0,4-3-1,11-1-29,3-6 1,3 0-77,2-3-112,0-1-75</inkml:trace>
  <inkml:trace contextRef="#ctx0" brushRef="#br0" timeOffset="72783.3674">19109 8904 435,'0'0'61,"0"0"26,0 0 19,0 0-63,0 0-8,0 0-26,40-17-6,-15 14 26,1 2-28,0-1 0,1 1 5,-2 1-6,-2 0-3,-8 0-58,-8 0-176,-7 0-97</inkml:trace>
  <inkml:trace contextRef="#ctx0" brushRef="#br0" timeOffset="72968.287">19156 9035 187,'0'0'194,"0"0"-141,0 0-48,0 0 81,0 0-5,0 0 10,90 15-43,-47-15-45,0-2 5,-4-3-8,-6 2-68,-9 1-86,-11-1-125</inkml:trace>
  <inkml:trace contextRef="#ctx0" brushRef="#br0" timeOffset="74772.7027">20132 8705 162,'0'0'132,"0"0"-93,0 0 43,0 0-35,0 0-27,0 0 22,-81 9-37,65 15 0,-2 9 35,-1 6-14,2 5 10,2 1 20,6 0-45,5-4 24,4-5-11,0-4-23,6-8 20,16-5-13,3-3-8,7-8 17,4-6-13,-2-2 10,3 0-3,-2-13-9,-1-7 29,-1-4-30,-3-5 11,-8-1 1,-7-3-4,-8-2 4,-7 1-13,0-3 8,-1 3-8,-17 3 0,-2 1-6,-5 8 5,-2 7-58,-4 8-27,-3 5-144,-4 2-248</inkml:trace>
  <inkml:trace contextRef="#ctx0" brushRef="#br0" timeOffset="76245.2368">16911 10382 370,'0'0'24,"0"0"-14,0 0 15,0 0 46,0 0-47,0 0 47,14 1-17,-1 1-28,-1-2 15,4 0-40,-2 0 13,3 0-5,4-3 3,0-6-9,4-5-3,-1 1 1,-6-1-8,-4 4-18,-7 0 25,-4 6-3,-3 1 12,0 2-8,0 1 0,0 0 0,0 0 5,0 13-4,0 5 7,0 3-6,0 3 9,0 2 2,0-1-9,0 1-5,6-3 2,9-4 5,6-4-7,4-7 0,8-7 5,7-1-3,1-5-2,3-18-22,0-5 7,-6-5-11,-2-3 26,-6 2-5,-8-5 12,-4-5-2,-6-3 9,-1-4 11,0-3 5,-1 0-26,0 0 10,0 2-8,-2 9 2,-5 6 4,-2 11-8,-1 10 7,0 9 24,0 7-20,0 0 2,0 31-17,-4 18-6,-7 20 6,1 7 0,3 9 2,-1-1 12,-2 5-11,-1 1 11,-2-2 6,-2-3-19,0-5 18,2-9-19,4-5 0,4-7-1,3-8 2,2-7-1,0-11 0,4-11 4,5-10-8,2-10 4,4-2 0,8-21 6,6-21-6,7-14-10,-1-3-18,-2 1-35,-11 6 59,-10 10-6,-9 8 10,-3 4 6,0 5 0,0 1-3,-2 2-3,2-1-7,2 1-1,20-1-35,7 2-85,2 0-131</inkml:trace>
  <inkml:trace contextRef="#ctx0" brushRef="#br0" timeOffset="76677.2147">17233 10114 610,'0'0'146,"0"0"-89,0 0-2,0 0-45,0 0 8,0 0-18,12-20-24,-11 20 0,-1 0-107,0 0-338</inkml:trace>
  <inkml:trace contextRef="#ctx0" brushRef="#br0" timeOffset="77441.0904">17737 10475 41,'0'0'70,"0"0"16,0 0 16,0 0-16,0 0-34,0 0 2,-83-12-54,68 12 2,-2 4-6,1 2 2,0 1 2,0 0-7,0 1 15,3-2-8,1-2 0,7 0 0,2-2-5,3 3-18,0-2 13,0 0 10,13 0 5,12-3 58,9 0-9,11-2-46,8-13 8,1 2-11,3-2-5,-3 1 0,-9 3-101,-6 4-112</inkml:trace>
  <inkml:trace contextRef="#ctx0" brushRef="#br0" timeOffset="78481.1124">18637 10040 45,'0'0'80,"0"0"-58,0 0-6,96-36 59,-70 30 0,1 5 2,-2 1 3,-2 0-47,-5 3 15,-4 15-11,-6 6-30,-5 4 40,-3 1-23,0-1-9,-1-2 10,-9-3-24,-3-2 23,0-3-21,-4-5 12,4-3-10,0-3 3,5-3-6,5-4 6,2 0 5,1 0-13,0-1 9,1-14 2,17-6-8,8-7-3,5-3-2,6-4-9,-1 0-3,-3 3 14,-8 6-5,-9 5 17,-5 7-12,-7 7 0,-4 5 0,0 2 51,0 0-51,-1 11 11,-16 13-15,-1 7 14,-1 3 5,4-2 2,6-4-15,6-1 4,3-3-6,0-4 0,12-2 0,11-6-6,3-5-11,6-5-37,2-2-91,1 0-145</inkml:trace>
  <inkml:trace contextRef="#ctx0" brushRef="#br0" timeOffset="78744.1485">19416 10005 379,'0'0'208,"0"0"-208,0 0 10,0 0 44,0 0 33,99 0-76,-64 0 9,-2 0-20,-5 0 0,-4 0-1,-11 0-128,-10 0-146</inkml:trace>
  <inkml:trace contextRef="#ctx0" brushRef="#br0" timeOffset="78916.4724">19424 10177 195,'0'0'82,"0"0"-57,0 0 107,91 0-38,-55-1-71,-3-4 6,-3 5-21,-5 0-1,-5 0-14,2 0 7,-1 0-90,0-3-107</inkml:trace>
  <inkml:trace contextRef="#ctx0" brushRef="#br0" timeOffset="79229.9053">20236 9798 522,'0'0'45,"0"0"6,0 0 42,0 0-26,0 0-33,0 0-32,5 76 50,-16-22 0,-5-1-34,2 0 2,2-2-9,2-4-3,1-1-8,3-4 0,-3-4-30,3-5-4,-1-6-55,-1-10-111,-2-8-214</inkml:trace>
  <inkml:trace contextRef="#ctx0" brushRef="#br0" timeOffset="80000.6495">14586 9947 437,'0'0'139,"0"0"-60,0 0 24,0 0-63,0 0-17,0 0-16,0 42-2,0-3 43,0 3-33,0 1-8,0-3 15,0 2-18,0-1-1,0-4-3,0 1-11,-7-6 8,-2-1-58,-2-5-107,0-5-163</inkml:trace>
  <inkml:trace contextRef="#ctx0" brushRef="#br0" timeOffset="83138.6494">23634 9253 312,'0'0'120,"0"0"-73,0 0-32,0 0 7,0 0 8,0 0-23,82-2 26,-47 2-6,1 0-15,6 0 19,0 5-22,7 4 11,6-3 2,9-2-17,3-1 4,2-3-5,-5 0 4,-6 0-15,-7 0 7,-12 0-26,-8 0-4,-7-7-22,-10-2 22,-7-2-10,-5-2 12,-2-5 26,0 0-7,-9 0 9,-8 0 9,-2 3-8,-1 2 48,5 5-8,4 1-11,5 4 8,4 3-19,2 0 4,0 0-23,8 18-10,9 7 10,6 3 18,-1 2-16,4 0 16,-3-3-18,3-4 0,-4-5-2,-4-1 13,-5-5-11,-8-2 0,-5 1 1,0 0 0,-18 0-1,-12 3-12,-6 0 6,-3-1-63,-4 2-15,5-3-49,2 0-142</inkml:trace>
  <inkml:trace contextRef="#ctx0" brushRef="#br0" timeOffset="85312.8776">25586 9015 338,'0'0'154,"0"0"-71,0 0 19,0 0-38,0 0-63,0 0 15,15-3-16,15 2 0,9-3 11,1 1 5,-2 0-16,-6 0 0,-5-1 11,-3 1-19,-4-2 8,-1 1-74,-5 0-124,-4-1-133</inkml:trace>
  <inkml:trace contextRef="#ctx0" brushRef="#br0" timeOffset="85513.4291">25870 8958 124,'0'0'225,"0"0"-137,0 0-63,0 0-19,0 0 127,0 0-48,-30 107-16,25-73-24,2-2-32,3-2 10,0 0-23,-1-1 0,-1-1 0,-1 2 0,-4-1-22,3-5-6,-2-5-40,1-8-134,1-5-141</inkml:trace>
  <inkml:trace contextRef="#ctx0" brushRef="#br0" timeOffset="85698.3345">25719 9361 387,'0'0'237,"0"0"-179,0 0-58,0 0 34,0 0-26,0 0 6,96-7 1,-49-1-8,0 1-14,-3-3-20,-2 2-136,-1-6-96</inkml:trace>
  <inkml:trace contextRef="#ctx0" brushRef="#br0" timeOffset="86099.4204">25949 8961 287,'0'0'116,"0"0"-69,0 0-1,0 0-44,0 0 2,0 0 22,31 9 21,-11-3 8,4-2-3,2-2-32,4-1 11,0-1-26,-3 0-1,-8 0-8,-2 0-42,-7 0-104,-7 0-122</inkml:trace>
  <inkml:trace contextRef="#ctx0" brushRef="#br0" timeOffset="86453.8067">26328 8991 623,'0'0'15,"0"0"-9,0 0-6,0 0 56,-3 96 29,3-64-82,0-2 9,-2-2-12,-1 1 14,0 0-15,-2-2 1,-1-4-33,0-5 31,1-8-161,-1-5-70,-1-5-138</inkml:trace>
  <inkml:trace contextRef="#ctx0" brushRef="#br0" timeOffset="86769.8948">26156 9000 480,'0'0'100,"0"0"-64,0 0-28,0 0 3,81-59 11,-44 59 0,6 8 25,-1 18-40,2 6 17,-3 4 6,-4 4-29,-4-1 16,-7 0-17,-8-5 3,-5 1-7,-12-5 4,-1-2 0,-16-3 24,-18-2-17,-13-2 38,-6-5-36,-5-4-2,3-4-5,5-5-2,12-3-19,9 0-23,13-11-47,10-7-78,6-3-260</inkml:trace>
  <inkml:trace contextRef="#ctx0" brushRef="#br0" timeOffset="87217.8637">26683 9060 323,'0'0'173,"0"0"-162,0 0-6,0 0 27,0 0-18,0 0 107,2 77-40,-2-41-48,0 2 5,0-3-29,2-3 6,3 0-13,1-5 2,1-1-8,-1-7-23,3-5-72,0-8-81,-1-6-102</inkml:trace>
  <inkml:trace contextRef="#ctx0" brushRef="#br0" timeOffset="87449.6521">26757 9030 466,'0'0'119,"0"0"-91,0 0 21,0 0-3,0 0-29,0 0 3,72-73-20,-42 73 8,1 0-1,-1 0-7,-4 2 0,-1 11-6,-4-2-30,0 3-108,-5-2-53,-9-2-64</inkml:trace>
  <inkml:trace contextRef="#ctx0" brushRef="#br0" timeOffset="87649.7854">26759 9173 97,'0'0'47,"0"0"9,0 0 59,0 0-8,0 0-41,92 15-5,-62-10-58,-1 2 14,-10 4-17,-4 1-3,-12 3-55,-3 0-186</inkml:trace>
  <inkml:trace contextRef="#ctx0" brushRef="#br0" timeOffset="87819.0739">26740 9420 295,'0'0'126,"0"0"-110,0 0 10,0 0 65,0 0-17,128 6-46,-71-6-10,2-7-10,0-1-16,-7-2-31,-6-1-110,-6 1-177</inkml:trace>
  <inkml:trace contextRef="#ctx0" brushRef="#br0" timeOffset="88620.9051">27342 8986 548,'0'0'174,"0"0"-157,0 0-11,0 0 2,0 0 24,0 0 21,-7 115-44,7-75 12,0 3-7,0-2-7,0-2 5,0-5-12,0-5 1,0-6-2,0-6 9,0-6-16,0-5 3,0-6-45,0 0-2,3-4-36,4-18-14,5-7-40,2-8 17,-2-4 77,-3-1 48,-2 0 16,-4 2 53,-2 4 6,1 4-21,-2 5 10,0 4 10,0 8 12,0 6-26,3 3-44,-1 5 15,-1 1-18,1 0-8,7 8-10,4 12 12,5 10-7,4 3 23,0 2-18,2 1 14,-1-2-19,1 0 4,1-4-2,-4-4-1,-2-7-1,-4-4 0,-4-6 9,-4-3-9,-1-5 0,-2-1 0,2 0 3,2 0 10,1-8-9,0-9 31,-3-4-34,-3-8 39,-2-1-39,2-5 6,-1 1-9,2-1 2,4 2-3,-1 0 1,-1 5-75,0 0 26,-1 4-62,-2 6-144,1 3-149</inkml:trace>
  <inkml:trace contextRef="#ctx0" brushRef="#br0" timeOffset="89137.8684">27880 8961 420,'0'0'181,"0"0"-176,0 0 4,0 0-1,91 0 11,-57 0-3,7 0-12,3 0 9,-2 0-13,-4 0 0,-9 0-46,-14 0-147,-11 0-144</inkml:trace>
  <inkml:trace contextRef="#ctx0" brushRef="#br0" timeOffset="89376.1584">28038 9001 302,'0'0'95,"0"0"-17,0 0 7,-24 97 8,24-68-6,0 0-59,0 0-8,0 0 3,1-2-15,4 0 0,-2-5-8,-2-1 4,-1-4-17,2-5-26,1-2-76,3 0-96,5-6-35,0-2 112</inkml:trace>
  <inkml:trace contextRef="#ctx0" brushRef="#br0" timeOffset="89692.2104">28445 8931 398,'0'0'220,"0"0"-178,0 0-35,0 0-2,0 0 7,0 0-12,39 0 42,-8 5-29,8-4 12,1-1-22,-1 0-3,-5 0 0,-7 0-11,-9 0-78,-8 0-151,-10-1-149</inkml:trace>
  <inkml:trace contextRef="#ctx0" brushRef="#br0" timeOffset="89923.9043">28590 8941 382,'0'0'55,"0"0"-9,0 0 79,-28 77-29,23-48-38,2 1-37,1-2-19,2 0 6,0-2-3,0 3-5,0-1 0,0 2 14,0-5-24,0-3 10,-1-2-47,-10-5-19,-2-3-94,1-6-63,3-6-41</inkml:trace>
  <inkml:trace contextRef="#ctx0" brushRef="#br0" timeOffset="90071.0422">28469 9342 178,'0'0'235,"0"0"-19,0 0-89,0 0-115,0 0-12,0 0-10,48-3 10,-3 3 28,10 0-21,3 0-14,-2 0 6,-4-2-81,-10-3-60,-10 0-126</inkml:trace>
  <inkml:trace contextRef="#ctx0" brushRef="#br0" timeOffset="90594.1203">28842 8979 408,'0'0'159,"0"0"-151,0 0 6,0 0 27,0 0-26,0 0 43,112-14-37,-69 14-21,2 0 12,4 0-7,-7 0-6,-5 0 1,-10 0-141,-11 0-94</inkml:trace>
  <inkml:trace contextRef="#ctx0" brushRef="#br0" timeOffset="90841.5396">29081 8954 254,'0'0'172,"0"0"-133,0 0 55,-20 85 12,14-53 14,3 1-92,3 0 11,0-1-20,0 2-1,0-1-15,6-1-3,1 0 0,1-4-11,1-4 1,0-5-47,3-3-65,3-5-144,4-8-26</inkml:trace>
  <inkml:trace contextRef="#ctx0" brushRef="#br0" timeOffset="91211.385">29838 8944 565,'0'0'67,"0"0"-37,0 0-12,0 0 8,0 0 47,-47 95-46,24-56 2,-1-1 9,-1-1-32,3-2 9,-3 0-15,-3-2 7,-3-3-9,0-5 2,1-4-28,3-7-6,5-3-77,4-8-108,6-3-135</inkml:trace>
  <inkml:trace contextRef="#ctx0" brushRef="#br0" timeOffset="91413.9439">29479 8916 402,'0'0'73,"0"0"-34,0 0-28,0 0-7,0 0 22,0 0 42,46 84-35,-31-55-27,4-4 10,1-1-16,2-6-71,-1-5-147</inkml:trace>
  <inkml:trace contextRef="#ctx0" brushRef="#br0" timeOffset="116502.7736">31282 8906 6,'0'0'72,"0"0"-24,-32-82 54,17 55-24,1 2 51,-5 3-57,2 5-6,1 4-14,6 4 0,0 6 13,5 3-43,-1 0-11,-5 10-17,-5 22 12,-2 15 6,-1 13 20,-2 10-24,1 3 25,1-1-14,5-3-18,3-8 17,8 1-18,3-7 3,0-3-5,0-4 12,7-11-10,2-6 0,0-8-8,-1-6-18,-1-11-95,3-6-145,-5 0-192</inkml:trace>
  <inkml:trace contextRef="#ctx0" brushRef="#br0" timeOffset="116749.5762">30889 9246 607,'0'0'56,"0"0"-37,0 0-5,0 0 59,0 0-47,0 0-16,28-32-10,11 29 4,7 1-4,0-1 0,5 0-15,-3 0-27,-2 1-162,-6 1-134</inkml:trace>
  <inkml:trace contextRef="#ctx0" brushRef="#br0" timeOffset="117348.0996">31350 9190 85,'0'0'194,"0"0"-159,0 0 11,0 0 40,0 0-47,0 0 22,62 7-12,-51 11-29,-2 5 40,-5 3-33,-4 0 8,0 0-1,0-3-22,-3-2 7,-5-5-19,-2-2 14,3-3-11,4-6-1,1-3-2,2-2 0,0 0 0,0-2-1,6-19 0,15-9-32,9-9 31,4 0-15,2 1-9,-1 10 23,-9 11-9,-7 8 12,-6 9 0,-3 0 6,-4 10-14,1 16 8,-4 4 0,-1 2 5,-2-1 11,2-3-15,1-3 1,0-1 7,0-3-18,4-3-29,6-5-70,3-8-240</inkml:trace>
  <inkml:trace contextRef="#ctx0" brushRef="#br0" timeOffset="117533.0137">31967 9527 812,'0'0'14,"0"0"-9,0 0-10,0 0-41,0 0-71,0 0-180</inkml:trace>
  <inkml:trace contextRef="#ctx0" brushRef="#br0" timeOffset="119623.6626">8595 13270 374,'0'0'41,"0"0"-33,0 0-8,0 0 25,0 0 27,0 0 11,62 32-16,-41-31-14,3-1 13,-1 0-29,2-10 9,2-7-11,-2-5-12,6-4 12,-1-9-15,0-5 3,-2-8-3,-5-9 1,1-12-1,-5-1 0,-1-4-4,0 0 3,-6 8 1,-2 3 0,-7 6-3,-3 4 13,0 5-10,0 9 1,-10 7 8,4 8 8,1 12 11,-1 6-6,3 6 14,-1 0-36,-5 21-5,0 23-5,-3 19 20,-3 18-6,3 10-4,3 7 0,-1 6 13,2 4-3,4 0-10,1 3 0,0-2 11,0-3-11,-1-1 0,4-7 1,0-10 20,0-5-21,4-8 10,11-6-10,1-4 10,4-4-10,-1-9 0,1-10 1,-1-13-11,2-18-9,-3-11-7,1-13-9,0-23-30,-4-12 24,-7-7-22,-5-4-18,-3-5 56,0 1 4,-12 0 5,-10 3 6,-4 6 10,-1 7 15,-6 6 39,2 7 23,4 5 0,8 4-59,8 2 21,11 2-16,3-4-13,29 0-12,14-2 2,14-2 0,7 4-9,7 2-22,-3 5-55,-9 6-116,-13 6-245</inkml:trace>
  <inkml:trace contextRef="#ctx0" brushRef="#br0" timeOffset="120161.3751">9727 12488 495,'0'0'106,"0"0"-69,0 0 66,0 0-103,0 0 43,0 0-29,-80 145-2,51-61 43,5 2-47,8 4-1,8-5-7,8-5 17,0-9-17,6-10 0,18-9 4,9-9-16,9-7 6,10-10 6,11-15-53,1-11-178,-6-3-323</inkml:trace>
  <inkml:trace contextRef="#ctx0" brushRef="#br0" timeOffset="120856.769">9988 12876 149,'0'0'74,"0"0"27,0 0-18,0 0-5,0 0-24,0 0-21,73-57 24,-52 57-28,2 0-6,2 3-1,-1 16-14,-3 5 4,-5 5-12,-5 4 13,-7-2-18,-4 1 6,0-3-1,-7-3 0,-10-4-8,-7-2 8,0-4-6,1-4-4,4-3 5,9-6 6,6-3-1,4 0 0,0-4-19,10-16-4,11-6 7,9-8 16,6-8-7,2-3 7,-2 1-2,-5 5-4,-5 7 6,-10 11 0,-4 7 3,-7 9 8,-4 5 58,-1 0-19,-1 7-26,-19 20-18,-5 14-4,-2 5 3,5 0 7,4-5-9,12-7 14,6-7-17,0-5 0,12-2-3,15-8 2,4-4-15,5-6-28,8-2 5,0 0-136,0-8-274</inkml:trace>
  <inkml:trace contextRef="#ctx0" brushRef="#br0" timeOffset="121164.0167">10624 12465 453,'0'0'19,"0"0"-3,0 0-10,0 0 59,52 81 66,-28-21-61,4 8-22,1 3-31,-1 0-8,-3-2 17,-6 0-26,-8-3 0,-11-4 9,0-3-8,-12-4-2,-25-2-20,-8-2-44,-7-6-61,-8-10-163</inkml:trace>
  <inkml:trace contextRef="#ctx0" brushRef="#br0" timeOffset="121712.1367">12392 12850 262,'0'0'78,"0"0"-76,0 0 7,0 0 38,91 0 5,-58 0-4,4-1-15,-3-1-28,-1 2 8,-8 0-13,-11 0-151,-14 5-229</inkml:trace>
  <inkml:trace contextRef="#ctx0" brushRef="#br0" timeOffset="121881.4186">12425 13053 66,'0'0'23,"0"0"-14,119-18 18,-75 10 5,-2 0-25,-4 3 16,-7 4-23,-4 1-68</inkml:trace>
  <inkml:trace contextRef="#ctx0" brushRef="#br0" timeOffset="123368.7484">13585 12451 224,'0'0'21,"0"0"-9,0 0 43,0 0 17,0 0 62,0 0-39,13-27-79,-24 20 4,-3 1-19,-5 0-1,-3-1 0,-7 3-6,-5 1 6,-2 2-37,-1 1 37,-1 0 0,4 0-6,4 7 6,3 2 8,7 2-3,4 1-2,5 5-3,8 0 4,3 6-9,0 3 11,19 2-3,6 1 0,8-1 5,6-2 0,3-3-8,7-2 0,2-2 1,-6-1 7,-8 0-8,-9 2 0,-10-2 4,-12 0-17,-6 2 8,0-4-12,-3-1 13,-13-4-3,1-2 5,-2-3 2,4-2 0,-3 2 14,-1 3-14,-2 2 0,2-1-5,-1 3 11,9-6-6,5 2 0,4 0-22,0 3 16,4 1 6,10 7 0,1 1 4,-2 7 0,-2 6-4,-6 8 6,-5 8 2,0 10 1,-4 9-8,-11 7 13,-4 2 39,4 0-42,-1-3 38,0-6-12,5-5-21,3-7 10,7-9-26,1-6 6,0-7-9,1-8 4,17-9-1,7-8 0,10-8 10,11-2-24,8-10 14,4-15-71,-2-4-136,-11-5-245</inkml:trace>
  <inkml:trace contextRef="#ctx0" brushRef="#br0" timeOffset="125019.6342">15211 12411 28,'0'0'248,"0"0"-197,0 0 23,0 0-2,0 0-24,-83-42 33,63 42-33,0 1-18,-1 16 20,-3 7-36,0 7-5,-2 5 13,3 3-13,2 2-6,10 0 4,8-3 2,3-4-16,11-5 7,14-7 0,7-4-8,5-6 5,4-5 3,1-7-4,2 0 10,-1-11-20,-9-9 13,-7-5 1,-9-6-8,-8-1 20,-7-6-12,-3-1 7,0 1-3,-14 1 18,-5 0-19,-1 4-1,-1 6-4,3 6-13,0 6-49,3 9-115,-4 6-215</inkml:trace>
  <inkml:trace contextRef="#ctx0" brushRef="#br0" timeOffset="126291.8378">17624 12677 343,'0'0'117,"0"0"-117,0 0 0,0 0-1,0 0 8,0 0 8,21 33-3,-2-30-3,1-3 21,3 0-26,3 0-4,-1-1 0,-4-10-44,-2-2 21,-5 1-17,-5-2 40,-5 2-8,-2 3 10,-1-2-2,-1 4 22,0 3-15,0 2 34,0 2-5,0 0 12,0 3-43,0 14-4,-3 4 12,3-2-3,0 1-1,0 0 7,5-4-11,7-1 2,3-3-8,1-5 2,6-4-1,4-3 0,4 0-41,1-9 33,2-12-20,-2-7 28,2-5-10,-6-6 13,-7-4-3,-6-3 22,-6-4-6,-4-1 19,2-2-26,-2 0-7,-1 4 44,0 0-39,0 6 14,2 8 8,-4 13-27,-1 10 46,0 8-22,0 4 6,0 10-31,0 28 5,-9 17-6,-3 14 18,-1 11-5,2 1 3,1 4-3,1 0-8,2 3 20,2 7-19,5-2 12,0-1 13,0-8-27,0-8 15,-3-9-19,-1-5 4,-3-8-12,2-6 12,2-12-4,1-13 0,2-10-2,0-11-3,0-2-1,2-21-12,17-20 15,4-11-47,-2-9 4,-9-4 6,-10 1-43,-2 2-23,-11 3 36,-13 6 70,-2 7 20,1 8 38,3 8-7,9 10-28,9 3-12,4 4 2,20 5-13,19-2 2,17 3-17,10-2 12,7 1-80,-2 0-45,-6-2-239</inkml:trace>
  <inkml:trace contextRef="#ctx0" brushRef="#br0" timeOffset="126577.01">17960 12359 762,'0'0'18,"0"0"-18,0 0-16,0 0-45,0 0 15,0 0-72,-48-23-213</inkml:trace>
  <inkml:trace contextRef="#ctx0" brushRef="#br0" timeOffset="127441.5558">19238 12450 289,'0'0'50,"0"0"-40,0 0 36,0 0 13,0 0 36,84-78-16,-56 75-59,5 3 27,0 0-27,-2 4-17,-4 17 9,-6 4 0,-8 6-12,-4 4 0,-9-3 8,0 3-13,-12-3 5,-7-5-3,-5-5-2,-1-4 10,2-5-2,7-6 5,3-4 0,8-3 0,4 0-8,1 0 19,0-2-3,16-14-11,12-8-5,8-6 0,3-5 4,0-4-7,-2 3 3,-8 3 0,-7 6-7,-8 9 9,-6 7-2,-5 5 20,-3 6-6,0 0 25,0 6-39,-2 19 5,-8 6-8,0 5 7,4-3 0,4-1-4,2-2 11,0-5-12,9-2 1,7-5-18,5-5 17,3-6-65,9-7-43,3 0-121</inkml:trace>
  <inkml:trace contextRef="#ctx0" brushRef="#br0" timeOffset="127679.7507">20041 12446 514,'0'0'123,"0"0"-44,0 0 7,0 0-66,0 0-12,0 0-8,33-10 4,-2 9 15,0-1-19,4 2 1,-6 0-10,-2 0-63,-9 0-167,-7 0-128</inkml:trace>
  <inkml:trace contextRef="#ctx0" brushRef="#br0" timeOffset="127873.7773">20047 12606 482,'0'0'50,"0"0"-50,0 0 0,0 0 42,0 0-8,109 6-20,-66-6-1,-3-3-13,-4-1-107,-6 0-79,-8-1-95</inkml:trace>
  <inkml:trace contextRef="#ctx0" brushRef="#br0" timeOffset="128134.3616">20661 12239 555,'0'0'94,"0"0"-34,0 0-19,0 0 62,0 0-85,0 0-14,-4 36 5,4 9-9,-5 4 24,1-1-24,0-3 0,-1-3-5,1-1-16,-1-2-19,-1-4-92,-3-4-182</inkml:trace>
  <inkml:trace contextRef="#ctx0" brushRef="#br0" timeOffset="129277.1907">15252 13397 248,'0'0'182,"0"0"-133,0 0-28,0 0-14,0 0 97,0 0-12,3 103-46,-3-65 5,0 0-40,0-1 9,0-3-16,-2-1 6,-5-2-10,-2 0 0,-1-3-43,2 1-69,2-7-172,4-7-109</inkml:trace>
  <inkml:trace contextRef="#ctx0" brushRef="#br0" timeOffset="131367.0049">18339 13827 23,'0'0'450,"0"0"-422,0 0-28,0 0 0,0 0 20,0 0 1,0 11-4,0-7 1,5-1-15,7-2 24,8-1-14,2 0-11,8-2 10,3-12-10,2-1-4,-5-1-7,-5 1-27,-9 1 36,-9 4 0,-4 3 3,-3 3 11,0 1-13,0 1 33,0 2 6,0 0-32,0 0 0,-4 14-2,-1 6-3,-1 1 18,5 3-17,1-3 3,0-2-7,7-4 3,10-1-6,4-7 3,2-2 0,3-5-5,3 0-9,3-9-6,-2-12-24,-1-5 2,-4-7 33,-2-1 5,-3-5 4,-4-4 11,1-1-4,-7-2 30,-1-4 11,-3-1-13,-2 1 19,-1 2-34,0 6-1,-1 11 21,-2 11-23,0 9 23,0 11 7,0 0-38,0 13-9,0 27-10,0 20 10,-8 18 24,-5 10-19,1 3 20,-3 4 12,2-1-29,1 0 38,2 1-27,0-3-17,3-3 9,-5-9-8,0-11-3,-2-8 0,0-6 13,0-12-13,4-12 0,4-15 0,4-8-13,2-8-19,0-2 25,0-23 1,0-16-36,15-12 25,3-5-26,2-5 4,-4-3 31,0 4-40,-3 1 39,-3 6 7,-3 5-36,-1 8 14,5 7-13,5 4-54,6 2-59,7 2-124</inkml:trace>
  <inkml:trace contextRef="#ctx0" brushRef="#br0" timeOffset="131721.1939">18661 13421 460,'0'0'224,"0"0"-169,0 0-41,0 0 28,0 0 5,0 0-39,0 2-16,0 2-10,0 1-118,0-4-259</inkml:trace>
  <inkml:trace contextRef="#ctx0" brushRef="#br0" timeOffset="132622.9901">19589 13627 216,'0'0'69,"0"0"-27,0 0 31,0 0-39,0 0 7,0 0-27,42-70 28,-12 60 0,2 1-28,5 2 34,-1 4-42,-3 3 3,-5 0 20,-1 3-23,-7 15 12,-5 6-12,-6 3 2,-8 3-7,-1 0 3,0-3-4,-15-4 8,-4-4 7,0-5-15,2-4 9,2-3-1,6-4 22,6-2-17,3-1 0,0 0 9,2-4-14,18-16-2,9-9-6,7-7 9,4-2-12,-6-1 3,-5 5 0,-9 5-4,-11 9 14,-4 8-10,-5 6 22,0 5-12,0 1 17,0 4-27,0 19 0,-6 9-14,-3 2 19,3 0-5,2-5 0,4 0 9,0-5-16,0-1 7,13-7-17,4-4 10,3-5-65,6-7-35,2 0-103,0 0-254</inkml:trace>
  <inkml:trace contextRef="#ctx0" brushRef="#br0" timeOffset="132854.7655">20308 13574 559,'0'0'131,"0"0"-122,0 0 2,0 0 15,0 0-12,0 0 15,94-3-29,-67 3 1,-5 0-9,-3 0-30,-7 0-148,-7 0-99</inkml:trace>
  <inkml:trace contextRef="#ctx0" brushRef="#br0" timeOffset="133039.6878">20296 13698 255,'0'0'110,"0"0"-97,0 0 3,0 0 37,0 0 21,85 4-47,-57-4-27,0 0 6,-5 0-6,1 0-35,-3 0-65,-6-1-200</inkml:trace>
  <inkml:trace contextRef="#ctx0" brushRef="#br0" timeOffset="133540.6661">20875 13335 555,'0'0'91,"0"0"-42,0 0 11,0 0-24,0 0-30,0 0 1,-52 72 3,26-18-3,4 0-2,2-1-4,6-5 37,8-4-38,6-8 10,0-4-10,13-7 2,8-5-2,4-5 0,1-9 4,2-6-5,0 0 2,4-13-1,-3-12 9,-5-2 1,-7-4-3,-8-2-7,-5-5 1,-4-1 7,0-2-3,-6 1-5,-9 0 0,-5 7-32,-2 9-9,-4 8-103,-1 9-145,0 6-32</inkml:trace>
  <inkml:trace contextRef="#ctx0" brushRef="#br0" timeOffset="134960.0289">23578 13043 212,'0'0'192,"0"0"-162,0 0-27,0 0 32,0 0 2,93-20 0,-64 20 48,4 0-38,3 0-10,0 0 4,0 0-37,-3 0 17,3 0-21,2 0 0,4 0 7,3 0-3,1-1-4,-4-5 0,-2 1 0,-6 1-8,-7-1-4,-9 1-24,-9-1 36,-5-4-17,-4-1 17,0-4 0,-10-3 7,-3-1-7,-2-3 0,1 2 8,4-1 11,0 7-11,2 2 2,2 7 35,3 1-36,1 3 34,2 0-43,0 12-2,0 14-16,5 3 18,10 3 0,6-2 0,0-3 14,-3-1-14,-2-4 0,-7-4 6,-4 0-12,-5-1 7,0-3-1,-11-1 0,-13-1-23,-3-4 20,1-1-45,-3-1-117,4-3-44,-2 0-206</inkml:trace>
  <inkml:trace contextRef="#ctx0" brushRef="#br0" timeOffset="135492.4333">25154 12721 437,'0'0'258,"0"0"-254,0 0 0,0 92 42,0-46-30,0 1 19,0 0-19,0-5-6,0-5-6,-6 0-4,-3-3 0,3-3-3,1 0-27,4-7-53,1-3-95,0-10-153</inkml:trace>
  <inkml:trace contextRef="#ctx0" brushRef="#br0" timeOffset="135978.1659">25173 12792 137,'0'0'197,"0"0"-155,3-89 54,9 72 12,2 5-1,6 6-45,7 3-53,4 3 24,5 0-24,-3 9-6,-4 16 0,-9 6 2,-9 8-5,-8 3 0,-3 1-11,-6-3 8,-18-7-23,-6-4 24,-3-8-13,1-6 14,5-6 1,10-8 4,7-1 11,8 0-7,2-4 0,2-10-4,16 1-8,5 3 3,2 7 1,-2 3 0,1 7 10,-3 14-18,-4 6 8,-1 3 0,-7 1 21,-6 1-17,-3-2 6,-2 0 4,-17 0-12,-7-2 24,-5-5-15,1-2-10,-1-5 11,3-6-12,1-4-17,2-3-26,2-3-62,5 0-37,3-5-49,6-11-114</inkml:trace>
  <inkml:trace contextRef="#ctx0" brushRef="#br0" timeOffset="136332.085">25697 12731 470,'0'0'179,"0"0"-132,0 0-18,0 0-29,0 0 9,0 0 3,85-16 4,-48 13-11,-4 3 13,-3 0-12,-6 0-6,-5 0 0,-4 0-30,-2 0-143,-7-4-227</inkml:trace>
  <inkml:trace contextRef="#ctx0" brushRef="#br0" timeOffset="136548.2536">25835 12742 493,'0'0'81,"0"0"-70,-20 86 83,20-49-24,0 1-42,0-2 22,10-1-46,-6-2 5,1 0-9,-5 0 21,0-1-20,0 1-1,-13-2-26,-4 0 15,-1-6-82,6-4-169,6-10-184</inkml:trace>
  <inkml:trace contextRef="#ctx0" brushRef="#br0" timeOffset="136733.1712">25737 13258 754,'0'0'102,"0"0"-96,0 0 4,0 0-4,0 0-6,0 0 0,95-12 8,-54 6-10,1 2 2,-2 0-40,-6 3-80,-7-2-157,-13 1-166</inkml:trace>
  <inkml:trace contextRef="#ctx0" brushRef="#br0" timeOffset="137334.3982">25124 13252 106,'0'0'83,"0"0"-3,0 0-42,0 0 6,0 0 45,0 0-11,0-7 14,0 7-5,0 0-52,0 0 25,0 0-49,0 2 0,3 15-14,1 6 6,2 1 4,0 2 2,2-4 1,-4-1-10,1-3 0,-2-1-6,0-5-8,-2-3-74,2-5-129,0-4-84</inkml:trace>
  <inkml:trace contextRef="#ctx0" brushRef="#br0" timeOffset="138120.8831">26277 12738 296,'0'0'158,"0"0"-111,0 0-9,0 0-37,0 0 19,0 0 0,115-7 16,-57 7 11,5 0-38,-4 0 0,-5 0-9,-12 0 0,-12 0-42,-8 0-108,-13 0-150</inkml:trace>
  <inkml:trace contextRef="#ctx0" brushRef="#br0" timeOffset="138336.8358">26500 12763 455,'0'0'65,"0"0"0,-32 87-9,29-46 17,2 3-31,1-4-37,0-1 23,0-3-28,0-4 7,0-1-14,0-3 6,0-3-54,0-4-143,0-4-87,0-8 105</inkml:trace>
  <inkml:trace contextRef="#ctx0" brushRef="#br0" timeOffset="138985.3566">27767 12766 241,'0'0'416,"0"0"-339,0 0-70,0 0-11,0 0 9,0 0 5,14 104 44,-14-56-36,0 0 2,0-4-9,0-5 2,0-4-11,0-6-2,0-3-37,0-4-1,0-6-85,0-7-84,-6-6-109</inkml:trace>
  <inkml:trace contextRef="#ctx0" brushRef="#br0" timeOffset="139223.6776">27784 12679 326,'0'0'19,"0"0"-1,85-46-9,-51 36 17,2 4 9,2 4-32,-1 2 14,-3 0-16,-6 8-2,-7 7-69,-7 0-122</inkml:trace>
  <inkml:trace contextRef="#ctx0" brushRef="#br0" timeOffset="139435.102">27784 12914 51,'0'0'58,"0"0"8,0 0 36,0 0-14,112 23-29,-78-21 8,1-2-49,-4 1-1,-1-1-17,-5 0-67,-8 0-182</inkml:trace>
  <inkml:trace contextRef="#ctx0" brushRef="#br0" timeOffset="140047.4093">28507 12667 478,'0'0'167,"0"0"-141,0 0-26,0 0 0,0 0 38,3 96-20,-3-49 18,0 1-11,-1-3-12,-2-3 12,1-6-24,2-4-1,0-5 0,0-4 17,0-7-18,0-3 1,9-5 0,11-6-13,10-2 20,8 0-9,7-10 2,3-5-68,-3-3-28,-2 2-113,-10 1-175</inkml:trace>
  <inkml:trace contextRef="#ctx0" brushRef="#br0" timeOffset="140395.3727">28942 12653 408,'0'0'121,"0"0"-91,0 0-30,0 0 0,0 0 24,0 0 9,106 1 29,-69 6-28,-1-1-29,-5-1 14,-1 0-19,-6-2-4,0 0-25,-5-3-176,-8 0-196</inkml:trace>
  <inkml:trace contextRef="#ctx0" brushRef="#br0" timeOffset="140610.5431">29164 12690 239,'0'0'146,"0"0"-43,-25 100 27,17-56-31,1-1-56,0-4 10,2-1-36,2-4-8,0-6 0,1-3 0,1-3-12,1-4 3,0-7-70,0-1-75,-2-7-149</inkml:trace>
  <inkml:trace contextRef="#ctx0" brushRef="#br0" timeOffset="140764.2228">29010 13105 328,'0'0'108,"0"0"-96,0 0-11,0 0 24,90 0 23,-51-2-31,0-1-9,-1 2-6,-4-3-2,-1 3-17,-4-3-153</inkml:trace>
  <inkml:trace contextRef="#ctx0" brushRef="#br0" timeOffset="141049.4052">29574 12669 511,'0'0'70,"0"0"-41,0 0-29,0 0 13,0 0 60,5 83-2,-5-37-29,0 2 4,0 0-45,-8-5 5,1-2-5,2-6 8,1-7-18,1-3-7,0-7-42,3-8-29,0-5-115,0-5-103</inkml:trace>
  <inkml:trace contextRef="#ctx0" brushRef="#br0" timeOffset="141411.6135">29598 12646 339,'0'0'31,"0"0"-3,48-80 49,-35 63 16,2 7 40,0 2-53,6 4-68,3 4 19,5 0-26,-1 0-4,-1 15 4,-5 6 0,-3 6-5,-5 3 0,-7 1 10,-7 0-10,0-1 0,-25-3 3,-14-2-11,-10-4 13,-2-4-11,0-6-8,8-5 8,7-3-5,9-2-16,10-1-51,9 0-72,8 0-82</inkml:trace>
  <inkml:trace contextRef="#ctx0" brushRef="#br0" timeOffset="142483.951">30978 13019 366,'0'0'206,"0"0"-205,0 0-1,0 0 22,0 0-11,0 0 45,36 34-34,-15-34 1,2 0 9,3 0-32,1-5 2,1-14 6,5-8 7,0-7-15,2-9 0,-1-6-16,-2-3 8,1-2-5,-6 1-2,-1-2 15,-6 1-20,-4 1 17,-6 2-8,-3 3 3,-2 4 8,-4 10 9,1 10 9,-2 10 17,0 8-13,0 5 52,0 1-49,-2 7-24,-14 25-2,-8 14 2,-3 13 6,0 9 16,5 2-10,4 7-2,5 3-2,5 4-8,5 0 13,3 1-5,0-5-8,0-6 3,0-4 8,2-7-12,4-1 0,-1-9 4,0-8-8,-1-6 4,1-7 0,-1-10-4,-1-7-24,1-10-21,-1-5-30,2-11 25,-2-20-24,-1-13-42,-2-5 53,0-3 67,-5 2 7,-7 5 92,3 2 5,2 7-82,5 4 11,2 8-20,3 3-13,26 6 5,13 4-2,14 5-6,13 3 2,4 2-109,2-2-109</inkml:trace>
  <inkml:trace contextRef="#ctx0" brushRef="#br0" timeOffset="143524.2318">31668 12486 276,'0'0'43,"0"0"30,0 0 26,0 0-38,0 0 1,0 0-28,20-51-24,-10 42 28,1 1-34,0 2 14,-2 3-18,2 3 16,-1 0-19,0 2 3,2 13 0,-5 3-8,-1 3 16,-1-1-8,-3-4 0,-2-3 9,0-2-9,0-3 0,0-2 0,0-3-2,0-2 6,0-1-4,0 0 0,0 0 15,7 0-10,2-9-3,6-9 3,6-5-1,-1 0-4,0 2 0,-4 4 6,-4 4 1,-4 8 26,2 3-26,-2 2 2,4 0-18,1 12 3,-1 10 6,1 2-2,-5 2 10,-2 0-8,1 0 0,3-1-50,1-1-54,1-6-160</inkml:trace>
  <inkml:trace contextRef="#ctx0" brushRef="#br0" timeOffset="143787.2708">32254 13070 758,'0'0'53,"0"0"-53,0 0-14,0 0 13,0 0-54,0 0-145,-3-47-246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7:18.4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3245 16262 228,'0'0'114,"0"0"-79,0 0 18,0 0 48,0 0-4,0 0-38,0 0-7,0 0-43,7-63 20,-7 57-2,-6-1-25,-1 1 23,-2 0-25,-6-2 9,3 2-19,-3 2 11,-3-1-1,0 2 0,-3 1-7,-1 2 1,-8 0-1,0 5 7,-3 10-3,-1 5 3,6 6 0,2 3-6,4 3 12,4 3-6,6 3 0,3 2-3,5 8-11,2 2 12,2-2 2,0-3 0,5-7 13,12-7-18,3-3 5,10-9-1,0-4 1,1-4 0,2-6 0,-5-3-1,-4-2 8,-5 0-7,-4 0 0,-4-9 1,-4-2-10,-4-2 1,-3-2 8,0-3-8,0-3-22,-3 1 20,-4 2 9,-1-1 0,2 2-1,3 2 2,-1 2 0,4 2 0,0 4 4,0-1-4,9 0 0,13 4 3,9 4-5,4 0 2,-1 3 0,-1 17-1,-6 3 5,-8 6-4,-5 0 0,-5 1 2,-2-2-4,-4 3 2,-3-3 0,0-2-9,0-5 21,0-3-15,0-5 3,0-3-57,0-6-33,0-4-96,4 0-155</inkml:trace>
  <inkml:trace contextRef="#ctx0" brushRef="#br0" timeOffset="570.347">3643 16234 301,'0'0'184,"0"0"-97,0 0 0,0 0 14,0 0-59,0 0-19,0 12-23,0 16 0,0 10 8,-3 4 9,-3 7-13,0-2 13,0 4-11,0-7-6,5 0 0,1-8 9,0-4-9,0-4 0,0-5 0,11-5-14,-3-5 14,4-3 0,3-4-2,0-6 13,10 0-10,-1 0-1,6-8-14,-5-1-7,-7 2-82,-6 2-112,-9 5-100</inkml:trace>
  <inkml:trace contextRef="#ctx0" brushRef="#br0" timeOffset="1075.5937">4231 16297 487,'0'0'119,"0"0"-96,0 0 56,-84-20-63,65 20-11,0 3 20,2 15-19,1 11-5,2 9-2,1 10 2,2 5 14,4 0-6,5-6 0,2-5-9,0-8 0,5-7-2,10-8-7,4-4 7,2-8 2,6-6 3,1-1 8,6-6-4,4-15-7,-1-7 0,-4-7 2,-5-6 6,-10-1-8,-4-3 0,-13 0 9,-1 4-12,-6 5 3,-16 4-14,-3 5 12,-1 5-40,-4 4-60,5 1-162</inkml:trace>
  <inkml:trace contextRef="#ctx0" brushRef="#br0" timeOffset="1608.2316">4671 16231 409,'0'0'186,"0"0"-111,0 0-42,0 0 14,0 0-42,0 0 1,-18 85 34,12-42-15,6 1-9,0 1 22,0-3-38,0-2 2,0-2-2,0-5 12,3-4-24,0-5 12,3-4-57,0-6-18,4-6-93,-1-6-69</inkml:trace>
  <inkml:trace contextRef="#ctx0" brushRef="#br0" timeOffset="2140.5674">4692 16267 117,'0'0'125,"0"0"14,0 0-33,0 0-32,0 0 1,0 0-7,89-69-41,-66 69 3,0 0-23,-1 19 1,-2 7 2,-9 4-10,-7 5 0,-4-1-8,0-1 7,-7-4-19,-10-4-1,-2-4 21,-1-2-6,1-7 6,0-6 0,10-3 11,3-3 1,4 0-1,2-6-11,0-5 8,15 2-17,9 3 2,6 6 7,3 0-4,1 2 13,-1 14-9,-6 5 0,-3 4 1,-8 4 12,-4 0-9,0 1 0,-4 0 23,-4-4-21,-4-2 3,0-6-9,-9-3 8,-8-6-8,-5-2 10,-3-5-10,-5-2-19,-1 0-4,-1-4-6,1-5-20,3 0-84,5 1 18,7 2-97</inkml:trace>
  <inkml:trace contextRef="#ctx0" brushRef="#br0" timeOffset="2526.0163">5338 16241 495,'0'0'162,"0"0"-161,0 0 56,0 0 12,0 0-48,0 0-5,-6 47-16,0-11 31,-3 4-8,-1 0-21,-1 2 18,3 2-20,-3-1 0,-1-2-7,-3-3 8,0-5-2,-3-3 1,3-5-36,4-6-1,3-9-41,5-5 4,3-5-38,0 0-13,0-21-35</inkml:trace>
  <inkml:trace contextRef="#ctx0" brushRef="#br0" timeOffset="2795.5779">5351 16223 364,'0'0'176,"0"0"-32,0 0-71,0 0-50,0 0-19,0 0 7,39-22-4,-17 43-6,-2 9 5,2 6 35,-7 5-37,-3 2 14,-6 1-15,0 0 13,-3-3-11,0-5-5,-2-7 0,-1-3 2,0-6-2,0-7-12,0-5-15,0-8-107,0 0-70,0 0-100</inkml:trace>
  <inkml:trace contextRef="#ctx0" brushRef="#br0" timeOffset="2957.3063">5284 16538 476,'0'0'38,"0"0"-38,0 0-31,0 0 27,0 0 4,0 0-3,92-48 3,-59 45-3,0 1-176</inkml:trace>
  <inkml:trace contextRef="#ctx0" brushRef="#br0" timeOffset="3512.9433">5857 16192 610,'0'0'175,"0"0"-158,0 0-5,0 0-12,0 0 7,0 0-1,-22 98 5,11-55-2,2-1 18,0 4-24,2-4 6,5 0-9,-1-4 11,3-5-18,0-4 7,5-6 0,13-3-8,8-5 14,10-9-6,9-6 0,9 0 11,-2 0-24,-1-9-4,-5 0-51,-10 1-110,-12 2-134</inkml:trace>
  <inkml:trace contextRef="#ctx0" brushRef="#br0" timeOffset="4082.9788">7165 16214 365,'0'0'224,"0"0"-224,0 0-8,0 0 8,0 0 2,0 0 46,-1 102 21,1-61-48,0 0 43,0-2-35,0 0-26,0-4 9,0-1-5,3-3-7,1-7 0,-2-3-65,-2-6-77,0-9-150</inkml:trace>
  <inkml:trace contextRef="#ctx0" brushRef="#br0" timeOffset="4383.8064">7182 16148 70,'0'0'96,"0"0"-13,0 0 28,76-80-5,-60 74-21,2 5-32,0 1 32,0 0-64,3 12-5,-3 9 10,-5 4-18,-2 6-1,-8 0-7,-3 0 0,0-3-10,-14-4-13,-4-3 6,-4-4-28,1-5-39,-3-3-10,2-5-13,0-2-124</inkml:trace>
  <inkml:trace contextRef="#ctx0" brushRef="#br0" timeOffset="4863.0297">7740 16177 296,'0'0'231,"0"0"-162,0 0-6,0 0-45,0 0 22,0 0 4,-11 114-25,5-72 19,0 2-32,-1-2 15,4 2-11,0-5-3,0-3-3,3-5-4,0-3-16,0-7-31,0-8-59,3-5-51,6-8-98</inkml:trace>
  <inkml:trace contextRef="#ctx0" brushRef="#br0" timeOffset="5286.2501">7747 16244 162,'0'0'49,"0"0"-48,21-98 80,-5 76 72,-5 9-41,5 2 5,-2 7-91,5 4-9,-1 0-13,3 0 11,-2 15-8,-2 7-7,-8 4 5,0 6-15,-9 0 10,-5 0-12,-19 0-34,-7-7-26,-5-5-30,5-6 49,5-9 22,6-3 31,8-2 22,3 0-12,9 0 36,0 0 21,0 0-7,7 0-38,14 3-19,8 12 46,5 6 2,0 0-21,3 3-7,-1 2-20,-3-1 6,0 4-9,-6-3-4,-4-1 2,-3-4-70,1-3-85,-2-6-117</inkml:trace>
  <inkml:trace contextRef="#ctx0" brushRef="#br0" timeOffset="5765.4565">8396 16202 219,'0'0'54,"0"0"23,0 0 10,-83-3-11,57 24 45,4 8-34,1 6-11,5 5-38,4 1-11,4 1-12,8-1-8,0-2-7,6-3 0,14-4 2,5-8-7,3-8 5,4-10 0,2-6 0,6 0 11,-1-21-11,3-11 0,-5-7 7,-5-6-7,-7-2 0,-7 1 0,-9-1 3,-9 2 1,0 3-4,-6 1 0,-17 6-17,-2 9 10,-5 8-56,-1 8-71,-3 10-75</inkml:trace>
  <inkml:trace contextRef="#ctx0" brushRef="#br0" timeOffset="6350.8355">8927 16166 454,'0'0'145,"0"0"-112,0 0 50,0 0-44,0 0-37,0 0 23,-16 83-8,15-35 10,1 5 1,0-2-21,0 1 3,0-3-10,0-6 9,0-5-29,0-8 14,0-8-29,0-9-18,0-5-152,0-8-40</inkml:trace>
  <inkml:trace contextRef="#ctx0" brushRef="#br0" timeOffset="6667.2732">8924 16156 219,'0'0'146,"0"0"-88,0 0 22,0 0-16,0 0-30,90-77 30,-69 77-14,6 1-49,-2 19 25,-3 9-24,-5 3-1,-5 3 6,-11 2-5,-1-6-2,-6-1 0,-18-4 3,-4-5-21,0-5 11,-2-5-6,5-7 10,2-4-48,10 0-31,4-5 26,7-8-93,2-2-95</inkml:trace>
  <inkml:trace contextRef="#ctx0" brushRef="#br0" timeOffset="7090.0722">9360 16182 228,'0'0'222,"0"0"-143,0 0 24,0 0 9,0 0-100,0 0-6,-12 53 23,12-14-22,-4 1 19,1-1-10,0-2-13,0 2 9,0-1-12,1-2 0,1-2-2,-1-7-17,2-8-39,0-7-76,0-10-102,0-2-131</inkml:trace>
  <inkml:trace contextRef="#ctx0" brushRef="#br0" timeOffset="7321.8669">9396 16217 420,'0'0'81,"0"0"-27,0 0-17,24-88-14,-6 76 61,4 1-61,5 4 0,3 2-22,1 0 25,0 4-25,1 1-1,-4 0 2,0 0-17,-5 1-24,-11 11-89,-6 4-35,-6-1-106</inkml:trace>
  <inkml:trace contextRef="#ctx0" brushRef="#br0" timeOffset="7553.6514">9415 16329 35,'0'0'39,"0"0"19,0 0 39,0 0 26,0 0-25,0 0 19,103 30-33,-70-30-23,0 0-24,-5 1-36,-4 3 12,-6 1-13,-5 3-23,-7 4-47,-6 2-114,-4 0-14,-18 4-90</inkml:trace>
  <inkml:trace contextRef="#ctx0" brushRef="#br0" timeOffset="7715.3348">9451 16577 200,'0'0'121,"0"0"-76,0 0-2,0 0 11,0 0 31,0 0-5,69 36-33,-35-36-16,2 0-27,4 0 5,-1 0-9,1-3-73,3 0-68,-7 0-85</inkml:trace>
  <inkml:trace contextRef="#ctx0" brushRef="#br0" timeOffset="8239.7991">9997 16150 650,'0'0'46,"0"0"-28,0 0-18,0 0 7,0 0 25,-4 88-7,4-49-10,0-2 3,0-1-13,-2-1-5,-1-4 2,0-2 6,0-3-1,0-3-7,0-5-14,2-7-11,1-4-106,0-7-87,0 0-96</inkml:trace>
  <inkml:trace contextRef="#ctx0" brushRef="#br0" timeOffset="8656.503">9964 16175 416,'0'0'139,"0"0"-74,14-97-60,6 68 59,0 6 1,2 5-34,-1 8 21,0 3-46,5 6-6,0 1 7,3 1 7,-4 16-4,0 7-10,-10 3 1,-10 7-7,-5 2 6,-15-1-8,-21 2-14,-7-5-16,1-9 25,6-6-27,8-6 40,10-7-3,9-1 15,6-3 3,3 0 18,0 0-25,0 4-3,14 4-5,11 3 0,9 5 24,4 2-23,-3 2 9,1 1-1,-6 1 6,-6 1-15,-2 1 0,-3 2-7,-2-4 1,-1 1-34,-2-8-57,4-6-68,1-6-240</inkml:trace>
  <inkml:trace contextRef="#ctx0" brushRef="#br0" timeOffset="9011.4512">10430 16096 553,'0'0'88,"0"0"-64,0 0 65,0 0 1,0 0-60,0 0-6,4-17-24,27 17 2,10 0 8,6 0-10,3 0 0,2 0-1,0 0 16,-4 0-15,-2-1 0,-4-2-19,-6-1 8,-6 3-56,-8-1-59,-11 1-54,-10 1-74</inkml:trace>
  <inkml:trace contextRef="#ctx0" brushRef="#br0" timeOffset="9257.8524">10749 16073 326,'0'0'147,"0"0"-142,0 0 39,0 0 64,-12 101-37,12-61-4,0 1-32,0-2-17,0-3 16,0 1-33,0-4 11,0 1-12,0-1 13,0-1-30,3-5 13,0-8-104,0-5-218</inkml:trace>
  <inkml:trace contextRef="#ctx0" brushRef="#br0" timeOffset="9843.7414">11572 16097 356,'0'0'269,"0"0"-173,0 0-25,0 0-39,0 0-23,0 0 6,-16 63 5,-9-22 2,-5-1-10,-6 4-7,-3-3-5,2 0 5,1-4 8,2-1-26,4-1 12,5-5-26,2-5-3,10-7-49,3-7-52,7-6-74,3-5-71</inkml:trace>
  <inkml:trace contextRef="#ctx0" brushRef="#br0" timeOffset="10097.5013">11215 16050 392,'0'0'103,"0"0"-24,0 0 0,0 0-46,0 0-18,0 0 13,3 83-17,11-47-6,6-3 3,7-1-8,1-4-5,2-3-47,1-7-105,-2-7-75</inkml:trace>
  <inkml:trace contextRef="#ctx0" brushRef="#br0" timeOffset="11262.744">12867 16434 260,'0'0'205,"0"0"-191,0 0-13,0 0 32,0 0-7,0 0-6,2 60 20,15-58-23,3-2 26,7 0-27,0-8-10,7-10-12,-1-4-16,-1-4-27,-7 2 6,-7 1 14,-3 5 29,-9 5 0,-3 5 3,-3 4 39,0 2-11,0 2 33,0 0-49,0 0-3,-2 11-12,-5 7 10,4 1-7,0 1 33,3-2-23,0-3-2,0-1-6,0-4 6,0-1-11,12-3 0,5-6 7,5 0-8,6-1 1,6-18-10,2-3 5,-6-3-49,-5 2 47,-4 5 1,-9 6 12,-5 6 5,-4 3 24,-1 3 4,1 0-26,3 1-7,3 14-6,6 5 15,0 4-14,1 0 22,-1 1-22,-2 0-1,-2-4 2,-5 0 2,-6-3-4,0-3 0,-17-3-32,-11-6-71,-2-6-321</inkml:trace>
  <inkml:trace contextRef="#ctx0" brushRef="#br0" timeOffset="11463.2803">13130 16195 474,'0'0'38,"0"0"6,0 0-40,0 0-4,0 0-77,0 0-85,-45-18-103</inkml:trace>
  <inkml:trace contextRef="#ctx0" brushRef="#br0" timeOffset="12534.6503">14896 16603 631,'0'0'70,"0"0"-70,0 0 0,0 0 7,0 0-7,0 0 7,72 63-5,-47-63 5,1 0-4,-2 0 9,3-9-3,1-8 1,3-5-10,1-10 2,1-7-7,0-5 5,-4-6 0,-2-2-2,-5 2-10,-2-3 12,-8-1 0,-5 2 1,-2-1-5,-5 3 13,0 7-8,0 5 32,0 11-31,0 8 19,0 9-6,-2 6-9,2 4 24,-3 0-30,-1 22-5,-5 21-7,-6 15 24,1 13-9,0 4-1,6-1 2,4-3 6,4-5-10,0-6 0,1-8 2,11-9 11,4-11-13,2-8 0,3-7-1,3-12-2,4-5 3,5 0 0,0-13 0,-3-9-18,-6-1 17,-6-3-1,-5 0-7,-4 4 5,-3 5-9,-6 7 13,0 5 26,0 4-7,0 1 1,0 1-20,-9 17-4,0 5 0,3 3 4,6-1 0,0-1-15,3-2 24,11-6-9,2-3 0,2-5 7,3-5-21,-2-3-16,2 0-42,-6-3-71,-8-11-46,-7-4-54,0-3 190,-9-6 53,-11-3 0,-4-2 12,0 5 104,3 5 84,3 8-12,9 8-48,4 2-71,5 4-51,0-2 10,0 2-28,16-3 1,15-1-17,12-2 26,3-2-10,0-1 0,-4-2-49,-4 0-81,-5-3-316</inkml:trace>
  <inkml:trace contextRef="#ctx0" brushRef="#br0" timeOffset="12866.6982">15067 16298 521,'0'0'174,"0"0"-166,0 0 3,0 0 4,0 0 35,137-7-4,-68 1 17,4-3-53,3 0 5,-3 0-15,-3 0 5,-6 1-14,-9 2-40,-13-1-163,-21 1-294</inkml:trace>
  <inkml:trace contextRef="#ctx0" brushRef="#br0" timeOffset="14609.1193">17691 16009 120,'0'0'163,"0"0"-96,0 0 51,0 0-59,0 0 64,0 0-101,0 0 58,-82-64-48,60 64-28,-4 0 25,0 0-24,-6 15-3,-4 10-2,-3 9 1,0 6-1,1 5 10,8 2 6,9 1-4,8-3-12,13-2 0,0-4 9,14-3-7,15-3-2,11-4 0,12-8 16,11-9-23,9-9 7,7-3-12,1-5-12,1-10-87,-11-3-80,-13 2-244</inkml:trace>
  <inkml:trace contextRef="#ctx0" brushRef="#br0" timeOffset="15057.0893">17961 15966 481,'0'0'121,"0"0"-78,0 0-10,0 0-16,0 0 17,0 0-22,-4 56 8,4-17 43,1 1-51,2 1 23,-3-1-35,0-2 8,0-2-10,0-4 9,0-4-7,0-3 0,0-6-44,5-5-40,2-5-171,2-7-87</inkml:trace>
  <inkml:trace contextRef="#ctx0" brushRef="#br0" timeOffset="15489.0588">17973 16180 60,'0'0'119,"0"0"17,0 0 41,0 0-92,0 0-42,0 0-19,85-21-13,-48 21 20,2 0-31,0-2 0,-2 2 0,-4-1 0,-6-1-6,-9 1-31,-8-4 1,-5-1 36,-5-4-4,0-4 4,0-3 7,0-2 1,0 1 2,0 3 13,0 3 8,-3 6 36,1 1-14,2 5-38,0 0 18,0 0-28,0 9-10,0 17-2,0 7 7,0 8 4,0-1 1,-3-1-5,-1 1 0,-4-7 4,1-2-10,3-2-6,4-4-89,0-4-64,1-5 89,15-11-314</inkml:trace>
  <inkml:trace contextRef="#ctx0" brushRef="#br0" timeOffset="15811.8978">18601 16025 390,'0'0'203,"0"0"-81,0 0-98,0 0-3,0 0 12,-27 92-13,23-58 21,2 1-41,2-4 1,0 0-2,0-6 3,0-1-2,0-3 0,0-2-19,0-2-22,0-3-75,0-5-76,2-6-164</inkml:trace>
  <inkml:trace contextRef="#ctx0" brushRef="#br0" timeOffset="16074.9444">18653 15948 188,'0'0'158,"0"0"-72,0 0-19,0 0 16,0 0-59,0 0 16,99-33-11,-71 33-23,-3 0 13,0 0-19,-5 0-3,-1 0-2,-5 1-70,-6 8-17,-4 2-57,-4 1-85</inkml:trace>
  <inkml:trace contextRef="#ctx0" brushRef="#br0" timeOffset="16306.3264">18643 16135 43,'0'0'74,"0"0"66,0 0-15,0 0 14,86 4-61,-50-4-14,3 0-2,-5 0-60,-6 3 10,-8 3-12,-7 2-69,-11 2-52,-2 4-91,-10 2-13</inkml:trace>
  <inkml:trace contextRef="#ctx0" brushRef="#br0" timeOffset="16491.2554">18640 16419 180,'0'0'48,"0"0"70,0 0 52,86 5-27,-40-5-86,1-7-1,-4 1-35,-4 2-12,-9 3-5,-6-1-4,-8 2-38,-5 0-135,-4 0-190</inkml:trace>
  <inkml:trace contextRef="#ctx0" brushRef="#br0" timeOffset="19815.0953">19344 15984 69,'0'0'85,"0"0"18,0 0-16,0 0 19,0 0 5,0 0-36,30-29 4,-27 25-44,-1-1-16,-1 3 24,-1-3-43,0 2 0,0 1-1,0 2-18,-14 0 19,-5 0-11,-2 5 2,-6 8-3,-1 5 12,0 5 0,-4 4 2,2 3 3,1 6-5,3 0 0,4 3 9,7-1-9,7-2 0,4-1 0,4-7-3,3-3 9,15-6-6,10-4 0,8-7 5,7-6 4,11-2-9,4-3-5,4-11-4,-4-3-159,-8-1-110</inkml:trace>
  <inkml:trace contextRef="#ctx0" brushRef="#br0" timeOffset="20258.4172">19723 15936 213,'0'0'150,"0"0"-147,0 0 23,0 0 6,0 0 27,0 0 44,-15-12-46,15 12-20,0 0-37,19 0 12,9 0-8,10-1-4,7 1 7,6-2-8,-3 1 7,-2 1-12,-8 0-31,-5 0-119,-9 0-6,-6 0-60</inkml:trace>
  <inkml:trace contextRef="#ctx0" brushRef="#br0" timeOffset="20501.3482">19934 15942 179,'0'0'54,"0"0"-35,0 0 137,-14 90-26,9-55-3,-2 1-51,3 0-59,4-1 13,0-1-30,0-1 7,0-2-10,4-6 3,5-2-8,-2-4-18,6-5-132,0-7-36,3-5-80</inkml:trace>
  <inkml:trace contextRef="#ctx0" brushRef="#br0" timeOffset="22405.7825">20450 15916 124,'0'0'113,"0"0"-69,0 0 3,0 0-22,0 0 38,0 0-21,0 0 8,-59 11 0,41 3-46,-9 2 16,-4 2 2,-6 2-18,-3 1 22,-1-2-26,2 1 0,3 0 1,1-4 1,5-1-2,5-3 0,8-1 9,7-7-7,4-1-2,5-1 0,1-2-5,0 0-2,0 0 7,0 0 10,0 0-10,0 0 40,0 0-23,0 0-14,0 0-1,0 0-2,0 1 0,7 5 0,9 3 0,8 1 3,8 4-3,5 0 4,5-1-2,4 5 8,0 0-10,-1 2 0,-5-1 14,-5 1-17,-7-2 3,-4 1 0,-5-2-12,-4-3-33,-3-2-33,-6-6-7,-3-2-51,-2-4 25,-1 0-72</inkml:trace>
  <inkml:trace contextRef="#ctx0" brushRef="#br0" timeOffset="24025.6168">22086 15927 283,'0'0'75,"0"0"-33,0 0 33,0 0 36,0 0-39,24-80-6,-24 63-34,0 1-19,0-1 26,-7 1-39,-7 1 2,2 0-2,-5 2 7,-2 3-8,-1 4 1,-4 1 0,0 5-15,4 0 15,3 0 0,2 5-4,3 11 10,1 6-6,4 11 0,1 9 5,0 9-5,3 5 1,2 4 12,1-1 24,0-5-33,0-1 26,8-5-30,3-6 14,-1-3-9,-4-4-5,0-3 0,-3-7-7,-3-3 18,0-4-25,0-7 8,0-6-89,0-5-55,0 0-168,3-2 74</inkml:trace>
  <inkml:trace contextRef="#ctx0" brushRef="#br0" timeOffset="24236.3475">21693 16213 223,'0'0'89,"0"0"-68,0 0-18,0 0 6,0 0 54,113-50 11,-74 46-25,7-1 20,2 4-65,2-2 1,-2-1-5,-6 1-131,-9-1-125</inkml:trace>
  <inkml:trace contextRef="#ctx0" brushRef="#br0" timeOffset="27143.117">22261 16191 173,'0'0'114,"0"0"-20,0 0-21,0 0 31,0 0-28,0 0-30,0-19 31,0 18-62,0-2 15,0 1 11,0-1-37,0 0 14,0 0-18,7 2 0,4-1-13,4 2 13,-2 0 0,3 0-1,0 9 7,0 6-6,-4 3 0,3 2 2,-6 1-9,-2-3 9,-1-1-2,-3-5 0,-3-5 6,0-3-6,0-2 0,0-1 1,0-1-1,0 0 8,0 0-7,3-1 0,6-17 5,5-5-6,6 0 0,1 2 2,-1 4-10,-6 8 9,-6 4-1,-3 5 0,-4 0-13,1 1 13,1 12 0,-1 2 5,0 0-18,1 0 13,0 0-13,1-3 9,4-3-59,1-1-28,4-4 11,4 1-85,0-4-35,4 0 21</inkml:trace>
  <inkml:trace contextRef="#ctx0" brushRef="#br0" timeOffset="27976.3583">23518 16145 352,'0'0'123,"0"0"-123,0 0-41,0 0 41,0 0 14,0 0-10,-1 15 33,7-11 8,5 1-18,2-3 5,-3 1-24,1-3 1,4 0-8,0 0 9,5 0-20,4-10 10,-1-3-22,-2 0 21,-5 2-12,-6 1 13,-3 2 0,-6 3 12,-1 4 9,0 1 41,0 0 4,0 0-44,-4 9-17,-6 9-5,-1 3 0,5 0 20,3-1-17,3-4-3,0-1 6,0-4-12,0-1 8,6-3-2,5-4 0,3-2 3,4-1-14,1 0 11,7-12-3,0-8-27,-2-1 22,0 1 8,-7 4-5,-4 3 23,-4 5-16,-5 5 33,0 3-14,0 0-3,2 0-16,6 6-2,0 6 6,-1 0 11,0 0-18,-2 0 1,-3-1 0,3-4-10,-6 1 13,-2-2-6,-1 0-2,0 1-80,-11 0 2,-12-1-166</inkml:trace>
  <inkml:trace contextRef="#ctx0" brushRef="#br0" timeOffset="28208.0413">23665 15949 765,'0'0'0,"0"0"-168,0 0 16,0 0 101,0 0 40,0 0 4,0-31-212</inkml:trace>
  <inkml:trace contextRef="#ctx0" brushRef="#br0" timeOffset="28994.5194">25419 15670 162,'0'0'318,"0"0"-206,0 0-100,0 0 5,0 0-17,0 0 14,-3 66 28,-1-20 35,1 2-60,-2-1 15,2-6-25,3-5-7,0-2 0,0-5 19,0-2-31,0-3 12,0-6-60,0-3-39,0-5-97,2-7-82</inkml:trace>
  <inkml:trace contextRef="#ctx0" brushRef="#br0" timeOffset="29542.4719">25413 15674 16,'0'0'432,"0"0"-333,0 0-71,12-93 0,5 76 14,3 4-28,7 1 39,5 7-38,6 4-11,6 1 20,3 6-21,-6 12-3,-10 7 13,-10 7-1,-15 4-12,-6 3 0,-9 2 3,-22-5-24,-12-5 21,-2-3-19,6-10 18,6-7-28,11-3 29,8-5 0,10-3 10,4 0-11,0 0 1,1-3 0,16-3-3,3 3-8,3 3 11,1 0 0,4 12-2,4 9 2,-3 5 0,3 1 0,-9 1-2,-3 0 13,-7-3-11,-8 1 0,-5-4 9,0 1-3,-22-2-6,-7-1 0,-5-6 15,-3-1-5,-2-4-10,3-5 0,2-4-16,8 0-39,2 0-57,7-11-56,6-5-86</inkml:trace>
  <inkml:trace contextRef="#ctx0" brushRef="#br0" timeOffset="30128.477">26246 15654 298,'0'0'184,"0"0"-126,0 0 18,0 0-68,0 0 4,0 0 23,-33 83-9,21-38 25,-3 3 3,3-1-44,-3 0 38,2-4-48,-1-4 11,0-2-12,1-4 1,0-5 0,3-2 0,-1-6-74,2-7-20,5-7-128,4-6-102</inkml:trace>
  <inkml:trace contextRef="#ctx0" brushRef="#br0" timeOffset="30429.0826">26173 15720 60,'0'0'79,"0"0"17,22-82 65,-15 67-48,3 6-21,0 4-21,5 5-43,6 0 14,0 15-31,6 20-4,-4 12 42,-2 5-28,-6 2 8,0 1-2,-6-6-10,-1-5-11,-4-5-6,-1-6 9,-1-4-16,-2-7 7,0-4-10,0-4 3,0-7-99,0-7-87,0 0-140</inkml:trace>
  <inkml:trace contextRef="#ctx0" brushRef="#br0" timeOffset="30598.3834">26173 15990 422,'0'0'209,"0"0"-181,0 0-24,0 0-1,0 0 35,0 0-38,74-31 0,-38 26-5,0 3-51,-5 2-115,-8 0-146</inkml:trace>
  <inkml:trace contextRef="#ctx0" brushRef="#br0" timeOffset="30968.1117">26662 15657 258,'0'0'101,"0"0"-36,0 0 55,0 0-67,0 0-32,0 0-1,-2 60 34,2-11 6,0 5-9,0 0-36,-11-4 36,3-4-42,1-7-5,5-7 13,2-5-10,0-6-7,2-4 0,11-5 11,10-6-19,6-5 8,9-1-4,8 0 1,-3-10-81,-4-4-88,-9 4-187</inkml:trace>
  <inkml:trace contextRef="#ctx0" brushRef="#br0" timeOffset="31446.9741">27102 15730 398,'0'0'167,"0"0"-57,0 0-43,0 0-9,0 0-57,0 0-1,-28 78 46,17-35-46,1 1 26,3-3-26,-3-2 7,1-3-14,-4-6 13,1-1-6,-1-6 0,4-4-16,3-6-11,3-5-26,3-6-77,0-2-42,1-2-30,14-19 41</inkml:trace>
  <inkml:trace contextRef="#ctx0" brushRef="#br0" timeOffset="31685.2952">27140 15736 229,'0'0'143,"0"0"-1,0 0-48,25-84 17,-21 77-55,-1 4-14,2 3-26,4 5-10,1 21-6,5 11 16,-1 10-15,-1 3 40,2-1-41,-2-2 1,1-4 4,-2-5 7,-3-5-12,-1-4 0,-3-5-21,-5-6 5,0-6-94,0-5-92,-6-7-28,-6 0-106</inkml:trace>
  <inkml:trace contextRef="#ctx0" brushRef="#br0" timeOffset="31854.5687">27160 15955 441,'0'0'165,"0"0"-164,0 0 9,0 0-10,0 0 0,0 0-10,103-16-14,-61 13-183,-5 0-169</inkml:trace>
  <inkml:trace contextRef="#ctx0" brushRef="#br0" timeOffset="32734.6057">27582 15635 126,'0'0'4,"0"0"9,0 0 74,0 0 48,0 0-31,0 0-67,-22 42-17,12-2 79,-2 6-15,3-1-56,0-2 41,3-2-59,3-5 12,2-5-15,1-6 11,0-3-17,0-3-1,0-6 1,-2-4-15,2-4 14,0-5-49,0 0-6,0-2-36,0-13 43,10-6-42,-1-2 65,-1-4 14,-1-3 15,2-2-4,0-8 29,-1 1-19,-1-2 57,2 2 5,0 5-9,0 3-2,3 9-32,-3 7-24,-2 8-5,1 5 12,-1 2-19,2 13 7,3 20 0,1 13 3,0 3 13,1 0 3,-2-6 5,6-2-12,0-6-5,1-4-7,1-7 13,1-3-15,-3-7 2,-3-4 0,-2-4-2,-6-4 12,1-2-10,1 0 2,6-12 7,2-11 1,2-6-10,-2-4 0,-3-4-1,-3-3 13,-4 0-12,-4 1 0,-3 0-1,0 4-16,0 5 3,0 8-38,-2 5 10,-1 8-164,-2 4-108</inkml:trace>
  <inkml:trace contextRef="#ctx0" brushRef="#br0" timeOffset="33108.868">28369 15657 355,'0'0'110,"0"0"-29,0 0-30,0 0-44,0 0 58,-83-67-42,44 94-15,-6 12 3,-3 11-10,6 4 5,9-2 40,11-3-41,11-4 3,11-5-6,0-5-1,16-3-1,9-5 0,5-6 7,4-6-23,3-6-2,2-8-62,0-1-46,-2 0-170</inkml:trace>
  <inkml:trace contextRef="#ctx0" brushRef="#br0" timeOffset="33599.5526">28722 15615 184,'0'0'171,"0"0"-77,0 0-15,0 0-73,0 0 29,0 86 96,0-41-76,-7-2 10,3-4-54,-1-5 8,4-3-9,-1-1 13,2-5-23,0-3 0,0-4-3,0-4-14,5-3-35,2-7-47,5-4-64,-2 0-142</inkml:trace>
  <inkml:trace contextRef="#ctx0" brushRef="#br0" timeOffset="33815.7138">28791 15635 91,'0'0'388,"0"0"-313,40-80 6,-16 61-43,5 2-32,0 5 24,3 4-30,-1 6 0,-3 2 0,-2 0 12,-5 0-12,-3 11 0,-6 4-37,-6 5-25,-6 1-151,0 2-30</inkml:trace>
  <inkml:trace contextRef="#ctx0" brushRef="#br0" timeOffset="34016.2542">28766 15809 148,'0'0'45,"0"0"44,0 0-7,0 0 49,0 0-60,95 3-35,-60-3-28,-3 0 12,-2 0-23,-6 5 3,-6 4-27,-11-2-103,-7 4-142</inkml:trace>
  <inkml:trace contextRef="#ctx0" brushRef="#br0" timeOffset="34201.1792">28758 15995 306,'0'0'25,"0"0"2,0 0 76,0 0-19,0 0 15,0 0 18,96 21-94,-53-20 15,5-1-38,-3 2 2,-2-2-13,-3 1-6,-6 1-78,-7-2-145</inkml:trace>
  <inkml:trace contextRef="#ctx0" brushRef="#br0" timeOffset="34617.5116">29306 15565 430,'0'0'266,"0"0"-262,0 0-3,0 0 5,0 77-5,-6-38 76,5 2-71,-3-3 8,4-4-14,0 0 23,0-4-27,-1-2 4,-5-4-47,1-1 16,-2-5-106,-3-9-102</inkml:trace>
  <inkml:trace contextRef="#ctx0" brushRef="#br0" timeOffset="34980.8305">29221 15541 363,'0'0'321,"0"0"-282,9-79-10,16 62-29,8 5 10,6 7-15,7 5 5,2 3 0,1 19 1,-6 8 24,-3 7-25,-10 8 0,-9 5 14,-8 0-9,-6 0-5,-7-5 0,0-5-2,-4-4 12,-12-2-10,-3-6 0,-8-1 12,-6-3-12,-7-1 0,-3-4 0,-2-4-4,0-2 13,5-7-18,2-4-20,3-2-123,4 0-29,-2-8-201</inkml:trace>
  <inkml:trace contextRef="#ctx0" brushRef="#br0" timeOffset="35736.1271">30250 15155 281,'0'0'88,"0"0"-11,0 0 38,0 0-34,0 0 8,0 0 7,9-27-87,-9 27 10,0 0-19,-7 25 0,-13 22-4,-8 19 4,-11 12 0,-6 5-1,-4 1 20,0 1-19,-5-1 0,2-3 5,1-2-8,-1-6 4,6-6-1,1-7 0,6-7 8,3-6-22,6-5 9,2-5-84,6-5-28,7-10-75,3-7-84</inkml:trace>
  <inkml:trace contextRef="#ctx0" brushRef="#br0" timeOffset="36923.6005">30589 15602 147,'0'0'142,"0"0"-88,0 0-1,0 0 52,0 0-27,0 0-25,19-77 19,-32 74-72,-4 3 0,-5 0 5,-6 7 7,0 16-4,-2 8 0,1 9-1,4 3 32,-1 4-30,7-3-5,5-2 16,6-6-7,8-3-13,0-4 0,0-8 7,15-3-22,8-5 15,9-7 0,7-2-4,7-4-33,5 0-77,-1-11-72,-2-4-191</inkml:trace>
  <inkml:trace contextRef="#ctx0" brushRef="#br0" timeOffset="37355.9364">31053 15624 279,'0'0'157,"0"0"-105,0 0 9,0 0-8,-84-22-28,56 31 33,-5 15-47,0 6 16,-1 4 45,4 1-63,5 1 22,7-2-29,10-5 15,8-3-21,0-2 4,11-4 0,13-3-10,9-6 14,5-4-4,5-7 0,2 0-25,-3-7 15,-3-11-22,-6-3-5,-10-3 31,-9-3-5,-6-3 2,-8-2-62,0 1-74,0 2-49,-14 4-48</inkml:trace>
  <inkml:trace contextRef="#ctx0" brushRef="#br0" timeOffset="37725.6">31318 15564 385,'0'0'62,"0"0"-11,0 0-24,0 0-27,0 0 7,0 0-7,-32 102 58,17-56-20,1-3 37,0-4-54,3-3-9,2-4-8,1-5-4,3-1 0,2-7-2,0-2-87,1-4 9,2-7-98,0-6-75</inkml:trace>
  <inkml:trace contextRef="#ctx0" brushRef="#br0" timeOffset="38095.4242">31284 15677 75,'0'0'107,"0"0"-88,0 0 76,42-83-3,-37 79-17,-1 4 13,3 0-88,4 7 2,5 19-2,-1 10 2,1 6 30,-1 3-3,0 2-25,0-5 21,1-5-25,-2-3 0,0-10 10,-1-5 2,-4-6-12,-3-8 0,0-3 13,-2-2-3,4 0 17,1-14 39,5-10-25,-1-4-30,-3-4 4,-1-4-4,-2-2 2,-4-4-1,0 0-12,1 0 0,-3 0-12,-1 7-27,0 8-2,0 6-79,0 8-108,0 6-144</inkml:trace>
  <inkml:trace contextRef="#ctx0" brushRef="#br0" timeOffset="38612.21">31969 15564 163,'0'0'81,"0"0"-31,0 0 101,0 0-110,0 0 47,-94-59-70,70 59-11,3 2 10,0 14-6,2 7-11,2 4 0,4 3 14,7 5-4,3 2-10,3 0 6,0 0-8,15 0 12,9-3-10,3-1 0,3-3 21,-1-4-21,-5-4 0,-4-4 0,-8-4-11,-6-4 11,-5-2-25,-1-4 18,0-1 12,-17 0-5,-8-3 0,-5 0 1,-4 0 7,-6 0-1,0 0-7,1-4 0,1-2 10,10 0-33,7 1 23,12-2-74,8-1-38,1 1-125</inkml:trace>
  <inkml:trace contextRef="#ctx0" brushRef="#br0" timeOffset="38944.2672">32093 15583 317,'0'0'239,"0"0"-123,0 0-116,0 0 28,0 0-12,0 0-11,88 0 42,-45 0-47,3 0 0,-2 0-1,-4 0-3,-6 0-47,-7 0-108,-12 0-197</inkml:trace>
  <inkml:trace contextRef="#ctx0" brushRef="#br0" timeOffset="39175.9542">32303 15558 186,'0'0'128,"0"0"-122,0 0 110,-46 96-10,32-56-4,1-1 16,1-2-103,5 0 18,2-6-33,2 1 20,0-4-30,-1-2 10,1-2-65,1-3-23,2-5-124,0-3-101</inkml:trace>
  <inkml:trace contextRef="#ctx0" brushRef="#br0" timeOffset="39530.0844">32570 15596 217,'0'0'338,"0"0"-223,0 0 25,0 0-110,0 0-5,0 0-25,0 28 9,-6 13-9,-6 3 0,-4-2 12,-2-3-19,0-3 20,3-4-13,0-4 0,5-2 14,-1-5-40,3-3 2,1-6-67,4-3-24,0-8-139,3-1 21</inkml:trace>
  <inkml:trace contextRef="#ctx0" brushRef="#br0" timeOffset="39799.6392">32612 15560 124,'0'0'184,"0"0"-59,0 0 42,0 0-33,0 0-77,0 0 12,17-34-69,-9 60-10,1 12 10,-3 8 3,-3 2 10,0-1 5,-3-3 4,0-8-19,0-3-3,0-5 6,0-5-22,0-2 16,-1-4-7,-5-2-24,-2-3-96,1-5-56,-3-4-82</inkml:trace>
  <inkml:trace contextRef="#ctx0" brushRef="#br0" timeOffset="39978.0398">32543 15748 50,'0'0'23,"0"0"24,0 0-11,90 9-36,-71-3-55</inkml:trace>
  <inkml:trace contextRef="#ctx0" brushRef="#br0" timeOffset="40432.5172">32828 15609 315,'0'0'159,"0"0"-80,0 0-59,0 0 35,0 0-48,0 0-1,2 75 76,-2-37-74,-2 0 13,-7-5 5,-1-1-24,-1-4 28,4-6-30,-2-2 0,3-5-6,2-4 6,1-4-6,1-2-62,2-5-82,0 0 3,0-3-5,0-14-129</inkml:trace>
  <inkml:trace contextRef="#ctx0" brushRef="#br0" timeOffset="40802.2809">32824 15740 91,'0'0'113,"23"-77"-28,-12 43-5,-3 4-36,-2 7 34,-1 11 23,-2 5-69,-1 5 26,-1 2-51,4 0 4,2 17-22,4 11 22,1 10 4,-3 4 32,-2 2-42,-1-4 38,-1-4-43,-1-6 3,2-4-3,-1-7 6,-1-5-6,2-6 0,-2-3 5,1-5-5,4 0 0,3 0 3,3-5 16,2-12-13,-3-5-6,2-7 17,-2-3-3,0-4 10,0-5-24,-5-2 2,-1 1-21,-3-2 8,-5 8-16,0 7 10,0 7-73,-7 7-12,-3 6-163,-2 4-33</inkml:trace>
  <inkml:trace contextRef="#ctx0" brushRef="#br0" timeOffset="41303.5062">33259 15511 534,'0'0'61,"0"0"1,0 0-31,0 0-27,0 0 34,88-9-37,-44 9-1,0 0 25,-2 0-14,-6 0-11,-4 3 0,-6 2 5,-3-2-22,-7 2-38,-4-3-96,-9 0-132</inkml:trace>
  <inkml:trace contextRef="#ctx0" brushRef="#br0" timeOffset="41582.8786">33489 15547 54,'0'0'100,"0"0"-80,0 0 57,0 0 49,-24 85-23,11-46-21,1 3-5,0-1-53,6-2 20,2-3-11,1-4-24,1-4 3,1-2-12,-2-3 0,0-4-6,-1-6-5,3-2-40,-2-5-45,2-5-113,1-1-40</inkml:trace>
  <inkml:trace contextRef="#ctx0" brushRef="#br0" timeOffset="42283.6979">33653 16075 489,'0'0'252,"0"0"-232,0 0-12,0 0 19,0 0-26,0 0 7,2 0-8,-2 0-168,0 0-217</inkml:trace>
  <inkml:trace contextRef="#ctx0" brushRef="#br0" timeOffset="44426.6974">33577 15546 20,'0'0'71,"0"0"14,0 0-26,0 0 21,0 0-13,0 0-25,-4-9 19,4 9-40,0 0 1,0 0 26,0 0-45,0 0 24,0 0 1,0 0-26,0 0 42,0-1-44,0 1 1,0 0 2,0-2 7,4 1-10,8 1 0,8 0 8,7 0-8,4 0 0,5 0 0,1 7-7,-3-3 14,0 3-7,-8-1 0,-10-3-18,-8 1-32,-1-3-104,-7 1-108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7:32:07.9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24682 16818 1,'0'0'50,"0"0"-8,0 0 6,0 0-19,0 0 0,0 0-8,0 0-17,0 0-3,0 0-1,0 0-17,0 0 16,0 0-13,0 0 14,0 0 2,8 1 0,5 4 1,5-2-3,2 2 4,3-3-8,6 1 4,5 0 0,6 1-1,10-1-10,3-2 10,2 4-1,-2-4 1,-7 2-9,-7 0 10,-8 0 0,-4 0-2,-3 0 2,-2 0-5,-1 0 4,-3-2-28,-6-1 21,-6 2-22,-2-2-8,-4 0 9,0 0-3</inkml:trace>
  <inkml:trace contextRef="#ctx0" brushRef="#br0" timeOffset="458.0298">24757 16992 55,'0'0'46,"0"0"-8,0 0-38,0 0 3,0 0-3,0 0 1,107 0 0,-59 0 8,7 0-6,3 0-3,-1 2 0,0 1-1,-2 0 1,-4 2 0,-8-2 5,-4-2-11,-4 0 0,-9 1-10,-5-2-10,-5 0 4,-7 0-14,-3 0-12</inkml:trace>
  <inkml:trace contextRef="#ctx0" brushRef="#br0" timeOffset="1082.9031">25222 16716 30,'0'0'36,"0"0"-1,0 0-30,0 0-5,0 0-9,0 0 9,2 25 1,8-10-1,4 3-1,-1-1-8,5 1 9,2 3 3,5 0 3,3 2-6,2-1 0,-3-1 4,-5-1-4,-7-5 0,-5-1 0,-5-3 0,-5 1 0,0 1 0,0-3 0,0 1 10,-10-1-1,-8-2 6,-6-1 29,-4 2-35,-4 0-4,2 0-1,1 0-3,0 2 0,1 1 1,1 3-3,3 2 1,0 4-39,-12 5-13,-1 3-21</inkml:trace>
  <inkml:trace contextRef="#ctx0" brushRef="#br0" timeOffset="3874.9567">25907 16901 78,'0'0'3,"0"0"1,0 0-3,0 0 4,0 0-2,0 0 1,0 10 4,0-6 49,0 1-46,0-1-7,0 0 3,0-1-1,0-2-5,0-1 0,0 2 0,5-2 2,5 0 10,4 0 1,3 0 12,0 0-19,2 0 0,2-3-1,0-4-6,3-4 0,1-1-1,0-3-1,-3-5-10,-2-1-6,-2-5 14,-7 1-1,-2-2 2,-2-3 2,0-4 1,1 0 0,0 1 4,2-2-4,-1 3 0,0 3 8,-2 1-2,2 4-6,-4 3 0,-1 2 0,-2 3 14,-2 3 0,0 1 18,0 3-1,0 1-21,0 6 28,0 0-34,0 2 3,0 0 1,0 0-8,0 0 0,0 0-2,0 3-19,0 15 16,-6 9 4,-4 5 1,-1 7 3,0 6-2,-3 6-1,3 5 1,2 1 1,2 2-3,1-3 1,1-4 0,1-1 6,-2-2-2,1-3-3,1 1 1,-2 7 4,1 0-4,4 2 1,1-3-3,0 2 5,0-2-4,0-3 2,0-4 0,0-17 3,0-7-8,0-5 2,0-8 0,0-4 4,0-4-4,0-1 9,0-5 17,0-17-23,0-10 1,0-5-4,0-4 0,-6-1 4,-7 4-4,-1 4 0,2 5 3,0 2 0,5 3-6,1 3 2,4-2 1,2 2 0,0 0-4,15 2 1,12-1 2,7 2-1,5 1-1,4 5-3,-1 2 6,-6 4 0,-3 1-68,-8 2-13,-7 3-12,-6 0 8,-6 0-38</inkml:trace>
  <inkml:trace contextRef="#ctx0" brushRef="#br0" timeOffset="4515.55">26607 16613 43,'0'0'7,"0"0"31,0 0 24,0 0-44,0 0 27,0 0-21,-12-19-23,2 28-2,-7 14-4,-4 12 5,2 4-1,1 5-4,3 2 5,5-4 0,3 0 2,6-3-7,1-3 5,0-3-3,4-3 2,13-1 2,2-4 4,4-1-5,2-1 1,1-7-2,8-6-81,1-9 5</inkml:trace>
  <inkml:trace contextRef="#ctx0" brushRef="#br0" timeOffset="4937.401">27062 16653 25,'0'0'20,"0"0"-16,0 0-3,0 0 6,0 0-5,61 94 23,-50-61 22,-2-1-29,-1 0 6,-3-2-15,-4-3-4,-1 0-4,0-3 12,0-2-10,0-2 1,-13 1-2,0-3 5,-5-2-1,0 1-1,-9 6-7,-8-2 2,3-6-144</inkml:trace>
  <inkml:trace contextRef="#ctx0" brushRef="#br0" timeOffset="5583.9038">26796 16739 76,'0'0'59,"0"0"-38,0 0-13,0 0 0,0 0-4,0 0-2,-53-15-2,38 30-2,-5 10 1,-1 8 0,-3 2 1,5 4 12,6-2-6,4-2-1,9-4 1,0-3-6,0-6 1,12-4-1,7-6-5,4-4 5,3-5 12,4-3-4,0 0 11,0-9-19,-6-6 9,-6-5-9,-7-1 5,-3-3 10,-2-3-14,-4-5-1,-2-2 1,0-4-1,-2 1 0,-12 0 0,-2 3-9,-3 7 7,-5 5-25,-3 11-3,0 5-33,2 6-55</inkml:trace>
  <inkml:trace contextRef="#ctx0" brushRef="#br0" timeOffset="6584.0374">27384 16871 23,'0'0'39,"0"0"-29,0 0 10,0 0 10,0 0 21,0 0 7,0-6-25,0 3-31,3 1 6,6 0-8,6 2 0,9-1 1,4 1 4,8 0-8,6-2 3,7 0 0,5-3-1,0-1 2,-5 1-1,-9 1 0,-12 1 4,-11 2-8,-10 1 2,-5 0-45,-2 0 12,0 0-52,0 0-19,-9 4 106</inkml:trace>
  <inkml:trace contextRef="#ctx0" brushRef="#br0" timeOffset="6963.5446">27402 17015 55,'0'0'34,"0"0"-12,100 3 14,-51-3 48,2 0-47,0 0-24,-9 0-13,-6 0 6,-7-3-8,-5 0 3,-5 1-1,0 2 0,-3 0-23,-4 0-51,-1 0-11,-3-2-19</inkml:trace>
  <inkml:trace contextRef="#ctx0" brushRef="#br0" timeOffset="7494.7675">27695 16735 17,'0'0'18,"0"0"-16,0 0-2,0 0-1,0 0 1,0 0 15,-41 21 6,23-3 2,-1 6 4,0 4-1,-1 3 1,1 2-20,-1 2-2,4-4 1,0-2-5,0-2 4,2-3-5,0 0 1,2-3 3,2-1-4,1 0 0,-1-4-7,1-3-46,1 0-5,3-6-21</inkml:trace>
  <inkml:trace contextRef="#ctx0" brushRef="#br0" timeOffset="8041.6118">28011 16776 29,'0'0'47,"0"0"19,0 0-19,0 0-24,0 0-23,0 0-9,-15 27 6,6 0 6,-3 5-1,0 0 7,1 2-5,3-6-2,3 0-2,2-6 0,2-1 3,1-3-2,0-3 1,0 0 1,0-3-3,0-2-18,0-5-80</inkml:trace>
  <inkml:trace contextRef="#ctx0" brushRef="#br0" timeOffset="9990.1695">27963 17010 75,'0'0'10,"0"0"-9,0 0-1,0 0 17,0 0-3,0 0 10,0 0-5,0 0 0,0 0 8,0 0-19,0 0-3,8 0 17,5 0 20,0-7-31,2-1-10,-3 1 3,-1-2-2,-3-2-1,1-1 3,-1-1 2,0-2-3,2-3-5,-4 0 2,1-2 0,-4-1-4,0 2 4,-3-1 0,0 0 0,0 4 5,0 0-5,0 3 0,0 0 3,0 2-3,-4 2 2,-1 3 5,2 1-2,2 2 0,-1 3 10,2 0-15,0 0-6,0 0 5,-3 0-5,-1 0 6,-5 3 4,0 10-4,1 0-2,-3 7 0,0 4-2,1 6 1,-4 6 5,4 6-2,-1 3 5,1 3-3,3 1 2,-3 0-3,4 2 4,-2 4 1,-1-3-4,0-1 9,-2 2 16,7-1-19,-1 1 4,4-1-11,1-7 2,0-8 1,0-9-1,6-9-3,3-5 2,1-7 4,-1-5-6,0-2 6,3 0 6,-1-14 10,-1-7-15,2-6-2,-5-3-3,-1-8 5,-1-1-7,-5-3 0,0 1-1,0 5 1,-5 5 0,-7 4 0,-1 4 1,1 5-1,3 3 0,3 4 0,0 2 2,3 5-2,3-1 0,0 1 0,0-1-2,18-2-7,7-3 8,5 2-2,3-3-4,-2 2-1,1 0-36,-7 0-62,-8 2 12,-10 0-79</inkml:trace>
  <inkml:trace contextRef="#ctx0" brushRef="#br0" timeOffset="10521.3878">28518 16574 30,'0'0'83,"0"0"-67,0 0-16,0 0-5,-60 83 5,40-32 13,1 3 26,3 0-8,4-4-12,5-3-12,4-5 7,3-3-9,0-3-3,3-4 1,13 1 2,3 1-5,4-2 4,6-2 1,10-6-3,8-10 0,5-8-2,0-5 0,-7-1-32,-4 0-44,-9-9-18</inkml:trace>
  <inkml:trace contextRef="#ctx0" brushRef="#br0" timeOffset="10911.9929">28842 16728 94,'0'0'7,"0"0"-7,0 0 0,0 0 11,-9 80-10,1-48 30,1 3-11,-3-2-11,5 1 4,1-6-13,2-1 2,1-3 2,1-1-1,0-4-3,0-1 0,0-2 3,0-3-9,0-1-22,0-3-42,6-6-7</inkml:trace>
  <inkml:trace contextRef="#ctx0" brushRef="#br0" timeOffset="11318.226">29107 16640 179,'0'0'33,"0"0"36,0 0-48,0 0-21,0 0-6,0 0-3,18 31-2,-4 9 11,0 7 20,2 1-8,0-1 14,-3-6-16,1-1-4,-4-4 0,-2-3 1,-2-3-7,-6-3 0,0-3 2,0-1 9,-12 1-10,-11-1 10,-8-2-4,-3 0-7,-5-8-21,1 1-16,2-7-80,3-3-66</inkml:trace>
  <inkml:trace contextRef="#ctx0" brushRef="#br0" timeOffset="12510.8055">30831 16517 49,'0'0'51,"0"0"-8,0 0-11,0 0-18,0 0-4,0 0-10,0 0-1,0 0 1,-3 0-12,-2 0 7,-7 15 3,-1 9 2,-9 11-1,-5 7 5,-3 9 1,-4 4-3,-2 1-2,1 2 10,2-6-1,2-2 22,3-3-2,1-2-10,0-2 17,0 0-23,5-4-10,-2 0 10,-1 5-10,1-2-3,1 1 8,4-2-6,7-8-2,2-4 5,4-7 0,-2-5-4,3-7-1,4-5-36,-1-5-71,2 0-51</inkml:trace>
  <inkml:trace contextRef="#ctx0" brushRef="#br0" timeOffset="13093.4132">30156 17270 5,'0'0'44,"0"0"-14,0 0 11,0 0-4,0 0-1,0 0-36,6-7-15,-6 25 4,0 11 11,-4 9 7,-5 5-5,1 4 4,4-3-1,0-5-5,4-6 0,0-6 0,0-4-3,4-7 3,9-6 2,8-3 3,10-4 18,8-3 2,8 0-7,0-8-9,-3-5-4,-6-4-5,-7 1 0,-4-1-11,-4 0-32,-5 1-87</inkml:trace>
  <inkml:trace contextRef="#ctx0" brushRef="#br0" timeOffset="14156.0926">27041 18230 20,'0'0'2,"0"0"-1,0 0 18,0 0 12,0 0-16,0 0 0,83-6 20,-57 6 2,-4 0-27,5 0-1,2 0-9,5 0 0,7 0 5,1 0-4,5 4 3,-1-1-4,-6 2-40,-4-2-6,-6-2-6</inkml:trace>
  <inkml:trace contextRef="#ctx0" brushRef="#br0" timeOffset="14499.8255">27118 18349 4,'0'0'60,"0"0"-24,0 0 8,110 21-24,-72-17-8,7-1-7,1-3-5,5 0 4,1 0-2,-2 0-2,-3 0 0,-5 0-3,-8 0-40,-7 0 1,-8 0-27</inkml:trace>
  <inkml:trace contextRef="#ctx0" brushRef="#br0" timeOffset="14956.9418">27587 18048 75,'0'0'62,"0"0"-25,0 0-37,0 0-8,0 0 2,0 0 3,1 33 5,6-13-5,0 5 3,3-3 0,-1 6 1,2-4 6,-1 1-7,-1-1 0,-1-3 6,-5-3-4,-3 0-2,0-1 3,-5 1 16,-14-4-14,-5 1 9,-8 0-10,-4-2-4,-5 4 12,-4-5-12,-2 3 0,2 0-36,3-4-96</inkml:trace>
  <inkml:trace contextRef="#ctx0" brushRef="#br0" timeOffset="16144.5915">28097 18341 35,'0'0'0,"0"0"2,0 0-2,0 0 5,0 0 14,0 0-10,33 18 0,-23-18 21,6 0 47,4 0-33,4-3-14,4-8-21,2-2-5,0-5 10,-3-3-14,2-2 2,-4-5 4,-3 1-6,-4-2 0,-3-4 3,-3 3-3,-3-3 2,0-2-1,-3 4-1,0 0 4,-1 5-1,-1 1-4,-4 9 2,0 4-1,0 6 12,0 1 8,0 5 2,0 0-22,0 0-9,0 15 3,-11 13-3,-1 7 7,-4 11 2,3 5 3,-4 3 10,2 3 5,1 3-4,0-1-3,2 0-3,2-1-2,5-5 2,2 1-4,3-1-4,0 3 7,0-8-6,5-5 2,4-8-3,-1-5 0,0-10 4,-4-8-3,-1-3 1,0-9 11,-1 0-6,0-15 17,-2-9-24,0-7 4,0 0-8,0-2 4,-8-2 0,0 0-3,2 4 2,2-1 1,0 4-5,4 2 5,0 2 0,0 3 1,8 0-1,12 2 0,5 2-5,7 3 2,-4 3-11,-4 1-76,-8 4 44,-6 0-45,-3 1-1</inkml:trace>
  <inkml:trace contextRef="#ctx0" brushRef="#br0" timeOffset="18901.9798">24981 16327 25,'0'0'20,"0"0"4,0 0 25,0 0-30,0 0-9,0 0-4,0 0 7,-3-36-11,-3 33 0,-3 0-2,-6 0 0,0 0 0,-6 1-3,-3 1 8,-4 1-5,-6 0 3,-2 0 2,-3 0-9,-3 3 4,0 6 0,-4 5 9,-3 0-1,-5 6 5,-4 0 5,1 2-13,3 3-4,5-1-1,6 1 2,-3-1 3,2 1-4,-2-2-1,0 3 0,-2-2 4,3 2-5,4-1 1,5 1 0,5 0 9,1-3-9,3 0 2,3-4-2,2-2 5,4-2-6,3 1 1,2-5 0,5 0-4,2 1 4,3-2-1,1 1 0,1-1 0,1 3-3,0-2 4,0 2-6,0-1 5,6-1-9,8 3 10,0-1 0,4 0 8,3-1-3,1 0-2,7-3-2,5-3 6,5-1-3,5-4 2,-2-1 1,-1 0-6,-8 0 0,-6 0 1,-5 0-1,-4 0 1,-2 0-2,-2 0 0,-3 0 0,-1-5-12,-4-2 4,-5 1-4,-1 0-9,0-3-34,0 0 25,0 1 28,0-2-15,0 1-2,-3 0 11,-1 0-6,-1 3 14,0 1-4,-1 2 5,1 0-1,2 1 5,1 2-5,1 0 2,1 0-2,0 0-4,0 0-1,0 0-5,1 10 3,9-1 4,1 3 6,0 0 0,-1 3-2,-3 0 0,1 3 11,-4-1-7,1-2 10,1-2-10,-5-1-2,-1 0 32,0-1-30,-3-1 7,-15 1 9,-4 0-15,-8-3 2,0 2-8,-1-4-82,1-4-24</inkml:trace>
  <inkml:trace contextRef="#ctx0" brushRef="#br0" timeOffset="20412.3024">28733 18074 32,'0'0'7,"0"0"3,0 0-8,-42 87 1,35-56 2,-1 7-4,4-1 13,1 2 4,3 0 7,0-1-14,0-2-8,13-1 0,5-2 2,4 0-3,1-1 0,-1-3-2,2-5-40,-6-6-50</inkml:trace>
  <inkml:trace contextRef="#ctx0" brushRef="#br0" timeOffset="21021.0494">29114 18246 51,'0'0'4,"0"0"-2,0 0-4,0 0 3,0 0-1,0 0 4,-62-7-3,52 13 5,-4 12-4,-2 7 10,-2 4 7,3 6-16,-1-2 5,7 1-8,4 0 2,5-4-4,0-2 4,2-5-2,14-5 0,4-6 3,3-6-3,6-5 13,-1-1-11,2 0 39,-3-4-35,-8-10 2,-4-1 6,-6-6-6,-4 0 8,-5 0 20,0-4-25,0 0 1,-13 0-9,2 4-3,0 1 0,4 5-24,-1 2-76,1 5-1</inkml:trace>
  <inkml:trace contextRef="#ctx0" brushRef="#br0" timeOffset="21474.1518">29337 18115 10,'0'0'81,"0"0"-43,0 0-36,0 0-2,0 0-9,0 0 9,17 26-5,-8-3 12,1 2-5,2 4 9,1-2-10,1 3 12,2 0-7,-2 0-4,3 0 5,-3-1-3,-3-5-6,-1-5 2,-7 2 0,-3-1 5,0-1-2,-5 3-3,-14-1 18,-8 2-18,-3-2 16,-1 1-15,1-4 2,3 0-6,6-3-34,5-7-82</inkml:trace>
  <inkml:trace contextRef="#ctx0" brushRef="#br0" timeOffset="22083.4999">29725 18198 84,'0'0'58,"0"0"-58,0 0-12,0 0 10,0 0 2,0 0 0,106-9 0,-76 7 3,1 1-3,0-2 0,1 2 0,-3 1-2,0 0 2,-3-2-57,-6 2-15</inkml:trace>
  <inkml:trace contextRef="#ctx0" brushRef="#br0" timeOffset="22458.4789">29715 18379 22,'0'0'0,"0"0"0,0 0 47,0 0-6,79 0-22,-38 0 5,4-6 9,1 0-24,-2 1-7,-11-1 1,-7 5-3,-5-2-1,-7 3 0,0 0-33,-3-3-36,-2 1-10</inkml:trace>
  <inkml:trace contextRef="#ctx0" brushRef="#br0" timeOffset="23900.9309">30368 18292 19,'0'0'72,"0"0"-72,0 0-3,0 0 1,0 0-3,0 0 8,22 10-3,-8-6 30,2-2 3,-1-2 21,3 0-30,-1 0 0,2 0-2,3-2-22,1-5 10,-1-5-8,2 2 2,-2-6 7,-4 1-9,0-3 6,-3-2 7,1-2-14,-2-2 2,4-1-3,-3-6 0,-2 3-6,-2-2 8,-7 1-2,-4 0 8,0 4-8,0 1 2,0 2 1,0 8-3,0 0 13,0 10-9,0-3 15,0 6 12,0 1-31,0 0-1,0 0-10,0 8-6,0 10 12,0 9 0,0 6 4,0 6-3,-9 6 3,-3 3 1,-1 2 2,1 0 9,0-2 2,3 2-6,3-4 2,0 1 1,1-2-10,3-3 5,2 0-4,0-6 2,0 2-1,0-8-2,0-4 1,5-8 3,1-6-3,-1-6-1,-1-3 1,1-3 8,0 0 4,0 0 4,3-12-5,-1-6-3,-1 0-8,-1 0 8,-3-5-6,-2 0 1,0 1-8,0-2 4,0 0-1,-10 1-1,-3 2-16,-5-2 7,1 4-12,1 2 3,5 1 18,5 4 4,5 1-1,1 1 0,0 2 3,0 1-8,1 1 2,16-1-7,7 3 2,4 0 10,7 1-3,-3 1 0,0 2-3,-7 0 2,-1 0-63,-6 0-92,-3 0-33</inkml:trace>
  <inkml:trace contextRef="#ctx0" brushRef="#br0" timeOffset="24358.5619">31262 17947 29,'0'0'63,"0"0"-56,0 0 3,0 0 20,0 0 11,0 0-35,0 0-6,-24 24-5,7 4 3,0 7 4,0 5 1,2 6 8,6-4-3,5 0 1,4-3-4,0-1-5,12-2 0,13-1 8,3-4-3,4-2 6,2-5-10,-1-3 8,-2-6-9,-4-1-62,-9-11-76</inkml:trace>
  <inkml:trace contextRef="#ctx0" brushRef="#br0" timeOffset="24811.6678">31621 18094 10,'0'0'133,"0"0"-127,0 0 0,0 0-12,0 0 12,0 0-5,36 62 9,-31-38 6,-1 3 6,-2-4-14,-1 1-4,-1 0 5,0-3-8,0 0 2,0-4-1,-3-2-1,-3-5 6,2 1-7,1-5-10,1-2-43,2-4-99</inkml:trace>
  <inkml:trace contextRef="#ctx0" brushRef="#br0" timeOffset="25198.2398">31899 17992 74,'0'0'71,"0"0"-62,0 0-9,0 0-11,0 0 10,0 0-2,64 12 3,-42 15 3,-4 5 5,0 2-1,-6 2 10,1 3-16,-2 1 8,-4-1-9,-2-2 2,-3-1 5,-2-2-6,-5-4 0,-16-2 9,-12 1-10,-7 1 13,-10-1-13,-3 1-20,-1-3-68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0:39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13237 1107 255,'0'0'132,"0"0"-50,0 0 5,0 0-74,0 0 21,0 0-3,0 0-15,0-20 23,0 20-38,0 11 1,0 16 21,2 12 6,1 11 20,0 7-46,-1 2 4,-2-2 3,1-3-9,1-3-1,-1-6 0,1-4 15,-2-7-31,3-5-12,2-6-78,0-5-14,1-9-158</inkml:trace>
  <inkml:trace contextRef="#ctx0" brushRef="#br0" timeOffset="485.4598">13120 1003 370,'0'0'53,"0"0"30,0 0-63,0 0 49,42-87-32,-19 75-32,3 3 47,2 3-23,8 6-17,4 0 44,8 22-55,5 17 36,6 16-24,-5 8 10,-8 3-10,-12 0-13,-6-3 8,-11-3-16,-1-1 23,-10-5-15,-6-4 0,0-2 11,-27-3 1,-10-1-10,-10-6 0,-11-4 15,-3-5-13,2-5-4,2-6 0,11-7-14,7-7 4,3-4-43,5 0-46,7-17-19,9-11-122</inkml:trace>
  <inkml:trace contextRef="#ctx0" brushRef="#br0" timeOffset="986.8132">13880 1119 486,'0'0'66,"0"0"-33,0 0-22,0 0 20,0 96 75,0-43-53,0 1-31,0-1 27,0-7-40,0-5-6,0-8-3,0-1 21,2-5-47,1-5 26,5-2-14,-4-8-20,2-9-152,3-3-62,-5 0-134</inkml:trace>
  <inkml:trace contextRef="#ctx0" brushRef="#br0" timeOffset="1218.6096">13927 1069 356,'0'0'76,"0"0"10,0 0-19,13-78-35,7 63 0,4 0-26,2 6 17,0 6-8,2 1-6,2 2 10,3 2-19,1 10-4,-3 6-18,-5 1-181,-13 3-127</inkml:trace>
  <inkml:trace contextRef="#ctx0" brushRef="#br0" timeOffset="1411.8405">13919 1366 211,'0'0'37,"0"0"8,0 0 76,0 0-40,91 3-50,-58-8-11,-6 5 1,-2 0-6,-8 0-30,-11 8-13,-6 7-234</inkml:trace>
  <inkml:trace contextRef="#ctx0" brushRef="#br0" timeOffset="1603.8025">13902 1646 241,'0'0'54,"0"0"33,0 0 79,0 0-122,101 1 2,-62-8 17,3-3-58,-4 3 13,-2-1-18,-6 5-27,-3 0-45,-5-1-213</inkml:trace>
  <inkml:trace contextRef="#ctx0" brushRef="#br0" timeOffset="2051.7935">14425 1096 181,'0'0'458,"0"0"-334,0 0-89,0 0 12,0 0-46,0 0 6,-19 32-14,19 18 14,1 8 4,7 3 13,2-4-12,7-6 0,2-7-12,3-5 6,5-10-16,0-1 17,1-8-7,4-7 0,2-8 6,5-5-7,4 0 1,-1-17 0,-8-7-1,-4-5 7,-9-4-6,-9-5 0,-3-2 14,-8-4-14,-1-1 0,0 1 6,0 3-16,-10 4 10,1 6-23,0 5-32,3 6-179,5 7-161</inkml:trace>
  <inkml:trace contextRef="#ctx0" brushRef="#br0" timeOffset="2405.9832">15035 998 596,'0'0'22,"0"0"-3,0 0 0,0 0 29,0 0-48,0 0 2,48-14 15,-12 22 4,4-3 22,8-4-14,0-1-26,5 0 20,-1 0-23,-2 0 5,-7-6-12,-9 3-9,-10 1-105,-13 2-120,-10 0-185</inkml:trace>
  <inkml:trace contextRef="#ctx0" brushRef="#br0" timeOffset="2668.6075">15301 1027 18,'0'0'465,"0"0"-428,0 0 58,-15 99 15,12-60-42,3 2 1,0-2-51,0 0 10,0 2-27,0-2 20,3-3-16,3 2-5,-5-5 0,-1-1-3,0-5 7,0-3-8,0-5-15,0-5-77,2-5-62,4-8-145</inkml:trace>
  <inkml:trace contextRef="#ctx0" brushRef="#br0" timeOffset="3154.3236">15899 1089 454,'0'0'61,"0"0"-48,0 0 28,0 0 33,-16-84-38,7 70 40,0 0-29,-5-1-14,-5 5 14,-5 1-45,2 7 20,-5 2-22,2 3 10,2 20-16,5 7 6,3 7 0,8 7-7,7 1 10,0 2-3,18-2 0,19-1 3,11-4-10,9 1 7,1-6 0,-3-5-5,-9-3 15,-13-5-10,-12-3 0,-15-1 6,-6-3-10,-3 0 4,-24-2 0,-7-1 18,-8-1-7,-1-3-3,1-6-8,3-2 11,2 0-28,4 0 1,0 0-54,5 0-82,1-2-174</inkml:trace>
  <inkml:trace contextRef="#ctx0" brushRef="#br0" timeOffset="3909.4214">16600 956 99,'0'0'69,"0"0"31,0 0 19,0 0-19,0 0-13,0 0 16,-95-1-39,73 1 6,-5 12-29,-5 10-33,0 12 9,-6 9-17,5 7 4,5 4 6,9 0 1,10-2-4,9 0 4,0-4 5,10-4-7,11-4 4,9-6-3,9-9-16,8-7 11,8-10-5,4-7 0,0-1-16,-3-1 14,-9-14-103,-12-5-250</inkml:trace>
  <inkml:trace contextRef="#ctx0" brushRef="#br0" timeOffset="5598.3233">16955 920 343,'0'0'175,"0"0"-127,0 0 22,0 0-41,0 0 8,0 0 2,0-3-32,0 30-7,3 11 58,3 9-25,-4 5 11,-2 1-37,3-2 3,-2-4-1,2-3 10,0-1-18,1-4-1,-1-4 2,-2-5-23,-1-11-1,3-4-69,0-8-97,-2-7-204</inkml:trace>
  <inkml:trace contextRef="#ctx0" brushRef="#br0" timeOffset="6015.0489">17060 1178 467,'0'0'89,"0"0"-51,0 0-38,0 0 13,0 0-13,0 0-1,85-29-5,-54 26 10,2 0-4,-3 0 2,-2-3 12,-7 0-14,-1-5 0,-4-1 1,-3-4-5,-4-4 8,-4 1-4,-3-5 4,-2 1 10,0-3-5,0 4 2,0 3 34,-3 6 57,1 8-45,2 4 6,0 1-36,0 5-9,0 25-19,0 15 1,0 10 0,0 0 13,5-4-9,3-7-4,-2-2 0,2-5 18,1 0-20,-2-6 2,-2-2-14,-2-8 14,0-5-99,-2-5-126,1-11-422</inkml:trace>
  <inkml:trace contextRef="#ctx0" brushRef="#br0" timeOffset="6678.8948">18729 830 276,'0'0'134,"0"0"-72,0 0 19,0 0-3,0 0-72,0 0 13,-23 136 54,6-72-27,1-1 18,2-7-48,1-6-10,4-4 7,1 0 1,-1-3-14,-2-2 0,0-5 15,-2-6-21,4-4 6,1-8-37,4-5 14,2-8-105,2-5 20,0 0-76,0-8 16</inkml:trace>
  <inkml:trace contextRef="#ctx0" brushRef="#br0" timeOffset="6979.552">18686 970 195,'0'0'100,"12"-78"1,-4 49 5,2 9-35,-3 9-16,1 8-25,4 3-26,1 1 23,8 29-22,-1 14 48,0 14 24,-6 9-50,-4-3 18,-4-4-35,-3-7-7,0-4 6,-3-5 2,0-4-11,0-3 0,0-7 9,0-1-12,0-8 3,0-6-26,0-4 18,0-7-81,0-4-41,0 0-65,0-12-223</inkml:trace>
  <inkml:trace contextRef="#ctx0" brushRef="#br0" timeOffset="7164.4709">18649 1171 125,'0'0'152,"0"0"-150,0 0 2,101-1 44,-66 1-30,-1 0-4,-1 0-14,-5 0-57</inkml:trace>
  <inkml:trace contextRef="#ctx0" brushRef="#br0" timeOffset="7881.9218">19168 897 419,'0'0'95,"0"0"15,0 0-18,0 0-21,0 0 6,0 0-77,-1-15 11,1 56-7,0 16 1,0 8 33,-5 1-36,1-7 10,-1-6-2,2-8-7,3-5-3,0-4 1,0-7 22,0-6-19,2-7-4,13-4 2,7-5-14,9-7 16,14 0-4,4-11 0,9-9-15,-1-2 5,-9-2-102,-10 1-332</inkml:trace>
  <inkml:trace contextRef="#ctx0" brushRef="#br0" timeOffset="8721.731">19960 759 314,'0'0'86,"0"0"-8,0 0 9,0 0-24,-104-32-28,69 32 23,-3 22-18,-3 15-20,3 20 21,2 13-33,7 5 16,9 0-10,9-9-1,6-10-6,5-6-7,0-5 0,10-7-6,8-5 13,4-8-7,6-7 0,4-9 10,4-6-7,1-3-3,-2-3-13,-3-15 12,-10-5-49,-8-2 28,-13-4 14,-1 1-15,0-2 13,-12 1 6,3 4 4,0 2-3,5 2 15,2 6-12,2 3 23,0 4-17,3 2 2,15 3-8,8 3 0,3 0-12,1 0 18,-1 13-6,-6 8 0,-6 2 8,-7 6-10,-7-2 2,-3 3 0,0-3 14,0-1-5,-11-4-9,3-4 0,0-4-23,2-5 0,5-4-107,1-5-139,0 0 0</inkml:trace>
  <inkml:trace contextRef="#ctx0" brushRef="#br0" timeOffset="9138.418">20346 858 395,'0'0'120,"0"0"-58,0 0-10,-104-15-7,76 40-38,2 12 23,3 13 34,3 7-37,5 3 39,7-6-46,8-2-16,0-7 2,5-5 2,13-4-8,6-5 0,3-10 9,0-8-9,2-10 0,4-3 0,2-5-3,2-17 12,2-10-9,-5-3 0,-5-5 5,-9 0-12,-9-1 9,-9-1-2,-2-2 3,-10 1 6,-10-4-9,2 3 0,0 7-65,7 6 5,5 13-173,3 6-162</inkml:trace>
  <inkml:trace contextRef="#ctx0" brushRef="#br0" timeOffset="9523.8585">20702 788 519,'0'0'138,"0"0"-54,0 0-52,0 0-25,0 0-10,0 0 6,-6 114 1,4-45 50,-2 1-31,-1-7-9,1-4-5,-2-10 12,5-2-21,-1-5 0,1-4 4,-1-6-27,2-10 11,0-7-65,0-8-51,0-7-127,6 0 0</inkml:trace>
  <inkml:trace contextRef="#ctx0" brushRef="#br0" timeOffset="9987.4321">20743 801 635,'0'0'175,"0"0"-126,0 0-9,0 0-26,0 0 6,0 0-23,71-33 3,-36 33 0,0 15-17,-7 6 19,-7 7-2,-11 4 0,-10 3-3,0 2-2,-20 0-34,-12-4-7,-3-5 19,-3-5-27,2-7 54,3-2-3,8-3 14,6-5-8,10-3 5,3-2 15,6 1 7,0 2-30,0 5 0,9 3 1,10 3 15,6 3 5,1 3-7,1 2-8,-2 3 22,0 2-18,1 0-10,-1 0 0,-2-4 21,0-1-22,-2-4 1,-6-2-20,-2-5 5,-3 0-114,-6-6-36,-2-3-83</inkml:trace>
  <inkml:trace contextRef="#ctx0" brushRef="#br0" timeOffset="10504.4423">21229 780 513,'0'0'189,"0"0"-142,0 0-44,0 0 47,0 0-25,88 6-12,-53-6 15,5 0-22,-2 0-2,-2 0-4,-8-3-34,-7-1-30,-14 1-139,-7-2-150</inkml:trace>
  <inkml:trace contextRef="#ctx0" brushRef="#br0" timeOffset="10742.5423">21376 776 304,'0'0'65,"0"0"-8,0 0 48,-27 108-28,24-63-16,0 3 33,3 1-41,0-3-8,0-1-17,2-7-12,7-2-13,-1-3-3,-1-1 0,-1-4 0,-3-2 13,-3-6-13,0-4 0,0-4-60,0-6-28,-5-4-119,1-2-155</inkml:trace>
  <inkml:trace contextRef="#ctx0" brushRef="#br0" timeOffset="10927.449">21306 1316 428,'0'0'272,"0"0"-241,0 0-28,0 0-3,0 0 0,0 0 46,60 14-38,-26-11 9,3-2-11,1 1 12,0-2-25,0 0 7,-3 0-61,-2-3-71,-4-8-198</inkml:trace>
  <inkml:trace contextRef="#ctx0" brushRef="#br0" timeOffset="11475.6852">21892 745 364,'0'0'145,"0"0"-79,0 0-51,0 0-5,0 0 15,0 0 14,29 20 3,-1-14 16,9-3-37,7-3 23,5 0-40,3 0 9,2 0-9,-2-1-4,-3-7-57,-10 2-104,-12-1-205</inkml:trace>
  <inkml:trace contextRef="#ctx0" brushRef="#br0" timeOffset="11745.0813">22164 779 53,'0'0'262,"0"0"-142,0 0 65,-9 90-79,9-51-40,-1 5-11,1 1-50,0-3 39,0-1-40,0-4 3,0-2-2,0-3-1,3-4-4,4-2 0,2-4-3,3-4 0,4-1-57,2-5-109,1-7-57,1-5-153</inkml:trace>
  <inkml:trace contextRef="#ctx0" brushRef="#br0" timeOffset="12114.9004">22632 779 279,'0'0'111,"0"0"-42,0 0 99,0 0-38,0 0-70,0 0-48,0 58 4,-1-9-16,-2 0 2,1 1 30,2-6-23,0-7-9,0-3 5,0-9-7,0-4 8,0-4-6,-3-7 0,-1-4-16,4-4-1,0-2-84,0 0-13,0-11-70,0-9-119</inkml:trace>
  <inkml:trace contextRef="#ctx0" brushRef="#br0" timeOffset="12615.9128">22653 705 434,'0'0'73,"0"0"22,0 0-32,0 0-29,79-72 19,-56 67-52,0 5 11,2 0-2,-2 15-2,0 11-8,-4 8 34,-6 5-27,-5 2 37,-3-2-31,-5-3-12,0-5 19,0-7-12,0-6-8,0-8 0,0-7 8,0-3 1,0 0-9,0 0 0,0-8 0,13-11 5,2-6-5,4-7 0,3-3 9,3-2-11,4-1 2,3 5 0,2 6-10,-7 10 13,-6 10-3,-7 7 0,-5 7-13,-1 23 5,-5 12 16,-3 13 1,0 8 24,-8 2-26,-4-4 11,2-3 1,3-10-5,1-6-11,1-6-3,-1-4 0,0-2-12,0-6-26,-1-5-31,-1-5-165,0-11-379</inkml:trace>
  <inkml:trace contextRef="#ctx0" brushRef="#br0" timeOffset="14388.8199">12641 1983 89,'0'0'35,"0"0"26,0 0-1,83 1 20,-57-1 19,2 0-24,3 0 9,1 2-30,5 1-28,5-1 22,7 0-40,8-2-6,7 0 4,5 0 9,0 0-15,-3 0 0,-3 0 4,-2 0-9,-1 0 5,-2 0 0,-3-2 0,3-1 12,4-1-12,5 0 0,7-1 2,2 1-10,3-2 9,-2 2-1,0 2 0,-1 0 5,3 1-5,-1-2 0,1 0 7,-1 0-22,2 0 16,2-2-1,4 1 0,-2-2 11,1-1-11,0 2 0,0-1 1,-1-1-9,4 3 8,4-2 0,7 2-1,4-3-10,0 3 4,-5-2-5,-1 1 12,-4 2-12,-2-1 12,-2-1 0,-1 3 0,3-3 11,0 0-14,3 1 3,2-2 0,2 1-4,2 2 4,-2-1 0,3 2 0,-4-1 6,-2 1-6,-1 0 0,-1-1 1,-2 3-13,0-2 16,0 2-4,-2 0 0,1 0 16,2 0-15,2 0-1,3 0 4,2 0-6,0 0 5,-2 0-3,2 0 0,1 0 12,-3-2-14,0 0 2,-5 0 0,-3 1-10,-3 1 14,-3 0-4,1 0 0,0 0 8,2-2-11,-2 1 3,-1-2 0,-1 0-10,2 1 16,-1-1-6,-2 0 0,-1 2 5,-3-1-5,0 2 0,-2 0 3,-1 0-10,1 0 7,4 0 0,7 0 0,8 0 9,5 0-12,7 0 3,4 0 0,2 3-7,8 0 10,-1 2-3,3-1 0,-1 1 8,1-2-11,5-1 3,0 3 0,6-1-7,-2 0 8,2 2-1,2-2 0,-2 4 10,0-1-12,0-1 2,1 2 0,2-1-10,1 0 14,-1-2-4,0 1 0,-8 2 5,-1-1-7,-3 1 2,-9 1 0,-6-2-7,-8 3 11,-4-2-4,-10 3 0,-10-2 7,-16 2-11,-16-1 4,-13-2 0,-15-1-11,-12-2 11,-5-2-64,-5-3-87,-18 0 78,-10 0-197</inkml:trace>
  <inkml:trace contextRef="#ctx0" brushRef="#br0" timeOffset="17265.0686">17676 874 131,'0'0'184,"0"0"-60,0 0-50,0 0-8,0 0 19,0 0-65,3-3 10,-3 1 13,0 2-40,2 0 28,-2 0-31,0 0 0,0 0 13,0 0-1,0 0-12,0 0 0,0 0 13,0 0-14,0 0 1,0 0-11,0 0 5,-2 0-19,-4 0-21,1 0 27,1-1-18,0 1 32,1 0-19,1 0 10,-1 0 4,2 0-48,1 0 33,0 0-14,0 0-2,0 0 40,0 0-5,0 0 6,0 0-3,0 0 13,0 0-9,1 0 5,1 0 0,-2 0 11,0 0-16,0 0 0,1 0 25,1 0-8,1 0 21,1 0-32,-1 0 2,0 0 6,-1 0-15,1 0 6,-2 0 8,2 0-10,2 0-4,-2 10 7,1 5-4,0 5 42,-4 2-13,0 0-7,0 3 22,-10-1-44,-7-1-6,-5-1-2,-3 4-137,-5-1-137</inkml:trace>
  <inkml:trace contextRef="#ctx0" brushRef="#br0" timeOffset="17866.5578">17773 1431 260,'0'0'78,"0"0"-64,0 0 68,0 0 6,0 0-14,0 0-1,0 0-20,0 0 8,3-8-23,2-3-34,2-4 10,-3-3-14,4-1 1,-1-4-10,1 2 14,1 2-5,-5 5 0,-1 5 3,-1 4-6,-1 4 3,-1 1 0,2 0-17,1 0 7,4 13 10,7 8-11,2 5 27,3 0-19,5 2 3,-3-4 0,-1-2-3,-4-1 6,-7-5-3,-8 1 0,-1-3 14,-7-1-13,-18 0-1,-8 1-17,-3-2-4,-3 0-102,0-3-190</inkml:trace>
  <inkml:trace contextRef="#ctx0" brushRef="#br0" timeOffset="20731.5513">3564 3434 482,'0'0'85,"0"0"-79,0 0-6,0 0-5,0 0 5,88 38 41,-27-35 7,9-3 13,8 0-49,2 0 15,-1 0-3,-7 0-16,-5-5 5,-9 5-13,-11 0-38,-12 0-34,-15 0-115,-14 0-108</inkml:trace>
  <inkml:trace contextRef="#ctx0" brushRef="#br0" timeOffset="21244.0029">4978 3125 369,'0'0'178,"0"0"-170,0 0 37,0 106 15,0-60 40,0 1-51,0 1-34,0-3 34,0-1-48,3-4 5,2 0 8,-2-7 2,-2-2-16,1-5 0,-1-5-56,1-6-2,1-10-161,5-5-102</inkml:trace>
  <inkml:trace contextRef="#ctx0" brushRef="#br0" timeOffset="21560.4421">4992 3081 264,'0'0'21,"0"0"-20,0 0 89,0 0-33,0 0 13,0 0-1,89-66-30,-62 83 28,3 7-12,-5 5-23,2 1 5,-12 0-31,-1-3-6,-10 0 0,-4-1-3,-2-1 1,-22-3-6,-5 1-16,-3-5 20,1-7-48,7-4-83,5-7-175</inkml:trace>
  <inkml:trace contextRef="#ctx0" brushRef="#br0" timeOffset="22478.0867">5411 3622 275,'0'0'52,"0"0"40,0 0-51,0 0 17,81 29-22,-58-29-13,3 0 46,0 0-57,0-2 26,-5-7-31,-3-3 11,-5-3-3,-1-3-15,-6-3 2,-6-1 13,0-3-3,0-1-12,-11 4 0,-6 1-2,-4 1-3,3 7 4,-3 4 1,7 1 11,3 5 0,3 2-11,5-1 0,3 2-6,0 0 5,8 0-30,14-1 28,9-2-8,2-2 16,3 2-5,0 3 0,0 0 6,-2 0-6,-3 5 0,2 10 2,-2 7-2,-5 3 13,-5 0 2,-11 4 10,-7-1-21,-3-1 43,0-1-21,0-4-21,0-2 0,0-3 4,7-5-9,16-5 0,8-7-42,8 0-25,6-11-150</inkml:trace>
  <inkml:trace contextRef="#ctx0" brushRef="#br0" timeOffset="23627.8934">6489 3372 161,'0'0'302,"0"0"-243,0 0 12,0 0 5,0 0-51,0 0 12,-69 16-4,55 6-25,0 2 33,1 3-30,4 2 3,3-4 19,3 1-22,3-4-5,0-4-6,3-1 12,8-5-14,2-3 2,2-3 0,7-4 0,1-2 13,5 0-13,-1-11 0,-3-4-30,-9-3 20,-2-2-50,-10 0 40,-3 2 8,0 0-11,0 2 23,-9 1 0,2 1 7,-1 2 11,1 3-12,1 2 29,1 0 12,4 5-46,1-1 8,0 0-9,1 1-9,13 1-1,5-5 6,5 1 4,0-1-1,3-1-6,-2-1 6,2-4 1,-3-4-11,-5 1-4,-1-3 12,-6-1-5,-3-2-5,-2-1 21,-5-3-8,-2 1 0,0 3 5,0 2 14,-5 2-14,-2 7 25,4 2 11,0 7-33,2-1 27,-1 2-35,2 0 8,0 8-18,0 20 9,0 19 1,0 12 0,3 10 16,-1 2-10,-1-4 0,-1-3 3,0-4 16,3-4-22,-1-4-3,2-2 0,-1-5 7,-2-6-17,2-7-11,-1-11-38,7-11-31,2-10-205,3-1-204</inkml:trace>
  <inkml:trace contextRef="#ctx0" brushRef="#br0" timeOffset="24514.4191">6848 3475 488,'0'0'7,"0"0"6,0 0-9,0 0 16,71-79 62,-57 73-53,-1 6 21,-1 0-19,2 2-16,-1 14 2,-3 5-17,-2 0 6,-4 4 19,-4-1-20,0-2-5,-13 0 0,-9-4 12,-3-1-23,-3-3 11,1-5-33,2-5 22,11-2-23,3-2 26,6 0 4,4 0-20,1-5 24,0 1 0,0-1 0,0 3 29,9-2-28,7 1-1,4 0 0,5 3 17,2-1-18,1 1 1,5 0 0,0 0-3,0 0 5,1-3-2,6 0 0,-3-3 7,-5-1-8,-6 0 1,-6 0 0,-4-5-1,-5-2 4,-5-1-3,-2-5 0,-4-1 15,0 0-9,0-1-4,-10 4 4,-1 4 16,1 4-17,1 5 15,3 4 0,3 1-5,0 0-22,3 3 7,0 12 0,0 4-15,0 2 13,0 1 2,12-1 0,4-3 14,1-4-17,4-1 3,2-4 0,4-5 8,0-1-3,-1-3-2,-4 0-3,0 0 9,-8 0-9,-4 0 0,1-7 0,-7-1-3,1-2 12,-1-1-9,-2-1 0,-1-1 9,-1 0-23,0 1 14,0 2 0,0 2-9,0 3 15,0 4-6,0 1 11,0 0-6,0-1 9,0 1-14,0 0-45,0-3-127,0 1-196</inkml:trace>
  <inkml:trace contextRef="#ctx0" brushRef="#br0" timeOffset="25115.685">7474 3288 193,'0'0'48,"0"0"-41,0 0 12,0 0 61,0 0 23,0 0 10,-30-45-45,19 45-33,-3 0-31,3 0 8,0 0 21,2 0-18,-2 0-1,1 4 3,-1 7-9,-2 1-8,-2 4 0,3 1 9,-3 0-12,0 4 3,5 0 0,1 4-10,3 5 12,1 2-2,5-1 0,0 0-6,0-3-2,3-4-56,9-6-18,3-6-40,3-3-50,1-6 15</inkml:trace>
  <inkml:trace contextRef="#ctx0" brushRef="#br0" timeOffset="25786.2434">7461 3249 270,'0'0'128,"0"0"-45,0 0-50,0 0 29,0 0-50,0 0-10,10-2 12,1 8-11,-2 9-3,2 6 27,-3 3-18,-2 1 28,-6 2-8,0-2-17,0 1 7,0-2-19,-6 0-21,-3-2-35,-3-1-146,2-4-73</inkml:trace>
  <inkml:trace contextRef="#ctx0" brushRef="#br0" timeOffset="26773.2603">7456 3238 37,'0'0'64,"0"0"40,0 0-51,0 0 31,0 0 20,0 0-29,82 18 7,-65-18-37,5 0-27,-1 0 45,-1 0-62,0 0 6,-2-3-5,-1-4 21,-3-4-13,-3 1-10,-3-3 1,-4 0 12,-2 1-6,-2-2-7,0-1 7,0 2 5,0 1-2,-3 3-10,1 2 2,1 5-5,-1 2 8,2 0-5,0 0 0,0 10-7,0 10 7,6 4 10,6 3-9,1 2 5,4-1 0,-2 1-6,-1-1 9,-6 0-1,-2-1 5,-3-2-1,-3-2-6,0 1 10,-12-3-4,-4-1-12,-4-4 0,2-6 9,5-3-16,1-4 7,3-3 0,6 0-4,0 0-7,1 0 11,2 0 0,0-3 7,0-1-13,0 3 6,14-1 0,8-1-16,7-2 18,0-1-2,4-4 0,2-2 8,2-2-12,6-4 4,-4-2 0,1 0-7,-7-1 7,-9 0 0,-5-5-3,-10 1 7,-4-1-10,-5 2 6,0 2 0,0 3-4,0 8 22,0 3-18,0 6 31,-6 2-31,0 0 30,-7 14-30,-1 13 0,1 8-18,4 2 26,6 0-8,3-4 0,0-5 3,1-4-24,13-4 0,2-5-42,3-8-53,2-3-95,5-4-160</inkml:trace>
  <inkml:trace contextRef="#ctx0" brushRef="#br0" timeOffset="27274.5033">8544 3250 378,'0'0'146,"0"0"-4,0 0-11,0 0-29,0 0-88,0 0 12,-76-25-26,52 41 12,0 8-9,5 2-3,2-1 0,8 1 0,6-5 7,3-1-7,0-5 0,0-2 6,8-2-15,5-6 9,5-3-4,1-2-8,3 0-5,-2-15 8,3-9 6,-1-7-5,-2-8 0,-1-10 8,-1-3 0,1-2-4,0-5 16,-2 2-12,-1-2 33,-4 5-7,-4 7 50,-5 12-49,-3 13 3,0 13 5,0 9-25,0 1-18,0 34 8,0 22-4,0 19-5,0 5 10,-11 0-1,4-2 0,2-5-68,5-9-7,0-14-111,0-16-429</inkml:trace>
  <inkml:trace contextRef="#ctx0" brushRef="#br0" timeOffset="28393.1174">10084 3384 486,'0'0'118,"0"0"-104,0 0-14,0 0 10,0 0 8,0 0 50,43 20-57,-21-20 20,4-9-10,-1-6-10,0-5-3,-2-1-8,-5-2-19,-2 2 13,-5 3-28,-4 3 33,-3 0-13,-2 6 28,-2 4-13,0 3 6,0 2 9,0 0 30,0 0-46,0 18 0,0 5-12,0 4 27,0-2-18,0-1 3,0-3 0,4 0-10,5-5 15,-1-2-5,7-2 0,-2-6 8,2-3-8,0-1 0,1-2 2,-2 0-17,2-7-36,-1-10 46,6-6-3,1-6 9,-2-2-7,4-1 6,-2 4 0,-4 8-9,3 5 15,-6 9-6,3 4 0,-2 2 14,-1 8-10,0 12-4,-2 7 2,-2-2 52,1 6-49,-6-5 19,-3 0 15,-3-2-37,0-4 32,0-5-28,0-3-3,0-6 21,-2-1-16,1-5-8,-1 0 2,2 0 15,0-19-25,0-8 8,0-9-18,15-6 14,6 1-26,3 5 30,-6 9-10,4 12 11,-3 6-5,-3 8 4,0 1 0,-3 6-12,1 13 10,-1 7 2,2 0 0,-3 0 14,2 0-5,-1-2-9,0-3 0,5-3 1,-1-4 3,2-7-7,-1-2 3,0-5-135,-2 0-144</inkml:trace>
  <inkml:trace contextRef="#ctx0" brushRef="#br0" timeOffset="28662.5527">10282 3035 840,'0'0'0,"0"0"-38,0 0-142,0 0 128,0 0-12,0 0-281</inkml:trace>
  <inkml:trace contextRef="#ctx0" brushRef="#br0" timeOffset="30288.0788">12163 2743 50,'0'0'318,"0"0"-237,0 0 44,0 0-13,0 0-36,0 0-20,0 0-56,2 15 8,-2 16 18,0 12-4,0 4 20,0-1-15,0 2-25,0-3 16,0-4-18,3-4 4,3-2-8,4-1 7,-1-6-6,0-1-9,1-6-55,1-3 5,1-5-73,3-4-69,0-8-105</inkml:trace>
  <inkml:trace contextRef="#ctx0" brushRef="#br0" timeOffset="30773.7838">12696 3015 212,'0'0'304,"0"0"-195,0 0-25,0 0 10,0 0-11,0 0-72,-34-2-7,10 0-3,0-1 12,0-5-13,2-2 0,1-4 4,1-4-5,3-4 1,1-4 0,3-3-3,6-1-11,7-3 2,0-3 9,13 1-43,13 4 45,3 5-33,0 8 12,-2 11 22,-4 7 0,0 4-7,-2 26 6,-2 10 2,-1 7 10,-6 6 0,-9 2-5,-3 0 30,0-1-31,-18-1 13,-6-2-18,-4-4 11,-5-2-10,-1-6-1,1-5-23,10-6-75,4-12-195,11-11-105</inkml:trace>
  <inkml:trace contextRef="#ctx0" brushRef="#br0" timeOffset="31390.6994">12987 2951 414,'0'0'98,"0"0"-14,0 0-52,0 0-16,0 0 6,0 0 41,-58 106 16,52-71-56,4 0-14,2-2-4,0-3 4,9-6-9,9-5 0,5-6 0,2-8-6,2-5 13,-2 0-2,-2 0 8,-3-11-2,-2-4-11,-6-3 12,-6-3-7,-4 0-10,-2-5 0,0 0-13,-17-2 16,-2-5-26,-2-2 25,-3-1-16,5-4-16,4 0 34,3 2-8,9 2 9,3 6-1,0 6 3,0 3 26,0 3-15,16 5-4,7 0-11,5 9 8,2 4-6,-3 0 6,-2 10 4,-8 11-5,-4 7-5,-4-2 4,-8 5 2,-1-1-4,0-3-2,-3 0 4,-9-3 0,-4-3-8,-2-1-42,2-7-84,4-5-166</inkml:trace>
  <inkml:trace contextRef="#ctx0" brushRef="#br0" timeOffset="31854.2028">13482 2962 358,'0'0'376,"0"0"-353,0 0 0,0 0 16,0 0-33,0 0 30,-74 2-28,63-2-6,4 0 23,-5-12-24,7-6-1,-1-4 0,5-9-29,1 0 29,0-2-28,7-2 14,14 2 5,9 5-25,6 3 7,0 10 25,-5 9-10,-6 6 3,-7 6 9,-9 24 0,-6 12 31,-3 8-8,-6 6 26,-18 1-10,-4-3-23,-3-3 19,2-5-35,1-6 2,7-5-5,2-2 6,-2-1-6,7-8-3,-2-4-70,4-3-53,7-8-185</inkml:trace>
  <inkml:trace contextRef="#ctx0" brushRef="#br0" timeOffset="32076.6754">13697 3282 549,'0'0'72,"0"0"-72,0 0-51,0 0 51,0 0 27,0 0-27,18-21-182</inkml:trace>
  <inkml:trace contextRef="#ctx0" brushRef="#br0" timeOffset="35751.0292">13700 3265 129,'0'0'183,"0"0"-91,0 0-36,0 0 11,0 0-29,0 0-35,21-9 31,-11 9-5,4-2 7,4-1 0,2-1-31,5-3 13,1-1-17,6-4 6,2-1 1,-1-5-8,-2-2 0,-2-1 0,-6-5 10,-2-1-10,-6-6 10,-3-1-4,-6-7 5,2-2-10,-2-1 4,1-3-3,2 0 8,-2 4-10,1 2 0,-1 8 5,-7 9 4,2 10-6,-2 8 14,0 6 13,0 0-20,0 14-9,0 23-1,0 17 0,-6 13-7,3 0 14,3 0-7,0-5 0,0-10 12,0-5-7,12-7-5,3-2 5,4-8-6,9-4 1,2-13 0,4-8-3,5-5 1,3-10-2,-2-13-15,-5-7-15,-9-2 24,-10-1-44,-9 3 54,-7 2-3,0 5 12,-4 2-3,-10 2 6,-2 6 0,-1 5 20,1 2-30,4 3 4,4 1 4,5 2 2,3 0-17,0 0 5,3 0-16,15 0 5,9 0 6,5 0 5,-3-1 0,-3 0-16,-6 1 15,-7 0-10,-6 0 11,-1 7-14,0 7 15,-2 4-1,1 3 11,-2 1-6,-2 1 34,2-2-18,3-1-12,3-4 25,3-1-28,0-5-6,6-3 0,6-7 6,4 0-6,6-9 0,4-14 0,-4-3-1,-2 0 1,-7 0 0,-6 5-1,-8 6 16,-5 4-7,-3 8 0,-3 3-3,0 0-5,0 23-2,0 15 2,-6 13 23,-5 13-22,-5 10 40,-2 7-18,-3-2-16,-1-4 15,-2-3-19,0-7-3,-3-6 0,0-9 13,2-16-20,4-13 7,8-15-9,6-6 1,7-19-3,0-21-9,10-12 19,19-4-19,13-4 19,13 1-30,10 2-7,6-1-8,2 3-143,-3 3-198</inkml:trace>
  <inkml:trace contextRef="#ctx0" brushRef="#br0" timeOffset="36283.333">16235 2703 198,'0'0'363,"0"0"-294,0 0-15,0 0 29,0 0-25,0 0-50,3 37-8,-3 11 9,0 8 18,0 1 17,0 2-42,0-5 11,0-1-13,0-5 12,0-5-10,-2-4-2,1-7-50,1-11-64,-3-13-262</inkml:trace>
  <inkml:trace contextRef="#ctx0" brushRef="#br0" timeOffset="36631.075">16096 2703 254,'0'0'410,"0"0"-410,63-97-4,-20 81 4,5 9 5,4 7-5,3 8 0,0 25 32,0 14-21,-2 10 21,-4 4-3,-5 3-18,-8-1 36,-11-1-24,-11-2-17,-14-3 9,0 0-6,-26-2 5,-16-4-2,-12-6-9,-10-7 27,-5-10-30,-2-10 0,2-6 4,5-12 2,7 0-12,8-9-5,7-15-21,8-3 2,7-5-76,10-3-88,12 3-238</inkml:trace>
  <inkml:trace contextRef="#ctx0" brushRef="#br0" timeOffset="37348.1945">17014 3031 247,'0'0'185,"0"0"-184,0 0 8,0 0 5,0 0 49,0 0 12,58 28-18,-33-25 9,2-3-6,0 0-45,1 0 18,-3 0-28,-3 0-5,-2-6 6,-7-3 6,0-2 2,-7-1-11,-2-4 5,-2 0-2,-2-4-2,0 2-4,-2 4 0,-13 2 10,-6 6-10,-5 6 0,-6 0 5,-4 3-17,-1 16 16,-3 10-4,3 8 0,4 5 12,11 2-4,9 5 10,13 0-17,0 1 13,13-3-6,13-4-8,7-7 0,7-8 16,5-9-20,9-10 4,4-9-24,3 0-29,-3-16-187,-10-8-233</inkml:trace>
  <inkml:trace contextRef="#ctx0" brushRef="#br0" timeOffset="37971.9567">17548 3024 402,'0'0'118,"0"0"-55,0 0 26,0 0-36,0 0-5,0 0-48,-10 15 13,7 13-6,1 1 13,2 3 6,0 3 19,0-5-38,5-1-1,6-5-1,3-6 10,2-5-22,2-5 7,1-8 0,2 0-16,0-8 16,0-16 0,3-3-5,-4-3-38,-3-1 42,-3 2-1,-2 3 4,-6 8 3,-2 4 5,-4 9 12,0 5 23,0 0-43,0 0-2,2 18 0,1 7 0,2 2-1,3 2 12,2-2-11,5-1 0,-1-4 10,3-2-12,2-5 2,1-11 0,4-4-11,0 0-31,8-14-13,3-8-105,-1-6-103,-2-5-41</inkml:trace>
  <inkml:trace contextRef="#ctx0" brushRef="#br0" timeOffset="38319.3304">18194 2671 207,'0'0'189,"0"0"-93,0 0 20,0 0 56,0 0-79,0 0-34,0-52-23,0 52-31,0 0 9,0 0-14,0 15-16,0 22 15,0 17 1,-2 13 11,-5 7 15,-1 1-21,-1-5 43,2-7-28,0-9-11,7-6 0,0-5-5,0-8-4,2-8 0,10-11 3,9-9-15,6-7-6,15-4-28,4-20 27,3-6-73,-7-4-82,-13 3-306</inkml:trace>
  <inkml:trace contextRef="#ctx0" brushRef="#br0" timeOffset="38557.6303">17936 2955 395,'0'0'12,"0"0"8,0 0 5,116 0 65,-65 0-29,4-3-26,0 0 21,-4-2-44,-5 2 0,-7 1-11,-8-1-1,-6 1-45,-3 1-113,-5-4-176</inkml:trace>
  <inkml:trace contextRef="#ctx0" brushRef="#br0" timeOffset="39290.399">18703 3096 498,'0'0'181,"0"0"-167,0 0 4,0 0-7,0 0 59,0 0-49,-2 0-20,2 0 18,0 0-14,5 0-5,3-4 7,3-5 8,0 0-6,2-2-9,-1-2 5,-1-2-14,2-2 7,-1-4 2,-1 0 0,0 0 10,0 2-14,2 4 4,-4 2 0,0 5-10,-1 3 12,-4 5-2,-3 0 0,2 0-39,2 18 39,4 8 6,1 7-6,3 1 25,1-1-17,1-1-4,1-4-1,-2 0 6,0-7-9,-5-1 0,-4-5 4,-5-2-3,0-2 8,-18-1-9,-10 1 3,-6-3 0,-4-1-6,4-7-31,7 0-144,10 0-211</inkml:trace>
  <inkml:trace contextRef="#ctx0" brushRef="#br0" timeOffset="40092.3324">19420 2954 363,'0'0'67,"0"0"-67,0 0 0,-90-6 38,52 27 42,4 6-5,7 1 6,9 3-48,5-5 11,8 0-36,5 0-8,0-4 9,5-4-3,12-2-6,9-9 0,5-4 1,9-3-1,6-2 12,4-16-10,-1-6-4,-3-4-15,-3-5 17,-4-5-5,-3-5 18,-1-6-25,-3-2 12,0-2 0,-5-1-9,-4 1 17,-4 5-8,-8 5 25,-3 5-8,-4 12 44,-4 10-28,0 10-27,0 6 4,0 15-10,-1 24 0,-13 17-8,-2 13 20,-1 3 5,-2-1-6,4-2 1,-1-5 15,5-7-20,5-9 1,-1-8-8,2-6 14,4-11-17,-1-7 3,2-9 0,0-7-6,0 0-2,8-15 3,14-16 2,8-9-26,3-3 22,1-3-12,-4 4 14,-3 6-10,-6 8 24,-6 10-9,-2 7 0,-3 9 11,1 2-12,4 5 1,3 16 0,0 6-9,-1 4 15,-2-2-6,0 2 0,-1-4 10,-4-2-11,2-2 1,-4-3 0,-2-4-4,-2-4-39,2-4-117,0-5-329</inkml:trace>
  <inkml:trace contextRef="#ctx0" brushRef="#br0" timeOffset="40277.2555">20409 3166 987,'0'0'0,"0"0"-52,0 0 52,0 0-26,0 0 24,0 0-159,-3-9-120</inkml:trace>
  <inkml:trace contextRef="#ctx0" brushRef="#br0" timeOffset="49588.9078">3946 5576 113,'0'0'5,"0"0"45,0 0 7,0 0 7,0 0 29,0 0-53,0 0 7,-3-14 0,3 13-47,0 1 35,0 0-31,0-2 1,0 1-4,7-2 6,16 1-7,5 0 6,9 2 2,8-1 27,4-1-21,8 0-11,9-3-1,1-1 15,4-2-17,-8 1 0,-12 4-21,-10 3-48,-11 0-62,-13 0-44,-11 0-38</inkml:trace>
  <inkml:trace contextRef="#ctx0" brushRef="#br0" timeOffset="64681.2822">5872 5109 129,'0'0'160,"0"0"-65,0 0 21,0 0 8,0 0-58,0 0 23,0-27-51,0 26-26,0-1 40,0 2-49,0 0 6,0 0-9,0 2-10,1 16 10,11 10-5,3 9 17,0 6-20,1 5 15,-2 2-7,-5-1 0,4 0 10,-4-6-10,2-5 0,1-8 4,0-4-8,1-7 5,-1-4-1,0-7 0,1-5-4,-2-3 4,-2 0-25,6-18 7,-6-3 12,1-3 6,-3 1 0,-2 0 5,4 4 5,-3 1-1,3 4-9,-3 3 10,-2 6-18,1 3 8,-2 2-3,4 0-1,5 17-2,-1 2 6,3 1 0,0 1 4,1-4-7,0-3 3,-2-2 0,1-2 1,-4-4 10,0-2-11,-2-3 0,4-1 0,0-1-4,0-16 8,1-7-3,1-6 21,-2-4-20,1-7 16,1-3-18,2-2 8,-3-4-8,2 4 0,-4 2 0,-2 8-2,-5 8-10,0 9 10,-4 9-32,0 5-2,0 5-10,0 0-102,0 0-130,0 10-58</inkml:trace>
  <inkml:trace contextRef="#ctx0" brushRef="#br0" timeOffset="65144.6333">6864 5026 575,'0'0'71,"0"0"-53,0 0 80,0 0-85,-79 2 13,56 28-26,1 9 16,0 9 2,1 5 12,3 4-18,6-3 24,8-4-31,4-8 1,1-9-6,23-5-3,3-9 1,6-6 2,1-8 0,5-5-7,1-1 12,3-21-5,-4-8 2,-5-2 10,-8-4-4,-8-1-8,-9-1 1,-8 1 6,-1-1-3,-3 2-4,-15 1 0,0 2 8,-2 2-20,0 3-8,2 7-44,3 5-96,0 7-308</inkml:trace>
  <inkml:trace contextRef="#ctx0" brushRef="#br0" timeOffset="65620.6336">7367 4930 538,'0'0'112,"0"0"-72,0 0-19,0 0-16,0 109 65,-2-63-48,-1-1 17,2-2-27,1-4-7,0-5 1,0-3 6,0-3-12,0-7 0,0-6-11,7-7-16,5-7-116,2-1-106,-4-1-89</inkml:trace>
  <inkml:trace contextRef="#ctx0" brushRef="#br0" timeOffset="66044.6337">7410 5039 547,'0'0'95,"0"0"-56,12-87 35,3 71-7,3 3-55,4 3 29,2 4-38,3 6-2,0 0 11,0 11-12,-8 12 0,-5 3-1,-8 5 3,-6 2-14,-6 1 12,-23-2-19,-5-4 9,-5-3 6,5-9 4,5-5 0,10-7 9,10-4-3,6 0-6,3 0 0,0 0 15,0 0-8,15 0-1,7 0-3,7 5 3,-1 7 14,3 0-17,-2 3-3,-1 3 6,2 1-3,0 1-3,-2 3 0,-5-4 8,-3-2-18,-5-1-27,0-3-36,-6-5-65,0-1-169</inkml:trace>
  <inkml:trace contextRef="#ctx0" brushRef="#br0" timeOffset="66367.3112">7898 4973 586,'0'0'116,"0"0"-103,0 0-6,0 0 40,0 0-7,0 0-22,16 11-6,-11 24 0,1 8 33,-3 6-42,1 0 25,-1-2-28,-1-3 8,2-8 0,-1-5-8,2-7-11,1-4-3,1-8-54,2-8-32,5-4-134,5-6-165</inkml:trace>
  <inkml:trace contextRef="#ctx0" brushRef="#br0" timeOffset="66714.8159">8274 4998 614,'0'0'46,"0"0"-46,0 0 0,0 0 0,0 0-1,0 0-5,-104 57 2,68-37 4,1-2-11,4-4 4,6-1 7,4-6 0,10-2-6,5-2 20,6 1-21,0 4 7,3 2 0,15 4 32,5 1 3,2 0-2,3 1 4,-1 1-34,-3 0 14,-4 1-4,-3 0-9,-3-2 8,-2 2-11,-3-3 0,0-1-1,1 0-110,2-7-44,7-6-159</inkml:trace>
  <inkml:trace contextRef="#ctx0" brushRef="#br0" timeOffset="67153.6737">8723 5076 506,'0'0'82,"0"0"-13,0 0 42,0 0-69,-61-90-10,44 76 0,-2 4-24,-3 5 22,2 5-30,-1 0 13,5 2-29,4 12 16,6 9 0,6 7 0,0 6 10,11 4-10,8 1 0,3 0 1,2 0-10,3-5 11,-3-3-2,-3-3 0,-8-5 12,-7-3-12,-4-2 0,-2-4 2,-2-1 8,-14-3-7,-8-4-3,0-7 0,-1-1-2,1-3-8,-2-18-46,1-6-77,3-3-191</inkml:trace>
  <inkml:trace contextRef="#ctx0" brushRef="#br0" timeOffset="68303.2258">10014 5075 368,'0'0'52,"0"0"-6,0 0-12,0 0 13,-87 37 19,70-10 0,3 5-16,3 1 13,5-1-52,6-1 10,0-4-12,0-3 3,17-1-20,7-5 8,2-6 0,6-3-2,-1-7 10,5-2-8,-3 0 4,-5-17 9,-6-4-26,-8-5 0,-7 1 7,-7-2-9,0-1 3,0 0 9,-13 2 1,-8 2-5,1 5 4,0 2 3,5 5 0,3 4 28,6 3-25,6 0 22,0 2-25,1-2-2,17 2-2,5 1 4,5 0 0,2 2-6,7 0 10,-4 10-4,0 10 0,-8 3 11,-2 2-11,-6 2 0,-5 1 0,-4-2 2,-1 0 10,-7 0-9,0-4 1,0-2 10,0-6-2,-7-6-12,4-3 0,1-2 2,2-3 10,0 0-12,0-8 0,0-14 7,5-10-13,11-4 6,6 2-8,0 6 0,0 7-2,-3 9 10,-2 6 0,-1 6 10,-1 0 5,1 8-15,-2 12 0,1 1 11,-3 0-3,-2 1-8,5 0 0,2-1 10,-1-2-9,-4-4-1,7-3-18,-3-6-7,4-3-66,-1-3-172,-2 0-276</inkml:trace>
  <inkml:trace contextRef="#ctx0" brushRef="#br0" timeOffset="69020.6269">12086 4794 529,'0'0'192,"0"0"-156,0 0 33,0 0-53,0 0-10,0 0 10,-81-67-7,65 64 2,4 1-11,-1 2 12,2 0-16,2 5 4,1 15 0,1 8-6,4 9 8,3 7-2,0 5 0,18-3 3,9-1-14,6 0 11,6-4 0,1-3-3,4-4 16,-5-2-13,-9-3 0,-12-1 7,-14-2-11,-4-2 10,-14-2-6,-16-5 4,-4-3 13,-7-6-11,-2-5-6,1-3 6,2 0-6,5-8 0,6-8-34,2 1 14,6 0-83,9 0-134</inkml:trace>
  <inkml:trace contextRef="#ctx0" brushRef="#br0" timeOffset="69474.9919">12320 4794 239,'0'0'91,"0"0"-45,0 0 33,0 0-33,93-7 20,-61 6-34,4-1-2,-1 0-21,-7 2 10,-3 0-23,-7 0 4,-12 0-111,-3 0-81,-3 0-95</inkml:trace>
  <inkml:trace contextRef="#ctx0" brushRef="#br0" timeOffset="69691.0005">12477 4799 352,'0'0'127,"0"0"-106,0 80 61,-2-38 26,2 4-46,0 1-9,-1 1-4,1-1-43,0-2 31,0-3-7,0-5-29,-2-6 4,-1-5-5,2-5-12,-2-8-55,-2-8-191,-2-5-113</inkml:trace>
  <inkml:trace contextRef="#ctx0" brushRef="#br0" timeOffset="69838.1467">12345 5290 653,'0'0'19,"0"0"-16,0 0-3,0 0 26,91 0 7,-47 0-30,5 0 17,-3 0-20,-3 0-10,-4 0-119,-9 0-223</inkml:trace>
  <inkml:trace contextRef="#ctx0" brushRef="#br0" timeOffset="70678.0304">12818 4793 493,'0'0'100,"0"0"-52,0 0-48,0 0 8,0 0 15,0 0 24,5 119 18,-5-71-10,0-1-50,0-5 30,0-5-28,0-3-4,0-6 7,0-3-2,0-9-8,0-6 0,0-5 18,0-4-28,0-1 10,0 0-29,0-10 26,0-10-71,0-5 34,0-4 31,0-1-2,0-1 11,0-3 0,-2 1 0,1 0 37,-1 3-20,2 5 7,0 5 9,0 8-24,0 6 25,0 6-32,0 0 0,15 4-2,8 19 9,7 9-9,5 5 0,-1 4 12,1-1-12,1 1 0,3-5 0,-2-1-2,0-7 7,-9-5-5,-7-5 0,-6-7 7,-4-6-12,-5-3 5,0-2 0,1 0 9,-1-13-1,3-8 24,-1-7-2,0-5-30,-2-3 22,2-3-22,-4-3 3,4-1-5,-5 2 9,-2 3-7,-1 5 0,0 7-23,0 8 23,0 8-38,0 6-13,0 4-9,0 0-237</inkml:trace>
  <inkml:trace contextRef="#ctx0" brushRef="#br0" timeOffset="71511.3269">13949 4797 299,'0'0'130,"0"0"-25,0 0-25,0 0-50,-80-31 28,50 31-11,0 0-46,-4 5 26,1 14-16,-1 6 12,4 7-1,3 7-13,7 3 2,6 2 8,6-2-17,8-3 23,0-1-25,6-7 0,12 0-2,1-7 14,2-6-14,0-6 2,-1-4 0,-3-7-9,-3-1 9,2 0-23,-5-9 18,0-7-19,-3-6 22,-3 0 2,-1 0-11,-2 1 3,-1 3 7,-1 3 1,0 4 20,0 1-19,0 3 26,3 4-21,6 0 4,1 3-14,10 0 4,1 0 0,3 10-1,-2 7 10,-4 2-9,-2 4 0,-4 1 0,-2 0-10,-2 0 10,0-1 0,-5-4 1,-2-1 14,-1-2-15,0-4 0,0-3-23,0-5 9,0-1-53,0-3-58,0 0-99,3-6-128</inkml:trace>
  <inkml:trace contextRef="#ctx0" brushRef="#br0" timeOffset="71896.6821">14276 4779 72,'0'0'460,"0"0"-322,0 0-40,0 0-22,0 0-76,0 0 12,0 46-9,0-1 1,0 3 12,0 1 1,0-2-3,-4-4 1,-1-7-15,2-5 8,2-2-2,1-5-2,0-3-4,0-3 0,0-4 13,9-4-13,11-4 0,9-4 1,10-2 21,7 0-14,3-8-8,3-7 0,-3-3-17,-5 3 15,-5 0-54,-10 4-76,-9 2-146</inkml:trace>
  <inkml:trace contextRef="#ctx0" brushRef="#br0" timeOffset="72366.7858">14867 4685 267,'0'0'123,"0"0"-119,0 0 82,0 0 11,12 117 13,-9-65-12,-2 1-80,-1-4 12,0-3 2,0-5-29,0-5 21,0-4-11,2-7-13,1-5 5,-2-8-5,3-5-9,1-5-36,3-2-102,1-4-26,4-18-68</inkml:trace>
  <inkml:trace contextRef="#ctx0" brushRef="#br0" timeOffset="72606.1713">14967 4706 470,'0'0'165,"0"0"-84,0 0-40,0 0 22,0 0-47,0 0 10,73-44-9,-40 44-8,2 0 5,0 5-14,-6 5 0,-4 2-6,-6 1 6,-4 0-30,-8 2-14,-5 2-84,-2-1-27,-9 0-77</inkml:trace>
  <inkml:trace contextRef="#ctx0" brushRef="#br0" timeOffset="72814.2171">14946 4970 266,'0'0'94,"0"0"-78,0 0 106,0 0-44,0 0 10,103 18-3,-72-18-56,0 3 2,-4-1-31,-4 3 13,-6 1-26,-3 3 13,-7 1-125,-7 1-90,0-1-206</inkml:trace>
  <inkml:trace contextRef="#ctx0" brushRef="#br0" timeOffset="72999.1407">14968 5215 494,'0'0'38,"0"0"-31,0 0 61,0 0-1,0 0 12,99 29-57,-58-27-18,1-2 11,-1 2-15,-4-2-9,-3 1-101,-4-1-89,-9 0-136</inkml:trace>
  <inkml:trace contextRef="#ctx0" brushRef="#br0" timeOffset="73785.507">16847 4626 381,'0'0'33,"0"0"-30,0 0 55,-97-15-24,68 39 44,4 12 1,3 15-64,2 11 43,4 3-5,5-5-21,8-6 5,3-9-34,2-6-3,17-5 4,8-9 2,5-6-6,9-6 0,5-10 1,5-3 2,0-2 0,-8-20-3,-7-7 10,-9-6 2,-7-5-6,-9-4-6,-9-1 0,-2 1-8,-11 2 8,-19 1-10,-8 9 7,-6 4-61,-2 10-67,-2 11-145</inkml:trace>
  <inkml:trace contextRef="#ctx0" brushRef="#br0" timeOffset="74055.0567">16684 4874 103,'0'0'247,"0"0"-96,0 0-41,0 0-20,0 0-13,100 54-52,-70-20 32,3 0-29,-2-1-25,0 0 27,-4-4-26,-3-2-4,-4 0 0,-1-3 13,-2-1-11,-1-5-2,-3-5-22,3-3-3,2-9-167,2-1-156</inkml:trace>
  <inkml:trace contextRef="#ctx0" brushRef="#br0" timeOffset="74487.3173">17331 4782 611,'0'0'33,"0"0"63,0 0-27,0 0-39,0 0-30,0 0-6,-20 82 6,14-30 23,2-1-10,4-2 10,0-5-23,11-8 6,8-7 1,1-4-3,-1-11-4,3-4 0,0-9 3,5-1-3,2-4 0,1-17 0,0-7 8,-5-1 3,-4-4-11,-4-2 2,-4 0 16,-1-3-11,-4 2-7,-1 0-18,-1 5 10,-2 5-81,1 8-97,-2 7-205</inkml:trace>
  <inkml:trace contextRef="#ctx0" brushRef="#br0" timeOffset="74787.6956">17860 4716 345,'0'0'396,"0"0"-362,0 0-33,0 0-1,0 0 0,0 106 19,0-60-13,0 2-1,0-4-5,0-5 13,0-4-12,0-8-1,0-6 2,0-7-10,0-7-59,0-6-63,0-1-151</inkml:trace>
  <inkml:trace contextRef="#ctx0" brushRef="#br0" timeOffset="75257.7956">17900 4737 37,'0'0'702,"0"0"-632,-2-78 4,2 56-48,5 5-18,8 6 23,4 4-27,5 4-4,8 3 0,1 0 6,1 14-10,-4 8 4,-9 3 0,-10 6-19,-9-3 19,0 3-2,-24-3-3,-7-1-8,-2-3 4,3-6 6,8-6 3,10-7-9,9-4 21,3-1-12,0 0 0,0 0-18,14 0 18,8 2 0,2 7 3,-2 7-14,1 7 15,-4 6-4,-5 2 0,-3 2 14,-6-1-20,-5-2 6,0-1 0,-2-4-2,-14-1 13,-4-3-3,-7-3 14,-1-3-10,-3-4-1,-1-4-11,4-5-11,4-2 6,5 0-109,6-20-323</inkml:trace>
  <inkml:trace contextRef="#ctx0" brushRef="#br0" timeOffset="75759.1733">18546 4547 400,'0'0'285,"0"0"-217,0 0-58,0 0 6,0 0-15,83-4 29,-47 4-30,-3 0 0,-5 0 2,-4 0-2,-7 0-56,-7 4-76,-10-2-148</inkml:trace>
  <inkml:trace contextRef="#ctx0" brushRef="#br0" timeOffset="75990.9892">18590 4608 397,'0'0'68,"0"0"12,-10 77 6,7-38 24,0 6-45,2 3-18,-1 0-2,1-1-38,1-3 19,0-5-19,0-5 5,-2-5-12,-2-4 0,-1-4-7,0-4-17,2-6-86,1-7-146,2-2-69</inkml:trace>
  <inkml:trace contextRef="#ctx0" brushRef="#br0" timeOffset="76138.1307">18515 5132 403,'0'0'298,"0"0"-211,0 0-72,0 0-15,0 0 0,0 0 15,75 4-14,-33-4 24,7 0-25,1 0-22,2 0 2,0-6-214,-7-7-135</inkml:trace>
  <inkml:trace contextRef="#ctx0" brushRef="#br0" timeOffset="76438.9461">19020 4645 476,'0'0'70,"0"0"-22,0 0 24,0 0-9,0 0 6,83-21-51,-52 20-3,3-1 2,2 1-6,-8 1-10,-1 0-1,-5 0-29,-4 0-39,-6 0-121,-6 0-53</inkml:trace>
  <inkml:trace contextRef="#ctx0" brushRef="#br0" timeOffset="76661.4561">19280 4599 258,'0'0'241,"0"0"-181,0 0 71,0 0-40,-51 110-32,42-69-1,0-1-54,3 2 22,1 0-26,2-1 3,1-2-7,-3-5 4,2-2 0,-1-6 0,2-7 10,2-2-27,0-3 6,0-6-82,0-1-101,0-6-128</inkml:trace>
  <inkml:trace contextRef="#ctx0" brushRef="#br0" timeOffset="79691.4684">20473 4805 111,'0'0'273,"0"0"-223,0 0 10,0 0 62,0 0-39,0 0-37,-25-47 11,14 47-49,-3 0 15,-1 14-23,-3 8 12,-3 7-4,5 1-6,-1 1 5,7-2 3,5 0 0,5-4-9,0-4-1,12-2 1,11-6-10,2-4 9,5-6 0,3-3-3,2 0-15,-2 0 3,-1-10-22,-10-3-3,-8-1 9,-10-3-26,-4-2 40,0-2 15,-8-1-17,-5 0 19,-5-2 0,1 1 6,1 2-9,4 0 3,4 3 0,6 3 7,2 1-2,0 3 8,2 1-13,12 4 6,7 2-1,3 2-3,5 2-2,2 0 9,0 0-3,1 12-6,-4 8 24,-4 2-9,-5 7 21,-4-1-25,-6 3-1,-2-3 11,-2-2-16,-5-3 11,0-4-16,0-2 7,0-6 1,0-1-5,0-4-3,0-4 5,0-2 8,0 0-13,0 0 0,1-5 7,11-13-18,6-8 11,3-3-6,3 1 5,-5 1-1,-1 4 2,-4 6 0,-4 6 2,-2 4-6,-1 7 4,-4 0 0,3 0-6,-2 10-5,3 8 11,1 3 0,-3 0 5,2 0-6,1-3 2,5 0-1,2-4 0,4-4 16,1-4-20,1-4 4,1-2 0,0 0-4,0-12 4,1-11 0,1-7-2,0-8 17,-1-4-15,0-6 0,1-3 3,-2-2-9,-2-1 10,-2-3-4,-6-1 2,-5 5 13,-3 3-3,-4 10-1,0 12-10,0 10 13,0 7-3,0 8-1,0 3-10,-2 3-5,-4 33 3,-3 22 0,-5 14 2,-1 6 0,0-6 3,2-11-3,6-6 0,2-6 14,4-8-14,1-1 0,0-8 1,4-6-9,8-5 8,1-6 0,3-5 0,3-6-13,0-4 6,1 0 4,-1-3 1,-2-9-14,0-5 18,0-1-2,-1 0 0,-2 2 12,-3 1-6,-3 4-6,-2 4 2,-1 2-11,-4 2 15,-1 3-6,0 0 0,0 0-17,2 0 17,1 6 0,2 3 0,1-1-3,2-1 6,2 1-3,5-4 0,0 1 13,3-3-18,-3-2 5,0 0 0,-2 0-7,4-13 7,-2 1 0,-2 2-3,-2 2 14,-8 5-11,-2 3 0,-1 0-7,0 12-5,-3 17 7,-9 12 5,-3 4 25,0 3-21,-1 0 23,-1 0-17,-2-3-7,-1-4 11,-2-5-6,1-3-8,3-6 8,2-7 4,4-6 5,3-9-11,6-3-4,3-2 28,0-3-30,0-18-5,13-8 4,14-4-27,11-3 10,5 0-32,5 1-47,-2 2-148</inkml:trace>
  <inkml:trace contextRef="#ctx0" brushRef="#br0" timeOffset="79869.2404">22092 5039 994,'0'0'0,"0"0"-11,0 0-21,0 0 10,0 0-25,0 0-199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2:50.5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4329 7164 199,'0'0'189,"0"0"-158,0 0 6,0 0 9,0 0 54,0 0-36,0 0-33,0 0 27,0 0-50,0 0 8,0 0-16,3 0 7,11 0-9,8 1 2,6 2 0,7 1-3,2 0 11,2-3-8,10-1 0,3 0 6,4 0-18,-1 0-2,-8-1-89,-9-3-47,-13 3-100</inkml:trace>
  <inkml:trace contextRef="#ctx0" brushRef="#br0" timeOffset="1223.0789">6248 6608 343,'0'0'113,"0"0"-80,0 0-2,0 0-11,0 0-11,0 0 14,42-9-13,-23 9 18,5 0 12,-3 0-27,7 0 16,2 0-12,3 0-15,0 0 16,0 0-18,-7 0 0,-2 0-8,-5 0-90,-8 0 6,-3 0-68,-5 3-66</inkml:trace>
  <inkml:trace contextRef="#ctx0" brushRef="#br0" timeOffset="1486.0125">6455 6605 148,'0'0'100,"0"0"-96,0 0 31,0 0 87,0 0-59,-7 101 37,7-69-14,0-1-51,0 4 17,0 1-29,7-1-7,-4 0 14,2 2-30,-1-3 13,-4-1-13,0-1-6,0-3-23,0 0-115,-3-6-48,-6-3-53</inkml:trace>
  <inkml:trace contextRef="#ctx0" brushRef="#br0" timeOffset="1671.5139">6385 7165 566,'0'0'87,"0"0"-73,0 0 14,0 0-23,0 0-5,0 0 8,87-6-1,-48 2 3,-1-3-10,4 3-3,0-2-24,-2 0-119,-4 0-95</inkml:trace>
  <inkml:trace contextRef="#ctx0" brushRef="#br0" timeOffset="2240.8998">6937 6657 223,'0'0'64,"0"0"-52,0 0 29,0 0 54,0 0-41,0 0 2,-4-5-39,4 18-13,0 13 75,0 6-20,0 8 5,0 7-15,0 4-42,1-1 32,2-5-39,2-3 9,0-9-4,-2-6-5,2-4-5,-5-7-17,0-5-52,0-5-45,3-6-14,0 0-66,0-10 49</inkml:trace>
  <inkml:trace contextRef="#ctx0" brushRef="#br0" timeOffset="2630.7551">6986 6854 123,'0'0'119,"0"-77"-6,0 45-27,0 7-41,0 5-12,2 6-24,-1 9 50,2 3-12,0 2-15,5 3-16,2 18-1,2 8 49,1 5-24,1 7-24,1 4 23,4 0-18,5-1-17,3-5 4,0-6-8,-3-2 0,3-9 1,-5-2 12,-3-5-11,-2-8-2,-4-1 0,1-6-9,-4 0 15,3-9-6,-2-13 6,2-9-1,-2-4 6,-4-2-11,-2-2 2,-2-1 4,-3 3-1,0 1 3,0 5-7,0 3 11,0 1-14,-3 3 2,3 2-32,0 4-40,0 2-178,10 6-266</inkml:trace>
  <inkml:trace contextRef="#ctx0" brushRef="#br0" timeOffset="3328.09">7619 6595 402,'0'0'76,"0"0"-60,0 0-11,0 0 24,0 0 59,0 0-22,19 96 13,-8-54-56,2 2 10,-2 4 6,-2-1-39,1-1 30,2-5-25,1-5-2,1-7 10,-2-7-3,3-5-10,-6-7 0,-3-4 3,-1-2-2,0-4-1,-2 0 0,3-7 15,5-15-15,2-11 13,0-8-13,-1-4 10,2-3-15,-4 1 5,0 6 0,-5 5 2,1 5 2,0 3-8,0 6-2,0 4-39,-2 4 11,4 8-66,-2 5-130,0 1-120</inkml:trace>
  <inkml:trace contextRef="#ctx0" brushRef="#br0" timeOffset="3655.3131">8199 6598 45,'0'0'491,"0"0"-472,0 0 14,0 0 24,0 0-29,0 0 7,-6 63 24,6-22-12,-3-1 1,0 2-48,3-1 17,-1 0-13,1-6 11,0-1-19,0-5 4,0-7-6,0-5 2,0-7-63,0-6-21,4-4-112,4-3-132</inkml:trace>
  <inkml:trace contextRef="#ctx0" brushRef="#br0" timeOffset="3891.5254">8247 6586 343,'0'0'91,"0"0"-82,0 0-9,0 0 16,0 0-15,0 0 12,100-73 7,-72 67-19,-1 2 14,-2 1-15,-2 3 0,-5 0-2,-6 0-63,1 6-45,-10 6-69</inkml:trace>
  <inkml:trace contextRef="#ctx0" brushRef="#br0" timeOffset="4114.2091">8195 6753 244,'0'0'88,"0"0"-68,0 0-20,0 0 40,0 0 33,86 13-25,-51-11-20,-1 1 10,-3 2-16,-2 2-20,-7 2 8,-8 3-10,-10 4-53,-4 5-41,-6 4-102</inkml:trace>
  <inkml:trace contextRef="#ctx0" brushRef="#br0" timeOffset="4292.6161">8211 7037 408,'0'0'77,"0"0"-75,0 0 9,0 0 73,0 0-25,0 0 1,112 35-32,-70-35-28,1 0 18,2 0-18,1 0-13,-4-6-112,-5-6-171</inkml:trace>
  <inkml:trace contextRef="#ctx0" brushRef="#br0" timeOffset="4931.6736">8985 6468 311,'0'0'157,"0"0"-49,0 0-19,0 0-13,0 0-59,-95-45 3,70 44-1,2 1-14,3 0 19,3 0-24,4 10 11,4 10-18,3 8 13,6 8-6,0 5 11,3 3-2,19-3-9,6-2 0,7-5 0,2-3-2,5-1 4,-4-4-2,-5 2 1,-13-4 10,-5 0-11,-14-1 0,-1-1 3,-13-3-9,-14-2 12,-9-6-6,-1-7 6,1-4 8,3 0-11,3-14-3,5-7-37,5 0 28,4-1-159,6 1-178</inkml:trace>
  <inkml:trace contextRef="#ctx0" brushRef="#br0" timeOffset="5533.2825">9202 6513 194,'0'0'169,"0"0"-148,0 0 9,0 0-14,81-4 49,-34 4 29,7-3-37,2-1 4,-5-1-31,-5 0-18,-5 2-3,-8 2-9,-8 1-34,-8 0-83,-9 0-162</inkml:trace>
  <inkml:trace contextRef="#ctx0" brushRef="#br0" timeOffset="5764.9229">9462 6509 458,'0'0'67,"0"0"-20,0 0 23,-16 108 36,16-67-46,0 1-41,0 0 10,0-1-7,5-1-10,3-2 8,-4 0-15,1-5-5,-4-3 0,3-6-22,1-7-11,1-8-51,4-9-117,8 0-75</inkml:trace>
  <inkml:trace contextRef="#ctx0" brushRef="#br0" timeOffset="6065.7496">9882 6453 384,'0'0'142,"0"0"-99,0 0-1,0 0 13,0 0-35,0 0 59,73 4-36,-37 1-33,6-1 11,-2-2-17,-2-2-2,-7 0-2,-3 0-20,-10 0-20,-12 0-134,-6 0-75,0 0-103</inkml:trace>
  <inkml:trace contextRef="#ctx0" brushRef="#br0" timeOffset="6281.9072">10006 6497 260,'0'0'112,"0"0"-68,0 0 48,-21 110 55,20-71-71,-1 0-32,2 1 11,0 0-34,0 0 2,0 1-23,0 0 1,-4-5-7,-4-3 0,-2-8-40,4-7-63,-2-7-86,1-9-56</inkml:trace>
  <inkml:trace contextRef="#ctx0" brushRef="#br0" timeOffset="6435.5724">9897 6975 585,'0'0'110,"0"0"-106,0 0-1,0 0 20,0 0 28,93 0-34,-52 0-7,1 0-3,-1-3-7,-1-1-47,-9 1-100,-8-3-144</inkml:trace>
  <inkml:trace contextRef="#ctx0" brushRef="#br0" timeOffset="7322.3339">10763 6468 167,'0'0'165,"0"0"-71,0 0 22,0 0-29,0 0-56,0 0 20,-100-39-16,74 39-24,-2 0 15,-1 3-26,-5 12 13,0 9-13,3 8 12,1 10-9,9 6 10,3 2-9,6 1 8,7-4 1,5-4-13,0-5 0,9-3 3,11-2-6,5-8 3,-1-4 0,1-5-3,-1-12 3,-3-4-8,-3 0-23,1-21-23,-7-8 31,-3-2-12,-7 0 24,-2 6 0,0 1 22,0 7 3,0 2 23,-3 7-22,0 3 29,3 3-12,0 2-20,0 0-12,18 0 0,10 3 0,3 6 0,2 5 6,-3 2-11,-6 4 5,-3 1 0,-8 3-5,-4 1 4,-9 0-19,0-1-13,0-1-63,-6-4-7,-6-5-39,2-6-28,2-5-22</inkml:trace>
  <inkml:trace contextRef="#ctx0" brushRef="#br0" timeOffset="7886.0023">11062 6551 375,'0'0'42,"0"0"-39,0 0 26,0 0 46,0 0-18,0 0 69,2 96-62,-10-57-19,1 2-23,-2-3-4,3-4 12,3-2-26,-3-4 13,3-3-17,0-4 4,1-6-3,1-4-1,-1-7 0,1-3-6,1-1 5,0-3-1,0-19-12,12-13-37,9-7 35,0-5-45,3-2-15,-2-1 23,0-1 14,-4 3 39,-1 1 2,-5 10-2,-5 11 67,0 9-3,-5 10 27,-1 5-17,1 2-55,4 4-14,6 24-5,6 11 0,0 10 23,-2 4-13,-4 0 10,0 0 5,-3-7-21,-3-1 12,0-2-14,0-9 11,-3-3-22,-2-9 9,-1-7-15,2-9-17,-2-6-40,0 0-24,0-22-160</inkml:trace>
  <inkml:trace contextRef="#ctx0" brushRef="#br0" timeOffset="8055.3072">11137 6714 660,'0'0'0,"0"0"-153,0 0 141,0 0 12,104 4 0,-65-4-7,1-11-86,-4 4-248</inkml:trace>
  <inkml:trace contextRef="#ctx0" brushRef="#br0" timeOffset="8356.135">11505 6503 299,'0'0'71,"0"0"-39,0 0 49,0 0 1,0 0-8,0 0 4,63-5-34,-33 5 4,1 0-46,0 0 20,-1 0-22,2 0 5,-4 0-19,-5-1 2,-6 1-111,-11 0-57,-6 0-113</inkml:trace>
  <inkml:trace contextRef="#ctx0" brushRef="#br0" timeOffset="8572.2983">11685 6491 503,'0'0'126,"0"0"-117,0 0 15,0 0 56,-23 90-11,23-58-56,0 1 19,0 0-13,0-2-5,0 0 10,0 1-24,-2-3 0,-2 2 7,4-5 2,-1-1-18,1-8-11,0-3-46,0-9-59,11-5-157,6 0-131</inkml:trace>
  <inkml:trace contextRef="#ctx0" brushRef="#br0" timeOffset="8888.0731">12049 6507 597,'0'0'181,"0"0"-181,0 0 5,0 0 5,0 0 30,-17 100 19,12-64-44,-2-1-12,4-3 23,2-1-23,1-3-3,-2 0 0,1-6 12,-1-1-30,-1-3 12,2-6-41,1-6 12,0-4-126,0-2-122,0-6 32</inkml:trace>
  <inkml:trace contextRef="#ctx0" brushRef="#br0" timeOffset="9142.0346">12049 6456 226,'0'0'537,"0"0"-495,0 0-2,0 0-39,0 0 1,0 0 20,58-49-18,-33 49-4,5 0 0,-3 0 12,-2 0-15,-4 1 3,-2 4-18,-5 2-7,-4 1-103,-7-1-55,-3 4-26,-1-1-61</inkml:trace>
  <inkml:trace contextRef="#ctx0" brushRef="#br0" timeOffset="9342.5762">12049 6607 142,'0'0'320,"0"0"-296,0 0 37,0 0 29,0 0-32,0 0 9,4 55-21,18-50-32,4-2 27,-1 0-40,-1 0-1,-6 3 0,-3 1-7,-6 3-16,-5 1-54,-4 6-92,-6 1-63</inkml:trace>
  <inkml:trace contextRef="#ctx0" brushRef="#br0" timeOffset="9527.4794">11964 6931 701,'0'0'0,"0"0"-34,0 0 34,0 0 2,0 0 50,86 10-41,-59-10 1,1 0-12,-4 0 0,1 0-32,-2-3-99,-2-4-150</inkml:trace>
  <inkml:trace contextRef="#ctx0" brushRef="#br0" timeOffset="10206.8375">12767 6468 336,'0'0'142,"0"0"-88,0 0 9,0 0 14,0 0-22,0 0-5,-80-34-42,53 34 0,0 0-8,6 1-5,5 10 5,7 0 0,6 6 12,3 4-19,0 5 7,15 5 0,10 6 10,7 2-7,4-2 30,4 1-9,1-3-6,-5-2 13,-7-2-31,-11 0 5,-10-2-10,-8 0 13,0-3-8,-22-4 0,-6-7-10,-5-7 8,-1-8-8,-1 0 3,4-5 5,1-16-41,6-3-31,4-1-142,3-1-230</inkml:trace>
  <inkml:trace contextRef="#ctx0" brushRef="#br0" timeOffset="13799.8198">14676 6660 289,'0'0'69,"0"0"12,0 0 11,0 0-47,0 0-36,0 0-9,0 7 4,0 8 3,1 0 18,1 5-9,1-1 29,0 0-26,1-1-2,4-2 3,-1 0-14,3-2-6,-2 0 0,0-4 12,2-4-16,0-3 4,1-3 0,5 0-3,-2 0 6,2-6-3,-2-7 0,-4-1-35,-3 0 34,-4 1-4,-1 2 5,-1 3 0,-1 1 7,0 4-7,0 2 14,0 1 10,0 0 9,2 0-33,2 0 0,4 7-10,4 5 14,0 1-4,1 0 0,2-3 8,0 1-11,0-2 3,0-2 0,-2-2-3,-1-2 7,-2-3-8,-2 0 3,-2 0-27,-3-9 26,0-6-3,0-1-11,-3-2 12,0-2 0,0 3 4,0 2 0,0 3 6,0 0-11,0 4 6,0 1-1,-1 4 28,-1 0-14,2 3 18,0 0-32,0 0 1,0 0-7,12 0 5,4 0 1,2 0 0,0 0 8,0 0-9,-2-1 1,1-7-10,1-7 1,0-6 2,4-9 7,2-8-7,1-5 16,1-4-9,-2 0 0,-5 0 3,-6 5-5,-4 5 6,-4 8 6,-4 11 30,-1 7-17,0 8 27,0 3-35,0 2-12,-1 27-6,-11 13 4,1 14-1,1 2 17,0 1-9,4-2 2,3-3-8,1-4 7,2-8-9,0-6 0,0-4 0,0-7-2,0-5 13,0-6-11,0-7 0,0-6 3,0-1-9,0 0 6,0-6 0,0-12-3,0-7-14,2-4 15,11-1-3,3 3-20,0 4 14,-2 5 9,-5 8 2,-3 4-3,1 3 8,3 3-8,3 0 3,8 6-2,3 7-8,1 1 10,2 1 0,3 0-2,-2 1 7,6-2-5,-2 0 0,-1-4 6,-1-3-17,-4-4 11,-1-3 0,0 0-2,-3 0 10,-4-11-11,0-3 3,-6-2 0,0-2-9,-8-2 9,-4-2 0,0 0-7,0 3 10,-6 4-3,-7 6 0,3 4 8,-2 5-16,1 0 8,2 6 0,0 12-4,4 3 7,3 0-3,2 2 0,0-3 5,13-2-11,2-2 6,5-2 0,-2-5 0,3-2 9,1-2-9,2-5 0,-2 0 2,5 0-6,0-15 4,0-3 0,-2-5 1,-1-2 11,-3-6-12,0-5 0,-1-6 3,-1-4-7,0-6 4,-2-2 0,-1 3-1,-3 1 9,-3 5-8,-4 8 0,-4 3 3,0 10-7,-2 9 4,0 8 0,0 7 4,0 0-2,0 19-4,0 19 0,0 11 2,-8 9 11,-1-1-9,3-1 6,5-4-6,1-4 9,0-5-11,0-7 0,3-8 3,7-5-8,2-6 5,6-7 0,3-7-3,7-3 12,2-5-9,1-12 0,-2-3-8,-2-3-4,-5-2 12,-1-2 0,0-5-2,-5 2-3,-4-4 5,-3-2-3,-3-2 2,1-1-10,-1 1 11,-1 3 0,1 7-2,-1 5 11,-2 8-9,-3 7 0,2 5 4,-2 3-3,0 5-1,0 24 0,0 13 3,0 14-3,-9 4 23,-1 1-7,-2-2-14,-1-5 34,3-7-27,3-10 0,0-5-3,1-8 5,1-7-11,2-6 0,2-6 0,1-5-6,0 0 6,0-4 0,7-17-4,11-11 4,5-3-7,0 1-17,-3 4 3,-4 7 17,-4 10-8,-4 7 12,-4 6-1,4 0-4,0 0 5,1 15-2,2 1-1,2 4-1,-2 1 4,1-2 0,4 4 0,6-2 9,5-1-9,4-5 0,5-5 3,2-4-6,1-6 7,2 0-4,-4-7 1,-2-13 7,-7-1-11,-8-4 3,-7-3-1,-8-2-10,-5 2 11,0 1 0,-5 6-3,-6 7 9,0 6-8,2 7 2,0 1 0,-2 0-10,4 15 2,-2 6 8,4 3 0,3 1 10,2-2-12,0 1 2,4-1 0,6-2-7,1-5 8,2-2-1,-1-5 0,3-5 4,3-4-13,3 0 3,4-5-4,5-13 0,3-4 9,-3 0 1,-4-2 0,-9 0 4,-5-2-5,-3-1 1,-5 3 0,-4 2-4,0 0 4,0 5 0,0 2 0,-1 2 10,-1 7-11,2 2 1,0 4 0,0-2-13,0 2 13,0 0 0,5 0-6,6 5 16,0 5-10,1 1 0,3 3 4,0-1 10,6 0-6,2 3-8,2-3 3,0 2 11,0 0-12,-1 3-2,-6 0 0,-3 2-6,-6-2 6,-3 2 0,-1-2 0,2-2 11,-3-1-12,1-3 1,1-1 0,3-2-11,4-5-10,5-4-16,5 0-49,2 0-168,0-16-161</inkml:trace>
  <inkml:trace contextRef="#ctx0" brushRef="#br0" timeOffset="14316.7157">16117 6397 257,'0'0'189,"0"0"-142,0 0-9,0 0 44,103 0 6,-66 0-51,10-1 19,11-2-47,9-3-4,4-2-10,-3 1-75,-9-4-211</inkml:trace>
  <inkml:trace contextRef="#ctx0" brushRef="#br0" timeOffset="15318.9416">15828 6467 9,'0'0'151,"0"0"-31,0 0-75,0 0 7,0 0 7,0 0-37,0-1 0,3 1 18,10 0 20,9 0-3,5 0-21,9 0 2,7 0-18,2-4-19,3-1-2,-5-2-96,-1-2-123,-9 0-182</inkml:trace>
  <inkml:trace contextRef="#ctx0" brushRef="#br0" timeOffset="16521.8197">18671 6497 76,'0'0'132,"0"0"-55,0 0 53,0 0-38,0 0-46,0 0-17,-81-33-19,59 35 4,-2 9 14,4 4-24,0 3 30,1 3-34,4 3 1,2-1-2,5-2-4,3-1 5,5-4-3,0-2 10,0-6-6,5-3-1,3-3-9,3-2 6,3 0-29,3-7 27,5-13-1,-2-4-24,1-2 29,-6 4 2,-5 6 2,-5 8 44,-4 4 19,-1 4 44,0 0-57,0 0-53,4 7 0,-1 8-1,6 1 1,2 0-4,4 1 11,5-3-7,5-2 0,5-3 12,6-3-24,4-5 12,2-1-119,3 0-165</inkml:trace>
  <inkml:trace contextRef="#ctx0" brushRef="#br0" timeOffset="18688.214">20371 6418 416,'0'0'313,"0"0"-274,0 0-26,0 0-2,0 0 10,0 0-21,-8 11 0,13-5 4,8-2 5,2 0 4,4-4-12,2 0 2,2 0 2,2-11-1,0-4-4,1-8 0,-3-2-10,-3-7 4,1-5 4,-5-7-4,-1-4-5,-3-5 2,-2-1 9,-2 1 0,-1 2 5,-2 3-10,1 3 5,0 4 0,-3 7-4,-3 5 9,0 9-5,0 10 17,0 7-14,0 3 22,-5 2-25,-5 22 0,-2 15 1,-4 18 8,1 14-9,-5 10 7,2 6 6,-1 2-3,3 0-3,5-2-6,1 0 10,2-1 6,-1-5-4,2-5 1,5-10 2,2-4-20,0-2 4,0-7 0,0-10 1,0-10-1,3-13 0,2-11-1,2-9-15,5-4 6,3-28-14,4-16-2,4-13 3,-4-2-38,-4 4 41,-7 8 16,-7 6 4,-1 9 3,0 9-3,0 6 33,0 7 29,-1 2-46,1 2-2,0-1-14,0 2-3,16 0-2,7-1 5,6-1-14,6-2 9,5-5-53,-1-2 3,-4-1 0,-3 3-17,-7 1 44,-8 5 7,-6 2 21,-3 2-5,-5 2 16,-1 2-8,-2 1 33,0-1 3,0 3-3,0 1-22,0 0 19,0 0 16,0 0-49,0 0 0,0 11-4,-2 1 11,0-1 10,2 0-17,0 1 0,0-1 1,8-3 7,5 2-8,2-4 0,-1-2 6,-5-1-6,-3 1 0,-3-3 0,-3-1-1,1 0 9,-1 0-8,2 0 0,-2 0 7,1 0-8,2 0 1,-2 0 0,2 0-5,0 0 11,2 0-6,4 2 0,1 2 4,2 0-1,0 1-3,5-2 0,2-3-5,1 0 13,3 0-8,1 0 0,-4-11 2,-1-1-10,-5-2-2,-3-3 10,-3-1-9,-5 0 16,-3-2-7,0 0 0,0 2 6,0 3 16,0 3-7,0 3-14,0 5 2,0 2 4,0 2-7,0 0 0,0 0-7,0 19 6,0 7 2,0 9 13,0-2 8,1 0-17,4-5 3,5-6-8,1-4 9,5-4-17,-1-6 9,6-5-1,1-3 1,7 0-1,1-7-8,1-10-18,-1-1-29,-3-1 11,-2 1-92,-4 1-40,-3 2-116</inkml:trace>
  <inkml:trace contextRef="#ctx0" brushRef="#br0" timeOffset="19513.7255">21594 6361 308,'0'0'99,"0"0"-71,0 0 6,0 0 17,80-50 12,-66 46-5,-1 4 4,-1 0-43,3 9-7,-4 14 22,-1 6-13,-5 2 8,-2 2 8,-1-3-32,-2-3 32,0-4-34,0-7 3,0-2-1,0-7 3,-2-2-8,0-4 0,2-1 7,0 0 6,0 0-12,0-14-1,0-9 0,6-6 3,6-3-3,7-2 0,1 3-12,4 2 3,-4 6-5,-1 8 14,-3 9-10,-6 6 2,2 0 8,-3 17-4,0 5 4,-1 4 3,0-2-3,-2-1 0,0-2 2,1-3 8,-1-1-10,1-2 0,-3-4-18,4-1-15,1-5-162,4-3-129</inkml:trace>
  <inkml:trace contextRef="#ctx0" brushRef="#br0" timeOffset="20252.8993">22416 6277 320,'0'0'224,"0"0"-183,0 0-3,-83 0-3,62 18 33,3 6-11,0 3-15,4 2 8,4 0-37,1-1-9,8-4 1,1 0-5,0-4 0,14-2-4,4-6 11,5-5-7,0-2 0,4-5 2,3 0-1,1-8-1,2-14 0,2-6-2,-3-9-3,1-5 1,-3-6-7,-2-3-17,-2-3 22,-8 1 3,0 0 3,-8 2 2,-2 4 9,-3 2 5,-2 6 12,-1 9-27,-2 7 25,0 9-22,0 9 3,0 5 11,0 0-18,0 28-7,0 16 6,-2 15 2,-2 8 17,-2 3-15,5-3 4,1-3 7,0-10-5,0-10-5,7-5-4,11-8 3,9-8-13,6-5 10,4-11-2,5-7-1,-2 0-30,-1-19 20,-5-7-5,-4-4 8,-9 0 3,-9 0 11,-5 4-4,-5 7 4,-2 7 6,0 6 17,0 3 11,0 3-25,0 0-13,0 3 0,0 12 0,1 1-6,8 1 16,2-1-14,3-3 4,2-3 0,3-4-11,0-1-3,-2-2-18,-1-2 6,-6-1-110,-2 0-197</inkml:trace>
  <inkml:trace contextRef="#ctx0" brushRef="#br0" timeOffset="20515.9575">23089 5961 520,'0'0'94,"0"0"-94,0 0 3,0 0 8,0 0-11,0 0-24,-9 0-41,9 0-51,0-1-83</inkml:trace>
  <inkml:trace contextRef="#ctx0" brushRef="#br0" timeOffset="20785.5336">22394 6098 463,'0'0'84,"0"0"-59,0 0-10,0 0 55,104 7-23,-47-7 1,11-1-48,-1-5 16,1-2-16,-7 4-5,-6 0-10,-10 1-115,-9-1-34,-8 0-204</inkml:trace>
  <inkml:trace contextRef="#ctx0" brushRef="#br0" timeOffset="21872.5508">23612 6202 332,'0'0'57,"0"0"15,0 0-17,0 0 31,0 0 9,0 0-65,-77-24 7,66 27 5,-2 13-40,0 7 30,-1 1-17,-1 5-9,3-2 23,4-3-28,2 0-1,6-4 0,0-2 8,0-4-8,3-1 0,11-3 1,3-4-10,5-3 9,3-3 0,4 0-1,-1 0-21,-1-12 9,-6-3-12,-5-3-3,-5-1 23,-7-6-8,-4 0 13,0 1-7,0-2 11,0 3-4,-3 2 6,3 2-4,0 1 22,0 3-24,17 4 0,5 5-1,8 6 1,0 6 0,1 21 0,-2 9 1,-9 3 13,-6-1-2,-4-5 2,-8-3 7,-2-5-16,0-6 8,0-4-6,0-4-1,0-7 2,0-1-5,0-3-3,0 0 12,0-2-7,7-15 3,9-11-8,7-3-1,5-4-6,1 7 7,-3 5 0,1 6-4,-1 10 10,-7 6-6,0 1 0,-1 3-8,-4 13-2,-1 7 10,-1-1 0,-3 1 0,-1 1 7,-1-3-7,-3 0 0,1 2 1,-1-4-9,1 0 8,1-5-5,6-2-43,0-7-202,4-5-223</inkml:trace>
  <inkml:trace contextRef="#ctx0" brushRef="#br0" timeOffset="22721.4994">25273 6260 434,'0'0'128,"0"0"-89,0 0-32,0 0 38,0 0-38,0 0-1,0 19 28,14-19-9,6 0 22,1 0-32,2-11-13,-1-2 4,-1-4 2,-2 2-8,-1 0 0,-6 4 0,-3 4 0,-3 2 0,-6 4 5,0 1-10,0 0 15,0 0-5,0 0-5,0 11-1,0 8 1,-6 4 8,3-2-3,3 0 12,0-3-12,0-3-5,0-2 3,9-2 8,5-2-6,0-4-5,6-4 1,4-1-1,7 0 3,6-11-3,2-7 0,3-7-32,-6-1 29,-7 0-6,-5 4 9,-9 4-4,-3 8 4,-6 3 0,-1 6 13,-1 1-2,4 0-11,5 10 0,1 10 0,0 4 37,0 0-34,-3 0 21,0-2-6,-3-5-8,-4-2-1,-2-4-9,-2-4 4,0-2-2,0-3-2,-9-2-2,-11 0-5,-5 0-78,-11-10-112,-3-8-310</inkml:trace>
  <inkml:trace contextRef="#ctx0" brushRef="#br0" timeOffset="22906.4259">25510 5949 845,'0'0'0,"0"0"-64,0 0-75,0 0-7,0 0 0,0 0-138</inkml:trace>
  <inkml:trace contextRef="#ctx0" brushRef="#br0" timeOffset="23877.4831">27369 5765 296,'0'0'150,"0"0"-44,0 0-8,0 0 13,0 0-92,0 0-6,-1 64 12,-5-13-21,0 1 26,1 1-2,-1-5-19,-1-2 10,0-7-19,1-3 1,1-6-3,1-3 2,-1-4-2,2-7-2,0-4-47,1-9 7,2-3-149,0 0-86,0-9-38</inkml:trace>
  <inkml:trace contextRef="#ctx0" brushRef="#br0" timeOffset="24425.3753">27299 5762 362,'0'0'91,"0"0"-63,36-82 54,-23 61-28,4 4 28,1 5-31,5 1-39,3 7 13,1 4-20,-3 0-2,-2 24 10,-4 14-11,-9 9-2,-8 3 4,-1-3 18,-1-6-15,-17-6-7,-2-3-19,-5-6 19,-3-4-32,0-4 31,1-4-10,3-8 11,10-1 12,7-5-11,7 0 1,0 0 25,10-2-27,19-7 0,8 6-2,6 3 4,-6 5-3,-2 19 1,-8 7 0,-5 6-10,-8 0 15,-7-4-5,-5-1 4,-2-5 10,0-4 0,-9-5-1,-9-5-12,-3-1 7,-3-8 3,-4-2-11,-1-2 0,1 0-56,3-7 37,3-6-72,5-1-50,5-3 1,3-1-194</inkml:trace>
  <inkml:trace contextRef="#ctx0" brushRef="#br0" timeOffset="25111.6704">27864 5824 492,'0'0'108,"0"0"-108,0 0-15,0 0 13,0 0 4,-1 98 34,1-51 21,0 2-39,-3-2 43,-12-4-14,2-2-31,-5-8 18,3-4-29,0-5-2,4-7-3,4-7 12,3-4-30,4-6-1,0 0-57,0-6-11,15-17-49,0-7 6,1-2 21,-2-5-3,-3-2 112,-3 1 14,1-1 53,2 0 35,0 2-43,3 0 12,0 4 30,2 2-15,1 5-8,1 5-49,-3 3-18,0 9 17,-3 5-23,-2 4-1,4 7-1,-2 23 11,-3 15 5,-1 10 14,-6 5-23,-2 1 29,0-4-38,0-4 11,0-8-12,0-4 17,0-8-20,0-3 3,-3-7 0,0-5-9,-1-5-3,1-8-35,1-5-12,1 0-83,-1-9-34</inkml:trace>
  <inkml:trace contextRef="#ctx0" brushRef="#br0" timeOffset="25265.3247">27860 6157 350,'0'0'265,"0"0"-265,0 0-5,0 0 2,81-23 3,-48 17 0,1-3-8,1 1-24,-2-2-201</inkml:trace>
  <inkml:trace contextRef="#ctx0" brushRef="#br0" timeOffset="25613.012">28385 5769 703,'0'0'44,"0"0"-41,0 0-3,0 0 14,0 0 3,0 102 37,0-44-42,-8 3-5,0-3 28,3-5-32,1-8 14,4-7 20,0-6-36,0-9 31,0-3-32,13-5 4,11-8-5,15-5 8,16-2-11,9-6 4,2-12-70,-6 0-12,-16-2-176,-18 1-216</inkml:trace>
  <inkml:trace contextRef="#ctx0" brushRef="#br0" timeOffset="26229.941">29121 5728 289,'0'0'189,"0"0"-104,0 0-23,0 0-48,-23 83 37,4-32 48,1 1-78,0-2-7,5-3 32,-1-5-42,2-5-1,-1-3-2,0-6 11,-1-3-12,2-6 0,0-6-27,4-5-7,6-8-107,2 0-108</inkml:trace>
  <inkml:trace contextRef="#ctx0" brushRef="#br0" timeOffset="26546.4347">29089 5690 198,'0'0'146,"0"0"-53,0 0-24,0 0-46,0 0 54,44 77 7,-35-25 4,-5 4-35,0-2-28,-1-1 17,2-5-32,0-4-5,1-5 8,1-5-9,-1-4-4,-2-8 0,-2-4 15,-2-6-20,1-6 5,-1-3-21,2-3 4,-1 0-65,-1-11-9,0-7-215</inkml:trace>
  <inkml:trace contextRef="#ctx0" brushRef="#br0" timeOffset="26700.1051">29001 6061 273,'0'0'61,"0"0"-51,81-20-10,-49 12 2,-1 1 3,-1 1 0,-2-1-5,-3 3-50,-3-2-207</inkml:trace>
  <inkml:trace contextRef="#ctx0" brushRef="#br0" timeOffset="27024.7484">29533 5773 468,'0'0'37,"0"0"-26,0 0-2,0 0 12,0 0 118,9 111-62,-9-58-17,0 1-40,0-1-12,-6-4 15,-2-3-21,0-7 2,0-4 0,0-9 5,1-6 0,2-6-9,2-8-40,3-6-18,0 0-106,3-16 28,12-12-141</inkml:trace>
  <inkml:trace contextRef="#ctx0" brushRef="#br0" timeOffset="27370.5419">29561 5818 282,'0'0'122,"0"0"-51,0 0-41,0 0-24,0 0-6,0 0 5,75 3-2,-61 41 51,-2 8-2,3 4 4,-3 3 13,0-5-22,0-4-20,0-9 5,0-9-27,-2-6 31,1-8-36,-2-8 4,-3-3-4,0-7 4,3 0-4,5-7 17,6-15-12,5-10 8,-2-7-13,-3-7 0,-6-4 1,-3-4 3,-4-2-4,-4 0 0,-2 4-23,-1 4 18,0 9-35,0 10-42,0 12-53,0 10-42,0 7-167</inkml:trace>
  <inkml:trace contextRef="#ctx0" brushRef="#br0" timeOffset="27771.6131">30429 5821 462,'0'0'76,"0"0"-29,0 0 24,0 0 18,-27-79-78,-1 79-10,-8 0-1,-6 17 7,-1 15 21,0 10-15,4 6 26,6 3-14,6 1-16,11-3 29,15-2-38,1-3 4,14-7-11,15-5 10,3-7-3,3-6 0,1-8-4,3-4-16,-2-7-70,0 0-90,-6-14-358</inkml:trace>
  <inkml:trace contextRef="#ctx0" brushRef="#br0" timeOffset="28350.7997">30815 5756 311,'0'0'217,"0"0"-144,0 0-56,0 0 7,-19 83 46,7-35 2,-1 0-36,1-4-2,2-1 6,7-6-37,1-1 13,2-5-16,0-2 13,0-5-12,0-7-1,0-4-11,0-6-15,3-6-47,6-1-81,3-1-50,3-16-135</inkml:trace>
  <inkml:trace contextRef="#ctx0" brushRef="#br0" timeOffset="28589.1018">30866 5788 446,'0'0'142,"0"0"-105,0 0-27,0 0 0,0 0 44,82-74-34,-46 71 7,3 0-24,3 1 4,-3 2 0,-5 0-7,-6 0-29,-4 10-39,-10 5-58,-8 1-86,-6 1-32</inkml:trace>
  <inkml:trace contextRef="#ctx0" brushRef="#br0" timeOffset="28789.2079">30857 5995 235,'0'0'85,"0"0"-71,0 0-8,0 0 52,0 0 63,0 0-54,90 28-28,-59-25-9,-2 0-28,-7 3-1,-6 1-1,-6 4-71,-10 1-62,0 3-72</inkml:trace>
  <inkml:trace contextRef="#ctx0" brushRef="#br0" timeOffset="28974.1267">30857 6213 389,'0'0'65,"0"0"-14,0 0-21,0 0 55,0 0 1,0 0-52,117 28 4,-71-28-36,5 0 2,-3 0-4,-2 0 0,-6 0-34,-2 0-181,-3 0 4,-4-2-15</inkml:trace>
  <inkml:trace contextRef="#ctx0" brushRef="#br0" timeOffset="29236.8786">31587 5851 690,'0'0'113,"0"0"-110,0 0 15,0 0-18,0 0 0,-9 98 47,5-53-30,-2 2-9,0-4-4,-1-2 4,2-5 0,2-4-8,1-7-5,-1-5-3,2-8-62,-4-7-76,1-5-150</inkml:trace>
  <inkml:trace contextRef="#ctx0" brushRef="#br0" timeOffset="29566.8464">31453 5701 772,'0'0'21,"0"0"-14,0 0-7,113-71 0,-65 71-5,3 0 8,2 16-3,5 22 0,-4 13 10,-5 12-5,-8 5-5,-14-2 0,-10-3 12,-11-4-8,-6-6 18,0-6 13,-15-5-24,-8-6 17,-9-5-27,-5-5 5,-6-4 2,-5-6-7,-3-3-2,-5-7-6,-2-6-23,1 0-64,3-13-350</inkml:trace>
  <inkml:trace contextRef="#ctx0" brushRef="#br0" timeOffset="30615.2394">32581 6095 355,'0'0'74,"0"0"-56,0 0 67,-76 80 31,58-41-22,3 0-43,7-3-49,5-4 34,3-3-21,0-4-8,12-6 3,6-3-10,3-9 0,2-6 0,3-1 5,4-3-10,3-16 1,-2-6-37,-5-4 21,-7-4-15,-10 0 24,-4 2 7,-5 6-4,0 4 8,0 7 0,0 7 12,0 2-15,-5 4 3,2 1-10,1 0 2,1 0 2,1 6 5,0 3-6,0 3 0,14-3 5,5-1 2,0-4 0,-1-3 0,0-1 2,-5 0-2,1-4 0,-5-11 4,-2-5 1,-1-4-5,0-3 0,-5-3-1,-1-2 7,0 3-6,0 2 16,-4 4 11,-2 6 35,2 5-31,2 6 3,1 6 10,1 0-44,0 0 0,0 0-2,6 8-6,18 8 5,8 4 3,10 1 0,7 0-6,3 3 14,-3 1-8,-3 3 0,-15 0 5,-13 7-11,-16 2 6,-2 4-5,-19 4-3,-6-3 14,4-4-6,6-2 1,11-6 14,4-3-22,6 1 7,25-6 0,23-2-3,19-8 3,21-5-57,9-7-267</inkml:trace>
  <inkml:trace contextRef="#ctx0" brushRef="#br0" timeOffset="32147.7428">5199 8810 518,'0'0'81,"0"0"-63,0 0 6,0 0 52,0 0-25,-96-75-24,65 69 20,-5 5-44,-5 1 0,-6 4-3,-5 22 9,-6 10 3,0 12-9,1 8 16,8 4 20,11 0-38,13-3 14,12-1-15,13-8 11,0-2-12,27-7 1,10-5 0,11-7-10,7-7 15,6-13-5,5-7 0,1 0-22,0-20-23,-1-4-145,-8-4-357</inkml:trace>
  <inkml:trace contextRef="#ctx0" brushRef="#br0" timeOffset="33469.2016">5696 8890 134,'0'0'153,"0"0"-24,0 0-23,0 0-45,0 0 14,0 0-29,-72-18-38,51 18 19,-4 13-10,0 10-8,-2 6 18,7 4-22,1 4 9,5 3 12,6-3-19,3-1 14,5-3-18,0-2-1,15-4-4,12-5 6,4-5-4,11-8 0,7-8 6,-1-1 10,4-7-16,-4-16 0,-2-7-6,-7-1-3,-9-3 9,-9-2-4,-12 0 15,-9-2-8,0 1-3,-14-1 0,-10 2-6,-1 5 6,-2 4 0,6 10-20,3 8-39,6 9 19,5 0-155,4 4-142</inkml:trace>
  <inkml:trace contextRef="#ctx0" brushRef="#br0" timeOffset="33807.0883">6212 8741 630,'0'0'88,"0"0"-66,0 0-22,0 0 1,0 83 29,0-35 9,0 0-13,0 2 16,0-5-39,0-4 2,0-5-2,-2-6 8,-3-6-20,0-6 9,2-9-51,2-8-20,1-1-122,0-5 24,0-16-169</inkml:trace>
  <inkml:trace contextRef="#ctx0" brushRef="#br0" timeOffset="34148.9809">6200 8991 100,'0'0'182,"0"0"-72,-12-110-9,9 78-31,3 6 17,0 7-13,0 10-21,0 6-16,6 3-37,12 8 0,5 20 4,2 11-3,2 5 30,-2 3-31,0-2 2,-2-3 24,2-4-25,-4-7 3,1-4-4,-7-5 15,-4-8-17,2-3 2,-5-8 0,1-3-10,1 0 22,2-15-12,4-8 2,-4-2 13,-4-5-13,-1-2-2,-7-4 0,0 0 0,0-3 5,0 0-5,0 1 0,-7 2-5,4 9 4,-2 7-34,4 8-25,1 10-43,0 2-241</inkml:trace>
  <inkml:trace contextRef="#ctx0" brushRef="#br0" timeOffset="34593.3339">7028 8699 608,'0'0'86,"0"0"-62,0 0 36,-106-27-13,78 27-15,-2 7-8,6 13-16,2 9-8,7 5 0,7 8 1,8 5-10,0 1 9,20-1 0,7-5-7,4-5 21,0-5-14,-2-6 0,-7-5 4,-7-3-4,-5-3 0,-7-3 2,-3 0-7,0-3 7,-4-2-2,-14 0 12,-3-3-2,-10-2 1,1-2-11,-4 0 0,-4 0-6,1 0 6,1-5-16,-1-4-20,6 0-116,8-5-177</inkml:trace>
  <inkml:trace contextRef="#ctx0" brushRef="#br0" timeOffset="35110.31">7358 8696 430,'0'0'172,"0"0"-172,0 0 0,0 0 26,0 0 4,125 0 16,-67-2 2,2-6-48,-5-2 15,-5 4-15,-9 4-53,-11 0-72,-12 1-83</inkml:trace>
  <inkml:trace contextRef="#ctx0" brushRef="#br0" timeOffset="35373.0758">7644 8655 447,'0'0'140,"0"0"-125,0 0 13,0 0 23,-16 89 36,16-52-47,0 2-11,3 3 16,0 0-44,-2-2 26,1-2-17,-2-2 3,0-3-13,0-3 0,0-4-20,0-5 8,3-6-73,6-6-69,9-8-104,1-1-52</inkml:trace>
  <inkml:trace contextRef="#ctx0" brushRef="#br0" timeOffset="35943.4516">8134 8675 325,'0'0'114,"0"0"-95,0 0 14,4 107 76,-4-65 17,0 3-32,-9-1-44,-3-5-20,-3-2-22,0-4 10,-1-1-19,-1-5 1,3-6 0,3-4-10,4-6 10,4-8-9,3-3-13,0 0-56,0-10 43,18-12-65,5-8-19,3-5 9,-2-5-96,-3-2 65,-5-1 91,-4-2 50,-3 0 48,1-2 75,-1 2-44,3 2 59,5 6-30,-1 5-15,2 11-25,4 10-54,-2 6 37,1 5-34,-1 12-12,0 23 33,-1 8-11,-2 10 11,-5 0-6,-5-1-27,-2 0 28,-5-7-23,0-5-1,0-2-6,0-6 2,0-7-5,0-5 0,0-5-11,0-8-3,0-4-25,0-3-39,0 0-66,0-6-113</inkml:trace>
  <inkml:trace contextRef="#ctx0" brushRef="#br0" timeOffset="36128.3663">8201 8936 604,'0'0'71,"0"0"-71,0 0-26,0 0 19,97-44 14,-54 35-7,0 3 0,3-1-8,-2 3-1,-5 0-131,-8-1-116</inkml:trace>
  <inkml:trace contextRef="#ctx0" brushRef="#br0" timeOffset="36444.7843">8695 8697 22,'0'0'600,"0"0"-581,0 0 15,0 0 16,0 0 36,0 0-62,8 10-4,-5 23-1,-1 8 4,-2 2-10,0 2 10,-6-3-13,-6 1 1,0-8-11,-1-3 13,7-6-29,1-10 8,5-7-44,0-7-15,0-2-136,5-11 21,8-16-81</inkml:trace>
  <inkml:trace contextRef="#ctx0" brushRef="#br0" timeOffset="36814.6421">8733 8776 207,'0'0'137,"0"0"-54,0-106 42,3 74-59,3 7-56,2 8 13,-2 9-21,1 8 19,2 0-3,0 25-16,0 13 83,3 7-36,-1 3-16,0-1 8,0-2-40,1-6 9,1-3-10,-1-3 11,0-5-10,0-4-1,-3-3 0,-1-5 6,-1-4 0,-1-6-3,-3-3-3,-2-3 8,4 0-8,1 0 3,4-15 6,2-10 16,3-7-16,-6-6-8,2-4-1,-4-4 11,-1-3-13,-2-4 2,-1 4-27,-1 1 8,2 7-43,1 8-4,1 10-54,1 7-84,-2 7-52</inkml:trace>
  <inkml:trace contextRef="#ctx0" brushRef="#br0" timeOffset="37262.3139">9275 8550 285,'0'0'204,"0"0"-121,0 0 17,0 0-22,0 0-51,0 0-3,9 10-20,21-8 5,13-2 36,8 0-41,4 0 5,2 0-9,-2-8 3,-3 1-7,-6-1-76,-11 4-171,-13 0-91</inkml:trace>
  <inkml:trace contextRef="#ctx0" brushRef="#br0" timeOffset="37531.7937">9524 8594 238,'0'0'237,"0"0"-206,0 0 52,0 0 17,-16 97-8,16-66-56,0 1-16,0 2 22,0-2-41,0-1 11,-5 1-12,1-2 10,-1-2-6,2-2-4,0-4-23,3-2 5,0-5-42,0-3-23,6-8-83,12-4-39,4 0-91</inkml:trace>
  <inkml:trace contextRef="#ctx0" brushRef="#br0" timeOffset="37747.9749">9836 8944 521,'0'0'206,"0"0"-206,0 0-92,0 0 88,0 0 4,0 0-87,6 0-115,-6 0-71</inkml:trace>
  <inkml:trace contextRef="#ctx0" brushRef="#br0" timeOffset="150217.8383">23214 4947 136,'0'0'57,"0"0"-42,0 0 58,0 0-5,0 0 6,0 0-21,0 0 9,9 18 21,-9-18-18,0 1 7,0-1-17,0 0-24,0 0 18,-9 0-36,-9-6-12,-4-5-2,-5-4 11,-5-4-9,-4-5-1,-2-9 0,2-7-9,3-5 8,4-8 1,3-2-2,4-7 12,5-4-10,4 1 0,3 3 4,4 5-11,3 10 7,3 3 0,0 5-1,0 4 8,10 3-10,6 5 3,4 5 0,1 4-9,4 7 9,0 5 0,1 5-9,-1 1 8,-1 7 1,-5 23 0,-6 18-10,-13 14 3,0 13 6,-33 11-5,-12 1-1,-6-4-13,1-9 20,3-14 0,6-10 7,2-5-7,4-5 0,9-6 0,6-9-2,7-10 13,8-5-19,5-6 8,8-4-8,28 0 8,17-20 3,17-10 6,14-6-2,7-5-1,3 4-12,-5 1 4,-8 4-52,-17 7-57,-18 2-183</inkml:trace>
  <inkml:trace contextRef="#ctx0" brushRef="#br0" timeOffset="151051.052">24642 4211 441,'0'0'113,"0"0"-97,0 0 50,-28-83-15,14 66-12,-4 6 26,3 3-64,1 3 18,0 2-16,1 3 2,1 0-10,-2 0-5,-2 18 10,1 5-1,0 10 3,9 4-2,6 4 0,0 3 3,17 1-11,9 0 8,9 2 0,2-1-8,-1-4 13,-4-3-5,-5-5 0,-9-6 5,-7-5-7,-11-3 2,0-6 0,-8 0 9,-14-2-5,-10-2 12,-8-2-3,-2-3-2,-4-5-10,5 0-1,0 0-35,5-3 26,6-7-51,8 2-30,7-5-29,15 0-32,0-2-50</inkml:trace>
  <inkml:trace contextRef="#ctx0" brushRef="#br0" timeOffset="151374.9747">24913 4170 397,'0'0'117,"0"0"-83,0 0-34,0 0 4,0 0-3,0 0 7,93 0 44,-54 0-27,1 0-22,-4-5 13,-9 1-16,-9-1-56,-9 2-51,-9-1-170</inkml:trace>
  <inkml:trace contextRef="#ctx0" brushRef="#br0" timeOffset="151575.5152">25060 4169 217,'0'0'84,"0"0"28,0 0-23,-15 103 32,13-68-52,2 1-21,0 2-4,0-2-41,0 3 22,3-5-23,-1 2 3,-2-4-10,0-3-13,0-7-38,-2-5-105,-7-8-109</inkml:trace>
  <inkml:trace contextRef="#ctx0" brushRef="#br0" timeOffset="151744.804">24969 4620 567,'0'0'149,"0"0"-149,0 0-22,0 0 22,0 0 8,97-11 4,-63 8-3,0 0-9,-1-1-6,0-2-33,-2-2-217,-2-3-163</inkml:trace>
  <inkml:trace contextRef="#ctx0" brushRef="#br0" timeOffset="152034.4378">25418 4198 631,'0'0'39,"0"0"-39,0 0-25,0 0 25,0 0 49,0 89-13,0-51 3,0 0-33,0-1-6,-3-1 5,0-3-2,0-5-3,1-7 0,2-6-11,0-8-25,0-7-132,0 0-64,0-7-6</inkml:trace>
  <inkml:trace contextRef="#ctx0" brushRef="#br0" timeOffset="152377.2366">25467 4197 217,'0'0'304,"0"0"-211,0 0-23,0 0-24,0 0-27,0 0-14,12-30-5,4 58 0,2 9 30,3 2-29,0-2 22,-3 0-23,3-3 13,0-3-16,-3-1 3,1-8 0,-5-5 7,0-7-1,-3-4-6,-1-6 0,2 0 8,0-6 5,3-17-13,0-5 0,-2-5 4,-1-4 10,-4 3-14,-1-1 0,-5 2 4,-2 1-9,0 1 6,-3 2-1,-6 6 0,1 1-26,4 6-39,4 2-202</inkml:trace>
  <inkml:trace contextRef="#ctx0" brushRef="#br0" timeOffset="153000.992">26221 4099 486,'0'0'102,"0"0"-89,0 0-12,0 0 57,0 0-15,0 0-37,-99-48 14,71 63-19,-2 11 11,0 8-2,0 5-9,6 7 21,6-2-19,8 0 3,7-1-6,3-4 4,0-5-4,6-2 0,7-10 1,4-4-10,-4-8 8,3-7-24,3-3-6,-3-3-37,-1-15-25,-2-5 16,-4-3 5,-3 4 66,-1-2 2,-2 1 4,1 5 33,-3 3 12,1 4 25,2 4-10,1 1-25,6 3-19,3 1-16,3 2 0,5 0-11,-1 8 10,-3 9 1,-2 4 0,-5 0-13,-3 2 13,-6 2 0,-2-3 6,0 1 7,0-3-10,0-4 3,0-3-6,0-2-31,0-7-76,0-2-52,3-2-81</inkml:trace>
  <inkml:trace contextRef="#ctx0" brushRef="#br0" timeOffset="153385.9902">26468 4063 553,'0'0'197,"0"0"-169,0 0-22,0 0-6,0 0 0,0 0 10,0 92 21,0-50-3,0-3-10,0 0-14,0-3 10,0-2-14,0-3 1,0-2-1,0-4 3,0-2-3,0-5 0,0-7 13,0-4-14,0-4 1,0-3-3,4 0-3,7 0-8,3 0 14,5 0 0,2 0-18,0 0-6,-2-2-75,0-2-45,-1 1-25,5-3-121</inkml:trace>
  <inkml:trace contextRef="#ctx0" brushRef="#br0" timeOffset="153965.668">26874 4113 188,'0'0'231,"0"0"-106,0 0-37,0 0 7,0 0-81,0 0-1,-6 46 6,5-13 4,1 4-1,-2-1-16,2-2 12,0-1-16,0-2-2,0-3 2,0-1-3,0-4 4,0-3-3,0-5 0,0-4-56,0-6-74,0-5-143,0-2-61</inkml:trace>
  <inkml:trace contextRef="#ctx0" brushRef="#br0" timeOffset="154181.4463">26941 4121 621,'0'0'111,"0"0"-95,0 0-4,0 0-3,0 0-3,0 0 2,75-58 7,-45 55-15,1 1 0,-1 1 2,-2 1-13,-4 0-15,-3 0-74,-9 0-117,-8 4-157</inkml:trace>
  <inkml:trace contextRef="#ctx0" brushRef="#br0" timeOffset="154381.9857">26975 4250 423,'0'0'104,"0"0"-84,0 0-20,0 0 28,0 0 13,0 0-16,84 16-22,-63-13-2,-2 3-1,-7 0-103,-3 5-105,-9 1-82</inkml:trace>
  <inkml:trace contextRef="#ctx0" brushRef="#br0" timeOffset="154551.2792">26941 4519 249,'0'0'96,"0"0"-79,0 0 80,0 0 2,0 0-9,109 21-50,-67-21-11,-2 0-28,2 0 2,-2-7-3,-1-4-65,-8 0-119,-7-2-210</inkml:trace>
  <inkml:trace contextRef="#ctx0" brushRef="#br0" timeOffset="155369.018">28567 4048 398,'0'0'68,"0"0"1,0 0-4,0 0-44,0 0 36,-101 6-24,74 21-10,3 5 32,-1 6-50,2 2-4,7-2 30,3-1-29,8-4 9,5-1-11,0-2-1,6-4-8,12-5 9,2-6 0,3-7 6,6-8-1,5 0-1,3-13-2,2-11 5,-6-4-10,-8-4 3,-11 1 0,-10-1-7,-4 0 7,0-2-8,-6 2-3,-10 2-66,-1 3-40,-2 6-37,5 4-121</inkml:trace>
  <inkml:trace contextRef="#ctx0" brushRef="#br0" timeOffset="156402.7795">28855 4049 85,'0'0'147,"0"0"-124,0 0-21,0 0 133,0 0-28,-1 89-38,-5-54 4,4 1-24,1-1-13,1-3-9,0-2-24,1-4 6,11-3-7,3-5-1,2-4 7,0-7-3,1-7-5,3 0 5,4-5 5,5-13 2,0-6-8,0-4 2,-6-1-3,-5-3 1,-6 0-4,-3-2 3,-7 0 4,0 1-14,0 4-4,0 2-72,3 6-83,2 5-52</inkml:trace>
  <inkml:trace contextRef="#ctx0" brushRef="#br0" timeOffset="156710.1348">29331 4003 658,'0'0'86,"0"0"-76,0 0-3,0 0 28,0 0-34,0 0-1,120-3 5,-71 3 2,-4 0-7,-2 0 0,-9 0-40,-1 0-73,-8-4-102,-7-3-160</inkml:trace>
  <inkml:trace contextRef="#ctx0" brushRef="#br0" timeOffset="156941.925">29540 4009 273,'0'0'157,"0"0"-141,-33 76 27,24-41 37,2 1 1,1-1-24,3-3-42,3-2 10,0-5-22,0-2-3,0 0 5,0-5-5,0-2-16,0-4-121,0-4-96,10-7-52</inkml:trace>
  <inkml:trace contextRef="#ctx0" brushRef="#br0" timeOffset="157389.6515">29948 4027 317,'0'0'144,"0"0"-127,0 0 32,0 0 95,-32 94-61,20-54-16,1-1-49,1-3 24,4 0-37,3-4-3,3-1 2,0-2 0,0-4-4,0-2 0,0-8-10,0-6 6,0-7-44,0-2-60,0 0-76,9-14-37</inkml:trace>
  <inkml:trace contextRef="#ctx0" brushRef="#br0" timeOffset="157659.2017">30003 3989 498,'0'0'141,"0"0"-127,0 0 22,20-78 20,-9 72-29,4 4 9,3 2-36,7 0 4,2 9-8,-2 16 5,-5 4-1,-7 9 0,-8 0-12,-5-2 10,0-4-14,-17-7-3,-2-4 8,-8-5-9,-3-5-13,-1-3-6,-1-5-79,3-2-20,2-1-149</inkml:trace>
  <inkml:trace contextRef="#ctx0" brushRef="#br0" timeOffset="158075.7893">30365 4014 663,'0'0'55,"0"0"-50,0 0 2,0 0-4,0 0 8,-50 107 25,42-63-18,3-1-13,5-6-5,0-4 2,2-3-2,10-6 0,4-3 4,-1-6-3,6-7-1,1-8-6,5 0 0,3-9-5,3-13 11,1-7 0,-4-2 0,-5-6 0,-7 2 0,-6-2 8,-7 1-5,-4 1-3,-1 2-10,0 6-40,-3 3-134,-7 9-78</inkml:trace>
  <inkml:trace contextRef="#ctx0" brushRef="#br0" timeOffset="158392.1453">30808 3998 650,'0'0'0,"0"0"12,0 0-12,0 0 24,0 0 24,103-9-26,-69 9-17,1 0 9,-1 0-10,4 0-4,1 0 0,-1 0-73,-2 0-115,-8-2-105</inkml:trace>
  <inkml:trace contextRef="#ctx0" brushRef="#br0" timeOffset="158608.3043">31053 4006 211,'0'0'145,"0"0"-110,0 0 52,-48 108-14,33-71-25,5 0-5,1-1-18,-3-2 16,1 1-38,-2-3 2,3 1-10,-1-2-9,-1-2-91,5-5-149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3:21.5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9849 3976 60,'0'0'44,"0"0"13,0 0-6,0 0-14,0 0-3,0 0 4,0 0-7,0 0-7,0 0-11,0 0-5,0 0 5,0 0-9,0 0 1,0 0 2,0 0-1,0 0 2,0 0-7,0 0 1,0 0-4,0 0-2,0 3 0,0 5 4,0 3 1,0 0 2,0 1-3,2-1 0,1-1-1,-2 2 2,4-2-2,1 1 1,3 1-1,1-1 1,1-1-5,2 1-3,1-2 2,-1 0-10,0-2-16,-2 0 1,4-5-12,-5 1 30,2-1-20,-3-2 14,2 0-3,0 0 14,1 0-29,-1-6-3,1-3 10,-3 0 17,0-2-3,-1-1 12,-2-1 4,-4 0 0,4 0 1,-4-2 1,-2 1-1,0 1 9,0 0-3,0 0 0,0 3 9,0-1 10,0 4 8,0 0 4,-5 3-25,5 3 17,-3-1 11,3 2-18,0 0 3,0 0-16,0 0 1,0 0-3,0 0-8,0 0-3,0 12-6,0 5 5,0-1 1,3 1 4,3-2-1,2-1 0,0-3-1,1 0 0,0-2-3,3 0 4,-1-3-1,-1 0 1,3-1-1,1-2 0,2-2-4,1-1-1,-1 0-4,-1 0-18,0 0 18,-4-4-4,-2-4-5,1-1 5,-4 0 8,-3-3 4,0 0-2,-3-2 4,0 0 7,0-1-4,0-2 5,0 3 13,0 1 30,-3 2-16,0 2 6,-2-1 11,2 2-6,0 3-45,2 1 4,1 2-1,0 1-1,-3 1 14,3 0-17,-1 0-4,-1 0-1,-1 0-64,-6 6-79,-2 3 19</inkml:trace>
  <inkml:trace contextRef="#ctx0" brushRef="#br0" timeOffset="430.6085">10588 4234 148,'0'0'64,"0"0"-25,0 0-1,0 0-23,0 0-12,0 0-3,-15 2-5,14-2-8,1 0-1,-2 0-3,2 0-38,0 0-100</inkml:trace>
  <inkml:trace contextRef="#ctx0" brushRef="#br0" timeOffset="1151.4801">10807 4067 181,'0'0'42,"0"0"-42,0 0 0,0 0 15,0 0-2,0 0-8,19 28-3,-10-28 7,1 0 9,-1 0 14,4 0 2,2-2-7,3-10 5,2-2-7,0-2-19,-4-2 8,-4 0-9,-4 1-3,-4 2 5,-4 0-7,0 0 3,0 0-1,-9 0 2,-1 3 3,-2 2-1,-1 2 5,2 3-5,-2 4-3,1 1-6,-3 0 3,7 0-6,1 3 5,2 5 1,5-3-7,0 0 4,0 1-8,0-3 1,9-1 1,12-2 8,4 0 1,4 0 6,-2-11 4,3 4-3,-5 2-7,-3 5 0,-5 0 0,1 0-3,-5 3 3,-1 6-5,-1 3 2,-4 2 1,0 0 4,-2 3 1,-4 0 9,-1 1-8,0-1 17,0-1-9,0 0-2,0-1-3,0 0-7,0 1 0,0-8-1,3-4-143,3-4-220</inkml:trace>
  <inkml:trace contextRef="#ctx0" brushRef="#br0" timeOffset="1385.8513">11423 4049 302,'0'0'189,"0"0"-155,0 0 29,0 0-28,0 0-30,0 0-1,2 0-4,-2 0-3,0 0-40,0 0-47,3-6-53</inkml:trace>
  <inkml:trace contextRef="#ctx0" brushRef="#br0" timeOffset="1807.7038">11508 3601 118,'0'0'149,"0"0"-38,0 0 5,0 0 7,0 0-54,0 0-40,0 3-13,0 18-16,0 12-9,0 7 9,-3 3 1,-1 1 3,4-4 3,-1-2-3,1-5 10,0-3-14,0-6 0,0-3 3,4-1-3,3-5 0,1-2 0,1-2 1,1-1-2,1-2 1,1-3-10,4-4-10,-2-1-34,3 0-44,-3 0-45,5-11-44,-4-2-25</inkml:trace>
  <inkml:trace contextRef="#ctx0" brushRef="#br0" timeOffset="2167.0605">11325 3851 223,'0'0'158,"0"0"-103,0 0-2,0 0 10,94-26-9,-61 12-35,-2 3 6,0 1-12,-1 2-12,0 0 8,0 1-9,1 1 0,-3 2 0,-2 1 0,-5 3-17,-5 0-87,-2 0-50,-8 0-84</inkml:trace>
  <inkml:trace contextRef="#ctx0" brushRef="#br0" timeOffset="2463.9192">12001 3968 461,'0'0'125,"0"0"-117,0 0-2,0 0 7,0 0-13,0 0-13,12 0-62,-9 0-69,-2 0-59</inkml:trace>
  <inkml:trace contextRef="#ctx0" brushRef="#br0" timeOffset="11888.584">12811 3507 72,'0'0'66,"0"0"-17,0 0 18,0 0-6,0 0-12,0 0 1,0 0-9,-5-4 2,5 4-17,0 0 4,0 0-4,0 0-18,0 0-8,-1 0-1,-1 0-5,2 8 4,-1 10-16,1 7 18,0 5-2,0 3 4,0 4-4,0-3-1,3 1 3,1-5 2,2-1-2,2-5 0,2-3 0,2-3 0,0-1-2,0-4 1,5-3-2,-3-1 0,0-4 2,7-3-1,-4-2 1,3 0-5,-1-2 3,-2-9-9,5-1 7,-3-4-11,3-2 2,-2-3 0,1-4 8,-3-2-2,-3-3-14,0-2-3,-3-2-24,-5-1 40,-1 2-8,-6 3 8,0 2 9,0 1 0,0 4 1,-3 2-1,-1 2 7,-1 0-2,2 1-5,0 3 9,1 3-3,0 3-2,-1 3 2,2 3 3,-1 2 1,-1 1 9,3 0-16,0 0 2,0 0-5,-1 3-5,1 15-3,0 6 7,0 4 1,0 4 1,0 1 0,0 3 7,0-3 5,0 0-3,0-4 12,0-3-18,3-5 7,0-3 1,0-3-8,0-3-1,-1-1 1,0-4-4,-2-1 3,1-3-3,1-1 0,-2-1 0,1-1 0,1 0-1,-2 0 0,1 0 1,-1 0 2,0 0 0,3 0-2,0 0 2,2-6 1,1-3-6,1-3 1,-1 0-17,2 0-4,-1 1 6,0 1-5,-1 2 5,-1 0-6,6 3 1,-4 0-18,2 4 13,-3-1 22,0 2-1,0 0 4,4 0 1,-1 0-4,2 6 0,0 5 5,0-1 0,-3 2 0,2-1 2,0 0 0,1-3 5,2 2-5,1-5-2,-1 1 5,1-1 6,-2-2-6,1-1-5,-3-2 0,1 0 11,-1 0-7,2 0 1,3 0 5,-1-7-6,-3 0 1,0 0 24,-5-3-24,0 0 3,3-4-8,0 1 2,0-4-2,-3 2-5,1-1 1,-6 2-8,-1 0-23,0 6 28,0-2 0,0 3 7,-7 3-3,3 2 3,-2 2 11,0 0-11,0 0-1,1 3 0,1 9-2,1 3 0,3 3 1,0 1 2,0 0 9,0 0-4,9-2 9,1-2-5,2-3-3,3-4-1,2-3 1,6-2-6,4-3 8,3 0-2,-2 0-6,-5-6-51,-8-6-122</inkml:trace>
  <inkml:trace contextRef="#ctx0" brushRef="#br0" timeOffset="12712.2147">12563 3599 17,'0'0'61,"0"0"-57,0 0 11,0 0 33,0 0 7,105 20-25,-68-20 4,2 0 0,0 0-12,-2 0-5,-1 0-14,-1-5 0,-2 0 0,-2 0-2,-2 2-1,-5 1 0,-3 1-3,-5 1-35,-2 0-62,-2-2-47</inkml:trace>
  <inkml:trace contextRef="#ctx0" brushRef="#br0" timeOffset="14020.3111">15332 3494 122,'0'0'42,"0"0"-5,0 0 43,0 0-27,0 0-22,0 0 27,-50-9-3,39 6-25,-2 1-13,-1 1-1,-2 1-10,1 0-4,1 0-2,-2 0 2,-2 0-1,2 0 0,-2 4-1,3 6 0,-1-3 2,2 4-2,2 2 0,0 5 0,3 5 0,2 4-2,-1 6 2,5 3 0,2 0 5,1-1-1,0-5 1,0-3 3,6-5-4,12-3-4,4-3-2,6-5 2,4-4 0,3-5 8,4-2-4,2 0 1,-4-2-5,-4-8-5,-11-1-60,-4 2-93,-9 0-66</inkml:trace>
  <inkml:trace contextRef="#ctx0" brushRef="#br0" timeOffset="14598.4055">15675 3479 29,'0'0'40,"0"0"-14,0 0 20,-80 12-3,65 3-16,0 6 9,2 6-27,2 5 9,1 2 32,5 1 1,5-2-32,0-3 3,0-4-8,13-3-4,6-5-2,4-5-4,3-2 0,0-7-4,4-1 0,0-3 7,1 0 11,2-12 17,-3-7-5,-2-2-17,-6-2 0,-3-2-2,-7 0 6,-6-2 10,-6-2-11,0-1-13,0 2-3,-14 1-5,-2 2-8,1 7 5,-1 5-38,1 7-25,0 3-63,3 1-38</inkml:trace>
  <inkml:trace contextRef="#ctx0" brushRef="#br0" timeOffset="15983.7788">16035 3461 79,'0'0'52,"0"0"42,0 0 1,0 0-17,0 0-9,0 0-8,0-4-24,0 12-37,0 20-14,0 11-5,0 4 16,0 2 3,0-2 7,0-4-2,0-6 16,0-4-16,0-4-2,0-3 4,0-3-5,0-3-4,0-4-19,0-4-76,1-5-29,1-3-31</inkml:trace>
  <inkml:trace contextRef="#ctx0" brushRef="#br0" timeOffset="16608.735">16045 3496 143,'0'0'92,"0"0"-34,0 0 14,0 0-15,0 0-10,0 0-27,66-37-20,-45 56-6,-1 6-1,-1 8 1,-3 1 6,-1-2 12,-4-1 1,0-6-6,-3-4 0,-2-4-7,-1-4 6,-1-2-6,-3-4 0,-1-1 1,2-4-1,-2-2 9,1 0-9,1 0 1,-1-8 9,1-11-10,2-8-5,2-3-6,3-2-4,3 2-8,-3 4 17,0 5 6,3 4-1,-3 3 1,2 2 0,3-1 1,-2 5-1,1 0-2,-2 5 0,0 3 2,0 0-5,0 0 0,2 13-2,-4 8 5,0 5 2,-4 4 5,-2 2 6,-2-1 5,-1-2 5,0-3-6,0-3 2,0-1-6,0-4-7,0-3 2,0-1-6,0-4 0,3-1 1,-2-3-1,4-6-91,1 0-84,2-10-95</inkml:trace>
  <inkml:trace contextRef="#ctx0" brushRef="#br0" timeOffset="16947.3666">16756 3443 356,'0'0'98,"0"0"-98,0 0-24,0 87 24,0-54 17,0 0 5,0-1-4,0-2-14,0-3 0,0-3 4,0 0-8,0-3 2,0-3 1,0-2-3,0-6 0,0-1-35,0-6-57,0-3-42,4 0-76</inkml:trace>
  <inkml:trace contextRef="#ctx0" brushRef="#br0" timeOffset="17322.3489">16784 3395 118,'0'0'108,"0"0"-16,0 0-2,0 0-15,19-79-16,-14 75-15,-1 1-27,5 3-10,4 0-7,4 4-10,4 14 5,-4 5-5,-4 1 6,-4 2 3,-5-4 1,-1-2 3,-3-4 3,0-2-5,0-2 8,0-1-9,-10-1 1,-5 1 7,-3-1-1,-3-1 6,-3-1-13,3-3-5,2-3-29,5 0-44,4-2-87,7 0-30</inkml:trace>
  <inkml:trace contextRef="#ctx0" brushRef="#br0" timeOffset="17869.196">17120 3356 257,'0'0'76,"0"0"37,0 0 6,0 0-67,0 0-52,0 0-25,-10 96 23,10-55 1,0-1 1,0-1 10,0-2-6,2-6 1,10-5-4,4-5 3,2-6-2,6-5-2,0-2 0,0-5-1,0-3 3,-3 0-3,-2 0 1,-2-7-9,-3-6-4,0-6 12,-5-2 2,-2-5 15,-2-1-1,-4-5-3,-1-3-3,0 3-9,0-3 4,0 6-4,0 7-10,0 7-29,0 6-25,-1 6-37,-1 3-36,1 0-58</inkml:trace>
  <inkml:trace contextRef="#ctx0" brushRef="#br0" timeOffset="18212.9292">17543 3331 32,'0'0'313,"0"0"-225,0 0-36,0 0 17,0 0-33,0 0-12,72-15-14,-41 9-2,-2 2-5,-3 0 1,1 1-1,4-2-3,4-1 0,-2 1 1,-3 1-2,-8 2-37,-9 2-52,-5 0-49,-8 0-7,0 0-58</inkml:trace>
  <inkml:trace contextRef="#ctx0" brushRef="#br0" timeOffset="18458.3014">17710 3351 10,'0'0'174,"0"0"-127,0 0-17,0 0 7,-15 92 4,15-65-5,0 0-16,0-3 2,0-2 0,3 0-2,0-3-11,2-1-4,-2 2-2,1-1 3,-1-1-5,-1 2-2,1-1-8,-3 3-87,0 1-29,-8-5-91</inkml:trace>
  <inkml:trace contextRef="#ctx0" brushRef="#br0" timeOffset="19255.1517">18068 3367 155,'0'0'103,"0"0"3,0 0 15,0 0-41,0 0-55,0 0-25,0 0-1,-11 100 1,3-58 15,-3-1 19,1 0-14,1-1-9,0-4 4,2-5-14,0-2 2,0-5-2,3-3 0,2-4 3,2-5-4,0-7-15,0-4-23,0-1-47,5-1-75,4-16 34,1-4-35</inkml:trace>
  <inkml:trace contextRef="#ctx0" brushRef="#br0" timeOffset="19552.0099">18061 3482 69,'0'0'110,"0"0"13,43-83-38,-28 64 9,-3 4-34,-3 4-12,-4 6 25,-5 5-33,4 0-16,3 0-17,4 8-7,4 12-10,3 5 3,-3 5 7,0 3-6,-3 3 12,-4 1-3,0-1 11,-2-3-6,-2-3-2,3-4-5,-2-4-1,-2-2 8,2-2-7,-2-3-1,0-5 0,1-1-12,1-4-47,-1-5-76,-4 0-109,0 0-63</inkml:trace>
  <inkml:trace contextRef="#ctx0" brushRef="#br0" timeOffset="19786.3769">18094 3643 182,'0'0'21,"0"0"12,0 0 25,0 0-21,0 0-24,90 0-8,-73 0-5,2 0-4,-2 0-130</inkml:trace>
  <inkml:trace contextRef="#ctx0" brushRef="#br0" timeOffset="20126.1949">18441 3375 311,'0'0'87,"0"0"-24,0 0-22,0 0-7,0 0-22,0 0-2,94-10 5,-58 5-6,0-1-4,-1 0 4,-3 0-9,-3 0 0,-4 1 0,-3 1-1,-7 2-50,-5 0-40,-8-1-130</inkml:trace>
  <inkml:trace contextRef="#ctx0" brushRef="#br0" timeOffset="20360.5573">18650 3396 95,'0'0'81,"0"0"-65,0 0 18,-5 97 45,5-72 1,0 0-50,0-3-15,0-1-6,0-2-8,0-1 7,0 0-8,0 0 5,0-1 4,0-3-9,0-2-55,0-3-70,4-5-109</inkml:trace>
  <inkml:trace contextRef="#ctx0" brushRef="#br0" timeOffset="20704.2944">18924 3370 98,'0'0'75,"0"0"-48,0 0 29,0 0-23,0 0-26,0 0 3,69-3-1,-55 5 14,4-1 2,0-1-1,4 0-5,2 0-8,1 0-8,-4 0-3,-1 0-50,-8-1-83,-5-1-63</inkml:trace>
  <inkml:trace contextRef="#ctx0" brushRef="#br0" timeOffset="20938.6551">19062 3392 103,'0'0'91,"0"0"-67,0 0 50,0 0 4,-21 98-34,21-73-3,0 2-30,0-3-7,0-1-1,0-2-2,0-1 4,0-2-1,0-2-2,0 1-2,-1-1-4,-7-1-79,-1-1-27,-4-5 54</inkml:trace>
  <inkml:trace contextRef="#ctx0" brushRef="#br0" timeOffset="21157.3924">18932 3762 180,'0'0'27,"0"0"-8,0 0 68,0 0 34,84 0-46,-56-3-37,2-6-12,-1 0-17,-4 0 3,0 2-12,-1 0-1,-4 1-4,-1 3-16,-4-1-87,-3-3 18,-5-1-182</inkml:trace>
  <inkml:trace contextRef="#ctx0" brushRef="#br0" timeOffset="21667.8898">19523 3276 402,'0'0'99,"0"0"-6,0 0-28,0 0-31,0 0-31,0 0-3,-86 28-7,65 9 5,3 5-3,0 2 2,6 2-1,1-2 2,7-4 2,4-5-1,0-7 1,4-5-2,10-7-3,7-5-14,0-5 17,6-6 2,2 0 1,1 0 18,2-12-5,-7-3-8,-1-1 3,-9-4 0,-2-2 23,-2-4 10,-5-3-16,-3-1-7,-3-1-14,0-3-4,0 1-2,-12 2-8,-3 3-2,0 7-19,-1 8-27,-4 8-24,-5 4-87,-7 1-132</inkml:trace>
  <inkml:trace contextRef="#ctx0" brushRef="#br0" timeOffset="28219.9982">19851 3380 12,'0'0'51,"0"0"0,0 0 34,0 0-27,0 0-4,0 0-1,0 0-2,0-24-5,0 22 5,0 2-16,0 0-9,0 0 0,0 0-15,0 0 2,0 0-7,0 0-3,0 0 2,0 0-4,0 0 0,0 0-1,0 0 2,0 0-5,0 3-11,0 15-4,0 11 16,-1 5 4,-5 6 0,5 0-2,-1-1 0,2 0 2,0-5-2,0-3 0,0-1-2,0-5 2,0 2-1,0-5-51,0-1-53,0-3-24,-3-3-35</inkml:trace>
  <inkml:trace contextRef="#ctx0" brushRef="#br0" timeOffset="28735.5971">19866 3402 103,'0'0'119,"0"0"-33,0 0 0,0 0-6,0 0-62,0 0-18,11-9-19,2 22 14,2 7 5,3 6 0,1 4 4,1 5-4,2 2 0,0 2 2,3-2-2,1-6 0,0-4 1,-3-4 2,0-7-2,-7-2-1,0-4 1,-6-4 1,-4-2-1,0-4-2,-3 0 2,1 0 7,-1 0 8,0-15 15,0-6-4,0-4 5,-2-3-7,-1-7-12,0-1-3,0-4-4,0 1 3,0 2-7,0 1-2,0 3 0,0 5 0,0 10-5,0 7-56,0 8-10,-6 3-57,-5 0-110</inkml:trace>
  <inkml:trace contextRef="#ctx0" brushRef="#br0" timeOffset="31241.404">20545 3348 18,'0'0'89,"0"0"-32,0 0-24,0 0 8,0 0 1,0 0-18,0 0 12,0-23 9,0 23-8,0 0-19,0 0-18,0 0-4,-1 21-9,-7 11 13,0 7 0,-2 5 9,1 1 11,3-3-9,0-3-9,1-4 11,2-6-12,0-5 0,1-5 0,0-4 1,2-3-3,0-3 1,0-3 0,0-3 3,0-3-3,0 0 1,0 0 7,0-3 1,0-12 2,4-9-11,7-7 1,1-5-1,0-7 1,3 1 2,-3 0-2,0 0 0,-2 3 3,-2 1-2,4 6-1,-5 7 2,1 8 0,-4 9 2,-2 5 14,1 3-18,1 0-1,8 11-21,3 13 18,6 7 2,0 3 2,-3 3-1,1-3 4,-4 0-3,-2 0 1,-2-4-2,-3 0 2,-1-5 3,-1 0-5,-3-4 0,1-2 4,-1 0-3,0-5-1,0-2-5,3-4-69,-1-5-59,1-3-64</inkml:trace>
  <inkml:trace contextRef="#ctx0" brushRef="#br0" timeOffset="31475.7663">20593 3591 161,'0'0'135,"0"0"-117,0 0-11,0 0 8,0 0-8,0 0-5,94-31-2,-75 28-15,-2 2-108,-8 1-84</inkml:trace>
  <inkml:trace contextRef="#ctx0" brushRef="#br0" timeOffset="31928.8663">21124 3223 280,'0'0'95,"0"0"-7,0 0-3,0 0 3,0 0-59,0 0-29,0 15-8,0 17 8,0 8 0,-3 6 7,-2-1-4,1 0 7,0-1-10,1-5 1,3-3 1,0-8 0,0-4-2,0-4-1,7-3 1,3-5-3,4-3 3,7-5 0,6-2 1,7-2 1,5 0 9,1 0-8,-6 0-3,-6-2-6,-3-2-63,-2 2-42,-2 1-100,-4-1-86</inkml:trace>
  <inkml:trace contextRef="#ctx0" brushRef="#br0" timeOffset="32924.4318">22180 3253 42,'0'0'144,"0"0"-54,0 0-7,0 0 26,0 0-16,0 0-31,0-3-16,0 3-19,0 0-27,0 20-6,-4 13-2,-2 9 7,0 1 1,0 0 0,3-6 7,2-2-6,1-2 2,-2-3-3,2-4 1,-1-2-1,1-3 0,0-4-72,0-5-81,0-9-108</inkml:trace>
  <inkml:trace contextRef="#ctx0" brushRef="#br0" timeOffset="33549.4002">22190 3226 106,'0'0'105,"0"0"-23,0 0 0,0 0-22,8-78-13,3 64-20,2 2-4,2 2-15,1 1 0,2 4 0,3 5-8,-3 0 0,1 6 0,-4 17-7,-6 7 5,-9 6 2,0 3 1,-9 0-1,-13-3-13,-3-2-7,1-8-27,3-6 25,3-5 10,6-7 6,3-4 0,6-1 6,3-3 6,0 0 3,0 0-9,9-9-1,12-1 0,4 4-2,2 2 1,0 4 0,0 0-4,-3 14 4,0 6-4,-2 2 6,-7 2 6,-5 2-4,-5-2 2,-4-1 0,-1-1-4,0-2 38,-3-4-15,-11 1 10,-3-2 1,-8-1-7,-2 0-15,-3-1-5,3-4-5,2-3-2,4-3-3,0-3-20,3 0-11,5 0-20,2-13-17,4 2-56,4-4-50</inkml:trace>
  <inkml:trace contextRef="#ctx0" brushRef="#br0" timeOffset="34466.6246">22916 3388 110,'0'0'115,"0"0"-22,0 0-23,0 0-11,0 0-52,0 0 8,-3-14-12,1 9 3,1 3 1,-1 1-6,2 1 4,0 0-3,0 0 0,0 0 2,0 0-4,0 0-5,0 0 5,0 0-9,0 0-10,0 0-78,0 0-64,0 0 40</inkml:trace>
  <inkml:trace contextRef="#ctx0" brushRef="#br0" timeOffset="35225.6028">22881 3116 173,'0'0'131,"0"0"-127,0 0-4,0 0 0,-1 88 4,-10-33 30,-2 2 8,1-4 15,-1-9-34,2-5 0,4-5-11,1-3-8,3-6 3,2-6-6,1-3-1,0-4 0,0-6 0,0-2-12,0-4-38,0 0-8,0 0 34,1-10 17,9-9-48,1-6 8,-1-2 33,2-1-20,-4-3-23,1-1 57,-1-2 4,0-3 2,0-4 13,-1-3 15,3 2-2,-1 2 9,0 6 5,2 9 7,-2 8-11,-3 7 10,-2 6-14,-1 4-15,6 0-23,1 23-19,4 15 19,2 10 37,-2 3 0,-1 2-23,-2-6-5,0-5-3,-2-5 1,-1-5-4,-3-3-2,-4-4 0,1-1 6,-2-2-6,1-6 4,-1-3-5,0-2-57,0-7-80,0-4-97</inkml:trace>
  <inkml:trace contextRef="#ctx0" brushRef="#br0" timeOffset="35397.4698">22963 3417 12,'0'0'183,"0"0"-161,0 0-21,0 0 0,87-40-1,-64 33-2,-1 3-76</inkml:trace>
  <inkml:trace contextRef="#ctx0" brushRef="#br0" timeOffset="35884.3419">23471 3166 252,'0'0'95,"0"0"-42,0 0 5,0 0-8,-88-86-6,68 79-33,1 2 1,1 5 7,3 0-19,3 0 1,2 2-2,4 9-5,1 7-8,4 10 5,1 8-3,3 3 5,17 5 1,10-4 1,2-3 4,-3-4-7,-1-5-23,-4-2 24,-5-5-2,-4-2 9,-3-1-3,-6-3 3,-5-1 3,-1-2-2,0-1 1,-1 1 3,-10-3 11,-4-2 13,0 1-5,-4-5-14,-2-1-3,-2 0-7,0-2-5,0 0-51,6 0-7,5-3-28,4-7-48,7-4-80</inkml:trace>
  <inkml:trace contextRef="#ctx0" brushRef="#br0" timeOffset="36212.4507">23766 3067 360,'0'0'112,"0"0"-71,0 0-7,0 0 4,0 0-38,0 0-18,14-7 18,8 7 3,0 0 1,2 0 1,-1 2-5,-4-1-2,-1-1 2,-3 0-140,-6 0-90</inkml:trace>
  <inkml:trace contextRef="#ctx0" brushRef="#br0" timeOffset="36415.561">23854 3178 62,'0'0'89,"0"0"-24,-15 111-10,15-77 13,0-5-31,0-1-28,0-4 1,0-2-7,5 1 6,-4 0-8,-1-2 5,0 1-6,-4-2-76,-14-3-143</inkml:trace>
  <inkml:trace contextRef="#ctx0" brushRef="#br0" timeOffset="36571.8052">23736 3587 194,'0'0'30,"0"0"-25,0 0 13,102-9-10,-72 2-8,-1-1-12,-3 4-34,-7-1-14,-1 1-23</inkml:trace>
  <inkml:trace contextRef="#ctx0" brushRef="#br0" timeOffset="37071.7783">24303 3160 260,'0'0'74,"0"0"-24,0 0 39,0 0 11,-83-68-35,71 64-13,4 1-18,2 1-4,5 2-15,-2 0-15,3 0-5,0 0 4,0 6-22,0 17 2,0 8 16,3 7 2,9 4 2,3 2 1,1-4 0,2-1 0,-1-4 0,-1-5-10,-1-4 4,-2-5 6,-2-3 1,-2-1-1,-3-4 0,-5-1 6,-1 0-5,0 0 1,0 2 0,-7-2-2,-10 0 4,-2-5 0,-5-2-4,-1-2-14,1-3-40,-2 0-51,4 0-41,1-2-61</inkml:trace>
  <inkml:trace contextRef="#ctx0" brushRef="#br0" timeOffset="37927.5073">25094 3387 173,'0'0'68,"0"0"-65,0 0 52,0 0 9,0 0-25,0 0-32,0 35 8,0-34-9,0 1 6,6-1 8,5-1 5,2 0 26,3 0-2,2 0-41,-3-9 5,0-2-13,-4 1 5,-4-3-5,-1-1-9,-5 2 9,1 1 0,-2 4-11,0 4 10,0 1-16,0 2 8,0 0 8,0 0-11,0 12-7,-6 8 11,0 6 1,3-2 7,3 0-4,0-2 3,0-1-1,0-1-2,2-2 3,5-3 0,0-4-3,1-2 2,4-8-76,1-1-157</inkml:trace>
  <inkml:trace contextRef="#ctx0" brushRef="#br0" timeOffset="38115.0016">25203 3215 365,'0'0'11,"0"0"-11,0 0-137,0 0-74</inkml:trace>
  <inkml:trace contextRef="#ctx0" brushRef="#br0" timeOffset="38474.3562">25482 3450 153,'0'0'36,"0"0"-33,0 0 76,0 0-12,0 0-39,0 0 0,39 4-7,-29-4-15,2-7-1,1-3 5,1-7-9,2-2-1,-2-4-72,-2-1-30,-8 0 42,-4 3-44,0 3 24</inkml:trace>
  <inkml:trace contextRef="#ctx0" brushRef="#br0" timeOffset="38661.8448">25528 3267 3,'0'0'13,"0"0"66,0 0-39,0 0 0,-70 103-3,64-63-1,5-4 1,1-3-15,1-3 4,14-4 1,0-4-3,4-4-7,4-4 3,-4-5-12,5-3-1,1-3 3,4-3-10,2 0-51,-1 0-94</inkml:trace>
  <inkml:trace contextRef="#ctx0" brushRef="#br0" timeOffset="38985.3529">25381 3682 345,'0'0'217,"0"0"-172,0 0 35,0 0-11,0 0-50,0 0-14,-3 12-5,3-10-4,0-1-26,0 0-117,3-1-216</inkml:trace>
  <inkml:trace contextRef="#ctx0" brushRef="#br0" timeOffset="39204.0923">25917 3670 567,'0'0'98,"0"0"-75,0 0 30,0 0-30,0 0-23,0 0-15,2 5-50,-2-5-75,0 0-180</inkml:trace>
  <inkml:trace contextRef="#ctx0" brushRef="#br0" timeOffset="40335.3889">26601 3036 153,'0'0'117,"0"0"-45,0 0 14,0 0-12,0 0-29,0 0-26,0-16-13,-5 10 2,-3 2-8,-5-1-3,-1 2 2,-3 0-5,-1 1 3,-1 2-2,0 0 1,-2 0 4,3 0-9,-2 0 2,7 6-9,1 2-5,5 4 15,4 3-4,1 3-7,2 3 12,0 1-7,3 3 7,8 0 5,3-1 0,1 0 0,3-4-1,0-2 5,-3-2-3,-3 0-1,-2 0 0,-5 0-1,-5 0 3,0-3-1,0 0-1,-2-5-8,-2-3-5,1-2 4,-1-3-17,-1 0 10,-4 0-13,0-1-68,0-9 28,5 2 41,4 0 28,0 2 2,0 3 33,0 2-25,0 1-10,1 0-2,6 0 0,1 11-2,-2 6 4,-1 9 4,-2 2 37,-3 6 39,0-2-43,0 3 5,0-3-5,3-2-23,2-4 1,0-4-13,1-1 7,-2-1 10,2-2-6,5-2 42,1-2-46,10-4-6,8-6-6,7-4-81,5 0-109</inkml:trace>
  <inkml:trace contextRef="#ctx0" brushRef="#br0" timeOffset="40856.0147">27030 3041 382,'0'0'185,"0"0"-185,0 0-11,0 0-9,-16 111 20,10-52 9,2 0 5,-1-8-5,1-6 8,-2-6-15,3-6 6,1-3-6,1-4-2,1-3 7,0-4-7,0-3-29,0-7-81,9-5-124</inkml:trace>
  <inkml:trace contextRef="#ctx0" brushRef="#br0" timeOffset="41590.3487">27444 3078 147,'0'0'107,"0"0"-16,0 0 32,0 0-52,0 0-54,0 0-17,-70-10-2,47 38-7,0 9 8,0 3 1,1 7 24,4-3-24,4-4 2,8-2 2,6-5-4,0-3-1,8-4-4,11-7 5,5-2 6,3-6-6,1-7 3,4-4 10,1 0-1,-2-9-6,0-9-1,-5-5-1,-6-3-1,-3-2-2,-7-4-1,-7-2 0,-3-1-4,0 1-44,0 3-13,-10 5-31,-2 5-69,1 4-83</inkml:trace>
  <inkml:trace contextRef="#ctx0" brushRef="#br0" timeOffset="42043.4539">27736 3053 295,'0'0'102,"0"0"-57,0 0-6,0 0-39,0 0-2,0 0-11,31 21 13,-14-3 0,2 0 2,0 3-1,1 2 0,-1-1 1,0-1-2,0-1 3,-4-6 0,1-2-2,-4-2-1,1-2 1,-2 2 0,-2 1-1,-2 1 1,-4 1-2,-1 3 2,-2-1 4,0-2 9,0 1 12,-10-1 14,-2-1-12,-6 3-7,0 0-3,-5 1-13,1 0-1,2 4-4,0 1-6,-2 3-62,2 0-5,4-5-201</inkml:trace>
  <inkml:trace contextRef="#ctx0" brushRef="#br0" timeOffset="42335.7162">28169 3509 100,'0'0'45,"0"0"-42,0 0 53,0 0-3,0 0-12,0 0 42,3 68-74,-13-53 2,-7 0 3,-7 3-14,-9 3-18,-4 0-79,-7-3-112</inkml:trace>
  <inkml:trace contextRef="#ctx0" brushRef="#br0" timeOffset="43132.5555">28700 2926 151,'0'0'142,"0"0"-61,0 0-1,0 0-34,0 0-46,0 0-17,-8 44 15,5 9 2,-2 7 18,0 5 2,1-3-1,1-8 2,1-6-17,2-6 1,0-4-4,0-5-1,2 0 0,5-3-22,-1-4-46,3-4 36,-3-6-134,3-12-115</inkml:trace>
  <inkml:trace contextRef="#ctx0" brushRef="#br0" timeOffset="43538.7792">29046 3031 117,'0'0'95,"0"0"-89,0 0 2,0 0 89,2 76-29,-2-38-4,0 3-25,0-2-4,0-3-13,0-3-5,0-4-8,0-4-9,0-3 2,0-2 0,0-5-2,3-1-30,4-6-54,0-4-65,3-4-101</inkml:trace>
  <inkml:trace contextRef="#ctx0" brushRef="#br0" timeOffset="44082.0277">29325 3008 254,'0'0'102,"0"0"-56,0 0-29,0 0-17,0 0-5,0 0 5,78 31 8,-46-15 5,3 2 0,-1-3-3,-1 0-3,-2-1-3,-2-1 13,-4 0-10,-1-1-6,-6 3 1,-2 1 1,-7-1-6,-4 1 2,-4-1 1,-1 3 6,0 2 1,-13 1-2,-8 1 4,-4-2 5,-2-2-8,0 0-3,-3-3-2,3 0 5,0 2-6,2-2-17,3 1-75,6 2-97,3-1-41</inkml:trace>
  <inkml:trace contextRef="#ctx0" brushRef="#br0" timeOffset="45019.4782">30050 2881 274,'0'0'22,"0"0"-12,0 0 14,0 0 62,0 0-20,0 0-37,35-85-14,-20 75 4,-1 3-10,2 2-9,0 2 4,-3 2 1,2-1-5,-3 2-2,3 0 1,-3 3-13,-1 17 3,-3 6 4,-6 8 7,-2 5 8,0 2 2,-3-2-10,-9-1 13,0-2-11,0-2-2,2 1 0,2-1 1,2-3-2,3-4 1,3-4-1,0-7-1,0-4 0,0-3 0,8-2-13,8-2 14,6-1-3,4-4-14,-1 0-24,-2 0-13,-4-5 11,-7-4 26,-5 1 14,-5 0 4,-2 4 6,0 3 7,0 1 58,-9 0-62,-3 0-8,-3 12 0,2 4-1,2 4 4,2 2 4,2 4-7,4-2 7,3 0-5,0 2-3,0 1 4,0 0 5,0 2 38,3-3 4,1 2-43,2-4 9,-5-5 18,-1-3-17,0-5 10,0-1-11,0-2-13,0 2 6,-3 0-7,-7 2-1,-2-1 4,-1-4-1,-2 0-3,-1-3 8,-1-3-10,-4 1-16,-2 0-51,-2-2-62,-2 0-184</inkml:trace>
  <inkml:trace contextRef="#ctx0" brushRef="#br0" timeOffset="45483.7937">30899 3672 684,'0'0'0,"0"0"-129,0 0 129,0 0 30,0 0-30,0 0-87,-22 16-141,7-11 24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9:17.6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16740 4888 5,'0'0'1,"0"0"11,0 0 2,0 0-10,0 0 8,0 0-5,0 0 4,65 40 21,-46-40-19,1-5-1,-7-6 2,-1 1-12,-5-3 2,-1-2-2,-3 0 4,-1 0-1,-2 0-4,0 3 22,0 2 4,-5 0-8,-4 5-12,-4 3-2,0 2 2,-1 0-7,-2 6 2,4 9-2,-3 5 11,3 2-11,2 2 0,5-1-1,5-2-6,0-3 7,3-1-1,12-3-1,3-3-3,4-4-2,1-2 7,-1-5 2,-1 0-1,3 0 2,-2-13-3,-4-4 3,0-4-2,-7-3 2,-3-2-2,-5 1 1,-3-1 1,0 0 1,-4 5 0,-11 3 3,0 3 7,-3 6-5,3 5-9,-3 4 6,2 0-5,-1 4 1,0 16-2,5 2-2,1 6-3,4-1-3,7-2 7,0-1-4,0-1 0,13-5 4,4-3-4,3-4 5,3-4 0,-4-6-12,2-1 12,0 0 1,-5 0 5,2-11 1,-3-7-5,-2-3-1,-5-2-1,-6-1 2,-2 1-2,0 2 0,-13 1 0,-4 2 9,-2 3 4,0 4-5,2 1-3,1 7-3,3 3-2,3 0-13,2 2 13,2 16-1,2 7 2,3 6-2,1 0 1,0 1 0,1-3 0,12-3-3,-1-3 3,4-4 0,1-3 0,1-5-8,0-6 7,3-5 1,0 0-5,1 0 5,-3-10-2,-1-7-21,-7-2-11,-7-2 18,-4-1 8,0 1 7,-10 2 1,-10-2 5,2 0-5,-4 0 4,0 0-4,-2 3 1,0 1 2,-1 5-2,-4 6-2,1 6 1,-2 0-1,0 0-11,2 15 6,1 3 2,6 6 2,2 5 2,4 2 7,3 2-5,4 2 0,7-2-2,1 0 3,0-2-2,7-6 1,10-1-1,2-6 5,5-4-6,1-5-5,2-3 4,3-6 2,1 0 6,2 0-7,3-11-2,-3-4-4,-3-1-7,-3-4 11,-9-3 2,-4-2 2,-6-4 2,-5 0-2,-3 1 0,0 1 2,-5 4 0,-10 4-1,-4 5 0,-2 4 9,2 7 30,-2 1-10,3 2-16,6 0-14,3 2-2,3 13-12,3 3 11,3 6-5,0 2 6,7-3 0,10 1 0,4 1 0,3-4 0,2-3-3,0-5 2,2-2 0,5-4-9,4-4 10,2-1 5,3-2-5,0 0 0,-2-2-18,-4-8 5,-2-2-15,-5-5 18,-7-1-5,-7 0 5,-6-1 8,-8 1 2,-1 0 0,0 1 6,0 0 8,0 7 18,-5 2-14,-3 4-9,0 4-6,-2 0 2,-2 0-5,0 6 1,0 10 0,3 7-1,3 4-7,3 2 7,3-2-3,0-3 2,2-3 0,13-4-2,4-6 3,5 0-10,-3-5 10,3-5 4,-2-1-4,2 0 2,-3 0-2,0-4 6,-2-10-5,-5 1 5,-5-3-6,-4-2 5,-5-1 3,0-2-8,-1 0 0,-14 0-1,0 0-1,-4 5 2,0 2 1,-1 6 7,1 2 17,-2 6 0,3 0-18,-2 0 0,2 11-1,1 7-4,1 3-2,5 3 0,2 0-2,6 0 2,3-1-4,0-2 4,0-3-5,0-3 3,6-4 2,4-2-1,2-3-1,0-5-8,3-1 10,-2 0 5,5 0-1,0-7 2,0-8-6,-1-5 0,-1-3-2,-4 1-4,-2-4-4,-5 1 6,-4-3 3,-1 2-1,0-2-7,-11 3 9,-8 2 5,-1 5-5,-3 4 1,1 4 14,-1 6-2,1 4 2,2 0-2,1 0-13,0 8 5,4 15 3,-1 7-2,4 3-4,2 3 0,5 0-4,5-2 2,0-4 0,0-3 0,11-5-3,3-2 3,5-5-1,0-3-1,0-6 2,0-3-8,-2-3 7,2 0 1,-1-1 6,1-15-6,-1-2-1,-6-3-3,-4-2-5,-5-1-6,-3-1 9,0 0 3,-8-2 3,-13 1 0,-4 0 3,-5 3 0,-3 1 0,0 4 3,-1 3 22,0 6-24,1 7 0,0 2 7,-1 0-11,1 14 9,5 6-9,1 5 1,6 5-1,6 5 0,6 0-1,4-1 0,4-2 0,1-4-3,0-3 2,4-6-3,11-1 5,3-6-7,2-3 0,4-4 4,2-5 6,6 0-2,2 0-1,2-12-1,-5-6-3,-2-2 4,-9-4-1,-7 1 1,-10-2 2,-3 1-2,-3-1 0,-19 3 0,-3 1 2,-5 2 5,-3 3 8,0 3-11,1 4-2,-1 3 2,1 6-7,1 0 13,3 0-9,1 6 0,0 9-1,0 5-9,1 5 9,-1 5 0,4 0 4,4-1-4,7-2-3,3 0-1,9-3 1,0-3-15,0-3 10,9-4-5,4-4 10,5-4-3,0-3-12,3-3 16,-1 0 2,2-3 0,2-10 1,-2-2 4,-2-5 1,-3-1-6,-3-5 1,-5 1-3,-9-2-5,0-1 5,-6 2 2,-14 0 0,-3 2 0,-4 4-1,0 4 1,0 5 5,1 7-1,0 4-6,0 0 2,4 0 0,5 7 0,4 9 0,6 3-1,2 6-2,4 4 6,1 1 0,0-2-3,0-3 1,7-4-4,7-3 3,4-4-6,1-6 6,0-5-7,5-3 7,3 0 11,1-4-9,2-11 1,0-3-1,-2-6-1,-6-1 6,-8-5-4,-8 2-1,-6 1-2,0 0 4,-15 2-4,-9 0 1,-1 7 2,-2 5-3,2 3-4,4 9 3,-1 1-42,4 0 13,3 6-58,0 9 22,6 2-83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30:25.5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6212 12239 1,'0'0'80,"0"0"25,0 0-28,0 0-10,0 0-31,0 0-5,6-48-9,-6 39-5,0 0 28,0 1-5,-3 0-27,-5 0 5,-3 2-18,-3 0 2,-1-2 0,2 2 2,-3 2-4,-1-1-6,-2 5-1,-5 0 5,1 0-3,-5 16-32,-2 9 37,0 6-2,0 8 2,2 7 0,3 3 1,3 3-2,5-1 1,9-2 0,4-2-5,4-3 8,0-8-6,18-6 0,13-6-3,8-8 6,10-2-2,6-5 4,-2-4 3,2-5-5,-6 0-44,-10 0-70,-11-11-86</inkml:trace>
  <inkml:trace contextRef="#ctx0" brushRef="#br0" timeOffset="776.6059">6451 12175 18,'0'0'88,"0"0"17,0 0-33,0 0 9,0 0-8,0 0-23,0-17-29,0 17-21,0 20-21,0 11 19,0 11 2,0 5 28,0 1-19,0-3-6,0-3 4,0-4-5,0-5 2,0-7-4,10-5 0,-1-5-4,3-4 4,3-1 0,4-4 2,1-3 0,5-4 4,-1 0-5,4 0 2,-1 0 2,-4-5-5,-1 0-6,-3 4-67,-4 1-46,-3 0-132</inkml:trace>
  <inkml:trace contextRef="#ctx0" brushRef="#br0" timeOffset="2053.6867">6994 12411 61,'0'0'83,"0"0"4,0 0 1,0 0-28,0 0-13,0 0 9,-25-49-38,17 44 0,-1 3-9,-1 1-5,-1 1-4,-1 0-5,-1 0 3,-1 0-2,0 10 4,0 5-6,1 3 12,1 3-10,1 2 4,1-1-1,5 0-5,4-4 2,1-2-10,0-1 12,0 0-6,3-3-1,7-3 2,1-1-6,4-2 10,1-5-7,5-1 7,-2 0-7,4 0-12,-1-4 1,-4-10-11,-2 0 9,-4-2 23,0 1 0,-3-1 0,-1 1 4,-4 1-3,-1 4 4,-1 2-4,-2 2 10,0 2 23,0 2-17,0 1 1,0-1 2,0 2-16,2 0-4,4 0-17,2 13 15,4 4-3,3 0 7,0-2-2,4-4 2,0-1-1,-2-6-1,4 0 0,-3-4 0,6 0-3,-2 0 3,5-2 0,-6-12 11,3-1-6,-5-3 3,-1-1-5,-3-2-1,-3-4 8,-2 2-9,-4 3 1,-6 0 4,0 3-2,0 6 11,0 3-2,0 5-2,0 3 29,0 0-37,0 0-3,0 0-28,5 11 12,5 2 14,5 3 2,2-2 0,2 0 2,-4-1-2,4-2 0,-7-1 1,-2 1-1,-5-4 0,-2 1 0,-3-2-9,0 1 1,0 1 8,-9 1 4,-4-1-4,-1-2-12,1-1-22,1-2-40,1-1-45,-2-2-104</inkml:trace>
  <inkml:trace contextRef="#ctx0" brushRef="#br0" timeOffset="3876.1689">6537 12206 14,'0'0'55,"0"0"-1,0 0 2,0 0-12,0 0-4,0 0-16,-1-2-10,1 2 0,0-1-12,0 1 4,0 0 5,0 0-5,0 0-4,0 0-2,0 0-12,0 0 8,0 0-3,0 0 7,1 0 1,4 6 0,-1-1 2,4-1-3,-4 1 0,2-1 1,-1 4-1,-2 0-1,1 5-2,-3 2 1,-1 3 2,0 3-5,0 0 5,0 2 7,-7-1-7,1-2 0,-1-1-4,-1-1 4,1-1-3,-1 0-2,-1-3 1,2 3-3,-5 1 7,0 1 6,3 3-6,-3 0 0,0 3 3,-1 0-3,2-3-5,2-1 4,1-1-37,2-2-24,1-4-53</inkml:trace>
  <inkml:trace contextRef="#ctx0" brushRef="#br0" timeOffset="5871.075">7823 12355 67,'0'0'32,"0"0"42,0 0-14,0 0 20,0 0-31,0 0-21,0 0 40,-15-75-38,10 67-9,-3 0 1,2 4 3,1-2-16,-2 5-9,-2-1-2,2 1-9,1 1 11,-2 0 0,4 0 6,-2 0-6,1 6-2,-1 6-2,2 1-6,1 5 8,3 0-6,0 3 2,0 2 4,7-1 0,7 0-14,4-1 6,1-1 9,-4-1-3,3-1 2,-3-2-1,-3 2 2,0-2 1,-3-1 0,-5-3-10,-2-5 2,-2 1 3,0-2 3,0-2-17,-8 1 19,-11-1 7,-4-1 6,-2-3 13,1 0-15,-1 0 2,4 0-11,0 0 1,9-4-3,2-1-7,5 2-39,5 1-21,0-5-69</inkml:trace>
  <inkml:trace contextRef="#ctx0" brushRef="#br0" timeOffset="6199.1817">8267 12301 122,'0'0'65,"0"0"-65,0 0 4,0 0 16,0 0 23,-11 92-23,11-68 4,0-3-18,5 0-5,2-3-2,2-2-30,-2-2-51,2-4-43</inkml:trace>
  <inkml:trace contextRef="#ctx0" brushRef="#br0" timeOffset="6386.6755">8341 12083 120,'0'0'0,"0"0"-104</inkml:trace>
  <inkml:trace contextRef="#ctx0" brushRef="#br0" timeOffset="6975.2922">8681 12257 187,'0'0'96,"0"0"-28,0 0 17,0 0-8,0 0-49,0 0-23,-72-18-3,50 21 51,0 11-37,0 4-13,3 4-1,2 4 0,5 3-4,0-2 0,9 0 2,3-3 1,0-2-1,3-2-6,16-5 4,5-2 0,4-3-1,5-5 2,3-3-20,6-2-18,2 0-75,-6 0-75,-4-6-55</inkml:trace>
  <inkml:trace contextRef="#ctx0" brushRef="#br0" timeOffset="7678.3771">9093 12344 29,'0'0'101,"0"0"-64,0 0 41,0 0-34,-91 0 1,74 14-11,1 3 11,4-1-11,-1 1-14,8-2-6,1-2-14,4 0-1,0-5-1,0 0-7,6-3 5,12-4 4,2-1-24,0 0-13,4-3 20,-3-11-26,-2-1-13,-1 0 23,-6 3 7,-2 1 26,-5 6 15,-2 2 27,-3 1-9,0 2-8,1 0-25,1 0-7,2 3 6,2 8 1,3 1 1,-1-1 0,1-3-1,1 0 1,2-2-2,5-3 1,0-3-1,6 0-3,-1 0-3,4-3 6,-1-11-26,-1-3 3,-2-2 24,-1-8 0,0-5 2,-3-5-4,-3-7 2,-3-6-26,-4 0 3,-6-3 23,-2 3 6,0 5 25,-16 10 39,-1 8-4,1 12 6,2 8-35,1 7 30,4 1-59,-3 29-2,0 17-6,3 12 0,6 4-2,3-2 3,0-5-1,15-7 0,9-7-13,6-8-47,0-4-12,1-6 5,-3-4 30,-7-2-65,0-5-41</inkml:trace>
  <inkml:trace contextRef="#ctx0" brushRef="#br0" timeOffset="9871.1899">10495 12171 151,'0'0'105,"0"0"-25,0 0 4,0 0-50,0 0-30,0 0 6,-36 52 14,32-30-14,3 1 3,1-2-7,0 0-7,0-3 1,5-2 0,6-2 0,0-3 0,3-4-1,1-3 0,6-1-3,6-3 4,1 0-6,2 0-34,0-5-28,-6-9-5,-2-4 6,-2-2 37,-7-1 3,0 2 15,-8 1 2,-2 6 10,-3 2 10,0 5 35,0 2-2,0 3-3,0 0-38,0 4 0,0 11-2,0 2 1,0 1-2,0-3 3,6 0-1,5-1-1,2-4 0,-1-2 4,4-3-4,2 0-9,5-5 9,0 0 21,3 0-21,-1 0 2,-2 0 4,0 0-4,3-5-2,-3-3-2,0-3-1,-4-1-12,-5-1-12,-1-4-2,-7-1 17,-6-2 12,0-1 2,0 0-1,-10-1 1,-7 1-2,2-1 1,-1 3-2,1 1 1,0 1 0,5 4 1,2 2-1,1 4 16,7 2 21,0 4-4,0 1-24,0 0-9,0 0-9,0 0-10,16 0 19,5 1 3,6 4-1,3-1-2,10 1 3,-1-2-2,0 0 6,-3 0-5,-1-1-1,-4 1 18,-1-1-10,0-2-5,-3 0-3,2 0 1,-4 0 3,-3 0-5,-5 0 0,-4 0 2,-4-5 1,-4 3-3,-4 0 5,-1 1-4,0-1 44,0 2-6,-7 0-39,-10 0 10,-5 0-5,-7 7-5,3 9 0,-1 5 0,3 1-3,6 2 3,3 2-2,6-2 1,3-2 0,6-2-3,0-3 4,0-3-7,15-4 5,1-4 2,1-1 0,5-4 7,-1-1-2,3 0-3,-3 0-2,1-9 2,-1-3 2,0-5-4,3-2 0,-3-4 1,-5 1-1,-3-3-4,-8 0 0,-5 2-3,0 4 4,0 4 2,-3 6 1,-2 6 24,-2 3-15,3 0 1,-1 1-10,1 15 1,2 4-7,2 1 6,0-1 0,2-2-1,8-2 2,0-2 0,1-2-1,0-2 0,2 0 2,0-1-2,2-2 0,3 1 7,-2-1-3,1-1 0,1-1-4,-3-4 0,6-1-3,1 0 9,2 0-5,-3-6 7,1-4-6,-3-4 2,-2-2 0,-1-4-4,1-3 8,2-3-8,-1-5 0,0 3 0,-6 5 3,-3 8-1,-6 8 1,-3 3 61,0 4 0,0 0-64,0 0-9,0 4 3,0 12 6,-5 5 1,0 4-1,5 0 0,-2 2 0,2-1 0,0-4 0,0-4 0,10-3 3,4-6-8,2-3 5,-1-3 0,3-3-2,2 0 4,2-4-2,5-11 0,-2-5 0,0-1 2,-5-2-1,-2 2 1,-6 0 2,-1 3-4,-3 6 0,-2 5 3,-4 5-2,-2 2-2,0 0-5,0 13-8,0 13 7,-8 9 10,-5 6-3,-5 4 3,-5 5-1,-2 7 6,-3 9-8,-2 0 0,4-3-10,1-5 6,3-14-3,-2-3-5,-1-6-26,2-9 35,2-10-21,2-8 24,5-8 0,4 0 7,4-21-2,6-7-5,0-5 0,13-1 4,14-4-4,6 1 1,4-1 13,5 0-6,4 3-2,5 1-6,-2 1-4,0 3-20,-5 3-90,-7 1-28,-10 2-92</inkml:trace>
  <inkml:trace contextRef="#ctx0" brushRef="#br0" timeOffset="11537.8828">13143 12310 1,'0'0'15,"0"0"23,0 0 14,0 0-11,0 0-9,0 0 2,44 12 7,-28-12-1,-2 0-16,2-9-15,-4-2 7,0-2-10,3-4 4,-5-4-9,4-3 3,-2-6-3,1-6-1,-4-6 1,3-5 3,-4-2-4,-1-4 1,-6 1 0,-1 3 2,0 2 3,0 2 20,-10-2-4,4 3 23,2 10 1,1 11-24,3 15 6,0 8-2,0 0-26,0 1-3,0 21-16,0 15 15,0 12 4,4 7 0,-1 8 9,0 3 1,0 0 14,4-4-15,2-6-6,2-8 7,8-8-10,0-5 0,4-7 0,4-5 1,3-6 5,0-6-6,1-8 0,0-4 7,2 0-7,0-5 0,-2-13-1,-2-4 1,-7 0-11,-7-3-10,-3 2 7,-8-1 11,-2 3 1,-2 1 1,0 5 0,-5 5-7,-4 5 7,-1 2-17,-1 3 2,1 0 10,-2 15 0,3 7 4,4 4 0,4-2 1,1 0-2,0-1 3,6-4 0,6-1-1,4-4 2,-1-4-1,2-4 0,-1-3 2,4-3 3,0 0 0,0 0-5,-1-3 7,-4-6-6,-2-3-1,-3-1 2,-1-4 0,-4 1 0,-2-5-2,-3 0-20,0 0-6,0-2 10,-14 5 13,-2 1-2,2 5 5,2 3 1,3 1 2,3 4 0,6 0 9,0-1-8,0 0-4,24-3-4,6 0 2,7-1 2,4 0 0,0 0 0,-5 0-2,-2 1 2,-6 3-1,-1-2-20,-3 1-32,-4 0-16,-3 0-49,-8-1-104</inkml:trace>
  <inkml:trace contextRef="#ctx0" brushRef="#br0" timeOffset="11919.2745">13111 11855 36,'0'0'55,"0"0"46,89 0-13,-47 0-41,9 0 0,8 0 3,8-3-19,4-3-17,-1-1-11,-4 1 3,-11 1-6,-8 1-4,-9 0-63,-10 4-74,-7-1-122</inkml:trace>
  <inkml:trace contextRef="#ctx0" brushRef="#br0" timeOffset="13266.9748">14896 12087 113,'0'0'54,"0"0"-5,0 0 16,0 0-6,0 0-15,0 0 0,-62-38 15,47 34 8,-2 0-33,-2 2-21,0 2-4,-2 0-9,-3 5-2,0 10 2,2 3 0,2 4 0,4 1 0,6-1-8,0 1 7,5 1-5,5-3 3,0 2 1,0-5-11,15-2-3,5-4 6,3-6 10,7-3 3,1-3-3,2 0 0,-2-3 6,1-10-4,-4-7 0,-3-4 1,-4-4-3,-3-6 5,-3-5-1,-6-4-4,-3-7 5,-6 0-3,0-1-1,0 2-1,0 3 0,-6 3 13,0 5-8,1 6 25,2 10-7,0 8-19,2 8 9,-1 6 6,2 0-19,0 10 0,0 15-20,0 13 16,0 8 4,0 4 2,0 1 2,5 0-4,2-1 0,2-8 0,3-4 0,2-8-2,2-5 0,1-4 2,5-4 2,0-5-2,1-1 0,2-7-2,0-3 4,2-1-2,-3 0 0,-1-1 1,-1-11-2,-4-1-9,-6-1 0,-6 2 6,-6 3-4,0 3 8,0 5-5,-8 1-17,-9 0 19,0 10-7,-2 11 10,5 6 2,4 0-2,4 2 0,6-5-2,0-2 2,0-4-1,13-1-2,1-5 3,3-3-1,3-6 1,2-3 0,4 0 8,-3-3-8,-3-12-17,-2-3-37,-8-3-3,-4-3 31,-6-2 4,0-2 20,0-3 1,-4 3 2,-5 3 1,0 5 1,0 5 11,3 4 54,3 2-10,3 5-33,0-1-16,0 0-9,11 3-4,11-1 2,5-2 2,4 2-2,0 1 2,1 1-1,-3 1-1,0 0-35,-1 0-24,2 0-2,-2 0-80,-1 0-84</inkml:trace>
  <inkml:trace contextRef="#ctx0" brushRef="#br0" timeOffset="15698.7466">7734 14894 130,'0'0'61,"0"0"-32,0 0-10,0 0-2,0 0 8,0 0 9,0 0 6,0 0-4,0 0-11,0 0-6,0 0-19,1 0-5,4 2 5,8 0 3,1-2-1,3 0-2,2 0 2,0 0 2,0 0-4,1 0 0,5 0 0,6 0 0,8 0 0,10-9-1,8 2 3,9-2-3,-1 0 1,3 2 0,-1-2 1,3 3-1,-2 0 0,-2-1 0,0 3 1,-4 0-1,0-1 0,-4 2 0,-2 0 0,-4 0 0,-4 3 0,0-1 0,-3 1 2,1-2-2,3 2 0,10 0 0,8-1 0,7-2 0,4-1 0,4 1 0,6-1 0,4 1 0,7-1 0,2 0 0,4 1 1,-2 0-1,-3 0 2,-3 0 2,1 1-4,5-2 9,3 1-4,6 0-3,3 0 11,-3 0-8,-2 0-2,3 2 2,-10-1-4,-6 2 7,-7 0-5,-8 0-2,-9 0 5,-6 0-6,-9 0 2,-4 0-2,-6 0 1,-2 2 3,-10-1-4,-8 1 0,-9 1-1,-8-2 1,-6 1-3,-4-2 3,-1 0 0,0 0 9,0 0-9,-3 0-1,-11 0 1,-2 0-77,0 0-10,-4 0-16,4-6-26</inkml:trace>
  <inkml:trace contextRef="#ctx0" brushRef="#br0" timeOffset="18188.8566">8035 14152 48,'0'0'52,"0"0"5,0 0-2,0 0-3,0 0 18,0 0-19,-9-19-14,9 16-14,0-2-15,0 2 2,0-3-10,6 0 0,6-1-3,4-1 3,4 1 0,2-3 0,2 3 2,0-1 5,-4 4-1,0 1-5,1 3 5,-1 0-5,-1 0-2,-1 7-1,-2 10 2,-2 2-1,-1 7 1,-4 0 0,0 2 3,-2 2-2,-4-1-2,-1 0 2,-2-1 1,0 1-1,0-2-1,0 2-20,-15-3 15,-1 0 5,-4-3-2,2-5-5,2-5 7,7-3 4,4-6-4,5 0 0,0-4 7,0 2-5,0-2-4,0 0 5,2-3-2,7-11-1,6-4-1,1-3 1,5-3 1,0-3 0,6-5-1,3-1 0,3-3 1,0-3 0,-2 3-1,-6 0 0,-4 4 8,-7 4-8,-3 5 10,-6 5 3,-2 7-3,-3 7 14,0 1 1,0 2 1,0 1-26,0 0-1,-8 4-3,-3 19 2,-6 5 4,1 4 2,2 0-4,1-1-2,8-1 2,2-1 0,3-2-8,0-3 8,0-3-7,11 0 7,8-3-2,2-3-2,0-1 4,4-6 0,5-3-20,0-5-89,0 0-124</inkml:trace>
  <inkml:trace contextRef="#ctx0" brushRef="#br0" timeOffset="19371.1934">12117 13983 10,'0'0'41,"0"0"3,0 0 3,0 0 16,0 0 1,0 0-24,0-5-18,-1 5-22,1 2 8,-3 17-8,0 8 21,-2 6 4,1 6-1,1 6-9,0 8 3,0 9-5,-3 8 0,3 6 18,-3 3-9,1-1 3,1-1-2,-2-1-15,-1-1 1,-1 3 18,-1-1 9,4-6-21,1-7-15,2-4 0,2-1 5,0-3-5,0-3 3,0-8-3,-2-5 0,0-6-6,1-7-15,-1-8-51,2-12-61,0-7-89</inkml:trace>
  <inkml:trace contextRef="#ctx0" brushRef="#br0" timeOffset="22249.4484">12323 14557 50,'0'0'48,"0"0"-35,0 0 19,0 0 12,0 0 5,0 0-15,15 33-21,-11-31 16,2 1-10,2-3 2,2 0 2,1 0 0,2 0 14,0-5-13,3-6-14,-2 0 4,3-6-9,-1-1 0,-1-4 0,0-6-5,-3 1 2,0-6-2,-3-2 1,-2-1 1,1-3-2,-5 0 0,4 1-3,-4 1 4,-3 3-1,0 3 0,0 1 2,0 4 6,0 2-8,0 6 0,0 5 11,-1 7 7,-1 4 21,1 2-26,-1 0-13,-2 0-4,1 16-14,1 18 18,-4 14 3,2 14-3,-2 10 0,1 5 4,0 7 2,2 4 6,0-5-6,0-1-3,3-9 2,0-3 0,0-4-4,0-6 5,0-4-4,7-6 7,8-10-4,0-6-4,3-9 4,-3-5-5,-2-6 0,-4-7 0,-3-4-6,-3-3 5,1-5-34,-4-17 29,0-9-34,0-5 11,0 2 5,-4-2 18,-3 3 6,-1 4 2,2 3-1,-1 7 8,2-1 24,5 3-12,0 1-13,0-2-8,18 0-4,9-1 1,6-1 1,1 2-1,2-2-20,1 2-10,0 3-30,-8 3-74,-7 5-109</inkml:trace>
  <inkml:trace contextRef="#ctx0" brushRef="#br0" timeOffset="22782.6881">13091 13954 89,'0'0'47,"0"0"3,0 0-19,0 0-1,0 0 6,-77 90-4,57-30 0,3 8 3,3 3 22,3 1-28,6-2 8,5-3-28,0-5-3,5-10-4,9-7 1,2-8-3,2-8-5,3-4 5,3-7 0,2-4-24,0-6-36,6-6 25,-1-2-108,-1-6-109</inkml:trace>
  <inkml:trace contextRef="#ctx0" brushRef="#br0" timeOffset="23595.1459">13190 14354 34,'0'0'110,"0"0"-42,0 0-7,0 0-15,0 0 1,0 0-28,9-54-8,0 46 12,1 2-19,3 2 5,3 1 0,3 3-7,-1 0 1,1 0-3,-1 9 4,-3 10-4,-3 4 0,-3 4 0,-6 1 2,-3 3 1,0-2-3,-5 1 3,-11-5-1,1-3 8,-3-4-7,3-2-6,-1-4 7,4-5-8,3-3 12,5 0-7,4-4 0,0 0 12,0 0-13,4-11 2,14-10 4,4-6-5,5-4-1,2-3-1,-1 1 1,-1 5 0,-3 0 2,-7 7-2,-3 3 2,-7 7 0,-5 4 3,1 4-1,-3 3 29,0 0 3,0 0-31,0 0-5,0 3-16,0 15 16,-5 8 3,1 4-3,-1 3 3,1 2-2,4-2 1,0-3 3,0-3-4,3-3-1,9-3 0,9-4-9,-1-5 9,-1-6-26,0-4-50,-2-2-36,0-2-130</inkml:trace>
  <inkml:trace contextRef="#ctx0" brushRef="#br0" timeOffset="23923.2543">13711 14049 355,'0'0'24,"0"0"-18,0 0-6,20 118 11,-15-63 20,-4-1-5,1-3 6,-1 2 10,-1-2-24,0-2-1,0 1-9,-4-2 2,-15-1 0,-7-3-10,-11-2 3,-2-2-4,-7-2 1,-3-5-4,-2-6-73,6-6-40,-1-7-127</inkml:trace>
  <inkml:trace contextRef="#ctx0" brushRef="#br0" timeOffset="31039.3795">16652 13505 39,'0'0'46,"0"0"11,0 0 25,0 0-29,0 0-11,0 0 7,0 0-35,0-48 20,-4 46-15,-3 1-11,-2 1-8,-3 0-3,-2 0 3,-1 15 0,-1 8 1,1 3-1,0 6 0,3 5 2,-1-1 0,4 3 1,3 0 2,4-2 0,2-1-5,0-6 0,6-6 0,9-4 1,2-5 1,0-6-2,3-5 0,1-4 6,1 0-5,5-5 3,-4-10-4,2-5 4,-4-2 2,-3-4-6,0-4 0,-6 0 4,-7-2-3,-5 1-2,0-1-3,-7 0-16,-8 4 6,-4 2-27,1 5-4,-5 8-40,0 7-60</inkml:trace>
  <inkml:trace contextRef="#ctx0" brushRef="#br0" timeOffset="31580.3654">17223 13306 218,'0'0'42,"0"0"-40,0 0 4,0 0-3,-38 89 1,19-41 8,-1 5 14,-3 3 3,-4 4 13,-3 0-16,-3 2-12,-1-2 7,-2-1-19,-2-4 0,3 1 2,-4 3-3,2-1 0,1-2-1,1-6-1,7-7 0,7-6-46,6-7-22,5-7-17,4-9-83</inkml:trace>
  <inkml:trace contextRef="#ctx0" brushRef="#br0" timeOffset="31971.9845">17392 13663 154,'0'0'59,"0"0"-24,0 0-35,0 0-4,0 0 4,0 0 77,4 79-39,-12-42-10,1-1-12,1 0 4,3 0-19,1-4-1,2 0 0,0-5-50,0-4-24,0-4-14,5-8-45</inkml:trace>
  <inkml:trace contextRef="#ctx0" brushRef="#br0" timeOffset="32331.3432">17480 13559 151,'0'0'65,"0"0"-31,0 0-2,0 0 0,0 0 3,0 0-13,50-67-10,-35 67-1,-2 0-9,3 5 0,3 13 6,0 3-7,-4 4 2,0 2 3,-6 1-6,-5-2 0,-2-2 0,-2-3 0,0-3-1,-15 0 5,-6-1-4,-6-2 7,-3 0-7,1-3-18,0-2-66,5-2-22,3-5-74</inkml:trace>
  <inkml:trace contextRef="#ctx0" brushRef="#br0" timeOffset="33529.3043">18634 13779 53,'0'0'70,"0"0"-18,0 0 12,0 0 3,0 0-27,0 0-3,-24-57 8,12 56-32,-6 1 33,0 0-12,-4 5-7,-3 15-22,1 2-3,1 4-2,2 1 0,8-3 0,0 0-3,8-3 3,4-1-4,1-2-2,0-2 5,4-3-1,14-6 2,3-1-5,7-6-14,2 0-28,0-5-19,3-11 21,-3-4-16,-2 3 31,-4 2 15,-9 2 15,-3 7 1,-8 4-1,-4 0 4,0 2 26,0 0-30,0 2-23,0 9 23,0 4 1,0 1 6,0-5-4,0 1 12,0-2 5,3-2-9,2-3 6,-1-2-10,3-3-6,4 0 7,3 0 3,3-13-6,4-5-2,-3-3-1,1-2 2,-2 2-4,-2 3 0,-3 4 7,-5 3 2,0 7 7,-2 3 3,0 1-14,1 0-5,1 0-1,3 9 1,-1 3-1,1 1 2,1 1 0,-3 1 10,1-2 17,-1 1-12,-1-1-13,-3 0-2,-2 0 5,-2 0-6,0 1 0,0 3-1,-8-2-10,-7 0-10,-1-3-70,-4-3-18,1-4-157</inkml:trace>
  <inkml:trace contextRef="#ctx0" brushRef="#br0" timeOffset="34419.8812">19973 13445 116,'0'0'119,"0"0"-39,0 0 9,0 0-35,0 0-54,0 0 0,0 45 9,-5-7 26,-1 2 8,0 1-23,1-2 4,2-1-14,0-2-9,-2-3 3,0-3-1,-1-1-3,1-5-25,1-5-59,2-5-17,2-7-54,0-5-53</inkml:trace>
  <inkml:trace contextRef="#ctx0" brushRef="#br0" timeOffset="34993.3789">19986 13448 118,'0'0'32,"0"0"41,0 0 10,31-96-23,-19 76 3,4 5-25,2 1-17,3 4-16,1 5 2,2 5-6,-4 2-1,-1 19 1,-4 7 3,-3 7 3,-6 1-4,-6-1-3,0-1 8,0-3-7,-14-3 0,-6-2 5,-4-3-3,2-5 1,0-5-4,5-2-5,3-4-1,4-2-20,5-4 13,4-1-4,1 0 13,0 0-5,0 0-4,7 0 2,10 0 11,3 9-6,0 3 6,-1 6-1,-1 2 1,0 4-4,-6 0 4,0-2 0,-6-1-2,-6-4 2,0-1 0,0 0 2,-12-4 4,-9 0 11,-3-1 2,1-3-16,0-2 3,-1-2-5,3-4-2,3 0-24,3 0-55,3-4-74,-1-9-62</inkml:trace>
  <inkml:trace contextRef="#ctx0" brushRef="#br0" timeOffset="38066.1126">20517 13389 53,'0'0'94,"0"0"-29,0 0-1,0 0 23,0 0-24,0 0-15,1-15-48,-1 15 0,0 15-7,-1 9 7,-8 9 12,0 2 5,-3 4 11,3-2-14,0 1-10,0-2-2,2-1 7,-1-3-8,2-5-1,-1-2 4,-1-4-4,1-1 0,-1-4-13,1-5-46,4-4-26,2-4-47,1-3-15</inkml:trace>
  <inkml:trace contextRef="#ctx0" brushRef="#br0" timeOffset="38372">20548 13366 85,'0'0'79,"0"0"2,0 0-24,0 0-28,0 0-4,0 0-19,76-21-3,-68 52 21,-1 6 32,-4 8 2,-3 2-33,0 0-6,0-2 11,0-3-20,0-3-5,2-5-2,1-2-2,-2-5 2,3-2-3,-4-6-4,0-2 3,0-5-84,-1-3-53,-9-8-48</inkml:trace>
  <inkml:trace contextRef="#ctx0" brushRef="#br0" timeOffset="38543.8662">20512 13660 5,'0'0'18,"0"0"-13,0 0-4,97-8-1,-71 8 0</inkml:trace>
  <inkml:trace contextRef="#ctx0" brushRef="#br0" timeOffset="38918.8444">20934 13418 193,'0'0'113,"0"0"-89,0 0-24,0 0 0,0 0 20,3 95 31,-3-52-23,-3-1-12,-1-3 8,2-3-15,0-4 0,2-5 2,0-6-9,0-4 6,8-2-2,4-4-4,8-5 4,3-2-3,5-4 1,3 0-4,0 0-35,-1 0-83,-6 0-54,-8 0-4</inkml:trace>
  <inkml:trace contextRef="#ctx0" brushRef="#br0" timeOffset="39325.0745">21467 13471 251,'0'0'43,"0"0"16,0 0-22,0 0 5,0 0-21,0 0-21,-30 36 0,17 1 7,-2 6 0,3-3 21,-1-1-9,2-6-1,0-3-3,3-4-15,2-7 0,3-4-1,1-4-3,2-7-30,0-2-27,0-2-34,5 0 9,9-14 15,5-7-30,-2-6 7</inkml:trace>
  <inkml:trace contextRef="#ctx0" brushRef="#br0" timeOffset="39575.0609">21525 13394 56,'0'0'99,"0"0"7,0 0-2,0 0-23,0 0-36,0 0-33,42-47-12,-32 74 0,-1 11 32,-3 5 7,-2 5-7,-3 2-2,-1-2-15,0-2 1,0-4-4,0-3-11,0-4 1,0-6 1,-1-1-3,-4-7 0,0-3-35,-1-6-62,2-6-67,-2-6-62</inkml:trace>
  <inkml:trace contextRef="#ctx0" brushRef="#br0" timeOffset="39758.4628">21479 13630 41,'0'0'37,"0"0"-31,0 0 17,85-3-19,-63 3-4,-2 0-45</inkml:trace>
  <inkml:trace contextRef="#ctx0" brushRef="#br0" timeOffset="41086.6176">21813 13370 14,'0'0'89,"0"0"-7,0 0 25,0 0-16,0 0-1,0 0-3,0-22-38,0 22-31,0 0-18,0 23-18,-3 11 15,-3 11 6,-3 1-2,1-1 5,0-1-1,-1-5-1,1-5-4,1-2 0,0-3 3,2-6-3,-1-4-5,3-4-43,0-7-46,3-4-3,0-4-21,0 0 9,0-4 32</inkml:trace>
  <inkml:trace contextRef="#ctx0" brushRef="#br0" timeOffset="41519.494">21846 13376 69,'0'0'106,"0"0"-11,0 0-13,0 0-37,0 0-45,0 0-16,21 39 16,-12-3 7,3 3-7,0 0 8,-2 0-1,2-2 10,0-6-8,-2-1-9,1-5 0,0-2 5,0-5-5,0-3 0,-2-6 2,-3-1-1,-1-5 2,0-3-3,0 0 0,-1 0 25,4-6 46,-1-13-27,0-6-24,-1-3-5,-1-4 1,-2-4-11,0-3-3,0-2 9,0 0-11,-3 2 2,0 5 0,0 4 1,0 6-6,0 7-2,0 6-30,0 8-16,1 3-45,2 0-90</inkml:trace>
  <inkml:trace contextRef="#ctx0" brushRef="#br0" timeOffset="42521.7243">22706 13334 6,'0'0'48,"0"0"18,0 0-8,0 0-16,0 0 2,-94-46-34,64 46-5,0 0 18,2 11-7,-1 10 10,2 7 1,0 10 8,3 4-2,2 1-6,6-1-5,1-2-11,7-2-8,8-5 0,0-2-3,11-6 0,14-4 3,7-6 0,5-5-2,1-5-1,3-5-11,-1 0-27,-2 0-55,-3-5-85</inkml:trace>
  <inkml:trace contextRef="#ctx0" brushRef="#br0" timeOffset="42842.7184">22968 13332 49,'0'0'124,"0"0"-124,0 0 43,-16 96 24,7-53 9,1-3-15,2-4-34,2-3-5,4-4-19,0-5-1,0-2-4,0-4-4,0-4-27,1-3-13,7-4-28,-4-5-51,2-2-58</inkml:trace>
  <inkml:trace contextRef="#ctx0" brushRef="#br0" timeOffset="43092.7161">23014 13309 80,'0'0'177,"0"0"-133,0 0-34,0 0 7,0 0 26,96-55-27,-66 53-15,0 2 3,-5 0-4,-1 0-1,-5 0-1,-6 2-21,-2 7-66,-8 1-58</inkml:trace>
  <inkml:trace contextRef="#ctx0" brushRef="#br0" timeOffset="43327.0781">22962 13528 57,'0'0'84,"0"0"32,0 0 2,79 3-56,-44-3-21,3 0-13,-7 0-26,-6 0-4,-9 0-55,-12 3-88,-4 2-75</inkml:trace>
  <inkml:trace contextRef="#ctx0" brushRef="#br0" timeOffset="43514.5695">23071 13742 18,'0'0'16,"0"0"-16,0 0-9</inkml:trace>
  <inkml:trace contextRef="#ctx0" brushRef="#br0" timeOffset="44123.9118">23671 13323 38,'0'0'103,"0"0"5,0 0-12,0 0-19,0 0-6,0 0-71,0 14 15,-9 14-5,0 9 59,0 3-21,0 0-20,5-2-22,1-3 6,3-2-12,0-6 0,0-1 1,0-4-1,0-4-9,0-5-21,3-3-14,1-3-27,3-4-14,1-1-39,1-2-47</inkml:trace>
  <inkml:trace contextRef="#ctx0" brushRef="#br0" timeOffset="44557.2913">23657 13290 166,'0'0'97,"0"0"-45,0 0-30,0 0 24,0 0-13,0 0-12,108-44 11,-76 47-27,4 23 12,-1 8-10,-6 9-4,0 2 15,-5 3-8,-6-3-8,-4-4 9,-5-2-11,-2-4 7,-6-6-7,-1-1 0,-1-4 7,-18-3-7,-9-3 0,-10-1 18,-4-4-15,-2-3 13,-2-2-16,7-5-53,2-1-50,4-2-40,3 0-89</inkml:trace>
  <inkml:trace contextRef="#ctx0" brushRef="#br0" timeOffset="45010.3933">23026 13651 168,'0'0'37,"0"0"-37,0 0 0,0 0 7,0 0 17,93 1 27,-42-1-2,7 0-23,0 0-3,-8 0-20,-6 0 6,-11 0-6,-8 0-3,-7 0-2,-9 0-98,-5 0-113</inkml:trace>
  <inkml:trace contextRef="#ctx0" brushRef="#br0" timeOffset="46115.113">24476 13102 151,'0'0'60,"0"0"-15,0 0 36,0 0-5,0 0-22,0 0-33,0-23-21,0 28-10,0 22 5,-14 16 5,-9 14 5,-4 13 24,-4 4-10,-1-4-5,1-1-5,1-6-4,3-4-5,4-6 6,2-6-4,3-7-2,2-4-1,-3-4-13,-1-2-35,-1-1 4,0-5-38,1-6 5,8-6-97</inkml:trace>
  <inkml:trace contextRef="#ctx0" brushRef="#br0" timeOffset="46865.2158">25170 13348 241,'0'0'84,"0"0"-5,0 0-29,0 0 3,0 0-46,0 0-7,-52-11 0,23 11 2,-8 19 3,-1 11 13,-4 7-2,1 7 15,7 2 10,10-3-23,8-1-10,13-3-8,3-3 0,6-4-7,21-2 7,7-5 0,8-7 5,3-7 1,5-3-12,1-5-3,0-3-74,-6 0-26,-7-1-105</inkml:trace>
  <inkml:trace contextRef="#ctx0" brushRef="#br0" timeOffset="47907.4536">25603 13319 63,'0'0'113,"0"0"-60,0 0 10,0 0-34,0 0-24,0 0-5,-34-23 0,23 23 36,2 0-21,-3 0 14,-1 18-25,-7 10 5,0 9 6,-2 7-7,0 5 5,3-3 17,7 0-20,3-5 1,6-5-11,3-4 0,0-3-3,0-6 5,12-6-2,3-7 0,3-7 1,5-3 2,4 0 15,3-13-11,-2-8 5,-2-6-11,-2-2 3,-5-3 0,-4-3-3,-8 1-2,-5-1-23,-2 2-8,-7 0-12,-13 4-46,-4 5-6,-1 5-68</inkml:trace>
  <inkml:trace contextRef="#ctx0" brushRef="#br0" timeOffset="48735.534">25840 13338 134,'0'0'88,"0"0"-3,0 0 2,0 0-7,0 0-47,0 0-33,0 15-16,0 13 13,0 7 3,-5 3 18,1-2-9,4-1-2,-2-3-2,2 0-3,0-3-2,0 0-9,0-7-52,0-2-21,0-7-50,0-7-69</inkml:trace>
  <inkml:trace contextRef="#ctx0" brushRef="#br0" timeOffset="49199.6589">25891 13329 149,'0'0'112,"0"0"-62,0 0-49,0 0-1,0 0 0,0 0 2,21 71 30,-13-37-12,1 3-7,4-5-2,-2-1-4,3-1-7,1-5 3,-2-1-3,-1-3 2,3-4-3,-4-3 3,0-4 1,0-2-3,-1-4 1,1-2 6,-2-2-1,-2 0 6,1-6 44,2-9-8,-1-4-9,-1-4-12,0-6-8,-2-3-10,0-2-9,0-3 0,0-2-2,0 2 2,-1 0-29,-2 4-2,-3 8-26,0 5-4,0 10-2,0 4-37,0 3-127</inkml:trace>
  <inkml:trace contextRef="#ctx0" brushRef="#br0" timeOffset="49746.5035">26619 13389 180,'0'0'38,"0"0"6,0 0-2,0 0-3,0 0-8,0 0-30,-89-66 15,69 66-4,-2 0 6,-2 4-16,1 13 4,1 5-5,3 6-2,6 3 1,6 2-2,7 2-2,0 0 4,9-2 0,12-2 0,1 0 5,2-3-6,-2-3 1,-3-2 0,-3-3 3,-3-1-3,-2-4 0,-5-1-1,-3-2 4,-3-5-6,0-1 3,-5 2 0,-16-4 0,-5 2 13,-9-1-1,-5-2 1,-5 0-12,3-3-2,0 0-42,4 0 2,5 0-17,3 0-38,8 0-55</inkml:trace>
  <inkml:trace contextRef="#ctx0" brushRef="#br0" timeOffset="50183.9822">26816 13370 193,'0'0'113,"0"0"-77,0 0-20,0 0 26,0 0-12,0 0-27,61-17 13,-27 16 9,4-3 0,2 3-16,3-2-8,-4 1 2,0 1-3,-5-1-32,-6 2-47,-8 0-81,-11 0-74</inkml:trace>
  <inkml:trace contextRef="#ctx0" brushRef="#br0" timeOffset="50418.3449">27004 13434 31,'0'0'63,"0"0"-23,-21 94 50,15-65 4,0 1-49,1-4-27,4 0-8,1-2-4,-3 0-6,3-3 5,-1-1-5,-1-4-31,1-2-33,1-4-49,0-4-52</inkml:trace>
  <inkml:trace contextRef="#ctx0" brushRef="#br0" timeOffset="51475.691">27293 13299 106,'0'0'61,"0"0"0,0 0 36,0 0 2,0 0-10,0 0-36,8-27-43,-8 31-10,0 19-8,-6 10 8,-8 8 5,-4 1 3,2 0 11,0-2-18,2-3-1,2-6 5,0-1-5,5-4 1,-2-3-1,3-2-12,3-6-32,-2-5-51,4-2-23,1-5-34</inkml:trace>
  <inkml:trace contextRef="#ctx0" brushRef="#br0" timeOffset="51897.1988">27333 13302 139,'0'0'84,"0"0"-46,0 0 10,0 0 3,0 0-19,0 0-27,26 1 0,-13 25-5,-1 7 26,0 6-1,-3 0-2,-1 0-7,-1-1-6,2-3 2,-3-5-10,-2-3 1,-1-3-1,-1-2-1,-2-4-1,0-1-4,0-2-35,0-4-8,-8-4-70,1-5-70</inkml:trace>
  <inkml:trace contextRef="#ctx0" brushRef="#br0" timeOffset="52069.0634">27328 13553 277,'0'0'6,"0"0"-1,0 0-10,86-28-23,-58 21-113</inkml:trace>
  <inkml:trace contextRef="#ctx0" brushRef="#br0" timeOffset="52394.0848">27763 13401 287,'0'0'66,"0"0"-48,0 0-18,0 0 0,0 0 35,-24 83-6,14-47-12,2-1 0,2-1-10,0-2-1,2-2-6,0-5 4,1 0-10,1-4 2,-1-3-76,0-6-34,2-8-111</inkml:trace>
  <inkml:trace contextRef="#ctx0" brushRef="#br0" timeOffset="52847.185">27827 13428 163,'0'0'131,"0"0"-57,0 0-45,0 0-25,0 0-4,0 0-16,12 43 16,-6-12 32,2 1-4,-1-1-23,0-2-2,3-4-2,-3 0 3,5-6-4,-2-1 0,4-1 4,2-4-1,6-1 1,2-3-1,-1-3 0,-2-4 3,-2-2-6,-5 0 0,0 0 7,-3-9 3,-2-8 14,-1-4 12,-1-6-33,-3-2 4,1-3-7,-4-5 0,1 1 0,-2-2 0,0 2-8,0 3 0,-8 3-23,-1 5 1,0 7-13,2 5-22,4 9-12,1 4-48</inkml:trace>
  <inkml:trace contextRef="#ctx0" brushRef="#br0" timeOffset="53206.5386">28409 13381 235,'0'0'79,"0"0"-65,0 0-11,0 0 58,0 0-30,88-22 2,-49 18 30,1 1-35,5-2-7,6 0-6,-1 1-10,1 1 0,-2 0-5,-5 3-38,-10-2-102,-12 1-116</inkml:trace>
  <inkml:trace contextRef="#ctx0" brushRef="#br0" timeOffset="53456.5249">28660 13418 39,'0'0'67,"0"0"-10,-20 82-4,14-50 26,-1 0-17,0-4-43,-1 3 15,2-6-11,-2 2-17,0-3 0,2-2-6,-3-3-24,0-4-70,0-5-94</inkml:trace>
  <inkml:trace contextRef="#ctx0" brushRef="#br0" timeOffset="80110.443">12153 13908 19,'0'0'9,"0"0"8,0 0-17,0 0 3,0 0 0,0 0 3,-37-4 0,35 2 10,2 2 14,0-1-7,0 1-4,0 0-9,0 0-8,0-2 3,0 0-5,12-1 4,0-2 4,6 2-3,0 0 11,6 0 2,4 0 2,2 0-5,1 0-6,2 1 3,1-1-10,1 3-2,2 0 8,3-1-6,-1 1-2,3 0 6,4 0-6,5 0 1,4 0 9,3-2 7,3 2-7,5 0-9,4 0 1,2 0 4,7 0-2,-6 0-4,0 0 0,0 0 1,-4 0 0,-1 0 0,0 0-1,-4 0 3,-5 0-2,-2-1-1,-5-1 0,-5-1 0,-3 0 2,-3 0-2,-4 2 0,-1-1 2,-6-1-2,-5 2 2,-4-1-1,-2-1 1,-2 0 3,2-1-5,-1-1 0,3 1 6,-2-1-5,-2 1 6,-3-1 8,-3 0 0,-4 4 11,-2-2-16,1 2 0,-3-1 2,0 1-4,-2 1-3,1-2-3,1 0-1,1 2 4,2-3-4,-1 2-1,-1 1 4,-1-2-4,-2 1 3,-1 1-3,0 0 0,0 0 9,0 0-7,0 0 13,0 0 8,0 0-13,0 0 3,0 0-12,0 0 0,0 0 5,0 0-3,0 0-3,0 0 4,0 0 1,0 0-3,0 0-2,0 0 0,0 0 3,0 0-3,0 0 0,0 0-1,0 0 3,0 0-4,0 0 0,0 0-1,0 0 1,0 0-6,0 0 8,0 7 4,0 5-2,0 4 4,0 0-6,-4 4 0,-2 4 3,0 1-3,2 7 0,-2 7 2,1 5-1,1 1-1,0 2 8,0-5-8,3-2 10,1 1-10,0-2 0,0 2 4,0 1-1,6 3 0,1 2-3,-4 4 0,-1-1 14,-2-2-13,0-1 4,0-2-3,0-5-1,0-2 2,0-5-3,0-3 1,-3-4-1,-2-2 0,-4-2 0,3-2 5,-1-3-3,-1-4-2,1-4 0,1-3-2,0-3-3,0-1-11,3-2 5,-3 0 8,-1 0-2,-2 0-8,1 0-1,-2 0-12,-1-2-30,4-1-52,1-2-22,0 0-18</inkml:trace>
  <inkml:trace contextRef="#ctx0" brushRef="#br0" timeOffset="81870.8699">11971 15412 49,'0'0'44,"0"0"-5,0 0-9,0 0 3,0 0 0,0 0-9,0 0-2,0 0-17,0 0-4,0 0-1,0 0-4,0 0 3,0 0-1,0 1-3,0 4 5,1 1 1,8 0 0,2-1-1,4-1 0,3 1 5,4-2-5,3 1 1,5-1 2,3 1-2,3-2 0,3 0-1,1 1 0,-1-2 1,1 2-1,3-1 0,-1-1 0,0 1 0,4-2 4,-1 0-4,7 0 0,5 0 0,2 0 0,4 0 0,3 0 0,4-2 1,6-7 0,0 0-1,-2 2 0,-2-1-1,-8 2 1,-1 0 0,-5 2 0,-3-1 0,-5 2-1,-3 0 1,-5 0 0,1 0 0,-2-1 0,-1-2 0,2-1 0,-3 0 1,-5 1 0,-3 1-1,-4 2 0,-3 2-1,-6 1 1,3 0 0,1-2 0,-2 0 1,2-1 0,0-1-1,-5 0 0,-1-1-1,-1 1 2,-3 3-1,-3-1 0,-5 2 0,-1 0 3,-1 0-3,4 0 0,-5 0-3,1 0 3,-1 0-2,-1 0-4,0 0-6,0 0-44,-3-3-97</inkml:trace>
  <inkml:trace contextRef="#ctx0" brushRef="#br0" timeOffset="82928.7256">14258 14782 13,'0'0'19,"0"0"8,0 0 0,0 0 0,0 0 19,0 0 17,0 19-24,0-12-21,-3 3-3,1 3-2,1 1-6,1 2-4,-2 2 0,2 3-2,0 2 1,0 1-2,-1 2 0,-1-1 2,1 1 0,-3-2-2,1-3 3,0 2-2,-2 1-1,1-1 0,-1 3 14,-1-2 22,-3-1-30,5-1-3,-2-2 4,0-1-3,3-2-3,-2-3 3,3-2-4,0-2 1,-1-1-1,2 2 0,1 1 3,-2 0-3,-1 0 0,0 0-1,0-1 1,0-1 6,1-2-6,-1-4 1,3-1-2,0-2 1,0-1-2,0 0-10,0 0-11,0 0 19,0 0-4,0 4 6,-1-3 2,1 4 0,0-2 0,0 0-1,0-2-16,0 0-5,0-1-32,0 0-9,0 0-6,0 0 6,0 0-7</inkml:trace>
  <inkml:trace contextRef="#ctx0" brushRef="#br0" timeOffset="85080.9665">14261 14790 19,'0'0'37,"0"0"7,0 0 0,0 0-10,0 0-17,0 0-6,-1 0-1,1 0-10,0 0 0,0 0-3,0 0-2,0 0 2,3 2 3,10-2 19,3 0 13,10 0-28,2 0-2,6 0 6,5 0-7,6 0 2,4 0-1,6 0 1,5-3 1,1-1-4,2 1 0,0-2 0,-1 2 2,5-2-5,6 2 1,1 1 2,-1-2 6,-2 4-6,-7 0 1,-4 0-1,-3 0 1,-3 0 3,1 0-4,4 0-5,6 0 5,10 0 0,11-3 59,12-4-33,7-2-23,5 1-3,-1 1 7,1 2-6,-5-1 1,-4 3 34,0-1-30,1 1 13,1-2-11,6 2 4,0-1 1,4-2-6,0-1 2,1 1-9,-2 2 0,-7 0 6,-7 0 1,-7 3 4,-9-1-11,0 2 0,0 0 9,-1 0-8,1 0 25,-6 0-23,-5 0-3,-4 2 1,-7-1-1,-7 1 0,-9-2 4,-7 2-1,-4-1-6,-6-1 2,-6 2 1,-9-1 5,-6 1-5,-4-2-6,-2 0 1,0 1-56,-5 0-36,-19-1-57,-7 0-90</inkml:trace>
  <inkml:trace contextRef="#ctx0" brushRef="#br0" timeOffset="88368.4875">22930 13642 16,'0'0'43,"0"0"-18,0 0-8,0 0 5,0 0-8,0 0-7,0 0 3,-4 0-9,4 0 5,0 0 0,0 0-3,0 0-3,0 0-8,0 0 7,0 0 1,0 3 1,6 1 0,-1 1-1,-1-1-2,2 0 2,2 0 0,3 0 0,3-1-1,2-1-73,-1-2-1</inkml:trace>
  <inkml:trace contextRef="#ctx0" brushRef="#br0" timeOffset="155041.126">16363 16385 74,'0'0'42,"0"0"10,0 0 5,0 0-11,0 0-16,0 0-13,0 0 3,0 0 1,0 0-21,0 0 9,0 16-6,9-3 1,3 2-2,0 1-4,4-4 4,4 1-2,1-2 0,9-4 10,2-1-19,7-6 9,-3 0-6,-3 0 0,-4-3 5,-2-7-17,-6-5-18,-1-3 23,-4-3 11,-4-3-47,-3-4-44,-6 1 2,-3-3 28</inkml:trace>
  <inkml:trace contextRef="#ctx0" brushRef="#br0" timeOffset="155291.114">16748 16199 11,'0'0'62,"0"0"-32,0 0-10,0 0-15,0 0-5,0 0 0,27 6 3,-6 9 22,4 0 4,5 2-16,1 0-10,2 1 8,-1 0-10,-4 1 0,-6 3 5,-5 0-6,-7 0 3,-5-1-3,-5 0-3,0-1 2,-8-2 2,-10 0-7,-2-1 21,-2 0-16,0-4 1,-2-1-28,2 2-46,-2-4-4</inkml:trace>
  <inkml:trace contextRef="#ctx0" brushRef="#br0" timeOffset="155525.4793">17275 16547 188,'0'0'49,"0"0"-49,0 0-53,0 0 24,0 0-27,0 0-25</inkml:trace>
  <inkml:trace contextRef="#ctx0" brushRef="#br0" timeOffset="155994.2024">17552 16112 139,'0'0'52,"0"0"-25,0 0-2,15-86 3,-13 74 51,-2 3-6,0 5-30,0 2-6,0 2 2,0 0-22,0 0-17,0 17-17,-9 17 17,-6 13 3,-2 9 1,2 3-4,4-2 4,5-3-2,3-8 3,3-1-5,0-6 0,1-2-1,10-5 1,2-6 0,2-5 0,4-4 1,2-3-2,0-7 1,4-6-1,2-1-8,3 0-29,1-16-12,-2-3-10,-3-4-33,-6-3-28,-5-1-59</inkml:trace>
  <inkml:trace contextRef="#ctx0" brushRef="#br0" timeOffset="156239.5967">17399 16300 207,'0'0'70,"0"0"-8,0 0-51,0 0-6,0 0 24,0 0 21,76-34-14,-33 23-12,0 0 6,2 4-19,-3 0-4,0 3-2,1 1-5,0 3-1,-1 0-87,-11 0-125</inkml:trace>
  <inkml:trace contextRef="#ctx0" brushRef="#br0" timeOffset="156473.96">18035 16523 381,'0'0'10,"0"0"-3,0 0-7,0 0 0,0 0-38,0 0-2,-10-6-67,10 6-101</inkml:trace>
  <inkml:trace contextRef="#ctx0" brushRef="#br0" timeOffset="160681.945">19710 16406 32,'0'0'50,"0"0"-20,0 0-16,0 0-2,0 0 12,0 0 20,0 0-15,47-14-7,-36 4 2,-1-4-7,5 0 3,0-1-4,0 0-4,0-1 18,0-4-11,-2-1-6,3-3 0,0-2-12,1-2-1,0-4 13,-1-3-3,-1-2-7,0-2 5,-1-5 21,0-1 11,1-5-40,2-1 1,-4 0 17,-4 3-11,0 4 4,-6 4 9,-3 5-2,0 5 4,0 5-19,0 4 8,0 5 13,0 3-14,-5 3-6,4 6 4,-2 3 4,2-1-10,1 2-2,-2 0-9,1 0 7,-4 0-10,-1 4 12,-1 10 5,-2-1-3,0 2-3,1 1 1,1 0 0,-2 4 2,3 2-2,0 7-1,0 5-1,0 10 4,-1 7-5,1 8 3,3 4-3,-2 2 3,2 1 6,0 2-6,0 3-1,2-2 1,1 3 2,0 2-2,0 1-1,0 2 1,0 0 0,0 3 4,0-2-8,0-3 8,0-7-6,0-14 2,6-6 0,1-6-4,1-4 4,0-8 0,-1-6-9,-3-6-2,1-7 10,-2-5-11,-2-5 3,1-1 1,1 0 1,5-1 7,1-16 13,2-8-12,-1-4 6,-5-2-7,-5-3-14,0-1 8,0-1-19,-5-3 7,-6 0 5,-2 1-13,-1 3 22,0 4 0,1 6 4,1 2 3,4 4-2,2 1 2,1 3 4,5 2 2,0 1 4,0 3-13,10-1-2,13-1-1,10-1 6,6 1-2,6-2 2,4-2 0,-2 2 0,-4-1-3,-7 3-2,-10 4 2,-10 3-85,-9 4-26,-7 0-122</inkml:trace>
  <inkml:trace contextRef="#ctx0" brushRef="#br0" timeOffset="161583.5372">20674 15738 75,'0'0'59,"0"0"1,0 0 16,0 0-31,0 0-8,0 0-2,-47-40-25,35 40-5,-3 18-1,-4 15-3,-2 9 15,-3 11-6,2 7 11,1 2 3,4 1-14,7-1 4,3-3-8,7-7-6,1-3 5,20-9-4,9-5-1,7-4 1,11-6 2,3-6 3,4-6-6,-2-6 5,-2-7-10,-3 0-37,-8-4-62,-8-12-93</inkml:trace>
  <inkml:trace contextRef="#ctx0" brushRef="#br0" timeOffset="162421.1295">20881 16079 31,'0'0'61,"0"0"17,0 0-30,0 0-15,0 0 40,0 0-32,12-60-28,1 52 15,2 1-11,6-1-5,1 2-4,-1 4-6,3 2-2,-2 0 0,-2 0 0,-2 13-3,-4 5 3,-3 1 0,-6 5-1,-5 0 1,0 1 4,0-3-2,-8 1 1,-5-4-3,-2-2 5,-3 1-5,3-3 5,-1-3-5,2-1 0,6-5 1,5-2 3,3-4-4,0 0 0,0 0-2,2 0 2,15-15 6,9-8 0,9-5-6,1-3 0,0 0 4,-7 2-4,-2 4 0,-6 1 3,-7 6-2,-6 4 4,-3 5-2,-5 6 7,0 3 28,0 0-16,0 0-22,-5 12-2,-6 12 2,-2 7 2,6-2-2,5 2 0,2-5 1,0-1-1,8-3-4,7-2 4,4-4 1,-1-2 0,0-3-1,3-6 0,-1-3-4,3-2-45,3-3 5,3-18-29,1-9-92</inkml:trace>
  <inkml:trace contextRef="#ctx0" brushRef="#br0" timeOffset="162764.8744">21606 15768 57,'0'0'98,"0"0"-45,0 0-41,0 0 0,0 0 16,0 0 38,40 37-13,-25-10-15,0 3-3,-3 5-13,1 1-8,-5 1-6,-4 1 1,-1-2-3,-3 0-3,0-2-3,0-2 5,0 0-4,-10-2 0,-5-3 2,-2 0 0,-2-4 2,-2 0-5,0-4-32,-1-2-14,0-2-42,1-5-94</inkml:trace>
  <inkml:trace contextRef="#ctx0" brushRef="#br0" timeOffset="163436.8651">22340 15999 395,'0'0'52,"0"0"-11,0 0-31,0 0 5,0 0-15,0 0-10,0-6-18,0 6-49,0 5 28,0 8-18,0-1-86</inkml:trace>
  <inkml:trace contextRef="#ctx0" brushRef="#br0" timeOffset="163655.4504">22464 16406 309,'0'0'146,"0"0"-120,0 0-18,0 0 9,0 0-17,0 0-31,-9-5-25,3-1-86,1-3-135</inkml:trace>
  <inkml:trace contextRef="#ctx0" brushRef="#br0" timeOffset="166316.8634">23366 15673 7,'0'0'69,"0"0"-14,0 0 6,0 0 5,0 0-19,0 0 14,15-69-6,-15 58-21,0-1 4,-4 0-13,-11 0-23,-3-1-2,-4 5 1,2-2-7,-2 4 4,3 2 1,-1 3 1,-1 1-4,-1 0 8,1 0-8,-2 7 3,7 4-4,3-1 5,-1 4-3,8-1-1,3 2-5,3 3 3,0 3 0,15 4 5,5 0-2,0 0 3,4 1 0,-1 1 3,2 0-2,-1-1 1,-3-1-2,-3 3 0,-5-3-1,-2 2 1,-10-1-1,-1-2 1,0-1-8,-9-5 5,-6-3-4,2-5 7,-2-1-9,0-4 14,3-2-5,0-2 4,3-1-1,2 0 3,-2 0-4,6 0 3,1 0 9,2 0 0,0 0-2,0 0-12,8-3-4,13-1 3,4 4-5,0 0 4,-4 0-2,-1 6 0,-4 10 1,-3 5 3,0 5-3,-3 6-1,-7 4 3,-3 2 1,0 2 0,-6 2 1,-12-3-1,-1 0 1,2-2-1,1-3 12,4-2-10,6-5-2,4-3 4,2-6-4,0-1 0,15-5 0,8-6 1,6-5 0,7-1-1,9 0-50,-2-18-113</inkml:trace>
  <inkml:trace contextRef="#ctx0" brushRef="#br0" timeOffset="166803.1776">23835 15963 20,'0'0'22,"0"0"5,0 0 21,0 0-18,0 0-21,0 0 36,-76 96 6,64-51-3,0 1-4,5-3-23,5-3-4,2-7-17,4-5-5,16-6 5,5-6 0,5-7 5,1-9 1,1 0-6,1-4 13,-5-13-7,-3-6 0,-5-4 0,-6-5-4,-4-4 9,-6-3-10,-4-2-1,0 2 4,-4 6-4,-12 8-1,0 5-1,0 6-15,-2 7-44,4 3-21,1 2-24,2 2-62</inkml:trace>
  <inkml:trace contextRef="#ctx0" brushRef="#br0" timeOffset="167115.6624">24375 16300 269,'0'0'102,"0"0"-99,0 0-3,0 0-2,0 0 2,0 0 22,-27 36-19,15-19 10,0 1-13,-6 3 0,2 3-1,-5 0-104,-3 0-52</inkml:trace>
  <inkml:trace contextRef="#ctx0" brushRef="#br0" timeOffset="167530.4224">24836 15951 214,'0'0'117,"0"0"-54,0 0-63,0 0 0,0 0 0,0 0 14,0 81 6,0-48-16,0 3-2,0 1 4,0-1-4,-4-2 1,1-1-3,0-4-5,1-2-25,2-4-56,0-7-49,0-5-17</inkml:trace>
  <inkml:trace contextRef="#ctx0" brushRef="#br0" timeOffset="168483.4996">25273 15529 157,'0'0'21,"0"0"55,0 0-25,0 0-19,0 0 3,0 0 10,3-82-32,8 77 9,-1 4-18,3 1-4,4 0 3,2 4-3,3 13 3,-3 0-3,0 2 0,-6 2 1,-1-1-1,-7 1-3,-5 1 2,0 2 1,0 5 0,-12-1-4,-8 3 12,-2-3-4,-3-1 1,-2 0 1,1 1-5,2-3 0,4 0 0,6 0-1,4 0-1,5-2-3,5-2 4,0-2-2,6-2 2,14-2 0,5-3 5,5-3-4,0-3-1,-1-3 6,-3-3-6,-7 0-7,-4 0-4,-7 0-5,-5 0 16,-3 0 1,0-3-1,0-1 8,0-1-6,0 1 4,0 2 14,-2 2-8,2 0-5,-1 0-7,-2 2-15,0 14 14,0 10 2,1 4-1,2 4 8,0 3-7,0 3 13,0 2-10,6 4 0,-1 5 6,1 0-6,-2 2-4,3-5 0,-1-5 1,-3-4 1,-3-7-2,0-8 1,0-6-7,-4-5 5,-8-8-6,-1-3 7,-5-2 7,-3 0 3,-5 0-10,-2-9-19,-2-3-9,4 1-33,0-1-81,8 0-74</inkml:trace>
  <inkml:trace contextRef="#ctx0" brushRef="#br0" timeOffset="170087.195">26153 16273 36,'0'0'130,"0"0"-91,0 0-1,0 0 11,0 0-16,0 0-7,-7-17-17,7 17-4,0 0-1,0 0-4,0 0-1,9 0-3,15 0 4,9 0 4,13 0-4,8 0 0,11 0 2,11 0-1,5 2 2,-2 1-3,1 2 0,-2-1 2,4-2-2,-4-1-1,1-1 0,-8 0 2,-8 0-2,-9 0 1,-14-7 0,-8-1-4,-12-1 3,-5 1 1,-8 1 6,-5-1 1,-2 2 20,0-2-6,0 0-18,0 2 5,0 1 0,0 1 5,0-1-8,-6-1-5,1 0 0,-2 0 0,-2 0-11,-1 0 4,-5 2-6,4-1 0,-2 2 11,6-1 4,1 1-1,-1 0 1,4 0 0,2 1 7,-1 0 0,2 1 1,0 1-1,0 0-7,0 0-2,0 0-4,0 0 3,0 0-1,0 0 2,5 0-4,4 0 1,0 0 0,0 0 1,0 5 1,-3-1 1,-3-2 0,-2-1 0,-1-1 0,0 0 6,0 0 0,0 0 22,-6 0-26,-4-3 3,0-3 2,1 0-5,-1-1 0,0 0-1,1 0 0,0 1 7,3 1-3,-1 1-3,6-1 4,-3 4-2,3 0-1,1-1 7,0 2-6,0 0 5,0 0-9,0 0-9,0 0 4,0 0-12,0 2 5,0 9 12,10 1 0,1 2 0,-1 0 0,2-1 0,-3 1 4,-1-2-4,-4 0 0,-2-1-1,2-3 3,-4 1-4,0-1 0,0 1 2,-3 1-3,-9 1-2,-6 1 5,-1 3 8,-7 0-8,1 0-3,-2 0-55,5 2-3,-2-1-40,5-3-89</inkml:trace>
  <inkml:trace contextRef="#ctx0" brushRef="#br0" timeOffset="171472.6418">28233 15599 69,'0'0'34,"0"0"-5,0 0 61,0 0-17,0 0-15,0 0-13,9-48 3,-9 38-29,-4 2-19,-10-2 0,-2 2-3,-7 0 0,-2 0-10,1 2 3,2-1 8,1 2 4,4 1 1,1 2-1,2 2-4,1 0 2,3 0 0,4 5 0,1 8-9,4 2 6,1 8-3,0 3 6,0 4-4,10 3 6,5 1-2,6 0 4,1-3-1,4 1-2,-2-1-1,1 1 0,-4 0 3,-3-3-3,-5 2 0,-7-3-1,-6 0 2,0-5 1,0-2-2,-13-2 1,-4-4 0,1-5-1,0-3 0,2-3 3,1-4 8,1 0 3,2 0-1,2 0-9,2 0 8,4 0 0,2 0 9,0 0-9,0-2-12,16 0-4,4 0 4,4 2-3,-2 0 0,-2 0 3,-4 0-4,-1 13 1,-5 5 0,-5 7-6,-5 4 3,0 3 6,-3 1 7,-13-1-7,1-3 1,-3-1-1,-1-1 2,2 0-2,-2 3 0,4-1 0,1 1 1,5 0-1,6-3-1,3 1-3,0 0 4,5 1-1,11-3 0,4-1 1,5-7 3,5-6-3,3-3-16,4-4-20,6-5-67,-1 0-68</inkml:trace>
  <inkml:trace contextRef="#ctx0" brushRef="#br0" timeOffset="171998.9239">28785 15966 88,'0'0'50,"0"0"-38,0 0-3,0 0-4,-80 22 15,62 6 8,3 6 4,3 7-1,3 3-1,6 1-1,3-5-18,1-1-11,17-4 0,4-8 1,4-4 3,2-10-4,2-6-12,2-7 12,2 0 49,1-16-36,-2-8 7,-4-7-10,-10-6-5,-7-5 13,-8-1-17,-4-3 5,0 4 4,-3 2-2,-10 6-8,-2 10-3,-3 6-10,3 13-16,-5 5-83,0 0-55</inkml:trace>
  <inkml:trace contextRef="#ctx0" brushRef="#br0" timeOffset="172327.0319">29331 16406 305,'0'0'0,"0"0"-7,0 0 5,0 0 2,0 0 4,0 0 0,-57 82-4,37-59 0,-4-2-23,3 0-79,3-6-47</inkml:trace>
  <inkml:trace contextRef="#ctx0" brushRef="#br0" timeOffset="172717.6326">29791 15998 307,'0'0'93,"0"0"-32,0 0-34,0 0-27,0 0-9,0 0 0,-12 45 8,7-15 1,4 4 0,1-1 5,0 4-5,0-2 0,-3-1-1,-3 0-45,2 1-61,-1-3-49,0-4-8</inkml:trace>
  <inkml:trace contextRef="#ctx0" brushRef="#br0" timeOffset="173774.9855">30185 15557 67,'0'0'114,"0"0"-34,0 0 10,0 0-39,0 0-1,0 0-7,0-47-25,6 39-10,5 1 9,4 1-15,5 0 4,3 2-6,2 4 0,5 0-1,2 0 1,0 0 0,-4 11 0,-4 3-1,-7 1-4,-6 2 4,-6-1-6,-5 4 4,0 5 0,-2 5 3,-16 5-3,-7-2 9,-5 0 4,-3-3-10,2-1 0,1-1-2,3 0 2,8-1 0,7 0 0,4 1-1,3-1-2,5 1 3,0-4-4,0-3-2,14-3 6,3-3 0,4-3 2,4-4-1,2-4 2,-2-4-3,-5 0-20,-6 0-15,-8 0 18,-3 0 17,-3-4 9,0-1-6,0 0 14,0 2-13,0 2 3,0-1-7,-3 2-2,-1 0 2,-1 0 0,0 6-5,2 12-3,3 8 5,0 5 3,0 4-2,0 4 2,4 2 0,2-1 5,-2 8-3,-1 4 3,-3 3-5,0 0 0,0-5 3,-4-10-2,-8-8 0,2-8 0,-1-7-1,-1-9 1,3-2-2,-3-4 5,-6-1 11,-2-1 16,-2 0-20,-1-1-7,0-9-3,0 0-2,0 1-59,-1 4-60,2 1-83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0:39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13237 1107 255,'0'0'132,"0"0"-50,0 0 5,0 0-74,0 0 21,0 0-3,0 0-15,0-20 23,0 20-38,0 11 1,0 16 21,2 12 6,1 11 20,0 7-46,-1 2 4,-2-2 3,1-3-9,1-3-1,-1-6 0,1-4 15,-2-7-31,3-5-12,2-6-78,0-5-14,1-9-158</inkml:trace>
  <inkml:trace contextRef="#ctx0" brushRef="#br0" timeOffset="485.4598">13120 1003 370,'0'0'53,"0"0"30,0 0-63,0 0 49,42-87-32,-19 75-32,3 3 47,2 3-23,8 6-17,4 0 44,8 22-55,5 17 36,6 16-24,-5 8 10,-8 3-10,-12 0-13,-6-3 8,-11-3-16,-1-1 23,-10-5-15,-6-4 0,0-2 11,-27-3 1,-10-1-10,-10-6 0,-11-4 15,-3-5-13,2-5-4,2-6 0,11-7-14,7-7 4,3-4-43,5 0-46,7-17-19,9-11-122</inkml:trace>
  <inkml:trace contextRef="#ctx0" brushRef="#br0" timeOffset="986.8132">13880 1119 486,'0'0'66,"0"0"-33,0 0-22,0 0 20,0 96 75,0-43-53,0 1-31,0-1 27,0-7-40,0-5-6,0-8-3,0-1 21,2-5-47,1-5 26,5-2-14,-4-8-20,2-9-152,3-3-62,-5 0-134</inkml:trace>
  <inkml:trace contextRef="#ctx0" brushRef="#br0" timeOffset="1218.6096">13927 1069 356,'0'0'76,"0"0"10,0 0-19,13-78-35,7 63 0,4 0-26,2 6 17,0 6-8,2 1-6,2 2 10,3 2-19,1 10-4,-3 6-18,-5 1-181,-13 3-127</inkml:trace>
  <inkml:trace contextRef="#ctx0" brushRef="#br0" timeOffset="1411.8405">13919 1366 211,'0'0'37,"0"0"8,0 0 76,0 0-40,91 3-50,-58-8-11,-6 5 1,-2 0-6,-8 0-30,-11 8-13,-6 7-234</inkml:trace>
  <inkml:trace contextRef="#ctx0" brushRef="#br0" timeOffset="1603.8025">13902 1646 241,'0'0'54,"0"0"33,0 0 79,0 0-122,101 1 2,-62-8 17,3-3-58,-4 3 13,-2-1-18,-6 5-27,-3 0-45,-5-1-213</inkml:trace>
  <inkml:trace contextRef="#ctx0" brushRef="#br0" timeOffset="2051.7935">14425 1096 181,'0'0'458,"0"0"-334,0 0-89,0 0 12,0 0-46,0 0 6,-19 32-14,19 18 14,1 8 4,7 3 13,2-4-12,7-6 0,2-7-12,3-5 6,5-10-16,0-1 17,1-8-7,4-7 0,2-8 6,5-5-7,4 0 1,-1-17 0,-8-7-1,-4-5 7,-9-4-6,-9-5 0,-3-2 14,-8-4-14,-1-1 0,0 1 6,0 3-16,-10 4 10,1 6-23,0 5-32,3 6-179,5 7-161</inkml:trace>
  <inkml:trace contextRef="#ctx0" brushRef="#br0" timeOffset="2405.9832">15035 998 596,'0'0'22,"0"0"-3,0 0 0,0 0 29,0 0-48,0 0 2,48-14 15,-12 22 4,4-3 22,8-4-14,0-1-26,5 0 20,-1 0-23,-2 0 5,-7-6-12,-9 3-9,-10 1-105,-13 2-120,-10 0-185</inkml:trace>
  <inkml:trace contextRef="#ctx0" brushRef="#br0" timeOffset="2668.6075">15301 1027 18,'0'0'465,"0"0"-428,0 0 58,-15 99 15,12-60-42,3 2 1,0-2-51,0 0 10,0 2-27,0-2 20,3-3-16,3 2-5,-5-5 0,-1-1-3,0-5 7,0-3-8,0-5-15,0-5-77,2-5-62,4-8-145</inkml:trace>
  <inkml:trace contextRef="#ctx0" brushRef="#br0" timeOffset="3154.3236">15899 1089 454,'0'0'61,"0"0"-48,0 0 28,0 0 33,-16-84-38,7 70 40,0 0-29,-5-1-14,-5 5 14,-5 1-45,2 7 20,-5 2-22,2 3 10,2 20-16,5 7 6,3 7 0,8 7-7,7 1 10,0 2-3,18-2 0,19-1 3,11-4-10,9 1 7,1-6 0,-3-5-5,-9-3 15,-13-5-10,-12-3 0,-15-1 6,-6-3-10,-3 0 4,-24-2 0,-7-1 18,-8-1-7,-1-3-3,1-6-8,3-2 11,2 0-28,4 0 1,0 0-54,5 0-82,1-2-174</inkml:trace>
  <inkml:trace contextRef="#ctx0" brushRef="#br0" timeOffset="3909.4214">16600 956 99,'0'0'69,"0"0"31,0 0 19,0 0-19,0 0-13,0 0 16,-95-1-39,73 1 6,-5 12-29,-5 10-33,0 12 9,-6 9-17,5 7 4,5 4 6,9 0 1,10-2-4,9 0 4,0-4 5,10-4-7,11-4 4,9-6-3,9-9-16,8-7 11,8-10-5,4-7 0,0-1-16,-3-1 14,-9-14-103,-12-5-250</inkml:trace>
  <inkml:trace contextRef="#ctx0" brushRef="#br0" timeOffset="5598.3233">16955 920 343,'0'0'175,"0"0"-127,0 0 22,0 0-41,0 0 8,0 0 2,0-3-32,0 30-7,3 11 58,3 9-25,-4 5 11,-2 1-37,3-2 3,-2-4-1,2-3 10,0-1-18,1-4-1,-1-4 2,-2-5-23,-1-11-1,3-4-69,0-8-97,-2-7-204</inkml:trace>
  <inkml:trace contextRef="#ctx0" brushRef="#br0" timeOffset="6015.0489">17060 1178 467,'0'0'89,"0"0"-51,0 0-38,0 0 13,0 0-13,0 0-1,85-29-5,-54 26 10,2 0-4,-3 0 2,-2-3 12,-7 0-14,-1-5 0,-4-1 1,-3-4-5,-4-4 8,-4 1-4,-3-5 4,-2 1 10,0-3-5,0 4 2,0 3 34,-3 6 57,1 8-45,2 4 6,0 1-36,0 5-9,0 25-19,0 15 1,0 10 0,0 0 13,5-4-9,3-7-4,-2-2 0,2-5 18,1 0-20,-2-6 2,-2-2-14,-2-8 14,0-5-99,-2-5-126,1-11-422</inkml:trace>
  <inkml:trace contextRef="#ctx0" brushRef="#br0" timeOffset="6678.8948">18729 830 276,'0'0'134,"0"0"-72,0 0 19,0 0-3,0 0-72,0 0 13,-23 136 54,6-72-27,1-1 18,2-7-48,1-6-10,4-4 7,1 0 1,-1-3-14,-2-2 0,0-5 15,-2-6-21,4-4 6,1-8-37,4-5 14,2-8-105,2-5 20,0 0-76,0-8 16</inkml:trace>
  <inkml:trace contextRef="#ctx0" brushRef="#br0" timeOffset="6979.552">18686 970 195,'0'0'100,"12"-78"1,-4 49 5,2 9-35,-3 9-16,1 8-25,4 3-26,1 1 23,8 29-22,-1 14 48,0 14 24,-6 9-50,-4-3 18,-4-4-35,-3-7-7,0-4 6,-3-5 2,0-4-11,0-3 0,0-7 9,0-1-12,0-8 3,0-6-26,0-4 18,0-7-81,0-4-41,0 0-65,0-12-223</inkml:trace>
  <inkml:trace contextRef="#ctx0" brushRef="#br0" timeOffset="7164.4709">18649 1171 125,'0'0'152,"0"0"-150,0 0 2,101-1 44,-66 1-30,-1 0-4,-1 0-14,-5 0-57</inkml:trace>
  <inkml:trace contextRef="#ctx0" brushRef="#br0" timeOffset="7881.9218">19168 897 419,'0'0'95,"0"0"15,0 0-18,0 0-21,0 0 6,0 0-77,-1-15 11,1 56-7,0 16 1,0 8 33,-5 1-36,1-7 10,-1-6-2,2-8-7,3-5-3,0-4 1,0-7 22,0-6-19,2-7-4,13-4 2,7-5-14,9-7 16,14 0-4,4-11 0,9-9-15,-1-2 5,-9-2-102,-10 1-332</inkml:trace>
  <inkml:trace contextRef="#ctx0" brushRef="#br0" timeOffset="8721.731">19960 759 314,'0'0'86,"0"0"-8,0 0 9,0 0-24,-104-32-28,69 32 23,-3 22-18,-3 15-20,3 20 21,2 13-33,7 5 16,9 0-10,9-9-1,6-10-6,5-6-7,0-5 0,10-7-6,8-5 13,4-8-7,6-7 0,4-9 10,4-6-7,1-3-3,-2-3-13,-3-15 12,-10-5-49,-8-2 28,-13-4 14,-1 1-15,0-2 13,-12 1 6,3 4 4,0 2-3,5 2 15,2 6-12,2 3 23,0 4-17,3 2 2,15 3-8,8 3 0,3 0-12,1 0 18,-1 13-6,-6 8 0,-6 2 8,-7 6-10,-7-2 2,-3 3 0,0-3 14,0-1-5,-11-4-9,3-4 0,0-4-23,2-5 0,5-4-107,1-5-139,0 0 0</inkml:trace>
  <inkml:trace contextRef="#ctx0" brushRef="#br0" timeOffset="9138.418">20346 858 395,'0'0'120,"0"0"-58,0 0-10,-104-15-7,76 40-38,2 12 23,3 13 34,3 7-37,5 3 39,7-6-46,8-2-16,0-7 2,5-5 2,13-4-8,6-5 0,3-10 9,0-8-9,2-10 0,4-3 0,2-5-3,2-17 12,2-10-9,-5-3 0,-5-5 5,-9 0-12,-9-1 9,-9-1-2,-2-2 3,-10 1 6,-10-4-9,2 3 0,0 7-65,7 6 5,5 13-173,3 6-162</inkml:trace>
  <inkml:trace contextRef="#ctx0" brushRef="#br0" timeOffset="9523.8585">20702 788 519,'0'0'138,"0"0"-54,0 0-52,0 0-25,0 0-10,0 0 6,-6 114 1,4-45 50,-2 1-31,-1-7-9,1-4-5,-2-10 12,5-2-21,-1-5 0,1-4 4,-1-6-27,2-10 11,0-7-65,0-8-51,0-7-127,6 0 0</inkml:trace>
  <inkml:trace contextRef="#ctx0" brushRef="#br0" timeOffset="9987.4321">20743 801 635,'0'0'175,"0"0"-126,0 0-9,0 0-26,0 0 6,0 0-23,71-33 3,-36 33 0,0 15-17,-7 6 19,-7 7-2,-11 4 0,-10 3-3,0 2-2,-20 0-34,-12-4-7,-3-5 19,-3-5-27,2-7 54,3-2-3,8-3 14,6-5-8,10-3 5,3-2 15,6 1 7,0 2-30,0 5 0,9 3 1,10 3 15,6 3 5,1 3-7,1 2-8,-2 3 22,0 2-18,1 0-10,-1 0 0,-2-4 21,0-1-22,-2-4 1,-6-2-20,-2-5 5,-3 0-114,-6-6-36,-2-3-83</inkml:trace>
  <inkml:trace contextRef="#ctx0" brushRef="#br0" timeOffset="10504.4423">21229 780 513,'0'0'189,"0"0"-142,0 0-44,0 0 47,0 0-25,88 6-12,-53-6 15,5 0-22,-2 0-2,-2 0-4,-8-3-34,-7-1-30,-14 1-139,-7-2-150</inkml:trace>
  <inkml:trace contextRef="#ctx0" brushRef="#br0" timeOffset="10742.5423">21376 776 304,'0'0'65,"0"0"-8,0 0 48,-27 108-28,24-63-16,0 3 33,3 1-41,0-3-8,0-1-17,2-7-12,7-2-13,-1-3-3,-1-1 0,-1-4 0,-3-2 13,-3-6-13,0-4 0,0-4-60,0-6-28,-5-4-119,1-2-155</inkml:trace>
  <inkml:trace contextRef="#ctx0" brushRef="#br0" timeOffset="10927.449">21306 1316 428,'0'0'272,"0"0"-241,0 0-28,0 0-3,0 0 0,0 0 46,60 14-38,-26-11 9,3-2-11,1 1 12,0-2-25,0 0 7,-3 0-61,-2-3-71,-4-8-198</inkml:trace>
  <inkml:trace contextRef="#ctx0" brushRef="#br0" timeOffset="11475.6852">21892 745 364,'0'0'145,"0"0"-79,0 0-51,0 0-5,0 0 15,0 0 14,29 20 3,-1-14 16,9-3-37,7-3 23,5 0-40,3 0 9,2 0-9,-2-1-4,-3-7-57,-10 2-104,-12-1-205</inkml:trace>
  <inkml:trace contextRef="#ctx0" brushRef="#br0" timeOffset="11745.0813">22164 779 53,'0'0'262,"0"0"-142,0 0 65,-9 90-79,9-51-40,-1 5-11,1 1-50,0-3 39,0-1-40,0-4 3,0-2-2,0-3-1,3-4-4,4-2 0,2-4-3,3-4 0,4-1-57,2-5-109,1-7-57,1-5-153</inkml:trace>
  <inkml:trace contextRef="#ctx0" brushRef="#br0" timeOffset="12114.9004">22632 779 279,'0'0'111,"0"0"-42,0 0 99,0 0-38,0 0-70,0 0-48,0 58 4,-1-9-16,-2 0 2,1 1 30,2-6-23,0-7-9,0-3 5,0-9-7,0-4 8,0-4-6,-3-7 0,-1-4-16,4-4-1,0-2-84,0 0-13,0-11-70,0-9-119</inkml:trace>
  <inkml:trace contextRef="#ctx0" brushRef="#br0" timeOffset="12615.9128">22653 705 434,'0'0'73,"0"0"22,0 0-32,0 0-29,79-72 19,-56 67-52,0 5 11,2 0-2,-2 15-2,0 11-8,-4 8 34,-6 5-27,-5 2 37,-3-2-31,-5-3-12,0-5 19,0-7-12,0-6-8,0-8 0,0-7 8,0-3 1,0 0-9,0 0 0,0-8 0,13-11 5,2-6-5,4-7 0,3-3 9,3-2-11,4-1 2,3 5 0,2 6-10,-7 10 13,-6 10-3,-7 7 0,-5 7-13,-1 23 5,-5 12 16,-3 13 1,0 8 24,-8 2-26,-4-4 11,2-3 1,3-10-5,1-6-11,1-6-3,-1-4 0,0-2-12,0-6-26,-1-5-31,-1-5-165,0-11-379</inkml:trace>
  <inkml:trace contextRef="#ctx0" brushRef="#br0" timeOffset="14388.8199">12641 1983 89,'0'0'35,"0"0"26,0 0-1,83 1 20,-57-1 19,2 0-24,3 0 9,1 2-30,5 1-28,5-1 22,7 0-40,8-2-6,7 0 4,5 0 9,0 0-15,-3 0 0,-3 0 4,-2 0-9,-1 0 5,-2 0 0,-3-2 0,3-1 12,4-1-12,5 0 0,7-1 2,2 1-10,3-2 9,-2 2-1,0 2 0,-1 0 5,3 1-5,-1-2 0,1 0 7,-1 0-22,2 0 16,2-2-1,4 1 0,-2-2 11,1-1-11,0 2 0,0-1 1,-1-1-9,4 3 8,4-2 0,7 2-1,4-3-10,0 3 4,-5-2-5,-1 1 12,-4 2-12,-2-1 12,-2-1 0,-1 3 0,3-3 11,0 0-14,3 1 3,2-2 0,2 1-4,2 2 4,-2-1 0,3 2 0,-4-1 6,-2 1-6,-1 0 0,-1-1 1,-2 3-13,0-2 16,0 2-4,-2 0 0,1 0 16,2 0-15,2 0-1,3 0 4,2 0-6,0 0 5,-2 0-3,2 0 0,1 0 12,-3-2-14,0 0 2,-5 0 0,-3 1-10,-3 1 14,-3 0-4,1 0 0,0 0 8,2-2-11,-2 1 3,-1-2 0,-1 0-10,2 1 16,-1-1-6,-2 0 0,-1 2 5,-3-1-5,0 2 0,-2 0 3,-1 0-10,1 0 7,4 0 0,7 0 0,8 0 9,5 0-12,7 0 3,4 0 0,2 3-7,8 0 10,-1 2-3,3-1 0,-1 1 8,1-2-11,5-1 3,0 3 0,6-1-7,-2 0 8,2 2-1,2-2 0,-2 4 10,0-1-12,0-1 2,1 2 0,2-1-10,1 0 14,-1-2-4,0 1 0,-8 2 5,-1-1-7,-3 1 2,-9 1 0,-6-2-7,-8 3 11,-4-2-4,-10 3 0,-10-2 7,-16 2-11,-16-1 4,-13-2 0,-15-1-11,-12-2 11,-5-2-64,-5-3-87,-18 0 78,-10 0-197</inkml:trace>
  <inkml:trace contextRef="#ctx0" brushRef="#br0" timeOffset="17265.0686">17676 874 131,'0'0'184,"0"0"-60,0 0-50,0 0-8,0 0 19,0 0-65,3-3 10,-3 1 13,0 2-40,2 0 28,-2 0-31,0 0 0,0 0 13,0 0-1,0 0-12,0 0 0,0 0 13,0 0-14,0 0 1,0 0-11,0 0 5,-2 0-19,-4 0-21,1 0 27,1-1-18,0 1 32,1 0-19,1 0 10,-1 0 4,2 0-48,1 0 33,0 0-14,0 0-2,0 0 40,0 0-5,0 0 6,0 0-3,0 0 13,0 0-9,1 0 5,1 0 0,-2 0 11,0 0-16,0 0 0,1 0 25,1 0-8,1 0 21,1 0-32,-1 0 2,0 0 6,-1 0-15,1 0 6,-2 0 8,2 0-10,2 0-4,-2 10 7,1 5-4,0 5 42,-4 2-13,0 0-7,0 3 22,-10-1-44,-7-1-6,-5-1-2,-3 4-137,-5-1-137</inkml:trace>
  <inkml:trace contextRef="#ctx0" brushRef="#br0" timeOffset="17866.5578">17773 1431 260,'0'0'78,"0"0"-64,0 0 68,0 0 6,0 0-14,0 0-1,0 0-20,0 0 8,3-8-23,2-3-34,2-4 10,-3-3-14,4-1 1,-1-4-10,1 2 14,1 2-5,-5 5 0,-1 5 3,-1 4-6,-1 4 3,-1 1 0,2 0-17,1 0 7,4 13 10,7 8-11,2 5 27,3 0-19,5 2 3,-3-4 0,-1-2-3,-4-1 6,-7-5-3,-8 1 0,-1-3 14,-7-1-13,-18 0-1,-8 1-17,-3-2-4,-3 0-102,0-3-190</inkml:trace>
  <inkml:trace contextRef="#ctx0" brushRef="#br0" timeOffset="20731.5513">3564 3434 482,'0'0'85,"0"0"-79,0 0-6,0 0-5,0 0 5,88 38 41,-27-35 7,9-3 13,8 0-49,2 0 15,-1 0-3,-7 0-16,-5-5 5,-9 5-13,-11 0-38,-12 0-34,-15 0-115,-14 0-108</inkml:trace>
  <inkml:trace contextRef="#ctx0" brushRef="#br0" timeOffset="21244.0029">4978 3125 369,'0'0'178,"0"0"-170,0 0 37,0 106 15,0-60 40,0 1-51,0 1-34,0-3 34,0-1-48,3-4 5,2 0 8,-2-7 2,-2-2-16,1-5 0,-1-5-56,1-6-2,1-10-161,5-5-102</inkml:trace>
  <inkml:trace contextRef="#ctx0" brushRef="#br0" timeOffset="21560.4421">4992 3081 264,'0'0'21,"0"0"-20,0 0 89,0 0-33,0 0 13,0 0-1,89-66-30,-62 83 28,3 7-12,-5 5-23,2 1 5,-12 0-31,-1-3-6,-10 0 0,-4-1-3,-2-1 1,-22-3-6,-5 1-16,-3-5 20,1-7-48,7-4-83,5-7-175</inkml:trace>
  <inkml:trace contextRef="#ctx0" brushRef="#br0" timeOffset="22478.0867">5411 3622 275,'0'0'52,"0"0"40,0 0-51,0 0 17,81 29-22,-58-29-13,3 0 46,0 0-57,0-2 26,-5-7-31,-3-3 11,-5-3-3,-1-3-15,-6-3 2,-6-1 13,0-3-3,0-1-12,-11 4 0,-6 1-2,-4 1-3,3 7 4,-3 4 1,7 1 11,3 5 0,3 2-11,5-1 0,3 2-6,0 0 5,8 0-30,14-1 28,9-2-8,2-2 16,3 2-5,0 3 0,0 0 6,-2 0-6,-3 5 0,2 10 2,-2 7-2,-5 3 13,-5 0 2,-11 4 10,-7-1-21,-3-1 43,0-1-21,0-4-21,0-2 0,0-3 4,7-5-9,16-5 0,8-7-42,8 0-25,6-11-150</inkml:trace>
  <inkml:trace contextRef="#ctx0" brushRef="#br0" timeOffset="23627.8934">6489 3372 161,'0'0'302,"0"0"-243,0 0 12,0 0 5,0 0-51,0 0 12,-69 16-4,55 6-25,0 2 33,1 3-30,4 2 3,3-4 19,3 1-22,3-4-5,0-4-6,3-1 12,8-5-14,2-3 2,2-3 0,7-4 0,1-2 13,5 0-13,-1-11 0,-3-4-30,-9-3 20,-2-2-50,-10 0 40,-3 2 8,0 0-11,0 2 23,-9 1 0,2 1 7,-1 2 11,1 3-12,1 2 29,1 0 12,4 5-46,1-1 8,0 0-9,1 1-9,13 1-1,5-5 6,5 1 4,0-1-1,3-1-6,-2-1 6,2-4 1,-3-4-11,-5 1-4,-1-3 12,-6-1-5,-3-2-5,-2-1 21,-5-3-8,-2 1 0,0 3 5,0 2 14,-5 2-14,-2 7 25,4 2 11,0 7-33,2-1 27,-1 2-35,2 0 8,0 8-18,0 20 9,0 19 1,0 12 0,3 10 16,-1 2-10,-1-4 0,-1-3 3,0-4 16,3-4-22,-1-4-3,2-2 0,-1-5 7,-2-6-17,2-7-11,-1-11-38,7-11-31,2-10-205,3-1-204</inkml:trace>
  <inkml:trace contextRef="#ctx0" brushRef="#br0" timeOffset="24514.4191">6848 3475 488,'0'0'7,"0"0"6,0 0-9,0 0 16,71-79 62,-57 73-53,-1 6 21,-1 0-19,2 2-16,-1 14 2,-3 5-17,-2 0 6,-4 4 19,-4-1-20,0-2-5,-13 0 0,-9-4 12,-3-1-23,-3-3 11,1-5-33,2-5 22,11-2-23,3-2 26,6 0 4,4 0-20,1-5 24,0 1 0,0-1 0,0 3 29,9-2-28,7 1-1,4 0 0,5 3 17,2-1-18,1 1 1,5 0 0,0 0-3,0 0 5,1-3-2,6 0 0,-3-3 7,-5-1-8,-6 0 1,-6 0 0,-4-5-1,-5-2 4,-5-1-3,-2-5 0,-4-1 15,0 0-9,0-1-4,-10 4 4,-1 4 16,1 4-17,1 5 15,3 4 0,3 1-5,0 0-22,3 3 7,0 12 0,0 4-15,0 2 13,0 1 2,12-1 0,4-3 14,1-4-17,4-1 3,2-4 0,4-5 8,0-1-3,-1-3-2,-4 0-3,0 0 9,-8 0-9,-4 0 0,1-7 0,-7-1-3,1-2 12,-1-1-9,-2-1 0,-1-1 9,-1 0-23,0 1 14,0 2 0,0 2-9,0 3 15,0 4-6,0 1 11,0 0-6,0-1 9,0 1-14,0 0-45,0-3-127,0 1-196</inkml:trace>
  <inkml:trace contextRef="#ctx0" brushRef="#br0" timeOffset="25115.685">7474 3288 193,'0'0'48,"0"0"-41,0 0 12,0 0 61,0 0 23,0 0 10,-30-45-45,19 45-33,-3 0-31,3 0 8,0 0 21,2 0-18,-2 0-1,1 4 3,-1 7-9,-2 1-8,-2 4 0,3 1 9,-3 0-12,0 4 3,5 0 0,1 4-10,3 5 12,1 2-2,5-1 0,0 0-6,0-3-2,3-4-56,9-6-18,3-6-40,3-3-50,1-6 15</inkml:trace>
  <inkml:trace contextRef="#ctx0" brushRef="#br0" timeOffset="25786.2434">7461 3249 270,'0'0'128,"0"0"-45,0 0-50,0 0 29,0 0-50,0 0-10,10-2 12,1 8-11,-2 9-3,2 6 27,-3 3-18,-2 1 28,-6 2-8,0-2-17,0 1 7,0-2-19,-6 0-21,-3-2-35,-3-1-146,2-4-73</inkml:trace>
  <inkml:trace contextRef="#ctx0" brushRef="#br0" timeOffset="26773.2603">7456 3238 37,'0'0'64,"0"0"40,0 0-51,0 0 31,0 0 20,0 0-29,82 18 7,-65-18-37,5 0-27,-1 0 45,-1 0-62,0 0 6,-2-3-5,-1-4 21,-3-4-13,-3 1-10,-3-3 1,-4 0 12,-2 1-6,-2-2-7,0-1 7,0 2 5,0 1-2,-3 3-10,1 2 2,1 5-5,-1 2 8,2 0-5,0 0 0,0 10-7,0 10 7,6 4 10,6 3-9,1 2 5,4-1 0,-2 1-6,-1-1 9,-6 0-1,-2-1 5,-3-2-1,-3-2-6,0 1 10,-12-3-4,-4-1-12,-4-4 0,2-6 9,5-3-16,1-4 7,3-3 0,6 0-4,0 0-7,1 0 11,2 0 0,0-3 7,0-1-13,0 3 6,14-1 0,8-1-16,7-2 18,0-1-2,4-4 0,2-2 8,2-2-12,6-4 4,-4-2 0,1 0-7,-7-1 7,-9 0 0,-5-5-3,-10 1 7,-4-1-10,-5 2 6,0 2 0,0 3-4,0 8 22,0 3-18,0 6 31,-6 2-31,0 0 30,-7 14-30,-1 13 0,1 8-18,4 2 26,6 0-8,3-4 0,0-5 3,1-4-24,13-4 0,2-5-42,3-8-53,2-3-95,5-4-160</inkml:trace>
  <inkml:trace contextRef="#ctx0" brushRef="#br0" timeOffset="27274.5033">8544 3250 378,'0'0'146,"0"0"-4,0 0-11,0 0-29,0 0-88,0 0 12,-76-25-26,52 41 12,0 8-9,5 2-3,2-1 0,8 1 0,6-5 7,3-1-7,0-5 0,0-2 6,8-2-15,5-6 9,5-3-4,1-2-8,3 0-5,-2-15 8,3-9 6,-1-7-5,-2-8 0,-1-10 8,-1-3 0,1-2-4,0-5 16,-2 2-12,-1-2 33,-4 5-7,-4 7 50,-5 12-49,-3 13 3,0 13 5,0 9-25,0 1-18,0 34 8,0 22-4,0 19-5,0 5 10,-11 0-1,4-2 0,2-5-68,5-9-7,0-14-111,0-16-429</inkml:trace>
  <inkml:trace contextRef="#ctx0" brushRef="#br0" timeOffset="28393.1174">10084 3384 486,'0'0'118,"0"0"-104,0 0-14,0 0 10,0 0 8,0 0 50,43 20-57,-21-20 20,4-9-10,-1-6-10,0-5-3,-2-1-8,-5-2-19,-2 2 13,-5 3-28,-4 3 33,-3 0-13,-2 6 28,-2 4-13,0 3 6,0 2 9,0 0 30,0 0-46,0 18 0,0 5-12,0 4 27,0-2-18,0-1 3,0-3 0,4 0-10,5-5 15,-1-2-5,7-2 0,-2-6 8,2-3-8,0-1 0,1-2 2,-2 0-17,2-7-36,-1-10 46,6-6-3,1-6 9,-2-2-7,4-1 6,-2 4 0,-4 8-9,3 5 15,-6 9-6,3 4 0,-2 2 14,-1 8-10,0 12-4,-2 7 2,-2-2 52,1 6-49,-6-5 19,-3 0 15,-3-2-37,0-4 32,0-5-28,0-3-3,0-6 21,-2-1-16,1-5-8,-1 0 2,2 0 15,0-19-25,0-8 8,0-9-18,15-6 14,6 1-26,3 5 30,-6 9-10,4 12 11,-3 6-5,-3 8 4,0 1 0,-3 6-12,1 13 10,-1 7 2,2 0 0,-3 0 14,2 0-5,-1-2-9,0-3 0,5-3 1,-1-4 3,2-7-7,-1-2 3,0-5-135,-2 0-144</inkml:trace>
  <inkml:trace contextRef="#ctx0" brushRef="#br0" timeOffset="28662.5527">10282 3035 840,'0'0'0,"0"0"-38,0 0-142,0 0 128,0 0-12,0 0-281</inkml:trace>
  <inkml:trace contextRef="#ctx0" brushRef="#br0" timeOffset="30288.0788">12163 2743 50,'0'0'318,"0"0"-237,0 0 44,0 0-13,0 0-36,0 0-20,0 0-56,2 15 8,-2 16 18,0 12-4,0 4 20,0-1-15,0 2-25,0-3 16,0-4-18,3-4 4,3-2-8,4-1 7,-1-6-6,0-1-9,1-6-55,1-3 5,1-5-73,3-4-69,0-8-105</inkml:trace>
  <inkml:trace contextRef="#ctx0" brushRef="#br0" timeOffset="30773.7838">12696 3015 212,'0'0'304,"0"0"-195,0 0-25,0 0 10,0 0-11,0 0-72,-34-2-7,10 0-3,0-1 12,0-5-13,2-2 0,1-4 4,1-4-5,3-4 1,1-4 0,3-3-3,6-1-11,7-3 2,0-3 9,13 1-43,13 4 45,3 5-33,0 8 12,-2 11 22,-4 7 0,0 4-7,-2 26 6,-2 10 2,-1 7 10,-6 6 0,-9 2-5,-3 0 30,0-1-31,-18-1 13,-6-2-18,-4-4 11,-5-2-10,-1-6-1,1-5-23,10-6-75,4-12-195,11-11-105</inkml:trace>
  <inkml:trace contextRef="#ctx0" brushRef="#br0" timeOffset="31390.6994">12987 2951 414,'0'0'98,"0"0"-14,0 0-52,0 0-16,0 0 6,0 0 41,-58 106 16,52-71-56,4 0-14,2-2-4,0-3 4,9-6-9,9-5 0,5-6 0,2-8-6,2-5 13,-2 0-2,-2 0 8,-3-11-2,-2-4-11,-6-3 12,-6-3-7,-4 0-10,-2-5 0,0 0-13,-17-2 16,-2-5-26,-2-2 25,-3-1-16,5-4-16,4 0 34,3 2-8,9 2 9,3 6-1,0 6 3,0 3 26,0 3-15,16 5-4,7 0-11,5 9 8,2 4-6,-3 0 6,-2 10 4,-8 11-5,-4 7-5,-4-2 4,-8 5 2,-1-1-4,0-3-2,-3 0 4,-9-3 0,-4-3-8,-2-1-42,2-7-84,4-5-166</inkml:trace>
  <inkml:trace contextRef="#ctx0" brushRef="#br0" timeOffset="31854.2028">13482 2962 358,'0'0'376,"0"0"-353,0 0 0,0 0 16,0 0-33,0 0 30,-74 2-28,63-2-6,4 0 23,-5-12-24,7-6-1,-1-4 0,5-9-29,1 0 29,0-2-28,7-2 14,14 2 5,9 5-25,6 3 7,0 10 25,-5 9-10,-6 6 3,-7 6 9,-9 24 0,-6 12 31,-3 8-8,-6 6 26,-18 1-10,-4-3-23,-3-3 19,2-5-35,1-6 2,7-5-5,2-2 6,-2-1-6,7-8-3,-2-4-70,4-3-53,7-8-185</inkml:trace>
  <inkml:trace contextRef="#ctx0" brushRef="#br0" timeOffset="32076.6754">13697 3282 549,'0'0'72,"0"0"-72,0 0-51,0 0 51,0 0 27,0 0-27,18-21-182</inkml:trace>
  <inkml:trace contextRef="#ctx0" brushRef="#br0" timeOffset="35751.0292">13700 3265 129,'0'0'183,"0"0"-91,0 0-36,0 0 11,0 0-29,0 0-35,21-9 31,-11 9-5,4-2 7,4-1 0,2-1-31,5-3 13,1-1-17,6-4 6,2-1 1,-1-5-8,-2-2 0,-2-1 0,-6-5 10,-2-1-10,-6-6 10,-3-1-4,-6-7 5,2-2-10,-2-1 4,1-3-3,2 0 8,-2 4-10,1 2 0,-1 8 5,-7 9 4,2 10-6,-2 8 14,0 6 13,0 0-20,0 14-9,0 23-1,0 17 0,-6 13-7,3 0 14,3 0-7,0-5 0,0-10 12,0-5-7,12-7-5,3-2 5,4-8-6,9-4 1,2-13 0,4-8-3,5-5 1,3-10-2,-2-13-15,-5-7-15,-9-2 24,-10-1-44,-9 3 54,-7 2-3,0 5 12,-4 2-3,-10 2 6,-2 6 0,-1 5 20,1 2-30,4 3 4,4 1 4,5 2 2,3 0-17,0 0 5,3 0-16,15 0 5,9 0 6,5 0 5,-3-1 0,-3 0-16,-6 1 15,-7 0-10,-6 0 11,-1 7-14,0 7 15,-2 4-1,1 3 11,-2 1-6,-2 1 34,2-2-18,3-1-12,3-4 25,3-1-28,0-5-6,6-3 0,6-7 6,4 0-6,6-9 0,4-14 0,-4-3-1,-2 0 1,-7 0 0,-6 5-1,-8 6 16,-5 4-7,-3 8 0,-3 3-3,0 0-5,0 23-2,0 15 2,-6 13 23,-5 13-22,-5 10 40,-2 7-18,-3-2-16,-1-4 15,-2-3-19,0-7-3,-3-6 0,0-9 13,2-16-20,4-13 7,8-15-9,6-6 1,7-19-3,0-21-9,10-12 19,19-4-19,13-4 19,13 1-30,10 2-7,6-1-8,2 3-143,-3 3-198</inkml:trace>
  <inkml:trace contextRef="#ctx0" brushRef="#br0" timeOffset="36283.333">16235 2703 198,'0'0'363,"0"0"-294,0 0-15,0 0 29,0 0-25,0 0-50,3 37-8,-3 11 9,0 8 18,0 1 17,0 2-42,0-5 11,0-1-13,0-5 12,0-5-10,-2-4-2,1-7-50,1-11-64,-3-13-262</inkml:trace>
  <inkml:trace contextRef="#ctx0" brushRef="#br0" timeOffset="36631.075">16096 2703 254,'0'0'410,"0"0"-410,63-97-4,-20 81 4,5 9 5,4 7-5,3 8 0,0 25 32,0 14-21,-2 10 21,-4 4-3,-5 3-18,-8-1 36,-11-1-24,-11-2-17,-14-3 9,0 0-6,-26-2 5,-16-4-2,-12-6-9,-10-7 27,-5-10-30,-2-10 0,2-6 4,5-12 2,7 0-12,8-9-5,7-15-21,8-3 2,7-5-76,10-3-88,12 3-238</inkml:trace>
  <inkml:trace contextRef="#ctx0" brushRef="#br0" timeOffset="37348.1945">17014 3031 247,'0'0'185,"0"0"-184,0 0 8,0 0 5,0 0 49,0 0 12,58 28-18,-33-25 9,2-3-6,0 0-45,1 0 18,-3 0-28,-3 0-5,-2-6 6,-7-3 6,0-2 2,-7-1-11,-2-4 5,-2 0-2,-2-4-2,0 2-4,-2 4 0,-13 2 10,-6 6-10,-5 6 0,-6 0 5,-4 3-17,-1 16 16,-3 10-4,3 8 0,4 5 12,11 2-4,9 5 10,13 0-17,0 1 13,13-3-6,13-4-8,7-7 0,7-8 16,5-9-20,9-10 4,4-9-24,3 0-29,-3-16-187,-10-8-233</inkml:trace>
  <inkml:trace contextRef="#ctx0" brushRef="#br0" timeOffset="37971.9567">17548 3024 402,'0'0'118,"0"0"-55,0 0 26,0 0-36,0 0-5,0 0-48,-10 15 13,7 13-6,1 1 13,2 3 6,0 3 19,0-5-38,5-1-1,6-5-1,3-6 10,2-5-22,2-5 7,1-8 0,2 0-16,0-8 16,0-16 0,3-3-5,-4-3-38,-3-1 42,-3 2-1,-2 3 4,-6 8 3,-2 4 5,-4 9 12,0 5 23,0 0-43,0 0-2,2 18 0,1 7 0,2 2-1,3 2 12,2-2-11,5-1 0,-1-4 10,3-2-12,2-5 2,1-11 0,4-4-11,0 0-31,8-14-13,3-8-105,-1-6-103,-2-5-41</inkml:trace>
  <inkml:trace contextRef="#ctx0" brushRef="#br0" timeOffset="38319.3304">18194 2671 207,'0'0'189,"0"0"-93,0 0 20,0 0 56,0 0-79,0 0-34,0-52-23,0 52-31,0 0 9,0 0-14,0 15-16,0 22 15,0 17 1,-2 13 11,-5 7 15,-1 1-21,-1-5 43,2-7-28,0-9-11,7-6 0,0-5-5,0-8-4,2-8 0,10-11 3,9-9-15,6-7-6,15-4-28,4-20 27,3-6-73,-7-4-82,-13 3-306</inkml:trace>
  <inkml:trace contextRef="#ctx0" brushRef="#br0" timeOffset="38557.6303">17936 2955 395,'0'0'12,"0"0"8,0 0 5,116 0 65,-65 0-29,4-3-26,0 0 21,-4-2-44,-5 2 0,-7 1-11,-8-1-1,-6 1-45,-3 1-113,-5-4-176</inkml:trace>
  <inkml:trace contextRef="#ctx0" brushRef="#br0" timeOffset="39290.399">18703 3096 498,'0'0'181,"0"0"-167,0 0 4,0 0-7,0 0 59,0 0-49,-2 0-20,2 0 18,0 0-14,5 0-5,3-4 7,3-5 8,0 0-6,2-2-9,-1-2 5,-1-2-14,2-2 7,-1-4 2,-1 0 0,0 0 10,0 2-14,2 4 4,-4 2 0,0 5-10,-1 3 12,-4 5-2,-3 0 0,2 0-39,2 18 39,4 8 6,1 7-6,3 1 25,1-1-17,1-1-4,1-4-1,-2 0 6,0-7-9,-5-1 0,-4-5 4,-5-2-3,0-2 8,-18-1-9,-10 1 3,-6-3 0,-4-1-6,4-7-31,7 0-144,10 0-211</inkml:trace>
  <inkml:trace contextRef="#ctx0" brushRef="#br0" timeOffset="40092.3324">19420 2954 363,'0'0'67,"0"0"-67,0 0 0,-90-6 38,52 27 42,4 6-5,7 1 6,9 3-48,5-5 11,8 0-36,5 0-8,0-4 9,5-4-3,12-2-6,9-9 0,5-4 1,9-3-1,6-2 12,4-16-10,-1-6-4,-3-4-15,-3-5 17,-4-5-5,-3-5 18,-1-6-25,-3-2 12,0-2 0,-5-1-9,-4 1 17,-4 5-8,-8 5 25,-3 5-8,-4 12 44,-4 10-28,0 10-27,0 6 4,0 15-10,-1 24 0,-13 17-8,-2 13 20,-1 3 5,-2-1-6,4-2 1,-1-5 15,5-7-20,5-9 1,-1-8-8,2-6 14,4-11-17,-1-7 3,2-9 0,0-7-6,0 0-2,8-15 3,14-16 2,8-9-26,3-3 22,1-3-12,-4 4 14,-3 6-10,-6 8 24,-6 10-9,-2 7 0,-3 9 11,1 2-12,4 5 1,3 16 0,0 6-9,-1 4 15,-2-2-6,0 2 0,-1-4 10,-4-2-11,2-2 1,-4-3 0,-2-4-4,-2-4-39,2-4-117,0-5-329</inkml:trace>
  <inkml:trace contextRef="#ctx0" brushRef="#br0" timeOffset="40277.2555">20409 3166 987,'0'0'0,"0"0"-52,0 0 52,0 0-26,0 0 24,0 0-159,-3-9-120</inkml:trace>
  <inkml:trace contextRef="#ctx0" brushRef="#br0" timeOffset="49588.9078">3946 5576 113,'0'0'5,"0"0"45,0 0 7,0 0 7,0 0 29,0 0-53,0 0 7,-3-14 0,3 13-47,0 1 35,0 0-31,0-2 1,0 1-4,7-2 6,16 1-7,5 0 6,9 2 2,8-1 27,4-1-21,8 0-11,9-3-1,1-1 15,4-2-17,-8 1 0,-12 4-21,-10 3-48,-11 0-62,-13 0-44,-11 0-38</inkml:trace>
  <inkml:trace contextRef="#ctx0" brushRef="#br0" timeOffset="64681.2822">5872 5109 129,'0'0'160,"0"0"-65,0 0 21,0 0 8,0 0-58,0 0 23,0-27-51,0 26-26,0-1 40,0 2-49,0 0 6,0 0-9,0 2-10,1 16 10,11 10-5,3 9 17,0 6-20,1 5 15,-2 2-7,-5-1 0,4 0 10,-4-6-10,2-5 0,1-8 4,0-4-8,1-7 5,-1-4-1,0-7 0,1-5-4,-2-3 4,-2 0-25,6-18 7,-6-3 12,1-3 6,-3 1 0,-2 0 5,4 4 5,-3 1-1,3 4-9,-3 3 10,-2 6-18,1 3 8,-2 2-3,4 0-1,5 17-2,-1 2 6,3 1 0,0 1 4,1-4-7,0-3 3,-2-2 0,1-2 1,-4-4 10,0-2-11,-2-3 0,4-1 0,0-1-4,0-16 8,1-7-3,1-6 21,-2-4-20,1-7 16,1-3-18,2-2 8,-3-4-8,2 4 0,-4 2 0,-2 8-2,-5 8-10,0 9 10,-4 9-32,0 5-2,0 5-10,0 0-102,0 0-130,0 10-58</inkml:trace>
  <inkml:trace contextRef="#ctx0" brushRef="#br0" timeOffset="65144.6333">6864 5026 575,'0'0'71,"0"0"-53,0 0 80,0 0-85,-79 2 13,56 28-26,1 9 16,0 9 2,1 5 12,3 4-18,6-3 24,8-4-31,4-8 1,1-9-6,23-5-3,3-9 1,6-6 2,1-8 0,5-5-7,1-1 12,3-21-5,-4-8 2,-5-2 10,-8-4-4,-8-1-8,-9-1 1,-8 1 6,-1-1-3,-3 2-4,-15 1 0,0 2 8,-2 2-20,0 3-8,2 7-44,3 5-96,0 7-308</inkml:trace>
  <inkml:trace contextRef="#ctx0" brushRef="#br0" timeOffset="65620.6336">7367 4930 538,'0'0'112,"0"0"-72,0 0-19,0 0-16,0 109 65,-2-63-48,-1-1 17,2-2-27,1-4-7,0-5 1,0-3 6,0-3-12,0-7 0,0-6-11,7-7-16,5-7-116,2-1-106,-4-1-89</inkml:trace>
  <inkml:trace contextRef="#ctx0" brushRef="#br0" timeOffset="66044.6337">7410 5039 547,'0'0'95,"0"0"-56,12-87 35,3 71-7,3 3-55,4 3 29,2 4-38,3 6-2,0 0 11,0 11-12,-8 12 0,-5 3-1,-8 5 3,-6 2-14,-6 1 12,-23-2-19,-5-4 9,-5-3 6,5-9 4,5-5 0,10-7 9,10-4-3,6 0-6,3 0 0,0 0 15,0 0-8,15 0-1,7 0-3,7 5 3,-1 7 14,3 0-17,-2 3-3,-1 3 6,2 1-3,0 1-3,-2 3 0,-5-4 8,-3-2-18,-5-1-27,0-3-36,-6-5-65,0-1-169</inkml:trace>
  <inkml:trace contextRef="#ctx0" brushRef="#br0" timeOffset="66367.3112">7898 4973 586,'0'0'116,"0"0"-103,0 0-6,0 0 40,0 0-7,0 0-22,16 11-6,-11 24 0,1 8 33,-3 6-42,1 0 25,-1-2-28,-1-3 8,2-8 0,-1-5-8,2-7-11,1-4-3,1-8-54,2-8-32,5-4-134,5-6-165</inkml:trace>
  <inkml:trace contextRef="#ctx0" brushRef="#br0" timeOffset="66714.8159">8274 4998 614,'0'0'46,"0"0"-46,0 0 0,0 0 0,0 0-1,0 0-5,-104 57 2,68-37 4,1-2-11,4-4 4,6-1 7,4-6 0,10-2-6,5-2 20,6 1-21,0 4 7,3 2 0,15 4 32,5 1 3,2 0-2,3 1 4,-1 1-34,-3 0 14,-4 1-4,-3 0-9,-3-2 8,-2 2-11,-3-3 0,0-1-1,1 0-110,2-7-44,7-6-159</inkml:trace>
  <inkml:trace contextRef="#ctx0" brushRef="#br0" timeOffset="67153.6737">8723 5076 506,'0'0'82,"0"0"-13,0 0 42,0 0-69,-61-90-10,44 76 0,-2 4-24,-3 5 22,2 5-30,-1 0 13,5 2-29,4 12 16,6 9 0,6 7 0,0 6 10,11 4-10,8 1 0,3 0 1,2 0-10,3-5 11,-3-3-2,-3-3 0,-8-5 12,-7-3-12,-4-2 0,-2-4 2,-2-1 8,-14-3-7,-8-4-3,0-7 0,-1-1-2,1-3-8,-2-18-46,1-6-77,3-3-191</inkml:trace>
  <inkml:trace contextRef="#ctx0" brushRef="#br0" timeOffset="68303.2258">10014 5075 368,'0'0'52,"0"0"-6,0 0-12,0 0 13,-87 37 19,70-10 0,3 5-16,3 1 13,5-1-52,6-1 10,0-4-12,0-3 3,17-1-20,7-5 8,2-6 0,6-3-2,-1-7 10,5-2-8,-3 0 4,-5-17 9,-6-4-26,-8-5 0,-7 1 7,-7-2-9,0-1 3,0 0 9,-13 2 1,-8 2-5,1 5 4,0 2 3,5 5 0,3 4 28,6 3-25,6 0 22,0 2-25,1-2-2,17 2-2,5 1 4,5 0 0,2 2-6,7 0 10,-4 10-4,0 10 0,-8 3 11,-2 2-11,-6 2 0,-5 1 0,-4-2 2,-1 0 10,-7 0-9,0-4 1,0-2 10,0-6-2,-7-6-12,4-3 0,1-2 2,2-3 10,0 0-12,0-8 0,0-14 7,5-10-13,11-4 6,6 2-8,0 6 0,0 7-2,-3 9 10,-2 6 0,-1 6 10,-1 0 5,1 8-15,-2 12 0,1 1 11,-3 0-3,-2 1-8,5 0 0,2-1 10,-1-2-9,-4-4-1,7-3-18,-3-6-7,4-3-66,-1-3-172,-2 0-276</inkml:trace>
  <inkml:trace contextRef="#ctx0" brushRef="#br0" timeOffset="69020.6269">12086 4794 529,'0'0'192,"0"0"-156,0 0 33,0 0-53,0 0-10,0 0 10,-81-67-7,65 64 2,4 1-11,-1 2 12,2 0-16,2 5 4,1 15 0,1 8-6,4 9 8,3 7-2,0 5 0,18-3 3,9-1-14,6 0 11,6-4 0,1-3-3,4-4 16,-5-2-13,-9-3 0,-12-1 7,-14-2-11,-4-2 10,-14-2-6,-16-5 4,-4-3 13,-7-6-11,-2-5-6,1-3 6,2 0-6,5-8 0,6-8-34,2 1 14,6 0-83,9 0-134</inkml:trace>
  <inkml:trace contextRef="#ctx0" brushRef="#br0" timeOffset="69474.9919">12320 4794 239,'0'0'91,"0"0"-45,0 0 33,0 0-33,93-7 20,-61 6-34,4-1-2,-1 0-21,-7 2 10,-3 0-23,-7 0 4,-12 0-111,-3 0-81,-3 0-95</inkml:trace>
  <inkml:trace contextRef="#ctx0" brushRef="#br0" timeOffset="69691.0005">12477 4799 352,'0'0'127,"0"0"-106,0 80 61,-2-38 26,2 4-46,0 1-9,-1 1-4,1-1-43,0-2 31,0-3-7,0-5-29,-2-6 4,-1-5-5,2-5-12,-2-8-55,-2-8-191,-2-5-113</inkml:trace>
  <inkml:trace contextRef="#ctx0" brushRef="#br0" timeOffset="69838.1467">12345 5290 653,'0'0'19,"0"0"-16,0 0-3,0 0 26,91 0 7,-47 0-30,5 0 17,-3 0-20,-3 0-10,-4 0-119,-9 0-223</inkml:trace>
  <inkml:trace contextRef="#ctx0" brushRef="#br0" timeOffset="70678.0304">12818 4793 493,'0'0'100,"0"0"-52,0 0-48,0 0 8,0 0 15,0 0 24,5 119 18,-5-71-10,0-1-50,0-5 30,0-5-28,0-3-4,0-6 7,0-3-2,0-9-8,0-6 0,0-5 18,0-4-28,0-1 10,0 0-29,0-10 26,0-10-71,0-5 34,0-4 31,0-1-2,0-1 11,0-3 0,-2 1 0,1 0 37,-1 3-20,2 5 7,0 5 9,0 8-24,0 6 25,0 6-32,0 0 0,15 4-2,8 19 9,7 9-9,5 5 0,-1 4 12,1-1-12,1 1 0,3-5 0,-2-1-2,0-7 7,-9-5-5,-7-5 0,-6-7 7,-4-6-12,-5-3 5,0-2 0,1 0 9,-1-13-1,3-8 24,-1-7-2,0-5-30,-2-3 22,2-3-22,-4-3 3,4-1-5,-5 2 9,-2 3-7,-1 5 0,0 7-23,0 8 23,0 8-38,0 6-13,0 4-9,0 0-237</inkml:trace>
  <inkml:trace contextRef="#ctx0" brushRef="#br0" timeOffset="71511.3269">13949 4797 299,'0'0'130,"0"0"-25,0 0-25,0 0-50,-80-31 28,50 31-11,0 0-46,-4 5 26,1 14-16,-1 6 12,4 7-1,3 7-13,7 3 2,6 2 8,6-2-17,8-3 23,0-1-25,6-7 0,12 0-2,1-7 14,2-6-14,0-6 2,-1-4 0,-3-7-9,-3-1 9,2 0-23,-5-9 18,0-7-19,-3-6 22,-3 0 2,-1 0-11,-2 1 3,-1 3 7,-1 3 1,0 4 20,0 1-19,0 3 26,3 4-21,6 0 4,1 3-14,10 0 4,1 0 0,3 10-1,-2 7 10,-4 2-9,-2 4 0,-4 1 0,-2 0-10,-2 0 10,0-1 0,-5-4 1,-2-1 14,-1-2-15,0-4 0,0-3-23,0-5 9,0-1-53,0-3-58,0 0-99,3-6-128</inkml:trace>
  <inkml:trace contextRef="#ctx0" brushRef="#br0" timeOffset="71896.6821">14276 4779 72,'0'0'460,"0"0"-322,0 0-40,0 0-22,0 0-76,0 0 12,0 46-9,0-1 1,0 3 12,0 1 1,0-2-3,-4-4 1,-1-7-15,2-5 8,2-2-2,1-5-2,0-3-4,0-3 0,0-4 13,9-4-13,11-4 0,9-4 1,10-2 21,7 0-14,3-8-8,3-7 0,-3-3-17,-5 3 15,-5 0-54,-10 4-76,-9 2-146</inkml:trace>
  <inkml:trace contextRef="#ctx0" brushRef="#br0" timeOffset="72366.7858">14867 4685 267,'0'0'123,"0"0"-119,0 0 82,0 0 11,12 117 13,-9-65-12,-2 1-80,-1-4 12,0-3 2,0-5-29,0-5 21,0-4-11,2-7-13,1-5 5,-2-8-5,3-5-9,1-5-36,3-2-102,1-4-26,4-18-68</inkml:trace>
  <inkml:trace contextRef="#ctx0" brushRef="#br0" timeOffset="72606.1713">14967 4706 470,'0'0'165,"0"0"-84,0 0-40,0 0 22,0 0-47,0 0 10,73-44-9,-40 44-8,2 0 5,0 5-14,-6 5 0,-4 2-6,-6 1 6,-4 0-30,-8 2-14,-5 2-84,-2-1-27,-9 0-77</inkml:trace>
  <inkml:trace contextRef="#ctx0" brushRef="#br0" timeOffset="72814.2171">14946 4970 266,'0'0'94,"0"0"-78,0 0 106,0 0-44,0 0 10,103 18-3,-72-18-56,0 3 2,-4-1-31,-4 3 13,-6 1-26,-3 3 13,-7 1-125,-7 1-90,0-1-206</inkml:trace>
  <inkml:trace contextRef="#ctx0" brushRef="#br0" timeOffset="72999.1407">14968 5215 494,'0'0'38,"0"0"-31,0 0 61,0 0-1,0 0 12,99 29-57,-58-27-18,1-2 11,-1 2-15,-4-2-9,-3 1-101,-4-1-89,-9 0-136</inkml:trace>
  <inkml:trace contextRef="#ctx0" brushRef="#br0" timeOffset="73785.507">16847 4626 381,'0'0'33,"0"0"-30,0 0 55,-97-15-24,68 39 44,4 12 1,3 15-64,2 11 43,4 3-5,5-5-21,8-6 5,3-9-34,2-6-3,17-5 4,8-9 2,5-6-6,9-6 0,5-10 1,5-3 2,0-2 0,-8-20-3,-7-7 10,-9-6 2,-7-5-6,-9-4-6,-9-1 0,-2 1-8,-11 2 8,-19 1-10,-8 9 7,-6 4-61,-2 10-67,-2 11-145</inkml:trace>
  <inkml:trace contextRef="#ctx0" brushRef="#br0" timeOffset="74055.0567">16684 4874 103,'0'0'247,"0"0"-96,0 0-41,0 0-20,0 0-13,100 54-52,-70-20 32,3 0-29,-2-1-25,0 0 27,-4-4-26,-3-2-4,-4 0 0,-1-3 13,-2-1-11,-1-5-2,-3-5-22,3-3-3,2-9-167,2-1-156</inkml:trace>
  <inkml:trace contextRef="#ctx0" brushRef="#br0" timeOffset="74487.3173">17331 4782 611,'0'0'33,"0"0"63,0 0-27,0 0-39,0 0-30,0 0-6,-20 82 6,14-30 23,2-1-10,4-2 10,0-5-23,11-8 6,8-7 1,1-4-3,-1-11-4,3-4 0,0-9 3,5-1-3,2-4 0,1-17 0,0-7 8,-5-1 3,-4-4-11,-4-2 2,-4 0 16,-1-3-11,-4 2-7,-1 0-18,-1 5 10,-2 5-81,1 8-97,-2 7-205</inkml:trace>
  <inkml:trace contextRef="#ctx0" brushRef="#br0" timeOffset="74787.6956">17860 4716 345,'0'0'396,"0"0"-362,0 0-33,0 0-1,0 0 0,0 106 19,0-60-13,0 2-1,0-4-5,0-5 13,0-4-12,0-8-1,0-6 2,0-7-10,0-7-59,0-6-63,0-1-151</inkml:trace>
  <inkml:trace contextRef="#ctx0" brushRef="#br0" timeOffset="75257.7956">17900 4737 37,'0'0'702,"0"0"-632,-2-78 4,2 56-48,5 5-18,8 6 23,4 4-27,5 4-4,8 3 0,1 0 6,1 14-10,-4 8 4,-9 3 0,-10 6-19,-9-3 19,0 3-2,-24-3-3,-7-1-8,-2-3 4,3-6 6,8-6 3,10-7-9,9-4 21,3-1-12,0 0 0,0 0-18,14 0 18,8 2 0,2 7 3,-2 7-14,1 7 15,-4 6-4,-5 2 0,-3 2 14,-6-1-20,-5-2 6,0-1 0,-2-4-2,-14-1 13,-4-3-3,-7-3 14,-1-3-10,-3-4-1,-1-4-11,4-5-11,4-2 6,5 0-109,6-20-323</inkml:trace>
  <inkml:trace contextRef="#ctx0" brushRef="#br0" timeOffset="75759.1733">18546 4547 400,'0'0'285,"0"0"-217,0 0-58,0 0 6,0 0-15,83-4 29,-47 4-30,-3 0 0,-5 0 2,-4 0-2,-7 0-56,-7 4-76,-10-2-148</inkml:trace>
  <inkml:trace contextRef="#ctx0" brushRef="#br0" timeOffset="75990.9892">18590 4608 397,'0'0'68,"0"0"12,-10 77 6,7-38 24,0 6-45,2 3-18,-1 0-2,1-1-38,1-3 19,0-5-19,0-5 5,-2-5-12,-2-4 0,-1-4-7,0-4-17,2-6-86,1-7-146,2-2-69</inkml:trace>
  <inkml:trace contextRef="#ctx0" brushRef="#br0" timeOffset="76138.1307">18515 5132 403,'0'0'298,"0"0"-211,0 0-72,0 0-15,0 0 0,0 0 15,75 4-14,-33-4 24,7 0-25,1 0-22,2 0 2,0-6-214,-7-7-135</inkml:trace>
  <inkml:trace contextRef="#ctx0" brushRef="#br0" timeOffset="76438.9461">19020 4645 476,'0'0'70,"0"0"-22,0 0 24,0 0-9,0 0 6,83-21-51,-52 20-3,3-1 2,2 1-6,-8 1-10,-1 0-1,-5 0-29,-4 0-39,-6 0-121,-6 0-53</inkml:trace>
  <inkml:trace contextRef="#ctx0" brushRef="#br0" timeOffset="76661.4561">19280 4599 258,'0'0'241,"0"0"-181,0 0 71,0 0-40,-51 110-32,42-69-1,0-1-54,3 2 22,1 0-26,2-1 3,1-2-7,-3-5 4,2-2 0,-1-6 0,2-7 10,2-2-27,0-3 6,0-6-82,0-1-101,0-6-128</inkml:trace>
  <inkml:trace contextRef="#ctx0" brushRef="#br0" timeOffset="79691.4684">20473 4805 111,'0'0'273,"0"0"-223,0 0 10,0 0 62,0 0-39,0 0-37,-25-47 11,14 47-49,-3 0 15,-1 14-23,-3 8 12,-3 7-4,5 1-6,-1 1 5,7-2 3,5 0 0,5-4-9,0-4-1,12-2 1,11-6-10,2-4 9,5-6 0,3-3-3,2 0-15,-2 0 3,-1-10-22,-10-3-3,-8-1 9,-10-3-26,-4-2 40,0-2 15,-8-1-17,-5 0 19,-5-2 0,1 1 6,1 2-9,4 0 3,4 3 0,6 3 7,2 1-2,0 3 8,2 1-13,12 4 6,7 2-1,3 2-3,5 2-2,2 0 9,0 0-3,1 12-6,-4 8 24,-4 2-9,-5 7 21,-4-1-25,-6 3-1,-2-3 11,-2-2-16,-5-3 11,0-4-16,0-2 7,0-6 1,0-1-5,0-4-3,0-4 5,0-2 8,0 0-13,0 0 0,1-5 7,11-13-18,6-8 11,3-3-6,3 1 5,-5 1-1,-1 4 2,-4 6 0,-4 6 2,-2 4-6,-1 7 4,-4 0 0,3 0-6,-2 10-5,3 8 11,1 3 0,-3 0 5,2 0-6,1-3 2,5 0-1,2-4 0,4-4 16,1-4-20,1-4 4,1-2 0,0 0-4,0-12 4,1-11 0,1-7-2,0-8 17,-1-4-15,0-6 0,1-3 3,-2-2-9,-2-1 10,-2-3-4,-6-1 2,-5 5 13,-3 3-3,-4 10-1,0 12-10,0 10 13,0 7-3,0 8-1,0 3-10,-2 3-5,-4 33 3,-3 22 0,-5 14 2,-1 6 0,0-6 3,2-11-3,6-6 0,2-6 14,4-8-14,1-1 0,0-8 1,4-6-9,8-5 8,1-6 0,3-5 0,3-6-13,0-4 6,1 0 4,-1-3 1,-2-9-14,0-5 18,0-1-2,-1 0 0,-2 2 12,-3 1-6,-3 4-6,-2 4 2,-1 2-11,-4 2 15,-1 3-6,0 0 0,0 0-17,2 0 17,1 6 0,2 3 0,1-1-3,2-1 6,2 1-3,5-4 0,0 1 13,3-3-18,-3-2 5,0 0 0,-2 0-7,4-13 7,-2 1 0,-2 2-3,-2 2 14,-8 5-11,-2 3 0,-1 0-7,0 12-5,-3 17 7,-9 12 5,-3 4 25,0 3-21,-1 0 23,-1 0-17,-2-3-7,-1-4 11,-2-5-6,1-3-8,3-6 8,2-7 4,4-6 5,3-9-11,6-3-4,3-2 28,0-3-30,0-18-5,13-8 4,14-4-27,11-3 10,5 0-32,5 1-47,-2 2-148</inkml:trace>
  <inkml:trace contextRef="#ctx0" brushRef="#br0" timeOffset="79869.2404">22092 5039 994,'0'0'0,"0"0"-11,0 0-21,0 0 10,0 0-25,0 0-199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2:50.5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4329 7164 199,'0'0'189,"0"0"-158,0 0 6,0 0 9,0 0 54,0 0-36,0 0-33,0 0 27,0 0-50,0 0 8,0 0-16,3 0 7,11 0-9,8 1 2,6 2 0,7 1-3,2 0 11,2-3-8,10-1 0,3 0 6,4 0-18,-1 0-2,-8-1-89,-9-3-47,-13 3-100</inkml:trace>
  <inkml:trace contextRef="#ctx0" brushRef="#br0" timeOffset="1223.0789">6248 6608 343,'0'0'113,"0"0"-80,0 0-2,0 0-11,0 0-11,0 0 14,42-9-13,-23 9 18,5 0 12,-3 0-27,7 0 16,2 0-12,3 0-15,0 0 16,0 0-18,-7 0 0,-2 0-8,-5 0-90,-8 0 6,-3 0-68,-5 3-66</inkml:trace>
  <inkml:trace contextRef="#ctx0" brushRef="#br0" timeOffset="1486.0125">6455 6605 148,'0'0'100,"0"0"-96,0 0 31,0 0 87,0 0-59,-7 101 37,7-69-14,0-1-51,0 4 17,0 1-29,7-1-7,-4 0 14,2 2-30,-1-3 13,-4-1-13,0-1-6,0-3-23,0 0-115,-3-6-48,-6-3-53</inkml:trace>
  <inkml:trace contextRef="#ctx0" brushRef="#br0" timeOffset="1671.5139">6385 7165 566,'0'0'87,"0"0"-73,0 0 14,0 0-23,0 0-5,0 0 8,87-6-1,-48 2 3,-1-3-10,4 3-3,0-2-24,-2 0-119,-4 0-95</inkml:trace>
  <inkml:trace contextRef="#ctx0" brushRef="#br0" timeOffset="2240.8998">6937 6657 223,'0'0'64,"0"0"-52,0 0 29,0 0 54,0 0-41,0 0 2,-4-5-39,4 18-13,0 13 75,0 6-20,0 8 5,0 7-15,0 4-42,1-1 32,2-5-39,2-3 9,0-9-4,-2-6-5,2-4-5,-5-7-17,0-5-52,0-5-45,3-6-14,0 0-66,0-10 49</inkml:trace>
  <inkml:trace contextRef="#ctx0" brushRef="#br0" timeOffset="2630.7551">6986 6854 123,'0'0'119,"0"-77"-6,0 45-27,0 7-41,0 5-12,2 6-24,-1 9 50,2 3-12,0 2-15,5 3-16,2 18-1,2 8 49,1 5-24,1 7-24,1 4 23,4 0-18,5-1-17,3-5 4,0-6-8,-3-2 0,3-9 1,-5-2 12,-3-5-11,-2-8-2,-4-1 0,1-6-9,-4 0 15,3-9-6,-2-13 6,2-9-1,-2-4 6,-4-2-11,-2-2 2,-2-1 4,-3 3-1,0 1 3,0 5-7,0 3 11,0 1-14,-3 3 2,3 2-32,0 4-40,0 2-178,10 6-266</inkml:trace>
  <inkml:trace contextRef="#ctx0" brushRef="#br0" timeOffset="3328.09">7619 6595 402,'0'0'76,"0"0"-60,0 0-11,0 0 24,0 0 59,0 0-22,19 96 13,-8-54-56,2 2 10,-2 4 6,-2-1-39,1-1 30,2-5-25,1-5-2,1-7 10,-2-7-3,3-5-10,-6-7 0,-3-4 3,-1-2-2,0-4-1,-2 0 0,3-7 15,5-15-15,2-11 13,0-8-13,-1-4 10,2-3-15,-4 1 5,0 6 0,-5 5 2,1 5 2,0 3-8,0 6-2,0 4-39,-2 4 11,4 8-66,-2 5-130,0 1-120</inkml:trace>
  <inkml:trace contextRef="#ctx0" brushRef="#br0" timeOffset="3655.3131">8199 6598 45,'0'0'491,"0"0"-472,0 0 14,0 0 24,0 0-29,0 0 7,-6 63 24,6-22-12,-3-1 1,0 2-48,3-1 17,-1 0-13,1-6 11,0-1-19,0-5 4,0-7-6,0-5 2,0-7-63,0-6-21,4-4-112,4-3-132</inkml:trace>
  <inkml:trace contextRef="#ctx0" brushRef="#br0" timeOffset="3891.5254">8247 6586 343,'0'0'91,"0"0"-82,0 0-9,0 0 16,0 0-15,0 0 12,100-73 7,-72 67-19,-1 2 14,-2 1-15,-2 3 0,-5 0-2,-6 0-63,1 6-45,-10 6-69</inkml:trace>
  <inkml:trace contextRef="#ctx0" brushRef="#br0" timeOffset="4114.2091">8195 6753 244,'0'0'88,"0"0"-68,0 0-20,0 0 40,0 0 33,86 13-25,-51-11-20,-1 1 10,-3 2-16,-2 2-20,-7 2 8,-8 3-10,-10 4-53,-4 5-41,-6 4-102</inkml:trace>
  <inkml:trace contextRef="#ctx0" brushRef="#br0" timeOffset="4292.6161">8211 7037 408,'0'0'77,"0"0"-75,0 0 9,0 0 73,0 0-25,0 0 1,112 35-32,-70-35-28,1 0 18,2 0-18,1 0-13,-4-6-112,-5-6-171</inkml:trace>
  <inkml:trace contextRef="#ctx0" brushRef="#br0" timeOffset="4931.6736">8985 6468 311,'0'0'157,"0"0"-49,0 0-19,0 0-13,0 0-59,-95-45 3,70 44-1,2 1-14,3 0 19,3 0-24,4 10 11,4 10-18,3 8 13,6 8-6,0 5 11,3 3-2,19-3-9,6-2 0,7-5 0,2-3-2,5-1 4,-4-4-2,-5 2 1,-13-4 10,-5 0-11,-14-1 0,-1-1 3,-13-3-9,-14-2 12,-9-6-6,-1-7 6,1-4 8,3 0-11,3-14-3,5-7-37,5 0 28,4-1-159,6 1-178</inkml:trace>
  <inkml:trace contextRef="#ctx0" brushRef="#br0" timeOffset="5533.2825">9202 6513 194,'0'0'169,"0"0"-148,0 0 9,0 0-14,81-4 49,-34 4 29,7-3-37,2-1 4,-5-1-31,-5 0-18,-5 2-3,-8 2-9,-8 1-34,-8 0-83,-9 0-162</inkml:trace>
  <inkml:trace contextRef="#ctx0" brushRef="#br0" timeOffset="5764.9229">9462 6509 458,'0'0'67,"0"0"-20,0 0 23,-16 108 36,16-67-46,0 1-41,0 0 10,0-1-7,5-1-10,3-2 8,-4 0-15,1-5-5,-4-3 0,3-6-22,1-7-11,1-8-51,4-9-117,8 0-75</inkml:trace>
  <inkml:trace contextRef="#ctx0" brushRef="#br0" timeOffset="6065.7496">9882 6453 384,'0'0'142,"0"0"-99,0 0-1,0 0 13,0 0-35,0 0 59,73 4-36,-37 1-33,6-1 11,-2-2-17,-2-2-2,-7 0-2,-3 0-20,-10 0-20,-12 0-134,-6 0-75,0 0-103</inkml:trace>
  <inkml:trace contextRef="#ctx0" brushRef="#br0" timeOffset="6281.9072">10006 6497 260,'0'0'112,"0"0"-68,0 0 48,-21 110 55,20-71-71,-1 0-32,2 1 11,0 0-34,0 0 2,0 1-23,0 0 1,-4-5-7,-4-3 0,-2-8-40,4-7-63,-2-7-86,1-9-56</inkml:trace>
  <inkml:trace contextRef="#ctx0" brushRef="#br0" timeOffset="6435.5724">9897 6975 585,'0'0'110,"0"0"-106,0 0-1,0 0 20,0 0 28,93 0-34,-52 0-7,1 0-3,-1-3-7,-1-1-47,-9 1-100,-8-3-144</inkml:trace>
  <inkml:trace contextRef="#ctx0" brushRef="#br0" timeOffset="7322.3339">10763 6468 167,'0'0'165,"0"0"-71,0 0 22,0 0-29,0 0-56,0 0 20,-100-39-16,74 39-24,-2 0 15,-1 3-26,-5 12 13,0 9-13,3 8 12,1 10-9,9 6 10,3 2-9,6 1 8,7-4 1,5-4-13,0-5 0,9-3 3,11-2-6,5-8 3,-1-4 0,1-5-3,-1-12 3,-3-4-8,-3 0-23,1-21-23,-7-8 31,-3-2-12,-7 0 24,-2 6 0,0 1 22,0 7 3,0 2 23,-3 7-22,0 3 29,3 3-12,0 2-20,0 0-12,18 0 0,10 3 0,3 6 0,2 5 6,-3 2-11,-6 4 5,-3 1 0,-8 3-5,-4 1 4,-9 0-19,0-1-13,0-1-63,-6-4-7,-6-5-39,2-6-28,2-5-22</inkml:trace>
  <inkml:trace contextRef="#ctx0" brushRef="#br0" timeOffset="7886.0023">11062 6551 375,'0'0'42,"0"0"-39,0 0 26,0 0 46,0 0-18,0 0 69,2 96-62,-10-57-19,1 2-23,-2-3-4,3-4 12,3-2-26,-3-4 13,3-3-17,0-4 4,1-6-3,1-4-1,-1-7 0,1-3-6,1-1 5,0-3-1,0-19-12,12-13-37,9-7 35,0-5-45,3-2-15,-2-1 23,0-1 14,-4 3 39,-1 1 2,-5 10-2,-5 11 67,0 9-3,-5 10 27,-1 5-17,1 2-55,4 4-14,6 24-5,6 11 0,0 10 23,-2 4-13,-4 0 10,0 0 5,-3-7-21,-3-1 12,0-2-14,0-9 11,-3-3-22,-2-9 9,-1-7-15,2-9-17,-2-6-40,0 0-24,0-22-160</inkml:trace>
  <inkml:trace contextRef="#ctx0" brushRef="#br0" timeOffset="8055.3072">11137 6714 660,'0'0'0,"0"0"-153,0 0 141,0 0 12,104 4 0,-65-4-7,1-11-86,-4 4-248</inkml:trace>
  <inkml:trace contextRef="#ctx0" brushRef="#br0" timeOffset="8356.135">11505 6503 299,'0'0'71,"0"0"-39,0 0 49,0 0 1,0 0-8,0 0 4,63-5-34,-33 5 4,1 0-46,0 0 20,-1 0-22,2 0 5,-4 0-19,-5-1 2,-6 1-111,-11 0-57,-6 0-113</inkml:trace>
  <inkml:trace contextRef="#ctx0" brushRef="#br0" timeOffset="8572.2983">11685 6491 503,'0'0'126,"0"0"-117,0 0 15,0 0 56,-23 90-11,23-58-56,0 1 19,0 0-13,0-2-5,0 0 10,0 1-24,-2-3 0,-2 2 7,4-5 2,-1-1-18,1-8-11,0-3-46,0-9-59,11-5-157,6 0-131</inkml:trace>
  <inkml:trace contextRef="#ctx0" brushRef="#br0" timeOffset="8888.0731">12049 6507 597,'0'0'181,"0"0"-181,0 0 5,0 0 5,0 0 30,-17 100 19,12-64-44,-2-1-12,4-3 23,2-1-23,1-3-3,-2 0 0,1-6 12,-1-1-30,-1-3 12,2-6-41,1-6 12,0-4-126,0-2-122,0-6 32</inkml:trace>
  <inkml:trace contextRef="#ctx0" brushRef="#br0" timeOffset="9142.0346">12049 6456 226,'0'0'537,"0"0"-495,0 0-2,0 0-39,0 0 1,0 0 20,58-49-18,-33 49-4,5 0 0,-3 0 12,-2 0-15,-4 1 3,-2 4-18,-5 2-7,-4 1-103,-7-1-55,-3 4-26,-1-1-61</inkml:trace>
  <inkml:trace contextRef="#ctx0" brushRef="#br0" timeOffset="9342.5762">12049 6607 142,'0'0'320,"0"0"-296,0 0 37,0 0 29,0 0-32,0 0 9,4 55-21,18-50-32,4-2 27,-1 0-40,-1 0-1,-6 3 0,-3 1-7,-6 3-16,-5 1-54,-4 6-92,-6 1-63</inkml:trace>
  <inkml:trace contextRef="#ctx0" brushRef="#br0" timeOffset="9527.4794">11964 6931 701,'0'0'0,"0"0"-34,0 0 34,0 0 2,0 0 50,86 10-41,-59-10 1,1 0-12,-4 0 0,1 0-32,-2-3-99,-2-4-150</inkml:trace>
  <inkml:trace contextRef="#ctx0" brushRef="#br0" timeOffset="10206.8375">12767 6468 336,'0'0'142,"0"0"-88,0 0 9,0 0 14,0 0-22,0 0-5,-80-34-42,53 34 0,0 0-8,6 1-5,5 10 5,7 0 0,6 6 12,3 4-19,0 5 7,15 5 0,10 6 10,7 2-7,4-2 30,4 1-9,1-3-6,-5-2 13,-7-2-31,-11 0 5,-10-2-10,-8 0 13,0-3-8,-22-4 0,-6-7-10,-5-7 8,-1-8-8,-1 0 3,4-5 5,1-16-41,6-3-31,4-1-142,3-1-230</inkml:trace>
  <inkml:trace contextRef="#ctx0" brushRef="#br0" timeOffset="13799.8198">14676 6660 289,'0'0'69,"0"0"12,0 0 11,0 0-47,0 0-36,0 0-9,0 7 4,0 8 3,1 0 18,1 5-9,1-1 29,0 0-26,1-1-2,4-2 3,-1 0-14,3-2-6,-2 0 0,0-4 12,2-4-16,0-3 4,1-3 0,5 0-3,-2 0 6,2-6-3,-2-7 0,-4-1-35,-3 0 34,-4 1-4,-1 2 5,-1 3 0,-1 1 7,0 4-7,0 2 14,0 1 10,0 0 9,2 0-33,2 0 0,4 7-10,4 5 14,0 1-4,1 0 0,2-3 8,0 1-11,0-2 3,0-2 0,-2-2-3,-1-2 7,-2-3-8,-2 0 3,-2 0-27,-3-9 26,0-6-3,0-1-11,-3-2 12,0-2 0,0 3 4,0 2 0,0 3 6,0 0-11,0 4 6,0 1-1,-1 4 28,-1 0-14,2 3 18,0 0-32,0 0 1,0 0-7,12 0 5,4 0 1,2 0 0,0 0 8,0 0-9,-2-1 1,1-7-10,1-7 1,0-6 2,4-9 7,2-8-7,1-5 16,1-4-9,-2 0 0,-5 0 3,-6 5-5,-4 5 6,-4 8 6,-4 11 30,-1 7-17,0 8 27,0 3-35,0 2-12,-1 27-6,-11 13 4,1 14-1,1 2 17,0 1-9,4-2 2,3-3-8,1-4 7,2-8-9,0-6 0,0-4 0,0-7-2,0-5 13,0-6-11,0-7 0,0-6 3,0-1-9,0 0 6,0-6 0,0-12-3,0-7-14,2-4 15,11-1-3,3 3-20,0 4 14,-2 5 9,-5 8 2,-3 4-3,1 3 8,3 3-8,3 0 3,8 6-2,3 7-8,1 1 10,2 1 0,3 0-2,-2 1 7,6-2-5,-2 0 0,-1-4 6,-1-3-17,-4-4 11,-1-3 0,0 0-2,-3 0 10,-4-11-11,0-3 3,-6-2 0,0-2-9,-8-2 9,-4-2 0,0 0-7,0 3 10,-6 4-3,-7 6 0,3 4 8,-2 5-16,1 0 8,2 6 0,0 12-4,4 3 7,3 0-3,2 2 0,0-3 5,13-2-11,2-2 6,5-2 0,-2-5 0,3-2 9,1-2-9,2-5 0,-2 0 2,5 0-6,0-15 4,0-3 0,-2-5 1,-1-2 11,-3-6-12,0-5 0,-1-6 3,-1-4-7,0-6 4,-2-2 0,-1 3-1,-3 1 9,-3 5-8,-4 8 0,-4 3 3,0 10-7,-2 9 4,0 8 0,0 7 4,0 0-2,0 19-4,0 19 0,0 11 2,-8 9 11,-1-1-9,3-1 6,5-4-6,1-4 9,0-5-11,0-7 0,3-8 3,7-5-8,2-6 5,6-7 0,3-7-3,7-3 12,2-5-9,1-12 0,-2-3-8,-2-3-4,-5-2 12,-1-2 0,0-5-2,-5 2-3,-4-4 5,-3-2-3,-3-2 2,1-1-10,-1 1 11,-1 3 0,1 7-2,-1 5 11,-2 8-9,-3 7 0,2 5 4,-2 3-3,0 5-1,0 24 0,0 13 3,0 14-3,-9 4 23,-1 1-7,-2-2-14,-1-5 34,3-7-27,3-10 0,0-5-3,1-8 5,1-7-11,2-6 0,2-6 0,1-5-6,0 0 6,0-4 0,7-17-4,11-11 4,5-3-7,0 1-17,-3 4 3,-4 7 17,-4 10-8,-4 7 12,-4 6-1,4 0-4,0 0 5,1 15-2,2 1-1,2 4-1,-2 1 4,1-2 0,4 4 0,6-2 9,5-1-9,4-5 0,5-5 3,2-4-6,1-6 7,2 0-4,-4-7 1,-2-13 7,-7-1-11,-8-4 3,-7-3-1,-8-2-10,-5 2 11,0 1 0,-5 6-3,-6 7 9,0 6-8,2 7 2,0 1 0,-2 0-10,4 15 2,-2 6 8,4 3 0,3 1 10,2-2-12,0 1 2,4-1 0,6-2-7,1-5 8,2-2-1,-1-5 0,3-5 4,3-4-13,3 0 3,4-5-4,5-13 0,3-4 9,-3 0 1,-4-2 0,-9 0 4,-5-2-5,-3-1 1,-5 3 0,-4 2-4,0 0 4,0 5 0,0 2 0,-1 2 10,-1 7-11,2 2 1,0 4 0,0-2-13,0 2 13,0 0 0,5 0-6,6 5 16,0 5-10,1 1 0,3 3 4,0-1 10,6 0-6,2 3-8,2-3 3,0 2 11,0 0-12,-1 3-2,-6 0 0,-3 2-6,-6-2 6,-3 2 0,-1-2 0,2-2 11,-3-1-12,1-3 1,1-1 0,3-2-11,4-5-10,5-4-16,5 0-49,2 0-168,0-16-161</inkml:trace>
  <inkml:trace contextRef="#ctx0" brushRef="#br0" timeOffset="14316.7157">16117 6397 257,'0'0'189,"0"0"-142,0 0-9,0 0 44,103 0 6,-66 0-51,10-1 19,11-2-47,9-3-4,4-2-10,-3 1-75,-9-4-211</inkml:trace>
  <inkml:trace contextRef="#ctx0" brushRef="#br0" timeOffset="15318.9416">15828 6467 9,'0'0'151,"0"0"-31,0 0-75,0 0 7,0 0 7,0 0-37,0-1 0,3 1 18,10 0 20,9 0-3,5 0-21,9 0 2,7 0-18,2-4-19,3-1-2,-5-2-96,-1-2-123,-9 0-182</inkml:trace>
  <inkml:trace contextRef="#ctx0" brushRef="#br0" timeOffset="16521.8197">18671 6497 76,'0'0'132,"0"0"-55,0 0 53,0 0-38,0 0-46,0 0-17,-81-33-19,59 35 4,-2 9 14,4 4-24,0 3 30,1 3-34,4 3 1,2-1-2,5-2-4,3-1 5,5-4-3,0-2 10,0-6-6,5-3-1,3-3-9,3-2 6,3 0-29,3-7 27,5-13-1,-2-4-24,1-2 29,-6 4 2,-5 6 2,-5 8 44,-4 4 19,-1 4 44,0 0-57,0 0-53,4 7 0,-1 8-1,6 1 1,2 0-4,4 1 11,5-3-7,5-2 0,5-3 12,6-3-24,4-5 12,2-1-119,3 0-165</inkml:trace>
  <inkml:trace contextRef="#ctx0" brushRef="#br0" timeOffset="18688.214">20371 6418 416,'0'0'313,"0"0"-274,0 0-26,0 0-2,0 0 10,0 0-21,-8 11 0,13-5 4,8-2 5,2 0 4,4-4-12,2 0 2,2 0 2,2-11-1,0-4-4,1-8 0,-3-2-10,-3-7 4,1-5 4,-5-7-4,-1-4-5,-3-5 2,-2-1 9,-2 1 0,-1 2 5,-2 3-10,1 3 5,0 4 0,-3 7-4,-3 5 9,0 9-5,0 10 17,0 7-14,0 3 22,-5 2-25,-5 22 0,-2 15 1,-4 18 8,1 14-9,-5 10 7,2 6 6,-1 2-3,3 0-3,5-2-6,1 0 10,2-1 6,-1-5-4,2-5 1,5-10 2,2-4-20,0-2 4,0-7 0,0-10 1,0-10-1,3-13 0,2-11-1,2-9-15,5-4 6,3-28-14,4-16-2,4-13 3,-4-2-38,-4 4 41,-7 8 16,-7 6 4,-1 9 3,0 9-3,0 6 33,0 7 29,-1 2-46,1 2-2,0-1-14,0 2-3,16 0-2,7-1 5,6-1-14,6-2 9,5-5-53,-1-2 3,-4-1 0,-3 3-17,-7 1 44,-8 5 7,-6 2 21,-3 2-5,-5 2 16,-1 2-8,-2 1 33,0-1 3,0 3-3,0 1-22,0 0 19,0 0 16,0 0-49,0 0 0,0 11-4,-2 1 11,0-1 10,2 0-17,0 1 0,0-1 1,8-3 7,5 2-8,2-4 0,-1-2 6,-5-1-6,-3 1 0,-3-3 0,-3-1-1,1 0 9,-1 0-8,2 0 0,-2 0 7,1 0-8,2 0 1,-2 0 0,2 0-5,0 0 11,2 0-6,4 2 0,1 2 4,2 0-1,0 1-3,5-2 0,2-3-5,1 0 13,3 0-8,1 0 0,-4-11 2,-1-1-10,-5-2-2,-3-3 10,-3-1-9,-5 0 16,-3-2-7,0 0 0,0 2 6,0 3 16,0 3-7,0 3-14,0 5 2,0 2 4,0 2-7,0 0 0,0 0-7,0 19 6,0 7 2,0 9 13,0-2 8,1 0-17,4-5 3,5-6-8,1-4 9,5-4-17,-1-6 9,6-5-1,1-3 1,7 0-1,1-7-8,1-10-18,-1-1-29,-3-1 11,-2 1-92,-4 1-40,-3 2-116</inkml:trace>
  <inkml:trace contextRef="#ctx0" brushRef="#br0" timeOffset="19513.7255">21594 6361 308,'0'0'99,"0"0"-71,0 0 6,0 0 17,80-50 12,-66 46-5,-1 4 4,-1 0-43,3 9-7,-4 14 22,-1 6-13,-5 2 8,-2 2 8,-1-3-32,-2-3 32,0-4-34,0-7 3,0-2-1,0-7 3,-2-2-8,0-4 0,2-1 7,0 0 6,0 0-12,0-14-1,0-9 0,6-6 3,6-3-3,7-2 0,1 3-12,4 2 3,-4 6-5,-1 8 14,-3 9-10,-6 6 2,2 0 8,-3 17-4,0 5 4,-1 4 3,0-2-3,-2-1 0,0-2 2,1-3 8,-1-1-10,1-2 0,-3-4-18,4-1-15,1-5-162,4-3-129</inkml:trace>
  <inkml:trace contextRef="#ctx0" brushRef="#br0" timeOffset="20252.8993">22416 6277 320,'0'0'224,"0"0"-183,0 0-3,-83 0-3,62 18 33,3 6-11,0 3-15,4 2 8,4 0-37,1-1-9,8-4 1,1 0-5,0-4 0,14-2-4,4-6 11,5-5-7,0-2 0,4-5 2,3 0-1,1-8-1,2-14 0,2-6-2,-3-9-3,1-5 1,-3-6-7,-2-3-17,-2-3 22,-8 1 3,0 0 3,-8 2 2,-2 4 9,-3 2 5,-2 6 12,-1 9-27,-2 7 25,0 9-22,0 9 3,0 5 11,0 0-18,0 28-7,0 16 6,-2 15 2,-2 8 17,-2 3-15,5-3 4,1-3 7,0-10-5,0-10-5,7-5-4,11-8 3,9-8-13,6-5 10,4-11-2,5-7-1,-2 0-30,-1-19 20,-5-7-5,-4-4 8,-9 0 3,-9 0 11,-5 4-4,-5 7 4,-2 7 6,0 6 17,0 3 11,0 3-25,0 0-13,0 3 0,0 12 0,1 1-6,8 1 16,2-1-14,3-3 4,2-3 0,3-4-11,0-1-3,-2-2-18,-1-2 6,-6-1-110,-2 0-197</inkml:trace>
  <inkml:trace contextRef="#ctx0" brushRef="#br0" timeOffset="20515.9575">23089 5961 520,'0'0'94,"0"0"-94,0 0 3,0 0 8,0 0-11,0 0-24,-9 0-41,9 0-51,0-1-83</inkml:trace>
  <inkml:trace contextRef="#ctx0" brushRef="#br0" timeOffset="20785.5336">22394 6098 463,'0'0'84,"0"0"-59,0 0-10,0 0 55,104 7-23,-47-7 1,11-1-48,-1-5 16,1-2-16,-7 4-5,-6 0-10,-10 1-115,-9-1-34,-8 0-204</inkml:trace>
  <inkml:trace contextRef="#ctx0" brushRef="#br0" timeOffset="21872.5508">23612 6202 332,'0'0'57,"0"0"15,0 0-17,0 0 31,0 0 9,0 0-65,-77-24 7,66 27 5,-2 13-40,0 7 30,-1 1-17,-1 5-9,3-2 23,4-3-28,2 0-1,6-4 0,0-2 8,0-4-8,3-1 0,11-3 1,3-4-10,5-3 9,3-3 0,4 0-1,-1 0-21,-1-12 9,-6-3-12,-5-3-3,-5-1 23,-7-6-8,-4 0 13,0 1-7,0-2 11,0 3-4,-3 2 6,3 2-4,0 1 22,0 3-24,17 4 0,5 5-1,8 6 1,0 6 0,1 21 0,-2 9 1,-9 3 13,-6-1-2,-4-5 2,-8-3 7,-2-5-16,0-6 8,0-4-6,0-4-1,0-7 2,0-1-5,0-3-3,0 0 12,0-2-7,7-15 3,9-11-8,7-3-1,5-4-6,1 7 7,-3 5 0,1 6-4,-1 10 10,-7 6-6,0 1 0,-1 3-8,-4 13-2,-1 7 10,-1-1 0,-3 1 0,-1 1 7,-1-3-7,-3 0 0,1 2 1,-1-4-9,1 0 8,1-5-5,6-2-43,0-7-202,4-5-223</inkml:trace>
  <inkml:trace contextRef="#ctx0" brushRef="#br0" timeOffset="22721.4994">25273 6260 434,'0'0'128,"0"0"-89,0 0-32,0 0 38,0 0-38,0 0-1,0 19 28,14-19-9,6 0 22,1 0-32,2-11-13,-1-2 4,-1-4 2,-2 2-8,-1 0 0,-6 4 0,-3 4 0,-3 2 0,-6 4 5,0 1-10,0 0 15,0 0-5,0 0-5,0 11-1,0 8 1,-6 4 8,3-2-3,3 0 12,0-3-12,0-3-5,0-2 3,9-2 8,5-2-6,0-4-5,6-4 1,4-1-1,7 0 3,6-11-3,2-7 0,3-7-32,-6-1 29,-7 0-6,-5 4 9,-9 4-4,-3 8 4,-6 3 0,-1 6 13,-1 1-2,4 0-11,5 10 0,1 10 0,0 4 37,0 0-34,-3 0 21,0-2-6,-3-5-8,-4-2-1,-2-4-9,-2-4 4,0-2-2,0-3-2,-9-2-2,-11 0-5,-5 0-78,-11-10-112,-3-8-310</inkml:trace>
  <inkml:trace contextRef="#ctx0" brushRef="#br0" timeOffset="22906.4259">25510 5949 845,'0'0'0,"0"0"-64,0 0-75,0 0-7,0 0 0,0 0-138</inkml:trace>
  <inkml:trace contextRef="#ctx0" brushRef="#br0" timeOffset="23877.4831">27369 5765 296,'0'0'150,"0"0"-44,0 0-8,0 0 13,0 0-92,0 0-6,-1 64 12,-5-13-21,0 1 26,1 1-2,-1-5-19,-1-2 10,0-7-19,1-3 1,1-6-3,1-3 2,-1-4-2,2-7-2,0-4-47,1-9 7,2-3-149,0 0-86,0-9-38</inkml:trace>
  <inkml:trace contextRef="#ctx0" brushRef="#br0" timeOffset="24425.3753">27299 5762 362,'0'0'91,"0"0"-63,36-82 54,-23 61-28,4 4 28,1 5-31,5 1-39,3 7 13,1 4-20,-3 0-2,-2 24 10,-4 14-11,-9 9-2,-8 3 4,-1-3 18,-1-6-15,-17-6-7,-2-3-19,-5-6 19,-3-4-32,0-4 31,1-4-10,3-8 11,10-1 12,7-5-11,7 0 1,0 0 25,10-2-27,19-7 0,8 6-2,6 3 4,-6 5-3,-2 19 1,-8 7 0,-5 6-10,-8 0 15,-7-4-5,-5-1 4,-2-5 10,0-4 0,-9-5-1,-9-5-12,-3-1 7,-3-8 3,-4-2-11,-1-2 0,1 0-56,3-7 37,3-6-72,5-1-50,5-3 1,3-1-194</inkml:trace>
  <inkml:trace contextRef="#ctx0" brushRef="#br0" timeOffset="25111.6704">27864 5824 492,'0'0'108,"0"0"-108,0 0-15,0 0 13,0 0 4,-1 98 34,1-51 21,0 2-39,-3-2 43,-12-4-14,2-2-31,-5-8 18,3-4-29,0-5-2,4-7-3,4-7 12,3-4-30,4-6-1,0 0-57,0-6-11,15-17-49,0-7 6,1-2 21,-2-5-3,-3-2 112,-3 1 14,1-1 53,2 0 35,0 2-43,3 0 12,0 4 30,2 2-15,1 5-8,1 5-49,-3 3-18,0 9 17,-3 5-23,-2 4-1,4 7-1,-2 23 11,-3 15 5,-1 10 14,-6 5-23,-2 1 29,0-4-38,0-4 11,0-8-12,0-4 17,0-8-20,0-3 3,-3-7 0,0-5-9,-1-5-3,1-8-35,1-5-12,1 0-83,-1-9-34</inkml:trace>
  <inkml:trace contextRef="#ctx0" brushRef="#br0" timeOffset="25265.3247">27860 6157 350,'0'0'265,"0"0"-265,0 0-5,0 0 2,81-23 3,-48 17 0,1-3-8,1 1-24,-2-2-201</inkml:trace>
  <inkml:trace contextRef="#ctx0" brushRef="#br0" timeOffset="25613.012">28385 5769 703,'0'0'44,"0"0"-41,0 0-3,0 0 14,0 0 3,0 102 37,0-44-42,-8 3-5,0-3 28,3-5-32,1-8 14,4-7 20,0-6-36,0-9 31,0-3-32,13-5 4,11-8-5,15-5 8,16-2-11,9-6 4,2-12-70,-6 0-12,-16-2-176,-18 1-216</inkml:trace>
  <inkml:trace contextRef="#ctx0" brushRef="#br0" timeOffset="26229.941">29121 5728 289,'0'0'189,"0"0"-104,0 0-23,0 0-48,-23 83 37,4-32 48,1 1-78,0-2-7,5-3 32,-1-5-42,2-5-1,-1-3-2,0-6 11,-1-3-12,2-6 0,0-6-27,4-5-7,6-8-107,2 0-108</inkml:trace>
  <inkml:trace contextRef="#ctx0" brushRef="#br0" timeOffset="26546.4347">29089 5690 198,'0'0'146,"0"0"-53,0 0-24,0 0-46,0 0 54,44 77 7,-35-25 4,-5 4-35,0-2-28,-1-1 17,2-5-32,0-4-5,1-5 8,1-5-9,-1-4-4,-2-8 0,-2-4 15,-2-6-20,1-6 5,-1-3-21,2-3 4,-1 0-65,-1-11-9,0-7-215</inkml:trace>
  <inkml:trace contextRef="#ctx0" brushRef="#br0" timeOffset="26700.1051">29001 6061 273,'0'0'61,"0"0"-51,81-20-10,-49 12 2,-1 1 3,-1 1 0,-2-1-5,-3 3-50,-3-2-207</inkml:trace>
  <inkml:trace contextRef="#ctx0" brushRef="#br0" timeOffset="27024.7484">29533 5773 468,'0'0'37,"0"0"-26,0 0-2,0 0 12,0 0 118,9 111-62,-9-58-17,0 1-40,0-1-12,-6-4 15,-2-3-21,0-7 2,0-4 0,0-9 5,1-6 0,2-6-9,2-8-40,3-6-18,0 0-106,3-16 28,12-12-141</inkml:trace>
  <inkml:trace contextRef="#ctx0" brushRef="#br0" timeOffset="27370.5419">29561 5818 282,'0'0'122,"0"0"-51,0 0-41,0 0-24,0 0-6,0 0 5,75 3-2,-61 41 51,-2 8-2,3 4 4,-3 3 13,0-5-22,0-4-20,0-9 5,0-9-27,-2-6 31,1-8-36,-2-8 4,-3-3-4,0-7 4,3 0-4,5-7 17,6-15-12,5-10 8,-2-7-13,-3-7 0,-6-4 1,-3-4 3,-4-2-4,-4 0 0,-2 4-23,-1 4 18,0 9-35,0 10-42,0 12-53,0 10-42,0 7-167</inkml:trace>
  <inkml:trace contextRef="#ctx0" brushRef="#br0" timeOffset="27771.6131">30429 5821 462,'0'0'76,"0"0"-29,0 0 24,0 0 18,-27-79-78,-1 79-10,-8 0-1,-6 17 7,-1 15 21,0 10-15,4 6 26,6 3-14,6 1-16,11-3 29,15-2-38,1-3 4,14-7-11,15-5 10,3-7-3,3-6 0,1-8-4,3-4-16,-2-7-70,0 0-90,-6-14-358</inkml:trace>
  <inkml:trace contextRef="#ctx0" brushRef="#br0" timeOffset="28350.7997">30815 5756 311,'0'0'217,"0"0"-144,0 0-56,0 0 7,-19 83 46,7-35 2,-1 0-36,1-4-2,2-1 6,7-6-37,1-1 13,2-5-16,0-2 13,0-5-12,0-7-1,0-4-11,0-6-15,3-6-47,6-1-81,3-1-50,3-16-135</inkml:trace>
  <inkml:trace contextRef="#ctx0" brushRef="#br0" timeOffset="28589.1018">30866 5788 446,'0'0'142,"0"0"-105,0 0-27,0 0 0,0 0 44,82-74-34,-46 71 7,3 0-24,3 1 4,-3 2 0,-5 0-7,-6 0-29,-4 10-39,-10 5-58,-8 1-86,-6 1-32</inkml:trace>
  <inkml:trace contextRef="#ctx0" brushRef="#br0" timeOffset="28789.2079">30857 5995 235,'0'0'85,"0"0"-71,0 0-8,0 0 52,0 0 63,0 0-54,90 28-28,-59-25-9,-2 0-28,-7 3-1,-6 1-1,-6 4-71,-10 1-62,0 3-72</inkml:trace>
  <inkml:trace contextRef="#ctx0" brushRef="#br0" timeOffset="28974.1267">30857 6213 389,'0'0'65,"0"0"-14,0 0-21,0 0 55,0 0 1,0 0-52,117 28 4,-71-28-36,5 0 2,-3 0-4,-2 0 0,-6 0-34,-2 0-181,-3 0 4,-4-2-15</inkml:trace>
  <inkml:trace contextRef="#ctx0" brushRef="#br0" timeOffset="29236.8786">31587 5851 690,'0'0'113,"0"0"-110,0 0 15,0 0-18,0 0 0,-9 98 47,5-53-30,-2 2-9,0-4-4,-1-2 4,2-5 0,2-4-8,1-7-5,-1-5-3,2-8-62,-4-7-76,1-5-150</inkml:trace>
  <inkml:trace contextRef="#ctx0" brushRef="#br0" timeOffset="29566.8464">31453 5701 772,'0'0'21,"0"0"-14,0 0-7,113-71 0,-65 71-5,3 0 8,2 16-3,5 22 0,-4 13 10,-5 12-5,-8 5-5,-14-2 0,-10-3 12,-11-4-8,-6-6 18,0-6 13,-15-5-24,-8-6 17,-9-5-27,-5-5 5,-6-4 2,-5-6-7,-3-3-2,-5-7-6,-2-6-23,1 0-64,3-13-350</inkml:trace>
  <inkml:trace contextRef="#ctx0" brushRef="#br0" timeOffset="30615.2394">32581 6095 355,'0'0'74,"0"0"-56,0 0 67,-76 80 31,58-41-22,3 0-43,7-3-49,5-4 34,3-3-21,0-4-8,12-6 3,6-3-10,3-9 0,2-6 0,3-1 5,4-3-10,3-16 1,-2-6-37,-5-4 21,-7-4-15,-10 0 24,-4 2 7,-5 6-4,0 4 8,0 7 0,0 7 12,0 2-15,-5 4 3,2 1-10,1 0 2,1 0 2,1 6 5,0 3-6,0 3 0,14-3 5,5-1 2,0-4 0,-1-3 0,0-1 2,-5 0-2,1-4 0,-5-11 4,-2-5 1,-1-4-5,0-3 0,-5-3-1,-1-2 7,0 3-6,0 2 16,-4 4 11,-2 6 35,2 5-31,2 6 3,1 6 10,1 0-44,0 0 0,0 0-2,6 8-6,18 8 5,8 4 3,10 1 0,7 0-6,3 3 14,-3 1-8,-3 3 0,-15 0 5,-13 7-11,-16 2 6,-2 4-5,-19 4-3,-6-3 14,4-4-6,6-2 1,11-6 14,4-3-22,6 1 7,25-6 0,23-2-3,19-8 3,21-5-57,9-7-267</inkml:trace>
  <inkml:trace contextRef="#ctx0" brushRef="#br0" timeOffset="32147.7428">5199 8810 518,'0'0'81,"0"0"-63,0 0 6,0 0 52,0 0-25,-96-75-24,65 69 20,-5 5-44,-5 1 0,-6 4-3,-5 22 9,-6 10 3,0 12-9,1 8 16,8 4 20,11 0-38,13-3 14,12-1-15,13-8 11,0-2-12,27-7 1,10-5 0,11-7-10,7-7 15,6-13-5,5-7 0,1 0-22,0-20-23,-1-4-145,-8-4-357</inkml:trace>
  <inkml:trace contextRef="#ctx0" brushRef="#br0" timeOffset="33469.2016">5696 8890 134,'0'0'153,"0"0"-24,0 0-23,0 0-45,0 0 14,0 0-29,-72-18-38,51 18 19,-4 13-10,0 10-8,-2 6 18,7 4-22,1 4 9,5 3 12,6-3-19,3-1 14,5-3-18,0-2-1,15-4-4,12-5 6,4-5-4,11-8 0,7-8 6,-1-1 10,4-7-16,-4-16 0,-2-7-6,-7-1-3,-9-3 9,-9-2-4,-12 0 15,-9-2-8,0 1-3,-14-1 0,-10 2-6,-1 5 6,-2 4 0,6 10-20,3 8-39,6 9 19,5 0-155,4 4-142</inkml:trace>
  <inkml:trace contextRef="#ctx0" brushRef="#br0" timeOffset="33807.0883">6212 8741 630,'0'0'88,"0"0"-66,0 0-22,0 0 1,0 83 29,0-35 9,0 0-13,0 2 16,0-5-39,0-4 2,0-5-2,-2-6 8,-3-6-20,0-6 9,2-9-51,2-8-20,1-1-122,0-5 24,0-16-169</inkml:trace>
  <inkml:trace contextRef="#ctx0" brushRef="#br0" timeOffset="34148.9809">6200 8991 100,'0'0'182,"0"0"-72,-12-110-9,9 78-31,3 6 17,0 7-13,0 10-21,0 6-16,6 3-37,12 8 0,5 20 4,2 11-3,2 5 30,-2 3-31,0-2 2,-2-3 24,2-4-25,-4-7 3,1-4-4,-7-5 15,-4-8-17,2-3 2,-5-8 0,1-3-10,1 0 22,2-15-12,4-8 2,-4-2 13,-4-5-13,-1-2-2,-7-4 0,0 0 0,0-3 5,0 0-5,0 1 0,-7 2-5,4 9 4,-2 7-34,4 8-25,1 10-43,0 2-241</inkml:trace>
  <inkml:trace contextRef="#ctx0" brushRef="#br0" timeOffset="34593.3339">7028 8699 608,'0'0'86,"0"0"-62,0 0 36,-106-27-13,78 27-15,-2 7-8,6 13-16,2 9-8,7 5 0,7 8 1,8 5-10,0 1 9,20-1 0,7-5-7,4-5 21,0-5-14,-2-6 0,-7-5 4,-7-3-4,-5-3 0,-7-3 2,-3 0-7,0-3 7,-4-2-2,-14 0 12,-3-3-2,-10-2 1,1-2-11,-4 0 0,-4 0-6,1 0 6,1-5-16,-1-4-20,6 0-116,8-5-177</inkml:trace>
  <inkml:trace contextRef="#ctx0" brushRef="#br0" timeOffset="35110.31">7358 8696 430,'0'0'172,"0"0"-172,0 0 0,0 0 26,0 0 4,125 0 16,-67-2 2,2-6-48,-5-2 15,-5 4-15,-9 4-53,-11 0-72,-12 1-83</inkml:trace>
  <inkml:trace contextRef="#ctx0" brushRef="#br0" timeOffset="35373.0758">7644 8655 447,'0'0'140,"0"0"-125,0 0 13,0 0 23,-16 89 36,16-52-47,0 2-11,3 3 16,0 0-44,-2-2 26,1-2-17,-2-2 3,0-3-13,0-3 0,0-4-20,0-5 8,3-6-73,6-6-69,9-8-104,1-1-52</inkml:trace>
  <inkml:trace contextRef="#ctx0" brushRef="#br0" timeOffset="35943.4516">8134 8675 325,'0'0'114,"0"0"-95,0 0 14,4 107 76,-4-65 17,0 3-32,-9-1-44,-3-5-20,-3-2-22,0-4 10,-1-1-19,-1-5 1,3-6 0,3-4-10,4-6 10,4-8-9,3-3-13,0 0-56,0-10 43,18-12-65,5-8-19,3-5 9,-2-5-96,-3-2 65,-5-1 91,-4-2 50,-3 0 48,1-2 75,-1 2-44,3 2 59,5 6-30,-1 5-15,2 11-25,4 10-54,-2 6 37,1 5-34,-1 12-12,0 23 33,-1 8-11,-2 10 11,-5 0-6,-5-1-27,-2 0 28,-5-7-23,0-5-1,0-2-6,0-6 2,0-7-5,0-5 0,0-5-11,0-8-3,0-4-25,0-3-39,0 0-66,0-6-113</inkml:trace>
  <inkml:trace contextRef="#ctx0" brushRef="#br0" timeOffset="36128.3663">8201 8936 604,'0'0'71,"0"0"-71,0 0-26,0 0 19,97-44 14,-54 35-7,0 3 0,3-1-8,-2 3-1,-5 0-131,-8-1-116</inkml:trace>
  <inkml:trace contextRef="#ctx0" brushRef="#br0" timeOffset="36444.7843">8695 8697 22,'0'0'600,"0"0"-581,0 0 15,0 0 16,0 0 36,0 0-62,8 10-4,-5 23-1,-1 8 4,-2 2-10,0 2 10,-6-3-13,-6 1 1,0-8-11,-1-3 13,7-6-29,1-10 8,5-7-44,0-7-15,0-2-136,5-11 21,8-16-81</inkml:trace>
  <inkml:trace contextRef="#ctx0" brushRef="#br0" timeOffset="36814.6421">8733 8776 207,'0'0'137,"0"0"-54,0-106 42,3 74-59,3 7-56,2 8 13,-2 9-21,1 8 19,2 0-3,0 25-16,0 13 83,3 7-36,-1 3-16,0-1 8,0-2-40,1-6 9,1-3-10,-1-3 11,0-5-10,0-4-1,-3-3 0,-1-5 6,-1-4 0,-1-6-3,-3-3-3,-2-3 8,4 0-8,1 0 3,4-15 6,2-10 16,3-7-16,-6-6-8,2-4-1,-4-4 11,-1-3-13,-2-4 2,-1 4-27,-1 1 8,2 7-43,1 8-4,1 10-54,1 7-84,-2 7-52</inkml:trace>
  <inkml:trace contextRef="#ctx0" brushRef="#br0" timeOffset="37262.3139">9275 8550 285,'0'0'204,"0"0"-121,0 0 17,0 0-22,0 0-51,0 0-3,9 10-20,21-8 5,13-2 36,8 0-41,4 0 5,2 0-9,-2-8 3,-3 1-7,-6-1-76,-11 4-171,-13 0-91</inkml:trace>
  <inkml:trace contextRef="#ctx0" brushRef="#br0" timeOffset="37531.7937">9524 8594 238,'0'0'237,"0"0"-206,0 0 52,0 0 17,-16 97-8,16-66-56,0 1-16,0 2 22,0-2-41,0-1 11,-5 1-12,1-2 10,-1-2-6,2-2-4,0-4-23,3-2 5,0-5-42,0-3-23,6-8-83,12-4-39,4 0-91</inkml:trace>
  <inkml:trace contextRef="#ctx0" brushRef="#br0" timeOffset="37747.9749">9836 8944 521,'0'0'206,"0"0"-206,0 0-92,0 0 88,0 0 4,0 0-87,6 0-115,-6 0-71</inkml:trace>
  <inkml:trace contextRef="#ctx0" brushRef="#br0" timeOffset="150217.8383">23214 4947 136,'0'0'57,"0"0"-42,0 0 58,0 0-5,0 0 6,0 0-21,0 0 9,9 18 21,-9-18-18,0 1 7,0-1-17,0 0-24,0 0 18,-9 0-36,-9-6-12,-4-5-2,-5-4 11,-5-4-9,-4-5-1,-2-9 0,2-7-9,3-5 8,4-8 1,3-2-2,4-7 12,5-4-10,4 1 0,3 3 4,4 5-11,3 10 7,3 3 0,0 5-1,0 4 8,10 3-10,6 5 3,4 5 0,1 4-9,4 7 9,0 5 0,1 5-9,-1 1 8,-1 7 1,-5 23 0,-6 18-10,-13 14 3,0 13 6,-33 11-5,-12 1-1,-6-4-13,1-9 20,3-14 0,6-10 7,2-5-7,4-5 0,9-6 0,6-9-2,7-10 13,8-5-19,5-6 8,8-4-8,28 0 8,17-20 3,17-10 6,14-6-2,7-5-1,3 4-12,-5 1 4,-8 4-52,-17 7-57,-18 2-183</inkml:trace>
  <inkml:trace contextRef="#ctx0" brushRef="#br0" timeOffset="151051.052">24642 4211 441,'0'0'113,"0"0"-97,0 0 50,-28-83-15,14 66-12,-4 6 26,3 3-64,1 3 18,0 2-16,1 3 2,1 0-10,-2 0-5,-2 18 10,1 5-1,0 10 3,9 4-2,6 4 0,0 3 3,17 1-11,9 0 8,9 2 0,2-1-8,-1-4 13,-4-3-5,-5-5 0,-9-6 5,-7-5-7,-11-3 2,0-6 0,-8 0 9,-14-2-5,-10-2 12,-8-2-3,-2-3-2,-4-5-10,5 0-1,0 0-35,5-3 26,6-7-51,8 2-30,7-5-29,15 0-32,0-2-50</inkml:trace>
  <inkml:trace contextRef="#ctx0" brushRef="#br0" timeOffset="151374.9747">24913 4170 397,'0'0'117,"0"0"-83,0 0-34,0 0 4,0 0-3,0 0 7,93 0 44,-54 0-27,1 0-22,-4-5 13,-9 1-16,-9-1-56,-9 2-51,-9-1-170</inkml:trace>
  <inkml:trace contextRef="#ctx0" brushRef="#br0" timeOffset="151575.5152">25060 4169 217,'0'0'84,"0"0"28,0 0-23,-15 103 32,13-68-52,2 1-21,0 2-4,0-2-41,0 3 22,3-5-23,-1 2 3,-2-4-10,0-3-13,0-7-38,-2-5-105,-7-8-109</inkml:trace>
  <inkml:trace contextRef="#ctx0" brushRef="#br0" timeOffset="151744.804">24969 4620 567,'0'0'149,"0"0"-149,0 0-22,0 0 22,0 0 8,97-11 4,-63 8-3,0 0-9,-1-1-6,0-2-33,-2-2-217,-2-3-163</inkml:trace>
  <inkml:trace contextRef="#ctx0" brushRef="#br0" timeOffset="152034.4378">25418 4198 631,'0'0'39,"0"0"-39,0 0-25,0 0 25,0 0 49,0 89-13,0-51 3,0 0-33,0-1-6,-3-1 5,0-3-2,0-5-3,1-7 0,2-6-11,0-8-25,0-7-132,0 0-64,0-7-6</inkml:trace>
  <inkml:trace contextRef="#ctx0" brushRef="#br0" timeOffset="152377.2366">25467 4197 217,'0'0'304,"0"0"-211,0 0-23,0 0-24,0 0-27,0 0-14,12-30-5,4 58 0,2 9 30,3 2-29,0-2 22,-3 0-23,3-3 13,0-3-16,-3-1 3,1-8 0,-5-5 7,0-7-1,-3-4-6,-1-6 0,2 0 8,0-6 5,3-17-13,0-5 0,-2-5 4,-1-4 10,-4 3-14,-1-1 0,-5 2 4,-2 1-9,0 1 6,-3 2-1,-6 6 0,1 1-26,4 6-39,4 2-202</inkml:trace>
  <inkml:trace contextRef="#ctx0" brushRef="#br0" timeOffset="153000.992">26221 4099 486,'0'0'102,"0"0"-89,0 0-12,0 0 57,0 0-15,0 0-37,-99-48 14,71 63-19,-2 11 11,0 8-2,0 5-9,6 7 21,6-2-19,8 0 3,7-1-6,3-4 4,0-5-4,6-2 0,7-10 1,4-4-10,-4-8 8,3-7-24,3-3-6,-3-3-37,-1-15-25,-2-5 16,-4-3 5,-3 4 66,-1-2 2,-2 1 4,1 5 33,-3 3 12,1 4 25,2 4-10,1 1-25,6 3-19,3 1-16,3 2 0,5 0-11,-1 8 10,-3 9 1,-2 4 0,-5 0-13,-3 2 13,-6 2 0,-2-3 6,0 1 7,0-3-10,0-4 3,0-3-6,0-2-31,0-7-76,0-2-52,3-2-81</inkml:trace>
  <inkml:trace contextRef="#ctx0" brushRef="#br0" timeOffset="153385.9902">26468 4063 553,'0'0'197,"0"0"-169,0 0-22,0 0-6,0 0 0,0 0 10,0 92 21,0-50-3,0-3-10,0 0-14,0-3 10,0-2-14,0-3 1,0-2-1,0-4 3,0-2-3,0-5 0,0-7 13,0-4-14,0-4 1,0-3-3,4 0-3,7 0-8,3 0 14,5 0 0,2 0-18,0 0-6,-2-2-75,0-2-45,-1 1-25,5-3-121</inkml:trace>
  <inkml:trace contextRef="#ctx0" brushRef="#br0" timeOffset="153965.668">26874 4113 188,'0'0'231,"0"0"-106,0 0-37,0 0 7,0 0-81,0 0-1,-6 46 6,5-13 4,1 4-1,-2-1-16,2-2 12,0-1-16,0-2-2,0-3 2,0-1-3,0-4 4,0-3-3,0-5 0,0-4-56,0-6-74,0-5-143,0-2-61</inkml:trace>
  <inkml:trace contextRef="#ctx0" brushRef="#br0" timeOffset="154181.4463">26941 4121 621,'0'0'111,"0"0"-95,0 0-4,0 0-3,0 0-3,0 0 2,75-58 7,-45 55-15,1 1 0,-1 1 2,-2 1-13,-4 0-15,-3 0-74,-9 0-117,-8 4-157</inkml:trace>
  <inkml:trace contextRef="#ctx0" brushRef="#br0" timeOffset="154381.9857">26975 4250 423,'0'0'104,"0"0"-84,0 0-20,0 0 28,0 0 13,0 0-16,84 16-22,-63-13-2,-2 3-1,-7 0-103,-3 5-105,-9 1-82</inkml:trace>
  <inkml:trace contextRef="#ctx0" brushRef="#br0" timeOffset="154551.2792">26941 4519 249,'0'0'96,"0"0"-79,0 0 80,0 0 2,0 0-9,109 21-50,-67-21-11,-2 0-28,2 0 2,-2-7-3,-1-4-65,-8 0-119,-7-2-210</inkml:trace>
  <inkml:trace contextRef="#ctx0" brushRef="#br0" timeOffset="155369.018">28567 4048 398,'0'0'68,"0"0"1,0 0-4,0 0-44,0 0 36,-101 6-24,74 21-10,3 5 32,-1 6-50,2 2-4,7-2 30,3-1-29,8-4 9,5-1-11,0-2-1,6-4-8,12-5 9,2-6 0,3-7 6,6-8-1,5 0-1,3-13-2,2-11 5,-6-4-10,-8-4 3,-11 1 0,-10-1-7,-4 0 7,0-2-8,-6 2-3,-10 2-66,-1 3-40,-2 6-37,5 4-121</inkml:trace>
  <inkml:trace contextRef="#ctx0" brushRef="#br0" timeOffset="156402.7795">28855 4049 85,'0'0'147,"0"0"-124,0 0-21,0 0 133,0 0-28,-1 89-38,-5-54 4,4 1-24,1-1-13,1-3-9,0-2-24,1-4 6,11-3-7,3-5-1,2-4 7,0-7-3,1-7-5,3 0 5,4-5 5,5-13 2,0-6-8,0-4 2,-6-1-3,-5-3 1,-6 0-4,-3-2 3,-7 0 4,0 1-14,0 4-4,0 2-72,3 6-83,2 5-52</inkml:trace>
  <inkml:trace contextRef="#ctx0" brushRef="#br0" timeOffset="156710.1348">29331 4003 658,'0'0'86,"0"0"-76,0 0-3,0 0 28,0 0-34,0 0-1,120-3 5,-71 3 2,-4 0-7,-2 0 0,-9 0-40,-1 0-73,-8-4-102,-7-3-160</inkml:trace>
  <inkml:trace contextRef="#ctx0" brushRef="#br0" timeOffset="156941.925">29540 4009 273,'0'0'157,"0"0"-141,-33 76 27,24-41 37,2 1 1,1-1-24,3-3-42,3-2 10,0-5-22,0-2-3,0 0 5,0-5-5,0-2-16,0-4-121,0-4-96,10-7-52</inkml:trace>
  <inkml:trace contextRef="#ctx0" brushRef="#br0" timeOffset="157389.6515">29948 4027 317,'0'0'144,"0"0"-127,0 0 32,0 0 95,-32 94-61,20-54-16,1-1-49,1-3 24,4 0-37,3-4-3,3-1 2,0-2 0,0-4-4,0-2 0,0-8-10,0-6 6,0-7-44,0-2-60,0 0-76,9-14-37</inkml:trace>
  <inkml:trace contextRef="#ctx0" brushRef="#br0" timeOffset="157659.2017">30003 3989 498,'0'0'141,"0"0"-127,0 0 22,20-78 20,-9 72-29,4 4 9,3 2-36,7 0 4,2 9-8,-2 16 5,-5 4-1,-7 9 0,-8 0-12,-5-2 10,0-4-14,-17-7-3,-2-4 8,-8-5-9,-3-5-13,-1-3-6,-1-5-79,3-2-20,2-1-149</inkml:trace>
  <inkml:trace contextRef="#ctx0" brushRef="#br0" timeOffset="158075.7893">30365 4014 663,'0'0'55,"0"0"-50,0 0 2,0 0-4,0 0 8,-50 107 25,42-63-18,3-1-13,5-6-5,0-4 2,2-3-2,10-6 0,4-3 4,-1-6-3,6-7-1,1-8-6,5 0 0,3-9-5,3-13 11,1-7 0,-4-2 0,-5-6 0,-7 2 0,-6-2 8,-7 1-5,-4 1-3,-1 2-10,0 6-40,-3 3-134,-7 9-78</inkml:trace>
  <inkml:trace contextRef="#ctx0" brushRef="#br0" timeOffset="158392.1453">30808 3998 650,'0'0'0,"0"0"12,0 0-12,0 0 24,0 0 24,103-9-26,-69 9-17,1 0 9,-1 0-10,4 0-4,1 0 0,-1 0-73,-2 0-115,-8-2-105</inkml:trace>
  <inkml:trace contextRef="#ctx0" brushRef="#br0" timeOffset="158608.3043">31053 4006 211,'0'0'145,"0"0"-110,0 0 52,-48 108-14,33-71-25,5 0-5,1-1-18,-3-2 16,1 1-38,-2-3 2,3 1-10,-1-2-9,-1-2-91,5-5-149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9:17.6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16740 4888 5,'0'0'1,"0"0"11,0 0 2,0 0-10,0 0 8,0 0-5,0 0 4,65 40 21,-46-40-19,1-5-1,-7-6 2,-1 1-12,-5-3 2,-1-2-2,-3 0 4,-1 0-1,-2 0-4,0 3 22,0 2 4,-5 0-8,-4 5-12,-4 3-2,0 2 2,-1 0-7,-2 6 2,4 9-2,-3 5 11,3 2-11,2 2 0,5-1-1,5-2-6,0-3 7,3-1-1,12-3-1,3-3-3,4-4-2,1-2 7,-1-5 2,-1 0-1,3 0 2,-2-13-3,-4-4 3,0-4-2,-7-3 2,-3-2-2,-5 1 1,-3-1 1,0 0 1,-4 5 0,-11 3 3,0 3 7,-3 6-5,3 5-9,-3 4 6,2 0-5,-1 4 1,0 16-2,5 2-2,1 6-3,4-1-3,7-2 7,0-1-4,0-1 0,13-5 4,4-3-4,3-4 5,3-4 0,-4-6-12,2-1 12,0 0 1,-5 0 5,2-11 1,-3-7-5,-2-3-1,-5-2-1,-6-1 2,-2 1-2,0 2 0,-13 1 0,-4 2 9,-2 3 4,0 4-5,2 1-3,1 7-3,3 3-2,3 0-13,2 2 13,2 16-1,2 7 2,3 6-2,1 0 1,0 1 0,1-3 0,12-3-3,-1-3 3,4-4 0,1-3 0,1-5-8,0-6 7,3-5 1,0 0-5,1 0 5,-3-10-2,-1-7-21,-7-2-11,-7-2 18,-4-1 8,0 1 7,-10 2 1,-10-2 5,2 0-5,-4 0 4,0 0-4,-2 3 1,0 1 2,-1 5-2,-4 6-2,1 6 1,-2 0-1,0 0-11,2 15 6,1 3 2,6 6 2,2 5 2,4 2 7,3 2-5,4 2 0,7-2-2,1 0 3,0-2-2,7-6 1,10-1-1,2-6 5,5-4-6,1-5-5,2-3 4,3-6 2,1 0 6,2 0-7,3-11-2,-3-4-4,-3-1-7,-3-4 11,-9-3 2,-4-2 2,-6-4 2,-5 0-2,-3 1 0,0 1 2,-5 4 0,-10 4-1,-4 5 0,-2 4 9,2 7 30,-2 1-10,3 2-16,6 0-14,3 2-2,3 13-12,3 3 11,3 6-5,0 2 6,7-3 0,10 1 0,4 1 0,3-4 0,2-3-3,0-5 2,2-2 0,5-4-9,4-4 10,2-1 5,3-2-5,0 0 0,-2-2-18,-4-8 5,-2-2-15,-5-5 18,-7-1-5,-7 0 5,-6-1 8,-8 1 2,-1 0 0,0 1 6,0 0 8,0 7 18,-5 2-14,-3 4-9,0 4-6,-2 0 2,-2 0-5,0 6 1,0 10 0,3 7-1,3 4-7,3 2 7,3-2-3,0-3 2,2-3 0,13-4-2,4-6 3,5 0-10,-3-5 10,3-5 4,-2-1-4,2 0 2,-3 0-2,0-4 6,-2-10-5,-5 1 5,-5-3-6,-4-2 5,-5-1 3,0-2-8,-1 0 0,-14 0-1,0 0-1,-4 5 2,0 2 1,-1 6 7,1 2 17,-2 6 0,3 0-18,-2 0 0,2 11-1,1 7-4,1 3-2,5 3 0,2 0-2,6 0 2,3-1-4,0-2 4,0-3-5,0-3 3,6-4 2,4-2-1,2-3-1,0-5-8,3-1 10,-2 0 5,5 0-1,0-7 2,0-8-6,-1-5 0,-1-3-2,-4 1-4,-2-4-4,-5 1 6,-4-3 3,-1 2-1,0-2-7,-11 3 9,-8 2 5,-1 5-5,-3 4 1,1 4 14,-1 6-2,1 4 2,2 0-2,1 0-13,0 8 5,4 15 3,-1 7-2,4 3-4,2 3 0,5 0-4,5-2 2,0-4 0,0-3 0,11-5-3,3-2 3,5-5-1,0-3-1,0-6 2,0-3-8,-2-3 7,2 0 1,-1-1 6,1-15-6,-1-2-1,-6-3-3,-4-2-5,-5-1-6,-3-1 9,0 0 3,-8-2 3,-13 1 0,-4 0 3,-5 3 0,-3 1 0,0 4 3,-1 3 22,0 6-24,1 7 0,0 2 7,-1 0-11,1 14 9,5 6-9,1 5 1,6 5-1,6 5 0,6 0-1,4-1 0,4-2 0,1-4-3,0-3 2,4-6-3,11-1 5,3-6-7,2-3 0,4-4 4,2-5 6,6 0-2,2 0-1,2-12-1,-5-6-3,-2-2 4,-9-4-1,-7 1 1,-10-2 2,-3 1-2,-3-1 0,-19 3 0,-3 1 2,-5 2 5,-3 3 8,0 3-11,1 4-2,-1 3 2,1 6-7,1 0 13,3 0-9,1 6 0,0 9-1,0 5-9,1 5 9,-1 5 0,4 0 4,4-1-4,7-2-3,3 0-1,9-3 1,0-3-15,0-3 10,9-4-5,4-4 10,5-4-3,0-3-12,3-3 16,-1 0 2,2-3 0,2-10 1,-2-2 4,-2-5 1,-3-1-6,-3-5 1,-5 1-3,-9-2-5,0-1 5,-6 2 2,-14 0 0,-3 2 0,-4 4-1,0 4 1,0 5 5,1 7-1,0 4-6,0 0 2,4 0 0,5 7 0,4 9 0,6 3-1,2 6-2,4 4 6,1 1 0,0-2-3,0-3 1,7-4-4,7-3 3,4-4-6,1-6 6,0-5-7,5-3 7,3 0 11,1-4-9,2-11 1,0-3-1,-2-6-1,-6-1 6,-8-5-4,-8 2-1,-6 1-2,0 0 4,-15 2-4,-9 0 1,-1 7 2,-2 5-3,2 3-4,4 9 3,-1 1-42,4 0 13,3 6-58,0 9 22,6 2-83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35:08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3861 11892 84,'0'0'66,"0"0"-21,0 0 7,0 0 13,0 0-5,0 0 1,0 0 2,-12-6-15,10 2-29,1 3-7,1 1 13,0 0-11,-2 0-13,2 0-1,-1 0-1,1 0-11,-2 0 6,1 13-14,-2 10 20,-1 4 0,1 2 3,-2 5-3,2 3 0,0 2 0,0 0 1,0-3-1,1-2 0,1-2-1,1-2-3,0-3-6,-2 0-24,2-4-18,0 0 23,0-2-18,0-5-37,0-1-28,2-6-57</inkml:trace>
  <inkml:trace contextRef="#ctx0" brushRef="#br0" timeOffset="697.9871">3759 11936 138,'0'0'75,"0"0"-13,0 0-32,0 0-8,0-76 48,6 61-45,3 0 12,0 3-17,3-2-14,3 4 3,-3-1-8,6 5 0,-2 2 6,5 4-5,1 0-2,1 0 0,2 8 1,-4 12-1,0 4 0,-6 3 0,-4 2 0,-3 1-3,-6-2 3,-2 4-2,0-2 2,-12 3-1,-12 1 0,-6-3-9,-4-1-4,0-4-46,7-8 29,6-6 31,6-5-5,6-5 13,6-2 9,3 0-17,0 0-2,0-3 2,0-3 8,0 2-8,12-2 5,6 2-10,0 4 5,6 0 0,1 0-2,2 0 2,-2 12 0,5 4-2,-2 0 5,-2 2-2,1 0-1,-8 3-1,0 2-2,-7 2 3,-7 3 0,-5 0-3,0-1-21,-9-1 14,-12-2-28,-4-3-8,-2-4 0,0-5-48,-2-3 8</inkml:trace>
  <inkml:trace contextRef="#ctx0" brushRef="#br0" timeOffset="1979.2881">3762 12428 81,'0'0'64,"0"0"-4,0 0 17,0 0-1,0 0-42,0 0-29,-3-5-5,3 12-7,8 10 7,2-1 5,4 2-5,0-1 2,3-3-2,4-1 0,0-3 0,4 0 0,2-4-1,-2-2 1,-1-1-17,3-1-44,-3-2-64,1 0-68</inkml:trace>
  <inkml:trace contextRef="#ctx0" brushRef="#br0" timeOffset="3285.609">4322 12246 44,'0'0'84,"0"0"-36,0 0 27,0 0 10,0 0-37,0 0 5,-3-16-17,3 16-36,-2 0-4,2 11-13,0 11 17,0 4 2,0 2-2,-1 1 0,1-5 1,0-1-1,1-2 0,7-3 0,7-4 3,0-3-6,1-1 3,5-5 0,-3-3-3,-2-2 1,4 0-1,-1-2 2,-1-10-15,-2-4 2,-5-2-8,4-2 6,-6-1 15,-2 2-2,0 1 3,-2 1-3,-2 5 2,-3 5 0,0 3 2,0 3-1,0 1 7,0 0-7,0 0-28,0 9 24,0 6 4,6 0 1,0 0-1,4 2 0,1-2 3,1 0-2,4-2-1,1-1 1,2-1 1,3-5 3,-2-3-4,5-3-1,-4 0 4,4 0-4,-5-6 2,2-6-1,-1-4 1,-4-3 6,0-5-7,0-3-1,-2-6 11,-2-5 4,-1-2 6,-3-4-4,0-1-8,-3 0 28,-3 3-6,-3 3 3,0 4 16,0 4-9,0 7 22,0 6-36,-6 7-8,5 4 7,-1 4-9,1 3-11,1 0-6,0 0-1,0 26-16,0 11 12,0 16 5,0 6 3,3 0-3,1-4 0,-1-5 2,3-5-2,3-8 0,0-8-2,7-1 4,1-7-2,-1-5 0,3-2-4,-1-5 3,2-5-21,-2-2-9,4-2-30,-1 0-72,-3-12-17,-2-6-88</inkml:trace>
  <inkml:trace contextRef="#ctx0" brushRef="#br0" timeOffset="3613.7181">4732 12144 391,'0'0'62,"0"0"-62,0 0 0,0 0 1,0 0 1,100 0 4,-55-1 1,1-2-3,2 0-1,1 1-3,0-1 2,-7 1-5,-3 2-12,-6 0-81,-8 0-45,-4 0-39</inkml:trace>
  <inkml:trace contextRef="#ctx0" brushRef="#br0" timeOffset="4007.071">5526 12412 28,'0'0'255,"0"0"-219,0 0-35,0 0 4,0 0 15,0 0-20,0 6 0,0 5 2,0 2 1,0 2 6,0 2-9,-11 2-9,-1 1-121</inkml:trace>
  <inkml:trace contextRef="#ctx0" brushRef="#br0" timeOffset="5352.7812">6391 12254 109,'0'0'47,"0"0"0,0 0-24,0 0 7,0 0 2,0 0-21,9 58 8,0-54 2,6-3-3,-2-1-1,5 0-8,-1 0-3,2-2 3,1-12-7,-4-1 7,-1-5-9,0 0-17,-6-2 6,-2 1-7,-1 0-1,-3 4-8,-3 5 27,0 5 2,0 2-2,0 4 11,0 1-11,-3 0-7,-4 12 7,1 11 5,-2 5-5,-1 2 6,6-3 0,-1-1-4,4-4-2,0-4-2,0-3 0,10-1 2,2-5 5,3-1 22,-3-4-19,7-4-4,-1 0 8,5 0-12,2-12 0,0-3 3,-2-1 1,-2-2-8,-4 2 3,-3 1 1,2 2 4,-5 1-4,1 1-2,-2 6 2,-2 3-2,-1 2 0,1 0-3,2 0 0,-1 12 4,2 3 1,-4 3 0,-1-2 5,-3 1-3,0 0 11,-3-5-7,0-2-6,0-1 11,0-4-10,0-2 0,0-3 0,0 0 2,1 0 13,-1 0 7,0 0 31,2-13-42,2-3-12,4-7-4,7-2-1,5-2-2,2 2 3,1 3-4,0 7 0,-7 3 6,-1 6 2,2 1-6,-1 5 5,2 0-4,1 0 0,-1 11 5,-3 6 0,0 1-1,-8 3 5,1-2-4,-2-1 0,1-1 2,1-4-1,1 0-1,0-5 0,2-3-4,-3-2-21,4-3-40,1 0-37,-5 0-110</inkml:trace>
  <inkml:trace contextRef="#ctx0" brushRef="#br0" timeOffset="5618.3914">6739 11896 558,'0'0'2,"0"0"27,0 0-29,0 0-27,0 0-14,0 0-56,-12 6-102</inkml:trace>
  <inkml:trace contextRef="#ctx0" brushRef="#br0" timeOffset="6893.9722">8808 11855 45,'0'0'37,"0"0"17,0 0-16,0 0 31,0 0 39,-45-87-57,30 74-8,-1 0 3,-2 3-19,-3 2-10,-4 5-17,2 2 0,-5 1 7,0 0-7,-1 6-6,4 9 4,1 6 2,-4 6 0,5 6 4,-2 9-10,7 9 10,2 8-4,4 4 13,6 2-13,6-5 0,0-5-1,10-8 5,14-4-5,8-9 1,2-5 0,9-8 1,5-7 0,9-10-1,1-4 6,4 0-5,-2-18 8,-3-7-9,-7-7 0,-9-4 8,-10-3-5,-9-6-1,-10-2 6,-9-4-6,-3 0 8,-3 1-10,-20 5-5,-9 4 4,-7 8-19,-1 6 0,-3 8-15,-2 8-14,2 9-42,-2 2-79</inkml:trace>
  <inkml:trace contextRef="#ctx0" brushRef="#br0" timeOffset="7237.7029">8466 12072 208,'0'0'16,"0"0"-16,0 0 24,90 30-16,-62-6 28,0 7-16,-2 0-13,1 4 2,-2-2-5,-1-3 2,1 0 7,2-3-12,3-1-1,-2-5 0,1-5-1,-1-3-56,-2-4-65</inkml:trace>
  <inkml:trace contextRef="#ctx0" brushRef="#br0" timeOffset="8393.8945">9329 11892 101,'0'0'134,"0"0"-54,0 0-21,0 0-25,0 0-16,0 0-18,0 2-10,-2 21 10,-1 9 0,2 8 1,1 7 1,0 3 0,0-2-1,7-1-1,12-5 0,3-5 2,4-7-2,3-4 0,4-8 0,2-6 3,5-6-2,2-6-1,3 0 1,0-12 3,-3-9-4,-5-6 0,-7-5 7,-5-1-6,-10-3 7,-9-3 9,-6-4 19,0-1-20,0 2-15,-3 3 2,-7 7-3,2 6-13,2 10-11,2 6-51,1 7-59,1 3-80</inkml:trace>
  <inkml:trace contextRef="#ctx0" brushRef="#br0" timeOffset="8747.65">10088 11878 172,'0'0'38,"0"0"-38,0 0-3,0 0 3,0 0 55,-13 113 14,4-65-34,-6 3-11,3 0-1,-2-6-10,-2-4-13,10-6 8,3-7-8,1-3-24,2-9-34,0-4-23,0-6-14,0-6-55</inkml:trace>
  <inkml:trace contextRef="#ctx0" brushRef="#br0" timeOffset="9024.6272">10119 11879 201,'0'0'104,"0"0"-47,0 0-37,0 0 22,0 0-19,0 0-16,56-48-6,-37 74 9,5 11 12,-9 8-3,1 7 3,-7 1 2,-3-4-10,-3-5-8,0-3-1,1-7-3,-1-4 1,0-3-3,-1-1 0,1-4-3,0-1 0,-3-4-59,0-6-61,0-8-109</inkml:trace>
  <inkml:trace contextRef="#ctx0" brushRef="#br0" timeOffset="9212.1173">10042 12162 212,'0'0'8,"0"0"-8,0 0-2,0 0 2,103-43-1,-73 41 1,-2 2-1,0 0-42,-4-1-130</inkml:trace>
  <inkml:trace contextRef="#ctx0" brushRef="#br0" timeOffset="9712.0922">10479 11890 242,'0'0'114,"0"0"-20,0 0-31,0 0-20,0 0-24,0 0-19,-12 20-16,9 14 12,-2 10 8,-2 2 6,6 1-2,1-3-5,0-7 0,0-5-3,0-3-1,0-4-14,3-5-44,1-4 4,2-6-115,-3-10-85</inkml:trace>
  <inkml:trace contextRef="#ctx0" brushRef="#br0" timeOffset="10148.4642">10527 11910 160,'0'0'53,"0"0"-12,0 0-14,0 0 4,0 0 8,0 0-28,1-34 1,11 62-11,1 6 21,0 7 14,3 4-7,-1-4-21,6-2-2,0-6-4,3-5 1,1-2-3,-1-3 0,-1-4 0,-3-2 0,-1-3 1,-2-1 0,-4-7-1,-4-3 2,-1-3-2,-1 0 0,0 0 3,1-15 9,-2-8-5,-1-5 8,-4-7 14,-1-4 1,0-3-14,0-5-16,0 3 2,-3 5 6,-3 4-4,0 6 2,1 5-6,4 7-4,-1 3 2,2 10-36,0 4-66,0 0-64,3 0-133</inkml:trace>
  <inkml:trace contextRef="#ctx0" brushRef="#br0" timeOffset="10492.1971">11033 11861 307,'0'0'19,"0"0"-19,0 0 5,0 0-5,0 0 22,0 0 3,91-9-9,-57 7 5,9-2-12,-4 1 2,-2-1 1,-1 1-9,-3 1-1,0-1-2,-6 2-7,-4 1-50,-5 0-45,-9 0-109</inkml:trace>
  <inkml:trace contextRef="#ctx0" brushRef="#br0" timeOffset="10726.5584">11261 11899 16,'0'0'50,"0"0"8,-12 80-8,9-47-16,0 2-5,1-2 3,1-2-16,1-1-2,-2-3-14,2-1 8,0-3-8,0-4-2,0-2-16,0-6-108</inkml:trace>
  <inkml:trace contextRef="#ctx0" brushRef="#br0" timeOffset="11445.2717">11599 11807 155,'0'0'115,"0"0"-32,0 0-49,0 0-31,0 0-3,0 0 1,-34 85 9,25-45 6,3 7 2,5 0 1,1-3-19,0-5 0,1-2 8,14-7-8,3-6 0,3-4-2,-3-5 5,6-7 2,-2-5-5,6-3 0,2 0 8,3-7-6,1-9 0,-1-5 1,-6-5 1,-9-3 2,-6-4-5,-6-1 1,-6-1 7,0-1-8,0 1-2,0 4 1,0 3-3,0 6-4,0 7-45,0 6-34,0 9-61,0 0-59</inkml:trace>
  <inkml:trace contextRef="#ctx0" brushRef="#br0" timeOffset="12002.1508">12101 11845 233,'0'0'24,"0"0"-15,0 0 0,-18 105 35,12-66 5,-2 2 5,4-2-17,2-6-11,1-3-9,1-1-11,0-5-2,0-2-4,0-1-1,0-3-15,0-2-3,0-6-33,0-4-16,7-6-49,4 0 23,2-1-48</inkml:trace>
  <inkml:trace contextRef="#ctx0" brushRef="#br0" timeOffset="12517.7506">12186 11869 61,'0'0'94,"0"0"-26,0 0 10,0 0-7,0 0-21,0 0-38,62-72-10,-48 72 2,2 16-4,-2 13 10,-4 4 6,-3 5 27,-4-1-28,-1 2-10,-2-4 1,0-5-2,0-4-1,0-8-3,0-5 2,0-7-2,0-3 0,0-3-2,3 0 2,5 0-2,3-6 0,4-17-1,5-5-11,-2-9 6,1-5-3,5-4 7,-3 2 2,0 5 4,1 3-2,-4 9 0,0 9 0,-3 6 9,-3 9-4,0 3-2,-3 0-3,1 17-3,2 11 3,-4 7 1,-3 2 6,-2 1 20,-1-2-21,-2-2-1,0-3 0,0-2-3,1-4-2,2-1 0,0-5-5,2-1 5,-1-2-48,4-2-23,-1-4-84,-1-7-115</inkml:trace>
  <inkml:trace contextRef="#ctx0" brushRef="#br0" timeOffset="13340.4617">13623 11781 206,'0'0'118,"0"0"-77,0 0-38,0 0 4,0 0 34,-5 83 30,2-43-27,0 2-20,0 0-7,3-3-15,0-3 4,0-3-6,3-3-4,3-1 4,-1-3-52,-1-4 33,0-5 0,1-4-48,-1-7-25,1-4-47,1-2-49</inkml:trace>
  <inkml:trace contextRef="#ctx0" brushRef="#br0" timeOffset="13574.8184">13682 11765 212,'0'0'20,"0"0"37,0 0-23,0 0-10,0 0 17,85-84-20,-56 75-11,-1 1 0,2 4-10,-5 1 1,-2 3-1,-4 0 0,-1 1-2,-5 9-36,-4 3-57,-4 1-6,-5 0-32</inkml:trace>
  <inkml:trace contextRef="#ctx0" brushRef="#br0" timeOffset="13809.1792">13664 11949 68,'0'0'26,"0"0"-20,0 0 30,0 0 51,0 0 1,81 15-24,-48-15-25,4 0-31,-4 0 0,-4 0-8,-6 0-1,-4 0-32,-3 0-90,-5 0-68</inkml:trace>
  <inkml:trace contextRef="#ctx0" brushRef="#br0" timeOffset="14322.6221">14300 11750 176,'0'0'59,"0"0"8,0 0-23,0 0-28,0 0-1,-89-20 9,69 45-22,-2 6 15,1 10-5,0 1 2,3 4 10,6 1-13,3-2-4,8-3-7,1-4-2,0-6-5,13-5 4,5-6 3,7-5 3,1-5-1,3-8 2,6-3-3,1 0 1,5-14 12,-5-5-13,1-6-1,-8-5 11,-9-2 3,-6-3 17,-8-2 20,-6-3-31,0 3-7,-4 1-13,-13 1 0,-5 3-4,-2 6-25,2 7-40,2 7-14,-1 7-43,-1 5-108</inkml:trace>
  <inkml:trace contextRef="#ctx0" brushRef="#br0" timeOffset="14927.8652">14623 11750 132,'0'0'103,"0"0"24,0 0-59,0 0-43,0 0-25,0 0 6,-9 69-6,2-28 26,3 3 1,2-2-12,2 0-13,0-4 1,0-4 2,0-6-5,0-2-4,3-3-29,7-5-10,1-5 27,0-5-74,2-8-63</inkml:trace>
  <inkml:trace contextRef="#ctx0" brushRef="#br0" timeOffset="15374.8846">14655 11686 231,'0'0'21,"0"0"22,0 0-4,70-83-4,-45 77-2,2 6-9,1 0-13,2 6 14,-7 16-14,-4 7-2,-8 5-9,-11 4 1,0 1 7,-15 2-8,-15-5-8,-1-5-32,-1-5-31,1-8 11,3-4-3,4-7 50,4-4 12,5-3 2,8 0 6,2 0 13,5 0 26,0 0-4,0 0-19,0 0-22,8 0 0,16 3 1,5 10 3,6 4 4,2 3-1,1-1 8,-2 1-12,-4 1-3,1 0 4,-4-1-5,-3 1-2,0 0-46,-6-3-99,-5-5 2</inkml:trace>
  <inkml:trace contextRef="#ctx0" brushRef="#br0" timeOffset="16067.197">15240 11734 174,'0'0'101,"0"0"-6,0 0-33,0 0-26,0 0-22,0 0-14,0 26-3,0 12 3,0 4 32,0 2-11,-3 0-2,1-4-19,1-1 2,1-5 5,0-5-7,0-4-5,0-4-15,0-7-17,0-3 5,0-5-49,1-6-44,7 0 20</inkml:trace>
  <inkml:trace contextRef="#ctx0" brushRef="#br0" timeOffset="16641.0065">15305 11816 34,'0'0'71,"0"0"-12,0 0 26,0 0-9,0 0-20,38-81-30,-27 75-19,0 3 0,-2 3-7,-1 0 0,0 9-1,0 16 4,-4 10 0,-1 3 6,-3 0-1,0-5 2,0-5-9,0-6-1,0-3 1,-3-6 2,0-4-2,2-3 0,-1-2 0,2-4-2,0 0-10,0 0-4,6-13 14,9-6-22,2-5 10,-1-4 6,-1 0 7,0-2 5,-2 0-5,4 1 6,1 3 19,1 4-10,5 3-7,0 5-2,-2 4-2,-4 6 0,-1 4-4,-3 4 0,-3 17 4,0 7-1,-1 4 3,-3-1 0,-2-1-6,-2-3 11,-2-1-11,1-2 1,-1 0 8,-1-1 10,0-2-6,2-3-12,-2-3 2,0-3-1,1-5-2,2 0-1,0-6-7,1-1-28,4 0-15,1 0-9,3-1-94,-2-10-59</inkml:trace>
  <inkml:trace contextRef="#ctx0" brushRef="#br0" timeOffset="17328.4751">16141 11703 180,'0'0'69,"0"0"-25,0 0-33,0 0-8,0 0-2,0 0-1,-83 55 0,72-19 26,2 6 8,0 1 19,6 1-13,3-3-22,0-5-4,6-5-14,9-3 0,6-7-1,4-5 1,6-5 0,2-7 0,1-4 11,2 0-1,-3-12-3,0-10-5,-3-6 12,-3 0-11,-4-5-2,-4-1 3,-5 1-3,-3 1 7,-4-2-7,-2 3 0,-1 1-1,-4 4-6,0 3-57,0 10-41,0 2-75</inkml:trace>
  <inkml:trace contextRef="#ctx0" brushRef="#br0" timeOffset="18009.827">16732 11690 99,'0'0'58,"0"0"15,0 0 2,0 0-20,0 0 5,0 0-21,0-23-31,0 34-8,0 16 0,0 10 5,-5 5 37,-4 4-21,2-3-14,-4 1 0,5-5-7,0-1 7,3-6-7,3-6 0,0-3 3,0-3-3,8-6 0,10-1 1,3-5 2,10-3 9,8-3 8,6-2-19,4 0 9,-1 0-10,-4-7-4,-8 0-26,-8 1-66,-10-2-37,-7 0-178</inkml:trace>
  <inkml:trace contextRef="#ctx0" brushRef="#br0" timeOffset="18650.4243">17428 11705 153,'0'0'173,"0"0"-137,0 0-36,0 0-19,0 0 18,0 0 1,-49 107 3,34-65 5,1-2-6,3-3 13,2-6-15,3-2 1,0-7-3,3-4 3,2-4-2,1-7-11,0-4-26,0-3-4,4 0-31,9-3 64,2-15-51,5-6 10,-4-6 25,1-6 25,-2-1 13,-2-4 26,-3-1 25,2-2-30,-3 1 7,0 2 2,-1 3 40,-1 11-24,-1 7-13,0 7 37,2 5-56,0 4-23,1 4-4,2 0 0,5 17-1,-1 17 1,1 8 14,-3 6 18,-4 2-18,-4-5-9,-3-1 9,-2-3-11,0-5-3,0-4 1,0-2 2,0-4 0,0-3-3,0-4-5,0-4 0,0-4-73,0-6-27,0-5-52,0 0-89</inkml:trace>
  <inkml:trace contextRef="#ctx0" brushRef="#br0" timeOffset="18822.2866">17441 11941 327,'0'0'1,"0"0"-1,0 0 3,0 0 0,95-8-3,-70 8-45,1 0-63,-3-1-49</inkml:trace>
  <inkml:trace contextRef="#ctx0" brushRef="#br0" timeOffset="19228.5147">17886 11647 99,'0'0'124,"0"0"-89,0 0-27,0 0 18,0 0 7,0 0 2,71-32 13,-54 32-21,3 0-10,2 0-7,2 0-9,0 0 6,-3 0-7,0 0-28,-2 0-113,-8 0-160</inkml:trace>
  <inkml:trace contextRef="#ctx0" brushRef="#br0" timeOffset="19457.2735">18068 11607 79,'0'0'40,"0"0"23,-17 90 12,12-48 1,4 0-12,1-1-47,0-3-8,0-8-9,0-2 3,1-3-3,1-1 0,2-3-10,1 0-10,2-4-33,3-4-28,-1-7-82</inkml:trace>
  <inkml:trace contextRef="#ctx0" brushRef="#br0" timeOffset="19879.1419">18321 11579 223,'0'0'184,"0"0"-142,0 0-42,0 0-3,0 0 3,0 0 9,46 0 1,-13 0-1,2 0-9,0 0 0,-4 0-2,-6-4-20,-5-2-103,-5 0-83</inkml:trace>
  <inkml:trace contextRef="#ctx0" brushRef="#br0" timeOffset="20082.255">18434 11603 68,'0'0'88,"0"0"3,-27 90-26,20-54-13,1 1 0,3-1-20,0-1-12,1-4-6,2-5-11,0 0-2,0-2-1,-1 0-12,-5 2-67,-3-5-129</inkml:trace>
  <inkml:trace contextRef="#ctx0" brushRef="#br0" timeOffset="20269.7403">18301 12026 173,'0'0'68,"0"0"-66,0 0 4,106-2-6,-67-4 0,1 0 0,2 0-5,-6 0-41,-7 3-57,-7-2 22</inkml:trace>
  <inkml:trace contextRef="#ctx0" brushRef="#br0" timeOffset="20785.3384">18950 11575 25,'0'0'74,"0"0"5,0 0-38,0 0-8,0 0-10,-94 17 13,68 17-2,0 5-5,4 7-2,1-1-2,7 0 2,8-4-8,6-4-15,0-3-2,9-4-1,13-3 1,4-3 16,6-6-2,0-7 28,7-7-16,-2-4-5,1 0-10,-1-9-6,-4-9 0,-2-7 11,-4-1 13,-5-6 7,-6-3-24,-6-1-4,-6-1 15,-4-2-22,0 1 5,0 1-8,-11 5 3,-2 3-10,1 8 2,-2 5-44,1 8-20,1 6-50,2 2-31,1 0-93</inkml:trace>
  <inkml:trace contextRef="#ctx0" brushRef="#br0" timeOffset="21408.662">19471 11615 101,'0'0'99,"0"0"22,0 0-58,0 0-34,0 0-20,0 0 39,-51 111 7,35-66-6,4 2-2,0-5-33,4-5-12,5-2 5,-1-3-7,1-7-2,0-2-9,-4-5-20,5-6 13,1-6-71,1-6-39,0 0-59,10-3 26</inkml:trace>
  <inkml:trace contextRef="#ctx0" brushRef="#br0" timeOffset="21830.514">19471 11711 9,'0'0'79,"0"0"-4,28-100-20,-15 75-23,-2 7 0,-3 9 1,-5 3 4,-2 6-11,-1 0-26,0 22 4,0 18-4,0 8 44,0 5-8,0-3-18,2-3-11,6-5-3,3-4 3,3-6-7,0-7 0,1-2 5,3-4-2,1-5 11,-1-5 21,3-6-10,0-3 2,0 0-13,0-2-6,-4-11 28,0-5-2,-3-6-4,-2-4-9,-2-1-3,-2-7-6,0-4-12,1-2 0,2-3 0,1-1 0,-3 0-1,-2 8-11,-2 10-28,-5 8-7,1 8-64,-1 6-26,0 3-34,0 3-67</inkml:trace>
  <inkml:trace contextRef="#ctx0" brushRef="#br0" timeOffset="22142.9994">20129 11950 276,'0'0'86,"0"0"-86,0 0 0,0 0 2,0 0-1,0 0 3,43 92 2,-59-69 1,-8 0 14,-9 1-1,-6-1-20,-3-3-59,0-5-75</inkml:trace>
  <inkml:trace contextRef="#ctx0" brushRef="#br0" timeOffset="24330.7127">21276 11720 230,'0'0'121,"0"0"-32,0 0-30,0 0 21,0 0-25,0 0-55,0 0 0,0 0 0,-12 7 0,8 14 1,1 1-1,3 0 0,0 1-1,0-2 1,0-2 0,13-1 0,2-1 1,1-3 0,1-4-1,4-6-7,-1-2-7,2-2-18,0 0-24,-1-6 4,-5-11 12,2-2 3,-4-5 2,-1 0 12,-4 0 8,-3 1 11,-1 5 4,-1 3 2,-2 4 2,0 6 35,0 3-8,-2 2 7,0 0-38,0 6-5,0 11 5,1 5 2,2 0 1,2 1 18,2 0-14,-1-2-3,5-1 2,-2-4-4,1-1 1,3-1-3,1-4 0,1-1 2,1-5-1,1-2-1,-1-2 1,2 0 0,-4-2-2,-1-9-5,-3-3-15,-4-1 9,-3-2-4,-1 1 10,-2-2-1,0 0 0,0 1 4,-2 2 3,-2 0 0,2 1 15,1 4-2,1 2 5,0 4 4,0 1-5,0 0 6,0 0-23,0 0-1,13 0-3,4 0 0,6 1 4,1-1 0,2 3 2,2 0-6,1 0 4,2 0 0,2 0 0,0 0 0,3 0 0,0 0 0,-1 0 1,-2-2-1,-5-5 0,-4-2 0,-5-1 1,-5-1 1,-5-1-2,-6-3 6,-3-1-5,0-2 7,-9 1-8,-9 5 0,0 5-2,-3 2 5,-3 5 1,-1 2 7,1 17 1,-2 8 0,1 6-4,7 1 1,8-2 23,5-1-18,5-3-10,2-1-2,18-3 0,9-6 6,4-4-6,6-5-4,4-6-2,5-3-68,-2 0 1,-3 0-96,-9 0-153</inkml:trace>
  <inkml:trace contextRef="#ctx0" brushRef="#br0" timeOffset="26106.7066">23119 11747 258,'0'0'48,"0"0"-48,0 0-1,0 0 0,0 0-2,0 0 3,0 9 1,7-3 14,7-2 18,3 1 0,6-2-13,-2-3-13,3 0-7,1 0 12,2 0-12,-2 0 0,1-8 2,-2-3-2,-4-3 0,-3-4-1,-4-3-18,-5-6 9,-5-5-31,-3-4 18,0-2 5,0 2 8,0 3 2,-2 3 7,-2 5 1,-1 5 3,1 6 1,1 4 9,-1 5 24,0 2 2,4 3-6,0 0-33,0 0-14,2 17 12,17 5 0,3 4 2,8 1 4,3 1-3,-2 3 3,-1-3-4,-3 1 1,-4-2 2,-1-3-3,-4-3 0,-8-4 2,-4-2 0,-6-2-4,0-1-10,-1-1-27,-19 0 13,-4-4 22,-2-1 2,2-1-13,4-4 15,7 1 0,7-2 12,3 1-12,3-1 0,0 0-7,0 0-6,1 0 13,15 0 4,4 0 7,4 0-7,1-6-3,0-2 8,4-2-9,7-5 0,1-4 5,2-9-3,-1-3-2,0-7-7,-4-2-17,-4-3 19,-7 1 0,-5 1-9,-6-1 13,-2 2 1,-3-2 3,-1 1 7,2 2-5,-2 3 31,0 5-18,-2 7 6,-2 9 17,-2 8 4,0 4 11,0 3 0,0 0-56,0 27-7,0 15 7,-2 17 2,-8 4 44,-2 5-18,0-1-4,-3 0-2,3-3-8,0-5 7,3-9-18,6-10 1,3-9-4,0-9 0,0-8 0,0-7 0,0-4 0,0-3-6,8 0 10,8-19-4,4-12 0,2-9-24,0-7 0,1 2-13,-4 4 17,3 10 20,-2 8-8,-4 8 6,1 8 0,-4 5-5,0 2 3,-1 9-3,1 14 4,1 4 1,-2 2 2,2 1 0,-1-2-1,2-3 3,-2-2-2,3-3 0,-3-4 0,2-1-4,0-2-35,-3-2-47,1 0-58,-2-2-82</inkml:trace>
  <inkml:trace contextRef="#ctx0" brushRef="#br0" timeOffset="27428.6577">24794 11547 6,'0'0'61,"0"0"-19,0 0 60,0 0-68,-88-59 21,63 56-17,-1 3-18,-2 0 0,-2 12-3,0 14-5,3 8-4,2 6 17,6 0 17,7-1-38,4-6 8,8-4-23,0-4 13,0-4-2,17-6 0,8-2-2,4-9 2,3-4 0,1 0-18,0-3-32,0-13-14,-2-5 16,-5-2 14,-6 2 32,-6 3 2,-8 4 4,-2 7 48,-4 2 38,0 3-45,0 2-14,0 0-31,0 0-17,0 14 17,0 3 2,0-2-1,5 0 2,7-3 0,4-3-3,2-3 20,6-2-3,4-4 5,5 0-22,6 0 9,2-5 1,1-12-6,-1-4-3,-5-3 1,-5-8 1,-3-7 6,-2-6-8,-4-6-1,-7-2 7,-3-1-5,-8-5 2,-1 0-4,-3 1 3,0 0 4,0 9-7,0 8 4,-4 11 24,-4 9-6,1 7-4,-1 7-18,2 7 1,-3 0-2,-5 12 1,-6 24-5,-4 15 4,2 11 1,5 4 0,6 2-2,8 0 2,3-1 0,0-2 0,4-1-3,12-9 2,4-5 1,2-10-2,3-9-2,2-8-1,5-6 0,0-9 0,6-7-16,1-1-8,-2-1 0,-3-17-5,-4-5 27,0-8 7,-5-10 2,2-9-2,2-10-3,-1-3 0,0-5-7,1 2 10,-4-1-2,-9 4 4,-4 6 13,-9 6 8,-3 9 21,0 9 12,-4 8-27,-8 10-11,1 8-4,2 6-14,-4 1-6,-1 18 1,-6 22 5,-4 19-3,4 12 3,4 6-1,8-2 0,5-2 2,3-3 1,0-7-2,8-6 0,11-7-5,1-11 0,4-11-43,1-7-21,2-10-41,0-8-77</inkml:trace>
  <inkml:trace contextRef="#ctx0" brushRef="#br0" timeOffset="28819.2109">26514 11402 125,'0'0'72,"0"0"-17,0 0-3,0 0-16,0 0-31,0 0-7,0 0 4,-33 68 19,26-36-8,0-1 30,5 1-23,2-5-10,0-1-6,0-7-4,12-4 3,-1-2 3,-1-6-6,3-3 0,2-4 5,6 0-2,4-4 3,4-14-6,-2-5 0,-2-4-4,-4 0 4,-2-2 0,-5 4 0,-1 4 1,-7 6 2,-4 5-2,-2 6 39,0 1 29,0 3-64,0 0-5,0 1-13,-8 16 13,1 4 0,1 3-2,4 0 2,2 2 1,0-2-1,0-5-1,0-1-1,5-5 4,13-5-1,4-3-1,2-3 0,3-2 6,0 0-6,-2-11 0,0-7 2,1-3 0,-2-4-4,1-4 0,0-1-4,-4 2 3,-3 3-4,-3 7 7,-7 4 2,-4 6-2,1 5 5,-5 3 14,0 0-11,1 3-8,1 13-23,3 10 23,1 4 0,2-2 5,-1 2-4,0 0-1,-5-2 0,-2-3-5,-4-4-3,-16-4-25,-3-4-26,-1-5 7,7-4 10,5-2 18,6-2 0,5 0 24,1 0 2,0 0-2,0 0 0,0 0-2,0 0 2,4 0-12,16 0 12,5 0 5,6 0-5,4 0 0,1-5 0,4-5 3,3-5-3,2-3 0,2-8-3,-2-5-30,-6-4-36,-6-1 25,-9 1 41,-9 5 3,-8 3 41,-7 6 32,0 7 17,0 5 20,-10 4-66,-8 5-17,-1 0-27,-3 8 3,2 16-5,6 5 2,4 4 0,10 3 11,0 0-2,0-3 7,13-1-6,5-4-9,9-5 4,6-5-5,7-3-1,0-6-26,1-2-107,-4-7-128</inkml:trace>
  <inkml:trace contextRef="#ctx0" brushRef="#br0" timeOffset="29668.1272">28369 11513 201,'0'0'104,"0"0"-54,0 0 14,0 0-40,0 0-20,0 0-4,-90-46 0,61 46 2,-6 20-2,1 10 0,0 6 6,4 6-2,7-1-2,10-4 2,5-5-2,8-5-2,0-3 0,0-6-2,12-4 0,9-7-7,7-5 1,7-2-38,2-5-35,1-14 10,-9-4 23,-5-3 45,-6-1 3,-3 0 21,-4 3 23,-4 6 25,-1 9-10,-6 5 39,0 4-20,0 0-75,1 1-3,1 16-15,2 5 15,2-1 1,2 0 3,8-1-3,8-2-1,12-5-15,9-1 6,10-4-90,2-6-126</inkml:trace>
  <inkml:trace contextRef="#ctx0" brushRef="#br0" timeOffset="33069.6234">4192 13484 48,'0'0'77,"0"0"9,0 0-11,0 0-11,0 0-25,0 0 12,0 0-3,-17-2-17,17 1-14,-1-2-9,1-1 1,0-3-9,0-2 0,0-1 0,1-2 0,13-3 1,2-2-6,2 2 8,0-1-6,3 2 3,0 3-8,1 1 8,2 7 3,6 3-3,-1 0-5,3 20 5,-1 9-3,-6 9 3,-5 6-2,-9 4-1,-8 0-14,-3 2-30,-3-4 14,-15 1 14,-12-3-31,-3-2-1,-3-5-26,-5-2 72,-1-3-30,-1-7 24,7-4 1,9-7 10,9-5 11,10-4 5,3-5 25,5 0 34,0 0-36,0 0-39,0 0 7,16 0-4,12 0 18,11 0-12,6-2-7,4 0 7,3 1-9,0 1-12,1-2 7,-1-2-60,0 0-83,-7-4-31</inkml:trace>
  <inkml:trace contextRef="#ctx0" brushRef="#br0" timeOffset="34423.8264">6027 13341 39,'0'0'74,"0"0"-11,0 0 12,0 0-41,0 0 9,-90-54-1,71 54-4,1 0-25,-1 0 12,-2 18-22,0 7-3,-1 10-3,4 7 2,3 5 2,3 4-6,3 0 6,6-1-1,3-4 1,0-5-1,0-6-6,21-7 1,7-6-1,8-8 4,6-7 4,7-7-2,2 0 1,1-10 1,-3-11 5,1-5-7,-6-5 0,-8-2 14,-9-1 5,-12-4 20,-5 0-22,-10-1 10,0 0-13,-4-1 6,-11-1-14,-9 0-4,-3 7-2,-6 6-27,-4 12-51,0 10-45,-5 6-158</inkml:trace>
  <inkml:trace contextRef="#ctx0" brushRef="#br0" timeOffset="34720.6835">5863 13502 228,'0'0'55,"0"0"-52,0 0 3,0 0 13,0 0 19,97 87 7,-75-57-16,5-1-5,0-1-15,6 0-4,0-3-5,-2-1 0,-3 1 5,-4-4-5,-6-2-27,-3-4-36,-1-4-31,-6-2-65</inkml:trace>
  <inkml:trace contextRef="#ctx0" brushRef="#br0" timeOffset="35543.1675">6676 13497 39,'0'0'106,"0"0"-21,0 0 12,0 0-36,0 0-39,0 0-22,-22 6 0,20 17 14,-1 6-3,3-1-7,0-1 5,0 0-9,3-4 0,11-3-1,2-6 2,6-1 0,1-4-1,2-6 0,-1-1 6,3-2-6,-5 0-2,-4-7-3,0-5-15,0-4-2,-3-2 0,-3-1 4,-2 3 16,-4 1 3,-4 3-1,-1 6 5,-1 3 23,0 3 43,0 0-48,0 4-10,0 11-13,0 5 0,0-2-3,0-2 3,6 0 0,5-3 1,2 0-1,5-2 0,4 0-1,7-2 1,2-3-6,11-2-24,-1-2 11,0-2-13,-7 0 7,-7 0 14,0 0 7,-5 0-60,-4-6-118</inkml:trace>
  <inkml:trace contextRef="#ctx0" brushRef="#br0" timeOffset="36850.0053">7300 13234 245,'0'0'60,"0"0"-41,0 0-9,0 0-2,0 0-7,0 0 7,-2 90 43,2-43 10,2 1-36,1-4 23,-2-2-25,1-6-19,-2-4 7,0-2-11,0-3 0,0-5 5,0-4-3,0-7-1,0-5-1,0-3 3,0-3-7,0 0-3,0 0-4,0 0 11,0-3 6,0-11-3,0-2-3,6-4 0,5-2-3,0-2 3,7 0 0,-2 3 0,2 3 0,-1 4-6,-1 7 4,-2 5-1,2 2-1,-4 0-3,3 18-1,-5 5 5,-2 4 5,-1-2-2,-4 3 0,-3-3 3,0 0-3,0-2 0,-10-3-7,-2-5 4,1-5 6,-2-2-10,2-5 7,0-3-24,0 0 21,2 0-1,1-5 4,0-5 6,3 2-5,4 1 1,-1 3 4,2 0-5,0 3 1,0-1-2,12 0-1,9 1 0,6-2 2,1 0-1,2 0 0,1-1 0,1-1-1,-1-1 1,0 0-10,-2-2 9,-4 1 0,-5-1-3,-6-1 0,-3-1 4,-5-2 3,1-2-2,-2 1 3,-2 1 1,-2 1 5,1 5 21,-2 2 10,0 2 4,0 2 4,0 0-49,0 0-1,0 6-29,0 11 25,0 4 5,1 0 0,2-2 3,5 0-3,0-4 0,3-4 0,4 0-2,0-5 6,0-5-3,7-1-1,-1 0 2,3-5-5,-3-12 4,3-7-1,1-3 2,-1-7 1,-3-6 0,3-5-3,-5-4 0,-4-6 0,-3 1 1,-5 0-1,-5 4 6,-2 8-5,0 8 18,0 13 13,-5 8-12,4 10 31,-1 3-40,-2 11-11,-2 26-16,-3 17 16,6 18 4,0-2-4,3-2 0,0-7 0,0-9 0,12-9 0,6-8-1,0-7-1,3-6-2,1-6 4,3-5-3,1-8-13,4-3-15,1 0-35,-1-12-59,-6-5-84,-7-1-68</inkml:trace>
  <inkml:trace contextRef="#ctx0" brushRef="#br0" timeOffset="37178.1138">7820 13453 39,'0'0'29,"0"0"62,0 0-27,84 0-18,-47 0-6,7 0 9,5 0-33,-4-5 4,-2-1-16,-6 0-2,-7 0-1,0 1-1,-2-2-108,-4-1-159</inkml:trace>
  <inkml:trace contextRef="#ctx0" brushRef="#br0" timeOffset="37412.4761">7743 13276 532,'0'0'37,"0"0"-24,0 0-13,0 0-16,0 0-64,0 0-104</inkml:trace>
  <inkml:trace contextRef="#ctx0" brushRef="#br0" timeOffset="38547.9356">9494 13268 72,'0'0'70,"0"0"-26,0 0 25,0 0-42,14-85-14,-14 66 19,0-1-15,-14 2 49,-4 1-34,-4 3-29,-3 3 26,-2 4-29,2 4 4,0 3-10,-1 0 13,0 7-10,6 6 3,6 5-3,5 8-1,3 7 1,6 7 0,0 6 1,3 2 2,20 2 5,5-5-5,8-2-10,7-5 10,-1-5-8,1-4 8,-4-4-1,-7-1 2,-6-1-6,-10-1 3,-8-2-9,-8 1 11,0-1-4,-8-2 0,-18-2 4,-7-2 12,-3-5-1,-3-3 7,-1-6-14,6 0 9,-1 0-10,1-14-3,7-2-7,6-4-67,5 0-49,4-2-156</inkml:trace>
  <inkml:trace contextRef="#ctx0" brushRef="#br0" timeOffset="39207.5022">10067 13147 150,'0'0'85,"0"0"22,0 0-14,0 0-20,0 0-8,0 0-48,0 3-13,-13 31-4,-1 18 26,-5 5 9,-1 2-12,1-2-19,1-6 4,-1-4-4,1-4-1,0-4-1,0-5-2,3-5-36,2-3-50,2-3-61,4-7-96</inkml:trace>
  <inkml:trace contextRef="#ctx0" brushRef="#br0" timeOffset="39566.857">9730 13186 356,'0'0'98,"0"0"-98,0 0-4,0 0 2,0 0 2,14 86 7,-6-52-2,4-1-5,3-1 1,0-3-1,1-4-29,-2 0-64,0-4-30,-3-8-93</inkml:trace>
  <inkml:trace contextRef="#ctx0" brushRef="#br0" timeOffset="40230.0952">10624 13237 214,'0'0'11,"0"0"-10,-82-48 1,49 34 0,0 5 26,2 2 39,4 2-18,4 2 13,4 2-6,10 1-19,0 0-26,6 0-11,2 0-2,1 6-15,0 17-11,1 8 27,17 6-2,7 4 3,8 1 0,3-2-11,6-5 12,-1 0-5,-3-4-6,-4-3 10,-9-2 0,-6-1-2,-6-1 2,-9 2 3,-4-2-2,0-1-2,-10-2 3,-16-2 2,-5-2 5,-9-2-7,-2-5 6,0-2-3,1-7 0,3-1-4,4 0-1,4-4-9,5-13-70,8-2-124</inkml:trace>
  <inkml:trace contextRef="#ctx0" brushRef="#br0" timeOffset="41011.4298">10846 13172 168,'0'0'160,"0"0"-116,0 0-34,0 0-10,0 0 0,0 0 0,55 0 14,-13 0 33,10 0-17,2 0-14,-3-3-9,-4-2 4,-5 0-11,-7-1-6,-7 3-46,-9-2-71,-10 4-115</inkml:trace>
  <inkml:trace contextRef="#ctx0" brushRef="#br0" timeOffset="41292.5395">11092 13180 143,'0'0'52,"0"0"-9,-10 86 36,5-43-27,-2 1-12,7-2-23,-3-1-6,3-6-8,-2-4 4,2-2-6,0-4-1,0-4 0,0-3-3,0-3-19,0-6-39,0-2 13,2-4 10,10-3-115</inkml:trace>
  <inkml:trace contextRef="#ctx0" brushRef="#br0" timeOffset="41648.782">11547 13195 260,'0'0'42,"0"0"38,0 0-70,0 0 1,0 0-11,-19 90 29,14-45-6,-1 1 13,3-7-18,0-3 7,0-3-21,2-4-4,1-4 1,0-2-1,0-2-28,0-5-40,0-1 38,0-7-38,3-6-130</inkml:trace>
  <inkml:trace contextRef="#ctx0" brushRef="#br0" timeOffset="41914.3955">11580 13113 293,'0'0'57,"0"0"-10,0 0-38,0 0-8,0 0-1,106-65 0,-79 65 3,1 0-4,-1 0 1,-3 2-2,-2 11-1,-5 1-20,-3 6-49,-3 0-38,-6-1-48</inkml:trace>
  <inkml:trace contextRef="#ctx0" brushRef="#br0" timeOffset="42148.7578">11549 13394 185,'0'0'26,"0"0"-26,0 0 0,0 0 62,0 0-9,0 0-9,95 3-19,-65-3-25,-3 0 3,-6 0-3,-5 1-2,-3 8-80,-7 5-59</inkml:trace>
  <inkml:trace contextRef="#ctx0" brushRef="#br0" timeOffset="42351.8712">11531 13705 61,'0'0'81,"0"0"-18,0 0-18,103 0-28,-72-1 2,3-2-12,1-2-7,-2-1-5,1 0-63</inkml:trace>
  <inkml:trace contextRef="#ctx0" brushRef="#br0" timeOffset="42929.97">12105 13157 97,'0'0'189,"0"0"-59,0 0-58,0 0-69,0 0-1,0 0 0,-10 110 17,5-66 12,1-2-17,4-3-11,-3-6-2,3-1 3,0-5-2,0-4-2,0-4-21,0-4-35,0-6-13,0-4-41,0-5-29,10 0-32</inkml:trace>
  <inkml:trace contextRef="#ctx0" brushRef="#br0" timeOffset="43421.8457">12146 13237 17,'0'0'42,"25"-78"29,-12 48-1,-2 7 3,1 8 24,-1 6-41,-1 6-29,3 3-15,2 2-12,4 22 0,-2 9 7,-3 6-6,-6 5 22,-8-2-19,0-3-3,0-7 7,0-6 8,0-3-9,0-8-1,0-4-6,0-5 3,0-3-3,3-3-1,5 0 1,3 0 4,4-14 4,5-9 0,-1-6-7,4-6 5,0-6-5,1 2 1,0 5 1,-1 8-3,-4 8 3,-6 9 4,-5 9-1,2 0-6,-1 7-1,-3 23 1,-4 11 1,-2 7 6,0 3 4,-2 1 11,-5-4-13,4-6 13,1-3-11,2-6-10,0-3 7,0-4-8,0-2-1,0-6-1,0-3-37,2-4-43,5-7-84,2-4-75</inkml:trace>
  <inkml:trace contextRef="#ctx0" brushRef="#br0" timeOffset="52331.3215">13493 13189 258,'0'0'62,"0"0"-19,0 0-35,0 0-8,0 0-115,0 0-46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0:39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13237 1107 255,'0'0'132,"0"0"-50,0 0 5,0 0-74,0 0 21,0 0-3,0 0-15,0-20 23,0 20-38,0 11 1,0 16 21,2 12 6,1 11 20,0 7-46,-1 2 4,-2-2 3,1-3-9,1-3-1,-1-6 0,1-4 15,-2-7-31,3-5-12,2-6-78,0-5-14,1-9-158</inkml:trace>
  <inkml:trace contextRef="#ctx0" brushRef="#br0" timeOffset="485.4598">13120 1003 370,'0'0'53,"0"0"30,0 0-63,0 0 49,42-87-32,-19 75-32,3 3 47,2 3-23,8 6-17,4 0 44,8 22-55,5 17 36,6 16-24,-5 8 10,-8 3-10,-12 0-13,-6-3 8,-11-3-16,-1-1 23,-10-5-15,-6-4 0,0-2 11,-27-3 1,-10-1-10,-10-6 0,-11-4 15,-3-5-13,2-5-4,2-6 0,11-7-14,7-7 4,3-4-43,5 0-46,7-17-19,9-11-122</inkml:trace>
  <inkml:trace contextRef="#ctx0" brushRef="#br0" timeOffset="986.8132">13880 1119 486,'0'0'66,"0"0"-33,0 0-22,0 0 20,0 96 75,0-43-53,0 1-31,0-1 27,0-7-40,0-5-6,0-8-3,0-1 21,2-5-47,1-5 26,5-2-14,-4-8-20,2-9-152,3-3-62,-5 0-134</inkml:trace>
  <inkml:trace contextRef="#ctx0" brushRef="#br0" timeOffset="1218.6096">13927 1069 356,'0'0'76,"0"0"10,0 0-19,13-78-35,7 63 0,4 0-26,2 6 17,0 6-8,2 1-6,2 2 10,3 2-19,1 10-4,-3 6-18,-5 1-181,-13 3-127</inkml:trace>
  <inkml:trace contextRef="#ctx0" brushRef="#br0" timeOffset="1411.8405">13919 1366 211,'0'0'37,"0"0"8,0 0 76,0 0-40,91 3-50,-58-8-11,-6 5 1,-2 0-6,-8 0-30,-11 8-13,-6 7-234</inkml:trace>
  <inkml:trace contextRef="#ctx0" brushRef="#br0" timeOffset="1603.8025">13902 1646 241,'0'0'54,"0"0"33,0 0 79,0 0-122,101 1 2,-62-8 17,3-3-58,-4 3 13,-2-1-18,-6 5-27,-3 0-45,-5-1-213</inkml:trace>
  <inkml:trace contextRef="#ctx0" brushRef="#br0" timeOffset="2051.7935">14425 1096 181,'0'0'458,"0"0"-334,0 0-89,0 0 12,0 0-46,0 0 6,-19 32-14,19 18 14,1 8 4,7 3 13,2-4-12,7-6 0,2-7-12,3-5 6,5-10-16,0-1 17,1-8-7,4-7 0,2-8 6,5-5-7,4 0 1,-1-17 0,-8-7-1,-4-5 7,-9-4-6,-9-5 0,-3-2 14,-8-4-14,-1-1 0,0 1 6,0 3-16,-10 4 10,1 6-23,0 5-32,3 6-179,5 7-161</inkml:trace>
  <inkml:trace contextRef="#ctx0" brushRef="#br0" timeOffset="2405.9832">15035 998 596,'0'0'22,"0"0"-3,0 0 0,0 0 29,0 0-48,0 0 2,48-14 15,-12 22 4,4-3 22,8-4-14,0-1-26,5 0 20,-1 0-23,-2 0 5,-7-6-12,-9 3-9,-10 1-105,-13 2-120,-10 0-185</inkml:trace>
  <inkml:trace contextRef="#ctx0" brushRef="#br0" timeOffset="2668.6075">15301 1027 18,'0'0'465,"0"0"-428,0 0 58,-15 99 15,12-60-42,3 2 1,0-2-51,0 0 10,0 2-27,0-2 20,3-3-16,3 2-5,-5-5 0,-1-1-3,0-5 7,0-3-8,0-5-15,0-5-77,2-5-62,4-8-145</inkml:trace>
  <inkml:trace contextRef="#ctx0" brushRef="#br0" timeOffset="3154.3236">15899 1089 454,'0'0'61,"0"0"-48,0 0 28,0 0 33,-16-84-38,7 70 40,0 0-29,-5-1-14,-5 5 14,-5 1-45,2 7 20,-5 2-22,2 3 10,2 20-16,5 7 6,3 7 0,8 7-7,7 1 10,0 2-3,18-2 0,19-1 3,11-4-10,9 1 7,1-6 0,-3-5-5,-9-3 15,-13-5-10,-12-3 0,-15-1 6,-6-3-10,-3 0 4,-24-2 0,-7-1 18,-8-1-7,-1-3-3,1-6-8,3-2 11,2 0-28,4 0 1,0 0-54,5 0-82,1-2-174</inkml:trace>
  <inkml:trace contextRef="#ctx0" brushRef="#br0" timeOffset="3909.4214">16600 956 99,'0'0'69,"0"0"31,0 0 19,0 0-19,0 0-13,0 0 16,-95-1-39,73 1 6,-5 12-29,-5 10-33,0 12 9,-6 9-17,5 7 4,5 4 6,9 0 1,10-2-4,9 0 4,0-4 5,10-4-7,11-4 4,9-6-3,9-9-16,8-7 11,8-10-5,4-7 0,0-1-16,-3-1 14,-9-14-103,-12-5-250</inkml:trace>
  <inkml:trace contextRef="#ctx0" brushRef="#br0" timeOffset="5598.3233">16955 920 343,'0'0'175,"0"0"-127,0 0 22,0 0-41,0 0 8,0 0 2,0-3-32,0 30-7,3 11 58,3 9-25,-4 5 11,-2 1-37,3-2 3,-2-4-1,2-3 10,0-1-18,1-4-1,-1-4 2,-2-5-23,-1-11-1,3-4-69,0-8-97,-2-7-204</inkml:trace>
  <inkml:trace contextRef="#ctx0" brushRef="#br0" timeOffset="6015.0489">17060 1178 467,'0'0'89,"0"0"-51,0 0-38,0 0 13,0 0-13,0 0-1,85-29-5,-54 26 10,2 0-4,-3 0 2,-2-3 12,-7 0-14,-1-5 0,-4-1 1,-3-4-5,-4-4 8,-4 1-4,-3-5 4,-2 1 10,0-3-5,0 4 2,0 3 34,-3 6 57,1 8-45,2 4 6,0 1-36,0 5-9,0 25-19,0 15 1,0 10 0,0 0 13,5-4-9,3-7-4,-2-2 0,2-5 18,1 0-20,-2-6 2,-2-2-14,-2-8 14,0-5-99,-2-5-126,1-11-422</inkml:trace>
  <inkml:trace contextRef="#ctx0" brushRef="#br0" timeOffset="6678.8948">18729 830 276,'0'0'134,"0"0"-72,0 0 19,0 0-3,0 0-72,0 0 13,-23 136 54,6-72-27,1-1 18,2-7-48,1-6-10,4-4 7,1 0 1,-1-3-14,-2-2 0,0-5 15,-2-6-21,4-4 6,1-8-37,4-5 14,2-8-105,2-5 20,0 0-76,0-8 16</inkml:trace>
  <inkml:trace contextRef="#ctx0" brushRef="#br0" timeOffset="6979.552">18686 970 195,'0'0'100,"12"-78"1,-4 49 5,2 9-35,-3 9-16,1 8-25,4 3-26,1 1 23,8 29-22,-1 14 48,0 14 24,-6 9-50,-4-3 18,-4-4-35,-3-7-7,0-4 6,-3-5 2,0-4-11,0-3 0,0-7 9,0-1-12,0-8 3,0-6-26,0-4 18,0-7-81,0-4-41,0 0-65,0-12-223</inkml:trace>
  <inkml:trace contextRef="#ctx0" brushRef="#br0" timeOffset="7164.4709">18649 1171 125,'0'0'152,"0"0"-150,0 0 2,101-1 44,-66 1-30,-1 0-4,-1 0-14,-5 0-57</inkml:trace>
  <inkml:trace contextRef="#ctx0" brushRef="#br0" timeOffset="7881.9218">19168 897 419,'0'0'95,"0"0"15,0 0-18,0 0-21,0 0 6,0 0-77,-1-15 11,1 56-7,0 16 1,0 8 33,-5 1-36,1-7 10,-1-6-2,2-8-7,3-5-3,0-4 1,0-7 22,0-6-19,2-7-4,13-4 2,7-5-14,9-7 16,14 0-4,4-11 0,9-9-15,-1-2 5,-9-2-102,-10 1-332</inkml:trace>
  <inkml:trace contextRef="#ctx0" brushRef="#br0" timeOffset="8721.731">19960 759 314,'0'0'86,"0"0"-8,0 0 9,0 0-24,-104-32-28,69 32 23,-3 22-18,-3 15-20,3 20 21,2 13-33,7 5 16,9 0-10,9-9-1,6-10-6,5-6-7,0-5 0,10-7-6,8-5 13,4-8-7,6-7 0,4-9 10,4-6-7,1-3-3,-2-3-13,-3-15 12,-10-5-49,-8-2 28,-13-4 14,-1 1-15,0-2 13,-12 1 6,3 4 4,0 2-3,5 2 15,2 6-12,2 3 23,0 4-17,3 2 2,15 3-8,8 3 0,3 0-12,1 0 18,-1 13-6,-6 8 0,-6 2 8,-7 6-10,-7-2 2,-3 3 0,0-3 14,0-1-5,-11-4-9,3-4 0,0-4-23,2-5 0,5-4-107,1-5-139,0 0 0</inkml:trace>
  <inkml:trace contextRef="#ctx0" brushRef="#br0" timeOffset="9138.418">20346 858 395,'0'0'120,"0"0"-58,0 0-10,-104-15-7,76 40-38,2 12 23,3 13 34,3 7-37,5 3 39,7-6-46,8-2-16,0-7 2,5-5 2,13-4-8,6-5 0,3-10 9,0-8-9,2-10 0,4-3 0,2-5-3,2-17 12,2-10-9,-5-3 0,-5-5 5,-9 0-12,-9-1 9,-9-1-2,-2-2 3,-10 1 6,-10-4-9,2 3 0,0 7-65,7 6 5,5 13-173,3 6-162</inkml:trace>
  <inkml:trace contextRef="#ctx0" brushRef="#br0" timeOffset="9523.8585">20702 788 519,'0'0'138,"0"0"-54,0 0-52,0 0-25,0 0-10,0 0 6,-6 114 1,4-45 50,-2 1-31,-1-7-9,1-4-5,-2-10 12,5-2-21,-1-5 0,1-4 4,-1-6-27,2-10 11,0-7-65,0-8-51,0-7-127,6 0 0</inkml:trace>
  <inkml:trace contextRef="#ctx0" brushRef="#br0" timeOffset="9987.4321">20743 801 635,'0'0'175,"0"0"-126,0 0-9,0 0-26,0 0 6,0 0-23,71-33 3,-36 33 0,0 15-17,-7 6 19,-7 7-2,-11 4 0,-10 3-3,0 2-2,-20 0-34,-12-4-7,-3-5 19,-3-5-27,2-7 54,3-2-3,8-3 14,6-5-8,10-3 5,3-2 15,6 1 7,0 2-30,0 5 0,9 3 1,10 3 15,6 3 5,1 3-7,1 2-8,-2 3 22,0 2-18,1 0-10,-1 0 0,-2-4 21,0-1-22,-2-4 1,-6-2-20,-2-5 5,-3 0-114,-6-6-36,-2-3-83</inkml:trace>
  <inkml:trace contextRef="#ctx0" brushRef="#br0" timeOffset="10504.4423">21229 780 513,'0'0'189,"0"0"-142,0 0-44,0 0 47,0 0-25,88 6-12,-53-6 15,5 0-22,-2 0-2,-2 0-4,-8-3-34,-7-1-30,-14 1-139,-7-2-150</inkml:trace>
  <inkml:trace contextRef="#ctx0" brushRef="#br0" timeOffset="10742.5423">21376 776 304,'0'0'65,"0"0"-8,0 0 48,-27 108-28,24-63-16,0 3 33,3 1-41,0-3-8,0-1-17,2-7-12,7-2-13,-1-3-3,-1-1 0,-1-4 0,-3-2 13,-3-6-13,0-4 0,0-4-60,0-6-28,-5-4-119,1-2-155</inkml:trace>
  <inkml:trace contextRef="#ctx0" brushRef="#br0" timeOffset="10927.449">21306 1316 428,'0'0'272,"0"0"-241,0 0-28,0 0-3,0 0 0,0 0 46,60 14-38,-26-11 9,3-2-11,1 1 12,0-2-25,0 0 7,-3 0-61,-2-3-71,-4-8-198</inkml:trace>
  <inkml:trace contextRef="#ctx0" brushRef="#br0" timeOffset="11475.6852">21892 745 364,'0'0'145,"0"0"-79,0 0-51,0 0-5,0 0 15,0 0 14,29 20 3,-1-14 16,9-3-37,7-3 23,5 0-40,3 0 9,2 0-9,-2-1-4,-3-7-57,-10 2-104,-12-1-205</inkml:trace>
  <inkml:trace contextRef="#ctx0" brushRef="#br0" timeOffset="11745.0813">22164 779 53,'0'0'262,"0"0"-142,0 0 65,-9 90-79,9-51-40,-1 5-11,1 1-50,0-3 39,0-1-40,0-4 3,0-2-2,0-3-1,3-4-4,4-2 0,2-4-3,3-4 0,4-1-57,2-5-109,1-7-57,1-5-153</inkml:trace>
  <inkml:trace contextRef="#ctx0" brushRef="#br0" timeOffset="12114.9004">22632 779 279,'0'0'111,"0"0"-42,0 0 99,0 0-38,0 0-70,0 0-48,0 58 4,-1-9-16,-2 0 2,1 1 30,2-6-23,0-7-9,0-3 5,0-9-7,0-4 8,0-4-6,-3-7 0,-1-4-16,4-4-1,0-2-84,0 0-13,0-11-70,0-9-119</inkml:trace>
  <inkml:trace contextRef="#ctx0" brushRef="#br0" timeOffset="12615.9128">22653 705 434,'0'0'73,"0"0"22,0 0-32,0 0-29,79-72 19,-56 67-52,0 5 11,2 0-2,-2 15-2,0 11-8,-4 8 34,-6 5-27,-5 2 37,-3-2-31,-5-3-12,0-5 19,0-7-12,0-6-8,0-8 0,0-7 8,0-3 1,0 0-9,0 0 0,0-8 0,13-11 5,2-6-5,4-7 0,3-3 9,3-2-11,4-1 2,3 5 0,2 6-10,-7 10 13,-6 10-3,-7 7 0,-5 7-13,-1 23 5,-5 12 16,-3 13 1,0 8 24,-8 2-26,-4-4 11,2-3 1,3-10-5,1-6-11,1-6-3,-1-4 0,0-2-12,0-6-26,-1-5-31,-1-5-165,0-11-379</inkml:trace>
  <inkml:trace contextRef="#ctx0" brushRef="#br0" timeOffset="14388.8199">12641 1983 89,'0'0'35,"0"0"26,0 0-1,83 1 20,-57-1 19,2 0-24,3 0 9,1 2-30,5 1-28,5-1 22,7 0-40,8-2-6,7 0 4,5 0 9,0 0-15,-3 0 0,-3 0 4,-2 0-9,-1 0 5,-2 0 0,-3-2 0,3-1 12,4-1-12,5 0 0,7-1 2,2 1-10,3-2 9,-2 2-1,0 2 0,-1 0 5,3 1-5,-1-2 0,1 0 7,-1 0-22,2 0 16,2-2-1,4 1 0,-2-2 11,1-1-11,0 2 0,0-1 1,-1-1-9,4 3 8,4-2 0,7 2-1,4-3-10,0 3 4,-5-2-5,-1 1 12,-4 2-12,-2-1 12,-2-1 0,-1 3 0,3-3 11,0 0-14,3 1 3,2-2 0,2 1-4,2 2 4,-2-1 0,3 2 0,-4-1 6,-2 1-6,-1 0 0,-1-1 1,-2 3-13,0-2 16,0 2-4,-2 0 0,1 0 16,2 0-15,2 0-1,3 0 4,2 0-6,0 0 5,-2 0-3,2 0 0,1 0 12,-3-2-14,0 0 2,-5 0 0,-3 1-10,-3 1 14,-3 0-4,1 0 0,0 0 8,2-2-11,-2 1 3,-1-2 0,-1 0-10,2 1 16,-1-1-6,-2 0 0,-1 2 5,-3-1-5,0 2 0,-2 0 3,-1 0-10,1 0 7,4 0 0,7 0 0,8 0 9,5 0-12,7 0 3,4 0 0,2 3-7,8 0 10,-1 2-3,3-1 0,-1 1 8,1-2-11,5-1 3,0 3 0,6-1-7,-2 0 8,2 2-1,2-2 0,-2 4 10,0-1-12,0-1 2,1 2 0,2-1-10,1 0 14,-1-2-4,0 1 0,-8 2 5,-1-1-7,-3 1 2,-9 1 0,-6-2-7,-8 3 11,-4-2-4,-10 3 0,-10-2 7,-16 2-11,-16-1 4,-13-2 0,-15-1-11,-12-2 11,-5-2-64,-5-3-87,-18 0 78,-10 0-197</inkml:trace>
  <inkml:trace contextRef="#ctx0" brushRef="#br0" timeOffset="17265.0686">17676 874 131,'0'0'184,"0"0"-60,0 0-50,0 0-8,0 0 19,0 0-65,3-3 10,-3 1 13,0 2-40,2 0 28,-2 0-31,0 0 0,0 0 13,0 0-1,0 0-12,0 0 0,0 0 13,0 0-14,0 0 1,0 0-11,0 0 5,-2 0-19,-4 0-21,1 0 27,1-1-18,0 1 32,1 0-19,1 0 10,-1 0 4,2 0-48,1 0 33,0 0-14,0 0-2,0 0 40,0 0-5,0 0 6,0 0-3,0 0 13,0 0-9,1 0 5,1 0 0,-2 0 11,0 0-16,0 0 0,1 0 25,1 0-8,1 0 21,1 0-32,-1 0 2,0 0 6,-1 0-15,1 0 6,-2 0 8,2 0-10,2 0-4,-2 10 7,1 5-4,0 5 42,-4 2-13,0 0-7,0 3 22,-10-1-44,-7-1-6,-5-1-2,-3 4-137,-5-1-137</inkml:trace>
  <inkml:trace contextRef="#ctx0" brushRef="#br0" timeOffset="17866.5578">17773 1431 260,'0'0'78,"0"0"-64,0 0 68,0 0 6,0 0-14,0 0-1,0 0-20,0 0 8,3-8-23,2-3-34,2-4 10,-3-3-14,4-1 1,-1-4-10,1 2 14,1 2-5,-5 5 0,-1 5 3,-1 4-6,-1 4 3,-1 1 0,2 0-17,1 0 7,4 13 10,7 8-11,2 5 27,3 0-19,5 2 3,-3-4 0,-1-2-3,-4-1 6,-7-5-3,-8 1 0,-1-3 14,-7-1-13,-18 0-1,-8 1-17,-3-2-4,-3 0-102,0-3-190</inkml:trace>
  <inkml:trace contextRef="#ctx0" brushRef="#br0" timeOffset="20731.5513">3564 3434 482,'0'0'85,"0"0"-79,0 0-6,0 0-5,0 0 5,88 38 41,-27-35 7,9-3 13,8 0-49,2 0 15,-1 0-3,-7 0-16,-5-5 5,-9 5-13,-11 0-38,-12 0-34,-15 0-115,-14 0-108</inkml:trace>
  <inkml:trace contextRef="#ctx0" brushRef="#br0" timeOffset="21244.0029">4978 3125 369,'0'0'178,"0"0"-170,0 0 37,0 106 15,0-60 40,0 1-51,0 1-34,0-3 34,0-1-48,3-4 5,2 0 8,-2-7 2,-2-2-16,1-5 0,-1-5-56,1-6-2,1-10-161,5-5-102</inkml:trace>
  <inkml:trace contextRef="#ctx0" brushRef="#br0" timeOffset="21560.4421">4992 3081 264,'0'0'21,"0"0"-20,0 0 89,0 0-33,0 0 13,0 0-1,89-66-30,-62 83 28,3 7-12,-5 5-23,2 1 5,-12 0-31,-1-3-6,-10 0 0,-4-1-3,-2-1 1,-22-3-6,-5 1-16,-3-5 20,1-7-48,7-4-83,5-7-175</inkml:trace>
  <inkml:trace contextRef="#ctx0" brushRef="#br0" timeOffset="22478.0867">5411 3622 275,'0'0'52,"0"0"40,0 0-51,0 0 17,81 29-22,-58-29-13,3 0 46,0 0-57,0-2 26,-5-7-31,-3-3 11,-5-3-3,-1-3-15,-6-3 2,-6-1 13,0-3-3,0-1-12,-11 4 0,-6 1-2,-4 1-3,3 7 4,-3 4 1,7 1 11,3 5 0,3 2-11,5-1 0,3 2-6,0 0 5,8 0-30,14-1 28,9-2-8,2-2 16,3 2-5,0 3 0,0 0 6,-2 0-6,-3 5 0,2 10 2,-2 7-2,-5 3 13,-5 0 2,-11 4 10,-7-1-21,-3-1 43,0-1-21,0-4-21,0-2 0,0-3 4,7-5-9,16-5 0,8-7-42,8 0-25,6-11-150</inkml:trace>
  <inkml:trace contextRef="#ctx0" brushRef="#br0" timeOffset="23627.8934">6489 3372 161,'0'0'302,"0"0"-243,0 0 12,0 0 5,0 0-51,0 0 12,-69 16-4,55 6-25,0 2 33,1 3-30,4 2 3,3-4 19,3 1-22,3-4-5,0-4-6,3-1 12,8-5-14,2-3 2,2-3 0,7-4 0,1-2 13,5 0-13,-1-11 0,-3-4-30,-9-3 20,-2-2-50,-10 0 40,-3 2 8,0 0-11,0 2 23,-9 1 0,2 1 7,-1 2 11,1 3-12,1 2 29,1 0 12,4 5-46,1-1 8,0 0-9,1 1-9,13 1-1,5-5 6,5 1 4,0-1-1,3-1-6,-2-1 6,2-4 1,-3-4-11,-5 1-4,-1-3 12,-6-1-5,-3-2-5,-2-1 21,-5-3-8,-2 1 0,0 3 5,0 2 14,-5 2-14,-2 7 25,4 2 11,0 7-33,2-1 27,-1 2-35,2 0 8,0 8-18,0 20 9,0 19 1,0 12 0,3 10 16,-1 2-10,-1-4 0,-1-3 3,0-4 16,3-4-22,-1-4-3,2-2 0,-1-5 7,-2-6-17,2-7-11,-1-11-38,7-11-31,2-10-205,3-1-204</inkml:trace>
  <inkml:trace contextRef="#ctx0" brushRef="#br0" timeOffset="24514.4191">6848 3475 488,'0'0'7,"0"0"6,0 0-9,0 0 16,71-79 62,-57 73-53,-1 6 21,-1 0-19,2 2-16,-1 14 2,-3 5-17,-2 0 6,-4 4 19,-4-1-20,0-2-5,-13 0 0,-9-4 12,-3-1-23,-3-3 11,1-5-33,2-5 22,11-2-23,3-2 26,6 0 4,4 0-20,1-5 24,0 1 0,0-1 0,0 3 29,9-2-28,7 1-1,4 0 0,5 3 17,2-1-18,1 1 1,5 0 0,0 0-3,0 0 5,1-3-2,6 0 0,-3-3 7,-5-1-8,-6 0 1,-6 0 0,-4-5-1,-5-2 4,-5-1-3,-2-5 0,-4-1 15,0 0-9,0-1-4,-10 4 4,-1 4 16,1 4-17,1 5 15,3 4 0,3 1-5,0 0-22,3 3 7,0 12 0,0 4-15,0 2 13,0 1 2,12-1 0,4-3 14,1-4-17,4-1 3,2-4 0,4-5 8,0-1-3,-1-3-2,-4 0-3,0 0 9,-8 0-9,-4 0 0,1-7 0,-7-1-3,1-2 12,-1-1-9,-2-1 0,-1-1 9,-1 0-23,0 1 14,0 2 0,0 2-9,0 3 15,0 4-6,0 1 11,0 0-6,0-1 9,0 1-14,0 0-45,0-3-127,0 1-196</inkml:trace>
  <inkml:trace contextRef="#ctx0" brushRef="#br0" timeOffset="25115.685">7474 3288 193,'0'0'48,"0"0"-41,0 0 12,0 0 61,0 0 23,0 0 10,-30-45-45,19 45-33,-3 0-31,3 0 8,0 0 21,2 0-18,-2 0-1,1 4 3,-1 7-9,-2 1-8,-2 4 0,3 1 9,-3 0-12,0 4 3,5 0 0,1 4-10,3 5 12,1 2-2,5-1 0,0 0-6,0-3-2,3-4-56,9-6-18,3-6-40,3-3-50,1-6 15</inkml:trace>
  <inkml:trace contextRef="#ctx0" brushRef="#br0" timeOffset="25786.2434">7461 3249 270,'0'0'128,"0"0"-45,0 0-50,0 0 29,0 0-50,0 0-10,10-2 12,1 8-11,-2 9-3,2 6 27,-3 3-18,-2 1 28,-6 2-8,0-2-17,0 1 7,0-2-19,-6 0-21,-3-2-35,-3-1-146,2-4-73</inkml:trace>
  <inkml:trace contextRef="#ctx0" brushRef="#br0" timeOffset="26773.2603">7456 3238 37,'0'0'64,"0"0"40,0 0-51,0 0 31,0 0 20,0 0-29,82 18 7,-65-18-37,5 0-27,-1 0 45,-1 0-62,0 0 6,-2-3-5,-1-4 21,-3-4-13,-3 1-10,-3-3 1,-4 0 12,-2 1-6,-2-2-7,0-1 7,0 2 5,0 1-2,-3 3-10,1 2 2,1 5-5,-1 2 8,2 0-5,0 0 0,0 10-7,0 10 7,6 4 10,6 3-9,1 2 5,4-1 0,-2 1-6,-1-1 9,-6 0-1,-2-1 5,-3-2-1,-3-2-6,0 1 10,-12-3-4,-4-1-12,-4-4 0,2-6 9,5-3-16,1-4 7,3-3 0,6 0-4,0 0-7,1 0 11,2 0 0,0-3 7,0-1-13,0 3 6,14-1 0,8-1-16,7-2 18,0-1-2,4-4 0,2-2 8,2-2-12,6-4 4,-4-2 0,1 0-7,-7-1 7,-9 0 0,-5-5-3,-10 1 7,-4-1-10,-5 2 6,0 2 0,0 3-4,0 8 22,0 3-18,0 6 31,-6 2-31,0 0 30,-7 14-30,-1 13 0,1 8-18,4 2 26,6 0-8,3-4 0,0-5 3,1-4-24,13-4 0,2-5-42,3-8-53,2-3-95,5-4-160</inkml:trace>
  <inkml:trace contextRef="#ctx0" brushRef="#br0" timeOffset="27274.5033">8544 3250 378,'0'0'146,"0"0"-4,0 0-11,0 0-29,0 0-88,0 0 12,-76-25-26,52 41 12,0 8-9,5 2-3,2-1 0,8 1 0,6-5 7,3-1-7,0-5 0,0-2 6,8-2-15,5-6 9,5-3-4,1-2-8,3 0-5,-2-15 8,3-9 6,-1-7-5,-2-8 0,-1-10 8,-1-3 0,1-2-4,0-5 16,-2 2-12,-1-2 33,-4 5-7,-4 7 50,-5 12-49,-3 13 3,0 13 5,0 9-25,0 1-18,0 34 8,0 22-4,0 19-5,0 5 10,-11 0-1,4-2 0,2-5-68,5-9-7,0-14-111,0-16-429</inkml:trace>
  <inkml:trace contextRef="#ctx0" brushRef="#br0" timeOffset="28393.1174">10084 3384 486,'0'0'118,"0"0"-104,0 0-14,0 0 10,0 0 8,0 0 50,43 20-57,-21-20 20,4-9-10,-1-6-10,0-5-3,-2-1-8,-5-2-19,-2 2 13,-5 3-28,-4 3 33,-3 0-13,-2 6 28,-2 4-13,0 3 6,0 2 9,0 0 30,0 0-46,0 18 0,0 5-12,0 4 27,0-2-18,0-1 3,0-3 0,4 0-10,5-5 15,-1-2-5,7-2 0,-2-6 8,2-3-8,0-1 0,1-2 2,-2 0-17,2-7-36,-1-10 46,6-6-3,1-6 9,-2-2-7,4-1 6,-2 4 0,-4 8-9,3 5 15,-6 9-6,3 4 0,-2 2 14,-1 8-10,0 12-4,-2 7 2,-2-2 52,1 6-49,-6-5 19,-3 0 15,-3-2-37,0-4 32,0-5-28,0-3-3,0-6 21,-2-1-16,1-5-8,-1 0 2,2 0 15,0-19-25,0-8 8,0-9-18,15-6 14,6 1-26,3 5 30,-6 9-10,4 12 11,-3 6-5,-3 8 4,0 1 0,-3 6-12,1 13 10,-1 7 2,2 0 0,-3 0 14,2 0-5,-1-2-9,0-3 0,5-3 1,-1-4 3,2-7-7,-1-2 3,0-5-135,-2 0-144</inkml:trace>
  <inkml:trace contextRef="#ctx0" brushRef="#br0" timeOffset="28662.5527">10282 3035 840,'0'0'0,"0"0"-38,0 0-142,0 0 128,0 0-12,0 0-281</inkml:trace>
  <inkml:trace contextRef="#ctx0" brushRef="#br0" timeOffset="30288.0788">12163 2743 50,'0'0'318,"0"0"-237,0 0 44,0 0-13,0 0-36,0 0-20,0 0-56,2 15 8,-2 16 18,0 12-4,0 4 20,0-1-15,0 2-25,0-3 16,0-4-18,3-4 4,3-2-8,4-1 7,-1-6-6,0-1-9,1-6-55,1-3 5,1-5-73,3-4-69,0-8-105</inkml:trace>
  <inkml:trace contextRef="#ctx0" brushRef="#br0" timeOffset="30773.7838">12696 3015 212,'0'0'304,"0"0"-195,0 0-25,0 0 10,0 0-11,0 0-72,-34-2-7,10 0-3,0-1 12,0-5-13,2-2 0,1-4 4,1-4-5,3-4 1,1-4 0,3-3-3,6-1-11,7-3 2,0-3 9,13 1-43,13 4 45,3 5-33,0 8 12,-2 11 22,-4 7 0,0 4-7,-2 26 6,-2 10 2,-1 7 10,-6 6 0,-9 2-5,-3 0 30,0-1-31,-18-1 13,-6-2-18,-4-4 11,-5-2-10,-1-6-1,1-5-23,10-6-75,4-12-195,11-11-105</inkml:trace>
  <inkml:trace contextRef="#ctx0" brushRef="#br0" timeOffset="31390.6994">12987 2951 414,'0'0'98,"0"0"-14,0 0-52,0 0-16,0 0 6,0 0 41,-58 106 16,52-71-56,4 0-14,2-2-4,0-3 4,9-6-9,9-5 0,5-6 0,2-8-6,2-5 13,-2 0-2,-2 0 8,-3-11-2,-2-4-11,-6-3 12,-6-3-7,-4 0-10,-2-5 0,0 0-13,-17-2 16,-2-5-26,-2-2 25,-3-1-16,5-4-16,4 0 34,3 2-8,9 2 9,3 6-1,0 6 3,0 3 26,0 3-15,16 5-4,7 0-11,5 9 8,2 4-6,-3 0 6,-2 10 4,-8 11-5,-4 7-5,-4-2 4,-8 5 2,-1-1-4,0-3-2,-3 0 4,-9-3 0,-4-3-8,-2-1-42,2-7-84,4-5-166</inkml:trace>
  <inkml:trace contextRef="#ctx0" brushRef="#br0" timeOffset="31854.2028">13482 2962 358,'0'0'376,"0"0"-353,0 0 0,0 0 16,0 0-33,0 0 30,-74 2-28,63-2-6,4 0 23,-5-12-24,7-6-1,-1-4 0,5-9-29,1 0 29,0-2-28,7-2 14,14 2 5,9 5-25,6 3 7,0 10 25,-5 9-10,-6 6 3,-7 6 9,-9 24 0,-6 12 31,-3 8-8,-6 6 26,-18 1-10,-4-3-23,-3-3 19,2-5-35,1-6 2,7-5-5,2-2 6,-2-1-6,7-8-3,-2-4-70,4-3-53,7-8-185</inkml:trace>
  <inkml:trace contextRef="#ctx0" brushRef="#br0" timeOffset="32076.6754">13697 3282 549,'0'0'72,"0"0"-72,0 0-51,0 0 51,0 0 27,0 0-27,18-21-182</inkml:trace>
  <inkml:trace contextRef="#ctx0" brushRef="#br0" timeOffset="35751.0292">13700 3265 129,'0'0'183,"0"0"-91,0 0-36,0 0 11,0 0-29,0 0-35,21-9 31,-11 9-5,4-2 7,4-1 0,2-1-31,5-3 13,1-1-17,6-4 6,2-1 1,-1-5-8,-2-2 0,-2-1 0,-6-5 10,-2-1-10,-6-6 10,-3-1-4,-6-7 5,2-2-10,-2-1 4,1-3-3,2 0 8,-2 4-10,1 2 0,-1 8 5,-7 9 4,2 10-6,-2 8 14,0 6 13,0 0-20,0 14-9,0 23-1,0 17 0,-6 13-7,3 0 14,3 0-7,0-5 0,0-10 12,0-5-7,12-7-5,3-2 5,4-8-6,9-4 1,2-13 0,4-8-3,5-5 1,3-10-2,-2-13-15,-5-7-15,-9-2 24,-10-1-44,-9 3 54,-7 2-3,0 5 12,-4 2-3,-10 2 6,-2 6 0,-1 5 20,1 2-30,4 3 4,4 1 4,5 2 2,3 0-17,0 0 5,3 0-16,15 0 5,9 0 6,5 0 5,-3-1 0,-3 0-16,-6 1 15,-7 0-10,-6 0 11,-1 7-14,0 7 15,-2 4-1,1 3 11,-2 1-6,-2 1 34,2-2-18,3-1-12,3-4 25,3-1-28,0-5-6,6-3 0,6-7 6,4 0-6,6-9 0,4-14 0,-4-3-1,-2 0 1,-7 0 0,-6 5-1,-8 6 16,-5 4-7,-3 8 0,-3 3-3,0 0-5,0 23-2,0 15 2,-6 13 23,-5 13-22,-5 10 40,-2 7-18,-3-2-16,-1-4 15,-2-3-19,0-7-3,-3-6 0,0-9 13,2-16-20,4-13 7,8-15-9,6-6 1,7-19-3,0-21-9,10-12 19,19-4-19,13-4 19,13 1-30,10 2-7,6-1-8,2 3-143,-3 3-198</inkml:trace>
  <inkml:trace contextRef="#ctx0" brushRef="#br0" timeOffset="36283.333">16235 2703 198,'0'0'363,"0"0"-294,0 0-15,0 0 29,0 0-25,0 0-50,3 37-8,-3 11 9,0 8 18,0 1 17,0 2-42,0-5 11,0-1-13,0-5 12,0-5-10,-2-4-2,1-7-50,1-11-64,-3-13-262</inkml:trace>
  <inkml:trace contextRef="#ctx0" brushRef="#br0" timeOffset="36631.075">16096 2703 254,'0'0'410,"0"0"-410,63-97-4,-20 81 4,5 9 5,4 7-5,3 8 0,0 25 32,0 14-21,-2 10 21,-4 4-3,-5 3-18,-8-1 36,-11-1-24,-11-2-17,-14-3 9,0 0-6,-26-2 5,-16-4-2,-12-6-9,-10-7 27,-5-10-30,-2-10 0,2-6 4,5-12 2,7 0-12,8-9-5,7-15-21,8-3 2,7-5-76,10-3-88,12 3-238</inkml:trace>
  <inkml:trace contextRef="#ctx0" brushRef="#br0" timeOffset="37348.1945">17014 3031 247,'0'0'185,"0"0"-184,0 0 8,0 0 5,0 0 49,0 0 12,58 28-18,-33-25 9,2-3-6,0 0-45,1 0 18,-3 0-28,-3 0-5,-2-6 6,-7-3 6,0-2 2,-7-1-11,-2-4 5,-2 0-2,-2-4-2,0 2-4,-2 4 0,-13 2 10,-6 6-10,-5 6 0,-6 0 5,-4 3-17,-1 16 16,-3 10-4,3 8 0,4 5 12,11 2-4,9 5 10,13 0-17,0 1 13,13-3-6,13-4-8,7-7 0,7-8 16,5-9-20,9-10 4,4-9-24,3 0-29,-3-16-187,-10-8-233</inkml:trace>
  <inkml:trace contextRef="#ctx0" brushRef="#br0" timeOffset="37971.9567">17548 3024 402,'0'0'118,"0"0"-55,0 0 26,0 0-36,0 0-5,0 0-48,-10 15 13,7 13-6,1 1 13,2 3 6,0 3 19,0-5-38,5-1-1,6-5-1,3-6 10,2-5-22,2-5 7,1-8 0,2 0-16,0-8 16,0-16 0,3-3-5,-4-3-38,-3-1 42,-3 2-1,-2 3 4,-6 8 3,-2 4 5,-4 9 12,0 5 23,0 0-43,0 0-2,2 18 0,1 7 0,2 2-1,3 2 12,2-2-11,5-1 0,-1-4 10,3-2-12,2-5 2,1-11 0,4-4-11,0 0-31,8-14-13,3-8-105,-1-6-103,-2-5-41</inkml:trace>
  <inkml:trace contextRef="#ctx0" brushRef="#br0" timeOffset="38319.3304">18194 2671 207,'0'0'189,"0"0"-93,0 0 20,0 0 56,0 0-79,0 0-34,0-52-23,0 52-31,0 0 9,0 0-14,0 15-16,0 22 15,0 17 1,-2 13 11,-5 7 15,-1 1-21,-1-5 43,2-7-28,0-9-11,7-6 0,0-5-5,0-8-4,2-8 0,10-11 3,9-9-15,6-7-6,15-4-28,4-20 27,3-6-73,-7-4-82,-13 3-306</inkml:trace>
  <inkml:trace contextRef="#ctx0" brushRef="#br0" timeOffset="38557.6303">17936 2955 395,'0'0'12,"0"0"8,0 0 5,116 0 65,-65 0-29,4-3-26,0 0 21,-4-2-44,-5 2 0,-7 1-11,-8-1-1,-6 1-45,-3 1-113,-5-4-176</inkml:trace>
  <inkml:trace contextRef="#ctx0" brushRef="#br0" timeOffset="39290.399">18703 3096 498,'0'0'181,"0"0"-167,0 0 4,0 0-7,0 0 59,0 0-49,-2 0-20,2 0 18,0 0-14,5 0-5,3-4 7,3-5 8,0 0-6,2-2-9,-1-2 5,-1-2-14,2-2 7,-1-4 2,-1 0 0,0 0 10,0 2-14,2 4 4,-4 2 0,0 5-10,-1 3 12,-4 5-2,-3 0 0,2 0-39,2 18 39,4 8 6,1 7-6,3 1 25,1-1-17,1-1-4,1-4-1,-2 0 6,0-7-9,-5-1 0,-4-5 4,-5-2-3,0-2 8,-18-1-9,-10 1 3,-6-3 0,-4-1-6,4-7-31,7 0-144,10 0-211</inkml:trace>
  <inkml:trace contextRef="#ctx0" brushRef="#br0" timeOffset="40092.3324">19420 2954 363,'0'0'67,"0"0"-67,0 0 0,-90-6 38,52 27 42,4 6-5,7 1 6,9 3-48,5-5 11,8 0-36,5 0-8,0-4 9,5-4-3,12-2-6,9-9 0,5-4 1,9-3-1,6-2 12,4-16-10,-1-6-4,-3-4-15,-3-5 17,-4-5-5,-3-5 18,-1-6-25,-3-2 12,0-2 0,-5-1-9,-4 1 17,-4 5-8,-8 5 25,-3 5-8,-4 12 44,-4 10-28,0 10-27,0 6 4,0 15-10,-1 24 0,-13 17-8,-2 13 20,-1 3 5,-2-1-6,4-2 1,-1-5 15,5-7-20,5-9 1,-1-8-8,2-6 14,4-11-17,-1-7 3,2-9 0,0-7-6,0 0-2,8-15 3,14-16 2,8-9-26,3-3 22,1-3-12,-4 4 14,-3 6-10,-6 8 24,-6 10-9,-2 7 0,-3 9 11,1 2-12,4 5 1,3 16 0,0 6-9,-1 4 15,-2-2-6,0 2 0,-1-4 10,-4-2-11,2-2 1,-4-3 0,-2-4-4,-2-4-39,2-4-117,0-5-329</inkml:trace>
  <inkml:trace contextRef="#ctx0" brushRef="#br0" timeOffset="40277.2555">20409 3166 987,'0'0'0,"0"0"-52,0 0 52,0 0-26,0 0 24,0 0-159,-3-9-120</inkml:trace>
  <inkml:trace contextRef="#ctx0" brushRef="#br0" timeOffset="49588.9078">3946 5576 113,'0'0'5,"0"0"45,0 0 7,0 0 7,0 0 29,0 0-53,0 0 7,-3-14 0,3 13-47,0 1 35,0 0-31,0-2 1,0 1-4,7-2 6,16 1-7,5 0 6,9 2 2,8-1 27,4-1-21,8 0-11,9-3-1,1-1 15,4-2-17,-8 1 0,-12 4-21,-10 3-48,-11 0-62,-13 0-44,-11 0-38</inkml:trace>
  <inkml:trace contextRef="#ctx0" brushRef="#br0" timeOffset="64681.2822">5872 5109 129,'0'0'160,"0"0"-65,0 0 21,0 0 8,0 0-58,0 0 23,0-27-51,0 26-26,0-1 40,0 2-49,0 0 6,0 0-9,0 2-10,1 16 10,11 10-5,3 9 17,0 6-20,1 5 15,-2 2-7,-5-1 0,4 0 10,-4-6-10,2-5 0,1-8 4,0-4-8,1-7 5,-1-4-1,0-7 0,1-5-4,-2-3 4,-2 0-25,6-18 7,-6-3 12,1-3 6,-3 1 0,-2 0 5,4 4 5,-3 1-1,3 4-9,-3 3 10,-2 6-18,1 3 8,-2 2-3,4 0-1,5 17-2,-1 2 6,3 1 0,0 1 4,1-4-7,0-3 3,-2-2 0,1-2 1,-4-4 10,0-2-11,-2-3 0,4-1 0,0-1-4,0-16 8,1-7-3,1-6 21,-2-4-20,1-7 16,1-3-18,2-2 8,-3-4-8,2 4 0,-4 2 0,-2 8-2,-5 8-10,0 9 10,-4 9-32,0 5-2,0 5-10,0 0-102,0 0-130,0 10-58</inkml:trace>
  <inkml:trace contextRef="#ctx0" brushRef="#br0" timeOffset="65144.6333">6864 5026 575,'0'0'71,"0"0"-53,0 0 80,0 0-85,-79 2 13,56 28-26,1 9 16,0 9 2,1 5 12,3 4-18,6-3 24,8-4-31,4-8 1,1-9-6,23-5-3,3-9 1,6-6 2,1-8 0,5-5-7,1-1 12,3-21-5,-4-8 2,-5-2 10,-8-4-4,-8-1-8,-9-1 1,-8 1 6,-1-1-3,-3 2-4,-15 1 0,0 2 8,-2 2-20,0 3-8,2 7-44,3 5-96,0 7-308</inkml:trace>
  <inkml:trace contextRef="#ctx0" brushRef="#br0" timeOffset="65620.6336">7367 4930 538,'0'0'112,"0"0"-72,0 0-19,0 0-16,0 109 65,-2-63-48,-1-1 17,2-2-27,1-4-7,0-5 1,0-3 6,0-3-12,0-7 0,0-6-11,7-7-16,5-7-116,2-1-106,-4-1-89</inkml:trace>
  <inkml:trace contextRef="#ctx0" brushRef="#br0" timeOffset="66044.6337">7410 5039 547,'0'0'95,"0"0"-56,12-87 35,3 71-7,3 3-55,4 3 29,2 4-38,3 6-2,0 0 11,0 11-12,-8 12 0,-5 3-1,-8 5 3,-6 2-14,-6 1 12,-23-2-19,-5-4 9,-5-3 6,5-9 4,5-5 0,10-7 9,10-4-3,6 0-6,3 0 0,0 0 15,0 0-8,15 0-1,7 0-3,7 5 3,-1 7 14,3 0-17,-2 3-3,-1 3 6,2 1-3,0 1-3,-2 3 0,-5-4 8,-3-2-18,-5-1-27,0-3-36,-6-5-65,0-1-169</inkml:trace>
  <inkml:trace contextRef="#ctx0" brushRef="#br0" timeOffset="66367.3112">7898 4973 586,'0'0'116,"0"0"-103,0 0-6,0 0 40,0 0-7,0 0-22,16 11-6,-11 24 0,1 8 33,-3 6-42,1 0 25,-1-2-28,-1-3 8,2-8 0,-1-5-8,2-7-11,1-4-3,1-8-54,2-8-32,5-4-134,5-6-165</inkml:trace>
  <inkml:trace contextRef="#ctx0" brushRef="#br0" timeOffset="66714.8159">8274 4998 614,'0'0'46,"0"0"-46,0 0 0,0 0 0,0 0-1,0 0-5,-104 57 2,68-37 4,1-2-11,4-4 4,6-1 7,4-6 0,10-2-6,5-2 20,6 1-21,0 4 7,3 2 0,15 4 32,5 1 3,2 0-2,3 1 4,-1 1-34,-3 0 14,-4 1-4,-3 0-9,-3-2 8,-2 2-11,-3-3 0,0-1-1,1 0-110,2-7-44,7-6-159</inkml:trace>
  <inkml:trace contextRef="#ctx0" brushRef="#br0" timeOffset="67153.6737">8723 5076 506,'0'0'82,"0"0"-13,0 0 42,0 0-69,-61-90-10,44 76 0,-2 4-24,-3 5 22,2 5-30,-1 0 13,5 2-29,4 12 16,6 9 0,6 7 0,0 6 10,11 4-10,8 1 0,3 0 1,2 0-10,3-5 11,-3-3-2,-3-3 0,-8-5 12,-7-3-12,-4-2 0,-2-4 2,-2-1 8,-14-3-7,-8-4-3,0-7 0,-1-1-2,1-3-8,-2-18-46,1-6-77,3-3-191</inkml:trace>
  <inkml:trace contextRef="#ctx0" brushRef="#br0" timeOffset="68303.2258">10014 5075 368,'0'0'52,"0"0"-6,0 0-12,0 0 13,-87 37 19,70-10 0,3 5-16,3 1 13,5-1-52,6-1 10,0-4-12,0-3 3,17-1-20,7-5 8,2-6 0,6-3-2,-1-7 10,5-2-8,-3 0 4,-5-17 9,-6-4-26,-8-5 0,-7 1 7,-7-2-9,0-1 3,0 0 9,-13 2 1,-8 2-5,1 5 4,0 2 3,5 5 0,3 4 28,6 3-25,6 0 22,0 2-25,1-2-2,17 2-2,5 1 4,5 0 0,2 2-6,7 0 10,-4 10-4,0 10 0,-8 3 11,-2 2-11,-6 2 0,-5 1 0,-4-2 2,-1 0 10,-7 0-9,0-4 1,0-2 10,0-6-2,-7-6-12,4-3 0,1-2 2,2-3 10,0 0-12,0-8 0,0-14 7,5-10-13,11-4 6,6 2-8,0 6 0,0 7-2,-3 9 10,-2 6 0,-1 6 10,-1 0 5,1 8-15,-2 12 0,1 1 11,-3 0-3,-2 1-8,5 0 0,2-1 10,-1-2-9,-4-4-1,7-3-18,-3-6-7,4-3-66,-1-3-172,-2 0-276</inkml:trace>
  <inkml:trace contextRef="#ctx0" brushRef="#br0" timeOffset="69020.6269">12086 4794 529,'0'0'192,"0"0"-156,0 0 33,0 0-53,0 0-10,0 0 10,-81-67-7,65 64 2,4 1-11,-1 2 12,2 0-16,2 5 4,1 15 0,1 8-6,4 9 8,3 7-2,0 5 0,18-3 3,9-1-14,6 0 11,6-4 0,1-3-3,4-4 16,-5-2-13,-9-3 0,-12-1 7,-14-2-11,-4-2 10,-14-2-6,-16-5 4,-4-3 13,-7-6-11,-2-5-6,1-3 6,2 0-6,5-8 0,6-8-34,2 1 14,6 0-83,9 0-134</inkml:trace>
  <inkml:trace contextRef="#ctx0" brushRef="#br0" timeOffset="69474.9919">12320 4794 239,'0'0'91,"0"0"-45,0 0 33,0 0-33,93-7 20,-61 6-34,4-1-2,-1 0-21,-7 2 10,-3 0-23,-7 0 4,-12 0-111,-3 0-81,-3 0-95</inkml:trace>
  <inkml:trace contextRef="#ctx0" brushRef="#br0" timeOffset="69691.0005">12477 4799 352,'0'0'127,"0"0"-106,0 80 61,-2-38 26,2 4-46,0 1-9,-1 1-4,1-1-43,0-2 31,0-3-7,0-5-29,-2-6 4,-1-5-5,2-5-12,-2-8-55,-2-8-191,-2-5-113</inkml:trace>
  <inkml:trace contextRef="#ctx0" brushRef="#br0" timeOffset="69838.1467">12345 5290 653,'0'0'19,"0"0"-16,0 0-3,0 0 26,91 0 7,-47 0-30,5 0 17,-3 0-20,-3 0-10,-4 0-119,-9 0-223</inkml:trace>
  <inkml:trace contextRef="#ctx0" brushRef="#br0" timeOffset="70678.0304">12818 4793 493,'0'0'100,"0"0"-52,0 0-48,0 0 8,0 0 15,0 0 24,5 119 18,-5-71-10,0-1-50,0-5 30,0-5-28,0-3-4,0-6 7,0-3-2,0-9-8,0-6 0,0-5 18,0-4-28,0-1 10,0 0-29,0-10 26,0-10-71,0-5 34,0-4 31,0-1-2,0-1 11,0-3 0,-2 1 0,1 0 37,-1 3-20,2 5 7,0 5 9,0 8-24,0 6 25,0 6-32,0 0 0,15 4-2,8 19 9,7 9-9,5 5 0,-1 4 12,1-1-12,1 1 0,3-5 0,-2-1-2,0-7 7,-9-5-5,-7-5 0,-6-7 7,-4-6-12,-5-3 5,0-2 0,1 0 9,-1-13-1,3-8 24,-1-7-2,0-5-30,-2-3 22,2-3-22,-4-3 3,4-1-5,-5 2 9,-2 3-7,-1 5 0,0 7-23,0 8 23,0 8-38,0 6-13,0 4-9,0 0-237</inkml:trace>
  <inkml:trace contextRef="#ctx0" brushRef="#br0" timeOffset="71511.3269">13949 4797 299,'0'0'130,"0"0"-25,0 0-25,0 0-50,-80-31 28,50 31-11,0 0-46,-4 5 26,1 14-16,-1 6 12,4 7-1,3 7-13,7 3 2,6 2 8,6-2-17,8-3 23,0-1-25,6-7 0,12 0-2,1-7 14,2-6-14,0-6 2,-1-4 0,-3-7-9,-3-1 9,2 0-23,-5-9 18,0-7-19,-3-6 22,-3 0 2,-1 0-11,-2 1 3,-1 3 7,-1 3 1,0 4 20,0 1-19,0 3 26,3 4-21,6 0 4,1 3-14,10 0 4,1 0 0,3 10-1,-2 7 10,-4 2-9,-2 4 0,-4 1 0,-2 0-10,-2 0 10,0-1 0,-5-4 1,-2-1 14,-1-2-15,0-4 0,0-3-23,0-5 9,0-1-53,0-3-58,0 0-99,3-6-128</inkml:trace>
  <inkml:trace contextRef="#ctx0" brushRef="#br0" timeOffset="71896.6821">14276 4779 72,'0'0'460,"0"0"-322,0 0-40,0 0-22,0 0-76,0 0 12,0 46-9,0-1 1,0 3 12,0 1 1,0-2-3,-4-4 1,-1-7-15,2-5 8,2-2-2,1-5-2,0-3-4,0-3 0,0-4 13,9-4-13,11-4 0,9-4 1,10-2 21,7 0-14,3-8-8,3-7 0,-3-3-17,-5 3 15,-5 0-54,-10 4-76,-9 2-146</inkml:trace>
  <inkml:trace contextRef="#ctx0" brushRef="#br0" timeOffset="72366.7858">14867 4685 267,'0'0'123,"0"0"-119,0 0 82,0 0 11,12 117 13,-9-65-12,-2 1-80,-1-4 12,0-3 2,0-5-29,0-5 21,0-4-11,2-7-13,1-5 5,-2-8-5,3-5-9,1-5-36,3-2-102,1-4-26,4-18-68</inkml:trace>
  <inkml:trace contextRef="#ctx0" brushRef="#br0" timeOffset="72606.1713">14967 4706 470,'0'0'165,"0"0"-84,0 0-40,0 0 22,0 0-47,0 0 10,73-44-9,-40 44-8,2 0 5,0 5-14,-6 5 0,-4 2-6,-6 1 6,-4 0-30,-8 2-14,-5 2-84,-2-1-27,-9 0-77</inkml:trace>
  <inkml:trace contextRef="#ctx0" brushRef="#br0" timeOffset="72814.2171">14946 4970 266,'0'0'94,"0"0"-78,0 0 106,0 0-44,0 0 10,103 18-3,-72-18-56,0 3 2,-4-1-31,-4 3 13,-6 1-26,-3 3 13,-7 1-125,-7 1-90,0-1-206</inkml:trace>
  <inkml:trace contextRef="#ctx0" brushRef="#br0" timeOffset="72999.1407">14968 5215 494,'0'0'38,"0"0"-31,0 0 61,0 0-1,0 0 12,99 29-57,-58-27-18,1-2 11,-1 2-15,-4-2-9,-3 1-101,-4-1-89,-9 0-136</inkml:trace>
  <inkml:trace contextRef="#ctx0" brushRef="#br0" timeOffset="73785.507">16847 4626 381,'0'0'33,"0"0"-30,0 0 55,-97-15-24,68 39 44,4 12 1,3 15-64,2 11 43,4 3-5,5-5-21,8-6 5,3-9-34,2-6-3,17-5 4,8-9 2,5-6-6,9-6 0,5-10 1,5-3 2,0-2 0,-8-20-3,-7-7 10,-9-6 2,-7-5-6,-9-4-6,-9-1 0,-2 1-8,-11 2 8,-19 1-10,-8 9 7,-6 4-61,-2 10-67,-2 11-145</inkml:trace>
  <inkml:trace contextRef="#ctx0" brushRef="#br0" timeOffset="74055.0567">16684 4874 103,'0'0'247,"0"0"-96,0 0-41,0 0-20,0 0-13,100 54-52,-70-20 32,3 0-29,-2-1-25,0 0 27,-4-4-26,-3-2-4,-4 0 0,-1-3 13,-2-1-11,-1-5-2,-3-5-22,3-3-3,2-9-167,2-1-156</inkml:trace>
  <inkml:trace contextRef="#ctx0" brushRef="#br0" timeOffset="74487.3173">17331 4782 611,'0'0'33,"0"0"63,0 0-27,0 0-39,0 0-30,0 0-6,-20 82 6,14-30 23,2-1-10,4-2 10,0-5-23,11-8 6,8-7 1,1-4-3,-1-11-4,3-4 0,0-9 3,5-1-3,2-4 0,1-17 0,0-7 8,-5-1 3,-4-4-11,-4-2 2,-4 0 16,-1-3-11,-4 2-7,-1 0-18,-1 5 10,-2 5-81,1 8-97,-2 7-205</inkml:trace>
  <inkml:trace contextRef="#ctx0" brushRef="#br0" timeOffset="74787.6956">17860 4716 345,'0'0'396,"0"0"-362,0 0-33,0 0-1,0 0 0,0 106 19,0-60-13,0 2-1,0-4-5,0-5 13,0-4-12,0-8-1,0-6 2,0-7-10,0-7-59,0-6-63,0-1-151</inkml:trace>
  <inkml:trace contextRef="#ctx0" brushRef="#br0" timeOffset="75257.7956">17900 4737 37,'0'0'702,"0"0"-632,-2-78 4,2 56-48,5 5-18,8 6 23,4 4-27,5 4-4,8 3 0,1 0 6,1 14-10,-4 8 4,-9 3 0,-10 6-19,-9-3 19,0 3-2,-24-3-3,-7-1-8,-2-3 4,3-6 6,8-6 3,10-7-9,9-4 21,3-1-12,0 0 0,0 0-18,14 0 18,8 2 0,2 7 3,-2 7-14,1 7 15,-4 6-4,-5 2 0,-3 2 14,-6-1-20,-5-2 6,0-1 0,-2-4-2,-14-1 13,-4-3-3,-7-3 14,-1-3-10,-3-4-1,-1-4-11,4-5-11,4-2 6,5 0-109,6-20-323</inkml:trace>
  <inkml:trace contextRef="#ctx0" brushRef="#br0" timeOffset="75759.1733">18546 4547 400,'0'0'285,"0"0"-217,0 0-58,0 0 6,0 0-15,83-4 29,-47 4-30,-3 0 0,-5 0 2,-4 0-2,-7 0-56,-7 4-76,-10-2-148</inkml:trace>
  <inkml:trace contextRef="#ctx0" brushRef="#br0" timeOffset="75990.9892">18590 4608 397,'0'0'68,"0"0"12,-10 77 6,7-38 24,0 6-45,2 3-18,-1 0-2,1-1-38,1-3 19,0-5-19,0-5 5,-2-5-12,-2-4 0,-1-4-7,0-4-17,2-6-86,1-7-146,2-2-69</inkml:trace>
  <inkml:trace contextRef="#ctx0" brushRef="#br0" timeOffset="76138.1307">18515 5132 403,'0'0'298,"0"0"-211,0 0-72,0 0-15,0 0 0,0 0 15,75 4-14,-33-4 24,7 0-25,1 0-22,2 0 2,0-6-214,-7-7-135</inkml:trace>
  <inkml:trace contextRef="#ctx0" brushRef="#br0" timeOffset="76438.9461">19020 4645 476,'0'0'70,"0"0"-22,0 0 24,0 0-9,0 0 6,83-21-51,-52 20-3,3-1 2,2 1-6,-8 1-10,-1 0-1,-5 0-29,-4 0-39,-6 0-121,-6 0-53</inkml:trace>
  <inkml:trace contextRef="#ctx0" brushRef="#br0" timeOffset="76661.4561">19280 4599 258,'0'0'241,"0"0"-181,0 0 71,0 0-40,-51 110-32,42-69-1,0-1-54,3 2 22,1 0-26,2-1 3,1-2-7,-3-5 4,2-2 0,-1-6 0,2-7 10,2-2-27,0-3 6,0-6-82,0-1-101,0-6-128</inkml:trace>
  <inkml:trace contextRef="#ctx0" brushRef="#br0" timeOffset="79691.4684">20473 4805 111,'0'0'273,"0"0"-223,0 0 10,0 0 62,0 0-39,0 0-37,-25-47 11,14 47-49,-3 0 15,-1 14-23,-3 8 12,-3 7-4,5 1-6,-1 1 5,7-2 3,5 0 0,5-4-9,0-4-1,12-2 1,11-6-10,2-4 9,5-6 0,3-3-3,2 0-15,-2 0 3,-1-10-22,-10-3-3,-8-1 9,-10-3-26,-4-2 40,0-2 15,-8-1-17,-5 0 19,-5-2 0,1 1 6,1 2-9,4 0 3,4 3 0,6 3 7,2 1-2,0 3 8,2 1-13,12 4 6,7 2-1,3 2-3,5 2-2,2 0 9,0 0-3,1 12-6,-4 8 24,-4 2-9,-5 7 21,-4-1-25,-6 3-1,-2-3 11,-2-2-16,-5-3 11,0-4-16,0-2 7,0-6 1,0-1-5,0-4-3,0-4 5,0-2 8,0 0-13,0 0 0,1-5 7,11-13-18,6-8 11,3-3-6,3 1 5,-5 1-1,-1 4 2,-4 6 0,-4 6 2,-2 4-6,-1 7 4,-4 0 0,3 0-6,-2 10-5,3 8 11,1 3 0,-3 0 5,2 0-6,1-3 2,5 0-1,2-4 0,4-4 16,1-4-20,1-4 4,1-2 0,0 0-4,0-12 4,1-11 0,1-7-2,0-8 17,-1-4-15,0-6 0,1-3 3,-2-2-9,-2-1 10,-2-3-4,-6-1 2,-5 5 13,-3 3-3,-4 10-1,0 12-10,0 10 13,0 7-3,0 8-1,0 3-10,-2 3-5,-4 33 3,-3 22 0,-5 14 2,-1 6 0,0-6 3,2-11-3,6-6 0,2-6 14,4-8-14,1-1 0,0-8 1,4-6-9,8-5 8,1-6 0,3-5 0,3-6-13,0-4 6,1 0 4,-1-3 1,-2-9-14,0-5 18,0-1-2,-1 0 0,-2 2 12,-3 1-6,-3 4-6,-2 4 2,-1 2-11,-4 2 15,-1 3-6,0 0 0,0 0-17,2 0 17,1 6 0,2 3 0,1-1-3,2-1 6,2 1-3,5-4 0,0 1 13,3-3-18,-3-2 5,0 0 0,-2 0-7,4-13 7,-2 1 0,-2 2-3,-2 2 14,-8 5-11,-2 3 0,-1 0-7,0 12-5,-3 17 7,-9 12 5,-3 4 25,0 3-21,-1 0 23,-1 0-17,-2-3-7,-1-4 11,-2-5-6,1-3-8,3-6 8,2-7 4,4-6 5,3-9-11,6-3-4,3-2 28,0-3-30,0-18-5,13-8 4,14-4-27,11-3 10,5 0-32,5 1-47,-2 2-148</inkml:trace>
  <inkml:trace contextRef="#ctx0" brushRef="#br0" timeOffset="79869.2404">22092 5039 994,'0'0'0,"0"0"-11,0 0-21,0 0 10,0 0-25,0 0-199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2:50.5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4329 7164 199,'0'0'189,"0"0"-158,0 0 6,0 0 9,0 0 54,0 0-36,0 0-33,0 0 27,0 0-50,0 0 8,0 0-16,3 0 7,11 0-9,8 1 2,6 2 0,7 1-3,2 0 11,2-3-8,10-1 0,3 0 6,4 0-18,-1 0-2,-8-1-89,-9-3-47,-13 3-100</inkml:trace>
  <inkml:trace contextRef="#ctx0" brushRef="#br0" timeOffset="1223.0789">6248 6608 343,'0'0'113,"0"0"-80,0 0-2,0 0-11,0 0-11,0 0 14,42-9-13,-23 9 18,5 0 12,-3 0-27,7 0 16,2 0-12,3 0-15,0 0 16,0 0-18,-7 0 0,-2 0-8,-5 0-90,-8 0 6,-3 0-68,-5 3-66</inkml:trace>
  <inkml:trace contextRef="#ctx0" brushRef="#br0" timeOffset="1486.0125">6455 6605 148,'0'0'100,"0"0"-96,0 0 31,0 0 87,0 0-59,-7 101 37,7-69-14,0-1-51,0 4 17,0 1-29,7-1-7,-4 0 14,2 2-30,-1-3 13,-4-1-13,0-1-6,0-3-23,0 0-115,-3-6-48,-6-3-53</inkml:trace>
  <inkml:trace contextRef="#ctx0" brushRef="#br0" timeOffset="1671.5139">6385 7165 566,'0'0'87,"0"0"-73,0 0 14,0 0-23,0 0-5,0 0 8,87-6-1,-48 2 3,-1-3-10,4 3-3,0-2-24,-2 0-119,-4 0-95</inkml:trace>
  <inkml:trace contextRef="#ctx0" brushRef="#br0" timeOffset="2240.8998">6937 6657 223,'0'0'64,"0"0"-52,0 0 29,0 0 54,0 0-41,0 0 2,-4-5-39,4 18-13,0 13 75,0 6-20,0 8 5,0 7-15,0 4-42,1-1 32,2-5-39,2-3 9,0-9-4,-2-6-5,2-4-5,-5-7-17,0-5-52,0-5-45,3-6-14,0 0-66,0-10 49</inkml:trace>
  <inkml:trace contextRef="#ctx0" brushRef="#br0" timeOffset="2630.7551">6986 6854 123,'0'0'119,"0"-77"-6,0 45-27,0 7-41,0 5-12,2 6-24,-1 9 50,2 3-12,0 2-15,5 3-16,2 18-1,2 8 49,1 5-24,1 7-24,1 4 23,4 0-18,5-1-17,3-5 4,0-6-8,-3-2 0,3-9 1,-5-2 12,-3-5-11,-2-8-2,-4-1 0,1-6-9,-4 0 15,3-9-6,-2-13 6,2-9-1,-2-4 6,-4-2-11,-2-2 2,-2-1 4,-3 3-1,0 1 3,0 5-7,0 3 11,0 1-14,-3 3 2,3 2-32,0 4-40,0 2-178,10 6-266</inkml:trace>
  <inkml:trace contextRef="#ctx0" brushRef="#br0" timeOffset="3328.09">7619 6595 402,'0'0'76,"0"0"-60,0 0-11,0 0 24,0 0 59,0 0-22,19 96 13,-8-54-56,2 2 10,-2 4 6,-2-1-39,1-1 30,2-5-25,1-5-2,1-7 10,-2-7-3,3-5-10,-6-7 0,-3-4 3,-1-2-2,0-4-1,-2 0 0,3-7 15,5-15-15,2-11 13,0-8-13,-1-4 10,2-3-15,-4 1 5,0 6 0,-5 5 2,1 5 2,0 3-8,0 6-2,0 4-39,-2 4 11,4 8-66,-2 5-130,0 1-120</inkml:trace>
  <inkml:trace contextRef="#ctx0" brushRef="#br0" timeOffset="3655.3131">8199 6598 45,'0'0'491,"0"0"-472,0 0 14,0 0 24,0 0-29,0 0 7,-6 63 24,6-22-12,-3-1 1,0 2-48,3-1 17,-1 0-13,1-6 11,0-1-19,0-5 4,0-7-6,0-5 2,0-7-63,0-6-21,4-4-112,4-3-132</inkml:trace>
  <inkml:trace contextRef="#ctx0" brushRef="#br0" timeOffset="3891.5254">8247 6586 343,'0'0'91,"0"0"-82,0 0-9,0 0 16,0 0-15,0 0 12,100-73 7,-72 67-19,-1 2 14,-2 1-15,-2 3 0,-5 0-2,-6 0-63,1 6-45,-10 6-69</inkml:trace>
  <inkml:trace contextRef="#ctx0" brushRef="#br0" timeOffset="4114.2091">8195 6753 244,'0'0'88,"0"0"-68,0 0-20,0 0 40,0 0 33,86 13-25,-51-11-20,-1 1 10,-3 2-16,-2 2-20,-7 2 8,-8 3-10,-10 4-53,-4 5-41,-6 4-102</inkml:trace>
  <inkml:trace contextRef="#ctx0" brushRef="#br0" timeOffset="4292.6161">8211 7037 408,'0'0'77,"0"0"-75,0 0 9,0 0 73,0 0-25,0 0 1,112 35-32,-70-35-28,1 0 18,2 0-18,1 0-13,-4-6-112,-5-6-171</inkml:trace>
  <inkml:trace contextRef="#ctx0" brushRef="#br0" timeOffset="4931.6736">8985 6468 311,'0'0'157,"0"0"-49,0 0-19,0 0-13,0 0-59,-95-45 3,70 44-1,2 1-14,3 0 19,3 0-24,4 10 11,4 10-18,3 8 13,6 8-6,0 5 11,3 3-2,19-3-9,6-2 0,7-5 0,2-3-2,5-1 4,-4-4-2,-5 2 1,-13-4 10,-5 0-11,-14-1 0,-1-1 3,-13-3-9,-14-2 12,-9-6-6,-1-7 6,1-4 8,3 0-11,3-14-3,5-7-37,5 0 28,4-1-159,6 1-178</inkml:trace>
  <inkml:trace contextRef="#ctx0" brushRef="#br0" timeOffset="5533.2825">9202 6513 194,'0'0'169,"0"0"-148,0 0 9,0 0-14,81-4 49,-34 4 29,7-3-37,2-1 4,-5-1-31,-5 0-18,-5 2-3,-8 2-9,-8 1-34,-8 0-83,-9 0-162</inkml:trace>
  <inkml:trace contextRef="#ctx0" brushRef="#br0" timeOffset="5764.9229">9462 6509 458,'0'0'67,"0"0"-20,0 0 23,-16 108 36,16-67-46,0 1-41,0 0 10,0-1-7,5-1-10,3-2 8,-4 0-15,1-5-5,-4-3 0,3-6-22,1-7-11,1-8-51,4-9-117,8 0-75</inkml:trace>
  <inkml:trace contextRef="#ctx0" brushRef="#br0" timeOffset="6065.7496">9882 6453 384,'0'0'142,"0"0"-99,0 0-1,0 0 13,0 0-35,0 0 59,73 4-36,-37 1-33,6-1 11,-2-2-17,-2-2-2,-7 0-2,-3 0-20,-10 0-20,-12 0-134,-6 0-75,0 0-103</inkml:trace>
  <inkml:trace contextRef="#ctx0" brushRef="#br0" timeOffset="6281.9072">10006 6497 260,'0'0'112,"0"0"-68,0 0 48,-21 110 55,20-71-71,-1 0-32,2 1 11,0 0-34,0 0 2,0 1-23,0 0 1,-4-5-7,-4-3 0,-2-8-40,4-7-63,-2-7-86,1-9-56</inkml:trace>
  <inkml:trace contextRef="#ctx0" brushRef="#br0" timeOffset="6435.5724">9897 6975 585,'0'0'110,"0"0"-106,0 0-1,0 0 20,0 0 28,93 0-34,-52 0-7,1 0-3,-1-3-7,-1-1-47,-9 1-100,-8-3-144</inkml:trace>
  <inkml:trace contextRef="#ctx0" brushRef="#br0" timeOffset="7322.3339">10763 6468 167,'0'0'165,"0"0"-71,0 0 22,0 0-29,0 0-56,0 0 20,-100-39-16,74 39-24,-2 0 15,-1 3-26,-5 12 13,0 9-13,3 8 12,1 10-9,9 6 10,3 2-9,6 1 8,7-4 1,5-4-13,0-5 0,9-3 3,11-2-6,5-8 3,-1-4 0,1-5-3,-1-12 3,-3-4-8,-3 0-23,1-21-23,-7-8 31,-3-2-12,-7 0 24,-2 6 0,0 1 22,0 7 3,0 2 23,-3 7-22,0 3 29,3 3-12,0 2-20,0 0-12,18 0 0,10 3 0,3 6 0,2 5 6,-3 2-11,-6 4 5,-3 1 0,-8 3-5,-4 1 4,-9 0-19,0-1-13,0-1-63,-6-4-7,-6-5-39,2-6-28,2-5-22</inkml:trace>
  <inkml:trace contextRef="#ctx0" brushRef="#br0" timeOffset="7886.0023">11062 6551 375,'0'0'42,"0"0"-39,0 0 26,0 0 46,0 0-18,0 0 69,2 96-62,-10-57-19,1 2-23,-2-3-4,3-4 12,3-2-26,-3-4 13,3-3-17,0-4 4,1-6-3,1-4-1,-1-7 0,1-3-6,1-1 5,0-3-1,0-19-12,12-13-37,9-7 35,0-5-45,3-2-15,-2-1 23,0-1 14,-4 3 39,-1 1 2,-5 10-2,-5 11 67,0 9-3,-5 10 27,-1 5-17,1 2-55,4 4-14,6 24-5,6 11 0,0 10 23,-2 4-13,-4 0 10,0 0 5,-3-7-21,-3-1 12,0-2-14,0-9 11,-3-3-22,-2-9 9,-1-7-15,2-9-17,-2-6-40,0 0-24,0-22-160</inkml:trace>
  <inkml:trace contextRef="#ctx0" brushRef="#br0" timeOffset="8055.3072">11137 6714 660,'0'0'0,"0"0"-153,0 0 141,0 0 12,104 4 0,-65-4-7,1-11-86,-4 4-248</inkml:trace>
  <inkml:trace contextRef="#ctx0" brushRef="#br0" timeOffset="8356.135">11505 6503 299,'0'0'71,"0"0"-39,0 0 49,0 0 1,0 0-8,0 0 4,63-5-34,-33 5 4,1 0-46,0 0 20,-1 0-22,2 0 5,-4 0-19,-5-1 2,-6 1-111,-11 0-57,-6 0-113</inkml:trace>
  <inkml:trace contextRef="#ctx0" brushRef="#br0" timeOffset="8572.2983">11685 6491 503,'0'0'126,"0"0"-117,0 0 15,0 0 56,-23 90-11,23-58-56,0 1 19,0 0-13,0-2-5,0 0 10,0 1-24,-2-3 0,-2 2 7,4-5 2,-1-1-18,1-8-11,0-3-46,0-9-59,11-5-157,6 0-131</inkml:trace>
  <inkml:trace contextRef="#ctx0" brushRef="#br0" timeOffset="8888.0731">12049 6507 597,'0'0'181,"0"0"-181,0 0 5,0 0 5,0 0 30,-17 100 19,12-64-44,-2-1-12,4-3 23,2-1-23,1-3-3,-2 0 0,1-6 12,-1-1-30,-1-3 12,2-6-41,1-6 12,0-4-126,0-2-122,0-6 32</inkml:trace>
  <inkml:trace contextRef="#ctx0" brushRef="#br0" timeOffset="9142.0346">12049 6456 226,'0'0'537,"0"0"-495,0 0-2,0 0-39,0 0 1,0 0 20,58-49-18,-33 49-4,5 0 0,-3 0 12,-2 0-15,-4 1 3,-2 4-18,-5 2-7,-4 1-103,-7-1-55,-3 4-26,-1-1-61</inkml:trace>
  <inkml:trace contextRef="#ctx0" brushRef="#br0" timeOffset="9342.5762">12049 6607 142,'0'0'320,"0"0"-296,0 0 37,0 0 29,0 0-32,0 0 9,4 55-21,18-50-32,4-2 27,-1 0-40,-1 0-1,-6 3 0,-3 1-7,-6 3-16,-5 1-54,-4 6-92,-6 1-63</inkml:trace>
  <inkml:trace contextRef="#ctx0" brushRef="#br0" timeOffset="9527.4794">11964 6931 701,'0'0'0,"0"0"-34,0 0 34,0 0 2,0 0 50,86 10-41,-59-10 1,1 0-12,-4 0 0,1 0-32,-2-3-99,-2-4-150</inkml:trace>
  <inkml:trace contextRef="#ctx0" brushRef="#br0" timeOffset="10206.8375">12767 6468 336,'0'0'142,"0"0"-88,0 0 9,0 0 14,0 0-22,0 0-5,-80-34-42,53 34 0,0 0-8,6 1-5,5 10 5,7 0 0,6 6 12,3 4-19,0 5 7,15 5 0,10 6 10,7 2-7,4-2 30,4 1-9,1-3-6,-5-2 13,-7-2-31,-11 0 5,-10-2-10,-8 0 13,0-3-8,-22-4 0,-6-7-10,-5-7 8,-1-8-8,-1 0 3,4-5 5,1-16-41,6-3-31,4-1-142,3-1-230</inkml:trace>
  <inkml:trace contextRef="#ctx0" brushRef="#br0" timeOffset="13799.8198">14676 6660 289,'0'0'69,"0"0"12,0 0 11,0 0-47,0 0-36,0 0-9,0 7 4,0 8 3,1 0 18,1 5-9,1-1 29,0 0-26,1-1-2,4-2 3,-1 0-14,3-2-6,-2 0 0,0-4 12,2-4-16,0-3 4,1-3 0,5 0-3,-2 0 6,2-6-3,-2-7 0,-4-1-35,-3 0 34,-4 1-4,-1 2 5,-1 3 0,-1 1 7,0 4-7,0 2 14,0 1 10,0 0 9,2 0-33,2 0 0,4 7-10,4 5 14,0 1-4,1 0 0,2-3 8,0 1-11,0-2 3,0-2 0,-2-2-3,-1-2 7,-2-3-8,-2 0 3,-2 0-27,-3-9 26,0-6-3,0-1-11,-3-2 12,0-2 0,0 3 4,0 2 0,0 3 6,0 0-11,0 4 6,0 1-1,-1 4 28,-1 0-14,2 3 18,0 0-32,0 0 1,0 0-7,12 0 5,4 0 1,2 0 0,0 0 8,0 0-9,-2-1 1,1-7-10,1-7 1,0-6 2,4-9 7,2-8-7,1-5 16,1-4-9,-2 0 0,-5 0 3,-6 5-5,-4 5 6,-4 8 6,-4 11 30,-1 7-17,0 8 27,0 3-35,0 2-12,-1 27-6,-11 13 4,1 14-1,1 2 17,0 1-9,4-2 2,3-3-8,1-4 7,2-8-9,0-6 0,0-4 0,0-7-2,0-5 13,0-6-11,0-7 0,0-6 3,0-1-9,0 0 6,0-6 0,0-12-3,0-7-14,2-4 15,11-1-3,3 3-20,0 4 14,-2 5 9,-5 8 2,-3 4-3,1 3 8,3 3-8,3 0 3,8 6-2,3 7-8,1 1 10,2 1 0,3 0-2,-2 1 7,6-2-5,-2 0 0,-1-4 6,-1-3-17,-4-4 11,-1-3 0,0 0-2,-3 0 10,-4-11-11,0-3 3,-6-2 0,0-2-9,-8-2 9,-4-2 0,0 0-7,0 3 10,-6 4-3,-7 6 0,3 4 8,-2 5-16,1 0 8,2 6 0,0 12-4,4 3 7,3 0-3,2 2 0,0-3 5,13-2-11,2-2 6,5-2 0,-2-5 0,3-2 9,1-2-9,2-5 0,-2 0 2,5 0-6,0-15 4,0-3 0,-2-5 1,-1-2 11,-3-6-12,0-5 0,-1-6 3,-1-4-7,0-6 4,-2-2 0,-1 3-1,-3 1 9,-3 5-8,-4 8 0,-4 3 3,0 10-7,-2 9 4,0 8 0,0 7 4,0 0-2,0 19-4,0 19 0,0 11 2,-8 9 11,-1-1-9,3-1 6,5-4-6,1-4 9,0-5-11,0-7 0,3-8 3,7-5-8,2-6 5,6-7 0,3-7-3,7-3 12,2-5-9,1-12 0,-2-3-8,-2-3-4,-5-2 12,-1-2 0,0-5-2,-5 2-3,-4-4 5,-3-2-3,-3-2 2,1-1-10,-1 1 11,-1 3 0,1 7-2,-1 5 11,-2 8-9,-3 7 0,2 5 4,-2 3-3,0 5-1,0 24 0,0 13 3,0 14-3,-9 4 23,-1 1-7,-2-2-14,-1-5 34,3-7-27,3-10 0,0-5-3,1-8 5,1-7-11,2-6 0,2-6 0,1-5-6,0 0 6,0-4 0,7-17-4,11-11 4,5-3-7,0 1-17,-3 4 3,-4 7 17,-4 10-8,-4 7 12,-4 6-1,4 0-4,0 0 5,1 15-2,2 1-1,2 4-1,-2 1 4,1-2 0,4 4 0,6-2 9,5-1-9,4-5 0,5-5 3,2-4-6,1-6 7,2 0-4,-4-7 1,-2-13 7,-7-1-11,-8-4 3,-7-3-1,-8-2-10,-5 2 11,0 1 0,-5 6-3,-6 7 9,0 6-8,2 7 2,0 1 0,-2 0-10,4 15 2,-2 6 8,4 3 0,3 1 10,2-2-12,0 1 2,4-1 0,6-2-7,1-5 8,2-2-1,-1-5 0,3-5 4,3-4-13,3 0 3,4-5-4,5-13 0,3-4 9,-3 0 1,-4-2 0,-9 0 4,-5-2-5,-3-1 1,-5 3 0,-4 2-4,0 0 4,0 5 0,0 2 0,-1 2 10,-1 7-11,2 2 1,0 4 0,0-2-13,0 2 13,0 0 0,5 0-6,6 5 16,0 5-10,1 1 0,3 3 4,0-1 10,6 0-6,2 3-8,2-3 3,0 2 11,0 0-12,-1 3-2,-6 0 0,-3 2-6,-6-2 6,-3 2 0,-1-2 0,2-2 11,-3-1-12,1-3 1,1-1 0,3-2-11,4-5-10,5-4-16,5 0-49,2 0-168,0-16-161</inkml:trace>
  <inkml:trace contextRef="#ctx0" brushRef="#br0" timeOffset="14316.7157">16117 6397 257,'0'0'189,"0"0"-142,0 0-9,0 0 44,103 0 6,-66 0-51,10-1 19,11-2-47,9-3-4,4-2-10,-3 1-75,-9-4-211</inkml:trace>
  <inkml:trace contextRef="#ctx0" brushRef="#br0" timeOffset="15318.9416">15828 6467 9,'0'0'151,"0"0"-31,0 0-75,0 0 7,0 0 7,0 0-37,0-1 0,3 1 18,10 0 20,9 0-3,5 0-21,9 0 2,7 0-18,2-4-19,3-1-2,-5-2-96,-1-2-123,-9 0-182</inkml:trace>
  <inkml:trace contextRef="#ctx0" brushRef="#br0" timeOffset="16521.8197">18671 6497 76,'0'0'132,"0"0"-55,0 0 53,0 0-38,0 0-46,0 0-17,-81-33-19,59 35 4,-2 9 14,4 4-24,0 3 30,1 3-34,4 3 1,2-1-2,5-2-4,3-1 5,5-4-3,0-2 10,0-6-6,5-3-1,3-3-9,3-2 6,3 0-29,3-7 27,5-13-1,-2-4-24,1-2 29,-6 4 2,-5 6 2,-5 8 44,-4 4 19,-1 4 44,0 0-57,0 0-53,4 7 0,-1 8-1,6 1 1,2 0-4,4 1 11,5-3-7,5-2 0,5-3 12,6-3-24,4-5 12,2-1-119,3 0-165</inkml:trace>
  <inkml:trace contextRef="#ctx0" brushRef="#br0" timeOffset="18688.214">20371 6418 416,'0'0'313,"0"0"-274,0 0-26,0 0-2,0 0 10,0 0-21,-8 11 0,13-5 4,8-2 5,2 0 4,4-4-12,2 0 2,2 0 2,2-11-1,0-4-4,1-8 0,-3-2-10,-3-7 4,1-5 4,-5-7-4,-1-4-5,-3-5 2,-2-1 9,-2 1 0,-1 2 5,-2 3-10,1 3 5,0 4 0,-3 7-4,-3 5 9,0 9-5,0 10 17,0 7-14,0 3 22,-5 2-25,-5 22 0,-2 15 1,-4 18 8,1 14-9,-5 10 7,2 6 6,-1 2-3,3 0-3,5-2-6,1 0 10,2-1 6,-1-5-4,2-5 1,5-10 2,2-4-20,0-2 4,0-7 0,0-10 1,0-10-1,3-13 0,2-11-1,2-9-15,5-4 6,3-28-14,4-16-2,4-13 3,-4-2-38,-4 4 41,-7 8 16,-7 6 4,-1 9 3,0 9-3,0 6 33,0 7 29,-1 2-46,1 2-2,0-1-14,0 2-3,16 0-2,7-1 5,6-1-14,6-2 9,5-5-53,-1-2 3,-4-1 0,-3 3-17,-7 1 44,-8 5 7,-6 2 21,-3 2-5,-5 2 16,-1 2-8,-2 1 33,0-1 3,0 3-3,0 1-22,0 0 19,0 0 16,0 0-49,0 0 0,0 11-4,-2 1 11,0-1 10,2 0-17,0 1 0,0-1 1,8-3 7,5 2-8,2-4 0,-1-2 6,-5-1-6,-3 1 0,-3-3 0,-3-1-1,1 0 9,-1 0-8,2 0 0,-2 0 7,1 0-8,2 0 1,-2 0 0,2 0-5,0 0 11,2 0-6,4 2 0,1 2 4,2 0-1,0 1-3,5-2 0,2-3-5,1 0 13,3 0-8,1 0 0,-4-11 2,-1-1-10,-5-2-2,-3-3 10,-3-1-9,-5 0 16,-3-2-7,0 0 0,0 2 6,0 3 16,0 3-7,0 3-14,0 5 2,0 2 4,0 2-7,0 0 0,0 0-7,0 19 6,0 7 2,0 9 13,0-2 8,1 0-17,4-5 3,5-6-8,1-4 9,5-4-17,-1-6 9,6-5-1,1-3 1,7 0-1,1-7-8,1-10-18,-1-1-29,-3-1 11,-2 1-92,-4 1-40,-3 2-116</inkml:trace>
  <inkml:trace contextRef="#ctx0" brushRef="#br0" timeOffset="19513.7255">21594 6361 308,'0'0'99,"0"0"-71,0 0 6,0 0 17,80-50 12,-66 46-5,-1 4 4,-1 0-43,3 9-7,-4 14 22,-1 6-13,-5 2 8,-2 2 8,-1-3-32,-2-3 32,0-4-34,0-7 3,0-2-1,0-7 3,-2-2-8,0-4 0,2-1 7,0 0 6,0 0-12,0-14-1,0-9 0,6-6 3,6-3-3,7-2 0,1 3-12,4 2 3,-4 6-5,-1 8 14,-3 9-10,-6 6 2,2 0 8,-3 17-4,0 5 4,-1 4 3,0-2-3,-2-1 0,0-2 2,1-3 8,-1-1-10,1-2 0,-3-4-18,4-1-15,1-5-162,4-3-129</inkml:trace>
  <inkml:trace contextRef="#ctx0" brushRef="#br0" timeOffset="20252.8993">22416 6277 320,'0'0'224,"0"0"-183,0 0-3,-83 0-3,62 18 33,3 6-11,0 3-15,4 2 8,4 0-37,1-1-9,8-4 1,1 0-5,0-4 0,14-2-4,4-6 11,5-5-7,0-2 0,4-5 2,3 0-1,1-8-1,2-14 0,2-6-2,-3-9-3,1-5 1,-3-6-7,-2-3-17,-2-3 22,-8 1 3,0 0 3,-8 2 2,-2 4 9,-3 2 5,-2 6 12,-1 9-27,-2 7 25,0 9-22,0 9 3,0 5 11,0 0-18,0 28-7,0 16 6,-2 15 2,-2 8 17,-2 3-15,5-3 4,1-3 7,0-10-5,0-10-5,7-5-4,11-8 3,9-8-13,6-5 10,4-11-2,5-7-1,-2 0-30,-1-19 20,-5-7-5,-4-4 8,-9 0 3,-9 0 11,-5 4-4,-5 7 4,-2 7 6,0 6 17,0 3 11,0 3-25,0 0-13,0 3 0,0 12 0,1 1-6,8 1 16,2-1-14,3-3 4,2-3 0,3-4-11,0-1-3,-2-2-18,-1-2 6,-6-1-110,-2 0-197</inkml:trace>
  <inkml:trace contextRef="#ctx0" brushRef="#br0" timeOffset="20515.9575">23089 5961 520,'0'0'94,"0"0"-94,0 0 3,0 0 8,0 0-11,0 0-24,-9 0-41,9 0-51,0-1-83</inkml:trace>
  <inkml:trace contextRef="#ctx0" brushRef="#br0" timeOffset="20785.5336">22394 6098 463,'0'0'84,"0"0"-59,0 0-10,0 0 55,104 7-23,-47-7 1,11-1-48,-1-5 16,1-2-16,-7 4-5,-6 0-10,-10 1-115,-9-1-34,-8 0-204</inkml:trace>
  <inkml:trace contextRef="#ctx0" brushRef="#br0" timeOffset="21872.5508">23612 6202 332,'0'0'57,"0"0"15,0 0-17,0 0 31,0 0 9,0 0-65,-77-24 7,66 27 5,-2 13-40,0 7 30,-1 1-17,-1 5-9,3-2 23,4-3-28,2 0-1,6-4 0,0-2 8,0-4-8,3-1 0,11-3 1,3-4-10,5-3 9,3-3 0,4 0-1,-1 0-21,-1-12 9,-6-3-12,-5-3-3,-5-1 23,-7-6-8,-4 0 13,0 1-7,0-2 11,0 3-4,-3 2 6,3 2-4,0 1 22,0 3-24,17 4 0,5 5-1,8 6 1,0 6 0,1 21 0,-2 9 1,-9 3 13,-6-1-2,-4-5 2,-8-3 7,-2-5-16,0-6 8,0-4-6,0-4-1,0-7 2,0-1-5,0-3-3,0 0 12,0-2-7,7-15 3,9-11-8,7-3-1,5-4-6,1 7 7,-3 5 0,1 6-4,-1 10 10,-7 6-6,0 1 0,-1 3-8,-4 13-2,-1 7 10,-1-1 0,-3 1 0,-1 1 7,-1-3-7,-3 0 0,1 2 1,-1-4-9,1 0 8,1-5-5,6-2-43,0-7-202,4-5-223</inkml:trace>
  <inkml:trace contextRef="#ctx0" brushRef="#br0" timeOffset="22721.4994">25273 6260 434,'0'0'128,"0"0"-89,0 0-32,0 0 38,0 0-38,0 0-1,0 19 28,14-19-9,6 0 22,1 0-32,2-11-13,-1-2 4,-1-4 2,-2 2-8,-1 0 0,-6 4 0,-3 4 0,-3 2 0,-6 4 5,0 1-10,0 0 15,0 0-5,0 0-5,0 11-1,0 8 1,-6 4 8,3-2-3,3 0 12,0-3-12,0-3-5,0-2 3,9-2 8,5-2-6,0-4-5,6-4 1,4-1-1,7 0 3,6-11-3,2-7 0,3-7-32,-6-1 29,-7 0-6,-5 4 9,-9 4-4,-3 8 4,-6 3 0,-1 6 13,-1 1-2,4 0-11,5 10 0,1 10 0,0 4 37,0 0-34,-3 0 21,0-2-6,-3-5-8,-4-2-1,-2-4-9,-2-4 4,0-2-2,0-3-2,-9-2-2,-11 0-5,-5 0-78,-11-10-112,-3-8-310</inkml:trace>
  <inkml:trace contextRef="#ctx0" brushRef="#br0" timeOffset="22906.4259">25510 5949 845,'0'0'0,"0"0"-64,0 0-75,0 0-7,0 0 0,0 0-138</inkml:trace>
  <inkml:trace contextRef="#ctx0" brushRef="#br0" timeOffset="23877.4831">27369 5765 296,'0'0'150,"0"0"-44,0 0-8,0 0 13,0 0-92,0 0-6,-1 64 12,-5-13-21,0 1 26,1 1-2,-1-5-19,-1-2 10,0-7-19,1-3 1,1-6-3,1-3 2,-1-4-2,2-7-2,0-4-47,1-9 7,2-3-149,0 0-86,0-9-38</inkml:trace>
  <inkml:trace contextRef="#ctx0" brushRef="#br0" timeOffset="24425.3753">27299 5762 362,'0'0'91,"0"0"-63,36-82 54,-23 61-28,4 4 28,1 5-31,5 1-39,3 7 13,1 4-20,-3 0-2,-2 24 10,-4 14-11,-9 9-2,-8 3 4,-1-3 18,-1-6-15,-17-6-7,-2-3-19,-5-6 19,-3-4-32,0-4 31,1-4-10,3-8 11,10-1 12,7-5-11,7 0 1,0 0 25,10-2-27,19-7 0,8 6-2,6 3 4,-6 5-3,-2 19 1,-8 7 0,-5 6-10,-8 0 15,-7-4-5,-5-1 4,-2-5 10,0-4 0,-9-5-1,-9-5-12,-3-1 7,-3-8 3,-4-2-11,-1-2 0,1 0-56,3-7 37,3-6-72,5-1-50,5-3 1,3-1-194</inkml:trace>
  <inkml:trace contextRef="#ctx0" brushRef="#br0" timeOffset="25111.6704">27864 5824 492,'0'0'108,"0"0"-108,0 0-15,0 0 13,0 0 4,-1 98 34,1-51 21,0 2-39,-3-2 43,-12-4-14,2-2-31,-5-8 18,3-4-29,0-5-2,4-7-3,4-7 12,3-4-30,4-6-1,0 0-57,0-6-11,15-17-49,0-7 6,1-2 21,-2-5-3,-3-2 112,-3 1 14,1-1 53,2 0 35,0 2-43,3 0 12,0 4 30,2 2-15,1 5-8,1 5-49,-3 3-18,0 9 17,-3 5-23,-2 4-1,4 7-1,-2 23 11,-3 15 5,-1 10 14,-6 5-23,-2 1 29,0-4-38,0-4 11,0-8-12,0-4 17,0-8-20,0-3 3,-3-7 0,0-5-9,-1-5-3,1-8-35,1-5-12,1 0-83,-1-9-34</inkml:trace>
  <inkml:trace contextRef="#ctx0" brushRef="#br0" timeOffset="25265.3247">27860 6157 350,'0'0'265,"0"0"-265,0 0-5,0 0 2,81-23 3,-48 17 0,1-3-8,1 1-24,-2-2-201</inkml:trace>
  <inkml:trace contextRef="#ctx0" brushRef="#br0" timeOffset="25613.012">28385 5769 703,'0'0'44,"0"0"-41,0 0-3,0 0 14,0 0 3,0 102 37,0-44-42,-8 3-5,0-3 28,3-5-32,1-8 14,4-7 20,0-6-36,0-9 31,0-3-32,13-5 4,11-8-5,15-5 8,16-2-11,9-6 4,2-12-70,-6 0-12,-16-2-176,-18 1-216</inkml:trace>
  <inkml:trace contextRef="#ctx0" brushRef="#br0" timeOffset="26229.941">29121 5728 289,'0'0'189,"0"0"-104,0 0-23,0 0-48,-23 83 37,4-32 48,1 1-78,0-2-7,5-3 32,-1-5-42,2-5-1,-1-3-2,0-6 11,-1-3-12,2-6 0,0-6-27,4-5-7,6-8-107,2 0-108</inkml:trace>
  <inkml:trace contextRef="#ctx0" brushRef="#br0" timeOffset="26546.4347">29089 5690 198,'0'0'146,"0"0"-53,0 0-24,0 0-46,0 0 54,44 77 7,-35-25 4,-5 4-35,0-2-28,-1-1 17,2-5-32,0-4-5,1-5 8,1-5-9,-1-4-4,-2-8 0,-2-4 15,-2-6-20,1-6 5,-1-3-21,2-3 4,-1 0-65,-1-11-9,0-7-215</inkml:trace>
  <inkml:trace contextRef="#ctx0" brushRef="#br0" timeOffset="26700.1051">29001 6061 273,'0'0'61,"0"0"-51,81-20-10,-49 12 2,-1 1 3,-1 1 0,-2-1-5,-3 3-50,-3-2-207</inkml:trace>
  <inkml:trace contextRef="#ctx0" brushRef="#br0" timeOffset="27024.7484">29533 5773 468,'0'0'37,"0"0"-26,0 0-2,0 0 12,0 0 118,9 111-62,-9-58-17,0 1-40,0-1-12,-6-4 15,-2-3-21,0-7 2,0-4 0,0-9 5,1-6 0,2-6-9,2-8-40,3-6-18,0 0-106,3-16 28,12-12-141</inkml:trace>
  <inkml:trace contextRef="#ctx0" brushRef="#br0" timeOffset="27370.5419">29561 5818 282,'0'0'122,"0"0"-51,0 0-41,0 0-24,0 0-6,0 0 5,75 3-2,-61 41 51,-2 8-2,3 4 4,-3 3 13,0-5-22,0-4-20,0-9 5,0-9-27,-2-6 31,1-8-36,-2-8 4,-3-3-4,0-7 4,3 0-4,5-7 17,6-15-12,5-10 8,-2-7-13,-3-7 0,-6-4 1,-3-4 3,-4-2-4,-4 0 0,-2 4-23,-1 4 18,0 9-35,0 10-42,0 12-53,0 10-42,0 7-167</inkml:trace>
  <inkml:trace contextRef="#ctx0" brushRef="#br0" timeOffset="27771.6131">30429 5821 462,'0'0'76,"0"0"-29,0 0 24,0 0 18,-27-79-78,-1 79-10,-8 0-1,-6 17 7,-1 15 21,0 10-15,4 6 26,6 3-14,6 1-16,11-3 29,15-2-38,1-3 4,14-7-11,15-5 10,3-7-3,3-6 0,1-8-4,3-4-16,-2-7-70,0 0-90,-6-14-358</inkml:trace>
  <inkml:trace contextRef="#ctx0" brushRef="#br0" timeOffset="28350.7997">30815 5756 311,'0'0'217,"0"0"-144,0 0-56,0 0 7,-19 83 46,7-35 2,-1 0-36,1-4-2,2-1 6,7-6-37,1-1 13,2-5-16,0-2 13,0-5-12,0-7-1,0-4-11,0-6-15,3-6-47,6-1-81,3-1-50,3-16-135</inkml:trace>
  <inkml:trace contextRef="#ctx0" brushRef="#br0" timeOffset="28589.1018">30866 5788 446,'0'0'142,"0"0"-105,0 0-27,0 0 0,0 0 44,82-74-34,-46 71 7,3 0-24,3 1 4,-3 2 0,-5 0-7,-6 0-29,-4 10-39,-10 5-58,-8 1-86,-6 1-32</inkml:trace>
  <inkml:trace contextRef="#ctx0" brushRef="#br0" timeOffset="28789.2079">30857 5995 235,'0'0'85,"0"0"-71,0 0-8,0 0 52,0 0 63,0 0-54,90 28-28,-59-25-9,-2 0-28,-7 3-1,-6 1-1,-6 4-71,-10 1-62,0 3-72</inkml:trace>
  <inkml:trace contextRef="#ctx0" brushRef="#br0" timeOffset="28974.1267">30857 6213 389,'0'0'65,"0"0"-14,0 0-21,0 0 55,0 0 1,0 0-52,117 28 4,-71-28-36,5 0 2,-3 0-4,-2 0 0,-6 0-34,-2 0-181,-3 0 4,-4-2-15</inkml:trace>
  <inkml:trace contextRef="#ctx0" brushRef="#br0" timeOffset="29236.8786">31587 5851 690,'0'0'113,"0"0"-110,0 0 15,0 0-18,0 0 0,-9 98 47,5-53-30,-2 2-9,0-4-4,-1-2 4,2-5 0,2-4-8,1-7-5,-1-5-3,2-8-62,-4-7-76,1-5-150</inkml:trace>
  <inkml:trace contextRef="#ctx0" brushRef="#br0" timeOffset="29566.8464">31453 5701 772,'0'0'21,"0"0"-14,0 0-7,113-71 0,-65 71-5,3 0 8,2 16-3,5 22 0,-4 13 10,-5 12-5,-8 5-5,-14-2 0,-10-3 12,-11-4-8,-6-6 18,0-6 13,-15-5-24,-8-6 17,-9-5-27,-5-5 5,-6-4 2,-5-6-7,-3-3-2,-5-7-6,-2-6-23,1 0-64,3-13-350</inkml:trace>
  <inkml:trace contextRef="#ctx0" brushRef="#br0" timeOffset="30615.2394">32581 6095 355,'0'0'74,"0"0"-56,0 0 67,-76 80 31,58-41-22,3 0-43,7-3-49,5-4 34,3-3-21,0-4-8,12-6 3,6-3-10,3-9 0,2-6 0,3-1 5,4-3-10,3-16 1,-2-6-37,-5-4 21,-7-4-15,-10 0 24,-4 2 7,-5 6-4,0 4 8,0 7 0,0 7 12,0 2-15,-5 4 3,2 1-10,1 0 2,1 0 2,1 6 5,0 3-6,0 3 0,14-3 5,5-1 2,0-4 0,-1-3 0,0-1 2,-5 0-2,1-4 0,-5-11 4,-2-5 1,-1-4-5,0-3 0,-5-3-1,-1-2 7,0 3-6,0 2 16,-4 4 11,-2 6 35,2 5-31,2 6 3,1 6 10,1 0-44,0 0 0,0 0-2,6 8-6,18 8 5,8 4 3,10 1 0,7 0-6,3 3 14,-3 1-8,-3 3 0,-15 0 5,-13 7-11,-16 2 6,-2 4-5,-19 4-3,-6-3 14,4-4-6,6-2 1,11-6 14,4-3-22,6 1 7,25-6 0,23-2-3,19-8 3,21-5-57,9-7-267</inkml:trace>
  <inkml:trace contextRef="#ctx0" brushRef="#br0" timeOffset="32147.7428">5199 8810 518,'0'0'81,"0"0"-63,0 0 6,0 0 52,0 0-25,-96-75-24,65 69 20,-5 5-44,-5 1 0,-6 4-3,-5 22 9,-6 10 3,0 12-9,1 8 16,8 4 20,11 0-38,13-3 14,12-1-15,13-8 11,0-2-12,27-7 1,10-5 0,11-7-10,7-7 15,6-13-5,5-7 0,1 0-22,0-20-23,-1-4-145,-8-4-357</inkml:trace>
  <inkml:trace contextRef="#ctx0" brushRef="#br0" timeOffset="33469.2016">5696 8890 134,'0'0'153,"0"0"-24,0 0-23,0 0-45,0 0 14,0 0-29,-72-18-38,51 18 19,-4 13-10,0 10-8,-2 6 18,7 4-22,1 4 9,5 3 12,6-3-19,3-1 14,5-3-18,0-2-1,15-4-4,12-5 6,4-5-4,11-8 0,7-8 6,-1-1 10,4-7-16,-4-16 0,-2-7-6,-7-1-3,-9-3 9,-9-2-4,-12 0 15,-9-2-8,0 1-3,-14-1 0,-10 2-6,-1 5 6,-2 4 0,6 10-20,3 8-39,6 9 19,5 0-155,4 4-142</inkml:trace>
  <inkml:trace contextRef="#ctx0" brushRef="#br0" timeOffset="33807.0883">6212 8741 630,'0'0'88,"0"0"-66,0 0-22,0 0 1,0 83 29,0-35 9,0 0-13,0 2 16,0-5-39,0-4 2,0-5-2,-2-6 8,-3-6-20,0-6 9,2-9-51,2-8-20,1-1-122,0-5 24,0-16-169</inkml:trace>
  <inkml:trace contextRef="#ctx0" brushRef="#br0" timeOffset="34148.9809">6200 8991 100,'0'0'182,"0"0"-72,-12-110-9,9 78-31,3 6 17,0 7-13,0 10-21,0 6-16,6 3-37,12 8 0,5 20 4,2 11-3,2 5 30,-2 3-31,0-2 2,-2-3 24,2-4-25,-4-7 3,1-4-4,-7-5 15,-4-8-17,2-3 2,-5-8 0,1-3-10,1 0 22,2-15-12,4-8 2,-4-2 13,-4-5-13,-1-2-2,-7-4 0,0 0 0,0-3 5,0 0-5,0 1 0,-7 2-5,4 9 4,-2 7-34,4 8-25,1 10-43,0 2-241</inkml:trace>
  <inkml:trace contextRef="#ctx0" brushRef="#br0" timeOffset="34593.3339">7028 8699 608,'0'0'86,"0"0"-62,0 0 36,-106-27-13,78 27-15,-2 7-8,6 13-16,2 9-8,7 5 0,7 8 1,8 5-10,0 1 9,20-1 0,7-5-7,4-5 21,0-5-14,-2-6 0,-7-5 4,-7-3-4,-5-3 0,-7-3 2,-3 0-7,0-3 7,-4-2-2,-14 0 12,-3-3-2,-10-2 1,1-2-11,-4 0 0,-4 0-6,1 0 6,1-5-16,-1-4-20,6 0-116,8-5-177</inkml:trace>
  <inkml:trace contextRef="#ctx0" brushRef="#br0" timeOffset="35110.31">7358 8696 430,'0'0'172,"0"0"-172,0 0 0,0 0 26,0 0 4,125 0 16,-67-2 2,2-6-48,-5-2 15,-5 4-15,-9 4-53,-11 0-72,-12 1-83</inkml:trace>
  <inkml:trace contextRef="#ctx0" brushRef="#br0" timeOffset="35373.0758">7644 8655 447,'0'0'140,"0"0"-125,0 0 13,0 0 23,-16 89 36,16-52-47,0 2-11,3 3 16,0 0-44,-2-2 26,1-2-17,-2-2 3,0-3-13,0-3 0,0-4-20,0-5 8,3-6-73,6-6-69,9-8-104,1-1-52</inkml:trace>
  <inkml:trace contextRef="#ctx0" brushRef="#br0" timeOffset="35943.4516">8134 8675 325,'0'0'114,"0"0"-95,0 0 14,4 107 76,-4-65 17,0 3-32,-9-1-44,-3-5-20,-3-2-22,0-4 10,-1-1-19,-1-5 1,3-6 0,3-4-10,4-6 10,4-8-9,3-3-13,0 0-56,0-10 43,18-12-65,5-8-19,3-5 9,-2-5-96,-3-2 65,-5-1 91,-4-2 50,-3 0 48,1-2 75,-1 2-44,3 2 59,5 6-30,-1 5-15,2 11-25,4 10-54,-2 6 37,1 5-34,-1 12-12,0 23 33,-1 8-11,-2 10 11,-5 0-6,-5-1-27,-2 0 28,-5-7-23,0-5-1,0-2-6,0-6 2,0-7-5,0-5 0,0-5-11,0-8-3,0-4-25,0-3-39,0 0-66,0-6-113</inkml:trace>
  <inkml:trace contextRef="#ctx0" brushRef="#br0" timeOffset="36128.3663">8201 8936 604,'0'0'71,"0"0"-71,0 0-26,0 0 19,97-44 14,-54 35-7,0 3 0,3-1-8,-2 3-1,-5 0-131,-8-1-116</inkml:trace>
  <inkml:trace contextRef="#ctx0" brushRef="#br0" timeOffset="36444.7843">8695 8697 22,'0'0'600,"0"0"-581,0 0 15,0 0 16,0 0 36,0 0-62,8 10-4,-5 23-1,-1 8 4,-2 2-10,0 2 10,-6-3-13,-6 1 1,0-8-11,-1-3 13,7-6-29,1-10 8,5-7-44,0-7-15,0-2-136,5-11 21,8-16-81</inkml:trace>
  <inkml:trace contextRef="#ctx0" brushRef="#br0" timeOffset="36814.6421">8733 8776 207,'0'0'137,"0"0"-54,0-106 42,3 74-59,3 7-56,2 8 13,-2 9-21,1 8 19,2 0-3,0 25-16,0 13 83,3 7-36,-1 3-16,0-1 8,0-2-40,1-6 9,1-3-10,-1-3 11,0-5-10,0-4-1,-3-3 0,-1-5 6,-1-4 0,-1-6-3,-3-3-3,-2-3 8,4 0-8,1 0 3,4-15 6,2-10 16,3-7-16,-6-6-8,2-4-1,-4-4 11,-1-3-13,-2-4 2,-1 4-27,-1 1 8,2 7-43,1 8-4,1 10-54,1 7-84,-2 7-52</inkml:trace>
  <inkml:trace contextRef="#ctx0" brushRef="#br0" timeOffset="37262.3139">9275 8550 285,'0'0'204,"0"0"-121,0 0 17,0 0-22,0 0-51,0 0-3,9 10-20,21-8 5,13-2 36,8 0-41,4 0 5,2 0-9,-2-8 3,-3 1-7,-6-1-76,-11 4-171,-13 0-91</inkml:trace>
  <inkml:trace contextRef="#ctx0" brushRef="#br0" timeOffset="37531.7937">9524 8594 238,'0'0'237,"0"0"-206,0 0 52,0 0 17,-16 97-8,16-66-56,0 1-16,0 2 22,0-2-41,0-1 11,-5 1-12,1-2 10,-1-2-6,2-2-4,0-4-23,3-2 5,0-5-42,0-3-23,6-8-83,12-4-39,4 0-91</inkml:trace>
  <inkml:trace contextRef="#ctx0" brushRef="#br0" timeOffset="37747.9749">9836 8944 521,'0'0'206,"0"0"-206,0 0-92,0 0 88,0 0 4,0 0-87,6 0-115,-6 0-71</inkml:trace>
  <inkml:trace contextRef="#ctx0" brushRef="#br0" timeOffset="150217.8383">23214 4947 136,'0'0'57,"0"0"-42,0 0 58,0 0-5,0 0 6,0 0-21,0 0 9,9 18 21,-9-18-18,0 1 7,0-1-17,0 0-24,0 0 18,-9 0-36,-9-6-12,-4-5-2,-5-4 11,-5-4-9,-4-5-1,-2-9 0,2-7-9,3-5 8,4-8 1,3-2-2,4-7 12,5-4-10,4 1 0,3 3 4,4 5-11,3 10 7,3 3 0,0 5-1,0 4 8,10 3-10,6 5 3,4 5 0,1 4-9,4 7 9,0 5 0,1 5-9,-1 1 8,-1 7 1,-5 23 0,-6 18-10,-13 14 3,0 13 6,-33 11-5,-12 1-1,-6-4-13,1-9 20,3-14 0,6-10 7,2-5-7,4-5 0,9-6 0,6-9-2,7-10 13,8-5-19,5-6 8,8-4-8,28 0 8,17-20 3,17-10 6,14-6-2,7-5-1,3 4-12,-5 1 4,-8 4-52,-17 7-57,-18 2-183</inkml:trace>
  <inkml:trace contextRef="#ctx0" brushRef="#br0" timeOffset="151051.052">24642 4211 441,'0'0'113,"0"0"-97,0 0 50,-28-83-15,14 66-12,-4 6 26,3 3-64,1 3 18,0 2-16,1 3 2,1 0-10,-2 0-5,-2 18 10,1 5-1,0 10 3,9 4-2,6 4 0,0 3 3,17 1-11,9 0 8,9 2 0,2-1-8,-1-4 13,-4-3-5,-5-5 0,-9-6 5,-7-5-7,-11-3 2,0-6 0,-8 0 9,-14-2-5,-10-2 12,-8-2-3,-2-3-2,-4-5-10,5 0-1,0 0-35,5-3 26,6-7-51,8 2-30,7-5-29,15 0-32,0-2-50</inkml:trace>
  <inkml:trace contextRef="#ctx0" brushRef="#br0" timeOffset="151374.9747">24913 4170 397,'0'0'117,"0"0"-83,0 0-34,0 0 4,0 0-3,0 0 7,93 0 44,-54 0-27,1 0-22,-4-5 13,-9 1-16,-9-1-56,-9 2-51,-9-1-170</inkml:trace>
  <inkml:trace contextRef="#ctx0" brushRef="#br0" timeOffset="151575.5152">25060 4169 217,'0'0'84,"0"0"28,0 0-23,-15 103 32,13-68-52,2 1-21,0 2-4,0-2-41,0 3 22,3-5-23,-1 2 3,-2-4-10,0-3-13,0-7-38,-2-5-105,-7-8-109</inkml:trace>
  <inkml:trace contextRef="#ctx0" brushRef="#br0" timeOffset="151744.804">24969 4620 567,'0'0'149,"0"0"-149,0 0-22,0 0 22,0 0 8,97-11 4,-63 8-3,0 0-9,-1-1-6,0-2-33,-2-2-217,-2-3-163</inkml:trace>
  <inkml:trace contextRef="#ctx0" brushRef="#br0" timeOffset="152034.4378">25418 4198 631,'0'0'39,"0"0"-39,0 0-25,0 0 25,0 0 49,0 89-13,0-51 3,0 0-33,0-1-6,-3-1 5,0-3-2,0-5-3,1-7 0,2-6-11,0-8-25,0-7-132,0 0-64,0-7-6</inkml:trace>
  <inkml:trace contextRef="#ctx0" brushRef="#br0" timeOffset="152377.2366">25467 4197 217,'0'0'304,"0"0"-211,0 0-23,0 0-24,0 0-27,0 0-14,12-30-5,4 58 0,2 9 30,3 2-29,0-2 22,-3 0-23,3-3 13,0-3-16,-3-1 3,1-8 0,-5-5 7,0-7-1,-3-4-6,-1-6 0,2 0 8,0-6 5,3-17-13,0-5 0,-2-5 4,-1-4 10,-4 3-14,-1-1 0,-5 2 4,-2 1-9,0 1 6,-3 2-1,-6 6 0,1 1-26,4 6-39,4 2-202</inkml:trace>
  <inkml:trace contextRef="#ctx0" brushRef="#br0" timeOffset="153000.992">26221 4099 486,'0'0'102,"0"0"-89,0 0-12,0 0 57,0 0-15,0 0-37,-99-48 14,71 63-19,-2 11 11,0 8-2,0 5-9,6 7 21,6-2-19,8 0 3,7-1-6,3-4 4,0-5-4,6-2 0,7-10 1,4-4-10,-4-8 8,3-7-24,3-3-6,-3-3-37,-1-15-25,-2-5 16,-4-3 5,-3 4 66,-1-2 2,-2 1 4,1 5 33,-3 3 12,1 4 25,2 4-10,1 1-25,6 3-19,3 1-16,3 2 0,5 0-11,-1 8 10,-3 9 1,-2 4 0,-5 0-13,-3 2 13,-6 2 0,-2-3 6,0 1 7,0-3-10,0-4 3,0-3-6,0-2-31,0-7-76,0-2-52,3-2-81</inkml:trace>
  <inkml:trace contextRef="#ctx0" brushRef="#br0" timeOffset="153385.9902">26468 4063 553,'0'0'197,"0"0"-169,0 0-22,0 0-6,0 0 0,0 0 10,0 92 21,0-50-3,0-3-10,0 0-14,0-3 10,0-2-14,0-3 1,0-2-1,0-4 3,0-2-3,0-5 0,0-7 13,0-4-14,0-4 1,0-3-3,4 0-3,7 0-8,3 0 14,5 0 0,2 0-18,0 0-6,-2-2-75,0-2-45,-1 1-25,5-3-121</inkml:trace>
  <inkml:trace contextRef="#ctx0" brushRef="#br0" timeOffset="153965.668">26874 4113 188,'0'0'231,"0"0"-106,0 0-37,0 0 7,0 0-81,0 0-1,-6 46 6,5-13 4,1 4-1,-2-1-16,2-2 12,0-1-16,0-2-2,0-3 2,0-1-3,0-4 4,0-3-3,0-5 0,0-4-56,0-6-74,0-5-143,0-2-61</inkml:trace>
  <inkml:trace contextRef="#ctx0" brushRef="#br0" timeOffset="154181.4463">26941 4121 621,'0'0'111,"0"0"-95,0 0-4,0 0-3,0 0-3,0 0 2,75-58 7,-45 55-15,1 1 0,-1 1 2,-2 1-13,-4 0-15,-3 0-74,-9 0-117,-8 4-157</inkml:trace>
  <inkml:trace contextRef="#ctx0" brushRef="#br0" timeOffset="154381.9857">26975 4250 423,'0'0'104,"0"0"-84,0 0-20,0 0 28,0 0 13,0 0-16,84 16-22,-63-13-2,-2 3-1,-7 0-103,-3 5-105,-9 1-82</inkml:trace>
  <inkml:trace contextRef="#ctx0" brushRef="#br0" timeOffset="154551.2792">26941 4519 249,'0'0'96,"0"0"-79,0 0 80,0 0 2,0 0-9,109 21-50,-67-21-11,-2 0-28,2 0 2,-2-7-3,-1-4-65,-8 0-119,-7-2-210</inkml:trace>
  <inkml:trace contextRef="#ctx0" brushRef="#br0" timeOffset="155369.018">28567 4048 398,'0'0'68,"0"0"1,0 0-4,0 0-44,0 0 36,-101 6-24,74 21-10,3 5 32,-1 6-50,2 2-4,7-2 30,3-1-29,8-4 9,5-1-11,0-2-1,6-4-8,12-5 9,2-6 0,3-7 6,6-8-1,5 0-1,3-13-2,2-11 5,-6-4-10,-8-4 3,-11 1 0,-10-1-7,-4 0 7,0-2-8,-6 2-3,-10 2-66,-1 3-40,-2 6-37,5 4-121</inkml:trace>
  <inkml:trace contextRef="#ctx0" brushRef="#br0" timeOffset="156402.7795">28855 4049 85,'0'0'147,"0"0"-124,0 0-21,0 0 133,0 0-28,-1 89-38,-5-54 4,4 1-24,1-1-13,1-3-9,0-2-24,1-4 6,11-3-7,3-5-1,2-4 7,0-7-3,1-7-5,3 0 5,4-5 5,5-13 2,0-6-8,0-4 2,-6-1-3,-5-3 1,-6 0-4,-3-2 3,-7 0 4,0 1-14,0 4-4,0 2-72,3 6-83,2 5-52</inkml:trace>
  <inkml:trace contextRef="#ctx0" brushRef="#br0" timeOffset="156710.1348">29331 4003 658,'0'0'86,"0"0"-76,0 0-3,0 0 28,0 0-34,0 0-1,120-3 5,-71 3 2,-4 0-7,-2 0 0,-9 0-40,-1 0-73,-8-4-102,-7-3-160</inkml:trace>
  <inkml:trace contextRef="#ctx0" brushRef="#br0" timeOffset="156941.925">29540 4009 273,'0'0'157,"0"0"-141,-33 76 27,24-41 37,2 1 1,1-1-24,3-3-42,3-2 10,0-5-22,0-2-3,0 0 5,0-5-5,0-2-16,0-4-121,0-4-96,10-7-52</inkml:trace>
  <inkml:trace contextRef="#ctx0" brushRef="#br0" timeOffset="157389.6515">29948 4027 317,'0'0'144,"0"0"-127,0 0 32,0 0 95,-32 94-61,20-54-16,1-1-49,1-3 24,4 0-37,3-4-3,3-1 2,0-2 0,0-4-4,0-2 0,0-8-10,0-6 6,0-7-44,0-2-60,0 0-76,9-14-37</inkml:trace>
  <inkml:trace contextRef="#ctx0" brushRef="#br0" timeOffset="157659.2017">30003 3989 498,'0'0'141,"0"0"-127,0 0 22,20-78 20,-9 72-29,4 4 9,3 2-36,7 0 4,2 9-8,-2 16 5,-5 4-1,-7 9 0,-8 0-12,-5-2 10,0-4-14,-17-7-3,-2-4 8,-8-5-9,-3-5-13,-1-3-6,-1-5-79,3-2-20,2-1-149</inkml:trace>
  <inkml:trace contextRef="#ctx0" brushRef="#br0" timeOffset="158075.7893">30365 4014 663,'0'0'55,"0"0"-50,0 0 2,0 0-4,0 0 8,-50 107 25,42-63-18,3-1-13,5-6-5,0-4 2,2-3-2,10-6 0,4-3 4,-1-6-3,6-7-1,1-8-6,5 0 0,3-9-5,3-13 11,1-7 0,-4-2 0,-5-6 0,-7 2 0,-6-2 8,-7 1-5,-4 1-3,-1 2-10,0 6-40,-3 3-134,-7 9-78</inkml:trace>
  <inkml:trace contextRef="#ctx0" brushRef="#br0" timeOffset="158392.1453">30808 3998 650,'0'0'0,"0"0"12,0 0-12,0 0 24,0 0 24,103-9-26,-69 9-17,1 0 9,-1 0-10,4 0-4,1 0 0,-1 0-73,-2 0-115,-8-2-105</inkml:trace>
  <inkml:trace contextRef="#ctx0" brushRef="#br0" timeOffset="158608.3043">31053 4006 211,'0'0'145,"0"0"-110,0 0 52,-48 108-14,33-71-25,5 0-5,1-1-18,-3-2 16,1 1-38,-2-3 2,3 1-10,-1-2-9,-1-2-91,5-5-149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9:17.6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16740 4888 5,'0'0'1,"0"0"11,0 0 2,0 0-10,0 0 8,0 0-5,0 0 4,65 40 21,-46-40-19,1-5-1,-7-6 2,-1 1-12,-5-3 2,-1-2-2,-3 0 4,-1 0-1,-2 0-4,0 3 22,0 2 4,-5 0-8,-4 5-12,-4 3-2,0 2 2,-1 0-7,-2 6 2,4 9-2,-3 5 11,3 2-11,2 2 0,5-1-1,5-2-6,0-3 7,3-1-1,12-3-1,3-3-3,4-4-2,1-2 7,-1-5 2,-1 0-1,3 0 2,-2-13-3,-4-4 3,0-4-2,-7-3 2,-3-2-2,-5 1 1,-3-1 1,0 0 1,-4 5 0,-11 3 3,0 3 7,-3 6-5,3 5-9,-3 4 6,2 0-5,-1 4 1,0 16-2,5 2-2,1 6-3,4-1-3,7-2 7,0-1-4,0-1 0,13-5 4,4-3-4,3-4 5,3-4 0,-4-6-12,2-1 12,0 0 1,-5 0 5,2-11 1,-3-7-5,-2-3-1,-5-2-1,-6-1 2,-2 1-2,0 2 0,-13 1 0,-4 2 9,-2 3 4,0 4-5,2 1-3,1 7-3,3 3-2,3 0-13,2 2 13,2 16-1,2 7 2,3 6-2,1 0 1,0 1 0,1-3 0,12-3-3,-1-3 3,4-4 0,1-3 0,1-5-8,0-6 7,3-5 1,0 0-5,1 0 5,-3-10-2,-1-7-21,-7-2-11,-7-2 18,-4-1 8,0 1 7,-10 2 1,-10-2 5,2 0-5,-4 0 4,0 0-4,-2 3 1,0 1 2,-1 5-2,-4 6-2,1 6 1,-2 0-1,0 0-11,2 15 6,1 3 2,6 6 2,2 5 2,4 2 7,3 2-5,4 2 0,7-2-2,1 0 3,0-2-2,7-6 1,10-1-1,2-6 5,5-4-6,1-5-5,2-3 4,3-6 2,1 0 6,2 0-7,3-11-2,-3-4-4,-3-1-7,-3-4 11,-9-3 2,-4-2 2,-6-4 2,-5 0-2,-3 1 0,0 1 2,-5 4 0,-10 4-1,-4 5 0,-2 4 9,2 7 30,-2 1-10,3 2-16,6 0-14,3 2-2,3 13-12,3 3 11,3 6-5,0 2 6,7-3 0,10 1 0,4 1 0,3-4 0,2-3-3,0-5 2,2-2 0,5-4-9,4-4 10,2-1 5,3-2-5,0 0 0,-2-2-18,-4-8 5,-2-2-15,-5-5 18,-7-1-5,-7 0 5,-6-1 8,-8 1 2,-1 0 0,0 1 6,0 0 8,0 7 18,-5 2-14,-3 4-9,0 4-6,-2 0 2,-2 0-5,0 6 1,0 10 0,3 7-1,3 4-7,3 2 7,3-2-3,0-3 2,2-3 0,13-4-2,4-6 3,5 0-10,-3-5 10,3-5 4,-2-1-4,2 0 2,-3 0-2,0-4 6,-2-10-5,-5 1 5,-5-3-6,-4-2 5,-5-1 3,0-2-8,-1 0 0,-14 0-1,0 0-1,-4 5 2,0 2 1,-1 6 7,1 2 17,-2 6 0,3 0-18,-2 0 0,2 11-1,1 7-4,1 3-2,5 3 0,2 0-2,6 0 2,3-1-4,0-2 4,0-3-5,0-3 3,6-4 2,4-2-1,2-3-1,0-5-8,3-1 10,-2 0 5,5 0-1,0-7 2,0-8-6,-1-5 0,-1-3-2,-4 1-4,-2-4-4,-5 1 6,-4-3 3,-1 2-1,0-2-7,-11 3 9,-8 2 5,-1 5-5,-3 4 1,1 4 14,-1 6-2,1 4 2,2 0-2,1 0-13,0 8 5,4 15 3,-1 7-2,4 3-4,2 3 0,5 0-4,5-2 2,0-4 0,0-3 0,11-5-3,3-2 3,5-5-1,0-3-1,0-6 2,0-3-8,-2-3 7,2 0 1,-1-1 6,1-15-6,-1-2-1,-6-3-3,-4-2-5,-5-1-6,-3-1 9,0 0 3,-8-2 3,-13 1 0,-4 0 3,-5 3 0,-3 1 0,0 4 3,-1 3 22,0 6-24,1 7 0,0 2 7,-1 0-11,1 14 9,5 6-9,1 5 1,6 5-1,6 5 0,6 0-1,4-1 0,4-2 0,1-4-3,0-3 2,4-6-3,11-1 5,3-6-7,2-3 0,4-4 4,2-5 6,6 0-2,2 0-1,2-12-1,-5-6-3,-2-2 4,-9-4-1,-7 1 1,-10-2 2,-3 1-2,-3-1 0,-19 3 0,-3 1 2,-5 2 5,-3 3 8,0 3-11,1 4-2,-1 3 2,1 6-7,1 0 13,3 0-9,1 6 0,0 9-1,0 5-9,1 5 9,-1 5 0,4 0 4,4-1-4,7-2-3,3 0-1,9-3 1,0-3-15,0-3 10,9-4-5,4-4 10,5-4-3,0-3-12,3-3 16,-1 0 2,2-3 0,2-10 1,-2-2 4,-2-5 1,-3-1-6,-3-5 1,-5 1-3,-9-2-5,0-1 5,-6 2 2,-14 0 0,-3 2 0,-4 4-1,0 4 1,0 5 5,1 7-1,0 4-6,0 0 2,4 0 0,5 7 0,4 9 0,6 3-1,2 6-2,4 4 6,1 1 0,0-2-3,0-3 1,7-4-4,7-3 3,4-4-6,1-6 6,0-5-7,5-3 7,3 0 11,1-4-9,2-11 1,0-3-1,-2-6-1,-6-1 6,-8-5-4,-8 2-1,-6 1-2,0 0 4,-15 2-4,-9 0 1,-1 7 2,-2 5-3,2 3-4,4 9 3,-1 1-42,4 0 13,3 6-58,0 9 22,6 2-83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35:08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3861 11892 84,'0'0'66,"0"0"-21,0 0 7,0 0 13,0 0-5,0 0 1,0 0 2,-12-6-15,10 2-29,1 3-7,1 1 13,0 0-11,-2 0-13,2 0-1,-1 0-1,1 0-11,-2 0 6,1 13-14,-2 10 20,-1 4 0,1 2 3,-2 5-3,2 3 0,0 2 0,0 0 1,0-3-1,1-2 0,1-2-1,1-2-3,0-3-6,-2 0-24,2-4-18,0 0 23,0-2-18,0-5-37,0-1-28,2-6-57</inkml:trace>
  <inkml:trace contextRef="#ctx0" brushRef="#br0" timeOffset="697.9871">3759 11936 138,'0'0'75,"0"0"-13,0 0-32,0 0-8,0-76 48,6 61-45,3 0 12,0 3-17,3-2-14,3 4 3,-3-1-8,6 5 0,-2 2 6,5 4-5,1 0-2,1 0 0,2 8 1,-4 12-1,0 4 0,-6 3 0,-4 2 0,-3 1-3,-6-2 3,-2 4-2,0-2 2,-12 3-1,-12 1 0,-6-3-9,-4-1-4,0-4-46,7-8 29,6-6 31,6-5-5,6-5 13,6-2 9,3 0-17,0 0-2,0-3 2,0-3 8,0 2-8,12-2 5,6 2-10,0 4 5,6 0 0,1 0-2,2 0 2,-2 12 0,5 4-2,-2 0 5,-2 2-2,1 0-1,-8 3-1,0 2-2,-7 2 3,-7 3 0,-5 0-3,0-1-21,-9-1 14,-12-2-28,-4-3-8,-2-4 0,0-5-48,-2-3 8</inkml:trace>
  <inkml:trace contextRef="#ctx0" brushRef="#br0" timeOffset="1979.2881">3762 12428 81,'0'0'64,"0"0"-4,0 0 17,0 0-1,0 0-42,0 0-29,-3-5-5,3 12-7,8 10 7,2-1 5,4 2-5,0-1 2,3-3-2,4-1 0,0-3 0,4 0 0,2-4-1,-2-2 1,-1-1-17,3-1-44,-3-2-64,1 0-68</inkml:trace>
  <inkml:trace contextRef="#ctx0" brushRef="#br0" timeOffset="3285.609">4322 12246 44,'0'0'84,"0"0"-36,0 0 27,0 0 10,0 0-37,0 0 5,-3-16-17,3 16-36,-2 0-4,2 11-13,0 11 17,0 4 2,0 2-2,-1 1 0,1-5 1,0-1-1,1-2 0,7-3 0,7-4 3,0-3-6,1-1 3,5-5 0,-3-3-3,-2-2 1,4 0-1,-1-2 2,-1-10-15,-2-4 2,-5-2-8,4-2 6,-6-1 15,-2 2-2,0 1 3,-2 1-3,-2 5 2,-3 5 0,0 3 2,0 3-1,0 1 7,0 0-7,0 0-28,0 9 24,0 6 4,6 0 1,0 0-1,4 2 0,1-2 3,1 0-2,4-2-1,1-1 1,2-1 1,3-5 3,-2-3-4,5-3-1,-4 0 4,4 0-4,-5-6 2,2-6-1,-1-4 1,-4-3 6,0-5-7,0-3-1,-2-6 11,-2-5 4,-1-2 6,-3-4-4,0-1-8,-3 0 28,-3 3-6,-3 3 3,0 4 16,0 4-9,0 7 22,0 6-36,-6 7-8,5 4 7,-1 4-9,1 3-11,1 0-6,0 0-1,0 26-16,0 11 12,0 16 5,0 6 3,3 0-3,1-4 0,-1-5 2,3-5-2,3-8 0,0-8-2,7-1 4,1-7-2,-1-5 0,3-2-4,-1-5 3,2-5-21,-2-2-9,4-2-30,-1 0-72,-3-12-17,-2-6-88</inkml:trace>
  <inkml:trace contextRef="#ctx0" brushRef="#br0" timeOffset="3613.7181">4732 12144 391,'0'0'62,"0"0"-62,0 0 0,0 0 1,0 0 1,100 0 4,-55-1 1,1-2-3,2 0-1,1 1-3,0-1 2,-7 1-5,-3 2-12,-6 0-81,-8 0-45,-4 0-39</inkml:trace>
  <inkml:trace contextRef="#ctx0" brushRef="#br0" timeOffset="4007.071">5526 12412 28,'0'0'255,"0"0"-219,0 0-35,0 0 4,0 0 15,0 0-20,0 6 0,0 5 2,0 2 1,0 2 6,0 2-9,-11 2-9,-1 1-121</inkml:trace>
  <inkml:trace contextRef="#ctx0" brushRef="#br0" timeOffset="5352.7812">6391 12254 109,'0'0'47,"0"0"0,0 0-24,0 0 7,0 0 2,0 0-21,9 58 8,0-54 2,6-3-3,-2-1-1,5 0-8,-1 0-3,2-2 3,1-12-7,-4-1 7,-1-5-9,0 0-17,-6-2 6,-2 1-7,-1 0-1,-3 4-8,-3 5 27,0 5 2,0 2-2,0 4 11,0 1-11,-3 0-7,-4 12 7,1 11 5,-2 5-5,-1 2 6,6-3 0,-1-1-4,4-4-2,0-4-2,0-3 0,10-1 2,2-5 5,3-1 22,-3-4-19,7-4-4,-1 0 8,5 0-12,2-12 0,0-3 3,-2-1 1,-2-2-8,-4 2 3,-3 1 1,2 2 4,-5 1-4,1 1-2,-2 6 2,-2 3-2,-1 2 0,1 0-3,2 0 0,-1 12 4,2 3 1,-4 3 0,-1-2 5,-3 1-3,0 0 11,-3-5-7,0-2-6,0-1 11,0-4-10,0-2 0,0-3 0,0 0 2,1 0 13,-1 0 7,0 0 31,2-13-42,2-3-12,4-7-4,7-2-1,5-2-2,2 2 3,1 3-4,0 7 0,-7 3 6,-1 6 2,2 1-6,-1 5 5,2 0-4,1 0 0,-1 11 5,-3 6 0,0 1-1,-8 3 5,1-2-4,-2-1 0,1-1 2,1-4-1,1 0-1,0-5 0,2-3-4,-3-2-21,4-3-40,1 0-37,-5 0-110</inkml:trace>
  <inkml:trace contextRef="#ctx0" brushRef="#br0" timeOffset="5618.3914">6739 11896 558,'0'0'2,"0"0"27,0 0-29,0 0-27,0 0-14,0 0-56,-12 6-102</inkml:trace>
  <inkml:trace contextRef="#ctx0" brushRef="#br0" timeOffset="6893.9722">8808 11855 45,'0'0'37,"0"0"17,0 0-16,0 0 31,0 0 39,-45-87-57,30 74-8,-1 0 3,-2 3-19,-3 2-10,-4 5-17,2 2 0,-5 1 7,0 0-7,-1 6-6,4 9 4,1 6 2,-4 6 0,5 6 4,-2 9-10,7 9 10,2 8-4,4 4 13,6 2-13,6-5 0,0-5-1,10-8 5,14-4-5,8-9 1,2-5 0,9-8 1,5-7 0,9-10-1,1-4 6,4 0-5,-2-18 8,-3-7-9,-7-7 0,-9-4 8,-10-3-5,-9-6-1,-10-2 6,-9-4-6,-3 0 8,-3 1-10,-20 5-5,-9 4 4,-7 8-19,-1 6 0,-3 8-15,-2 8-14,2 9-42,-2 2-79</inkml:trace>
  <inkml:trace contextRef="#ctx0" brushRef="#br0" timeOffset="7237.7029">8466 12072 208,'0'0'16,"0"0"-16,0 0 24,90 30-16,-62-6 28,0 7-16,-2 0-13,1 4 2,-2-2-5,-1-3 2,1 0 7,2-3-12,3-1-1,-2-5 0,1-5-1,-1-3-56,-2-4-65</inkml:trace>
  <inkml:trace contextRef="#ctx0" brushRef="#br0" timeOffset="8393.8945">9329 11892 101,'0'0'134,"0"0"-54,0 0-21,0 0-25,0 0-16,0 0-18,0 2-10,-2 21 10,-1 9 0,2 8 1,1 7 1,0 3 0,0-2-1,7-1-1,12-5 0,3-5 2,4-7-2,3-4 0,4-8 0,2-6 3,5-6-2,2-6-1,3 0 1,0-12 3,-3-9-4,-5-6 0,-7-5 7,-5-1-6,-10-3 7,-9-3 9,-6-4 19,0-1-20,0 2-15,-3 3 2,-7 7-3,2 6-13,2 10-11,2 6-51,1 7-59,1 3-80</inkml:trace>
  <inkml:trace contextRef="#ctx0" brushRef="#br0" timeOffset="8747.65">10088 11878 172,'0'0'38,"0"0"-38,0 0-3,0 0 3,0 0 55,-13 113 14,4-65-34,-6 3-11,3 0-1,-2-6-10,-2-4-13,10-6 8,3-7-8,1-3-24,2-9-34,0-4-23,0-6-14,0-6-55</inkml:trace>
  <inkml:trace contextRef="#ctx0" brushRef="#br0" timeOffset="9024.6272">10119 11879 201,'0'0'104,"0"0"-47,0 0-37,0 0 22,0 0-19,0 0-16,56-48-6,-37 74 9,5 11 12,-9 8-3,1 7 3,-7 1 2,-3-4-10,-3-5-8,0-3-1,1-7-3,-1-4 1,0-3-3,-1-1 0,1-4-3,0-1 0,-3-4-59,0-6-61,0-8-109</inkml:trace>
  <inkml:trace contextRef="#ctx0" brushRef="#br0" timeOffset="9212.1173">10042 12162 212,'0'0'8,"0"0"-8,0 0-2,0 0 2,103-43-1,-73 41 1,-2 2-1,0 0-42,-4-1-130</inkml:trace>
  <inkml:trace contextRef="#ctx0" brushRef="#br0" timeOffset="9712.0922">10479 11890 242,'0'0'114,"0"0"-20,0 0-31,0 0-20,0 0-24,0 0-19,-12 20-16,9 14 12,-2 10 8,-2 2 6,6 1-2,1-3-5,0-7 0,0-5-3,0-3-1,0-4-14,3-5-44,1-4 4,2-6-115,-3-10-85</inkml:trace>
  <inkml:trace contextRef="#ctx0" brushRef="#br0" timeOffset="10148.4642">10527 11910 160,'0'0'53,"0"0"-12,0 0-14,0 0 4,0 0 8,0 0-28,1-34 1,11 62-11,1 6 21,0 7 14,3 4-7,-1-4-21,6-2-2,0-6-4,3-5 1,1-2-3,-1-3 0,-1-4 0,-3-2 0,-1-3 1,-2-1 0,-4-7-1,-4-3 2,-1-3-2,-1 0 0,0 0 3,1-15 9,-2-8-5,-1-5 8,-4-7 14,-1-4 1,0-3-14,0-5-16,0 3 2,-3 5 6,-3 4-4,0 6 2,1 5-6,4 7-4,-1 3 2,2 10-36,0 4-66,0 0-64,3 0-133</inkml:trace>
  <inkml:trace contextRef="#ctx0" brushRef="#br0" timeOffset="10492.1971">11033 11861 307,'0'0'19,"0"0"-19,0 0 5,0 0-5,0 0 22,0 0 3,91-9-9,-57 7 5,9-2-12,-4 1 2,-2-1 1,-1 1-9,-3 1-1,0-1-2,-6 2-7,-4 1-50,-5 0-45,-9 0-109</inkml:trace>
  <inkml:trace contextRef="#ctx0" brushRef="#br0" timeOffset="10726.5584">11261 11899 16,'0'0'50,"0"0"8,-12 80-8,9-47-16,0 2-5,1-2 3,1-2-16,1-1-2,-2-3-14,2-1 8,0-3-8,0-4-2,0-2-16,0-6-108</inkml:trace>
  <inkml:trace contextRef="#ctx0" brushRef="#br0" timeOffset="11445.2717">11599 11807 155,'0'0'115,"0"0"-32,0 0-49,0 0-31,0 0-3,0 0 1,-34 85 9,25-45 6,3 7 2,5 0 1,1-3-19,0-5 0,1-2 8,14-7-8,3-6 0,3-4-2,-3-5 5,6-7 2,-2-5-5,6-3 0,2 0 8,3-7-6,1-9 0,-1-5 1,-6-5 1,-9-3 2,-6-4-5,-6-1 1,-6-1 7,0-1-8,0 1-2,0 4 1,0 3-3,0 6-4,0 7-45,0 6-34,0 9-61,0 0-59</inkml:trace>
  <inkml:trace contextRef="#ctx0" brushRef="#br0" timeOffset="12002.1508">12101 11845 233,'0'0'24,"0"0"-15,0 0 0,-18 105 35,12-66 5,-2 2 5,4-2-17,2-6-11,1-3-9,1-1-11,0-5-2,0-2-4,0-1-1,0-3-15,0-2-3,0-6-33,0-4-16,7-6-49,4 0 23,2-1-48</inkml:trace>
  <inkml:trace contextRef="#ctx0" brushRef="#br0" timeOffset="12517.7506">12186 11869 61,'0'0'94,"0"0"-26,0 0 10,0 0-7,0 0-21,0 0-38,62-72-10,-48 72 2,2 16-4,-2 13 10,-4 4 6,-3 5 27,-4-1-28,-1 2-10,-2-4 1,0-5-2,0-4-1,0-8-3,0-5 2,0-7-2,0-3 0,0-3-2,3 0 2,5 0-2,3-6 0,4-17-1,5-5-11,-2-9 6,1-5-3,5-4 7,-3 2 2,0 5 4,1 3-2,-4 9 0,0 9 0,-3 6 9,-3 9-4,0 3-2,-3 0-3,1 17-3,2 11 3,-4 7 1,-3 2 6,-2 1 20,-1-2-21,-2-2-1,0-3 0,0-2-3,1-4-2,2-1 0,0-5-5,2-1 5,-1-2-48,4-2-23,-1-4-84,-1-7-115</inkml:trace>
  <inkml:trace contextRef="#ctx0" brushRef="#br0" timeOffset="13340.4617">13623 11781 206,'0'0'118,"0"0"-77,0 0-38,0 0 4,0 0 34,-5 83 30,2-43-27,0 2-20,0 0-7,3-3-15,0-3 4,0-3-6,3-3-4,3-1 4,-1-3-52,-1-4 33,0-5 0,1-4-48,-1-7-25,1-4-47,1-2-49</inkml:trace>
  <inkml:trace contextRef="#ctx0" brushRef="#br0" timeOffset="13574.8184">13682 11765 212,'0'0'20,"0"0"37,0 0-23,0 0-10,0 0 17,85-84-20,-56 75-11,-1 1 0,2 4-10,-5 1 1,-2 3-1,-4 0 0,-1 1-2,-5 9-36,-4 3-57,-4 1-6,-5 0-32</inkml:trace>
  <inkml:trace contextRef="#ctx0" brushRef="#br0" timeOffset="13809.1792">13664 11949 68,'0'0'26,"0"0"-20,0 0 30,0 0 51,0 0 1,81 15-24,-48-15-25,4 0-31,-4 0 0,-4 0-8,-6 0-1,-4 0-32,-3 0-90,-5 0-68</inkml:trace>
  <inkml:trace contextRef="#ctx0" brushRef="#br0" timeOffset="14322.6221">14300 11750 176,'0'0'59,"0"0"8,0 0-23,0 0-28,0 0-1,-89-20 9,69 45-22,-2 6 15,1 10-5,0 1 2,3 4 10,6 1-13,3-2-4,8-3-7,1-4-2,0-6-5,13-5 4,5-6 3,7-5 3,1-5-1,3-8 2,6-3-3,1 0 1,5-14 12,-5-5-13,1-6-1,-8-5 11,-9-2 3,-6-3 17,-8-2 20,-6-3-31,0 3-7,-4 1-13,-13 1 0,-5 3-4,-2 6-25,2 7-40,2 7-14,-1 7-43,-1 5-108</inkml:trace>
  <inkml:trace contextRef="#ctx0" brushRef="#br0" timeOffset="14927.8652">14623 11750 132,'0'0'103,"0"0"24,0 0-59,0 0-43,0 0-25,0 0 6,-9 69-6,2-28 26,3 3 1,2-2-12,2 0-13,0-4 1,0-4 2,0-6-5,0-2-4,3-3-29,7-5-10,1-5 27,0-5-74,2-8-63</inkml:trace>
  <inkml:trace contextRef="#ctx0" brushRef="#br0" timeOffset="15374.8846">14655 11686 231,'0'0'21,"0"0"22,0 0-4,70-83-4,-45 77-2,2 6-9,1 0-13,2 6 14,-7 16-14,-4 7-2,-8 5-9,-11 4 1,0 1 7,-15 2-8,-15-5-8,-1-5-32,-1-5-31,1-8 11,3-4-3,4-7 50,4-4 12,5-3 2,8 0 6,2 0 13,5 0 26,0 0-4,0 0-19,0 0-22,8 0 0,16 3 1,5 10 3,6 4 4,2 3-1,1-1 8,-2 1-12,-4 1-3,1 0 4,-4-1-5,-3 1-2,0 0-46,-6-3-99,-5-5 2</inkml:trace>
  <inkml:trace contextRef="#ctx0" brushRef="#br0" timeOffset="16067.197">15240 11734 174,'0'0'101,"0"0"-6,0 0-33,0 0-26,0 0-22,0 0-14,0 26-3,0 12 3,0 4 32,0 2-11,-3 0-2,1-4-19,1-1 2,1-5 5,0-5-7,0-4-5,0-4-15,0-7-17,0-3 5,0-5-49,1-6-44,7 0 20</inkml:trace>
  <inkml:trace contextRef="#ctx0" brushRef="#br0" timeOffset="16641.0065">15305 11816 34,'0'0'71,"0"0"-12,0 0 26,0 0-9,0 0-20,38-81-30,-27 75-19,0 3 0,-2 3-7,-1 0 0,0 9-1,0 16 4,-4 10 0,-1 3 6,-3 0-1,0-5 2,0-5-9,0-6-1,0-3 1,-3-6 2,0-4-2,2-3 0,-1-2 0,2-4-2,0 0-10,0 0-4,6-13 14,9-6-22,2-5 10,-1-4 6,-1 0 7,0-2 5,-2 0-5,4 1 6,1 3 19,1 4-10,5 3-7,0 5-2,-2 4-2,-4 6 0,-1 4-4,-3 4 0,-3 17 4,0 7-1,-1 4 3,-3-1 0,-2-1-6,-2-3 11,-2-1-11,1-2 1,-1 0 8,-1-1 10,0-2-6,2-3-12,-2-3 2,0-3-1,1-5-2,2 0-1,0-6-7,1-1-28,4 0-15,1 0-9,3-1-94,-2-10-59</inkml:trace>
  <inkml:trace contextRef="#ctx0" brushRef="#br0" timeOffset="17328.4751">16141 11703 180,'0'0'69,"0"0"-25,0 0-33,0 0-8,0 0-2,0 0-1,-83 55 0,72-19 26,2 6 8,0 1 19,6 1-13,3-3-22,0-5-4,6-5-14,9-3 0,6-7-1,4-5 1,6-5 0,2-7 0,1-4 11,2 0-1,-3-12-3,0-10-5,-3-6 12,-3 0-11,-4-5-2,-4-1 3,-5 1-3,-3 1 7,-4-2-7,-2 3 0,-1 1-1,-4 4-6,0 3-57,0 10-41,0 2-75</inkml:trace>
  <inkml:trace contextRef="#ctx0" brushRef="#br0" timeOffset="18009.827">16732 11690 99,'0'0'58,"0"0"15,0 0 2,0 0-20,0 0 5,0 0-21,0-23-31,0 34-8,0 16 0,0 10 5,-5 5 37,-4 4-21,2-3-14,-4 1 0,5-5-7,0-1 7,3-6-7,3-6 0,0-3 3,0-3-3,8-6 0,10-1 1,3-5 2,10-3 9,8-3 8,6-2-19,4 0 9,-1 0-10,-4-7-4,-8 0-26,-8 1-66,-10-2-37,-7 0-178</inkml:trace>
  <inkml:trace contextRef="#ctx0" brushRef="#br0" timeOffset="18650.4243">17428 11705 153,'0'0'173,"0"0"-137,0 0-36,0 0-19,0 0 18,0 0 1,-49 107 3,34-65 5,1-2-6,3-3 13,2-6-15,3-2 1,0-7-3,3-4 3,2-4-2,1-7-11,0-4-26,0-3-4,4 0-31,9-3 64,2-15-51,5-6 10,-4-6 25,1-6 25,-2-1 13,-2-4 26,-3-1 25,2-2-30,-3 1 7,0 2 2,-1 3 40,-1 11-24,-1 7-13,0 7 37,2 5-56,0 4-23,1 4-4,2 0 0,5 17-1,-1 17 1,1 8 14,-3 6 18,-4 2-18,-4-5-9,-3-1 9,-2-3-11,0-5-3,0-4 1,0-2 2,0-4 0,0-3-3,0-4-5,0-4 0,0-4-73,0-6-27,0-5-52,0 0-89</inkml:trace>
  <inkml:trace contextRef="#ctx0" brushRef="#br0" timeOffset="18822.2866">17441 11941 327,'0'0'1,"0"0"-1,0 0 3,0 0 0,95-8-3,-70 8-45,1 0-63,-3-1-49</inkml:trace>
  <inkml:trace contextRef="#ctx0" brushRef="#br0" timeOffset="19228.5147">17886 11647 99,'0'0'124,"0"0"-89,0 0-27,0 0 18,0 0 7,0 0 2,71-32 13,-54 32-21,3 0-10,2 0-7,2 0-9,0 0 6,-3 0-7,0 0-28,-2 0-113,-8 0-160</inkml:trace>
  <inkml:trace contextRef="#ctx0" brushRef="#br0" timeOffset="19457.2735">18068 11607 79,'0'0'40,"0"0"23,-17 90 12,12-48 1,4 0-12,1-1-47,0-3-8,0-8-9,0-2 3,1-3-3,1-1 0,2-3-10,1 0-10,2-4-33,3-4-28,-1-7-82</inkml:trace>
  <inkml:trace contextRef="#ctx0" brushRef="#br0" timeOffset="19879.1419">18321 11579 223,'0'0'184,"0"0"-142,0 0-42,0 0-3,0 0 3,0 0 9,46 0 1,-13 0-1,2 0-9,0 0 0,-4 0-2,-6-4-20,-5-2-103,-5 0-83</inkml:trace>
  <inkml:trace contextRef="#ctx0" brushRef="#br0" timeOffset="20082.255">18434 11603 68,'0'0'88,"0"0"3,-27 90-26,20-54-13,1 1 0,3-1-20,0-1-12,1-4-6,2-5-11,0 0-2,0-2-1,-1 0-12,-5 2-67,-3-5-129</inkml:trace>
  <inkml:trace contextRef="#ctx0" brushRef="#br0" timeOffset="20269.7403">18301 12026 173,'0'0'68,"0"0"-66,0 0 4,106-2-6,-67-4 0,1 0 0,2 0-5,-6 0-41,-7 3-57,-7-2 22</inkml:trace>
  <inkml:trace contextRef="#ctx0" brushRef="#br0" timeOffset="20785.3384">18950 11575 25,'0'0'74,"0"0"5,0 0-38,0 0-8,0 0-10,-94 17 13,68 17-2,0 5-5,4 7-2,1-1-2,7 0 2,8-4-8,6-4-15,0-3-2,9-4-1,13-3 1,4-3 16,6-6-2,0-7 28,7-7-16,-2-4-5,1 0-10,-1-9-6,-4-9 0,-2-7 11,-4-1 13,-5-6 7,-6-3-24,-6-1-4,-6-1 15,-4-2-22,0 1 5,0 1-8,-11 5 3,-2 3-10,1 8 2,-2 5-44,1 8-20,1 6-50,2 2-31,1 0-93</inkml:trace>
  <inkml:trace contextRef="#ctx0" brushRef="#br0" timeOffset="21408.662">19471 11615 101,'0'0'99,"0"0"22,0 0-58,0 0-34,0 0-20,0 0 39,-51 111 7,35-66-6,4 2-2,0-5-33,4-5-12,5-2 5,-1-3-7,1-7-2,0-2-9,-4-5-20,5-6 13,1-6-71,1-6-39,0 0-59,10-3 26</inkml:trace>
  <inkml:trace contextRef="#ctx0" brushRef="#br0" timeOffset="21830.514">19471 11711 9,'0'0'79,"0"0"-4,28-100-20,-15 75-23,-2 7 0,-3 9 1,-5 3 4,-2 6-11,-1 0-26,0 22 4,0 18-4,0 8 44,0 5-8,0-3-18,2-3-11,6-5-3,3-4 3,3-6-7,0-7 0,1-2 5,3-4-2,1-5 11,-1-5 21,3-6-10,0-3 2,0 0-13,0-2-6,-4-11 28,0-5-2,-3-6-4,-2-4-9,-2-1-3,-2-7-6,0-4-12,1-2 0,2-3 0,1-1 0,-3 0-1,-2 8-11,-2 10-28,-5 8-7,1 8-64,-1 6-26,0 3-34,0 3-67</inkml:trace>
  <inkml:trace contextRef="#ctx0" brushRef="#br0" timeOffset="22142.9994">20129 11950 276,'0'0'86,"0"0"-86,0 0 0,0 0 2,0 0-1,0 0 3,43 92 2,-59-69 1,-8 0 14,-9 1-1,-6-1-20,-3-3-59,0-5-75</inkml:trace>
  <inkml:trace contextRef="#ctx0" brushRef="#br0" timeOffset="24330.7127">21276 11720 230,'0'0'121,"0"0"-32,0 0-30,0 0 21,0 0-25,0 0-55,0 0 0,0 0 0,-12 7 0,8 14 1,1 1-1,3 0 0,0 1-1,0-2 1,0-2 0,13-1 0,2-1 1,1-3 0,1-4-1,4-6-7,-1-2-7,2-2-18,0 0-24,-1-6 4,-5-11 12,2-2 3,-4-5 2,-1 0 12,-4 0 8,-3 1 11,-1 5 4,-1 3 2,-2 4 2,0 6 35,0 3-8,-2 2 7,0 0-38,0 6-5,0 11 5,1 5 2,2 0 1,2 1 18,2 0-14,-1-2-3,5-1 2,-2-4-4,1-1 1,3-1-3,1-4 0,1-1 2,1-5-1,1-2-1,-1-2 1,2 0 0,-4-2-2,-1-9-5,-3-3-15,-4-1 9,-3-2-4,-1 1 10,-2-2-1,0 0 0,0 1 4,-2 2 3,-2 0 0,2 1 15,1 4-2,1 2 5,0 4 4,0 1-5,0 0 6,0 0-23,0 0-1,13 0-3,4 0 0,6 1 4,1-1 0,2 3 2,2 0-6,1 0 4,2 0 0,2 0 0,0 0 0,3 0 0,0 0 0,-1 0 1,-2-2-1,-5-5 0,-4-2 0,-5-1 1,-5-1 1,-5-1-2,-6-3 6,-3-1-5,0-2 7,-9 1-8,-9 5 0,0 5-2,-3 2 5,-3 5 1,-1 2 7,1 17 1,-2 8 0,1 6-4,7 1 1,8-2 23,5-1-18,5-3-10,2-1-2,18-3 0,9-6 6,4-4-6,6-5-4,4-6-2,5-3-68,-2 0 1,-3 0-96,-9 0-153</inkml:trace>
  <inkml:trace contextRef="#ctx0" brushRef="#br0" timeOffset="26106.7066">23119 11747 258,'0'0'48,"0"0"-48,0 0-1,0 0 0,0 0-2,0 0 3,0 9 1,7-3 14,7-2 18,3 1 0,6-2-13,-2-3-13,3 0-7,1 0 12,2 0-12,-2 0 0,1-8 2,-2-3-2,-4-3 0,-3-4-1,-4-3-18,-5-6 9,-5-5-31,-3-4 18,0-2 5,0 2 8,0 3 2,-2 3 7,-2 5 1,-1 5 3,1 6 1,1 4 9,-1 5 24,0 2 2,4 3-6,0 0-33,0 0-14,2 17 12,17 5 0,3 4 2,8 1 4,3 1-3,-2 3 3,-1-3-4,-3 1 1,-4-2 2,-1-3-3,-4-3 0,-8-4 2,-4-2 0,-6-2-4,0-1-10,-1-1-27,-19 0 13,-4-4 22,-2-1 2,2-1-13,4-4 15,7 1 0,7-2 12,3 1-12,3-1 0,0 0-7,0 0-6,1 0 13,15 0 4,4 0 7,4 0-7,1-6-3,0-2 8,4-2-9,7-5 0,1-4 5,2-9-3,-1-3-2,0-7-7,-4-2-17,-4-3 19,-7 1 0,-5 1-9,-6-1 13,-2 2 1,-3-2 3,-1 1 7,2 2-5,-2 3 31,0 5-18,-2 7 6,-2 9 17,-2 8 4,0 4 11,0 3 0,0 0-56,0 27-7,0 15 7,-2 17 2,-8 4 44,-2 5-18,0-1-4,-3 0-2,3-3-8,0-5 7,3-9-18,6-10 1,3-9-4,0-9 0,0-8 0,0-7 0,0-4 0,0-3-6,8 0 10,8-19-4,4-12 0,2-9-24,0-7 0,1 2-13,-4 4 17,3 10 20,-2 8-8,-4 8 6,1 8 0,-4 5-5,0 2 3,-1 9-3,1 14 4,1 4 1,-2 2 2,2 1 0,-1-2-1,2-3 3,-2-2-2,3-3 0,-3-4 0,2-1-4,0-2-35,-3-2-47,1 0-58,-2-2-82</inkml:trace>
  <inkml:trace contextRef="#ctx0" brushRef="#br0" timeOffset="27428.6577">24794 11547 6,'0'0'61,"0"0"-19,0 0 60,0 0-68,-88-59 21,63 56-17,-1 3-18,-2 0 0,-2 12-3,0 14-5,3 8-4,2 6 17,6 0 17,7-1-38,4-6 8,8-4-23,0-4 13,0-4-2,17-6 0,8-2-2,4-9 2,3-4 0,1 0-18,0-3-32,0-13-14,-2-5 16,-5-2 14,-6 2 32,-6 3 2,-8 4 4,-2 7 48,-4 2 38,0 3-45,0 2-14,0 0-31,0 0-17,0 14 17,0 3 2,0-2-1,5 0 2,7-3 0,4-3-3,2-3 20,6-2-3,4-4 5,5 0-22,6 0 9,2-5 1,1-12-6,-1-4-3,-5-3 1,-5-8 1,-3-7 6,-2-6-8,-4-6-1,-7-2 7,-3-1-5,-8-5 2,-1 0-4,-3 1 3,0 0 4,0 9-7,0 8 4,-4 11 24,-4 9-6,1 7-4,-1 7-18,2 7 1,-3 0-2,-5 12 1,-6 24-5,-4 15 4,2 11 1,5 4 0,6 2-2,8 0 2,3-1 0,0-2 0,4-1-3,12-9 2,4-5 1,2-10-2,3-9-2,2-8-1,5-6 0,0-9 0,6-7-16,1-1-8,-2-1 0,-3-17-5,-4-5 27,0-8 7,-5-10 2,2-9-2,2-10-3,-1-3 0,0-5-7,1 2 10,-4-1-2,-9 4 4,-4 6 13,-9 6 8,-3 9 21,0 9 12,-4 8-27,-8 10-11,1 8-4,2 6-14,-4 1-6,-1 18 1,-6 22 5,-4 19-3,4 12 3,4 6-1,8-2 0,5-2 2,3-3 1,0-7-2,8-6 0,11-7-5,1-11 0,4-11-43,1-7-21,2-10-41,0-8-77</inkml:trace>
  <inkml:trace contextRef="#ctx0" brushRef="#br0" timeOffset="28819.2109">26514 11402 125,'0'0'72,"0"0"-17,0 0-3,0 0-16,0 0-31,0 0-7,0 0 4,-33 68 19,26-36-8,0-1 30,5 1-23,2-5-10,0-1-6,0-7-4,12-4 3,-1-2 3,-1-6-6,3-3 0,2-4 5,6 0-2,4-4 3,4-14-6,-2-5 0,-2-4-4,-4 0 4,-2-2 0,-5 4 0,-1 4 1,-7 6 2,-4 5-2,-2 6 39,0 1 29,0 3-64,0 0-5,0 1-13,-8 16 13,1 4 0,1 3-2,4 0 2,2 2 1,0-2-1,0-5-1,0-1-1,5-5 4,13-5-1,4-3-1,2-3 0,3-2 6,0 0-6,-2-11 0,0-7 2,1-3 0,-2-4-4,1-4 0,0-1-4,-4 2 3,-3 3-4,-3 7 7,-7 4 2,-4 6-2,1 5 5,-5 3 14,0 0-11,1 3-8,1 13-23,3 10 23,1 4 0,2-2 5,-1 2-4,0 0-1,-5-2 0,-2-3-5,-4-4-3,-16-4-25,-3-4-26,-1-5 7,7-4 10,5-2 18,6-2 0,5 0 24,1 0 2,0 0-2,0 0 0,0 0-2,0 0 2,4 0-12,16 0 12,5 0 5,6 0-5,4 0 0,1-5 0,4-5 3,3-5-3,2-3 0,2-8-3,-2-5-30,-6-4-36,-6-1 25,-9 1 41,-9 5 3,-8 3 41,-7 6 32,0 7 17,0 5 20,-10 4-66,-8 5-17,-1 0-27,-3 8 3,2 16-5,6 5 2,4 4 0,10 3 11,0 0-2,0-3 7,13-1-6,5-4-9,9-5 4,6-5-5,7-3-1,0-6-26,1-2-107,-4-7-128</inkml:trace>
  <inkml:trace contextRef="#ctx0" brushRef="#br0" timeOffset="29668.1272">28369 11513 201,'0'0'104,"0"0"-54,0 0 14,0 0-40,0 0-20,0 0-4,-90-46 0,61 46 2,-6 20-2,1 10 0,0 6 6,4 6-2,7-1-2,10-4 2,5-5-2,8-5-2,0-3 0,0-6-2,12-4 0,9-7-7,7-5 1,7-2-38,2-5-35,1-14 10,-9-4 23,-5-3 45,-6-1 3,-3 0 21,-4 3 23,-4 6 25,-1 9-10,-6 5 39,0 4-20,0 0-75,1 1-3,1 16-15,2 5 15,2-1 1,2 0 3,8-1-3,8-2-1,12-5-15,9-1 6,10-4-90,2-6-126</inkml:trace>
  <inkml:trace contextRef="#ctx0" brushRef="#br0" timeOffset="33069.6234">4192 13484 48,'0'0'77,"0"0"9,0 0-11,0 0-11,0 0-25,0 0 12,0 0-3,-17-2-17,17 1-14,-1-2-9,1-1 1,0-3-9,0-2 0,0-1 0,1-2 0,13-3 1,2-2-6,2 2 8,0-1-6,3 2 3,0 3-8,1 1 8,2 7 3,6 3-3,-1 0-5,3 20 5,-1 9-3,-6 9 3,-5 6-2,-9 4-1,-8 0-14,-3 2-30,-3-4 14,-15 1 14,-12-3-31,-3-2-1,-3-5-26,-5-2 72,-1-3-30,-1-7 24,7-4 1,9-7 10,9-5 11,10-4 5,3-5 25,5 0 34,0 0-36,0 0-39,0 0 7,16 0-4,12 0 18,11 0-12,6-2-7,4 0 7,3 1-9,0 1-12,1-2 7,-1-2-60,0 0-83,-7-4-31</inkml:trace>
  <inkml:trace contextRef="#ctx0" brushRef="#br0" timeOffset="34423.8264">6027 13341 39,'0'0'74,"0"0"-11,0 0 12,0 0-41,0 0 9,-90-54-1,71 54-4,1 0-25,-1 0 12,-2 18-22,0 7-3,-1 10-3,4 7 2,3 5 2,3 4-6,3 0 6,6-1-1,3-4 1,0-5-1,0-6-6,21-7 1,7-6-1,8-8 4,6-7 4,7-7-2,2 0 1,1-10 1,-3-11 5,1-5-7,-6-5 0,-8-2 14,-9-1 5,-12-4 20,-5 0-22,-10-1 10,0 0-13,-4-1 6,-11-1-14,-9 0-4,-3 7-2,-6 6-27,-4 12-51,0 10-45,-5 6-158</inkml:trace>
  <inkml:trace contextRef="#ctx0" brushRef="#br0" timeOffset="34720.6835">5863 13502 228,'0'0'55,"0"0"-52,0 0 3,0 0 13,0 0 19,97 87 7,-75-57-16,5-1-5,0-1-15,6 0-4,0-3-5,-2-1 0,-3 1 5,-4-4-5,-6-2-27,-3-4-36,-1-4-31,-6-2-65</inkml:trace>
  <inkml:trace contextRef="#ctx0" brushRef="#br0" timeOffset="35543.1675">6676 13497 39,'0'0'106,"0"0"-21,0 0 12,0 0-36,0 0-39,0 0-22,-22 6 0,20 17 14,-1 6-3,3-1-7,0-1 5,0 0-9,3-4 0,11-3-1,2-6 2,6-1 0,1-4-1,2-6 0,-1-1 6,3-2-6,-5 0-2,-4-7-3,0-5-15,0-4-2,-3-2 0,-3-1 4,-2 3 16,-4 1 3,-4 3-1,-1 6 5,-1 3 23,0 3 43,0 0-48,0 4-10,0 11-13,0 5 0,0-2-3,0-2 3,6 0 0,5-3 1,2 0-1,5-2 0,4 0-1,7-2 1,2-3-6,11-2-24,-1-2 11,0-2-13,-7 0 7,-7 0 14,0 0 7,-5 0-60,-4-6-118</inkml:trace>
  <inkml:trace contextRef="#ctx0" brushRef="#br0" timeOffset="36850.0053">7300 13234 245,'0'0'60,"0"0"-41,0 0-9,0 0-2,0 0-7,0 0 7,-2 90 43,2-43 10,2 1-36,1-4 23,-2-2-25,1-6-19,-2-4 7,0-2-11,0-3 0,0-5 5,0-4-3,0-7-1,0-5-1,0-3 3,0-3-7,0 0-3,0 0-4,0 0 11,0-3 6,0-11-3,0-2-3,6-4 0,5-2-3,0-2 3,7 0 0,-2 3 0,2 3 0,-1 4-6,-1 7 4,-2 5-1,2 2-1,-4 0-3,3 18-1,-5 5 5,-2 4 5,-1-2-2,-4 3 0,-3-3 3,0 0-3,0-2 0,-10-3-7,-2-5 4,1-5 6,-2-2-10,2-5 7,0-3-24,0 0 21,2 0-1,1-5 4,0-5 6,3 2-5,4 1 1,-1 3 4,2 0-5,0 3 1,0-1-2,12 0-1,9 1 0,6-2 2,1 0-1,2 0 0,1-1 0,1-1-1,-1-1 1,0 0-10,-2-2 9,-4 1 0,-5-1-3,-6-1 0,-3-1 4,-5-2 3,1-2-2,-2 1 3,-2 1 1,-2 1 5,1 5 21,-2 2 10,0 2 4,0 2 4,0 0-49,0 0-1,0 6-29,0 11 25,0 4 5,1 0 0,2-2 3,5 0-3,0-4 0,3-4 0,4 0-2,0-5 6,0-5-3,7-1-1,-1 0 2,3-5-5,-3-12 4,3-7-1,1-3 2,-1-7 1,-3-6 0,3-5-3,-5-4 0,-4-6 0,-3 1 1,-5 0-1,-5 4 6,-2 8-5,0 8 18,0 13 13,-5 8-12,4 10 31,-1 3-40,-2 11-11,-2 26-16,-3 17 16,6 18 4,0-2-4,3-2 0,0-7 0,0-9 0,12-9 0,6-8-1,0-7-1,3-6-2,1-6 4,3-5-3,1-8-13,4-3-15,1 0-35,-1-12-59,-6-5-84,-7-1-68</inkml:trace>
  <inkml:trace contextRef="#ctx0" brushRef="#br0" timeOffset="37178.1138">7820 13453 39,'0'0'29,"0"0"62,0 0-27,84 0-18,-47 0-6,7 0 9,5 0-33,-4-5 4,-2-1-16,-6 0-2,-7 0-1,0 1-1,-2-2-108,-4-1-159</inkml:trace>
  <inkml:trace contextRef="#ctx0" brushRef="#br0" timeOffset="37412.4761">7743 13276 532,'0'0'37,"0"0"-24,0 0-13,0 0-16,0 0-64,0 0-104</inkml:trace>
  <inkml:trace contextRef="#ctx0" brushRef="#br0" timeOffset="38547.9356">9494 13268 72,'0'0'70,"0"0"-26,0 0 25,0 0-42,14-85-14,-14 66 19,0-1-15,-14 2 49,-4 1-34,-4 3-29,-3 3 26,-2 4-29,2 4 4,0 3-10,-1 0 13,0 7-10,6 6 3,6 5-3,5 8-1,3 7 1,6 7 0,0 6 1,3 2 2,20 2 5,5-5-5,8-2-10,7-5 10,-1-5-8,1-4 8,-4-4-1,-7-1 2,-6-1-6,-10-1 3,-8-2-9,-8 1 11,0-1-4,-8-2 0,-18-2 4,-7-2 12,-3-5-1,-3-3 7,-1-6-14,6 0 9,-1 0-10,1-14-3,7-2-7,6-4-67,5 0-49,4-2-156</inkml:trace>
  <inkml:trace contextRef="#ctx0" brushRef="#br0" timeOffset="39207.5022">10067 13147 150,'0'0'85,"0"0"22,0 0-14,0 0-20,0 0-8,0 0-48,0 3-13,-13 31-4,-1 18 26,-5 5 9,-1 2-12,1-2-19,1-6 4,-1-4-4,1-4-1,0-4-1,0-5-2,3-5-36,2-3-50,2-3-61,4-7-96</inkml:trace>
  <inkml:trace contextRef="#ctx0" brushRef="#br0" timeOffset="39566.857">9730 13186 356,'0'0'98,"0"0"-98,0 0-4,0 0 2,0 0 2,14 86 7,-6-52-2,4-1-5,3-1 1,0-3-1,1-4-29,-2 0-64,0-4-30,-3-8-93</inkml:trace>
  <inkml:trace contextRef="#ctx0" brushRef="#br0" timeOffset="40230.0952">10624 13237 214,'0'0'11,"0"0"-10,-82-48 1,49 34 0,0 5 26,2 2 39,4 2-18,4 2 13,4 2-6,10 1-19,0 0-26,6 0-11,2 0-2,1 6-15,0 17-11,1 8 27,17 6-2,7 4 3,8 1 0,3-2-11,6-5 12,-1 0-5,-3-4-6,-4-3 10,-9-2 0,-6-1-2,-6-1 2,-9 2 3,-4-2-2,0-1-2,-10-2 3,-16-2 2,-5-2 5,-9-2-7,-2-5 6,0-2-3,1-7 0,3-1-4,4 0-1,4-4-9,5-13-70,8-2-124</inkml:trace>
  <inkml:trace contextRef="#ctx0" brushRef="#br0" timeOffset="41011.4298">10846 13172 168,'0'0'160,"0"0"-116,0 0-34,0 0-10,0 0 0,0 0 0,55 0 14,-13 0 33,10 0-17,2 0-14,-3-3-9,-4-2 4,-5 0-11,-7-1-6,-7 3-46,-9-2-71,-10 4-115</inkml:trace>
  <inkml:trace contextRef="#ctx0" brushRef="#br0" timeOffset="41292.5395">11092 13180 143,'0'0'52,"0"0"-9,-10 86 36,5-43-27,-2 1-12,7-2-23,-3-1-6,3-6-8,-2-4 4,2-2-6,0-4-1,0-4 0,0-3-3,0-3-19,0-6-39,0-2 13,2-4 10,10-3-115</inkml:trace>
  <inkml:trace contextRef="#ctx0" brushRef="#br0" timeOffset="41648.782">11547 13195 260,'0'0'42,"0"0"38,0 0-70,0 0 1,0 0-11,-19 90 29,14-45-6,-1 1 13,3-7-18,0-3 7,0-3-21,2-4-4,1-4 1,0-2-1,0-2-28,0-5-40,0-1 38,0-7-38,3-6-130</inkml:trace>
  <inkml:trace contextRef="#ctx0" brushRef="#br0" timeOffset="41914.3955">11580 13113 293,'0'0'57,"0"0"-10,0 0-38,0 0-8,0 0-1,106-65 0,-79 65 3,1 0-4,-1 0 1,-3 2-2,-2 11-1,-5 1-20,-3 6-49,-3 0-38,-6-1-48</inkml:trace>
  <inkml:trace contextRef="#ctx0" brushRef="#br0" timeOffset="42148.7578">11549 13394 185,'0'0'26,"0"0"-26,0 0 0,0 0 62,0 0-9,0 0-9,95 3-19,-65-3-25,-3 0 3,-6 0-3,-5 1-2,-3 8-80,-7 5-59</inkml:trace>
  <inkml:trace contextRef="#ctx0" brushRef="#br0" timeOffset="42351.8712">11531 13705 61,'0'0'81,"0"0"-18,0 0-18,103 0-28,-72-1 2,3-2-12,1-2-7,-2-1-5,1 0-63</inkml:trace>
  <inkml:trace contextRef="#ctx0" brushRef="#br0" timeOffset="42929.97">12105 13157 97,'0'0'189,"0"0"-59,0 0-58,0 0-69,0 0-1,0 0 0,-10 110 17,5-66 12,1-2-17,4-3-11,-3-6-2,3-1 3,0-5-2,0-4-2,0-4-21,0-4-35,0-6-13,0-4-41,0-5-29,10 0-32</inkml:trace>
  <inkml:trace contextRef="#ctx0" brushRef="#br0" timeOffset="43421.8457">12146 13237 17,'0'0'42,"25"-78"29,-12 48-1,-2 7 3,1 8 24,-1 6-41,-1 6-29,3 3-15,2 2-12,4 22 0,-2 9 7,-3 6-6,-6 5 22,-8-2-19,0-3-3,0-7 7,0-6 8,0-3-9,0-8-1,0-4-6,0-5 3,0-3-3,3-3-1,5 0 1,3 0 4,4-14 4,5-9 0,-1-6-7,4-6 5,0-6-5,1 2 1,0 5 1,-1 8-3,-4 8 3,-6 9 4,-5 9-1,2 0-6,-1 7-1,-3 23 1,-4 11 1,-2 7 6,0 3 4,-2 1 11,-5-4-13,4-6 13,1-3-11,2-6-10,0-3 7,0-4-8,0-2-1,0-6-1,0-3-37,2-4-43,5-7-84,2-4-75</inkml:trace>
  <inkml:trace contextRef="#ctx0" brushRef="#br0" timeOffset="52331.3215">13493 13189 258,'0'0'62,"0"0"-19,0 0-35,0 0-8,0 0-115,0 0-46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7:33:10.0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10079 3181 13,'0'0'12,"0"0"-2,0 0 23,0 0 12,0 0-1,0 0-2,0 0-18,0-9-3,0 5 30,0 2 5,0-1-30,0 1-6,0 1-11,0 1-6,0 0 9,0 0-10,0 0-1,-1 0-1,-2 0-8,-6 0 8,-3 5 0,-2 2 3,-1 5-2,-1-2 0,2 3-2,-2 2-3,-3 4 4,-2 5-1,-6 2 1,0 3 0,-3 0 1,-1 5 0,0 0-2,-7 6 1,1 3 0,-5 4-1,5-1 1,3-1 0,4-2 0,3 1-5,5 0 4,-1 3 1,1 3-2,1 3 1,1 1 1,1 5 1,0-2-1,2 3 0,3 2-1,3 1 1,6 3-2,5-1 1,0-4 1,8-4-3,20-5 0,7-6-2,11-2 5,6-3-2,9-5 2,7-5 6,4-4-6,0-1-62,-3-5-75,-1-7 34,-7-7 64</inkml:trace>
  <inkml:trace contextRef="#ctx0" brushRef="#br0" timeOffset="2005.9213">30456 2652 16,'0'0'53,"0"0"-15,0 0-21,0 0 0,0 0 12,0 0-17,0 0 10,0-1-22,0 1-1,0 0-7,0 0 5,0 1-1,0 9 0,0 1 2,5 8 2,2 2 0,2 5 4,-2 5 1,1 6-4,0 7 7,-1 9-2,-1 10-5,1 9 11,-4 4-9,0 2 3,-1-6-1,-2-1-3,0-2 5,0-1-4,0 0 3,-5-4 0,-2 0-2,-5-4 2,3-4-3,0-4 1,-2-4-1,0-3-3,-3-2 0,-5-6 0,-6-4 3,-5-2 2,-5-9-1,-4-2 6,-13 2-10,-10-1-7,-3-3-99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39:27.5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14597 13571 214,'0'0'41,"0"0"-39,0 0-2,0 0 7,0 0 12,0 0 19,34 53-4,-19-47-15,3-2 22,1 3-26,-1-4-8,5-2-2,-1-1-2,2 0 6,0 0-5,0-8-4,2-8 9,0-5-8,-1-6 5,3-7-1,0-5-4,0-7 6,-4-7-7,-4-4 0,-8 0 4,-4-2-4,-2 0 2,-3 2 0,-2-3 3,1-2-5,1 2 0,-2 3 0,-1 4 0,2 11 2,-2 10-2,0 11 0,0 8 1,0 5 45,-3 5-12,-3 3-17,-6 0-17,-2 20 1,-2 15-1,-1 11 0,3 13 2,5 5 10,1 9-9,5-1 4,3-1 3,0-4-10,0-3 1,9-7-2,9-7 2,0-8 5,4-8-6,-1-7 0,-1-6 0,-1-4 0,-2-5 0,2-6 0,-1-5 0,3-1 4,1 0-4,3 0-1,1-11-1,-4-6-9,-1-2-15,-5-4-4,-4 2 3,-3 0 16,-4 4 1,-1 5 10,-4 5 4,0 2 4,0 3 32,0 2 11,0 0-51,0 0-13,0 10 10,0 3 3,0 1 1,0-1 0,0 3-1,0-2 8,0 0-5,3 0 5,6-4-8,2-1 0,3-3 2,5-2-2,1-4 1,6 0 5,2 0-6,2-8 13,0-8-13,-4-5 0,-1-2 6,-3-8-6,-4-5 1,-3-5-1,-1-6 2,-1-4-2,-4 0 0,-2-2 0,-3-2 0,-4-1 0,0-1 0,2 0 0,-1 9 3,2 10-2,-1 12 1,-1 12 3,1 9 17,-2 2 3,0 3-5,1 8-20,4 29-18,-2 20 18,3 15 21,-3 5-11,0-1 10,-2-4-15,1-5 3,-2-3 12,1-8-20,-1-10 13,3-7-11,0-5-1,0-9 1,-1-5-1,-1-7-1,-1-4 0,0-4 0,2-4 3,-2-1 0,0 0 0,0 0 12,0 0-8,0-1-7,0-4 0,0 2 3,0-1-1,0 2-2,0-1 0,0 2-1,0-3 1,-2 1 0,1 1 0,-1 0 3,1 1-3,1-1 0,0 1 0,0 1-4,0 0 5,0 0-2,0 0-1,0 0-15,0 0 8,0 0-9,-2 0 9,2 0 6,0-2 1,0-1 2,0-3 0,-1-3-7,-1-5 7,2-4-9,0-3-1,0-1 7,0-2-5,0-1 8,3 1-5,3 2 3,4 1-4,1 6 6,-2 4-7,3 5 7,-3 3-6,3 2 3,3 1-5,1 0 3,4 0 1,-4 3-2,2 4-9,-6 1-10,1 1 5,-5 0 7,-4-2-2,-4 4-35,0-1-9,-4 3-14,-11-5 43,-2-1-49,5-3 24,-1-4 55,6 0 6,-1 0 11,3 0 9,4 0-5,-1-1-3,2-4 13,0 0-7,0 1-24,9 1-1,5 2 0,4 1-2,4 0 5,-1 0-2,5 5 3,2 6-1,-1-1 1,-1 0-3,0 1 3,-4 0 0,1 1-3,-4-1 0,-1-2 1,0-2 2,-3-2-2,1-2-1,-2-3 1,0 0 6,0 0-6,2-8 2,-2-10 5,1-4-5,-6-4 1,-5 0-4,-4 4 0,0 4 3,0 6-3,0 6 0,-4 6 36,-2 0 5,-3 1-40,3 17 5,0 6-4,4 1-4,2-1-1,0-2-22,17-5-34,2-3-19,5-7-9,0-3-55</inkml:trace>
  <inkml:trace contextRef="#ctx0" brushRef="#br0" timeOffset="798.4037">15263 13094 307,'0'0'100,"0"0"-48,0 0-13,0 0-15,0 0-15,0 0-9,-26-18-5,26 18-58,0 0-144,9 0-49</inkml:trace>
  <inkml:trace contextRef="#ctx0" brushRef="#br0" timeOffset="1807.3817">15688 13250 50,'0'0'45,"0"0"9,0 0 7,0 0 0,0 0-15,0 0-13,0-34-9,5 28-8,3-1 10,1-1-10,1 3-8,0-2 8,4 3-14,-1-3-2,-1 4 1,2 2 2,-2 1-6,0 0 3,-1 0 0,0 0 0,-2 6 0,-3 3 0,-2 3-1,-2 1-2,-2 1 3,0 1 0,0 0 4,-7 1-4,-7 1 0,-2 0-4,-1-2-9,-1 2-16,2-1-15,-2-1-63,1 0-81</inkml:trace>
  <inkml:trace contextRef="#ctx0" brushRef="#br0" timeOffset="3161.2879">16241 13478 43,'0'0'71,"0"0"0,0 0-25,0 0-28,0 0-12,0 0-5,12 0-1,-5 0 12,4 0 14,3 0-5,0 0-9,5 1 0,0 4-1,3-2-9,0 2 3,2-1-5,0 0 2,1-1-1,2 1-1,-2-4-4,-2 0-25,-4 0-50,-2 0-43,-5 0 10</inkml:trace>
  <inkml:trace contextRef="#ctx0" brushRef="#br0" timeOffset="4145.612">18067 12739 266,'0'0'79,"0"0"3,0 0 22,0 0-32,0 0-18,0 0-54,0-12-11,0 37 0,0 16 11,0 12 31,0 5-9,0-1-10,-2 1 6,1-4-9,1-1-6,0-4 4,0 2-3,0-2-4,-3-1 3,-3-3-3,0-6 0,-3-3-13,3-4-32,-3-8-44,3-6-56,3-10-81</inkml:trace>
  <inkml:trace contextRef="#ctx0" brushRef="#br0" timeOffset="5374.9392">18203 13082 56,'0'0'74,"0"0"-24,0 0-4,0 0 9,0 0-25,0 0-8,70-81 7,-52 70-8,-2 2 17,-4 5 0,0-1-27,0 5-11,1 0-1,5 0 0,0 16 1,2 5 4,-5 4-4,-2 4 3,-6 0-2,-2 3-1,-4 0 2,-1-1 2,0 3 0,-10-1-4,-8-2 0,-3-2 9,0-4-8,-1-2 2,2-4-3,6-5-11,5-4 3,2-3-6,7-4 8,0-3 5,0 0-6,3-2 7,16-16 0,7-9 1,6-6 0,1-4-1,1-3 0,-1 1 0,-2 3 0,-2 0 0,-4 1 4,-1 5-4,-8 1 4,-3 5-3,-5 6 3,-7 3 9,-1 7-6,0 3 18,0 1 17,0 4-3,0 0-15,-7 10-24,-9 18 0,-2 8 0,-3 5 4,6-2 3,3-3-7,4-2 2,7-5-3,1-3 1,0-5-4,6-2 4,10-6 0,1-3 0,5-4-8,8-4-61,3-2-64,0 0-95</inkml:trace>
  <inkml:trace contextRef="#ctx0" brushRef="#br0" timeOffset="5703.0433">19029 13290 276,'0'0'60,"0"0"-56,0 0 12,0 0 26,0 84 5,0-60-33,0 0-7,-4 0 2,-2 1-8,-1-2-1,-1 4 0,-3 1-31,-2-1 6,-2-2-44,-3-5-145</inkml:trace>
  <inkml:trace contextRef="#ctx0" brushRef="#br0" timeOffset="6697.3913">19299 12922 189,'0'0'59,"0"0"-59,0 0 2,0 0-2,0 0 50,0 0-8,-1 64-21,1-43-1,0 3-8,0 0 7,0-2-11,9 0-6,3-3 4,6-3-4,4-3-2,1-4 1,0-4 1,3-5 5,-1 0-7,2-2-15,-5-13-2,2-5 3,-3-4-5,-6-3 12,-2 0 7,-4 1 1,-4 2 0,-4 7 2,-1 6 24,0 3 24,0 6 42,0 2-63,0 17-29,0 22-1,0 14 18,0 9 5,-10 5 4,-2 4-15,0-1 0,0-3 7,-4-5-12,-7-7 5,1-6-11,-8-7-1,-2-6 7,3-8-7,-1-6-1,3-9-7,6-10 16,5-3-13,6-2 5,8-17-19,2-8 10,3-3 1,19-3 5,10-2 2,8 1-10,9-3-16,9 0-86,6-5-103</inkml:trace>
  <inkml:trace contextRef="#ctx0" brushRef="#br0" timeOffset="7567.2489">20103 12727 13,'0'0'62,"0"0"-6,0 0-2,0 0 49,0 0-2,0 0-64,0-26-34,0 26-3,3 0-9,3 9 9,4 6 2,4 3 0,8 0 13,8 2-9,8 0 1,5-1 0,5 2-6,-3 3 4,-1 5-5,-5-2 0,-3 2 3,-6-1 1,-5-2-4,-5-1 4,-4-1-4,-2-4 6,-6-2 0,-3-4 1,-5-1 19,0-1-3,-5 3 12,-19 4-12,-7 3-8,-11 3 2,-7 3 9,-4 0-19,-4 1 10,3-2-15,0 0-3,8-3 1,10-3-42,10-4-129,7-8-133</inkml:trace>
  <inkml:trace contextRef="#ctx0" brushRef="#br0" timeOffset="10572.0152">18410 13615 91,'0'0'96,"0"0"-28,0 0-6,0 0-7,0 0-24,0 0-7,0 0-5,6-10-13,-6 10-6,0 1 0,0 12 4,0 7 28,0 6-22,-9 7-9,-7 4 18,-5 4-6,-5 1-4,-4 0-3,-4-3-6,-4-1 0,2-2 5,-6-1-5,-3-1 5,-1-1-3,-6 1-2,-2-5 3,0-1-2,-2-1 10,-4-2-8,-4 0-2,-4-1 1,-4-5-1,0-1-2,-4-2 1,-2-5-3,-1-3 3,0-2-36,2-3-5,3-2 11,3-1 14,1 0 3,7 0 3,5-1-1,5-9 11,1 0-2,-1 0 2,-11 2-16,-17 4 15,-20 4-5,-17 0-140,-14 0 116,-7 0 30,-5 0 32,-8 7-20,0 4-10,-2 3-2,0 0 6,1 4 12,-6 2-7,-2 1 5,-4 2-3,-2 1-11,7 0-2,3 0 0,13-3 0,11-3 3,6-4 2,7-5 25,9-3-26,6-3 3,4-2 1,7-1 2,3 1 19,6 1 12,6 1-14,10-1 28,9-1-31,7-1-5,6 0-14,3 0-2,3 0 0,7-1-3,4-4 0,3 1 6,5-1-4,5 2 5,6 0-1,3 3-2,4 0-1,2 0-3,1 0-2,-1 0 0,-1 0-15,-4 12 15,2 10 1,-2 9-2,1 7 3,-3 7 5,3 6-3,2 5 5,1 1-5,-2 3 0,5 2-1,-2-2 1,2-2 0,0-2-2,0-4 0,0-6-4,0-5 4,0-8-1,0-11-13,0-6-22,2-9-24,4-6-5,2-1 0,2-7-9,-3-18-73</inkml:trace>
  <inkml:trace contextRef="#ctx0" brushRef="#br0" timeOffset="11665.7046">12223 15250 50,'0'0'93,"0"0"-20,0 0-4,0 0-12,0 0-30,0 0-7,0-20-6,0 20 6,0 0-10,0 0-9,5 10-1,2 12 11,2 5 3,0 3 20,0 0-25,0 2 0,1-6 12,-1 0-15,0-3 3,3-5-7,-3-2 0,0-2 1,1-5-1,-2-2 8,-1-4-6,1-1-1,4-2 9,-2 0-4,5-6-2,0-11 6,3-4-9,-2-4-1,2-3 4,0-1-6,2-3-6,-1 3-35,-4 5-26,1 4 12,-2 6-11,0 3-48,-3 0-83</inkml:trace>
  <inkml:trace contextRef="#ctx0" brushRef="#br0" timeOffset="13144.3972">9824 15978 154,'0'0'110,"0"0"-17,0 0-31,0 0-1,0 0 22,0 0-32,0-14-23,0 14-28,0 16 4,0 10 5,0 12 25,0 4-19,0 5-4,0 1-10,0 2 7,0-4-7,0 1 0,0-3-1,0-2-1,0-2 0,-6 1-22,0-3-27,-6-2 0,0-4-86,-1-8-96</inkml:trace>
  <inkml:trace contextRef="#ctx0" brushRef="#br0" timeOffset="13613.1228">9570 15891 105,'0'0'31,"0"0"27,83-61-13,-42 51-2,6 7-30,6 3 13,7 12 18,6 20-14,-1 10-2,-1 7-6,-7 7-7,-9 3-3,-8 1-11,-9-1 1,-7-2 6,-9-2 7,-9 0 8,-6-2-3,-3 2-13,-21-1 28,-11-3-8,-9-2-7,-5-11-20,-5-6 12,-4-4-10,-5-10-2,-1-8 0,3-10 22,-3 0-19,3-13-6,2-15-3,6 0-12,5-2-22,9 3-1,8 3-13,9 2-82,7 3-117</inkml:trace>
  <inkml:trace contextRef="#ctx0" brushRef="#br0" timeOffset="15774.1847">10661 16434 51,'0'0'115,"0"0"-40,0 0-2,0 0-41,0 0 16,0 0-16,-69-62-24,55 57 5,0 2 12,2 1-15,-1 2-10,1 0 10,-3 2-9,1 11 1,0 5-2,0 4-2,3 4 2,1 2-1,4 2 0,3-2 1,3-1 0,0-1-2,0-5 2,5-2-3,8-4 2,-1-3-2,9-5 2,-3-7-4,6 0 3,4-5 0,3-15-3,-1-4-2,-3-3-19,-6 0 5,-6 3 21,-6 4 0,-6 7 0,0 7 26,-3 3 22,0 3 24,0 0-72,0 12 13,0 11-15,0 3 2,0 0 0,0-5-1,0-3-2,12-5-1,0 0 4,2-6 0,0-2-1,4-3 1,0-2 0,7 0 5,5-20-5,4-5-4,2-9-2,3-5-11,-5-6 10,-6-2 3,-3 0 4,-5-1 0,-2-2 1,-4-2 5,-1 1 6,-6-2-5,-5 5 24,-2 4 6,0 3-17,0 7 10,0 7 2,0 7 0,-3 10-15,0 5-1,0 5 7,3 0-23,-3 25-25,3 20 25,0 16 0,0 10 1,0 3-2,4-4 3,7-3 4,0-4-6,3-6 0,0-6-2,2-7 4,2-6-4,6-10 2,4-9-5,5-6 0,3-12 2,-3-1-39,1-7-53,-5-14-106,-7-9-221</inkml:trace>
  <inkml:trace contextRef="#ctx0" brushRef="#br0" timeOffset="16086.6683">10854 16252 89,'0'0'29,"0"0"-22,0 0 81,0 0 3,116-4-25,-72-4-2,6-2-29,5 0 7,5 0-9,1-1-29,0 5-4,-3 2-20,-11 4-95,-13 0-138</inkml:trace>
  <inkml:trace contextRef="#ctx0" brushRef="#br0" timeOffset="16862.7835">11738 16369 36,'0'0'251,"0"0"-182,0 0 1,0 0-14,0 0-37,0 0 2,-64-39-2,50 35-8,1 1 13,0 1 2,-2 2-7,-2 0-15,0 8-4,-2 13-4,0 6 4,3 3 0,4 3 8,4 0-8,5-1 0,3-4-2,0-2-3,5-3-3,8-5 7,7-6-3,0-6 4,5-6-27,1 0-52,4-5 36,0-16-29,1-5 9,-2-2 52,-4 1 11,-4 4 4,-9 10 11,-6 5 42,-3 5-1,-3 3-23,3 0-33,3 6-9,-2 9 9,5 2 8,0 0-8,6-4-4,0 0-5,4 0-36,4-6-77,-2-4-122</inkml:trace>
  <inkml:trace contextRef="#ctx0" brushRef="#br0" timeOffset="17909.6056">13190 15849 151,'0'0'147,"0"0"-39,0 0-88,0 0-10,0 0-5,-15 79 45,10-37 0,4 4-22,1-1 26,0 1-6,0 0-31,0-3-4,0-4-6,0-2-7,0-4 0,0-5-44,0-1-43,0-2-18,4-7-22,1-7-34</inkml:trace>
  <inkml:trace contextRef="#ctx0" brushRef="#br0" timeOffset="18452.3572">13148 15807 54,'0'0'96,"0"0"20,57-77-24,-39 64-20,1 6 0,2 6-55,0 1-1,4 1 0,2 17-2,-2 11 3,-8 7-10,-5 9 1,-12 5 10,-2 0-12,-20 0-3,-9-3 2,-1-3-5,1-6-16,3-10-42,4-9 22,7-8 6,2-8-12,6-3 40,3 0-11,2-7 16,2-7-3,2 0 1,0 4 0,5 1 11,8 3-6,5 3 1,0 3-1,6 0 2,1 2 17,4 11-1,0 7-15,3 2 8,1 4-17,-2 1 3,-3 2 2,-2-1-4,-5-1-2,-5 1-5,-2 0-26,-4-1-6,-3 2-45,1-5-81</inkml:trace>
  <inkml:trace contextRef="#ctx0" brushRef="#br0" timeOffset="18983.5785">13698 16240 91,'0'0'133,"0"0"-26,0 0-95,0 0-10,0 0-2,0 0 27,32 0 15,-12 4-11,0 1-8,4-3 3,-2-1-7,1-1-8,2 0-7,1 0-3,-4 0 6,-4-4-7,1-10-4,-5-3-12,-6-1-1,-6-1 17,-2 0 2,-2 4-1,-17 4 5,-5 1-5,-4 7 16,-3 3 5,-5 0-10,0 13 13,3 6 5,3 7-22,5 1 15,7 0-20,5 0-1,8-3-4,5-1-5,0-2 6,24 0 1,6-4 2,9-4 5,6-4-7,5-5-61,1-4-52,-3 0-69</inkml:trace>
  <inkml:trace contextRef="#ctx0" brushRef="#br0" timeOffset="20135.1666">14307 16264 5,'0'0'111,"0"0"-77,0 0 53,0 0-13,0 0-26,0 0 21,8-75-8,-8 60-10,-9 2 16,-6 5-29,0 3 4,-6 5-30,-4 0-11,-2 16 2,2 9-2,2 3-1,7-1 0,5-1-2,7-2 0,4-3-5,0-1 7,0-4-1,12 0-3,7-5-17,2-3-29,6-6-27,7-2 7,2-2-19,3-13 14,-5-6 49,-3-2 14,-7 4 12,-10-1 5,-7 6 31,-4 6 49,-3 1 19,0 6 4,0 1-19,-1 0-89,-8 15 0,-5 14-2,-2 8 4,1 9 0,-3 6 16,0 5-11,0 5 9,-6 0-16,1-3 0,-4-1 4,1 1-2,-1-6-2,4-7 0,5-13 0,7-12 1,5-12-1,5-9-4,1 0-3,0-13-1,0-13 5,0-5 2,3-7 2,6 1 8,2-4-8,3 0 2,4 0 9,1 6-10,4 0 1,3 4-3,7 5 3,5 2-7,4 4 4,1 4-8,2-1 1,-1 3-6,-2-3-7,3 1-13,-3-4-27,-5-2-9,-4-2 6,-8-1 6,-7 0-9,-12 1 42,-6 3 24,0 1 0,0 5 14,-13 4 47,1 3 11,-2 3-33,-1 5-1,2 0-38,-2 2-8,0 19 8,5 8 1,5 4 11,5 1-3,0 1 9,12-2 7,7-2-20,4-2-1,0-6-4,0-5 1,2-6-2,-1-7-20,1-5-66,-1 0-64,-1-19-212</inkml:trace>
  <inkml:trace contextRef="#ctx0" brushRef="#br0" timeOffset="20345.3943">14637 16071 398,'0'0'19,"0"0"-19,0 0-97,0 0-28,0 0-9</inkml:trace>
  <inkml:trace contextRef="#ctx0" brushRef="#br0" timeOffset="21631.0995">14741 16276 18,'0'0'7,"0"0"-4,0 0-3,0 0 17,0 0 2,0 0 4,0 0-7,0 1-8,0-1-3,0 0-3,0 0 4,0 0 9,0 0 28,0 0 22,0 0-27,0-5-37,0-5 0,0 2 4,0-2 1,0 4-3,0 2 3,0 3 32,0 1-32,0 0-6,0 0-9,-4 5 9,-3 12 4,-1 1-3,2 0 3,3-1-6,1-2 8,1-2-6,1-2 0,0-2 1,0-1-4,0-5 3,0-1-13,0-2 10,6 0-2,5 0 5,3-13 5,3-6-2,-1-2 1,-4-1-2,1 1-1,-7 0 7,-1 2-4,-5 2 14,0 2 6,0 6-1,0 3-10,0 4-7,0 2-6,0 0-27,-3 12-112,-7 9 90,-2 3-136</inkml:trace>
  <inkml:trace contextRef="#ctx0" brushRef="#br0" timeOffset="22365.6122">14714 16272 13,'0'0'28,"0"0"-28,0 0-3,0 0-12,0 0 15,0 0 0,-17 42 0,9-26-3,1 1-17</inkml:trace>
  <inkml:trace contextRef="#ctx0" brushRef="#br0" timeOffset="22943.708">15117 16262 55,'0'0'30,"0"0"-6,0 0 12,0 0-9,-89-49 13,68 44-3,3 2 14,2 3-12,5 0 16,5 0-22,1 0-25,0 3-8,5 11-3,0 4-10,0 4 13,3 1-4,15 3 6,5-2-2,6 1 6,1 0-6,-1 0 5,-3 0-5,-4 1 0,-5 0 5,-10-2-5,-7-2 0,0 0-1,0-3-3,-16-6 4,-2-2 26,-4-5 0,-1-3 3,2-2 6,-1-1-5,-2 0-17,-1 0-7,2-1-6,4-5-1,5 0-6,6 0-9,3 3-19,5 0-29,0 0-79,15 0-117</inkml:trace>
  <inkml:trace contextRef="#ctx0" brushRef="#br0" timeOffset="23361.4574">15523 15893 320,'0'0'25,"0"0"119,0 0-6,0 0-80,0 0-33,0 0-25,-42-16-14,34 55 14,0 14 0,-1 7 1,3 2 4,0 1-5,2-4 2,-1-6 2,2-7-1,2-8 2,1-5-5,0-7-1,7-3-5,11-5 6,0-5-3,6-5 0,4-4-3,4-4 5,5 0-33,6 0-66,0-11 7,-4-4 71,-3-2-114,-12-2-66</inkml:trace>
  <inkml:trace contextRef="#ctx0" brushRef="#br0" timeOffset="23611.4425">15286 16220 178,'0'0'85,"0"0"-79,0 0-2,0 0 44,0 0 22,81 0-2,-44-4-11,10-4-6,6 1-25,7-1-23,-2 1 0,0-1-3,-3 1-61,-4-4-134</inkml:trace>
  <inkml:trace contextRef="#ctx0" brushRef="#br0" timeOffset="24627.0154">15873 16274 64,'0'0'49,"0"0"14,0 0-17,0 0 0,81 31 16,-60-30-22,-3-1-22,2 0 4,0 0-15,1-1-2,3-11-1,2-4-3,-1-5-2,-7-2-15,-2-5-13,-8-2 4,-7 3 9,-1 1 16,-6 5 24,-13 6 2,-4 8 4,-5 6-29,-5 1-1,-5 4 0,-1 18 9,1 7-3,5 6 5,8 1 8,9 1 15,7-1-3,6 2-15,3-5-2,0-1-9,11-2-5,9-6 0,7 0 2,4-4-2,5-4 0,5-5 1,3-7 10,1-4-2,0 0 4,-5-7-5,-1-13-8,-5-5 11,0-3-11,-6-3 0,-5-2-1,-3 0 1,-7-1-11,-6 2 9,-7-1 4,0 1 3,0 0-5,-10 3 0,-2 4 6,-1 6-6,2 5-2,2 7 1,3 2 2,1 5 15,3 0-4,2 0 5,0 0-17,0 0-32,3 0-6,15 9 33,5 0 10,6-1-1,1-1-4,1 2 0,0-2 6,-2 6-6,-1 1 0,-4 8-1,-5 5 2,-7 3 2,-4 3-3,-8 2 1,0-2 23,0-2-10,0-2-1,0-5-13,10 0 5,5-6-3,5-3-2,5-3-5,5-7 4,7-2-47,8-3-41,6 0-154</inkml:trace>
  <inkml:trace contextRef="#ctx0" brushRef="#br0" timeOffset="26289.6053">19878 13557 72,'0'0'40,"0"0"-34,0 0 2,0 0 46,0 0 21,-3 87-23,3-66-8,0 1-23,0 1-2,6 1-4,11-2-2,5 1 18,8-2-23,7 0-4,8 0 2,9-3-6,4-1 7,4-4-7,1-1 0,3-2 4,4-2-3,4 0-1,11 1 1,3 0 0,1 0-1,-1 0 0,-2-1-3,2-2-9,6-4-28,6-2 11,4 0 12,7 0-44,1 0 30,4 0 29,8 0 2,1-2 7,7-6-7,5-4 0,3-2 4,0-1-3,-2 2 4,-8 2-5,-13 4 0,-11 3 8,-16 2-3,-10 2 17,-11 0-2,-8 0-20,-6 0 12,-6 0-12,-5 5 1,-5 0 3,-6 5-3,-7-2 1,-6 5 0,-7 0-1,2 5 2,-1 3-3,3 5 2,3 1 0,2 3-1,3-2-1,1 1 0,-1 0 0,-1 0 7,2-1-7,-3 2 5,-3 1 1,-7 4 0,-4-1-1,0 0-2,-5-1 4,1-4 10,-4-2-17,-1-6 1,0-3 1,0-3 1,-10-4-5,-9-2 2,-2-4-54,3-1-53,-1-4-88</inkml:trace>
  <inkml:trace contextRef="#ctx0" brushRef="#br0" timeOffset="27352.046">23478 14440 89,'0'0'103,"0"0"-50,0 0-22,0 0-25,0 0-5,0 0-1,29 21 5,-16 0 12,1 3-4,-3 3 13,1-1-5,-1-1-14,2 0 8,-2-4-8,5-3-3,-3-4 7,1-2-10,4-2 5,-2-6 0,5-2 7,5-2 24,2 0-15,3 0-9,0-8 2,1-5-11,1-8 1,1-5-1,5-7-3,1-2 5,-1-2-6,-8 3-2,-6 5 1,-9 4-20,-6 9-8,-6 4-14,2 4-46,-1 2-124</inkml:trace>
  <inkml:trace contextRef="#ctx0" brushRef="#br0" timeOffset="32615.1124">21599 15316 67,'0'0'95,"0"0"-21,0 0-12,0 0-21,0 0-27,0 0-14,0 0 0,32 0 10,-6 0-5,4 0 4,8 0 21,16-2-18,9-5-7,11-2-5,1-3 4,-6 1-5,-8 5 1,-11 0-13,-11 3-26,-11 1-31,-10 2-13,-9 0-7,-6 0-29</inkml:trace>
  <inkml:trace contextRef="#ctx0" brushRef="#br0" timeOffset="32943.2213">21924 15319 84,'0'0'135,"0"0"-54,0 0-25,0 0-35,0 0 5,0 0 45,-46 107-23,38-65 5,2 3-14,0 2-22,3-1 8,-3 0-23,3-4 0,-1-5 4,-4-2-5,2-5-2,-4-3-15,1-3-55,1-1-25,1-1-38,1-4-45,6-5 73</inkml:trace>
  <inkml:trace contextRef="#ctx0" brushRef="#br0" timeOffset="33927.544">22513 15591 172,'0'0'21,"0"0"-13,0 0 43,0 0-17,0 0-14,-88-26 12,64 36-2,2 8 8,-4 4 3,2 4-25,4-1 0,5 0-3,5-4-12,5 0-2,5-5 0,0 1 1,15-2 0,7-5 0,4-4 0,7-4-12,2-2-30,1 0-1,0-6-21,-4-9 8,-5-5 24,-4 0 10,-8-1 6,-6 3 16,-5 3 1,-4 4 65,0 4 60,0 3-35,0 2 2,0 2-89,-7 0 8,1 5-24,0 8 17,3 3-10,3 0-1,0-2 6,0 2 0,7-1 0,8-2 0,3-3 0,1-4-6,2-3 6,5-3-27,1 0-8,4-3 7,0-13-5,-2-3-16,-7 1 18,-6-1 20,-5-2 11,-7-4 0,-2-2 0,-2-1-1,0-1-43,-3 2 26,-12 6 18,1 6 31,0 4 44,1 5 24,4 2-42,2 3-25,4 1-20,2 0-10,1 0-2,0 0-9,0 0-7,8 4 6,12 8 10,7 0 6,4-1-6,-1-1 4,-2 2-4,1 2 3,-6 1-2,-1 1-1,-5 5 0,1 0-2,-6 2 4,0 1 0,0-1-2,-1-1 0,-1-2 1,2-4-1,1-2 0,2-4 0,2 0 0,2-3-4,2-4-57,3-3-28,6 0-89</inkml:trace>
  <inkml:trace contextRef="#ctx0" brushRef="#br0" timeOffset="35454.3731">23523 15613 118,'0'0'94,"0"0"-55,0 0 19,0 0 33,0 0-49,0 0-1,1-87-8,-8 77-10,-5 2 3,-4 2 4,-4 5-26,-3 1 5,-6 0-7,-4 17-2,1 8 5,-3 4-5,7 1 6,4-1-6,7-4 0,7-1-5,6-5 0,4 1 4,0-3-1,10-4 2,10-2-1,8-5 1,8-6-19,8 0-15,4-3-20,3-15 21,-2-5 0,-7 0 18,-8 4 15,-12 5-2,-11 5 2,-5 6 22,-6 3 37,0 0 11,0 9-64,-1 17-5,-10 9 21,0 4 8,-3 3-20,2-1 12,0 1 6,-2 1-9,-1 3-4,-4 3-15,-5 1 4,0-2-4,0-6 2,-1-7 5,4-11-3,6-8-4,5-8 0,7-5 3,1-3 3,2 0 4,0-11-5,0-13-2,8-7-3,14-9 0,10-3 0,5-3 2,3-2-4,0 8 1,-1 4 1,-1 6-1,3 4 1,1 2 0,6 6-5,0 0 5,4 3 0,-2 2-18,-5-1-6,-3 0-5,-5-1-7,-7 0 3,-7 0 1,-9-2 4,-5 2 23,-6 2 3,-3-1 2,0 1 19,0 1 15,-4 0-21,-5 1 5,-4 2-18,2 0 9,-1 3 0,0 2 0,2 4-9,-2 0-4,4 7-4,1 13 4,2 4-3,4 3 7,1-2-3,0 0 3,9-4-2,12-5 4,1-4-6,5-4 4,4-5-11,6-3-6,4 0-19,4-6 23,-2-14 12,-4-4-44,-5-7 30,-4-7 14,-3-6 1,-5-2 1,-7-6-1,-3-2 0,-8-1 19,-2-2-11,-2 1 16,0 3 25,0 9-26,-3 11 26,-6 11-15,3 8-11,0 10 8,4 4-23,-2 0-8,-5 30-9,-3 22 5,-3 22 4,-1 12 5,7-2 4,7-7 11,2-9-20,9-10 1,15-8-1,6-11-3,9-9 1,6-8-19,8-9-10,1-8-8,-5-5-102,-7-7-79</inkml:trace>
  <inkml:trace contextRef="#ctx0" brushRef="#br0" timeOffset="35762.26">24202 15454 263,'0'0'65,"0"0"-65,0 0 0,0 0 0,0 0 27,0 0 12,59 26 54,3-26-33,15-1-17,16-16-19,6-1-22,-1-3 0,-9 1-4,-14 3-83,-20 4-137,-19 1-55</inkml:trace>
  <inkml:trace contextRef="#ctx0" brushRef="#br0" timeOffset="36652.8396">25636 15179 330,'0'0'135,"0"0"-101,0 0-34,0 0 0,-6 78 6,-6-28 56,-5-1-29,4 0-10,-3-3 0,3-4-19,4-2 2,4-4-6,5-3 1,0-1-3,0-7-5,0-4-41,0-5-26,0-6-58,0-6-67</inkml:trace>
  <inkml:trace contextRef="#ctx0" brushRef="#br0" timeOffset="37182.524">25579 15149 98,'0'0'69,"0"0"-20,21-94 5,-3 73 52,1 5-48,5 3-13,1 5 1,2 0-15,0 6-10,1 2-8,1 2-6,-5 18 3,0 4-10,-8 7 0,-10 8 4,-6 7-4,-9 6-2,-21 1-26,-7-8 0,-2-4-4,0-13-19,5-7 28,4-5 16,5-8-6,7-1 13,6-6 8,9-1-6,3 0 11,0 0 26,0 0-4,1 0-19,11 0-16,6 0 0,6 0 7,3 2-2,1 13 9,-1 3-3,0 3-7,-2 1 11,1 2-12,-3 2-1,0-2 0,1 0 1,-3-3-6,-3-4-38,-2-2-34,-2-5-20,-4-2-65</inkml:trace>
  <inkml:trace contextRef="#ctx0" brushRef="#br0" timeOffset="37740.891">26246 15448 122,'0'0'205,"0"0"-200,0 0 2,0 0-7,0 0 10,0 0 41,31 10-1,-7-8-5,3 0-22,3-1-12,-4-1-8,0 0 5,-7 0-8,1-3 0,-4-9 9,-1-6-9,-4-2 0,-5-2 0,-5-1 0,-1 1 9,0-1-9,-6 5 0,-11 6 0,-5 6 0,-5 6 8,-5 0 3,-4 23-7,0 5 7,3 5 5,6 1 5,8 0 7,7-1-28,9-1 6,3 0-2,1-4 3,20-2-2,11-4-2,9-4 0,7-7 6,6-5-9,2-6-85,1 0-85,-7-2-155</inkml:trace>
  <inkml:trace contextRef="#ctx0" brushRef="#br0" timeOffset="38924.2268">27077 15426 18,'0'0'19,"0"0"8,0 0 50,0 0 4,0 0-27,0 0-10,-39-74-19,15 74 2,-4 0-4,-3 8 17,-4 11-22,2 5 7,2 4 0,4 0-9,9-1 12,6-3-26,9-3 8,3 0-20,0-4 12,8-3-4,14-3 2,5-6-2,6-5-18,3 0-46,1-6-12,-4-12 31,-3-3 16,-5 0 28,-4 1 3,-8 4 3,-2 3 23,-5 8 27,-5 3 32,-1 2 14,0 0-81,2 6-18,-2 15 0,0 11 1,0 7 34,0 7-14,-8 6 10,-7 0-1,-3 4-11,-6-1-12,-4 1-5,-6 0 4,-5 0 1,-1-8-7,3-6 0,5-14 2,8-8-2,12-9-9,6-8-8,5-3 13,1-2-10,0-16 14,0-7-24,15-6 20,7-3 4,8-4 0,7-1-2,5-3 4,7 1-3,2-2 1,3-1 0,3 0-4,2 2-2,2 2-23,-4 3-10,-6 4-11,-11 6 35,-10 5 8,-8 2 7,-8 2 1,0 0-1,-3 1 0,-2 1 1,-1 4 1,-4 3 18,-4 4 20,0 2-6,0 3 23,0 0-22,0 0-35,-7 0-13,-9 18 13,-3 8 7,1 2-5,5 4-2,8-3 11,5-4-11,0-4-4,5-1 1,11-5 3,5-3 7,5-4-7,5-3-25,10-5-61,7 0-51,1 0-36</inkml:trace>
  <inkml:trace contextRef="#ctx0" brushRef="#br0" timeOffset="39299.2072">27491 15272 372,'0'0'26,"0"0"-26,0 0-15,0 0-2,0 0-73,0 0-43</inkml:trace>
  <inkml:trace contextRef="#ctx0" brushRef="#br0" timeOffset="40049.172">27914 15356 60,'0'0'20,"0"0"-16,0 0 71,0 0 59,0 0-77,0 0-19,-21-28 15,12 28-26,-1 0-17,-1 0-8,-2 0 1,1 3-3,0 12 0,-2 3 4,5 2 0,3-1 3,2 1-6,4-2-1,0 0 2,6-2 0,9 1 0,6-2 1,2 1 2,3 1-2,-2 0 2,-3-1-5,-5-1 0,-4 1 1,-6-2-1,-3-1 0,-3-2-1,0 0 1,-4-2 0,-13 0 5,-4-2 4,-4-1 0,-2-2-2,-3-1-6,0-3-1,5 0-13,1 0-35,9 0-47,6 0-87</inkml:trace>
  <inkml:trace contextRef="#ctx0" brushRef="#br0" timeOffset="40528.914">28317 15010 276,'0'0'68,"0"0"4,0 0-7,0 0 0,0 0-65,0 0 9,2 83 26,-2-23 24,0 6-24,0-1-9,-5-3-9,2-8-5,3-5-2,0-5-9,0-6 4,11-5-5,5-6 1,4-4 3,4-8-4,3-5-2,10-7-4,4-3-22,4 0-17,4-13-51,3-7-21,-7-2-80</inkml:trace>
  <inkml:trace contextRef="#ctx0" brushRef="#br0" timeOffset="40794.5269">28206 15338 181,'0'0'57,"0"0"-57,0 0 0,0 0 100,0 0-5,99 6-32,-52-6-17,6 0-11,10-7-22,2-5 0,3 1-13,-2 2 0,-11 2-90,-14 2-166</inkml:trace>
  <inkml:trace contextRef="#ctx0" brushRef="#br0" timeOffset="41935.089">28888 15439 249,'0'0'113,"0"0"-113,0 0-7,0 0 7,0 0 34,0 0-9,24 42 0,-4-34-2,8-5 17,0-3 4,3 0-27,1 0-6,-1-5-11,-1-10 0,0-4-1,-3-6-33,-5 0 3,-9 0 23,-4-1 8,-7 2 3,-2 3 3,0 4-6,-18 3-10,-6 9 6,-4 5 4,-3 0 4,-4 15-2,-1 12 13,0 10-6,3 5-2,8 4-1,4 0-6,9-5 9,6-1 3,6-5-2,0-3-4,5-4-1,16-5 2,4-4-5,12-5 1,7-8 7,3-4-8,4-2 0,0 0 2,-3-14-4,4-4-13,-2-6-11,7-5-27,-1-6 5,0-5-10,-5-2 11,-12-1-15,-11 2-1,-9 2 27,-11 0 33,-7 4 2,-1 4 7,-3 6 3,-14 6 45,-5 3 8,-1 4-34,-1 3 1,3 5-12,8 1 7,3 1-2,9 2-18,1 0-6,0 0-2,0 0-24,8 0 17,14 8 9,8-1 7,4 3 20,3 0-23,1 1 8,-2 2-9,-5 5-2,-3 3 2,-5 3-2,-8 3-1,-5 5 12,-6-2-12,-2 3 3,-2 0 12,0-1-7,0-5-3,0-2 1,3-3-6,11-5-2,11 2 2,15-4 0,12-1 0,14-6-21,4-5-250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0:39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13237 1107 255,'0'0'132,"0"0"-50,0 0 5,0 0-74,0 0 21,0 0-3,0 0-15,0-20 23,0 20-38,0 11 1,0 16 21,2 12 6,1 11 20,0 7-46,-1 2 4,-2-2 3,1-3-9,1-3-1,-1-6 0,1-4 15,-2-7-31,3-5-12,2-6-78,0-5-14,1-9-158</inkml:trace>
  <inkml:trace contextRef="#ctx0" brushRef="#br0" timeOffset="485.4598">13120 1003 370,'0'0'53,"0"0"30,0 0-63,0 0 49,42-87-32,-19 75-32,3 3 47,2 3-23,8 6-17,4 0 44,8 22-55,5 17 36,6 16-24,-5 8 10,-8 3-10,-12 0-13,-6-3 8,-11-3-16,-1-1 23,-10-5-15,-6-4 0,0-2 11,-27-3 1,-10-1-10,-10-6 0,-11-4 15,-3-5-13,2-5-4,2-6 0,11-7-14,7-7 4,3-4-43,5 0-46,7-17-19,9-11-122</inkml:trace>
  <inkml:trace contextRef="#ctx0" brushRef="#br0" timeOffset="986.8132">13880 1119 486,'0'0'66,"0"0"-33,0 0-22,0 0 20,0 96 75,0-43-53,0 1-31,0-1 27,0-7-40,0-5-6,0-8-3,0-1 21,2-5-47,1-5 26,5-2-14,-4-8-20,2-9-152,3-3-62,-5 0-134</inkml:trace>
  <inkml:trace contextRef="#ctx0" brushRef="#br0" timeOffset="1218.6096">13927 1069 356,'0'0'76,"0"0"10,0 0-19,13-78-35,7 63 0,4 0-26,2 6 17,0 6-8,2 1-6,2 2 10,3 2-19,1 10-4,-3 6-18,-5 1-181,-13 3-127</inkml:trace>
  <inkml:trace contextRef="#ctx0" brushRef="#br0" timeOffset="1411.8405">13919 1366 211,'0'0'37,"0"0"8,0 0 76,0 0-40,91 3-50,-58-8-11,-6 5 1,-2 0-6,-8 0-30,-11 8-13,-6 7-234</inkml:trace>
  <inkml:trace contextRef="#ctx0" brushRef="#br0" timeOffset="1603.8025">13902 1646 241,'0'0'54,"0"0"33,0 0 79,0 0-122,101 1 2,-62-8 17,3-3-58,-4 3 13,-2-1-18,-6 5-27,-3 0-45,-5-1-213</inkml:trace>
  <inkml:trace contextRef="#ctx0" brushRef="#br0" timeOffset="2051.7935">14425 1096 181,'0'0'458,"0"0"-334,0 0-89,0 0 12,0 0-46,0 0 6,-19 32-14,19 18 14,1 8 4,7 3 13,2-4-12,7-6 0,2-7-12,3-5 6,5-10-16,0-1 17,1-8-7,4-7 0,2-8 6,5-5-7,4 0 1,-1-17 0,-8-7-1,-4-5 7,-9-4-6,-9-5 0,-3-2 14,-8-4-14,-1-1 0,0 1 6,0 3-16,-10 4 10,1 6-23,0 5-32,3 6-179,5 7-161</inkml:trace>
  <inkml:trace contextRef="#ctx0" brushRef="#br0" timeOffset="2405.9832">15035 998 596,'0'0'22,"0"0"-3,0 0 0,0 0 29,0 0-48,0 0 2,48-14 15,-12 22 4,4-3 22,8-4-14,0-1-26,5 0 20,-1 0-23,-2 0 5,-7-6-12,-9 3-9,-10 1-105,-13 2-120,-10 0-185</inkml:trace>
  <inkml:trace contextRef="#ctx0" brushRef="#br0" timeOffset="2668.6075">15301 1027 18,'0'0'465,"0"0"-428,0 0 58,-15 99 15,12-60-42,3 2 1,0-2-51,0 0 10,0 2-27,0-2 20,3-3-16,3 2-5,-5-5 0,-1-1-3,0-5 7,0-3-8,0-5-15,0-5-77,2-5-62,4-8-145</inkml:trace>
  <inkml:trace contextRef="#ctx0" brushRef="#br0" timeOffset="3154.3236">15899 1089 454,'0'0'61,"0"0"-48,0 0 28,0 0 33,-16-84-38,7 70 40,0 0-29,-5-1-14,-5 5 14,-5 1-45,2 7 20,-5 2-22,2 3 10,2 20-16,5 7 6,3 7 0,8 7-7,7 1 10,0 2-3,18-2 0,19-1 3,11-4-10,9 1 7,1-6 0,-3-5-5,-9-3 15,-13-5-10,-12-3 0,-15-1 6,-6-3-10,-3 0 4,-24-2 0,-7-1 18,-8-1-7,-1-3-3,1-6-8,3-2 11,2 0-28,4 0 1,0 0-54,5 0-82,1-2-174</inkml:trace>
  <inkml:trace contextRef="#ctx0" brushRef="#br0" timeOffset="3909.4214">16600 956 99,'0'0'69,"0"0"31,0 0 19,0 0-19,0 0-13,0 0 16,-95-1-39,73 1 6,-5 12-29,-5 10-33,0 12 9,-6 9-17,5 7 4,5 4 6,9 0 1,10-2-4,9 0 4,0-4 5,10-4-7,11-4 4,9-6-3,9-9-16,8-7 11,8-10-5,4-7 0,0-1-16,-3-1 14,-9-14-103,-12-5-250</inkml:trace>
  <inkml:trace contextRef="#ctx0" brushRef="#br0" timeOffset="5598.3233">16955 920 343,'0'0'175,"0"0"-127,0 0 22,0 0-41,0 0 8,0 0 2,0-3-32,0 30-7,3 11 58,3 9-25,-4 5 11,-2 1-37,3-2 3,-2-4-1,2-3 10,0-1-18,1-4-1,-1-4 2,-2-5-23,-1-11-1,3-4-69,0-8-97,-2-7-204</inkml:trace>
  <inkml:trace contextRef="#ctx0" brushRef="#br0" timeOffset="6015.0489">17060 1178 467,'0'0'89,"0"0"-51,0 0-38,0 0 13,0 0-13,0 0-1,85-29-5,-54 26 10,2 0-4,-3 0 2,-2-3 12,-7 0-14,-1-5 0,-4-1 1,-3-4-5,-4-4 8,-4 1-4,-3-5 4,-2 1 10,0-3-5,0 4 2,0 3 34,-3 6 57,1 8-45,2 4 6,0 1-36,0 5-9,0 25-19,0 15 1,0 10 0,0 0 13,5-4-9,3-7-4,-2-2 0,2-5 18,1 0-20,-2-6 2,-2-2-14,-2-8 14,0-5-99,-2-5-126,1-11-422</inkml:trace>
  <inkml:trace contextRef="#ctx0" brushRef="#br0" timeOffset="6678.8948">18729 830 276,'0'0'134,"0"0"-72,0 0 19,0 0-3,0 0-72,0 0 13,-23 136 54,6-72-27,1-1 18,2-7-48,1-6-10,4-4 7,1 0 1,-1-3-14,-2-2 0,0-5 15,-2-6-21,4-4 6,1-8-37,4-5 14,2-8-105,2-5 20,0 0-76,0-8 16</inkml:trace>
  <inkml:trace contextRef="#ctx0" brushRef="#br0" timeOffset="6979.552">18686 970 195,'0'0'100,"12"-78"1,-4 49 5,2 9-35,-3 9-16,1 8-25,4 3-26,1 1 23,8 29-22,-1 14 48,0 14 24,-6 9-50,-4-3 18,-4-4-35,-3-7-7,0-4 6,-3-5 2,0-4-11,0-3 0,0-7 9,0-1-12,0-8 3,0-6-26,0-4 18,0-7-81,0-4-41,0 0-65,0-12-223</inkml:trace>
  <inkml:trace contextRef="#ctx0" brushRef="#br0" timeOffset="7164.4709">18649 1171 125,'0'0'152,"0"0"-150,0 0 2,101-1 44,-66 1-30,-1 0-4,-1 0-14,-5 0-57</inkml:trace>
  <inkml:trace contextRef="#ctx0" brushRef="#br0" timeOffset="7881.9218">19168 897 419,'0'0'95,"0"0"15,0 0-18,0 0-21,0 0 6,0 0-77,-1-15 11,1 56-7,0 16 1,0 8 33,-5 1-36,1-7 10,-1-6-2,2-8-7,3-5-3,0-4 1,0-7 22,0-6-19,2-7-4,13-4 2,7-5-14,9-7 16,14 0-4,4-11 0,9-9-15,-1-2 5,-9-2-102,-10 1-332</inkml:trace>
  <inkml:trace contextRef="#ctx0" brushRef="#br0" timeOffset="8721.731">19960 759 314,'0'0'86,"0"0"-8,0 0 9,0 0-24,-104-32-28,69 32 23,-3 22-18,-3 15-20,3 20 21,2 13-33,7 5 16,9 0-10,9-9-1,6-10-6,5-6-7,0-5 0,10-7-6,8-5 13,4-8-7,6-7 0,4-9 10,4-6-7,1-3-3,-2-3-13,-3-15 12,-10-5-49,-8-2 28,-13-4 14,-1 1-15,0-2 13,-12 1 6,3 4 4,0 2-3,5 2 15,2 6-12,2 3 23,0 4-17,3 2 2,15 3-8,8 3 0,3 0-12,1 0 18,-1 13-6,-6 8 0,-6 2 8,-7 6-10,-7-2 2,-3 3 0,0-3 14,0-1-5,-11-4-9,3-4 0,0-4-23,2-5 0,5-4-107,1-5-139,0 0 0</inkml:trace>
  <inkml:trace contextRef="#ctx0" brushRef="#br0" timeOffset="9138.418">20346 858 395,'0'0'120,"0"0"-58,0 0-10,-104-15-7,76 40-38,2 12 23,3 13 34,3 7-37,5 3 39,7-6-46,8-2-16,0-7 2,5-5 2,13-4-8,6-5 0,3-10 9,0-8-9,2-10 0,4-3 0,2-5-3,2-17 12,2-10-9,-5-3 0,-5-5 5,-9 0-12,-9-1 9,-9-1-2,-2-2 3,-10 1 6,-10-4-9,2 3 0,0 7-65,7 6 5,5 13-173,3 6-162</inkml:trace>
  <inkml:trace contextRef="#ctx0" brushRef="#br0" timeOffset="9523.8585">20702 788 519,'0'0'138,"0"0"-54,0 0-52,0 0-25,0 0-10,0 0 6,-6 114 1,4-45 50,-2 1-31,-1-7-9,1-4-5,-2-10 12,5-2-21,-1-5 0,1-4 4,-1-6-27,2-10 11,0-7-65,0-8-51,0-7-127,6 0 0</inkml:trace>
  <inkml:trace contextRef="#ctx0" brushRef="#br0" timeOffset="9987.4321">20743 801 635,'0'0'175,"0"0"-126,0 0-9,0 0-26,0 0 6,0 0-23,71-33 3,-36 33 0,0 15-17,-7 6 19,-7 7-2,-11 4 0,-10 3-3,0 2-2,-20 0-34,-12-4-7,-3-5 19,-3-5-27,2-7 54,3-2-3,8-3 14,6-5-8,10-3 5,3-2 15,6 1 7,0 2-30,0 5 0,9 3 1,10 3 15,6 3 5,1 3-7,1 2-8,-2 3 22,0 2-18,1 0-10,-1 0 0,-2-4 21,0-1-22,-2-4 1,-6-2-20,-2-5 5,-3 0-114,-6-6-36,-2-3-83</inkml:trace>
  <inkml:trace contextRef="#ctx0" brushRef="#br0" timeOffset="10504.4423">21229 780 513,'0'0'189,"0"0"-142,0 0-44,0 0 47,0 0-25,88 6-12,-53-6 15,5 0-22,-2 0-2,-2 0-4,-8-3-34,-7-1-30,-14 1-139,-7-2-150</inkml:trace>
  <inkml:trace contextRef="#ctx0" brushRef="#br0" timeOffset="10742.5423">21376 776 304,'0'0'65,"0"0"-8,0 0 48,-27 108-28,24-63-16,0 3 33,3 1-41,0-3-8,0-1-17,2-7-12,7-2-13,-1-3-3,-1-1 0,-1-4 0,-3-2 13,-3-6-13,0-4 0,0-4-60,0-6-28,-5-4-119,1-2-155</inkml:trace>
  <inkml:trace contextRef="#ctx0" brushRef="#br0" timeOffset="10927.449">21306 1316 428,'0'0'272,"0"0"-241,0 0-28,0 0-3,0 0 0,0 0 46,60 14-38,-26-11 9,3-2-11,1 1 12,0-2-25,0 0 7,-3 0-61,-2-3-71,-4-8-198</inkml:trace>
  <inkml:trace contextRef="#ctx0" brushRef="#br0" timeOffset="11475.6852">21892 745 364,'0'0'145,"0"0"-79,0 0-51,0 0-5,0 0 15,0 0 14,29 20 3,-1-14 16,9-3-37,7-3 23,5 0-40,3 0 9,2 0-9,-2-1-4,-3-7-57,-10 2-104,-12-1-205</inkml:trace>
  <inkml:trace contextRef="#ctx0" brushRef="#br0" timeOffset="11745.0813">22164 779 53,'0'0'262,"0"0"-142,0 0 65,-9 90-79,9-51-40,-1 5-11,1 1-50,0-3 39,0-1-40,0-4 3,0-2-2,0-3-1,3-4-4,4-2 0,2-4-3,3-4 0,4-1-57,2-5-109,1-7-57,1-5-153</inkml:trace>
  <inkml:trace contextRef="#ctx0" brushRef="#br0" timeOffset="12114.9004">22632 779 279,'0'0'111,"0"0"-42,0 0 99,0 0-38,0 0-70,0 0-48,0 58 4,-1-9-16,-2 0 2,1 1 30,2-6-23,0-7-9,0-3 5,0-9-7,0-4 8,0-4-6,-3-7 0,-1-4-16,4-4-1,0-2-84,0 0-13,0-11-70,0-9-119</inkml:trace>
  <inkml:trace contextRef="#ctx0" brushRef="#br0" timeOffset="12615.9128">22653 705 434,'0'0'73,"0"0"22,0 0-32,0 0-29,79-72 19,-56 67-52,0 5 11,2 0-2,-2 15-2,0 11-8,-4 8 34,-6 5-27,-5 2 37,-3-2-31,-5-3-12,0-5 19,0-7-12,0-6-8,0-8 0,0-7 8,0-3 1,0 0-9,0 0 0,0-8 0,13-11 5,2-6-5,4-7 0,3-3 9,3-2-11,4-1 2,3 5 0,2 6-10,-7 10 13,-6 10-3,-7 7 0,-5 7-13,-1 23 5,-5 12 16,-3 13 1,0 8 24,-8 2-26,-4-4 11,2-3 1,3-10-5,1-6-11,1-6-3,-1-4 0,0-2-12,0-6-26,-1-5-31,-1-5-165,0-11-379</inkml:trace>
  <inkml:trace contextRef="#ctx0" brushRef="#br0" timeOffset="14388.8199">12641 1983 89,'0'0'35,"0"0"26,0 0-1,83 1 20,-57-1 19,2 0-24,3 0 9,1 2-30,5 1-28,5-1 22,7 0-40,8-2-6,7 0 4,5 0 9,0 0-15,-3 0 0,-3 0 4,-2 0-9,-1 0 5,-2 0 0,-3-2 0,3-1 12,4-1-12,5 0 0,7-1 2,2 1-10,3-2 9,-2 2-1,0 2 0,-1 0 5,3 1-5,-1-2 0,1 0 7,-1 0-22,2 0 16,2-2-1,4 1 0,-2-2 11,1-1-11,0 2 0,0-1 1,-1-1-9,4 3 8,4-2 0,7 2-1,4-3-10,0 3 4,-5-2-5,-1 1 12,-4 2-12,-2-1 12,-2-1 0,-1 3 0,3-3 11,0 0-14,3 1 3,2-2 0,2 1-4,2 2 4,-2-1 0,3 2 0,-4-1 6,-2 1-6,-1 0 0,-1-1 1,-2 3-13,0-2 16,0 2-4,-2 0 0,1 0 16,2 0-15,2 0-1,3 0 4,2 0-6,0 0 5,-2 0-3,2 0 0,1 0 12,-3-2-14,0 0 2,-5 0 0,-3 1-10,-3 1 14,-3 0-4,1 0 0,0 0 8,2-2-11,-2 1 3,-1-2 0,-1 0-10,2 1 16,-1-1-6,-2 0 0,-1 2 5,-3-1-5,0 2 0,-2 0 3,-1 0-10,1 0 7,4 0 0,7 0 0,8 0 9,5 0-12,7 0 3,4 0 0,2 3-7,8 0 10,-1 2-3,3-1 0,-1 1 8,1-2-11,5-1 3,0 3 0,6-1-7,-2 0 8,2 2-1,2-2 0,-2 4 10,0-1-12,0-1 2,1 2 0,2-1-10,1 0 14,-1-2-4,0 1 0,-8 2 5,-1-1-7,-3 1 2,-9 1 0,-6-2-7,-8 3 11,-4-2-4,-10 3 0,-10-2 7,-16 2-11,-16-1 4,-13-2 0,-15-1-11,-12-2 11,-5-2-64,-5-3-87,-18 0 78,-10 0-197</inkml:trace>
  <inkml:trace contextRef="#ctx0" brushRef="#br0" timeOffset="17265.0686">17676 874 131,'0'0'184,"0"0"-60,0 0-50,0 0-8,0 0 19,0 0-65,3-3 10,-3 1 13,0 2-40,2 0 28,-2 0-31,0 0 0,0 0 13,0 0-1,0 0-12,0 0 0,0 0 13,0 0-14,0 0 1,0 0-11,0 0 5,-2 0-19,-4 0-21,1 0 27,1-1-18,0 1 32,1 0-19,1 0 10,-1 0 4,2 0-48,1 0 33,0 0-14,0 0-2,0 0 40,0 0-5,0 0 6,0 0-3,0 0 13,0 0-9,1 0 5,1 0 0,-2 0 11,0 0-16,0 0 0,1 0 25,1 0-8,1 0 21,1 0-32,-1 0 2,0 0 6,-1 0-15,1 0 6,-2 0 8,2 0-10,2 0-4,-2 10 7,1 5-4,0 5 42,-4 2-13,0 0-7,0 3 22,-10-1-44,-7-1-6,-5-1-2,-3 4-137,-5-1-137</inkml:trace>
  <inkml:trace contextRef="#ctx0" brushRef="#br0" timeOffset="17866.5578">17773 1431 260,'0'0'78,"0"0"-64,0 0 68,0 0 6,0 0-14,0 0-1,0 0-20,0 0 8,3-8-23,2-3-34,2-4 10,-3-3-14,4-1 1,-1-4-10,1 2 14,1 2-5,-5 5 0,-1 5 3,-1 4-6,-1 4 3,-1 1 0,2 0-17,1 0 7,4 13 10,7 8-11,2 5 27,3 0-19,5 2 3,-3-4 0,-1-2-3,-4-1 6,-7-5-3,-8 1 0,-1-3 14,-7-1-13,-18 0-1,-8 1-17,-3-2-4,-3 0-102,0-3-190</inkml:trace>
  <inkml:trace contextRef="#ctx0" brushRef="#br0" timeOffset="20731.5513">3564 3434 482,'0'0'85,"0"0"-79,0 0-6,0 0-5,0 0 5,88 38 41,-27-35 7,9-3 13,8 0-49,2 0 15,-1 0-3,-7 0-16,-5-5 5,-9 5-13,-11 0-38,-12 0-34,-15 0-115,-14 0-108</inkml:trace>
  <inkml:trace contextRef="#ctx0" brushRef="#br0" timeOffset="21244.0029">4978 3125 369,'0'0'178,"0"0"-170,0 0 37,0 106 15,0-60 40,0 1-51,0 1-34,0-3 34,0-1-48,3-4 5,2 0 8,-2-7 2,-2-2-16,1-5 0,-1-5-56,1-6-2,1-10-161,5-5-102</inkml:trace>
  <inkml:trace contextRef="#ctx0" brushRef="#br0" timeOffset="21560.4421">4992 3081 264,'0'0'21,"0"0"-20,0 0 89,0 0-33,0 0 13,0 0-1,89-66-30,-62 83 28,3 7-12,-5 5-23,2 1 5,-12 0-31,-1-3-6,-10 0 0,-4-1-3,-2-1 1,-22-3-6,-5 1-16,-3-5 20,1-7-48,7-4-83,5-7-175</inkml:trace>
  <inkml:trace contextRef="#ctx0" brushRef="#br0" timeOffset="22478.0867">5411 3622 275,'0'0'52,"0"0"40,0 0-51,0 0 17,81 29-22,-58-29-13,3 0 46,0 0-57,0-2 26,-5-7-31,-3-3 11,-5-3-3,-1-3-15,-6-3 2,-6-1 13,0-3-3,0-1-12,-11 4 0,-6 1-2,-4 1-3,3 7 4,-3 4 1,7 1 11,3 5 0,3 2-11,5-1 0,3 2-6,0 0 5,8 0-30,14-1 28,9-2-8,2-2 16,3 2-5,0 3 0,0 0 6,-2 0-6,-3 5 0,2 10 2,-2 7-2,-5 3 13,-5 0 2,-11 4 10,-7-1-21,-3-1 43,0-1-21,0-4-21,0-2 0,0-3 4,7-5-9,16-5 0,8-7-42,8 0-25,6-11-150</inkml:trace>
  <inkml:trace contextRef="#ctx0" brushRef="#br0" timeOffset="23627.8934">6489 3372 161,'0'0'302,"0"0"-243,0 0 12,0 0 5,0 0-51,0 0 12,-69 16-4,55 6-25,0 2 33,1 3-30,4 2 3,3-4 19,3 1-22,3-4-5,0-4-6,3-1 12,8-5-14,2-3 2,2-3 0,7-4 0,1-2 13,5 0-13,-1-11 0,-3-4-30,-9-3 20,-2-2-50,-10 0 40,-3 2 8,0 0-11,0 2 23,-9 1 0,2 1 7,-1 2 11,1 3-12,1 2 29,1 0 12,4 5-46,1-1 8,0 0-9,1 1-9,13 1-1,5-5 6,5 1 4,0-1-1,3-1-6,-2-1 6,2-4 1,-3-4-11,-5 1-4,-1-3 12,-6-1-5,-3-2-5,-2-1 21,-5-3-8,-2 1 0,0 3 5,0 2 14,-5 2-14,-2 7 25,4 2 11,0 7-33,2-1 27,-1 2-35,2 0 8,0 8-18,0 20 9,0 19 1,0 12 0,3 10 16,-1 2-10,-1-4 0,-1-3 3,0-4 16,3-4-22,-1-4-3,2-2 0,-1-5 7,-2-6-17,2-7-11,-1-11-38,7-11-31,2-10-205,3-1-204</inkml:trace>
  <inkml:trace contextRef="#ctx0" brushRef="#br0" timeOffset="24514.4191">6848 3475 488,'0'0'7,"0"0"6,0 0-9,0 0 16,71-79 62,-57 73-53,-1 6 21,-1 0-19,2 2-16,-1 14 2,-3 5-17,-2 0 6,-4 4 19,-4-1-20,0-2-5,-13 0 0,-9-4 12,-3-1-23,-3-3 11,1-5-33,2-5 22,11-2-23,3-2 26,6 0 4,4 0-20,1-5 24,0 1 0,0-1 0,0 3 29,9-2-28,7 1-1,4 0 0,5 3 17,2-1-18,1 1 1,5 0 0,0 0-3,0 0 5,1-3-2,6 0 0,-3-3 7,-5-1-8,-6 0 1,-6 0 0,-4-5-1,-5-2 4,-5-1-3,-2-5 0,-4-1 15,0 0-9,0-1-4,-10 4 4,-1 4 16,1 4-17,1 5 15,3 4 0,3 1-5,0 0-22,3 3 7,0 12 0,0 4-15,0 2 13,0 1 2,12-1 0,4-3 14,1-4-17,4-1 3,2-4 0,4-5 8,0-1-3,-1-3-2,-4 0-3,0 0 9,-8 0-9,-4 0 0,1-7 0,-7-1-3,1-2 12,-1-1-9,-2-1 0,-1-1 9,-1 0-23,0 1 14,0 2 0,0 2-9,0 3 15,0 4-6,0 1 11,0 0-6,0-1 9,0 1-14,0 0-45,0-3-127,0 1-196</inkml:trace>
  <inkml:trace contextRef="#ctx0" brushRef="#br0" timeOffset="25115.685">7474 3288 193,'0'0'48,"0"0"-41,0 0 12,0 0 61,0 0 23,0 0 10,-30-45-45,19 45-33,-3 0-31,3 0 8,0 0 21,2 0-18,-2 0-1,1 4 3,-1 7-9,-2 1-8,-2 4 0,3 1 9,-3 0-12,0 4 3,5 0 0,1 4-10,3 5 12,1 2-2,5-1 0,0 0-6,0-3-2,3-4-56,9-6-18,3-6-40,3-3-50,1-6 15</inkml:trace>
  <inkml:trace contextRef="#ctx0" brushRef="#br0" timeOffset="25786.2434">7461 3249 270,'0'0'128,"0"0"-45,0 0-50,0 0 29,0 0-50,0 0-10,10-2 12,1 8-11,-2 9-3,2 6 27,-3 3-18,-2 1 28,-6 2-8,0-2-17,0 1 7,0-2-19,-6 0-21,-3-2-35,-3-1-146,2-4-73</inkml:trace>
  <inkml:trace contextRef="#ctx0" brushRef="#br0" timeOffset="26773.2603">7456 3238 37,'0'0'64,"0"0"40,0 0-51,0 0 31,0 0 20,0 0-29,82 18 7,-65-18-37,5 0-27,-1 0 45,-1 0-62,0 0 6,-2-3-5,-1-4 21,-3-4-13,-3 1-10,-3-3 1,-4 0 12,-2 1-6,-2-2-7,0-1 7,0 2 5,0 1-2,-3 3-10,1 2 2,1 5-5,-1 2 8,2 0-5,0 0 0,0 10-7,0 10 7,6 4 10,6 3-9,1 2 5,4-1 0,-2 1-6,-1-1 9,-6 0-1,-2-1 5,-3-2-1,-3-2-6,0 1 10,-12-3-4,-4-1-12,-4-4 0,2-6 9,5-3-16,1-4 7,3-3 0,6 0-4,0 0-7,1 0 11,2 0 0,0-3 7,0-1-13,0 3 6,14-1 0,8-1-16,7-2 18,0-1-2,4-4 0,2-2 8,2-2-12,6-4 4,-4-2 0,1 0-7,-7-1 7,-9 0 0,-5-5-3,-10 1 7,-4-1-10,-5 2 6,0 2 0,0 3-4,0 8 22,0 3-18,0 6 31,-6 2-31,0 0 30,-7 14-30,-1 13 0,1 8-18,4 2 26,6 0-8,3-4 0,0-5 3,1-4-24,13-4 0,2-5-42,3-8-53,2-3-95,5-4-160</inkml:trace>
  <inkml:trace contextRef="#ctx0" brushRef="#br0" timeOffset="27274.5033">8544 3250 378,'0'0'146,"0"0"-4,0 0-11,0 0-29,0 0-88,0 0 12,-76-25-26,52 41 12,0 8-9,5 2-3,2-1 0,8 1 0,6-5 7,3-1-7,0-5 0,0-2 6,8-2-15,5-6 9,5-3-4,1-2-8,3 0-5,-2-15 8,3-9 6,-1-7-5,-2-8 0,-1-10 8,-1-3 0,1-2-4,0-5 16,-2 2-12,-1-2 33,-4 5-7,-4 7 50,-5 12-49,-3 13 3,0 13 5,0 9-25,0 1-18,0 34 8,0 22-4,0 19-5,0 5 10,-11 0-1,4-2 0,2-5-68,5-9-7,0-14-111,0-16-429</inkml:trace>
  <inkml:trace contextRef="#ctx0" brushRef="#br0" timeOffset="28393.1174">10084 3384 486,'0'0'118,"0"0"-104,0 0-14,0 0 10,0 0 8,0 0 50,43 20-57,-21-20 20,4-9-10,-1-6-10,0-5-3,-2-1-8,-5-2-19,-2 2 13,-5 3-28,-4 3 33,-3 0-13,-2 6 28,-2 4-13,0 3 6,0 2 9,0 0 30,0 0-46,0 18 0,0 5-12,0 4 27,0-2-18,0-1 3,0-3 0,4 0-10,5-5 15,-1-2-5,7-2 0,-2-6 8,2-3-8,0-1 0,1-2 2,-2 0-17,2-7-36,-1-10 46,6-6-3,1-6 9,-2-2-7,4-1 6,-2 4 0,-4 8-9,3 5 15,-6 9-6,3 4 0,-2 2 14,-1 8-10,0 12-4,-2 7 2,-2-2 52,1 6-49,-6-5 19,-3 0 15,-3-2-37,0-4 32,0-5-28,0-3-3,0-6 21,-2-1-16,1-5-8,-1 0 2,2 0 15,0-19-25,0-8 8,0-9-18,15-6 14,6 1-26,3 5 30,-6 9-10,4 12 11,-3 6-5,-3 8 4,0 1 0,-3 6-12,1 13 10,-1 7 2,2 0 0,-3 0 14,2 0-5,-1-2-9,0-3 0,5-3 1,-1-4 3,2-7-7,-1-2 3,0-5-135,-2 0-144</inkml:trace>
  <inkml:trace contextRef="#ctx0" brushRef="#br0" timeOffset="28662.5527">10282 3035 840,'0'0'0,"0"0"-38,0 0-142,0 0 128,0 0-12,0 0-281</inkml:trace>
  <inkml:trace contextRef="#ctx0" brushRef="#br0" timeOffset="30288.0788">12163 2743 50,'0'0'318,"0"0"-237,0 0 44,0 0-13,0 0-36,0 0-20,0 0-56,2 15 8,-2 16 18,0 12-4,0 4 20,0-1-15,0 2-25,0-3 16,0-4-18,3-4 4,3-2-8,4-1 7,-1-6-6,0-1-9,1-6-55,1-3 5,1-5-73,3-4-69,0-8-105</inkml:trace>
  <inkml:trace contextRef="#ctx0" brushRef="#br0" timeOffset="30773.7838">12696 3015 212,'0'0'304,"0"0"-195,0 0-25,0 0 10,0 0-11,0 0-72,-34-2-7,10 0-3,0-1 12,0-5-13,2-2 0,1-4 4,1-4-5,3-4 1,1-4 0,3-3-3,6-1-11,7-3 2,0-3 9,13 1-43,13 4 45,3 5-33,0 8 12,-2 11 22,-4 7 0,0 4-7,-2 26 6,-2 10 2,-1 7 10,-6 6 0,-9 2-5,-3 0 30,0-1-31,-18-1 13,-6-2-18,-4-4 11,-5-2-10,-1-6-1,1-5-23,10-6-75,4-12-195,11-11-105</inkml:trace>
  <inkml:trace contextRef="#ctx0" brushRef="#br0" timeOffset="31390.6994">12987 2951 414,'0'0'98,"0"0"-14,0 0-52,0 0-16,0 0 6,0 0 41,-58 106 16,52-71-56,4 0-14,2-2-4,0-3 4,9-6-9,9-5 0,5-6 0,2-8-6,2-5 13,-2 0-2,-2 0 8,-3-11-2,-2-4-11,-6-3 12,-6-3-7,-4 0-10,-2-5 0,0 0-13,-17-2 16,-2-5-26,-2-2 25,-3-1-16,5-4-16,4 0 34,3 2-8,9 2 9,3 6-1,0 6 3,0 3 26,0 3-15,16 5-4,7 0-11,5 9 8,2 4-6,-3 0 6,-2 10 4,-8 11-5,-4 7-5,-4-2 4,-8 5 2,-1-1-4,0-3-2,-3 0 4,-9-3 0,-4-3-8,-2-1-42,2-7-84,4-5-166</inkml:trace>
  <inkml:trace contextRef="#ctx0" brushRef="#br0" timeOffset="31854.2028">13482 2962 358,'0'0'376,"0"0"-353,0 0 0,0 0 16,0 0-33,0 0 30,-74 2-28,63-2-6,4 0 23,-5-12-24,7-6-1,-1-4 0,5-9-29,1 0 29,0-2-28,7-2 14,14 2 5,9 5-25,6 3 7,0 10 25,-5 9-10,-6 6 3,-7 6 9,-9 24 0,-6 12 31,-3 8-8,-6 6 26,-18 1-10,-4-3-23,-3-3 19,2-5-35,1-6 2,7-5-5,2-2 6,-2-1-6,7-8-3,-2-4-70,4-3-53,7-8-185</inkml:trace>
  <inkml:trace contextRef="#ctx0" brushRef="#br0" timeOffset="32076.6754">13697 3282 549,'0'0'72,"0"0"-72,0 0-51,0 0 51,0 0 27,0 0-27,18-21-182</inkml:trace>
  <inkml:trace contextRef="#ctx0" brushRef="#br0" timeOffset="35751.0292">13700 3265 129,'0'0'183,"0"0"-91,0 0-36,0 0 11,0 0-29,0 0-35,21-9 31,-11 9-5,4-2 7,4-1 0,2-1-31,5-3 13,1-1-17,6-4 6,2-1 1,-1-5-8,-2-2 0,-2-1 0,-6-5 10,-2-1-10,-6-6 10,-3-1-4,-6-7 5,2-2-10,-2-1 4,1-3-3,2 0 8,-2 4-10,1 2 0,-1 8 5,-7 9 4,2 10-6,-2 8 14,0 6 13,0 0-20,0 14-9,0 23-1,0 17 0,-6 13-7,3 0 14,3 0-7,0-5 0,0-10 12,0-5-7,12-7-5,3-2 5,4-8-6,9-4 1,2-13 0,4-8-3,5-5 1,3-10-2,-2-13-15,-5-7-15,-9-2 24,-10-1-44,-9 3 54,-7 2-3,0 5 12,-4 2-3,-10 2 6,-2 6 0,-1 5 20,1 2-30,4 3 4,4 1 4,5 2 2,3 0-17,0 0 5,3 0-16,15 0 5,9 0 6,5 0 5,-3-1 0,-3 0-16,-6 1 15,-7 0-10,-6 0 11,-1 7-14,0 7 15,-2 4-1,1 3 11,-2 1-6,-2 1 34,2-2-18,3-1-12,3-4 25,3-1-28,0-5-6,6-3 0,6-7 6,4 0-6,6-9 0,4-14 0,-4-3-1,-2 0 1,-7 0 0,-6 5-1,-8 6 16,-5 4-7,-3 8 0,-3 3-3,0 0-5,0 23-2,0 15 2,-6 13 23,-5 13-22,-5 10 40,-2 7-18,-3-2-16,-1-4 15,-2-3-19,0-7-3,-3-6 0,0-9 13,2-16-20,4-13 7,8-15-9,6-6 1,7-19-3,0-21-9,10-12 19,19-4-19,13-4 19,13 1-30,10 2-7,6-1-8,2 3-143,-3 3-198</inkml:trace>
  <inkml:trace contextRef="#ctx0" brushRef="#br0" timeOffset="36283.333">16235 2703 198,'0'0'363,"0"0"-294,0 0-15,0 0 29,0 0-25,0 0-50,3 37-8,-3 11 9,0 8 18,0 1 17,0 2-42,0-5 11,0-1-13,0-5 12,0-5-10,-2-4-2,1-7-50,1-11-64,-3-13-262</inkml:trace>
  <inkml:trace contextRef="#ctx0" brushRef="#br0" timeOffset="36631.075">16096 2703 254,'0'0'410,"0"0"-410,63-97-4,-20 81 4,5 9 5,4 7-5,3 8 0,0 25 32,0 14-21,-2 10 21,-4 4-3,-5 3-18,-8-1 36,-11-1-24,-11-2-17,-14-3 9,0 0-6,-26-2 5,-16-4-2,-12-6-9,-10-7 27,-5-10-30,-2-10 0,2-6 4,5-12 2,7 0-12,8-9-5,7-15-21,8-3 2,7-5-76,10-3-88,12 3-238</inkml:trace>
  <inkml:trace contextRef="#ctx0" brushRef="#br0" timeOffset="37348.1945">17014 3031 247,'0'0'185,"0"0"-184,0 0 8,0 0 5,0 0 49,0 0 12,58 28-18,-33-25 9,2-3-6,0 0-45,1 0 18,-3 0-28,-3 0-5,-2-6 6,-7-3 6,0-2 2,-7-1-11,-2-4 5,-2 0-2,-2-4-2,0 2-4,-2 4 0,-13 2 10,-6 6-10,-5 6 0,-6 0 5,-4 3-17,-1 16 16,-3 10-4,3 8 0,4 5 12,11 2-4,9 5 10,13 0-17,0 1 13,13-3-6,13-4-8,7-7 0,7-8 16,5-9-20,9-10 4,4-9-24,3 0-29,-3-16-187,-10-8-233</inkml:trace>
  <inkml:trace contextRef="#ctx0" brushRef="#br0" timeOffset="37971.9567">17548 3024 402,'0'0'118,"0"0"-55,0 0 26,0 0-36,0 0-5,0 0-48,-10 15 13,7 13-6,1 1 13,2 3 6,0 3 19,0-5-38,5-1-1,6-5-1,3-6 10,2-5-22,2-5 7,1-8 0,2 0-16,0-8 16,0-16 0,3-3-5,-4-3-38,-3-1 42,-3 2-1,-2 3 4,-6 8 3,-2 4 5,-4 9 12,0 5 23,0 0-43,0 0-2,2 18 0,1 7 0,2 2-1,3 2 12,2-2-11,5-1 0,-1-4 10,3-2-12,2-5 2,1-11 0,4-4-11,0 0-31,8-14-13,3-8-105,-1-6-103,-2-5-41</inkml:trace>
  <inkml:trace contextRef="#ctx0" brushRef="#br0" timeOffset="38319.3304">18194 2671 207,'0'0'189,"0"0"-93,0 0 20,0 0 56,0 0-79,0 0-34,0-52-23,0 52-31,0 0 9,0 0-14,0 15-16,0 22 15,0 17 1,-2 13 11,-5 7 15,-1 1-21,-1-5 43,2-7-28,0-9-11,7-6 0,0-5-5,0-8-4,2-8 0,10-11 3,9-9-15,6-7-6,15-4-28,4-20 27,3-6-73,-7-4-82,-13 3-306</inkml:trace>
  <inkml:trace contextRef="#ctx0" brushRef="#br0" timeOffset="38557.6303">17936 2955 395,'0'0'12,"0"0"8,0 0 5,116 0 65,-65 0-29,4-3-26,0 0 21,-4-2-44,-5 2 0,-7 1-11,-8-1-1,-6 1-45,-3 1-113,-5-4-176</inkml:trace>
  <inkml:trace contextRef="#ctx0" brushRef="#br0" timeOffset="39290.399">18703 3096 498,'0'0'181,"0"0"-167,0 0 4,0 0-7,0 0 59,0 0-49,-2 0-20,2 0 18,0 0-14,5 0-5,3-4 7,3-5 8,0 0-6,2-2-9,-1-2 5,-1-2-14,2-2 7,-1-4 2,-1 0 0,0 0 10,0 2-14,2 4 4,-4 2 0,0 5-10,-1 3 12,-4 5-2,-3 0 0,2 0-39,2 18 39,4 8 6,1 7-6,3 1 25,1-1-17,1-1-4,1-4-1,-2 0 6,0-7-9,-5-1 0,-4-5 4,-5-2-3,0-2 8,-18-1-9,-10 1 3,-6-3 0,-4-1-6,4-7-31,7 0-144,10 0-211</inkml:trace>
  <inkml:trace contextRef="#ctx0" brushRef="#br0" timeOffset="40092.3324">19420 2954 363,'0'0'67,"0"0"-67,0 0 0,-90-6 38,52 27 42,4 6-5,7 1 6,9 3-48,5-5 11,8 0-36,5 0-8,0-4 9,5-4-3,12-2-6,9-9 0,5-4 1,9-3-1,6-2 12,4-16-10,-1-6-4,-3-4-15,-3-5 17,-4-5-5,-3-5 18,-1-6-25,-3-2 12,0-2 0,-5-1-9,-4 1 17,-4 5-8,-8 5 25,-3 5-8,-4 12 44,-4 10-28,0 10-27,0 6 4,0 15-10,-1 24 0,-13 17-8,-2 13 20,-1 3 5,-2-1-6,4-2 1,-1-5 15,5-7-20,5-9 1,-1-8-8,2-6 14,4-11-17,-1-7 3,2-9 0,0-7-6,0 0-2,8-15 3,14-16 2,8-9-26,3-3 22,1-3-12,-4 4 14,-3 6-10,-6 8 24,-6 10-9,-2 7 0,-3 9 11,1 2-12,4 5 1,3 16 0,0 6-9,-1 4 15,-2-2-6,0 2 0,-1-4 10,-4-2-11,2-2 1,-4-3 0,-2-4-4,-2-4-39,2-4-117,0-5-329</inkml:trace>
  <inkml:trace contextRef="#ctx0" brushRef="#br0" timeOffset="40277.2555">20409 3166 987,'0'0'0,"0"0"-52,0 0 52,0 0-26,0 0 24,0 0-159,-3-9-120</inkml:trace>
  <inkml:trace contextRef="#ctx0" brushRef="#br0" timeOffset="49588.9078">3946 5576 113,'0'0'5,"0"0"45,0 0 7,0 0 7,0 0 29,0 0-53,0 0 7,-3-14 0,3 13-47,0 1 35,0 0-31,0-2 1,0 1-4,7-2 6,16 1-7,5 0 6,9 2 2,8-1 27,4-1-21,8 0-11,9-3-1,1-1 15,4-2-17,-8 1 0,-12 4-21,-10 3-48,-11 0-62,-13 0-44,-11 0-38</inkml:trace>
  <inkml:trace contextRef="#ctx0" brushRef="#br0" timeOffset="64681.2822">5872 5109 129,'0'0'160,"0"0"-65,0 0 21,0 0 8,0 0-58,0 0 23,0-27-51,0 26-26,0-1 40,0 2-49,0 0 6,0 0-9,0 2-10,1 16 10,11 10-5,3 9 17,0 6-20,1 5 15,-2 2-7,-5-1 0,4 0 10,-4-6-10,2-5 0,1-8 4,0-4-8,1-7 5,-1-4-1,0-7 0,1-5-4,-2-3 4,-2 0-25,6-18 7,-6-3 12,1-3 6,-3 1 0,-2 0 5,4 4 5,-3 1-1,3 4-9,-3 3 10,-2 6-18,1 3 8,-2 2-3,4 0-1,5 17-2,-1 2 6,3 1 0,0 1 4,1-4-7,0-3 3,-2-2 0,1-2 1,-4-4 10,0-2-11,-2-3 0,4-1 0,0-1-4,0-16 8,1-7-3,1-6 21,-2-4-20,1-7 16,1-3-18,2-2 8,-3-4-8,2 4 0,-4 2 0,-2 8-2,-5 8-10,0 9 10,-4 9-32,0 5-2,0 5-10,0 0-102,0 0-130,0 10-58</inkml:trace>
  <inkml:trace contextRef="#ctx0" brushRef="#br0" timeOffset="65144.6333">6864 5026 575,'0'0'71,"0"0"-53,0 0 80,0 0-85,-79 2 13,56 28-26,1 9 16,0 9 2,1 5 12,3 4-18,6-3 24,8-4-31,4-8 1,1-9-6,23-5-3,3-9 1,6-6 2,1-8 0,5-5-7,1-1 12,3-21-5,-4-8 2,-5-2 10,-8-4-4,-8-1-8,-9-1 1,-8 1 6,-1-1-3,-3 2-4,-15 1 0,0 2 8,-2 2-20,0 3-8,2 7-44,3 5-96,0 7-308</inkml:trace>
  <inkml:trace contextRef="#ctx0" brushRef="#br0" timeOffset="65620.6336">7367 4930 538,'0'0'112,"0"0"-72,0 0-19,0 0-16,0 109 65,-2-63-48,-1-1 17,2-2-27,1-4-7,0-5 1,0-3 6,0-3-12,0-7 0,0-6-11,7-7-16,5-7-116,2-1-106,-4-1-89</inkml:trace>
  <inkml:trace contextRef="#ctx0" brushRef="#br0" timeOffset="66044.6337">7410 5039 547,'0'0'95,"0"0"-56,12-87 35,3 71-7,3 3-55,4 3 29,2 4-38,3 6-2,0 0 11,0 11-12,-8 12 0,-5 3-1,-8 5 3,-6 2-14,-6 1 12,-23-2-19,-5-4 9,-5-3 6,5-9 4,5-5 0,10-7 9,10-4-3,6 0-6,3 0 0,0 0 15,0 0-8,15 0-1,7 0-3,7 5 3,-1 7 14,3 0-17,-2 3-3,-1 3 6,2 1-3,0 1-3,-2 3 0,-5-4 8,-3-2-18,-5-1-27,0-3-36,-6-5-65,0-1-169</inkml:trace>
  <inkml:trace contextRef="#ctx0" brushRef="#br0" timeOffset="66367.3112">7898 4973 586,'0'0'116,"0"0"-103,0 0-6,0 0 40,0 0-7,0 0-22,16 11-6,-11 24 0,1 8 33,-3 6-42,1 0 25,-1-2-28,-1-3 8,2-8 0,-1-5-8,2-7-11,1-4-3,1-8-54,2-8-32,5-4-134,5-6-165</inkml:trace>
  <inkml:trace contextRef="#ctx0" brushRef="#br0" timeOffset="66714.8159">8274 4998 614,'0'0'46,"0"0"-46,0 0 0,0 0 0,0 0-1,0 0-5,-104 57 2,68-37 4,1-2-11,4-4 4,6-1 7,4-6 0,10-2-6,5-2 20,6 1-21,0 4 7,3 2 0,15 4 32,5 1 3,2 0-2,3 1 4,-1 1-34,-3 0 14,-4 1-4,-3 0-9,-3-2 8,-2 2-11,-3-3 0,0-1-1,1 0-110,2-7-44,7-6-159</inkml:trace>
  <inkml:trace contextRef="#ctx0" brushRef="#br0" timeOffset="67153.6737">8723 5076 506,'0'0'82,"0"0"-13,0 0 42,0 0-69,-61-90-10,44 76 0,-2 4-24,-3 5 22,2 5-30,-1 0 13,5 2-29,4 12 16,6 9 0,6 7 0,0 6 10,11 4-10,8 1 0,3 0 1,2 0-10,3-5 11,-3-3-2,-3-3 0,-8-5 12,-7-3-12,-4-2 0,-2-4 2,-2-1 8,-14-3-7,-8-4-3,0-7 0,-1-1-2,1-3-8,-2-18-46,1-6-77,3-3-191</inkml:trace>
  <inkml:trace contextRef="#ctx0" brushRef="#br0" timeOffset="68303.2258">10014 5075 368,'0'0'52,"0"0"-6,0 0-12,0 0 13,-87 37 19,70-10 0,3 5-16,3 1 13,5-1-52,6-1 10,0-4-12,0-3 3,17-1-20,7-5 8,2-6 0,6-3-2,-1-7 10,5-2-8,-3 0 4,-5-17 9,-6-4-26,-8-5 0,-7 1 7,-7-2-9,0-1 3,0 0 9,-13 2 1,-8 2-5,1 5 4,0 2 3,5 5 0,3 4 28,6 3-25,6 0 22,0 2-25,1-2-2,17 2-2,5 1 4,5 0 0,2 2-6,7 0 10,-4 10-4,0 10 0,-8 3 11,-2 2-11,-6 2 0,-5 1 0,-4-2 2,-1 0 10,-7 0-9,0-4 1,0-2 10,0-6-2,-7-6-12,4-3 0,1-2 2,2-3 10,0 0-12,0-8 0,0-14 7,5-10-13,11-4 6,6 2-8,0 6 0,0 7-2,-3 9 10,-2 6 0,-1 6 10,-1 0 5,1 8-15,-2 12 0,1 1 11,-3 0-3,-2 1-8,5 0 0,2-1 10,-1-2-9,-4-4-1,7-3-18,-3-6-7,4-3-66,-1-3-172,-2 0-276</inkml:trace>
  <inkml:trace contextRef="#ctx0" brushRef="#br0" timeOffset="69020.6269">12086 4794 529,'0'0'192,"0"0"-156,0 0 33,0 0-53,0 0-10,0 0 10,-81-67-7,65 64 2,4 1-11,-1 2 12,2 0-16,2 5 4,1 15 0,1 8-6,4 9 8,3 7-2,0 5 0,18-3 3,9-1-14,6 0 11,6-4 0,1-3-3,4-4 16,-5-2-13,-9-3 0,-12-1 7,-14-2-11,-4-2 10,-14-2-6,-16-5 4,-4-3 13,-7-6-11,-2-5-6,1-3 6,2 0-6,5-8 0,6-8-34,2 1 14,6 0-83,9 0-134</inkml:trace>
  <inkml:trace contextRef="#ctx0" brushRef="#br0" timeOffset="69474.9919">12320 4794 239,'0'0'91,"0"0"-45,0 0 33,0 0-33,93-7 20,-61 6-34,4-1-2,-1 0-21,-7 2 10,-3 0-23,-7 0 4,-12 0-111,-3 0-81,-3 0-95</inkml:trace>
  <inkml:trace contextRef="#ctx0" brushRef="#br0" timeOffset="69691.0005">12477 4799 352,'0'0'127,"0"0"-106,0 80 61,-2-38 26,2 4-46,0 1-9,-1 1-4,1-1-43,0-2 31,0-3-7,0-5-29,-2-6 4,-1-5-5,2-5-12,-2-8-55,-2-8-191,-2-5-113</inkml:trace>
  <inkml:trace contextRef="#ctx0" brushRef="#br0" timeOffset="69838.1467">12345 5290 653,'0'0'19,"0"0"-16,0 0-3,0 0 26,91 0 7,-47 0-30,5 0 17,-3 0-20,-3 0-10,-4 0-119,-9 0-223</inkml:trace>
  <inkml:trace contextRef="#ctx0" brushRef="#br0" timeOffset="70678.0304">12818 4793 493,'0'0'100,"0"0"-52,0 0-48,0 0 8,0 0 15,0 0 24,5 119 18,-5-71-10,0-1-50,0-5 30,0-5-28,0-3-4,0-6 7,0-3-2,0-9-8,0-6 0,0-5 18,0-4-28,0-1 10,0 0-29,0-10 26,0-10-71,0-5 34,0-4 31,0-1-2,0-1 11,0-3 0,-2 1 0,1 0 37,-1 3-20,2 5 7,0 5 9,0 8-24,0 6 25,0 6-32,0 0 0,15 4-2,8 19 9,7 9-9,5 5 0,-1 4 12,1-1-12,1 1 0,3-5 0,-2-1-2,0-7 7,-9-5-5,-7-5 0,-6-7 7,-4-6-12,-5-3 5,0-2 0,1 0 9,-1-13-1,3-8 24,-1-7-2,0-5-30,-2-3 22,2-3-22,-4-3 3,4-1-5,-5 2 9,-2 3-7,-1 5 0,0 7-23,0 8 23,0 8-38,0 6-13,0 4-9,0 0-237</inkml:trace>
  <inkml:trace contextRef="#ctx0" brushRef="#br0" timeOffset="71511.3269">13949 4797 299,'0'0'130,"0"0"-25,0 0-25,0 0-50,-80-31 28,50 31-11,0 0-46,-4 5 26,1 14-16,-1 6 12,4 7-1,3 7-13,7 3 2,6 2 8,6-2-17,8-3 23,0-1-25,6-7 0,12 0-2,1-7 14,2-6-14,0-6 2,-1-4 0,-3-7-9,-3-1 9,2 0-23,-5-9 18,0-7-19,-3-6 22,-3 0 2,-1 0-11,-2 1 3,-1 3 7,-1 3 1,0 4 20,0 1-19,0 3 26,3 4-21,6 0 4,1 3-14,10 0 4,1 0 0,3 10-1,-2 7 10,-4 2-9,-2 4 0,-4 1 0,-2 0-10,-2 0 10,0-1 0,-5-4 1,-2-1 14,-1-2-15,0-4 0,0-3-23,0-5 9,0-1-53,0-3-58,0 0-99,3-6-128</inkml:trace>
  <inkml:trace contextRef="#ctx0" brushRef="#br0" timeOffset="71896.6821">14276 4779 72,'0'0'460,"0"0"-322,0 0-40,0 0-22,0 0-76,0 0 12,0 46-9,0-1 1,0 3 12,0 1 1,0-2-3,-4-4 1,-1-7-15,2-5 8,2-2-2,1-5-2,0-3-4,0-3 0,0-4 13,9-4-13,11-4 0,9-4 1,10-2 21,7 0-14,3-8-8,3-7 0,-3-3-17,-5 3 15,-5 0-54,-10 4-76,-9 2-146</inkml:trace>
  <inkml:trace contextRef="#ctx0" brushRef="#br0" timeOffset="72366.7858">14867 4685 267,'0'0'123,"0"0"-119,0 0 82,0 0 11,12 117 13,-9-65-12,-2 1-80,-1-4 12,0-3 2,0-5-29,0-5 21,0-4-11,2-7-13,1-5 5,-2-8-5,3-5-9,1-5-36,3-2-102,1-4-26,4-18-68</inkml:trace>
  <inkml:trace contextRef="#ctx0" brushRef="#br0" timeOffset="72606.1713">14967 4706 470,'0'0'165,"0"0"-84,0 0-40,0 0 22,0 0-47,0 0 10,73-44-9,-40 44-8,2 0 5,0 5-14,-6 5 0,-4 2-6,-6 1 6,-4 0-30,-8 2-14,-5 2-84,-2-1-27,-9 0-77</inkml:trace>
  <inkml:trace contextRef="#ctx0" brushRef="#br0" timeOffset="72814.2171">14946 4970 266,'0'0'94,"0"0"-78,0 0 106,0 0-44,0 0 10,103 18-3,-72-18-56,0 3 2,-4-1-31,-4 3 13,-6 1-26,-3 3 13,-7 1-125,-7 1-90,0-1-206</inkml:trace>
  <inkml:trace contextRef="#ctx0" brushRef="#br0" timeOffset="72999.1407">14968 5215 494,'0'0'38,"0"0"-31,0 0 61,0 0-1,0 0 12,99 29-57,-58-27-18,1-2 11,-1 2-15,-4-2-9,-3 1-101,-4-1-89,-9 0-136</inkml:trace>
  <inkml:trace contextRef="#ctx0" brushRef="#br0" timeOffset="73785.507">16847 4626 381,'0'0'33,"0"0"-30,0 0 55,-97-15-24,68 39 44,4 12 1,3 15-64,2 11 43,4 3-5,5-5-21,8-6 5,3-9-34,2-6-3,17-5 4,8-9 2,5-6-6,9-6 0,5-10 1,5-3 2,0-2 0,-8-20-3,-7-7 10,-9-6 2,-7-5-6,-9-4-6,-9-1 0,-2 1-8,-11 2 8,-19 1-10,-8 9 7,-6 4-61,-2 10-67,-2 11-145</inkml:trace>
  <inkml:trace contextRef="#ctx0" brushRef="#br0" timeOffset="74055.0567">16684 4874 103,'0'0'247,"0"0"-96,0 0-41,0 0-20,0 0-13,100 54-52,-70-20 32,3 0-29,-2-1-25,0 0 27,-4-4-26,-3-2-4,-4 0 0,-1-3 13,-2-1-11,-1-5-2,-3-5-22,3-3-3,2-9-167,2-1-156</inkml:trace>
  <inkml:trace contextRef="#ctx0" brushRef="#br0" timeOffset="74487.3173">17331 4782 611,'0'0'33,"0"0"63,0 0-27,0 0-39,0 0-30,0 0-6,-20 82 6,14-30 23,2-1-10,4-2 10,0-5-23,11-8 6,8-7 1,1-4-3,-1-11-4,3-4 0,0-9 3,5-1-3,2-4 0,1-17 0,0-7 8,-5-1 3,-4-4-11,-4-2 2,-4 0 16,-1-3-11,-4 2-7,-1 0-18,-1 5 10,-2 5-81,1 8-97,-2 7-205</inkml:trace>
  <inkml:trace contextRef="#ctx0" brushRef="#br0" timeOffset="74787.6956">17860 4716 345,'0'0'396,"0"0"-362,0 0-33,0 0-1,0 0 0,0 106 19,0-60-13,0 2-1,0-4-5,0-5 13,0-4-12,0-8-1,0-6 2,0-7-10,0-7-59,0-6-63,0-1-151</inkml:trace>
  <inkml:trace contextRef="#ctx0" brushRef="#br0" timeOffset="75257.7956">17900 4737 37,'0'0'702,"0"0"-632,-2-78 4,2 56-48,5 5-18,8 6 23,4 4-27,5 4-4,8 3 0,1 0 6,1 14-10,-4 8 4,-9 3 0,-10 6-19,-9-3 19,0 3-2,-24-3-3,-7-1-8,-2-3 4,3-6 6,8-6 3,10-7-9,9-4 21,3-1-12,0 0 0,0 0-18,14 0 18,8 2 0,2 7 3,-2 7-14,1 7 15,-4 6-4,-5 2 0,-3 2 14,-6-1-20,-5-2 6,0-1 0,-2-4-2,-14-1 13,-4-3-3,-7-3 14,-1-3-10,-3-4-1,-1-4-11,4-5-11,4-2 6,5 0-109,6-20-323</inkml:trace>
  <inkml:trace contextRef="#ctx0" brushRef="#br0" timeOffset="75759.1733">18546 4547 400,'0'0'285,"0"0"-217,0 0-58,0 0 6,0 0-15,83-4 29,-47 4-30,-3 0 0,-5 0 2,-4 0-2,-7 0-56,-7 4-76,-10-2-148</inkml:trace>
  <inkml:trace contextRef="#ctx0" brushRef="#br0" timeOffset="75990.9892">18590 4608 397,'0'0'68,"0"0"12,-10 77 6,7-38 24,0 6-45,2 3-18,-1 0-2,1-1-38,1-3 19,0-5-19,0-5 5,-2-5-12,-2-4 0,-1-4-7,0-4-17,2-6-86,1-7-146,2-2-69</inkml:trace>
  <inkml:trace contextRef="#ctx0" brushRef="#br0" timeOffset="76138.1307">18515 5132 403,'0'0'298,"0"0"-211,0 0-72,0 0-15,0 0 0,0 0 15,75 4-14,-33-4 24,7 0-25,1 0-22,2 0 2,0-6-214,-7-7-135</inkml:trace>
  <inkml:trace contextRef="#ctx0" brushRef="#br0" timeOffset="76438.9461">19020 4645 476,'0'0'70,"0"0"-22,0 0 24,0 0-9,0 0 6,83-21-51,-52 20-3,3-1 2,2 1-6,-8 1-10,-1 0-1,-5 0-29,-4 0-39,-6 0-121,-6 0-53</inkml:trace>
  <inkml:trace contextRef="#ctx0" brushRef="#br0" timeOffset="76661.4561">19280 4599 258,'0'0'241,"0"0"-181,0 0 71,0 0-40,-51 110-32,42-69-1,0-1-54,3 2 22,1 0-26,2-1 3,1-2-7,-3-5 4,2-2 0,-1-6 0,2-7 10,2-2-27,0-3 6,0-6-82,0-1-101,0-6-128</inkml:trace>
  <inkml:trace contextRef="#ctx0" brushRef="#br0" timeOffset="79691.4684">20473 4805 111,'0'0'273,"0"0"-223,0 0 10,0 0 62,0 0-39,0 0-37,-25-47 11,14 47-49,-3 0 15,-1 14-23,-3 8 12,-3 7-4,5 1-6,-1 1 5,7-2 3,5 0 0,5-4-9,0-4-1,12-2 1,11-6-10,2-4 9,5-6 0,3-3-3,2 0-15,-2 0 3,-1-10-22,-10-3-3,-8-1 9,-10-3-26,-4-2 40,0-2 15,-8-1-17,-5 0 19,-5-2 0,1 1 6,1 2-9,4 0 3,4 3 0,6 3 7,2 1-2,0 3 8,2 1-13,12 4 6,7 2-1,3 2-3,5 2-2,2 0 9,0 0-3,1 12-6,-4 8 24,-4 2-9,-5 7 21,-4-1-25,-6 3-1,-2-3 11,-2-2-16,-5-3 11,0-4-16,0-2 7,0-6 1,0-1-5,0-4-3,0-4 5,0-2 8,0 0-13,0 0 0,1-5 7,11-13-18,6-8 11,3-3-6,3 1 5,-5 1-1,-1 4 2,-4 6 0,-4 6 2,-2 4-6,-1 7 4,-4 0 0,3 0-6,-2 10-5,3 8 11,1 3 0,-3 0 5,2 0-6,1-3 2,5 0-1,2-4 0,4-4 16,1-4-20,1-4 4,1-2 0,0 0-4,0-12 4,1-11 0,1-7-2,0-8 17,-1-4-15,0-6 0,1-3 3,-2-2-9,-2-1 10,-2-3-4,-6-1 2,-5 5 13,-3 3-3,-4 10-1,0 12-10,0 10 13,0 7-3,0 8-1,0 3-10,-2 3-5,-4 33 3,-3 22 0,-5 14 2,-1 6 0,0-6 3,2-11-3,6-6 0,2-6 14,4-8-14,1-1 0,0-8 1,4-6-9,8-5 8,1-6 0,3-5 0,3-6-13,0-4 6,1 0 4,-1-3 1,-2-9-14,0-5 18,0-1-2,-1 0 0,-2 2 12,-3 1-6,-3 4-6,-2 4 2,-1 2-11,-4 2 15,-1 3-6,0 0 0,0 0-17,2 0 17,1 6 0,2 3 0,1-1-3,2-1 6,2 1-3,5-4 0,0 1 13,3-3-18,-3-2 5,0 0 0,-2 0-7,4-13 7,-2 1 0,-2 2-3,-2 2 14,-8 5-11,-2 3 0,-1 0-7,0 12-5,-3 17 7,-9 12 5,-3 4 25,0 3-21,-1 0 23,-1 0-17,-2-3-7,-1-4 11,-2-5-6,1-3-8,3-6 8,2-7 4,4-6 5,3-9-11,6-3-4,3-2 28,0-3-30,0-18-5,13-8 4,14-4-27,11-3 10,5 0-32,5 1-47,-2 2-148</inkml:trace>
  <inkml:trace contextRef="#ctx0" brushRef="#br0" timeOffset="79869.2404">22092 5039 994,'0'0'0,"0"0"-11,0 0-21,0 0 10,0 0-25,0 0-199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2:50.5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4329 7164 199,'0'0'189,"0"0"-158,0 0 6,0 0 9,0 0 54,0 0-36,0 0-33,0 0 27,0 0-50,0 0 8,0 0-16,3 0 7,11 0-9,8 1 2,6 2 0,7 1-3,2 0 11,2-3-8,10-1 0,3 0 6,4 0-18,-1 0-2,-8-1-89,-9-3-47,-13 3-100</inkml:trace>
  <inkml:trace contextRef="#ctx0" brushRef="#br0" timeOffset="1223.0789">6248 6608 343,'0'0'113,"0"0"-80,0 0-2,0 0-11,0 0-11,0 0 14,42-9-13,-23 9 18,5 0 12,-3 0-27,7 0 16,2 0-12,3 0-15,0 0 16,0 0-18,-7 0 0,-2 0-8,-5 0-90,-8 0 6,-3 0-68,-5 3-66</inkml:trace>
  <inkml:trace contextRef="#ctx0" brushRef="#br0" timeOffset="1486.0125">6455 6605 148,'0'0'100,"0"0"-96,0 0 31,0 0 87,0 0-59,-7 101 37,7-69-14,0-1-51,0 4 17,0 1-29,7-1-7,-4 0 14,2 2-30,-1-3 13,-4-1-13,0-1-6,0-3-23,0 0-115,-3-6-48,-6-3-53</inkml:trace>
  <inkml:trace contextRef="#ctx0" brushRef="#br0" timeOffset="1671.5139">6385 7165 566,'0'0'87,"0"0"-73,0 0 14,0 0-23,0 0-5,0 0 8,87-6-1,-48 2 3,-1-3-10,4 3-3,0-2-24,-2 0-119,-4 0-95</inkml:trace>
  <inkml:trace contextRef="#ctx0" brushRef="#br0" timeOffset="2240.8998">6937 6657 223,'0'0'64,"0"0"-52,0 0 29,0 0 54,0 0-41,0 0 2,-4-5-39,4 18-13,0 13 75,0 6-20,0 8 5,0 7-15,0 4-42,1-1 32,2-5-39,2-3 9,0-9-4,-2-6-5,2-4-5,-5-7-17,0-5-52,0-5-45,3-6-14,0 0-66,0-10 49</inkml:trace>
  <inkml:trace contextRef="#ctx0" brushRef="#br0" timeOffset="2630.7551">6986 6854 123,'0'0'119,"0"-77"-6,0 45-27,0 7-41,0 5-12,2 6-24,-1 9 50,2 3-12,0 2-15,5 3-16,2 18-1,2 8 49,1 5-24,1 7-24,1 4 23,4 0-18,5-1-17,3-5 4,0-6-8,-3-2 0,3-9 1,-5-2 12,-3-5-11,-2-8-2,-4-1 0,1-6-9,-4 0 15,3-9-6,-2-13 6,2-9-1,-2-4 6,-4-2-11,-2-2 2,-2-1 4,-3 3-1,0 1 3,0 5-7,0 3 11,0 1-14,-3 3 2,3 2-32,0 4-40,0 2-178,10 6-266</inkml:trace>
  <inkml:trace contextRef="#ctx0" brushRef="#br0" timeOffset="3328.09">7619 6595 402,'0'0'76,"0"0"-60,0 0-11,0 0 24,0 0 59,0 0-22,19 96 13,-8-54-56,2 2 10,-2 4 6,-2-1-39,1-1 30,2-5-25,1-5-2,1-7 10,-2-7-3,3-5-10,-6-7 0,-3-4 3,-1-2-2,0-4-1,-2 0 0,3-7 15,5-15-15,2-11 13,0-8-13,-1-4 10,2-3-15,-4 1 5,0 6 0,-5 5 2,1 5 2,0 3-8,0 6-2,0 4-39,-2 4 11,4 8-66,-2 5-130,0 1-120</inkml:trace>
  <inkml:trace contextRef="#ctx0" brushRef="#br0" timeOffset="3655.3131">8199 6598 45,'0'0'491,"0"0"-472,0 0 14,0 0 24,0 0-29,0 0 7,-6 63 24,6-22-12,-3-1 1,0 2-48,3-1 17,-1 0-13,1-6 11,0-1-19,0-5 4,0-7-6,0-5 2,0-7-63,0-6-21,4-4-112,4-3-132</inkml:trace>
  <inkml:trace contextRef="#ctx0" brushRef="#br0" timeOffset="3891.5254">8247 6586 343,'0'0'91,"0"0"-82,0 0-9,0 0 16,0 0-15,0 0 12,100-73 7,-72 67-19,-1 2 14,-2 1-15,-2 3 0,-5 0-2,-6 0-63,1 6-45,-10 6-69</inkml:trace>
  <inkml:trace contextRef="#ctx0" brushRef="#br0" timeOffset="4114.2091">8195 6753 244,'0'0'88,"0"0"-68,0 0-20,0 0 40,0 0 33,86 13-25,-51-11-20,-1 1 10,-3 2-16,-2 2-20,-7 2 8,-8 3-10,-10 4-53,-4 5-41,-6 4-102</inkml:trace>
  <inkml:trace contextRef="#ctx0" brushRef="#br0" timeOffset="4292.6161">8211 7037 408,'0'0'77,"0"0"-75,0 0 9,0 0 73,0 0-25,0 0 1,112 35-32,-70-35-28,1 0 18,2 0-18,1 0-13,-4-6-112,-5-6-171</inkml:trace>
  <inkml:trace contextRef="#ctx0" brushRef="#br0" timeOffset="4931.6736">8985 6468 311,'0'0'157,"0"0"-49,0 0-19,0 0-13,0 0-59,-95-45 3,70 44-1,2 1-14,3 0 19,3 0-24,4 10 11,4 10-18,3 8 13,6 8-6,0 5 11,3 3-2,19-3-9,6-2 0,7-5 0,2-3-2,5-1 4,-4-4-2,-5 2 1,-13-4 10,-5 0-11,-14-1 0,-1-1 3,-13-3-9,-14-2 12,-9-6-6,-1-7 6,1-4 8,3 0-11,3-14-3,5-7-37,5 0 28,4-1-159,6 1-178</inkml:trace>
  <inkml:trace contextRef="#ctx0" brushRef="#br0" timeOffset="5533.2825">9202 6513 194,'0'0'169,"0"0"-148,0 0 9,0 0-14,81-4 49,-34 4 29,7-3-37,2-1 4,-5-1-31,-5 0-18,-5 2-3,-8 2-9,-8 1-34,-8 0-83,-9 0-162</inkml:trace>
  <inkml:trace contextRef="#ctx0" brushRef="#br0" timeOffset="5764.9229">9462 6509 458,'0'0'67,"0"0"-20,0 0 23,-16 108 36,16-67-46,0 1-41,0 0 10,0-1-7,5-1-10,3-2 8,-4 0-15,1-5-5,-4-3 0,3-6-22,1-7-11,1-8-51,4-9-117,8 0-75</inkml:trace>
  <inkml:trace contextRef="#ctx0" brushRef="#br0" timeOffset="6065.7496">9882 6453 384,'0'0'142,"0"0"-99,0 0-1,0 0 13,0 0-35,0 0 59,73 4-36,-37 1-33,6-1 11,-2-2-17,-2-2-2,-7 0-2,-3 0-20,-10 0-20,-12 0-134,-6 0-75,0 0-103</inkml:trace>
  <inkml:trace contextRef="#ctx0" brushRef="#br0" timeOffset="6281.9072">10006 6497 260,'0'0'112,"0"0"-68,0 0 48,-21 110 55,20-71-71,-1 0-32,2 1 11,0 0-34,0 0 2,0 1-23,0 0 1,-4-5-7,-4-3 0,-2-8-40,4-7-63,-2-7-86,1-9-56</inkml:trace>
  <inkml:trace contextRef="#ctx0" brushRef="#br0" timeOffset="6435.5724">9897 6975 585,'0'0'110,"0"0"-106,0 0-1,0 0 20,0 0 28,93 0-34,-52 0-7,1 0-3,-1-3-7,-1-1-47,-9 1-100,-8-3-144</inkml:trace>
  <inkml:trace contextRef="#ctx0" brushRef="#br0" timeOffset="7322.3339">10763 6468 167,'0'0'165,"0"0"-71,0 0 22,0 0-29,0 0-56,0 0 20,-100-39-16,74 39-24,-2 0 15,-1 3-26,-5 12 13,0 9-13,3 8 12,1 10-9,9 6 10,3 2-9,6 1 8,7-4 1,5-4-13,0-5 0,9-3 3,11-2-6,5-8 3,-1-4 0,1-5-3,-1-12 3,-3-4-8,-3 0-23,1-21-23,-7-8 31,-3-2-12,-7 0 24,-2 6 0,0 1 22,0 7 3,0 2 23,-3 7-22,0 3 29,3 3-12,0 2-20,0 0-12,18 0 0,10 3 0,3 6 0,2 5 6,-3 2-11,-6 4 5,-3 1 0,-8 3-5,-4 1 4,-9 0-19,0-1-13,0-1-63,-6-4-7,-6-5-39,2-6-28,2-5-22</inkml:trace>
  <inkml:trace contextRef="#ctx0" brushRef="#br0" timeOffset="7886.0023">11062 6551 375,'0'0'42,"0"0"-39,0 0 26,0 0 46,0 0-18,0 0 69,2 96-62,-10-57-19,1 2-23,-2-3-4,3-4 12,3-2-26,-3-4 13,3-3-17,0-4 4,1-6-3,1-4-1,-1-7 0,1-3-6,1-1 5,0-3-1,0-19-12,12-13-37,9-7 35,0-5-45,3-2-15,-2-1 23,0-1 14,-4 3 39,-1 1 2,-5 10-2,-5 11 67,0 9-3,-5 10 27,-1 5-17,1 2-55,4 4-14,6 24-5,6 11 0,0 10 23,-2 4-13,-4 0 10,0 0 5,-3-7-21,-3-1 12,0-2-14,0-9 11,-3-3-22,-2-9 9,-1-7-15,2-9-17,-2-6-40,0 0-24,0-22-160</inkml:trace>
  <inkml:trace contextRef="#ctx0" brushRef="#br0" timeOffset="8055.3072">11137 6714 660,'0'0'0,"0"0"-153,0 0 141,0 0 12,104 4 0,-65-4-7,1-11-86,-4 4-248</inkml:trace>
  <inkml:trace contextRef="#ctx0" brushRef="#br0" timeOffset="8356.135">11505 6503 299,'0'0'71,"0"0"-39,0 0 49,0 0 1,0 0-8,0 0 4,63-5-34,-33 5 4,1 0-46,0 0 20,-1 0-22,2 0 5,-4 0-19,-5-1 2,-6 1-111,-11 0-57,-6 0-113</inkml:trace>
  <inkml:trace contextRef="#ctx0" brushRef="#br0" timeOffset="8572.2983">11685 6491 503,'0'0'126,"0"0"-117,0 0 15,0 0 56,-23 90-11,23-58-56,0 1 19,0 0-13,0-2-5,0 0 10,0 1-24,-2-3 0,-2 2 7,4-5 2,-1-1-18,1-8-11,0-3-46,0-9-59,11-5-157,6 0-131</inkml:trace>
  <inkml:trace contextRef="#ctx0" brushRef="#br0" timeOffset="8888.0731">12049 6507 597,'0'0'181,"0"0"-181,0 0 5,0 0 5,0 0 30,-17 100 19,12-64-44,-2-1-12,4-3 23,2-1-23,1-3-3,-2 0 0,1-6 12,-1-1-30,-1-3 12,2-6-41,1-6 12,0-4-126,0-2-122,0-6 32</inkml:trace>
  <inkml:trace contextRef="#ctx0" brushRef="#br0" timeOffset="9142.0346">12049 6456 226,'0'0'537,"0"0"-495,0 0-2,0 0-39,0 0 1,0 0 20,58-49-18,-33 49-4,5 0 0,-3 0 12,-2 0-15,-4 1 3,-2 4-18,-5 2-7,-4 1-103,-7-1-55,-3 4-26,-1-1-61</inkml:trace>
  <inkml:trace contextRef="#ctx0" brushRef="#br0" timeOffset="9342.5762">12049 6607 142,'0'0'320,"0"0"-296,0 0 37,0 0 29,0 0-32,0 0 9,4 55-21,18-50-32,4-2 27,-1 0-40,-1 0-1,-6 3 0,-3 1-7,-6 3-16,-5 1-54,-4 6-92,-6 1-63</inkml:trace>
  <inkml:trace contextRef="#ctx0" brushRef="#br0" timeOffset="9527.4794">11964 6931 701,'0'0'0,"0"0"-34,0 0 34,0 0 2,0 0 50,86 10-41,-59-10 1,1 0-12,-4 0 0,1 0-32,-2-3-99,-2-4-150</inkml:trace>
  <inkml:trace contextRef="#ctx0" brushRef="#br0" timeOffset="10206.8375">12767 6468 336,'0'0'142,"0"0"-88,0 0 9,0 0 14,0 0-22,0 0-5,-80-34-42,53 34 0,0 0-8,6 1-5,5 10 5,7 0 0,6 6 12,3 4-19,0 5 7,15 5 0,10 6 10,7 2-7,4-2 30,4 1-9,1-3-6,-5-2 13,-7-2-31,-11 0 5,-10-2-10,-8 0 13,0-3-8,-22-4 0,-6-7-10,-5-7 8,-1-8-8,-1 0 3,4-5 5,1-16-41,6-3-31,4-1-142,3-1-230</inkml:trace>
  <inkml:trace contextRef="#ctx0" brushRef="#br0" timeOffset="13799.8198">14676 6660 289,'0'0'69,"0"0"12,0 0 11,0 0-47,0 0-36,0 0-9,0 7 4,0 8 3,1 0 18,1 5-9,1-1 29,0 0-26,1-1-2,4-2 3,-1 0-14,3-2-6,-2 0 0,0-4 12,2-4-16,0-3 4,1-3 0,5 0-3,-2 0 6,2-6-3,-2-7 0,-4-1-35,-3 0 34,-4 1-4,-1 2 5,-1 3 0,-1 1 7,0 4-7,0 2 14,0 1 10,0 0 9,2 0-33,2 0 0,4 7-10,4 5 14,0 1-4,1 0 0,2-3 8,0 1-11,0-2 3,0-2 0,-2-2-3,-1-2 7,-2-3-8,-2 0 3,-2 0-27,-3-9 26,0-6-3,0-1-11,-3-2 12,0-2 0,0 3 4,0 2 0,0 3 6,0 0-11,0 4 6,0 1-1,-1 4 28,-1 0-14,2 3 18,0 0-32,0 0 1,0 0-7,12 0 5,4 0 1,2 0 0,0 0 8,0 0-9,-2-1 1,1-7-10,1-7 1,0-6 2,4-9 7,2-8-7,1-5 16,1-4-9,-2 0 0,-5 0 3,-6 5-5,-4 5 6,-4 8 6,-4 11 30,-1 7-17,0 8 27,0 3-35,0 2-12,-1 27-6,-11 13 4,1 14-1,1 2 17,0 1-9,4-2 2,3-3-8,1-4 7,2-8-9,0-6 0,0-4 0,0-7-2,0-5 13,0-6-11,0-7 0,0-6 3,0-1-9,0 0 6,0-6 0,0-12-3,0-7-14,2-4 15,11-1-3,3 3-20,0 4 14,-2 5 9,-5 8 2,-3 4-3,1 3 8,3 3-8,3 0 3,8 6-2,3 7-8,1 1 10,2 1 0,3 0-2,-2 1 7,6-2-5,-2 0 0,-1-4 6,-1-3-17,-4-4 11,-1-3 0,0 0-2,-3 0 10,-4-11-11,0-3 3,-6-2 0,0-2-9,-8-2 9,-4-2 0,0 0-7,0 3 10,-6 4-3,-7 6 0,3 4 8,-2 5-16,1 0 8,2 6 0,0 12-4,4 3 7,3 0-3,2 2 0,0-3 5,13-2-11,2-2 6,5-2 0,-2-5 0,3-2 9,1-2-9,2-5 0,-2 0 2,5 0-6,0-15 4,0-3 0,-2-5 1,-1-2 11,-3-6-12,0-5 0,-1-6 3,-1-4-7,0-6 4,-2-2 0,-1 3-1,-3 1 9,-3 5-8,-4 8 0,-4 3 3,0 10-7,-2 9 4,0 8 0,0 7 4,0 0-2,0 19-4,0 19 0,0 11 2,-8 9 11,-1-1-9,3-1 6,5-4-6,1-4 9,0-5-11,0-7 0,3-8 3,7-5-8,2-6 5,6-7 0,3-7-3,7-3 12,2-5-9,1-12 0,-2-3-8,-2-3-4,-5-2 12,-1-2 0,0-5-2,-5 2-3,-4-4 5,-3-2-3,-3-2 2,1-1-10,-1 1 11,-1 3 0,1 7-2,-1 5 11,-2 8-9,-3 7 0,2 5 4,-2 3-3,0 5-1,0 24 0,0 13 3,0 14-3,-9 4 23,-1 1-7,-2-2-14,-1-5 34,3-7-27,3-10 0,0-5-3,1-8 5,1-7-11,2-6 0,2-6 0,1-5-6,0 0 6,0-4 0,7-17-4,11-11 4,5-3-7,0 1-17,-3 4 3,-4 7 17,-4 10-8,-4 7 12,-4 6-1,4 0-4,0 0 5,1 15-2,2 1-1,2 4-1,-2 1 4,1-2 0,4 4 0,6-2 9,5-1-9,4-5 0,5-5 3,2-4-6,1-6 7,2 0-4,-4-7 1,-2-13 7,-7-1-11,-8-4 3,-7-3-1,-8-2-10,-5 2 11,0 1 0,-5 6-3,-6 7 9,0 6-8,2 7 2,0 1 0,-2 0-10,4 15 2,-2 6 8,4 3 0,3 1 10,2-2-12,0 1 2,4-1 0,6-2-7,1-5 8,2-2-1,-1-5 0,3-5 4,3-4-13,3 0 3,4-5-4,5-13 0,3-4 9,-3 0 1,-4-2 0,-9 0 4,-5-2-5,-3-1 1,-5 3 0,-4 2-4,0 0 4,0 5 0,0 2 0,-1 2 10,-1 7-11,2 2 1,0 4 0,0-2-13,0 2 13,0 0 0,5 0-6,6 5 16,0 5-10,1 1 0,3 3 4,0-1 10,6 0-6,2 3-8,2-3 3,0 2 11,0 0-12,-1 3-2,-6 0 0,-3 2-6,-6-2 6,-3 2 0,-1-2 0,2-2 11,-3-1-12,1-3 1,1-1 0,3-2-11,4-5-10,5-4-16,5 0-49,2 0-168,0-16-161</inkml:trace>
  <inkml:trace contextRef="#ctx0" brushRef="#br0" timeOffset="14316.7157">16117 6397 257,'0'0'189,"0"0"-142,0 0-9,0 0 44,103 0 6,-66 0-51,10-1 19,11-2-47,9-3-4,4-2-10,-3 1-75,-9-4-211</inkml:trace>
  <inkml:trace contextRef="#ctx0" brushRef="#br0" timeOffset="15318.9416">15828 6467 9,'0'0'151,"0"0"-31,0 0-75,0 0 7,0 0 7,0 0-37,0-1 0,3 1 18,10 0 20,9 0-3,5 0-21,9 0 2,7 0-18,2-4-19,3-1-2,-5-2-96,-1-2-123,-9 0-182</inkml:trace>
  <inkml:trace contextRef="#ctx0" brushRef="#br0" timeOffset="16521.8197">18671 6497 76,'0'0'132,"0"0"-55,0 0 53,0 0-38,0 0-46,0 0-17,-81-33-19,59 35 4,-2 9 14,4 4-24,0 3 30,1 3-34,4 3 1,2-1-2,5-2-4,3-1 5,5-4-3,0-2 10,0-6-6,5-3-1,3-3-9,3-2 6,3 0-29,3-7 27,5-13-1,-2-4-24,1-2 29,-6 4 2,-5 6 2,-5 8 44,-4 4 19,-1 4 44,0 0-57,0 0-53,4 7 0,-1 8-1,6 1 1,2 0-4,4 1 11,5-3-7,5-2 0,5-3 12,6-3-24,4-5 12,2-1-119,3 0-165</inkml:trace>
  <inkml:trace contextRef="#ctx0" brushRef="#br0" timeOffset="18688.214">20371 6418 416,'0'0'313,"0"0"-274,0 0-26,0 0-2,0 0 10,0 0-21,-8 11 0,13-5 4,8-2 5,2 0 4,4-4-12,2 0 2,2 0 2,2-11-1,0-4-4,1-8 0,-3-2-10,-3-7 4,1-5 4,-5-7-4,-1-4-5,-3-5 2,-2-1 9,-2 1 0,-1 2 5,-2 3-10,1 3 5,0 4 0,-3 7-4,-3 5 9,0 9-5,0 10 17,0 7-14,0 3 22,-5 2-25,-5 22 0,-2 15 1,-4 18 8,1 14-9,-5 10 7,2 6 6,-1 2-3,3 0-3,5-2-6,1 0 10,2-1 6,-1-5-4,2-5 1,5-10 2,2-4-20,0-2 4,0-7 0,0-10 1,0-10-1,3-13 0,2-11-1,2-9-15,5-4 6,3-28-14,4-16-2,4-13 3,-4-2-38,-4 4 41,-7 8 16,-7 6 4,-1 9 3,0 9-3,0 6 33,0 7 29,-1 2-46,1 2-2,0-1-14,0 2-3,16 0-2,7-1 5,6-1-14,6-2 9,5-5-53,-1-2 3,-4-1 0,-3 3-17,-7 1 44,-8 5 7,-6 2 21,-3 2-5,-5 2 16,-1 2-8,-2 1 33,0-1 3,0 3-3,0 1-22,0 0 19,0 0 16,0 0-49,0 0 0,0 11-4,-2 1 11,0-1 10,2 0-17,0 1 0,0-1 1,8-3 7,5 2-8,2-4 0,-1-2 6,-5-1-6,-3 1 0,-3-3 0,-3-1-1,1 0 9,-1 0-8,2 0 0,-2 0 7,1 0-8,2 0 1,-2 0 0,2 0-5,0 0 11,2 0-6,4 2 0,1 2 4,2 0-1,0 1-3,5-2 0,2-3-5,1 0 13,3 0-8,1 0 0,-4-11 2,-1-1-10,-5-2-2,-3-3 10,-3-1-9,-5 0 16,-3-2-7,0 0 0,0 2 6,0 3 16,0 3-7,0 3-14,0 5 2,0 2 4,0 2-7,0 0 0,0 0-7,0 19 6,0 7 2,0 9 13,0-2 8,1 0-17,4-5 3,5-6-8,1-4 9,5-4-17,-1-6 9,6-5-1,1-3 1,7 0-1,1-7-8,1-10-18,-1-1-29,-3-1 11,-2 1-92,-4 1-40,-3 2-116</inkml:trace>
  <inkml:trace contextRef="#ctx0" brushRef="#br0" timeOffset="19513.7255">21594 6361 308,'0'0'99,"0"0"-71,0 0 6,0 0 17,80-50 12,-66 46-5,-1 4 4,-1 0-43,3 9-7,-4 14 22,-1 6-13,-5 2 8,-2 2 8,-1-3-32,-2-3 32,0-4-34,0-7 3,0-2-1,0-7 3,-2-2-8,0-4 0,2-1 7,0 0 6,0 0-12,0-14-1,0-9 0,6-6 3,6-3-3,7-2 0,1 3-12,4 2 3,-4 6-5,-1 8 14,-3 9-10,-6 6 2,2 0 8,-3 17-4,0 5 4,-1 4 3,0-2-3,-2-1 0,0-2 2,1-3 8,-1-1-10,1-2 0,-3-4-18,4-1-15,1-5-162,4-3-129</inkml:trace>
  <inkml:trace contextRef="#ctx0" brushRef="#br0" timeOffset="20252.8993">22416 6277 320,'0'0'224,"0"0"-183,0 0-3,-83 0-3,62 18 33,3 6-11,0 3-15,4 2 8,4 0-37,1-1-9,8-4 1,1 0-5,0-4 0,14-2-4,4-6 11,5-5-7,0-2 0,4-5 2,3 0-1,1-8-1,2-14 0,2-6-2,-3-9-3,1-5 1,-3-6-7,-2-3-17,-2-3 22,-8 1 3,0 0 3,-8 2 2,-2 4 9,-3 2 5,-2 6 12,-1 9-27,-2 7 25,0 9-22,0 9 3,0 5 11,0 0-18,0 28-7,0 16 6,-2 15 2,-2 8 17,-2 3-15,5-3 4,1-3 7,0-10-5,0-10-5,7-5-4,11-8 3,9-8-13,6-5 10,4-11-2,5-7-1,-2 0-30,-1-19 20,-5-7-5,-4-4 8,-9 0 3,-9 0 11,-5 4-4,-5 7 4,-2 7 6,0 6 17,0 3 11,0 3-25,0 0-13,0 3 0,0 12 0,1 1-6,8 1 16,2-1-14,3-3 4,2-3 0,3-4-11,0-1-3,-2-2-18,-1-2 6,-6-1-110,-2 0-197</inkml:trace>
  <inkml:trace contextRef="#ctx0" brushRef="#br0" timeOffset="20515.9575">23089 5961 520,'0'0'94,"0"0"-94,0 0 3,0 0 8,0 0-11,0 0-24,-9 0-41,9 0-51,0-1-83</inkml:trace>
  <inkml:trace contextRef="#ctx0" brushRef="#br0" timeOffset="20785.5336">22394 6098 463,'0'0'84,"0"0"-59,0 0-10,0 0 55,104 7-23,-47-7 1,11-1-48,-1-5 16,1-2-16,-7 4-5,-6 0-10,-10 1-115,-9-1-34,-8 0-204</inkml:trace>
  <inkml:trace contextRef="#ctx0" brushRef="#br0" timeOffset="21872.5508">23612 6202 332,'0'0'57,"0"0"15,0 0-17,0 0 31,0 0 9,0 0-65,-77-24 7,66 27 5,-2 13-40,0 7 30,-1 1-17,-1 5-9,3-2 23,4-3-28,2 0-1,6-4 0,0-2 8,0-4-8,3-1 0,11-3 1,3-4-10,5-3 9,3-3 0,4 0-1,-1 0-21,-1-12 9,-6-3-12,-5-3-3,-5-1 23,-7-6-8,-4 0 13,0 1-7,0-2 11,0 3-4,-3 2 6,3 2-4,0 1 22,0 3-24,17 4 0,5 5-1,8 6 1,0 6 0,1 21 0,-2 9 1,-9 3 13,-6-1-2,-4-5 2,-8-3 7,-2-5-16,0-6 8,0-4-6,0-4-1,0-7 2,0-1-5,0-3-3,0 0 12,0-2-7,7-15 3,9-11-8,7-3-1,5-4-6,1 7 7,-3 5 0,1 6-4,-1 10 10,-7 6-6,0 1 0,-1 3-8,-4 13-2,-1 7 10,-1-1 0,-3 1 0,-1 1 7,-1-3-7,-3 0 0,1 2 1,-1-4-9,1 0 8,1-5-5,6-2-43,0-7-202,4-5-223</inkml:trace>
  <inkml:trace contextRef="#ctx0" brushRef="#br0" timeOffset="22721.4994">25273 6260 434,'0'0'128,"0"0"-89,0 0-32,0 0 38,0 0-38,0 0-1,0 19 28,14-19-9,6 0 22,1 0-32,2-11-13,-1-2 4,-1-4 2,-2 2-8,-1 0 0,-6 4 0,-3 4 0,-3 2 0,-6 4 5,0 1-10,0 0 15,0 0-5,0 0-5,0 11-1,0 8 1,-6 4 8,3-2-3,3 0 12,0-3-12,0-3-5,0-2 3,9-2 8,5-2-6,0-4-5,6-4 1,4-1-1,7 0 3,6-11-3,2-7 0,3-7-32,-6-1 29,-7 0-6,-5 4 9,-9 4-4,-3 8 4,-6 3 0,-1 6 13,-1 1-2,4 0-11,5 10 0,1 10 0,0 4 37,0 0-34,-3 0 21,0-2-6,-3-5-8,-4-2-1,-2-4-9,-2-4 4,0-2-2,0-3-2,-9-2-2,-11 0-5,-5 0-78,-11-10-112,-3-8-310</inkml:trace>
  <inkml:trace contextRef="#ctx0" brushRef="#br0" timeOffset="22906.4259">25510 5949 845,'0'0'0,"0"0"-64,0 0-75,0 0-7,0 0 0,0 0-138</inkml:trace>
  <inkml:trace contextRef="#ctx0" brushRef="#br0" timeOffset="23877.4831">27369 5765 296,'0'0'150,"0"0"-44,0 0-8,0 0 13,0 0-92,0 0-6,-1 64 12,-5-13-21,0 1 26,1 1-2,-1-5-19,-1-2 10,0-7-19,1-3 1,1-6-3,1-3 2,-1-4-2,2-7-2,0-4-47,1-9 7,2-3-149,0 0-86,0-9-38</inkml:trace>
  <inkml:trace contextRef="#ctx0" brushRef="#br0" timeOffset="24425.3753">27299 5762 362,'0'0'91,"0"0"-63,36-82 54,-23 61-28,4 4 28,1 5-31,5 1-39,3 7 13,1 4-20,-3 0-2,-2 24 10,-4 14-11,-9 9-2,-8 3 4,-1-3 18,-1-6-15,-17-6-7,-2-3-19,-5-6 19,-3-4-32,0-4 31,1-4-10,3-8 11,10-1 12,7-5-11,7 0 1,0 0 25,10-2-27,19-7 0,8 6-2,6 3 4,-6 5-3,-2 19 1,-8 7 0,-5 6-10,-8 0 15,-7-4-5,-5-1 4,-2-5 10,0-4 0,-9-5-1,-9-5-12,-3-1 7,-3-8 3,-4-2-11,-1-2 0,1 0-56,3-7 37,3-6-72,5-1-50,5-3 1,3-1-194</inkml:trace>
  <inkml:trace contextRef="#ctx0" brushRef="#br0" timeOffset="25111.6704">27864 5824 492,'0'0'108,"0"0"-108,0 0-15,0 0 13,0 0 4,-1 98 34,1-51 21,0 2-39,-3-2 43,-12-4-14,2-2-31,-5-8 18,3-4-29,0-5-2,4-7-3,4-7 12,3-4-30,4-6-1,0 0-57,0-6-11,15-17-49,0-7 6,1-2 21,-2-5-3,-3-2 112,-3 1 14,1-1 53,2 0 35,0 2-43,3 0 12,0 4 30,2 2-15,1 5-8,1 5-49,-3 3-18,0 9 17,-3 5-23,-2 4-1,4 7-1,-2 23 11,-3 15 5,-1 10 14,-6 5-23,-2 1 29,0-4-38,0-4 11,0-8-12,0-4 17,0-8-20,0-3 3,-3-7 0,0-5-9,-1-5-3,1-8-35,1-5-12,1 0-83,-1-9-34</inkml:trace>
  <inkml:trace contextRef="#ctx0" brushRef="#br0" timeOffset="25265.3247">27860 6157 350,'0'0'265,"0"0"-265,0 0-5,0 0 2,81-23 3,-48 17 0,1-3-8,1 1-24,-2-2-201</inkml:trace>
  <inkml:trace contextRef="#ctx0" brushRef="#br0" timeOffset="25613.012">28385 5769 703,'0'0'44,"0"0"-41,0 0-3,0 0 14,0 0 3,0 102 37,0-44-42,-8 3-5,0-3 28,3-5-32,1-8 14,4-7 20,0-6-36,0-9 31,0-3-32,13-5 4,11-8-5,15-5 8,16-2-11,9-6 4,2-12-70,-6 0-12,-16-2-176,-18 1-216</inkml:trace>
  <inkml:trace contextRef="#ctx0" brushRef="#br0" timeOffset="26229.941">29121 5728 289,'0'0'189,"0"0"-104,0 0-23,0 0-48,-23 83 37,4-32 48,1 1-78,0-2-7,5-3 32,-1-5-42,2-5-1,-1-3-2,0-6 11,-1-3-12,2-6 0,0-6-27,4-5-7,6-8-107,2 0-108</inkml:trace>
  <inkml:trace contextRef="#ctx0" brushRef="#br0" timeOffset="26546.4347">29089 5690 198,'0'0'146,"0"0"-53,0 0-24,0 0-46,0 0 54,44 77 7,-35-25 4,-5 4-35,0-2-28,-1-1 17,2-5-32,0-4-5,1-5 8,1-5-9,-1-4-4,-2-8 0,-2-4 15,-2-6-20,1-6 5,-1-3-21,2-3 4,-1 0-65,-1-11-9,0-7-215</inkml:trace>
  <inkml:trace contextRef="#ctx0" brushRef="#br0" timeOffset="26700.1051">29001 6061 273,'0'0'61,"0"0"-51,81-20-10,-49 12 2,-1 1 3,-1 1 0,-2-1-5,-3 3-50,-3-2-207</inkml:trace>
  <inkml:trace contextRef="#ctx0" brushRef="#br0" timeOffset="27024.7484">29533 5773 468,'0'0'37,"0"0"-26,0 0-2,0 0 12,0 0 118,9 111-62,-9-58-17,0 1-40,0-1-12,-6-4 15,-2-3-21,0-7 2,0-4 0,0-9 5,1-6 0,2-6-9,2-8-40,3-6-18,0 0-106,3-16 28,12-12-141</inkml:trace>
  <inkml:trace contextRef="#ctx0" brushRef="#br0" timeOffset="27370.5419">29561 5818 282,'0'0'122,"0"0"-51,0 0-41,0 0-24,0 0-6,0 0 5,75 3-2,-61 41 51,-2 8-2,3 4 4,-3 3 13,0-5-22,0-4-20,0-9 5,0-9-27,-2-6 31,1-8-36,-2-8 4,-3-3-4,0-7 4,3 0-4,5-7 17,6-15-12,5-10 8,-2-7-13,-3-7 0,-6-4 1,-3-4 3,-4-2-4,-4 0 0,-2 4-23,-1 4 18,0 9-35,0 10-42,0 12-53,0 10-42,0 7-167</inkml:trace>
  <inkml:trace contextRef="#ctx0" brushRef="#br0" timeOffset="27771.6131">30429 5821 462,'0'0'76,"0"0"-29,0 0 24,0 0 18,-27-79-78,-1 79-10,-8 0-1,-6 17 7,-1 15 21,0 10-15,4 6 26,6 3-14,6 1-16,11-3 29,15-2-38,1-3 4,14-7-11,15-5 10,3-7-3,3-6 0,1-8-4,3-4-16,-2-7-70,0 0-90,-6-14-358</inkml:trace>
  <inkml:trace contextRef="#ctx0" brushRef="#br0" timeOffset="28350.7997">30815 5756 311,'0'0'217,"0"0"-144,0 0-56,0 0 7,-19 83 46,7-35 2,-1 0-36,1-4-2,2-1 6,7-6-37,1-1 13,2-5-16,0-2 13,0-5-12,0-7-1,0-4-11,0-6-15,3-6-47,6-1-81,3-1-50,3-16-135</inkml:trace>
  <inkml:trace contextRef="#ctx0" brushRef="#br0" timeOffset="28589.1018">30866 5788 446,'0'0'142,"0"0"-105,0 0-27,0 0 0,0 0 44,82-74-34,-46 71 7,3 0-24,3 1 4,-3 2 0,-5 0-7,-6 0-29,-4 10-39,-10 5-58,-8 1-86,-6 1-32</inkml:trace>
  <inkml:trace contextRef="#ctx0" brushRef="#br0" timeOffset="28789.2079">30857 5995 235,'0'0'85,"0"0"-71,0 0-8,0 0 52,0 0 63,0 0-54,90 28-28,-59-25-9,-2 0-28,-7 3-1,-6 1-1,-6 4-71,-10 1-62,0 3-72</inkml:trace>
  <inkml:trace contextRef="#ctx0" brushRef="#br0" timeOffset="28974.1267">30857 6213 389,'0'0'65,"0"0"-14,0 0-21,0 0 55,0 0 1,0 0-52,117 28 4,-71-28-36,5 0 2,-3 0-4,-2 0 0,-6 0-34,-2 0-181,-3 0 4,-4-2-15</inkml:trace>
  <inkml:trace contextRef="#ctx0" brushRef="#br0" timeOffset="29236.8786">31587 5851 690,'0'0'113,"0"0"-110,0 0 15,0 0-18,0 0 0,-9 98 47,5-53-30,-2 2-9,0-4-4,-1-2 4,2-5 0,2-4-8,1-7-5,-1-5-3,2-8-62,-4-7-76,1-5-150</inkml:trace>
  <inkml:trace contextRef="#ctx0" brushRef="#br0" timeOffset="29566.8464">31453 5701 772,'0'0'21,"0"0"-14,0 0-7,113-71 0,-65 71-5,3 0 8,2 16-3,5 22 0,-4 13 10,-5 12-5,-8 5-5,-14-2 0,-10-3 12,-11-4-8,-6-6 18,0-6 13,-15-5-24,-8-6 17,-9-5-27,-5-5 5,-6-4 2,-5-6-7,-3-3-2,-5-7-6,-2-6-23,1 0-64,3-13-350</inkml:trace>
  <inkml:trace contextRef="#ctx0" brushRef="#br0" timeOffset="30615.2394">32581 6095 355,'0'0'74,"0"0"-56,0 0 67,-76 80 31,58-41-22,3 0-43,7-3-49,5-4 34,3-3-21,0-4-8,12-6 3,6-3-10,3-9 0,2-6 0,3-1 5,4-3-10,3-16 1,-2-6-37,-5-4 21,-7-4-15,-10 0 24,-4 2 7,-5 6-4,0 4 8,0 7 0,0 7 12,0 2-15,-5 4 3,2 1-10,1 0 2,1 0 2,1 6 5,0 3-6,0 3 0,14-3 5,5-1 2,0-4 0,-1-3 0,0-1 2,-5 0-2,1-4 0,-5-11 4,-2-5 1,-1-4-5,0-3 0,-5-3-1,-1-2 7,0 3-6,0 2 16,-4 4 11,-2 6 35,2 5-31,2 6 3,1 6 10,1 0-44,0 0 0,0 0-2,6 8-6,18 8 5,8 4 3,10 1 0,7 0-6,3 3 14,-3 1-8,-3 3 0,-15 0 5,-13 7-11,-16 2 6,-2 4-5,-19 4-3,-6-3 14,4-4-6,6-2 1,11-6 14,4-3-22,6 1 7,25-6 0,23-2-3,19-8 3,21-5-57,9-7-267</inkml:trace>
  <inkml:trace contextRef="#ctx0" brushRef="#br0" timeOffset="32147.7428">5199 8810 518,'0'0'81,"0"0"-63,0 0 6,0 0 52,0 0-25,-96-75-24,65 69 20,-5 5-44,-5 1 0,-6 4-3,-5 22 9,-6 10 3,0 12-9,1 8 16,8 4 20,11 0-38,13-3 14,12-1-15,13-8 11,0-2-12,27-7 1,10-5 0,11-7-10,7-7 15,6-13-5,5-7 0,1 0-22,0-20-23,-1-4-145,-8-4-357</inkml:trace>
  <inkml:trace contextRef="#ctx0" brushRef="#br0" timeOffset="33469.2016">5696 8890 134,'0'0'153,"0"0"-24,0 0-23,0 0-45,0 0 14,0 0-29,-72-18-38,51 18 19,-4 13-10,0 10-8,-2 6 18,7 4-22,1 4 9,5 3 12,6-3-19,3-1 14,5-3-18,0-2-1,15-4-4,12-5 6,4-5-4,11-8 0,7-8 6,-1-1 10,4-7-16,-4-16 0,-2-7-6,-7-1-3,-9-3 9,-9-2-4,-12 0 15,-9-2-8,0 1-3,-14-1 0,-10 2-6,-1 5 6,-2 4 0,6 10-20,3 8-39,6 9 19,5 0-155,4 4-142</inkml:trace>
  <inkml:trace contextRef="#ctx0" brushRef="#br0" timeOffset="33807.0883">6212 8741 630,'0'0'88,"0"0"-66,0 0-22,0 0 1,0 83 29,0-35 9,0 0-13,0 2 16,0-5-39,0-4 2,0-5-2,-2-6 8,-3-6-20,0-6 9,2-9-51,2-8-20,1-1-122,0-5 24,0-16-169</inkml:trace>
  <inkml:trace contextRef="#ctx0" brushRef="#br0" timeOffset="34148.9809">6200 8991 100,'0'0'182,"0"0"-72,-12-110-9,9 78-31,3 6 17,0 7-13,0 10-21,0 6-16,6 3-37,12 8 0,5 20 4,2 11-3,2 5 30,-2 3-31,0-2 2,-2-3 24,2-4-25,-4-7 3,1-4-4,-7-5 15,-4-8-17,2-3 2,-5-8 0,1-3-10,1 0 22,2-15-12,4-8 2,-4-2 13,-4-5-13,-1-2-2,-7-4 0,0 0 0,0-3 5,0 0-5,0 1 0,-7 2-5,4 9 4,-2 7-34,4 8-25,1 10-43,0 2-241</inkml:trace>
  <inkml:trace contextRef="#ctx0" brushRef="#br0" timeOffset="34593.3339">7028 8699 608,'0'0'86,"0"0"-62,0 0 36,-106-27-13,78 27-15,-2 7-8,6 13-16,2 9-8,7 5 0,7 8 1,8 5-10,0 1 9,20-1 0,7-5-7,4-5 21,0-5-14,-2-6 0,-7-5 4,-7-3-4,-5-3 0,-7-3 2,-3 0-7,0-3 7,-4-2-2,-14 0 12,-3-3-2,-10-2 1,1-2-11,-4 0 0,-4 0-6,1 0 6,1-5-16,-1-4-20,6 0-116,8-5-177</inkml:trace>
  <inkml:trace contextRef="#ctx0" brushRef="#br0" timeOffset="35110.31">7358 8696 430,'0'0'172,"0"0"-172,0 0 0,0 0 26,0 0 4,125 0 16,-67-2 2,2-6-48,-5-2 15,-5 4-15,-9 4-53,-11 0-72,-12 1-83</inkml:trace>
  <inkml:trace contextRef="#ctx0" brushRef="#br0" timeOffset="35373.0758">7644 8655 447,'0'0'140,"0"0"-125,0 0 13,0 0 23,-16 89 36,16-52-47,0 2-11,3 3 16,0 0-44,-2-2 26,1-2-17,-2-2 3,0-3-13,0-3 0,0-4-20,0-5 8,3-6-73,6-6-69,9-8-104,1-1-52</inkml:trace>
  <inkml:trace contextRef="#ctx0" brushRef="#br0" timeOffset="35943.4516">8134 8675 325,'0'0'114,"0"0"-95,0 0 14,4 107 76,-4-65 17,0 3-32,-9-1-44,-3-5-20,-3-2-22,0-4 10,-1-1-19,-1-5 1,3-6 0,3-4-10,4-6 10,4-8-9,3-3-13,0 0-56,0-10 43,18-12-65,5-8-19,3-5 9,-2-5-96,-3-2 65,-5-1 91,-4-2 50,-3 0 48,1-2 75,-1 2-44,3 2 59,5 6-30,-1 5-15,2 11-25,4 10-54,-2 6 37,1 5-34,-1 12-12,0 23 33,-1 8-11,-2 10 11,-5 0-6,-5-1-27,-2 0 28,-5-7-23,0-5-1,0-2-6,0-6 2,0-7-5,0-5 0,0-5-11,0-8-3,0-4-25,0-3-39,0 0-66,0-6-113</inkml:trace>
  <inkml:trace contextRef="#ctx0" brushRef="#br0" timeOffset="36128.3663">8201 8936 604,'0'0'71,"0"0"-71,0 0-26,0 0 19,97-44 14,-54 35-7,0 3 0,3-1-8,-2 3-1,-5 0-131,-8-1-116</inkml:trace>
  <inkml:trace contextRef="#ctx0" brushRef="#br0" timeOffset="36444.7843">8695 8697 22,'0'0'600,"0"0"-581,0 0 15,0 0 16,0 0 36,0 0-62,8 10-4,-5 23-1,-1 8 4,-2 2-10,0 2 10,-6-3-13,-6 1 1,0-8-11,-1-3 13,7-6-29,1-10 8,5-7-44,0-7-15,0-2-136,5-11 21,8-16-81</inkml:trace>
  <inkml:trace contextRef="#ctx0" brushRef="#br0" timeOffset="36814.6421">8733 8776 207,'0'0'137,"0"0"-54,0-106 42,3 74-59,3 7-56,2 8 13,-2 9-21,1 8 19,2 0-3,0 25-16,0 13 83,3 7-36,-1 3-16,0-1 8,0-2-40,1-6 9,1-3-10,-1-3 11,0-5-10,0-4-1,-3-3 0,-1-5 6,-1-4 0,-1-6-3,-3-3-3,-2-3 8,4 0-8,1 0 3,4-15 6,2-10 16,3-7-16,-6-6-8,2-4-1,-4-4 11,-1-3-13,-2-4 2,-1 4-27,-1 1 8,2 7-43,1 8-4,1 10-54,1 7-84,-2 7-52</inkml:trace>
  <inkml:trace contextRef="#ctx0" brushRef="#br0" timeOffset="37262.3139">9275 8550 285,'0'0'204,"0"0"-121,0 0 17,0 0-22,0 0-51,0 0-3,9 10-20,21-8 5,13-2 36,8 0-41,4 0 5,2 0-9,-2-8 3,-3 1-7,-6-1-76,-11 4-171,-13 0-91</inkml:trace>
  <inkml:trace contextRef="#ctx0" brushRef="#br0" timeOffset="37531.7937">9524 8594 238,'0'0'237,"0"0"-206,0 0 52,0 0 17,-16 97-8,16-66-56,0 1-16,0 2 22,0-2-41,0-1 11,-5 1-12,1-2 10,-1-2-6,2-2-4,0-4-23,3-2 5,0-5-42,0-3-23,6-8-83,12-4-39,4 0-91</inkml:trace>
  <inkml:trace contextRef="#ctx0" brushRef="#br0" timeOffset="37747.9749">9836 8944 521,'0'0'206,"0"0"-206,0 0-92,0 0 88,0 0 4,0 0-87,6 0-115,-6 0-71</inkml:trace>
  <inkml:trace contextRef="#ctx0" brushRef="#br0" timeOffset="150217.8383">23214 4947 136,'0'0'57,"0"0"-42,0 0 58,0 0-5,0 0 6,0 0-21,0 0 9,9 18 21,-9-18-18,0 1 7,0-1-17,0 0-24,0 0 18,-9 0-36,-9-6-12,-4-5-2,-5-4 11,-5-4-9,-4-5-1,-2-9 0,2-7-9,3-5 8,4-8 1,3-2-2,4-7 12,5-4-10,4 1 0,3 3 4,4 5-11,3 10 7,3 3 0,0 5-1,0 4 8,10 3-10,6 5 3,4 5 0,1 4-9,4 7 9,0 5 0,1 5-9,-1 1 8,-1 7 1,-5 23 0,-6 18-10,-13 14 3,0 13 6,-33 11-5,-12 1-1,-6-4-13,1-9 20,3-14 0,6-10 7,2-5-7,4-5 0,9-6 0,6-9-2,7-10 13,8-5-19,5-6 8,8-4-8,28 0 8,17-20 3,17-10 6,14-6-2,7-5-1,3 4-12,-5 1 4,-8 4-52,-17 7-57,-18 2-183</inkml:trace>
  <inkml:trace contextRef="#ctx0" brushRef="#br0" timeOffset="151051.052">24642 4211 441,'0'0'113,"0"0"-97,0 0 50,-28-83-15,14 66-12,-4 6 26,3 3-64,1 3 18,0 2-16,1 3 2,1 0-10,-2 0-5,-2 18 10,1 5-1,0 10 3,9 4-2,6 4 0,0 3 3,17 1-11,9 0 8,9 2 0,2-1-8,-1-4 13,-4-3-5,-5-5 0,-9-6 5,-7-5-7,-11-3 2,0-6 0,-8 0 9,-14-2-5,-10-2 12,-8-2-3,-2-3-2,-4-5-10,5 0-1,0 0-35,5-3 26,6-7-51,8 2-30,7-5-29,15 0-32,0-2-50</inkml:trace>
  <inkml:trace contextRef="#ctx0" brushRef="#br0" timeOffset="151374.9747">24913 4170 397,'0'0'117,"0"0"-83,0 0-34,0 0 4,0 0-3,0 0 7,93 0 44,-54 0-27,1 0-22,-4-5 13,-9 1-16,-9-1-56,-9 2-51,-9-1-170</inkml:trace>
  <inkml:trace contextRef="#ctx0" brushRef="#br0" timeOffset="151575.5152">25060 4169 217,'0'0'84,"0"0"28,0 0-23,-15 103 32,13-68-52,2 1-21,0 2-4,0-2-41,0 3 22,3-5-23,-1 2 3,-2-4-10,0-3-13,0-7-38,-2-5-105,-7-8-109</inkml:trace>
  <inkml:trace contextRef="#ctx0" brushRef="#br0" timeOffset="151744.804">24969 4620 567,'0'0'149,"0"0"-149,0 0-22,0 0 22,0 0 8,97-11 4,-63 8-3,0 0-9,-1-1-6,0-2-33,-2-2-217,-2-3-163</inkml:trace>
  <inkml:trace contextRef="#ctx0" brushRef="#br0" timeOffset="152034.4378">25418 4198 631,'0'0'39,"0"0"-39,0 0-25,0 0 25,0 0 49,0 89-13,0-51 3,0 0-33,0-1-6,-3-1 5,0-3-2,0-5-3,1-7 0,2-6-11,0-8-25,0-7-132,0 0-64,0-7-6</inkml:trace>
  <inkml:trace contextRef="#ctx0" brushRef="#br0" timeOffset="152377.2366">25467 4197 217,'0'0'304,"0"0"-211,0 0-23,0 0-24,0 0-27,0 0-14,12-30-5,4 58 0,2 9 30,3 2-29,0-2 22,-3 0-23,3-3 13,0-3-16,-3-1 3,1-8 0,-5-5 7,0-7-1,-3-4-6,-1-6 0,2 0 8,0-6 5,3-17-13,0-5 0,-2-5 4,-1-4 10,-4 3-14,-1-1 0,-5 2 4,-2 1-9,0 1 6,-3 2-1,-6 6 0,1 1-26,4 6-39,4 2-202</inkml:trace>
  <inkml:trace contextRef="#ctx0" brushRef="#br0" timeOffset="153000.992">26221 4099 486,'0'0'102,"0"0"-89,0 0-12,0 0 57,0 0-15,0 0-37,-99-48 14,71 63-19,-2 11 11,0 8-2,0 5-9,6 7 21,6-2-19,8 0 3,7-1-6,3-4 4,0-5-4,6-2 0,7-10 1,4-4-10,-4-8 8,3-7-24,3-3-6,-3-3-37,-1-15-25,-2-5 16,-4-3 5,-3 4 66,-1-2 2,-2 1 4,1 5 33,-3 3 12,1 4 25,2 4-10,1 1-25,6 3-19,3 1-16,3 2 0,5 0-11,-1 8 10,-3 9 1,-2 4 0,-5 0-13,-3 2 13,-6 2 0,-2-3 6,0 1 7,0-3-10,0-4 3,0-3-6,0-2-31,0-7-76,0-2-52,3-2-81</inkml:trace>
  <inkml:trace contextRef="#ctx0" brushRef="#br0" timeOffset="153385.9902">26468 4063 553,'0'0'197,"0"0"-169,0 0-22,0 0-6,0 0 0,0 0 10,0 92 21,0-50-3,0-3-10,0 0-14,0-3 10,0-2-14,0-3 1,0-2-1,0-4 3,0-2-3,0-5 0,0-7 13,0-4-14,0-4 1,0-3-3,4 0-3,7 0-8,3 0 14,5 0 0,2 0-18,0 0-6,-2-2-75,0-2-45,-1 1-25,5-3-121</inkml:trace>
  <inkml:trace contextRef="#ctx0" brushRef="#br0" timeOffset="153965.668">26874 4113 188,'0'0'231,"0"0"-106,0 0-37,0 0 7,0 0-81,0 0-1,-6 46 6,5-13 4,1 4-1,-2-1-16,2-2 12,0-1-16,0-2-2,0-3 2,0-1-3,0-4 4,0-3-3,0-5 0,0-4-56,0-6-74,0-5-143,0-2-61</inkml:trace>
  <inkml:trace contextRef="#ctx0" brushRef="#br0" timeOffset="154181.4463">26941 4121 621,'0'0'111,"0"0"-95,0 0-4,0 0-3,0 0-3,0 0 2,75-58 7,-45 55-15,1 1 0,-1 1 2,-2 1-13,-4 0-15,-3 0-74,-9 0-117,-8 4-157</inkml:trace>
  <inkml:trace contextRef="#ctx0" brushRef="#br0" timeOffset="154381.9857">26975 4250 423,'0'0'104,"0"0"-84,0 0-20,0 0 28,0 0 13,0 0-16,84 16-22,-63-13-2,-2 3-1,-7 0-103,-3 5-105,-9 1-82</inkml:trace>
  <inkml:trace contextRef="#ctx0" brushRef="#br0" timeOffset="154551.2792">26941 4519 249,'0'0'96,"0"0"-79,0 0 80,0 0 2,0 0-9,109 21-50,-67-21-11,-2 0-28,2 0 2,-2-7-3,-1-4-65,-8 0-119,-7-2-210</inkml:trace>
  <inkml:trace contextRef="#ctx0" brushRef="#br0" timeOffset="155369.018">28567 4048 398,'0'0'68,"0"0"1,0 0-4,0 0-44,0 0 36,-101 6-24,74 21-10,3 5 32,-1 6-50,2 2-4,7-2 30,3-1-29,8-4 9,5-1-11,0-2-1,6-4-8,12-5 9,2-6 0,3-7 6,6-8-1,5 0-1,3-13-2,2-11 5,-6-4-10,-8-4 3,-11 1 0,-10-1-7,-4 0 7,0-2-8,-6 2-3,-10 2-66,-1 3-40,-2 6-37,5 4-121</inkml:trace>
  <inkml:trace contextRef="#ctx0" brushRef="#br0" timeOffset="156402.7795">28855 4049 85,'0'0'147,"0"0"-124,0 0-21,0 0 133,0 0-28,-1 89-38,-5-54 4,4 1-24,1-1-13,1-3-9,0-2-24,1-4 6,11-3-7,3-5-1,2-4 7,0-7-3,1-7-5,3 0 5,4-5 5,5-13 2,0-6-8,0-4 2,-6-1-3,-5-3 1,-6 0-4,-3-2 3,-7 0 4,0 1-14,0 4-4,0 2-72,3 6-83,2 5-52</inkml:trace>
  <inkml:trace contextRef="#ctx0" brushRef="#br0" timeOffset="156710.1348">29331 4003 658,'0'0'86,"0"0"-76,0 0-3,0 0 28,0 0-34,0 0-1,120-3 5,-71 3 2,-4 0-7,-2 0 0,-9 0-40,-1 0-73,-8-4-102,-7-3-160</inkml:trace>
  <inkml:trace contextRef="#ctx0" brushRef="#br0" timeOffset="156941.925">29540 4009 273,'0'0'157,"0"0"-141,-33 76 27,24-41 37,2 1 1,1-1-24,3-3-42,3-2 10,0-5-22,0-2-3,0 0 5,0-5-5,0-2-16,0-4-121,0-4-96,10-7-52</inkml:trace>
  <inkml:trace contextRef="#ctx0" brushRef="#br0" timeOffset="157389.6515">29948 4027 317,'0'0'144,"0"0"-127,0 0 32,0 0 95,-32 94-61,20-54-16,1-1-49,1-3 24,4 0-37,3-4-3,3-1 2,0-2 0,0-4-4,0-2 0,0-8-10,0-6 6,0-7-44,0-2-60,0 0-76,9-14-37</inkml:trace>
  <inkml:trace contextRef="#ctx0" brushRef="#br0" timeOffset="157659.2017">30003 3989 498,'0'0'141,"0"0"-127,0 0 22,20-78 20,-9 72-29,4 4 9,3 2-36,7 0 4,2 9-8,-2 16 5,-5 4-1,-7 9 0,-8 0-12,-5-2 10,0-4-14,-17-7-3,-2-4 8,-8-5-9,-3-5-13,-1-3-6,-1-5-79,3-2-20,2-1-149</inkml:trace>
  <inkml:trace contextRef="#ctx0" brushRef="#br0" timeOffset="158075.7893">30365 4014 663,'0'0'55,"0"0"-50,0 0 2,0 0-4,0 0 8,-50 107 25,42-63-18,3-1-13,5-6-5,0-4 2,2-3-2,10-6 0,4-3 4,-1-6-3,6-7-1,1-8-6,5 0 0,3-9-5,3-13 11,1-7 0,-4-2 0,-5-6 0,-7 2 0,-6-2 8,-7 1-5,-4 1-3,-1 2-10,0 6-40,-3 3-134,-7 9-78</inkml:trace>
  <inkml:trace contextRef="#ctx0" brushRef="#br0" timeOffset="158392.1453">30808 3998 650,'0'0'0,"0"0"12,0 0-12,0 0 24,0 0 24,103-9-26,-69 9-17,1 0 9,-1 0-10,4 0-4,1 0 0,-1 0-73,-2 0-115,-8-2-105</inkml:trace>
  <inkml:trace contextRef="#ctx0" brushRef="#br0" timeOffset="158608.3043">31053 4006 211,'0'0'145,"0"0"-110,0 0 52,-48 108-14,33-71-25,5 0-5,1-1-18,-3-2 16,1 1-38,-2-3 2,3 1-10,-1-2-9,-1-2-91,5-5-149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9:17.6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16740 4888 5,'0'0'1,"0"0"11,0 0 2,0 0-10,0 0 8,0 0-5,0 0 4,65 40 21,-46-40-19,1-5-1,-7-6 2,-1 1-12,-5-3 2,-1-2-2,-3 0 4,-1 0-1,-2 0-4,0 3 22,0 2 4,-5 0-8,-4 5-12,-4 3-2,0 2 2,-1 0-7,-2 6 2,4 9-2,-3 5 11,3 2-11,2 2 0,5-1-1,5-2-6,0-3 7,3-1-1,12-3-1,3-3-3,4-4-2,1-2 7,-1-5 2,-1 0-1,3 0 2,-2-13-3,-4-4 3,0-4-2,-7-3 2,-3-2-2,-5 1 1,-3-1 1,0 0 1,-4 5 0,-11 3 3,0 3 7,-3 6-5,3 5-9,-3 4 6,2 0-5,-1 4 1,0 16-2,5 2-2,1 6-3,4-1-3,7-2 7,0-1-4,0-1 0,13-5 4,4-3-4,3-4 5,3-4 0,-4-6-12,2-1 12,0 0 1,-5 0 5,2-11 1,-3-7-5,-2-3-1,-5-2-1,-6-1 2,-2 1-2,0 2 0,-13 1 0,-4 2 9,-2 3 4,0 4-5,2 1-3,1 7-3,3 3-2,3 0-13,2 2 13,2 16-1,2 7 2,3 6-2,1 0 1,0 1 0,1-3 0,12-3-3,-1-3 3,4-4 0,1-3 0,1-5-8,0-6 7,3-5 1,0 0-5,1 0 5,-3-10-2,-1-7-21,-7-2-11,-7-2 18,-4-1 8,0 1 7,-10 2 1,-10-2 5,2 0-5,-4 0 4,0 0-4,-2 3 1,0 1 2,-1 5-2,-4 6-2,1 6 1,-2 0-1,0 0-11,2 15 6,1 3 2,6 6 2,2 5 2,4 2 7,3 2-5,4 2 0,7-2-2,1 0 3,0-2-2,7-6 1,10-1-1,2-6 5,5-4-6,1-5-5,2-3 4,3-6 2,1 0 6,2 0-7,3-11-2,-3-4-4,-3-1-7,-3-4 11,-9-3 2,-4-2 2,-6-4 2,-5 0-2,-3 1 0,0 1 2,-5 4 0,-10 4-1,-4 5 0,-2 4 9,2 7 30,-2 1-10,3 2-16,6 0-14,3 2-2,3 13-12,3 3 11,3 6-5,0 2 6,7-3 0,10 1 0,4 1 0,3-4 0,2-3-3,0-5 2,2-2 0,5-4-9,4-4 10,2-1 5,3-2-5,0 0 0,-2-2-18,-4-8 5,-2-2-15,-5-5 18,-7-1-5,-7 0 5,-6-1 8,-8 1 2,-1 0 0,0 1 6,0 0 8,0 7 18,-5 2-14,-3 4-9,0 4-6,-2 0 2,-2 0-5,0 6 1,0 10 0,3 7-1,3 4-7,3 2 7,3-2-3,0-3 2,2-3 0,13-4-2,4-6 3,5 0-10,-3-5 10,3-5 4,-2-1-4,2 0 2,-3 0-2,0-4 6,-2-10-5,-5 1 5,-5-3-6,-4-2 5,-5-1 3,0-2-8,-1 0 0,-14 0-1,0 0-1,-4 5 2,0 2 1,-1 6 7,1 2 17,-2 6 0,3 0-18,-2 0 0,2 11-1,1 7-4,1 3-2,5 3 0,2 0-2,6 0 2,3-1-4,0-2 4,0-3-5,0-3 3,6-4 2,4-2-1,2-3-1,0-5-8,3-1 10,-2 0 5,5 0-1,0-7 2,0-8-6,-1-5 0,-1-3-2,-4 1-4,-2-4-4,-5 1 6,-4-3 3,-1 2-1,0-2-7,-11 3 9,-8 2 5,-1 5-5,-3 4 1,1 4 14,-1 6-2,1 4 2,2 0-2,1 0-13,0 8 5,4 15 3,-1 7-2,4 3-4,2 3 0,5 0-4,5-2 2,0-4 0,0-3 0,11-5-3,3-2 3,5-5-1,0-3-1,0-6 2,0-3-8,-2-3 7,2 0 1,-1-1 6,1-15-6,-1-2-1,-6-3-3,-4-2-5,-5-1-6,-3-1 9,0 0 3,-8-2 3,-13 1 0,-4 0 3,-5 3 0,-3 1 0,0 4 3,-1 3 22,0 6-24,1 7 0,0 2 7,-1 0-11,1 14 9,5 6-9,1 5 1,6 5-1,6 5 0,6 0-1,4-1 0,4-2 0,1-4-3,0-3 2,4-6-3,11-1 5,3-6-7,2-3 0,4-4 4,2-5 6,6 0-2,2 0-1,2-12-1,-5-6-3,-2-2 4,-9-4-1,-7 1 1,-10-2 2,-3 1-2,-3-1 0,-19 3 0,-3 1 2,-5 2 5,-3 3 8,0 3-11,1 4-2,-1 3 2,1 6-7,1 0 13,3 0-9,1 6 0,0 9-1,0 5-9,1 5 9,-1 5 0,4 0 4,4-1-4,7-2-3,3 0-1,9-3 1,0-3-15,0-3 10,9-4-5,4-4 10,5-4-3,0-3-12,3-3 16,-1 0 2,2-3 0,2-10 1,-2-2 4,-2-5 1,-3-1-6,-3-5 1,-5 1-3,-9-2-5,0-1 5,-6 2 2,-14 0 0,-3 2 0,-4 4-1,0 4 1,0 5 5,1 7-1,0 4-6,0 0 2,4 0 0,5 7 0,4 9 0,6 3-1,2 6-2,4 4 6,1 1 0,0-2-3,0-3 1,7-4-4,7-3 3,4-4-6,1-6 6,0-5-7,5-3 7,3 0 11,1-4-9,2-11 1,0-3-1,-2-6-1,-6-1 6,-8-5-4,-8 2-1,-6 1-2,0 0 4,-15 2-4,-9 0 1,-1 7 2,-2 5-3,2 3-4,4 9 3,-1 1-42,4 0 13,3 6-58,0 9 22,6 2-83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35:08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3861 11892 84,'0'0'66,"0"0"-21,0 0 7,0 0 13,0 0-5,0 0 1,0 0 2,-12-6-15,10 2-29,1 3-7,1 1 13,0 0-11,-2 0-13,2 0-1,-1 0-1,1 0-11,-2 0 6,1 13-14,-2 10 20,-1 4 0,1 2 3,-2 5-3,2 3 0,0 2 0,0 0 1,0-3-1,1-2 0,1-2-1,1-2-3,0-3-6,-2 0-24,2-4-18,0 0 23,0-2-18,0-5-37,0-1-28,2-6-57</inkml:trace>
  <inkml:trace contextRef="#ctx0" brushRef="#br0" timeOffset="697.9871">3759 11936 138,'0'0'75,"0"0"-13,0 0-32,0 0-8,0-76 48,6 61-45,3 0 12,0 3-17,3-2-14,3 4 3,-3-1-8,6 5 0,-2 2 6,5 4-5,1 0-2,1 0 0,2 8 1,-4 12-1,0 4 0,-6 3 0,-4 2 0,-3 1-3,-6-2 3,-2 4-2,0-2 2,-12 3-1,-12 1 0,-6-3-9,-4-1-4,0-4-46,7-8 29,6-6 31,6-5-5,6-5 13,6-2 9,3 0-17,0 0-2,0-3 2,0-3 8,0 2-8,12-2 5,6 2-10,0 4 5,6 0 0,1 0-2,2 0 2,-2 12 0,5 4-2,-2 0 5,-2 2-2,1 0-1,-8 3-1,0 2-2,-7 2 3,-7 3 0,-5 0-3,0-1-21,-9-1 14,-12-2-28,-4-3-8,-2-4 0,0-5-48,-2-3 8</inkml:trace>
  <inkml:trace contextRef="#ctx0" brushRef="#br0" timeOffset="1979.2881">3762 12428 81,'0'0'64,"0"0"-4,0 0 17,0 0-1,0 0-42,0 0-29,-3-5-5,3 12-7,8 10 7,2-1 5,4 2-5,0-1 2,3-3-2,4-1 0,0-3 0,4 0 0,2-4-1,-2-2 1,-1-1-17,3-1-44,-3-2-64,1 0-68</inkml:trace>
  <inkml:trace contextRef="#ctx0" brushRef="#br0" timeOffset="3285.609">4322 12246 44,'0'0'84,"0"0"-36,0 0 27,0 0 10,0 0-37,0 0 5,-3-16-17,3 16-36,-2 0-4,2 11-13,0 11 17,0 4 2,0 2-2,-1 1 0,1-5 1,0-1-1,1-2 0,7-3 0,7-4 3,0-3-6,1-1 3,5-5 0,-3-3-3,-2-2 1,4 0-1,-1-2 2,-1-10-15,-2-4 2,-5-2-8,4-2 6,-6-1 15,-2 2-2,0 1 3,-2 1-3,-2 5 2,-3 5 0,0 3 2,0 3-1,0 1 7,0 0-7,0 0-28,0 9 24,0 6 4,6 0 1,0 0-1,4 2 0,1-2 3,1 0-2,4-2-1,1-1 1,2-1 1,3-5 3,-2-3-4,5-3-1,-4 0 4,4 0-4,-5-6 2,2-6-1,-1-4 1,-4-3 6,0-5-7,0-3-1,-2-6 11,-2-5 4,-1-2 6,-3-4-4,0-1-8,-3 0 28,-3 3-6,-3 3 3,0 4 16,0 4-9,0 7 22,0 6-36,-6 7-8,5 4 7,-1 4-9,1 3-11,1 0-6,0 0-1,0 26-16,0 11 12,0 16 5,0 6 3,3 0-3,1-4 0,-1-5 2,3-5-2,3-8 0,0-8-2,7-1 4,1-7-2,-1-5 0,3-2-4,-1-5 3,2-5-21,-2-2-9,4-2-30,-1 0-72,-3-12-17,-2-6-88</inkml:trace>
  <inkml:trace contextRef="#ctx0" brushRef="#br0" timeOffset="3613.7181">4732 12144 391,'0'0'62,"0"0"-62,0 0 0,0 0 1,0 0 1,100 0 4,-55-1 1,1-2-3,2 0-1,1 1-3,0-1 2,-7 1-5,-3 2-12,-6 0-81,-8 0-45,-4 0-39</inkml:trace>
  <inkml:trace contextRef="#ctx0" brushRef="#br0" timeOffset="4007.071">5526 12412 28,'0'0'255,"0"0"-219,0 0-35,0 0 4,0 0 15,0 0-20,0 6 0,0 5 2,0 2 1,0 2 6,0 2-9,-11 2-9,-1 1-121</inkml:trace>
  <inkml:trace contextRef="#ctx0" brushRef="#br0" timeOffset="5352.7812">6391 12254 109,'0'0'47,"0"0"0,0 0-24,0 0 7,0 0 2,0 0-21,9 58 8,0-54 2,6-3-3,-2-1-1,5 0-8,-1 0-3,2-2 3,1-12-7,-4-1 7,-1-5-9,0 0-17,-6-2 6,-2 1-7,-1 0-1,-3 4-8,-3 5 27,0 5 2,0 2-2,0 4 11,0 1-11,-3 0-7,-4 12 7,1 11 5,-2 5-5,-1 2 6,6-3 0,-1-1-4,4-4-2,0-4-2,0-3 0,10-1 2,2-5 5,3-1 22,-3-4-19,7-4-4,-1 0 8,5 0-12,2-12 0,0-3 3,-2-1 1,-2-2-8,-4 2 3,-3 1 1,2 2 4,-5 1-4,1 1-2,-2 6 2,-2 3-2,-1 2 0,1 0-3,2 0 0,-1 12 4,2 3 1,-4 3 0,-1-2 5,-3 1-3,0 0 11,-3-5-7,0-2-6,0-1 11,0-4-10,0-2 0,0-3 0,0 0 2,1 0 13,-1 0 7,0 0 31,2-13-42,2-3-12,4-7-4,7-2-1,5-2-2,2 2 3,1 3-4,0 7 0,-7 3 6,-1 6 2,2 1-6,-1 5 5,2 0-4,1 0 0,-1 11 5,-3 6 0,0 1-1,-8 3 5,1-2-4,-2-1 0,1-1 2,1-4-1,1 0-1,0-5 0,2-3-4,-3-2-21,4-3-40,1 0-37,-5 0-110</inkml:trace>
  <inkml:trace contextRef="#ctx0" brushRef="#br0" timeOffset="5618.3914">6739 11896 558,'0'0'2,"0"0"27,0 0-29,0 0-27,0 0-14,0 0-56,-12 6-102</inkml:trace>
  <inkml:trace contextRef="#ctx0" brushRef="#br0" timeOffset="6893.9722">8808 11855 45,'0'0'37,"0"0"17,0 0-16,0 0 31,0 0 39,-45-87-57,30 74-8,-1 0 3,-2 3-19,-3 2-10,-4 5-17,2 2 0,-5 1 7,0 0-7,-1 6-6,4 9 4,1 6 2,-4 6 0,5 6 4,-2 9-10,7 9 10,2 8-4,4 4 13,6 2-13,6-5 0,0-5-1,10-8 5,14-4-5,8-9 1,2-5 0,9-8 1,5-7 0,9-10-1,1-4 6,4 0-5,-2-18 8,-3-7-9,-7-7 0,-9-4 8,-10-3-5,-9-6-1,-10-2 6,-9-4-6,-3 0 8,-3 1-10,-20 5-5,-9 4 4,-7 8-19,-1 6 0,-3 8-15,-2 8-14,2 9-42,-2 2-79</inkml:trace>
  <inkml:trace contextRef="#ctx0" brushRef="#br0" timeOffset="7237.7029">8466 12072 208,'0'0'16,"0"0"-16,0 0 24,90 30-16,-62-6 28,0 7-16,-2 0-13,1 4 2,-2-2-5,-1-3 2,1 0 7,2-3-12,3-1-1,-2-5 0,1-5-1,-1-3-56,-2-4-65</inkml:trace>
  <inkml:trace contextRef="#ctx0" brushRef="#br0" timeOffset="8393.8945">9329 11892 101,'0'0'134,"0"0"-54,0 0-21,0 0-25,0 0-16,0 0-18,0 2-10,-2 21 10,-1 9 0,2 8 1,1 7 1,0 3 0,0-2-1,7-1-1,12-5 0,3-5 2,4-7-2,3-4 0,4-8 0,2-6 3,5-6-2,2-6-1,3 0 1,0-12 3,-3-9-4,-5-6 0,-7-5 7,-5-1-6,-10-3 7,-9-3 9,-6-4 19,0-1-20,0 2-15,-3 3 2,-7 7-3,2 6-13,2 10-11,2 6-51,1 7-59,1 3-80</inkml:trace>
  <inkml:trace contextRef="#ctx0" brushRef="#br0" timeOffset="8747.65">10088 11878 172,'0'0'38,"0"0"-38,0 0-3,0 0 3,0 0 55,-13 113 14,4-65-34,-6 3-11,3 0-1,-2-6-10,-2-4-13,10-6 8,3-7-8,1-3-24,2-9-34,0-4-23,0-6-14,0-6-55</inkml:trace>
  <inkml:trace contextRef="#ctx0" brushRef="#br0" timeOffset="9024.6272">10119 11879 201,'0'0'104,"0"0"-47,0 0-37,0 0 22,0 0-19,0 0-16,56-48-6,-37 74 9,5 11 12,-9 8-3,1 7 3,-7 1 2,-3-4-10,-3-5-8,0-3-1,1-7-3,-1-4 1,0-3-3,-1-1 0,1-4-3,0-1 0,-3-4-59,0-6-61,0-8-109</inkml:trace>
  <inkml:trace contextRef="#ctx0" brushRef="#br0" timeOffset="9212.1173">10042 12162 212,'0'0'8,"0"0"-8,0 0-2,0 0 2,103-43-1,-73 41 1,-2 2-1,0 0-42,-4-1-130</inkml:trace>
  <inkml:trace contextRef="#ctx0" brushRef="#br0" timeOffset="9712.0922">10479 11890 242,'0'0'114,"0"0"-20,0 0-31,0 0-20,0 0-24,0 0-19,-12 20-16,9 14 12,-2 10 8,-2 2 6,6 1-2,1-3-5,0-7 0,0-5-3,0-3-1,0-4-14,3-5-44,1-4 4,2-6-115,-3-10-85</inkml:trace>
  <inkml:trace contextRef="#ctx0" brushRef="#br0" timeOffset="10148.4642">10527 11910 160,'0'0'53,"0"0"-12,0 0-14,0 0 4,0 0 8,0 0-28,1-34 1,11 62-11,1 6 21,0 7 14,3 4-7,-1-4-21,6-2-2,0-6-4,3-5 1,1-2-3,-1-3 0,-1-4 0,-3-2 0,-1-3 1,-2-1 0,-4-7-1,-4-3 2,-1-3-2,-1 0 0,0 0 3,1-15 9,-2-8-5,-1-5 8,-4-7 14,-1-4 1,0-3-14,0-5-16,0 3 2,-3 5 6,-3 4-4,0 6 2,1 5-6,4 7-4,-1 3 2,2 10-36,0 4-66,0 0-64,3 0-133</inkml:trace>
  <inkml:trace contextRef="#ctx0" brushRef="#br0" timeOffset="10492.1971">11033 11861 307,'0'0'19,"0"0"-19,0 0 5,0 0-5,0 0 22,0 0 3,91-9-9,-57 7 5,9-2-12,-4 1 2,-2-1 1,-1 1-9,-3 1-1,0-1-2,-6 2-7,-4 1-50,-5 0-45,-9 0-109</inkml:trace>
  <inkml:trace contextRef="#ctx0" brushRef="#br0" timeOffset="10726.5584">11261 11899 16,'0'0'50,"0"0"8,-12 80-8,9-47-16,0 2-5,1-2 3,1-2-16,1-1-2,-2-3-14,2-1 8,0-3-8,0-4-2,0-2-16,0-6-108</inkml:trace>
  <inkml:trace contextRef="#ctx0" brushRef="#br0" timeOffset="11445.2717">11599 11807 155,'0'0'115,"0"0"-32,0 0-49,0 0-31,0 0-3,0 0 1,-34 85 9,25-45 6,3 7 2,5 0 1,1-3-19,0-5 0,1-2 8,14-7-8,3-6 0,3-4-2,-3-5 5,6-7 2,-2-5-5,6-3 0,2 0 8,3-7-6,1-9 0,-1-5 1,-6-5 1,-9-3 2,-6-4-5,-6-1 1,-6-1 7,0-1-8,0 1-2,0 4 1,0 3-3,0 6-4,0 7-45,0 6-34,0 9-61,0 0-59</inkml:trace>
  <inkml:trace contextRef="#ctx0" brushRef="#br0" timeOffset="12002.1508">12101 11845 233,'0'0'24,"0"0"-15,0 0 0,-18 105 35,12-66 5,-2 2 5,4-2-17,2-6-11,1-3-9,1-1-11,0-5-2,0-2-4,0-1-1,0-3-15,0-2-3,0-6-33,0-4-16,7-6-49,4 0 23,2-1-48</inkml:trace>
  <inkml:trace contextRef="#ctx0" brushRef="#br0" timeOffset="12517.7506">12186 11869 61,'0'0'94,"0"0"-26,0 0 10,0 0-7,0 0-21,0 0-38,62-72-10,-48 72 2,2 16-4,-2 13 10,-4 4 6,-3 5 27,-4-1-28,-1 2-10,-2-4 1,0-5-2,0-4-1,0-8-3,0-5 2,0-7-2,0-3 0,0-3-2,3 0 2,5 0-2,3-6 0,4-17-1,5-5-11,-2-9 6,1-5-3,5-4 7,-3 2 2,0 5 4,1 3-2,-4 9 0,0 9 0,-3 6 9,-3 9-4,0 3-2,-3 0-3,1 17-3,2 11 3,-4 7 1,-3 2 6,-2 1 20,-1-2-21,-2-2-1,0-3 0,0-2-3,1-4-2,2-1 0,0-5-5,2-1 5,-1-2-48,4-2-23,-1-4-84,-1-7-115</inkml:trace>
  <inkml:trace contextRef="#ctx0" brushRef="#br0" timeOffset="13340.4617">13623 11781 206,'0'0'118,"0"0"-77,0 0-38,0 0 4,0 0 34,-5 83 30,2-43-27,0 2-20,0 0-7,3-3-15,0-3 4,0-3-6,3-3-4,3-1 4,-1-3-52,-1-4 33,0-5 0,1-4-48,-1-7-25,1-4-47,1-2-49</inkml:trace>
  <inkml:trace contextRef="#ctx0" brushRef="#br0" timeOffset="13574.8184">13682 11765 212,'0'0'20,"0"0"37,0 0-23,0 0-10,0 0 17,85-84-20,-56 75-11,-1 1 0,2 4-10,-5 1 1,-2 3-1,-4 0 0,-1 1-2,-5 9-36,-4 3-57,-4 1-6,-5 0-32</inkml:trace>
  <inkml:trace contextRef="#ctx0" brushRef="#br0" timeOffset="13809.1792">13664 11949 68,'0'0'26,"0"0"-20,0 0 30,0 0 51,0 0 1,81 15-24,-48-15-25,4 0-31,-4 0 0,-4 0-8,-6 0-1,-4 0-32,-3 0-90,-5 0-68</inkml:trace>
  <inkml:trace contextRef="#ctx0" brushRef="#br0" timeOffset="14322.6221">14300 11750 176,'0'0'59,"0"0"8,0 0-23,0 0-28,0 0-1,-89-20 9,69 45-22,-2 6 15,1 10-5,0 1 2,3 4 10,6 1-13,3-2-4,8-3-7,1-4-2,0-6-5,13-5 4,5-6 3,7-5 3,1-5-1,3-8 2,6-3-3,1 0 1,5-14 12,-5-5-13,1-6-1,-8-5 11,-9-2 3,-6-3 17,-8-2 20,-6-3-31,0 3-7,-4 1-13,-13 1 0,-5 3-4,-2 6-25,2 7-40,2 7-14,-1 7-43,-1 5-108</inkml:trace>
  <inkml:trace contextRef="#ctx0" brushRef="#br0" timeOffset="14927.8652">14623 11750 132,'0'0'103,"0"0"24,0 0-59,0 0-43,0 0-25,0 0 6,-9 69-6,2-28 26,3 3 1,2-2-12,2 0-13,0-4 1,0-4 2,0-6-5,0-2-4,3-3-29,7-5-10,1-5 27,0-5-74,2-8-63</inkml:trace>
  <inkml:trace contextRef="#ctx0" brushRef="#br0" timeOffset="15374.8846">14655 11686 231,'0'0'21,"0"0"22,0 0-4,70-83-4,-45 77-2,2 6-9,1 0-13,2 6 14,-7 16-14,-4 7-2,-8 5-9,-11 4 1,0 1 7,-15 2-8,-15-5-8,-1-5-32,-1-5-31,1-8 11,3-4-3,4-7 50,4-4 12,5-3 2,8 0 6,2 0 13,5 0 26,0 0-4,0 0-19,0 0-22,8 0 0,16 3 1,5 10 3,6 4 4,2 3-1,1-1 8,-2 1-12,-4 1-3,1 0 4,-4-1-5,-3 1-2,0 0-46,-6-3-99,-5-5 2</inkml:trace>
  <inkml:trace contextRef="#ctx0" brushRef="#br0" timeOffset="16067.197">15240 11734 174,'0'0'101,"0"0"-6,0 0-33,0 0-26,0 0-22,0 0-14,0 26-3,0 12 3,0 4 32,0 2-11,-3 0-2,1-4-19,1-1 2,1-5 5,0-5-7,0-4-5,0-4-15,0-7-17,0-3 5,0-5-49,1-6-44,7 0 20</inkml:trace>
  <inkml:trace contextRef="#ctx0" brushRef="#br0" timeOffset="16641.0065">15305 11816 34,'0'0'71,"0"0"-12,0 0 26,0 0-9,0 0-20,38-81-30,-27 75-19,0 3 0,-2 3-7,-1 0 0,0 9-1,0 16 4,-4 10 0,-1 3 6,-3 0-1,0-5 2,0-5-9,0-6-1,0-3 1,-3-6 2,0-4-2,2-3 0,-1-2 0,2-4-2,0 0-10,0 0-4,6-13 14,9-6-22,2-5 10,-1-4 6,-1 0 7,0-2 5,-2 0-5,4 1 6,1 3 19,1 4-10,5 3-7,0 5-2,-2 4-2,-4 6 0,-1 4-4,-3 4 0,-3 17 4,0 7-1,-1 4 3,-3-1 0,-2-1-6,-2-3 11,-2-1-11,1-2 1,-1 0 8,-1-1 10,0-2-6,2-3-12,-2-3 2,0-3-1,1-5-2,2 0-1,0-6-7,1-1-28,4 0-15,1 0-9,3-1-94,-2-10-59</inkml:trace>
  <inkml:trace contextRef="#ctx0" brushRef="#br0" timeOffset="17328.4751">16141 11703 180,'0'0'69,"0"0"-25,0 0-33,0 0-8,0 0-2,0 0-1,-83 55 0,72-19 26,2 6 8,0 1 19,6 1-13,3-3-22,0-5-4,6-5-14,9-3 0,6-7-1,4-5 1,6-5 0,2-7 0,1-4 11,2 0-1,-3-12-3,0-10-5,-3-6 12,-3 0-11,-4-5-2,-4-1 3,-5 1-3,-3 1 7,-4-2-7,-2 3 0,-1 1-1,-4 4-6,0 3-57,0 10-41,0 2-75</inkml:trace>
  <inkml:trace contextRef="#ctx0" brushRef="#br0" timeOffset="18009.827">16732 11690 99,'0'0'58,"0"0"15,0 0 2,0 0-20,0 0 5,0 0-21,0-23-31,0 34-8,0 16 0,0 10 5,-5 5 37,-4 4-21,2-3-14,-4 1 0,5-5-7,0-1 7,3-6-7,3-6 0,0-3 3,0-3-3,8-6 0,10-1 1,3-5 2,10-3 9,8-3 8,6-2-19,4 0 9,-1 0-10,-4-7-4,-8 0-26,-8 1-66,-10-2-37,-7 0-178</inkml:trace>
  <inkml:trace contextRef="#ctx0" brushRef="#br0" timeOffset="18650.4243">17428 11705 153,'0'0'173,"0"0"-137,0 0-36,0 0-19,0 0 18,0 0 1,-49 107 3,34-65 5,1-2-6,3-3 13,2-6-15,3-2 1,0-7-3,3-4 3,2-4-2,1-7-11,0-4-26,0-3-4,4 0-31,9-3 64,2-15-51,5-6 10,-4-6 25,1-6 25,-2-1 13,-2-4 26,-3-1 25,2-2-30,-3 1 7,0 2 2,-1 3 40,-1 11-24,-1 7-13,0 7 37,2 5-56,0 4-23,1 4-4,2 0 0,5 17-1,-1 17 1,1 8 14,-3 6 18,-4 2-18,-4-5-9,-3-1 9,-2-3-11,0-5-3,0-4 1,0-2 2,0-4 0,0-3-3,0-4-5,0-4 0,0-4-73,0-6-27,0-5-52,0 0-89</inkml:trace>
  <inkml:trace contextRef="#ctx0" brushRef="#br0" timeOffset="18822.2866">17441 11941 327,'0'0'1,"0"0"-1,0 0 3,0 0 0,95-8-3,-70 8-45,1 0-63,-3-1-49</inkml:trace>
  <inkml:trace contextRef="#ctx0" brushRef="#br0" timeOffset="19228.5147">17886 11647 99,'0'0'124,"0"0"-89,0 0-27,0 0 18,0 0 7,0 0 2,71-32 13,-54 32-21,3 0-10,2 0-7,2 0-9,0 0 6,-3 0-7,0 0-28,-2 0-113,-8 0-160</inkml:trace>
  <inkml:trace contextRef="#ctx0" brushRef="#br0" timeOffset="19457.2735">18068 11607 79,'0'0'40,"0"0"23,-17 90 12,12-48 1,4 0-12,1-1-47,0-3-8,0-8-9,0-2 3,1-3-3,1-1 0,2-3-10,1 0-10,2-4-33,3-4-28,-1-7-82</inkml:trace>
  <inkml:trace contextRef="#ctx0" brushRef="#br0" timeOffset="19879.1419">18321 11579 223,'0'0'184,"0"0"-142,0 0-42,0 0-3,0 0 3,0 0 9,46 0 1,-13 0-1,2 0-9,0 0 0,-4 0-2,-6-4-20,-5-2-103,-5 0-83</inkml:trace>
  <inkml:trace contextRef="#ctx0" brushRef="#br0" timeOffset="20082.255">18434 11603 68,'0'0'88,"0"0"3,-27 90-26,20-54-13,1 1 0,3-1-20,0-1-12,1-4-6,2-5-11,0 0-2,0-2-1,-1 0-12,-5 2-67,-3-5-129</inkml:trace>
  <inkml:trace contextRef="#ctx0" brushRef="#br0" timeOffset="20269.7403">18301 12026 173,'0'0'68,"0"0"-66,0 0 4,106-2-6,-67-4 0,1 0 0,2 0-5,-6 0-41,-7 3-57,-7-2 22</inkml:trace>
  <inkml:trace contextRef="#ctx0" brushRef="#br0" timeOffset="20785.3384">18950 11575 25,'0'0'74,"0"0"5,0 0-38,0 0-8,0 0-10,-94 17 13,68 17-2,0 5-5,4 7-2,1-1-2,7 0 2,8-4-8,6-4-15,0-3-2,9-4-1,13-3 1,4-3 16,6-6-2,0-7 28,7-7-16,-2-4-5,1 0-10,-1-9-6,-4-9 0,-2-7 11,-4-1 13,-5-6 7,-6-3-24,-6-1-4,-6-1 15,-4-2-22,0 1 5,0 1-8,-11 5 3,-2 3-10,1 8 2,-2 5-44,1 8-20,1 6-50,2 2-31,1 0-93</inkml:trace>
  <inkml:trace contextRef="#ctx0" brushRef="#br0" timeOffset="21408.662">19471 11615 101,'0'0'99,"0"0"22,0 0-58,0 0-34,0 0-20,0 0 39,-51 111 7,35-66-6,4 2-2,0-5-33,4-5-12,5-2 5,-1-3-7,1-7-2,0-2-9,-4-5-20,5-6 13,1-6-71,1-6-39,0 0-59,10-3 26</inkml:trace>
  <inkml:trace contextRef="#ctx0" brushRef="#br0" timeOffset="21830.514">19471 11711 9,'0'0'79,"0"0"-4,28-100-20,-15 75-23,-2 7 0,-3 9 1,-5 3 4,-2 6-11,-1 0-26,0 22 4,0 18-4,0 8 44,0 5-8,0-3-18,2-3-11,6-5-3,3-4 3,3-6-7,0-7 0,1-2 5,3-4-2,1-5 11,-1-5 21,3-6-10,0-3 2,0 0-13,0-2-6,-4-11 28,0-5-2,-3-6-4,-2-4-9,-2-1-3,-2-7-6,0-4-12,1-2 0,2-3 0,1-1 0,-3 0-1,-2 8-11,-2 10-28,-5 8-7,1 8-64,-1 6-26,0 3-34,0 3-67</inkml:trace>
  <inkml:trace contextRef="#ctx0" brushRef="#br0" timeOffset="22142.9994">20129 11950 276,'0'0'86,"0"0"-86,0 0 0,0 0 2,0 0-1,0 0 3,43 92 2,-59-69 1,-8 0 14,-9 1-1,-6-1-20,-3-3-59,0-5-75</inkml:trace>
  <inkml:trace contextRef="#ctx0" brushRef="#br0" timeOffset="24330.7127">21276 11720 230,'0'0'121,"0"0"-32,0 0-30,0 0 21,0 0-25,0 0-55,0 0 0,0 0 0,-12 7 0,8 14 1,1 1-1,3 0 0,0 1-1,0-2 1,0-2 0,13-1 0,2-1 1,1-3 0,1-4-1,4-6-7,-1-2-7,2-2-18,0 0-24,-1-6 4,-5-11 12,2-2 3,-4-5 2,-1 0 12,-4 0 8,-3 1 11,-1 5 4,-1 3 2,-2 4 2,0 6 35,0 3-8,-2 2 7,0 0-38,0 6-5,0 11 5,1 5 2,2 0 1,2 1 18,2 0-14,-1-2-3,5-1 2,-2-4-4,1-1 1,3-1-3,1-4 0,1-1 2,1-5-1,1-2-1,-1-2 1,2 0 0,-4-2-2,-1-9-5,-3-3-15,-4-1 9,-3-2-4,-1 1 10,-2-2-1,0 0 0,0 1 4,-2 2 3,-2 0 0,2 1 15,1 4-2,1 2 5,0 4 4,0 1-5,0 0 6,0 0-23,0 0-1,13 0-3,4 0 0,6 1 4,1-1 0,2 3 2,2 0-6,1 0 4,2 0 0,2 0 0,0 0 0,3 0 0,0 0 0,-1 0 1,-2-2-1,-5-5 0,-4-2 0,-5-1 1,-5-1 1,-5-1-2,-6-3 6,-3-1-5,0-2 7,-9 1-8,-9 5 0,0 5-2,-3 2 5,-3 5 1,-1 2 7,1 17 1,-2 8 0,1 6-4,7 1 1,8-2 23,5-1-18,5-3-10,2-1-2,18-3 0,9-6 6,4-4-6,6-5-4,4-6-2,5-3-68,-2 0 1,-3 0-96,-9 0-153</inkml:trace>
  <inkml:trace contextRef="#ctx0" brushRef="#br0" timeOffset="26106.7066">23119 11747 258,'0'0'48,"0"0"-48,0 0-1,0 0 0,0 0-2,0 0 3,0 9 1,7-3 14,7-2 18,3 1 0,6-2-13,-2-3-13,3 0-7,1 0 12,2 0-12,-2 0 0,1-8 2,-2-3-2,-4-3 0,-3-4-1,-4-3-18,-5-6 9,-5-5-31,-3-4 18,0-2 5,0 2 8,0 3 2,-2 3 7,-2 5 1,-1 5 3,1 6 1,1 4 9,-1 5 24,0 2 2,4 3-6,0 0-33,0 0-14,2 17 12,17 5 0,3 4 2,8 1 4,3 1-3,-2 3 3,-1-3-4,-3 1 1,-4-2 2,-1-3-3,-4-3 0,-8-4 2,-4-2 0,-6-2-4,0-1-10,-1-1-27,-19 0 13,-4-4 22,-2-1 2,2-1-13,4-4 15,7 1 0,7-2 12,3 1-12,3-1 0,0 0-7,0 0-6,1 0 13,15 0 4,4 0 7,4 0-7,1-6-3,0-2 8,4-2-9,7-5 0,1-4 5,2-9-3,-1-3-2,0-7-7,-4-2-17,-4-3 19,-7 1 0,-5 1-9,-6-1 13,-2 2 1,-3-2 3,-1 1 7,2 2-5,-2 3 31,0 5-18,-2 7 6,-2 9 17,-2 8 4,0 4 11,0 3 0,0 0-56,0 27-7,0 15 7,-2 17 2,-8 4 44,-2 5-18,0-1-4,-3 0-2,3-3-8,0-5 7,3-9-18,6-10 1,3-9-4,0-9 0,0-8 0,0-7 0,0-4 0,0-3-6,8 0 10,8-19-4,4-12 0,2-9-24,0-7 0,1 2-13,-4 4 17,3 10 20,-2 8-8,-4 8 6,1 8 0,-4 5-5,0 2 3,-1 9-3,1 14 4,1 4 1,-2 2 2,2 1 0,-1-2-1,2-3 3,-2-2-2,3-3 0,-3-4 0,2-1-4,0-2-35,-3-2-47,1 0-58,-2-2-82</inkml:trace>
  <inkml:trace contextRef="#ctx0" brushRef="#br0" timeOffset="27428.6577">24794 11547 6,'0'0'61,"0"0"-19,0 0 60,0 0-68,-88-59 21,63 56-17,-1 3-18,-2 0 0,-2 12-3,0 14-5,3 8-4,2 6 17,6 0 17,7-1-38,4-6 8,8-4-23,0-4 13,0-4-2,17-6 0,8-2-2,4-9 2,3-4 0,1 0-18,0-3-32,0-13-14,-2-5 16,-5-2 14,-6 2 32,-6 3 2,-8 4 4,-2 7 48,-4 2 38,0 3-45,0 2-14,0 0-31,0 0-17,0 14 17,0 3 2,0-2-1,5 0 2,7-3 0,4-3-3,2-3 20,6-2-3,4-4 5,5 0-22,6 0 9,2-5 1,1-12-6,-1-4-3,-5-3 1,-5-8 1,-3-7 6,-2-6-8,-4-6-1,-7-2 7,-3-1-5,-8-5 2,-1 0-4,-3 1 3,0 0 4,0 9-7,0 8 4,-4 11 24,-4 9-6,1 7-4,-1 7-18,2 7 1,-3 0-2,-5 12 1,-6 24-5,-4 15 4,2 11 1,5 4 0,6 2-2,8 0 2,3-1 0,0-2 0,4-1-3,12-9 2,4-5 1,2-10-2,3-9-2,2-8-1,5-6 0,0-9 0,6-7-16,1-1-8,-2-1 0,-3-17-5,-4-5 27,0-8 7,-5-10 2,2-9-2,2-10-3,-1-3 0,0-5-7,1 2 10,-4-1-2,-9 4 4,-4 6 13,-9 6 8,-3 9 21,0 9 12,-4 8-27,-8 10-11,1 8-4,2 6-14,-4 1-6,-1 18 1,-6 22 5,-4 19-3,4 12 3,4 6-1,8-2 0,5-2 2,3-3 1,0-7-2,8-6 0,11-7-5,1-11 0,4-11-43,1-7-21,2-10-41,0-8-77</inkml:trace>
  <inkml:trace contextRef="#ctx0" brushRef="#br0" timeOffset="28819.2109">26514 11402 125,'0'0'72,"0"0"-17,0 0-3,0 0-16,0 0-31,0 0-7,0 0 4,-33 68 19,26-36-8,0-1 30,5 1-23,2-5-10,0-1-6,0-7-4,12-4 3,-1-2 3,-1-6-6,3-3 0,2-4 5,6 0-2,4-4 3,4-14-6,-2-5 0,-2-4-4,-4 0 4,-2-2 0,-5 4 0,-1 4 1,-7 6 2,-4 5-2,-2 6 39,0 1 29,0 3-64,0 0-5,0 1-13,-8 16 13,1 4 0,1 3-2,4 0 2,2 2 1,0-2-1,0-5-1,0-1-1,5-5 4,13-5-1,4-3-1,2-3 0,3-2 6,0 0-6,-2-11 0,0-7 2,1-3 0,-2-4-4,1-4 0,0-1-4,-4 2 3,-3 3-4,-3 7 7,-7 4 2,-4 6-2,1 5 5,-5 3 14,0 0-11,1 3-8,1 13-23,3 10 23,1 4 0,2-2 5,-1 2-4,0 0-1,-5-2 0,-2-3-5,-4-4-3,-16-4-25,-3-4-26,-1-5 7,7-4 10,5-2 18,6-2 0,5 0 24,1 0 2,0 0-2,0 0 0,0 0-2,0 0 2,4 0-12,16 0 12,5 0 5,6 0-5,4 0 0,1-5 0,4-5 3,3-5-3,2-3 0,2-8-3,-2-5-30,-6-4-36,-6-1 25,-9 1 41,-9 5 3,-8 3 41,-7 6 32,0 7 17,0 5 20,-10 4-66,-8 5-17,-1 0-27,-3 8 3,2 16-5,6 5 2,4 4 0,10 3 11,0 0-2,0-3 7,13-1-6,5-4-9,9-5 4,6-5-5,7-3-1,0-6-26,1-2-107,-4-7-128</inkml:trace>
  <inkml:trace contextRef="#ctx0" brushRef="#br0" timeOffset="29668.1272">28369 11513 201,'0'0'104,"0"0"-54,0 0 14,0 0-40,0 0-20,0 0-4,-90-46 0,61 46 2,-6 20-2,1 10 0,0 6 6,4 6-2,7-1-2,10-4 2,5-5-2,8-5-2,0-3 0,0-6-2,12-4 0,9-7-7,7-5 1,7-2-38,2-5-35,1-14 10,-9-4 23,-5-3 45,-6-1 3,-3 0 21,-4 3 23,-4 6 25,-1 9-10,-6 5 39,0 4-20,0 0-75,1 1-3,1 16-15,2 5 15,2-1 1,2 0 3,8-1-3,8-2-1,12-5-15,9-1 6,10-4-90,2-6-126</inkml:trace>
  <inkml:trace contextRef="#ctx0" brushRef="#br0" timeOffset="33069.6234">4192 13484 48,'0'0'77,"0"0"9,0 0-11,0 0-11,0 0-25,0 0 12,0 0-3,-17-2-17,17 1-14,-1-2-9,1-1 1,0-3-9,0-2 0,0-1 0,1-2 0,13-3 1,2-2-6,2 2 8,0-1-6,3 2 3,0 3-8,1 1 8,2 7 3,6 3-3,-1 0-5,3 20 5,-1 9-3,-6 9 3,-5 6-2,-9 4-1,-8 0-14,-3 2-30,-3-4 14,-15 1 14,-12-3-31,-3-2-1,-3-5-26,-5-2 72,-1-3-30,-1-7 24,7-4 1,9-7 10,9-5 11,10-4 5,3-5 25,5 0 34,0 0-36,0 0-39,0 0 7,16 0-4,12 0 18,11 0-12,6-2-7,4 0 7,3 1-9,0 1-12,1-2 7,-1-2-60,0 0-83,-7-4-31</inkml:trace>
  <inkml:trace contextRef="#ctx0" brushRef="#br0" timeOffset="34423.8264">6027 13341 39,'0'0'74,"0"0"-11,0 0 12,0 0-41,0 0 9,-90-54-1,71 54-4,1 0-25,-1 0 12,-2 18-22,0 7-3,-1 10-3,4 7 2,3 5 2,3 4-6,3 0 6,6-1-1,3-4 1,0-5-1,0-6-6,21-7 1,7-6-1,8-8 4,6-7 4,7-7-2,2 0 1,1-10 1,-3-11 5,1-5-7,-6-5 0,-8-2 14,-9-1 5,-12-4 20,-5 0-22,-10-1 10,0 0-13,-4-1 6,-11-1-14,-9 0-4,-3 7-2,-6 6-27,-4 12-51,0 10-45,-5 6-158</inkml:trace>
  <inkml:trace contextRef="#ctx0" brushRef="#br0" timeOffset="34720.6835">5863 13502 228,'0'0'55,"0"0"-52,0 0 3,0 0 13,0 0 19,97 87 7,-75-57-16,5-1-5,0-1-15,6 0-4,0-3-5,-2-1 0,-3 1 5,-4-4-5,-6-2-27,-3-4-36,-1-4-31,-6-2-65</inkml:trace>
  <inkml:trace contextRef="#ctx0" brushRef="#br0" timeOffset="35543.1675">6676 13497 39,'0'0'106,"0"0"-21,0 0 12,0 0-36,0 0-39,0 0-22,-22 6 0,20 17 14,-1 6-3,3-1-7,0-1 5,0 0-9,3-4 0,11-3-1,2-6 2,6-1 0,1-4-1,2-6 0,-1-1 6,3-2-6,-5 0-2,-4-7-3,0-5-15,0-4-2,-3-2 0,-3-1 4,-2 3 16,-4 1 3,-4 3-1,-1 6 5,-1 3 23,0 3 43,0 0-48,0 4-10,0 11-13,0 5 0,0-2-3,0-2 3,6 0 0,5-3 1,2 0-1,5-2 0,4 0-1,7-2 1,2-3-6,11-2-24,-1-2 11,0-2-13,-7 0 7,-7 0 14,0 0 7,-5 0-60,-4-6-118</inkml:trace>
  <inkml:trace contextRef="#ctx0" brushRef="#br0" timeOffset="36850.0053">7300 13234 245,'0'0'60,"0"0"-41,0 0-9,0 0-2,0 0-7,0 0 7,-2 90 43,2-43 10,2 1-36,1-4 23,-2-2-25,1-6-19,-2-4 7,0-2-11,0-3 0,0-5 5,0-4-3,0-7-1,0-5-1,0-3 3,0-3-7,0 0-3,0 0-4,0 0 11,0-3 6,0-11-3,0-2-3,6-4 0,5-2-3,0-2 3,7 0 0,-2 3 0,2 3 0,-1 4-6,-1 7 4,-2 5-1,2 2-1,-4 0-3,3 18-1,-5 5 5,-2 4 5,-1-2-2,-4 3 0,-3-3 3,0 0-3,0-2 0,-10-3-7,-2-5 4,1-5 6,-2-2-10,2-5 7,0-3-24,0 0 21,2 0-1,1-5 4,0-5 6,3 2-5,4 1 1,-1 3 4,2 0-5,0 3 1,0-1-2,12 0-1,9 1 0,6-2 2,1 0-1,2 0 0,1-1 0,1-1-1,-1-1 1,0 0-10,-2-2 9,-4 1 0,-5-1-3,-6-1 0,-3-1 4,-5-2 3,1-2-2,-2 1 3,-2 1 1,-2 1 5,1 5 21,-2 2 10,0 2 4,0 2 4,0 0-49,0 0-1,0 6-29,0 11 25,0 4 5,1 0 0,2-2 3,5 0-3,0-4 0,3-4 0,4 0-2,0-5 6,0-5-3,7-1-1,-1 0 2,3-5-5,-3-12 4,3-7-1,1-3 2,-1-7 1,-3-6 0,3-5-3,-5-4 0,-4-6 0,-3 1 1,-5 0-1,-5 4 6,-2 8-5,0 8 18,0 13 13,-5 8-12,4 10 31,-1 3-40,-2 11-11,-2 26-16,-3 17 16,6 18 4,0-2-4,3-2 0,0-7 0,0-9 0,12-9 0,6-8-1,0-7-1,3-6-2,1-6 4,3-5-3,1-8-13,4-3-15,1 0-35,-1-12-59,-6-5-84,-7-1-68</inkml:trace>
  <inkml:trace contextRef="#ctx0" brushRef="#br0" timeOffset="37178.1138">7820 13453 39,'0'0'29,"0"0"62,0 0-27,84 0-18,-47 0-6,7 0 9,5 0-33,-4-5 4,-2-1-16,-6 0-2,-7 0-1,0 1-1,-2-2-108,-4-1-159</inkml:trace>
  <inkml:trace contextRef="#ctx0" brushRef="#br0" timeOffset="37412.4761">7743 13276 532,'0'0'37,"0"0"-24,0 0-13,0 0-16,0 0-64,0 0-104</inkml:trace>
  <inkml:trace contextRef="#ctx0" brushRef="#br0" timeOffset="38547.9356">9494 13268 72,'0'0'70,"0"0"-26,0 0 25,0 0-42,14-85-14,-14 66 19,0-1-15,-14 2 49,-4 1-34,-4 3-29,-3 3 26,-2 4-29,2 4 4,0 3-10,-1 0 13,0 7-10,6 6 3,6 5-3,5 8-1,3 7 1,6 7 0,0 6 1,3 2 2,20 2 5,5-5-5,8-2-10,7-5 10,-1-5-8,1-4 8,-4-4-1,-7-1 2,-6-1-6,-10-1 3,-8-2-9,-8 1 11,0-1-4,-8-2 0,-18-2 4,-7-2 12,-3-5-1,-3-3 7,-1-6-14,6 0 9,-1 0-10,1-14-3,7-2-7,6-4-67,5 0-49,4-2-156</inkml:trace>
  <inkml:trace contextRef="#ctx0" brushRef="#br0" timeOffset="39207.5022">10067 13147 150,'0'0'85,"0"0"22,0 0-14,0 0-20,0 0-8,0 0-48,0 3-13,-13 31-4,-1 18 26,-5 5 9,-1 2-12,1-2-19,1-6 4,-1-4-4,1-4-1,0-4-1,0-5-2,3-5-36,2-3-50,2-3-61,4-7-96</inkml:trace>
  <inkml:trace contextRef="#ctx0" brushRef="#br0" timeOffset="39566.857">9730 13186 356,'0'0'98,"0"0"-98,0 0-4,0 0 2,0 0 2,14 86 7,-6-52-2,4-1-5,3-1 1,0-3-1,1-4-29,-2 0-64,0-4-30,-3-8-93</inkml:trace>
  <inkml:trace contextRef="#ctx0" brushRef="#br0" timeOffset="40230.0952">10624 13237 214,'0'0'11,"0"0"-10,-82-48 1,49 34 0,0 5 26,2 2 39,4 2-18,4 2 13,4 2-6,10 1-19,0 0-26,6 0-11,2 0-2,1 6-15,0 17-11,1 8 27,17 6-2,7 4 3,8 1 0,3-2-11,6-5 12,-1 0-5,-3-4-6,-4-3 10,-9-2 0,-6-1-2,-6-1 2,-9 2 3,-4-2-2,0-1-2,-10-2 3,-16-2 2,-5-2 5,-9-2-7,-2-5 6,0-2-3,1-7 0,3-1-4,4 0-1,4-4-9,5-13-70,8-2-124</inkml:trace>
  <inkml:trace contextRef="#ctx0" brushRef="#br0" timeOffset="41011.4298">10846 13172 168,'0'0'160,"0"0"-116,0 0-34,0 0-10,0 0 0,0 0 0,55 0 14,-13 0 33,10 0-17,2 0-14,-3-3-9,-4-2 4,-5 0-11,-7-1-6,-7 3-46,-9-2-71,-10 4-115</inkml:trace>
  <inkml:trace contextRef="#ctx0" brushRef="#br0" timeOffset="41292.5395">11092 13180 143,'0'0'52,"0"0"-9,-10 86 36,5-43-27,-2 1-12,7-2-23,-3-1-6,3-6-8,-2-4 4,2-2-6,0-4-1,0-4 0,0-3-3,0-3-19,0-6-39,0-2 13,2-4 10,10-3-115</inkml:trace>
  <inkml:trace contextRef="#ctx0" brushRef="#br0" timeOffset="41648.782">11547 13195 260,'0'0'42,"0"0"38,0 0-70,0 0 1,0 0-11,-19 90 29,14-45-6,-1 1 13,3-7-18,0-3 7,0-3-21,2-4-4,1-4 1,0-2-1,0-2-28,0-5-40,0-1 38,0-7-38,3-6-130</inkml:trace>
  <inkml:trace contextRef="#ctx0" brushRef="#br0" timeOffset="41914.3955">11580 13113 293,'0'0'57,"0"0"-10,0 0-38,0 0-8,0 0-1,106-65 0,-79 65 3,1 0-4,-1 0 1,-3 2-2,-2 11-1,-5 1-20,-3 6-49,-3 0-38,-6-1-48</inkml:trace>
  <inkml:trace contextRef="#ctx0" brushRef="#br0" timeOffset="42148.7578">11549 13394 185,'0'0'26,"0"0"-26,0 0 0,0 0 62,0 0-9,0 0-9,95 3-19,-65-3-25,-3 0 3,-6 0-3,-5 1-2,-3 8-80,-7 5-59</inkml:trace>
  <inkml:trace contextRef="#ctx0" brushRef="#br0" timeOffset="42351.8712">11531 13705 61,'0'0'81,"0"0"-18,0 0-18,103 0-28,-72-1 2,3-2-12,1-2-7,-2-1-5,1 0-63</inkml:trace>
  <inkml:trace contextRef="#ctx0" brushRef="#br0" timeOffset="42929.97">12105 13157 97,'0'0'189,"0"0"-59,0 0-58,0 0-69,0 0-1,0 0 0,-10 110 17,5-66 12,1-2-17,4-3-11,-3-6-2,3-1 3,0-5-2,0-4-2,0-4-21,0-4-35,0-6-13,0-4-41,0-5-29,10 0-32</inkml:trace>
  <inkml:trace contextRef="#ctx0" brushRef="#br0" timeOffset="43421.8457">12146 13237 17,'0'0'42,"25"-78"29,-12 48-1,-2 7 3,1 8 24,-1 6-41,-1 6-29,3 3-15,2 2-12,4 22 0,-2 9 7,-3 6-6,-6 5 22,-8-2-19,0-3-3,0-7 7,0-6 8,0-3-9,0-8-1,0-4-6,0-5 3,0-3-3,3-3-1,5 0 1,3 0 4,4-14 4,5-9 0,-1-6-7,4-6 5,0-6-5,1 2 1,0 5 1,-1 8-3,-4 8 3,-6 9 4,-5 9-1,2 0-6,-1 7-1,-3 23 1,-4 11 1,-2 7 6,0 3 4,-2 1 11,-5-4-13,4-6 13,1-3-11,2-6-10,0-3 7,0-4-8,0-2-1,0-6-1,0-3-37,2-4-43,5-7-84,2-4-75</inkml:trace>
  <inkml:trace contextRef="#ctx0" brushRef="#br0" timeOffset="52331.3215">13493 13189 258,'0'0'62,"0"0"-19,0 0-35,0 0-8,0 0-115,0 0-46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41:04.3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14871 13606 18,'0'0'2,"0"0"37,0 0 12,0 0 3,0 0-1,0 0-7,0 0 3,39 67-21,-30-62 10,1 1-15,-1-3-10,4-3 5,0 0 2,2 0-3,3 0 1,2-12-3,3-5-3,4-4-7,1-6-4,-1-4 8,0-5-6,-5-4 10,-2-3 0,-1-4-5,-2-3-4,-1-2-2,-4-1-1,-4 0 6,-5 2-7,-3 2 5,0-1 2,-1 4-6,-11-2 7,2 8-8,-2 2 1,-3 9 5,3 7-3,-1 7 1,2 8 2,0 3-3,1 4-4,0 0 1,1 22 0,-2 13-3,4 16 6,1 9-1,3 9 9,3 1-8,0 3 7,0-2-10,3-7 1,9-4 6,3-8-7,3-9-2,3-4 0,2-5 2,3-7 4,-2-6-4,0-5 0,-2-3 5,-7-3-4,4-4-1,-5-4 0,2-1 2,-1-1-2,4 0 0,2-4 2,2-11-2,-1-3 0,2-3-5,-2-2 1,-1-3-12,0 1 4,-3-1-3,-6 2-3,-6 6 18,-5 6 0,-1 2 2,0 8 9,-7-1-6,-1 3-5,-2 0-2,1 0-5,3 3 2,1 9 5,4 5-8,1 0 5,0 3 3,3-2 4,12-3-4,3-1 0,0-4 12,3-1-10,1-3-1,-1-1 1,-2-5 1,5 0 0,0 0-2,1-11-1,-1-8 11,2-5-10,-2-8 0,-2-6 3,1-4-3,-1-8 1,-3-5-2,-1-4 0,-3-1-3,-6-2 3,-3 2 0,-3 1 2,-1 2-2,-2 3 2,0 9 0,0 11 3,0 15 16,0 10 4,0 8 4,0 1-8,0 4-21,0 29-15,0 23 11,0 16 4,0 9 21,-2-2-15,0-6 5,1-2 4,1-8-7,0-4 1,0-9-9,0-7 1,0-4 3,1-4-4,3-3 0,-2-5 3,-2-3-2,0-5 2,0-4-3,0-4 0,0-5 0,0-3 0,0-3 0,0 0 5,0 0-1,0-14 8,5-10-12,2-4-5,4-5 3,3-3-4,2 1-1,0 3 2,-3 2-1,1 6 5,-4 0-13,2 3-4,1 1 11,-2 2-7,2 4 2,-4 0-3,-1 3 0,-4 4 10,0 2-2,-3 2 6,-1 2-4,0 1 5,0 0-4,0 0-13,0 0-42,-5 0-10,-2 0 64,-2 4 5,-1 1-1,2 1 1,1 0 0,-1 1 2,1-1-2,1 1-1,1-2 1,4-2 0,-1-1 0,2-1 0,0-1-5,0 0 4,0 0 0,0 0 1,0 0 0,0 0 1,0 0 4,0 0-3,0 0-2,0 2 3,0-2-2,0 1-2,0 1 1,0-2 0,0 0 0,0 0 1,0 0-1,0 0 7,0 0-4,3 0 8,2-3-11,-1-2 2,2 0 1,0-2-2,3 0-1,6-4 0,1-1 1,4-3-1,1 0 0,1 3 0,-3 0-1,-4 5 1,-1 4 0,-5-1 0,0 4-3,-2 0 0,2 7 2,-1 8 1,-4 3-1,-1 1 3,-3 2 0,0 1 8,0-1-9,-9-2 9,-7-1-1,-2-1-9,-3-4 9,0-1-8,1-3 4,3-4-4,3-2-2,3-3-12,3 0-11,2-8-31,4-7 9,2-3-10,0 5 35,0 0 11,0 6 3,0 4 7,5 3 10,3 0-9,3 0 7,4 3-7,6 8 9,1 3 1,1 2 15,1 2-3,0 0-12,-4 0-2,-2 2 7,0-2-12,-4 0-2,0-2 5,0 1-6,-1-4 2,1-1-3,1-3 1,1-1 7,5-5-7,0-3-1,4 0 6,4-6-2,-2-11 1,-1-2-5,-2-4 0,-4-1 5,-1 0-2,-5 0-3,-4 0 3,-3 1-3,-7 0 5,0 1-5,0 1 1,0 3 6,-9 3-5,-1 3 2,4 7 11,-3 4-1,0 1-10,0 1 1,0 20-5,0 7 3,2 5 0,5-1 5,2-1 5,0-3-10,8-4-3,7-4 0,5-4-2,6-6-14,0-7-55,5-3-20,0 0-124</inkml:trace>
  <inkml:trace contextRef="#ctx0" brushRef="#br0" timeOffset="605.4724">15626 13103 475,'0'0'76,"0"0"-19,0 0-51,0 0-6,0 0-5,0 0-2,-33 0 6,29 5-109,4-1-53,0-1-59</inkml:trace>
  <inkml:trace contextRef="#ctx0" brushRef="#br0" timeOffset="1277.1791">17634 12816 338,'0'0'91,"0"0"-26,0 0-47,0 0-18,0 0 0,0 0 0,3 129 41,-3-70-28,0 0-10,-8-2 17,0-3-9,-1-4 0,4-4-5,4-4-5,-1-4-2,2-7-2,0 0-41,0-6-18,0 1-50,0-5-40,5-5-58</inkml:trace>
  <inkml:trace contextRef="#ctx0" brushRef="#br0" timeOffset="2444.8837">17919 13087 22,'0'0'50,"0"0"15,0 0 17,0 0-28,0 0-10,0 0-33,8-60-9,2 47 21,7 1 7,0 0 2,1 1-15,6 3 9,0 3 1,0 4-7,2 1-13,-3 0-4,-1 10 0,0 8-2,-5 8 0,-6 3 1,-5 4 4,-6 1-5,0 1 4,-7-1 1,-9 0-2,-1-6-3,-2-2 5,2-4-5,2-7-1,1-3 4,8-4-4,5-7 13,1 1-12,0-2 11,0 0 22,3-18-16,16-14-18,5-7-5,8-6-6,2-3 10,-6 1-12,2 2 12,-4 6 0,-6 8 2,-8 9 3,-3 12 0,-6 7 9,-3 3 13,0 0-26,0 1-1,0 23-16,-5 11 17,-8 7 14,3-2-2,2-1-11,7-4 0,1 0-1,0-3 0,10-2 0,7-3-14,5-3-10,2-7-97,0-7-133</inkml:trace>
  <inkml:trace contextRef="#ctx0" brushRef="#br0" timeOffset="2679.2475">18775 13268 347,'0'0'51,"0"0"-51,0 0 0,0 0 8,-22 88 27,2-61-13,-2 0 0,-3-1-19,-3-2-3,-1-5-82,1-2-74,4-6-69</inkml:trace>
  <inkml:trace contextRef="#ctx0" brushRef="#br0" timeOffset="3335.4622">19028 13037 254,'0'0'60,"0"0"-60,0 0-6,0 0 6,0 0 37,0 0-23,-3 97 11,3-72-19,4-2 0,11-4 6,6-4-12,3-3 7,1-6-6,2-4 0,0-2-2,2 0-14,-4-5-28,-6-5 15,-4-3 26,-2 0 2,-2 0 40,0-4-31,-1 3 5,-3 1 49,-2 2-17,-4 5 19,1 2-3,-2 2-1,0 2-25,0 0-36,0 9-7,0 20 0,0 10 7,0 11 4,-8 4-2,-4 3-2,-4 2-1,-2 1 1,-1 2 7,-4-5-7,1-6-1,2-9-2,0-9 3,3-8-2,1-7-7,5-7 8,3-4 1,3-6 9,3-1-8,2 0 9,0-18-10,4-11-16,15-7-9,8-5-1,-1 2 18,4 3 6,0 2 2,1 2 0,4 2 0,5 1-105,2 1-112</inkml:trace>
  <inkml:trace contextRef="#ctx0" brushRef="#br0" timeOffset="3815.2061">19844 12906 271,'0'0'75,"0"0"-32,0 0-6,0 0-24,0 0-4,0 0-9,-6-5-12,12 7 12,10 10 11,5 0 14,3 1-22,8 4 5,6 0 4,2 1-6,4 1-6,-1-1 5,-4 1-4,-6-1 1,-5-2-2,-6-1 2,-5 0-2,-2-1 0,-5-1-5,-7-1 5,-3 2-12,0 1-29,-25 5 41,-11 2 0,-11 3 8,-8 1-4,-6 0-2,-4-1 0,-3-1-4,2-1-18,4-5-116,14-7-114</inkml:trace>
  <inkml:trace contextRef="#ctx0" brushRef="#br0" timeOffset="17371.5395">5371 15474 19,'0'0'50,"0"0"-18,0 0 41,0 0-6,0 0-12,0 0 14,25 46-30,-15-43-29,-1-1-4,5-2-4,4 0 8,0 0-10,1-15 1,6-5-5,-1-5 4,-4-5-13,-4-5-1,-2-2 7,-6 0 7,-3 4 2,-4 9-2,-1 7 3,0 10-2,0 2 15,0 4-1,0 1 0,0 0-14,0 0-1,5 11-18,7 12 15,6 11 0,2 2 3,0 0-1,2-3 2,-1-1 1,0-2 1,-3-3-3,-6-3 3,-6-2-3,-6-2-9,0-2-8,-4-1 17,-15-2 21,-1-5-19,-4-1 3,4-4-2,-2-2-3,4-3-22,0 0-28,3 0-52,3 0-58</inkml:trace>
  <inkml:trace contextRef="#ctx0" brushRef="#br0" timeOffset="17632.5501">6028 15678 539,'0'0'23,"0"0"-20,0 0 2,0 0-5,0 0-30,0 0-56,0-8-2,2-6-60,10-1 56,1 0-8</inkml:trace>
  <inkml:trace contextRef="#ctx0" brushRef="#br0" timeOffset="17976.277">6196 15075 331,'0'0'19,"0"0"28,0-78 11,0 65 9,0 8 31,0 3-9,0 2-51,0 2-38,0 23-16,0 16 16,0 14 0,0 12 31,-2 5-24,1 2 1,1-3-6,0-11 0,0-11-3,3-9 1,10-11-3,-1-6 1,7-6-10,-4-8 3,3-5 3,2-4-9,2 0 1,8-15-35,1-10-52,-1-4-10,-8-2-103</inkml:trace>
  <inkml:trace contextRef="#ctx0" brushRef="#br0" timeOffset="18210.6416">6036 15344 281,'0'0'82,"0"0"-82,0 0 0,0 0 34,0 0 37,82-13-15,-40 4-34,10-2-17,2 1 2,3 2-7,-4 5-60,-4 3-136</inkml:trace>
  <inkml:trace contextRef="#ctx0" brushRef="#br0" timeOffset="18398.1329">6599 15504 581,'0'0'16,"0"0"-16,0 0 0,0 0 3,0 0-3,0 0-100,0 7-186</inkml:trace>
  <inkml:trace contextRef="#ctx0" brushRef="#br0" timeOffset="21544.0161">7720 15231 39,'0'0'104,"0"0"-39,0 0 9,0 0 13,0 0-28,0 0-9,0-9-22,0 9-13,0 0 9,0 0-24,0 0-6,0 7 6,0 9 1,0 5 5,0 2-6,2 1 3,2-2 6,2-1-9,0-1 0,3-2-2,2-3 2,-1-3 0,3-2-1,-2-2 1,0-3-2,0-2 0,3-3-9,2 0 2,1-3-11,0-10-2,-4 0-2,-2-2 15,-2-2 9,-3 1 0,2-4 0,-5 2-1,4 3 2,-4 2-1,-1 3 4,-2 6 4,0 3 29,0 1-4,0 0-33,1 0-3,2 4-13,0 10 15,3 4 1,3 0 0,-2 2 2,4-2-2,2-2 0,1-1 2,1 0-2,0 0 0,0-3 0,-2 0-4,1-4-1,0-3-28,0-4 9,2-1-6,-2 0-9,3-8 8,2-8 5,0-5 19,0-4 3,-5-1-13,-5-3-9,-4 0 23,-3 2 0,-2 4 3,0 4 0,0 2 4,0 4 14,0 2 10,-6 4 4,3 1-7,0 3 4,2 1-19,1 1-5,0 1-2,0 0-6,0 0-2,0 0-11,7 0 12,5 0 4,5 0 0,0 0 0,0 0 0,2 0 2,3 0-2,5-5 0,3 0 0,-2-3 0,-3 2 0,-8 3 0,-8 2 2,-4 1-2,-2 0 0,-3 0 0,0 0-3,0 0 3,0 0-16,0 10 14,0 3 2,0 4 10,0 3-2,0 1-2,0 0 11,0 0-11,4-2-4,5-2-2,0-3 2,4-3 2,6-4-4,7-6 0,4-1 6,5 0 3,-4-8-5,-4-8-4,-4-4 2,-3-5 5,-2-5-4,-2-3-2,-5-4 9,-4 0-5,-1-2-3,-3-5-2,1-1 4,-2-2-2,-2 4-2,0 4 2,0 2 3,0 7-3,1 7-2,-1 10 4,0 5 5,0 7 25,0 1-7,2 4-27,-1 22-24,1 12 24,-2 10 19,3 5-5,-3 1-5,0 0 21,0-6-19,0-7-7,3-4-1,6-5-3,3-3 0,3-4 0,6-6-2,1-3 0,1-6 2,3-4-18,0-3 6,-1-3-7,0 0-26,-2-1 26,-2-13 11,-2-2 6,-4-7-10,-2-1 11,-4-5-2,-3-2 3,-3-2-7,0-7-11,-1 0 8,-2-4 10,0 1 0,0 3-2,0 9 2,0 10 7,0 7 34,0 7 42,0 5-30,0 2-9,-3 0-44,-2 20-6,1 14 6,-1 13 2,2 4 13,3 0-3,0-1-10,0-5 11,0-3-12,0-6-1,0-4 4,0-5-4,0-6 0,0-7 0,0-5 0,0-8-4,0-1 4,0 0 0,5-10 7,2-11-7,4-6-26,4 2 5,-3 6 17,-2 4-2,-1 6 6,2 3-4,0 6-3,0 0-12,4 0-3,3 12 21,2 3-1,0 2-3,2 4 4,1-2-6,-1 1 6,-2-2-9,2-3 7,-7-3 2,1-3-25,-2-3-25,-4-5-1,-1-1 6,2 0-57,-3 0-112</inkml:trace>
  <inkml:trace contextRef="#ctx0" brushRef="#br0" timeOffset="21950.2483">8672 15120 34,'0'0'229,"0"0"-171,0 0-54,0 0 34,0 0-4,0 0-15,26-6 17,1-3 1,7-1-6,7-4-6,4 0-19,3 0-1,0 0-5,-2-1 0,-3 4-28,-7 2-74,-12 2-73,-9 2-76</inkml:trace>
  <inkml:trace contextRef="#ctx0" brushRef="#br0" timeOffset="22168.9874">8540 14871 538,'0'0'3,"0"0"-3,0 0-39,0 0 19,0 0-7,0 0-183</inkml:trace>
  <inkml:trace contextRef="#ctx0" brushRef="#br0" timeOffset="24174.8043">10379 15308 219,'0'0'115,"0"0"-113,0 0 0,0 0 20,0 0 2,0 0-2,0 11 6,5-6-17,-1-3 0,3 1-6,1 0-1,4-3 9,3 0 0,4 0 9,2-6-1,4-10-14,2-5 8,-3-5-12,0-4-3,-3-5 9,-6-1-8,0-3 2,-5-2-3,0-2 2,-2 1 0,-2 0-2,-3 3 0,-1 4 0,-2 4 1,0 6 1,0 6-1,0 6-1,0 6 12,-5 4 11,5 3 12,-3 0-35,-3 21-19,-1 12 19,1 12 3,0 8 0,6-1 18,0 0-21,0-7 2,16-4 3,4-7-4,5-2-1,2-4 0,-1-2-1,1-6-2,0-5-10,2-6-8,2-5 2,5-4-24,-2 0-14,0-12-2,-4-11-1,-3-6 29,-6-3-14,-2-5-11,-5-3 18,-2-2 9,-5-2 29,-2-1 1,-2 3 5,-3 1 45,0 6-2,0 7 13,-2 4-20,-2 8 22,1 6-5,0 6-17,1 2 6,2 2-39,0 8-9,0 21 0,0 8 5,0 8 35,0 0-22,0-1-2,0-2-7,0-4 5,-3-3-14,3-4 0,-1-3 1,-1-3 1,1-4-2,1-2 0,-2-2 2,-2-6 1,4-4-3,0-3 0,0-2 2,0-2-1,0 0 1,0 0 8,0-15-9,4-5-2,7-4-4,2 2-6,5-1 9,1 1-14,-1 5 4,-1 3 2,-5 6-6,-3 3 3,-2 5-13,-1 0 9,6 0 10,3 11 6,-2 4 1,4 3 0,-4 2 1,2-2 1,0 1-2,3-1 0,3-5 0,3 0 2,1-5-2,2-4 4,-6-4-4,0 0 3,-2 0-3,1-12 2,-3-8 1,-3-1-1,-1-3-2,-8 1 0,-4 2 4,-1 0-1,0 4-3,-6 7 5,-7 2 45,4 8-35,-2 0-13,-2 0-1,4 11 2,0 6-4,7 1 1,2 0-17,2-2 17,15-1-4,5-1 1,2-4-2,-5-2-3,2-4-12,0-2-47,0-2-43,1 0-62</inkml:trace>
  <inkml:trace contextRef="#ctx0" brushRef="#br0" timeOffset="24737.2782">10403 15028 172,'0'0'73,"0"0"-55,0 0 33,0 0 5,85 0-7,-45 0-13,8-1-2,10-2 11,3-2-27,7-2-14,4-1-1,5-1-3,0 0-44,-5 0-44,-12 3-44,-14 1-95</inkml:trace>
  <inkml:trace contextRef="#ctx0" brushRef="#br0" timeOffset="28800.7922">12817 15156 113,'0'0'7,"0"0"1,0 0 12,0 0 20,0 0-4,0 0 4,4 33-17,4-30 16,-2 0-8,3-3 2,3 0-16,4 0 3,2 0-13,1-6 1,5-7-7,0-5 1,3-5 3,0-4 0,1-5-5,-1-5 1,-5-5-1,-5-4 0,-4-2-15,-5-1-7,-4-2 17,-1 1-8,-3 2 3,0 2 9,0 1 1,-9 3 1,-1 2-1,1 4 0,-2 4 9,2 6-8,2 10 11,-3 7 22,2 4-23,0 5-11,1 0-17,0 24 17,-1 11 7,2 10-7,2 8 1,2 7 6,2 3-5,0 2 21,0 0 3,5-4-14,2-5 14,1-7-24,3-3 6,3-5-3,4-9-5,0-4 0,4-6-4,0-5 4,2-4 0,-1-5 0,1-7-1,-1-1 1,3 0 3,1-1-3,-2-11-3,1-3 2,-3 0-6,-2 1-9,-4 0-4,-3 0-3,-3 2 8,-3-2 14,-4 2-1,3 1 2,-2 2 3,-2 2-1,0 1-2,-3 3 3,0 1-2,1 2 7,-1 0-8,0 0-2,0 0-1,0 0-7,0 0 7,0 2 0,0 4 6,3-2-2,0 1-1,0-2-1,-1 0-2,-2-3-1,3 0 2,0 0 2,-3 0 2,0 0 27,0 0 12,0 0 0,0 0-6,0-1-29,0-6-2,0 0-2,0 1 0,0 0-1,0 0-1,0 1 2,-3 2 3,0 0-5,1 2 0,2 1 0,-1 0 0,1 0-2,0 0-11,-2 0-3,1 0 11,-1 12 4,2 3 1,-1 3 3,1 2-3,0 1 1,0-2-1,0-1 0,0-3-2,0-2 2,6-2-2,4-3 1,1-2-4,2-3 0,2-3 5,3 0 0,3 0 10,3 0-10,2-11 0,0-2 1,-5-4-1,-3-1-16,-6-1-8,-8-1-28,-4-1 7,0-2 6,-4 4 4,-13-1 5,-4 5 12,1 2 16,0 3 2,-2 3 1,1 1 0,4 1 3,3 2 0,5 0 11,4 2 9,5 1 15,0 0-39,0 0-3,0 0-4,9 0-5,9 0 12,3 0 0,4 0 12,2 0-8,1 0-2,-1 0 2,0 0-1,-3 0 0,-2 0-3,2 0 0,1 0 1,2 0 0,-1 0-1,-5 0 0,-2 0 5,-4 0-5,0 0-3,-8 0 3,-2 0 3,-4 0-3,-1 0-1,0 0 1,0 0 2,0 0-2,0 0-1,0 0 1,-1 0 2,-8 1 22,-2 1-3,-3 1-12,0 0-3,-1 2 28,-1 0-12,-4 5-5,1 0-10,1 2-2,0 5 3,5-1-8,3 1 0,3-1-2,4 1-4,3-3-1,0-1 7,2-1 3,13 0-3,0-2 0,2 0 11,0-4-11,2-2 5,1-1-8,-2-3 8,1 0-7,-2 0 2,2-13-18,2-5-7,-2-2-6,-1-2 24,-1-1-1,-7 0 0,-6 4 8,-2 0 1,-2 6 2,0 5 20,0 1-1,0 6 20,-3-1-17,1 2-23,1 0-4,-2 2-5,1 16 7,2 9 3,-4 7 7,3 7 24,-2 5 1,0 6-7,-2 6-13,2 3-5,-3-1-7,-3 0 7,-3-6-10,-1-5 0,-5-7 0,-1-9 0,2-9-4,5-9-2,5-6 6,2-9-9,4 0 7,-1-5-12,2-14 5,0-5-3,3-5 6,15-2-9,5-4 2,5-2-11,6-3-4,2 0 6,1-4 6,4-3-9,-4 1-17,6-3-8,-3 7-4,-5 5 21,-4 5-24,-7 5 35,-6 5 21,-6 0 1,-5 7 6,-1 2 2,0 1 1,-6 4 11,0 4-14,0 1 12,0 3 30,0 0-17,0 0-31,0 10 0,0 11 0,0 2 41,0 0-3,7-4-12,6-1-6,3-1-20,2-3 2,1-3-2,-2-5-16,2-5-35,-3-1-69,-2 0-126</inkml:trace>
  <inkml:trace contextRef="#ctx0" brushRef="#br0" timeOffset="28988.2858">14388 14762 397,'0'0'180,"0"0"-180,0 0-91,0 0 39,0 0 20,0 0-141</inkml:trace>
  <inkml:trace contextRef="#ctx0" brushRef="#br0" timeOffset="29613.2487">14802 14871 105,'0'0'101,"0"0"-26,0 0-26,0 0-40,-107-4-4,77 21 16,1 5-10,2 7 14,4 4 6,4 0 37,7 0-5,5-4-47,7-3-15,0-4 9,19-4-10,11-3 2,7-6-1,9-4 8,4-5-9,2 0-8,0-3-48,-4-11-69,-5-1-62</inkml:trace>
  <inkml:trace contextRef="#ctx0" brushRef="#br0" timeOffset="43166.302">16368 14846 101,'0'0'47,"0"0"-16,0 0 8,0 0 4,0 0-10,0 0 6,0 0-8,0-12 7,0 10-8,0-1 5,0-1-6,0 1-17,0-1-6,-8 0-4,-1 0-2,-3 0 0,0 1 6,0 0-7,-1-1 2,1 1 3,-3 0 1,3 2-5,-1 1-5,-2 0-2,1 0 4,0 0 6,0 1-3,1 9 0,-1 4 0,2 8-5,-3 5 5,3 3 5,1 3-3,3-1-1,7-3-1,1-1 0,0-4-1,6-3-8,8-5 9,3-3 3,-2-5-3,1-3-1,-1-4-5,2-1 0,3 0 4,4-13-10,0-6-6,2-7 3,-6-1-30,-2 0 42,-6-1 3,-3 6 7,-4 2 6,-2 8 6,-3 5 26,0 4 11,0 2-7,0 1-8,0 0-34,0 0-7,0 11-28,0 13 27,0 11 2,0 9 11,0 4-2,-6 6 10,-3 6 4,-2 3-11,-1-1 19,2-3-17,1-8-15,-3-7 5,-2-5-5,-2-6 0,-2-7-8,-3-8 5,2-6 0,1-8-12,3-4 9,3 0 4,6-18-21,6-10-1,0-10 21,11-5-1,12-5-1,6-4 5,2 2-3,0 4 1,1 3-31,-2 11-49,-2 5-46,-3 5-157</inkml:trace>
  <inkml:trace contextRef="#ctx0" brushRef="#br0" timeOffset="45285.8444">16739 14906 3,'0'0'26,"0"0"12,0 0-26,0 0 25,-71 81 6,63-56 15,3 0 0,2-2-5,3-4-35,0-2-5,0-2-3,0-1-10,13-5 2,0-4 1,0-3 0,5-2 3,0 0 0,3-4 15,-1-7-14,-4-2-1,-5-1 0,-3 4-2,-5-1 5,-3 2-8,0 1 1,0 2 22,0 4-12,0-3 1,0 2-1,0 0-10,0 0 5,0 0-7,0 1 1,0-1 9,0 3-8,0 0 24,0 0 8,0 0-6,0 0 0,0 0-13,0 0-14,0 0 5,0 0-6,0 0 0,0 0 1,0 0 1,0 0-4,0 0 0,0 0-12,0 0 12,0 0-13,0 0 12,0 0 1,0 0 4,0 0-4,0-1 0,0-2 2,0 0 5,-3-2-5,2 2 0,1-1 0,-4-3 3,2 2-6,-1-1 3,0-1 0,0 2 3,-2 0-3,2 1 0,-1-1 0,2 3 4,1 1-6,1-1 2,0 2 0,0 0 1,0 0-1,0 0-3,0-1 2,0 1 1,0-1 3,0-1 1,0 1-1,0-1 12,0 1-15,0-1 0,0-1 5,0 1-4,0-1-1,0-1 1,0 1 0,0 0 12,0 0-12,0 3 10,0 0-1,0 0-4,0 0-6,0 0-4,0 3-5,0 9 6,0 4 3,6 4 0,0 0 1,1-1-1,4 1 2,1-2-2,-2-2 0,5 0 0,0-3 0,3-1-2,-1-1-1,5-4-2,2-4 5,1-3-3,5 0 7,2 0-9,0-7 5,1-8 0,-2-5 3,2-7-3,-2-5 0,2-4-2,-2-6 4,-1-1 0,-3-2-2,-6 3 0,-9 0 3,-5 3-3,-4 0 3,-3 2-3,0 0 3,0 2 2,0 3-5,0 2 0,0 6-3,0 4 6,0 5-3,-1 6 0,-1 4 2,1 4 12,-1 1-14,1 0-2,-4 3-8,-1 24-1,-5 15 10,-1 14 1,1 1 0,1 0 14,4-4-14,1-6 0,4-4 8,1-4-8,0-3 0,0-2 0,0-5 3,3-1-8,9-3 5,4-4-5,2-3 5,6-4 0,1-2 0,2-4-3,1-4 6,1-4 6,-1 0-9,-1 0 0,-1-9 0,0-6 1,0-4-1,-3-6-2,-3-2-18,1-3 9,-4-1-25,-4-1-8,-6 3 15,-1 2-4,-6 6 23,0 3 4,0 5 6,-7 5 6,-1 3 11,2 4 2,-2 1-17,-2 0 14,1 15-16,-1 8 0,0 2 6,5 4-5,2-4 0,3 1 12,0-3 7,0-4-15,8-2-2,5-5-3,3-5-6,7-4 6,2-3 5,6 0 4,-1-7 4,-2-10-10,-1-3 0,-4-1-3,-2-3-4,-1 1 2,-3 3-13,-2 5 10,-6 4 4,-5 7 2,-2 2 5,2 2-4,2 0 0,3 0-3,3 8 1,1 4 0,-1 4 1,1 4 2,-2-1 3,-2 1-2,-4-2 0,-2-1-7,-3-2 3,0 0-1,-15-2-5,-9 0-10,-6-3-32,-1-1-101,-1-6-84</inkml:trace>
  <inkml:trace contextRef="#ctx0" brushRef="#br0" timeOffset="45645.2005">17022 14751 214,'0'0'23,"0"0"-16,0 0 29,110-7 41,-55 1 3,12-3-39,7-2-7,1-1-34,-5 3 0,-8 0-7,-12 5-75,-14 0-66</inkml:trace>
  <inkml:trace contextRef="#ctx0" brushRef="#br0" timeOffset="46702.545">18464 14961 76,'0'0'123,"0"0"-111,0 0-11,0 0 4,0 0 47,0 0 6,3 22-23,-3-11 0,0-1 2,-3 1-37,-8 1 20,-1 1-19,-4 0-1,1 1-27,-3 1-45,-4 0-100</inkml:trace>
  <inkml:trace contextRef="#ctx0" brushRef="#br0" timeOffset="60000.9024">19302 14525 51,'0'0'124,"0"0"-64,0 0-20,0 0 3,0 0 1,0 0-21,20 0 1,-5 0 13,0 0-11,4 0 1,8 0-2,1 0 10,6-6 1,4-1-32,2-4 3,3 1-4,-5 1-3,-7 2-1,-9 2-51,-10 3-41,-9 2-15,-3 0-142</inkml:trace>
  <inkml:trace contextRef="#ctx0" brushRef="#br0" timeOffset="60268.0396">19519 14511 28,'0'0'151,"0"0"-118,0 0-15,0 0-5,0 0 29,0 0 80,1 94-61,5-56 15,2 1-4,-2 0-43,-1-1 1,-3-4-26,-1 1-3,-1-3 7,0-4-8,0 1-4,-6-2-9,-8-2-68,-2 0-49,-1-6-155</inkml:trace>
  <inkml:trace contextRef="#ctx0" brushRef="#br0" timeOffset="60486.9276">19414 15036 212,'0'0'119,"0"0"-68,0 0-12,0 0-12,0 0-22,0 0 20,43 0 4,-17 0-11,-1-6-9,1 1-9,-3 1-8,1 1-4,-4 0-80,1 1-87</inkml:trace>
  <inkml:trace contextRef="#ctx0" brushRef="#br0" timeOffset="60908.6304">20039 14533 210,'0'0'136,"0"0"-81,0 0-50,0 0-1,86-24 13,-55 16-7,3 3 26,-3 0-11,-1 0-22,-3 2 9,-1 3-11,-6 0-1,-2 0-7,-6 0-60,-1 0-39,-5 0-58</inkml:trace>
  <inkml:trace contextRef="#ctx0" brushRef="#br0" timeOffset="61142.9922">20281 14480 126,'0'0'47,"0"0"50,0 0 1,-25 99-23,21-62-13,3-1-16,-2 0-17,3-3-20,0-1 6,0 0-15,0-4 0,-1 1 4,-5-1-4,0-2-4,0-2-58,1-3-80,2-4-113</inkml:trace>
  <inkml:trace contextRef="#ctx0" brushRef="#br0" timeOffset="61887.8542">20743 14409 70,'0'0'61,"0"0"-30,0 0 11,0 0 6,0 0 46,0 0-40,0 64-45,0-43-2,-8 2-7,-1-1 0,-1 0 0,0 3-38,1-4-27,3-3-130</inkml:trace>
  <inkml:trace contextRef="#ctx0" brushRef="#br0" timeOffset="63257.6752">21036 15001 69,'0'0'31,"0"0"-3,0 0-1,0 0 17,0 0-5,0 0-9,19 21-5,-16-21 1,3 0 15,5 0 18,4-3-10,1-9-21,3-4 3,1-2-18,-1-4-2,2-3-2,0-3-4,-1-6-1,-3-3-4,0-7 1,-2-5 1,-2-1-2,-3-3 0,-2 1-3,-4 5 6,-4 3-2,0 6-1,-1 8 1,-11 6 15,-1 6-10,1 7-1,0 7 7,1 3-9,2 1 6,-2 7-6,-3 23 8,-1 15-9,3 15 7,3 11 7,4 6 11,5-2-12,0-2 3,0-12-18,16-6 10,3-9-15,2-7 5,3-9 0,1-6 1,0-8-1,2-9 2,4-7-2,5 0 0,6-18-2,1-14-3,-1-9-6,-3-8 11,-4-7-9,-6-5 6,-2-6-5,-3 0 5,0-3-3,-6 1 6,0 6 0,-6 9 0,-8 11 1,-4 15 4,0 13-2,-6 8 13,-7 7 2,-7 5-18,-2 32 0,-4 18 0,1 19 1,7 10 12,6 0-13,11-4-4,1-9 0,1-10 4,17-8 0,8-8-2,10-7-5,7-5 4,8-7-33,4-10-116,-2-8-111</inkml:trace>
  <inkml:trace contextRef="#ctx0" brushRef="#br0" timeOffset="64939.4225">22816 14724 266,'0'0'19,"0"0"-8,0 0-3,0 0 14,0 0-5,0 0-13,0 44 15,6-41 9,0-2 0,1-1 15,5 0-25,2 0 13,0 0-1,3-4-18,2-7 2,2-2-14,2-4 3,1-4 3,-1-5-5,3-5 0,-5-4-1,-2-4 2,-3-3-3,-7 0 1,-4 0 0,-4 1 3,-1 5-3,0 3 0,0 6-2,0 5 7,-3 6 1,-1 9 0,1 1 12,3 4 22,-2 2-14,2 0-26,-3 10-24,-2 18 24,2 14 2,1 12-2,2 8 3,0 4 10,0 0-5,0-7 1,10-7-9,2-6 6,0-7-5,3-6-1,-3-7-5,1-4 1,-2-8 4,1-5-4,3-7-6,-2-2-13,4 0 23,-4-5-13,0-10 4,-5-6 7,-3-3-23,-2-2 5,-2 0 0,1 2 1,-1 3 19,1 2-4,-1 2 4,2 3-2,1 4 2,2 1-2,3 3-2,6 2-7,2 1 8,5 3-4,5-2 7,6 2 0,1 0 0,8 0 0,5-2 0,7-1 3,2-1-1,-1 0-2,-8 1 0,-9-1-1,-12 1 1,-7-1 0,-6-2 0,-6-2 1,-4-1 6,-3 0-6,0 0-1,0 3 13,-10 5-9,-8 1 3,-3 0 13,-3 10-16,-3 11 9,5 5 9,2 1 5,6 0 14,8-1-39,6-2 7,0-2-7,4-2-2,15-2 1,4-3 1,5-5-1,4-3 2,5-3-3,5-4-62,1 0-50,2 0 21,-3-3-212</inkml:trace>
  <inkml:trace contextRef="#ctx0" brushRef="#br0" timeOffset="66934.7123">20365 14140 35,'0'0'106,"0"0"-23,0 0-36,0 0 29,0 0-8,0 0-20,0-19 9,0 19-4,0 0-18,0 0-2,0 0-18,0 0-13,0 0-4,-3 0-8,-2 14 10,-2 11 17,-4 5-11,2 2-1,0 4-5,2 3 5,-5 5 3,1 2-7,1 5-1,-5-1 6,5 0-5,-2-2 3,1-6-4,4-1 0,-2-1 4,2-1-4,-3 2 0,1-2 6,-2 2 4,0-2-3,0 0-3,1-2-4,3-3 16,4-4-16,1-3 3,2-2 0,0-5-3,0-3-2,8-4 0,8-5 2,7-8 5,14 0-4,8-6-1,7-15-7,2-2-40,-4-3-107,-9 2-41,-11 2-132</inkml:trace>
  <inkml:trace contextRef="#ctx0" brushRef="#br0" timeOffset="68444.653">19992 14556 31,'0'0'36,"0"0"4,0 0 2,0 0-10,0 0 10,0 0 18,13 0-11,-9-2-29,4 1-4,3 1-12,5 0 11,3-2 1,5-1-3,3 0 0,3 0-8,0 0-5,1 0 13,0 0-12,2 0 6,0-2 3,-2 1-8,-2 1 3,-3 0-5,-3 0 0,-4 0 0,-1 0 1,-3 1-1,-2 2 0,0-1 1,-2 1 0,0 0-1,-4 0 0,-1 0-5,0 0-2,-5 0-17,-1 0-21,0 0-62,0 0-13,-7 4-46</inkml:trace>
  <inkml:trace contextRef="#ctx0" brushRef="#br0" timeOffset="70674.6879">25352 14274 113,'0'0'80,"0"0"-61,0 0 4,0 0 23,0 0 20,0 0-28,84-9 9,-52 2-4,9 0-25,6 0 3,6 1-13,-2 0-8,-2 0 3,-7 3-3,-7 2-44,-3-1-7,-7 2-39,-7-2-38,-11 2-84</inkml:trace>
  <inkml:trace contextRef="#ctx0" brushRef="#br0" timeOffset="70987.1716">25709 14240 110,'0'0'2,"0"0"31,0 0 58,0 0-21,-23 96 13,19-65-40,1 3 20,0 3-10,0 1-27,-3 0-11,2-2-1,-1-3-11,2-2 4,0 0-7,-3-4 1,0-5-8,0-2-24,3-4-39,3-2-45,0-5-82,0-6 10</inkml:trace>
  <inkml:trace contextRef="#ctx0" brushRef="#br0" timeOffset="71528.9111">26089 14272 339,'0'0'69,"0"0"-55,0 0 7,0 0-14,0 0 15,0 0-1,-4 100 55,-2-53-38,1-2-9,2 0-3,-3-4-25,6-5 7,0-3-8,0-6-11,0-4-20,0-5-37,0-7-7,0-3-7,0-8-56,6 0-106</inkml:trace>
  <inkml:trace contextRef="#ctx0" brushRef="#br0" timeOffset="71982.0106">26124 14170 135,'0'0'77,"0"0"-20,0 0 2,0 0-24,72-79-26,-46 74 13,1 5-13,-3 0 1,-4 21-2,-7 9-2,-10 8 1,-3 4-7,-9 0-11,-21 2 9,-8-5-35,-2-4-7,1-7-2,8-10-3,9-6 34,5-4 13,10-6 2,4 0 9,3-2 6,0 0 7,0 3-20,9 3 3,9 2 20,9 3 21,1-3-10,3 5 9,-1 0-11,-2 2-12,-2 1 4,-4 1-19,-8 1-2,-3 0-5,-3-1-14,-4 0-30,-1-3-24,-1 0-32,-2-5-71</inkml:trace>
  <inkml:trace contextRef="#ctx0" brushRef="#br0" timeOffset="72339.8055">26683 14187 332,'0'0'43,"0"0"-23,0 0-20,0 0 2,0 0 15,-33 102 14,23-50-7,-2 0 8,0-1 9,3-1-22,1-8-14,1-4-2,3-7-3,1-5-6,0-5-16,0-4-46,3-7-17,0-5-43,0-5-79</inkml:trace>
  <inkml:trace contextRef="#ctx0" brushRef="#br0" timeOffset="72633.5693">26811 14059 226,'0'0'35,"0"0"66,0 0-30,0 0-6,0 0-18,0 0-47,27-14 0,-10 57 15,-4 11 29,-1 6-5,-9 0-13,-3-2-14,0-3 7,0-3-15,-3-2-1,-9-6 4,2-5-7,0-6 0,0-4-3,4-6-66,-1-7-51,1-8-65,-2-8-139</inkml:trace>
  <inkml:trace contextRef="#ctx0" brushRef="#br0" timeOffset="72836.6851">26640 14527 311,'0'0'109,"0"0"-109,0 0 6,0 0-2,80-16-4,-50 9 3,0 3-6,-3-2-74,0 0-137</inkml:trace>
  <inkml:trace contextRef="#ctx0" brushRef="#br0" timeOffset="83463.6155">27114 14135 41,'0'0'123,"0"0"-65,0 0 21,0 0 5,0 0-13,0 0-11,0 0-22,0 0-18,6-7-14,-6 10-6,0 20 0,0 11 0,0 7 24,-9 2 3,2 5-10,-1-4-8,4 0-9,-1-2 2,1-4 3,4-4-5,0-2-8,0-3-13,0-5-46,-2-3-23,2-8-24,0-3-43,-1-9-50</inkml:trace>
  <inkml:trace contextRef="#ctx0" brushRef="#br0" timeOffset="83958.4884">27169 14151 147,'0'0'120,"0"0"-42,0 0 0,0 0-6,0 0-48,0 0-24,7 4-11,-2 29 11,3 7 14,-1 0 8,-1-1-18,0 2-1,3-1 8,-1-1-5,-1-2-4,5-5 3,-2-6-3,1-1 0,-1-6-2,-1-4 0,-1-3-3,-2-6 3,-1-3 0,-2-1 0,2-2 0,0 0 10,4-6-2,2-14 7,0-5 11,1-7-23,1-4 10,-4-4-6,-1 1-6,-4 0 14,-1 2-15,-2 2 1,-1 2 3,0 3-4,0 3 0,0 1-2,3 3-30,-1 5-19,2 5-63,-2 5-67</inkml:trace>
  <inkml:trace contextRef="#ctx0" brushRef="#br0" timeOffset="84505.3346">27802 14226 184,'0'0'45,"0"0"-38,0 0 2,0 0 25,0 0-11,0 0-14,-66-61-3,48 59 32,3 2-30,1 0-1,1 0 1,2 7-8,0 10-2,4 4-4,1 3 0,6 5-2,0-1 14,3-1-6,12 2 7,5-2-7,2 2 0,3-3 5,0 1-4,-3-5-1,1 0 0,-7-2 1,-2-3 1,-7-2-2,-4-4 0,-3 0-1,0 0-4,-3-2 5,-13-1-8,-8 1 20,-2-4-12,-2 1 0,-2-1-4,2 0 3,1-4-14,3 0-140,5-1-46</inkml:trace>
  <inkml:trace contextRef="#ctx0" brushRef="#br0" timeOffset="85251.3075">28126 14131 29,'0'0'116,"0"0"-106,0 0-5,0 0 45,0 0-2,-30 87 14,25-51-14,1 2-12,1 1 20,0 0-36,3-1-5,0-2 6,0-1-17,-2-3-4,-4-1 7,1-2-7,-4-4 0,-1-1-20,-1-4-47,0-4-14,2-5-66,3-6-65</inkml:trace>
  <inkml:trace contextRef="#ctx0" brushRef="#br0" timeOffset="85548.1697">28148 14094 231,'0'0'63,"0"0"-5,0 0-28,0 0 7,80-56 0,-50 51-26,2 5 14,0 0-8,0 0-12,-2 0-3,-5 8 0,-2 4-4,-4 3-18,-6 3-57,-6 3-42,-7 2-74</inkml:trace>
  <inkml:trace contextRef="#ctx0" brushRef="#br0" timeOffset="85782.5359">28130 14398 162,'0'0'39,"0"0"-17,0 0-4,0 0 101,0 0-46,100 1-24,-58-2-16,0-2-27,-5-1-6,-10 3-5,-2 1-70,-7 0-47,-6 0-92</inkml:trace>
  <inkml:trace contextRef="#ctx0" brushRef="#br0" timeOffset="86265.9218">28854 14200 156,'0'0'36,"0"0"-12,0 0 28,-97-10-2,67 34-29,-2 8 3,4 8-2,3 5-6,4 4 6,9 0-2,6-1-11,6-4-8,0-4 0,8-5-1,15-6 0,3-5 0,3-6 6,4-6 0,2-7 29,1-5-15,-2 0-7,-3-10 2,-2-6-5,-6-5 1,-5-5 13,0-2-5,-7-7 9,-4-4-28,-1-3 1,-6-5-1,0 1-14,-9 2-15,-6 4-36,-6 11-21,0 6-13,-3 10-52</inkml:trace>
  <inkml:trace contextRef="#ctx0" brushRef="#br0" timeOffset="86776.4106">29173 14183 191,'0'0'192,"0"0"-79,0 0-104,0 0-9,0 0-6,-9 93 6,1-41 20,2 4 8,1-5 6,2-3-19,1-4-9,1-6 0,-1-7-5,1-2-2,-2-8-19,0-3-54,1-6 3,2-6-53,0-6-57</inkml:trace>
  <inkml:trace contextRef="#ctx0" brushRef="#br0" timeOffset="87260.7744">29230 14135 222,'0'0'45,"0"0"26,31-88-8,-16 68 3,3 7-33,3 5-2,2 8-18,6 0-9,1 20 18,-3 10-13,-3 9-7,-5 1 3,-13 1 2,-6 1-14,-21-1 7,-21-3-33,-10-4-28,0-5-16,6-8 34,11-7-16,10-8 59,13-6 12,7 0 5,1 0 0,4 0 19,0 0 23,0 0-53,4 5 1,14 8-7,8 5 34,2 3-7,-1 1-3,1 2 7,3-1-17,2 0-5,0-2-2,-1-3-4,-3-3-6,-6-2-1,-4 1-58,1-2-18,-5 0-6,-2-3 3,-3-6-149</inkml:trace>
  <inkml:trace contextRef="#ctx0" brushRef="#br0" timeOffset="87635.7531">29738 14094 44,'0'0'101,"0"0"5,0 0-55,0 0-32,0 0 80,5 105-39,-8-53-2,-9 0-7,2-1-20,0-4 11,2-5-40,2-5 5,1-3-7,4-8-8,-1-3-23,2-5-62,0-7-7,0-7-68,0-4-67</inkml:trace>
  <inkml:trace contextRef="#ctx0" brushRef="#br0" timeOffset="88182.6032">29810 14113 118,'0'0'50,"0"0"-23,0 0 59,19-82-3,-13 71-27,0 2-16,0 3-24,2 0-1,4 4-4,-2 2-2,5 0 1,0 18-7,1 16 2,-2 8 24,-3 4 7,-4-4-15,-6-1-7,-1-8-7,0-4 1,0-5-7,0-6-2,0-4 2,0-4-1,0-6 10,0 0-10,0-4 1,0 0 7,0 0-3,2-10 5,14-15-7,8-8 2,3-4-7,-2-2 2,-4 2 0,0-1 0,0 4 0,-4 8 0,-3 9-3,-5 9 3,-4 6 0,-2 2-9,4 6-11,4 19 20,-2 11 6,-3 5 5,-1 3 18,-5-2-11,0-1 3,0-2-18,0 0-2,-1-1 7,-3-1-8,2-2-3,1-5-7,1-4-46,0-5-22,0-6-72,0-5-65</inkml:trace>
  <inkml:trace contextRef="#ctx0" brushRef="#br0" timeOffset="88997.6718">30510 14124 258,'0'0'108,"0"0"-84,0 0 0,0 0-19,0 0-5,0 0 0,3 60 24,-3-16 36,0 2-7,0-2-12,0-3-2,0-2-24,0-5-6,0-2 1,0-3-10,0-4 2,0-1-2,0-6-64,0-4-46,0-7-88,0-5-57</inkml:trace>
  <inkml:trace contextRef="#ctx0" brushRef="#br0" timeOffset="89263.283">30581 14138 212,'0'0'102,"0"0"-48,0 0 2,0 0 12,0 0-42,94-79-8,-65 73-1,-4 2-15,2 4 3,0 0-6,-3 0 1,1 3-44,-3 8-29,-6 4-61,-11 1-11,-5 0-17</inkml:trace>
  <inkml:trace contextRef="#ctx0" brushRef="#br0" timeOffset="89466.3961">30555 14336 95,'0'0'69,"0"0"-41,0 0 8,0 0 80,0 0-23,0 0-30,89 7-41,-61-5-6,-2 2-16,-3 3-2,-9 3-25,-9 2-105,-5 5-77</inkml:trace>
  <inkml:trace contextRef="#ctx0" brushRef="#br0" timeOffset="89669.5119">30539 14587 128,'0'0'84,"0"0"-70,0 0 27,0 0 76,0 0-38,0 0-1,91 20-37,-56-18-38,1-1 7,-6-1-10,-4 0-60,0 0-86,-7 0-149</inkml:trace>
  <inkml:trace contextRef="#ctx0" brushRef="#br0" timeOffset="90001.6458">31284 14188 392,'0'0'132,"0"0"-125,0 0-7,0 0-24,0 0 24,-18 95 18,11-50-8,-2-3-7,-1-1 1,0-2-4,1-6-6,-1-2-51,3-9-47,-1-7-64</inkml:trace>
  <inkml:trace contextRef="#ctx0" brushRef="#br0" timeOffset="90329.7553">31250 14085 87,'0'0'250,"0"0"-221,0 0 15,103-79-2,-67 79 2,7 5-4,0 25-37,2 12-1,-2 6 9,-6 9-10,-7 2 1,-9-2-2,-12 2 3,-9-6-3,0-5 0,-21-3 0,-8-7-2,-9-6 2,-2-2 19,-3-9-14,1-3-3,3-7-2,1-1-19,3-5-10,4-2-51,1-3-120</inkml:trace>
  <inkml:trace contextRef="#ctx0" brushRef="#br0" timeOffset="113432.1424">32626 14517 145,'0'0'60,"0"0"31,0 0 2,0 0-29,0 0-19,0 0-4,0-40-12,-3 33-17,1-2 12,-1-2-4,0 1-6,-2-3-9,1 2-5,-5 0 5,2 1-5,-2-1 0,-1 4-2,2-1-1,-1 3-3,1 0 6,-2 2-5,1-1 11,0 3-12,-4 1-33,-1 0 39,-2 1 1,-1 14-1,1 9-4,1 4 3,0 3-3,3 1 0,1-3 6,3-2-4,5-5 2,3-3-6,0-2-8,0-3 13,3-4 2,9-3-6,3-3-2,5-3 0,7-1 6,2 0-22,0-12 4,1-8 3,-6-1 3,-1-2 11,-6-3 2,-1 2 0,-2 1 2,-6 7-2,-2 4 0,-3 6 5,-3 2 23,0 3 20,0 1-36,0 0-12,-2 0-27,-7 10 26,0 7 1,1 5 0,0 0 4,5-1-8,1 0 1,2 1-1,0-2-2,2-5 12,10-1-3,1-4-3,2-5 4,5 0 5,3-5-7,4 0-1,3-11 12,1-9-13,2-2 1,0-5-1,-2-3 0,-2-4-1,-5 1 1,-6 2 0,-6 7 5,-4 4-4,-6 9 20,-1 7 29,-1 0-16,0 4 7,0 0-41,0 0-9,3 16-7,2 10 9,3 5 7,3 4 2,4-2 1,1-3 0,0-1 1,-2-4-2,-5-4 3,-1-1-5,-3-4 0,-5 1 0,0-2-10,-8-1-2,-17-3-37,-5 2-26,-4-6-52,-2-2-115</inkml:trace>
  <inkml:trace contextRef="#ctx0" brushRef="#br0" timeOffset="116359.4421">7971 16719 238,'0'0'136,"0"0"-32,0 0-31,0 0-21,0 0-13,0 0-3,-8-29-17,8 29-17,0 0-2,0 0-4,0 13-6,0 19 9,11 13 2,3 17 2,0 10 15,0 8-8,1 1 3,-6-2-10,-3-4-2,0-5 13,-2 1-12,-1-5-1,0-4-1,-3-6 5,0-6-2,0-4-3,0-2-10,0 0 9,0-7-29,0-5 8,-3-9-35,1-13-41,2-10-23,0 0-172</inkml:trace>
  <inkml:trace contextRef="#ctx0" brushRef="#br0" timeOffset="117603.8663">8323 17104 51,'0'0'92,"0"0"-34,0 0-15,0 0-2,0 0 1,0 0-7,0 0-15,52-86 19,-38 77-12,5 2-9,0 4-8,0 1-8,1 2 0,4 0-2,-4 0 0,2 11 2,-3 7-2,-2 4 0,-1 4 3,-5 4-3,-4 0 0,-4 3-2,-3-3 7,0 0-5,-3 0 5,-9-3 4,-4-1-4,2-2-4,2-4 2,-1-5-3,4-2 1,1-4-6,3-3 0,2-4-5,3-2 5,0 0 5,0 0 0,0-2 8,0-9-5,7-5-3,2-2 0,3-1 0,3-4 1,-2-1-1,5-6 1,2-3-1,2-5 0,3-1 3,-1-2-3,-1 5 0,-4 8 4,-7 0-3,0 10 7,-8 5 3,-2 7 13,-2 4 24,0 2 16,0 0-24,0 0-40,-8 14 0,-5 13 0,1 11 0,1 2 3,4 3-3,4-3 1,3-5 1,0-4 0,5-2 3,8-5-5,2 0 0,4-6 1,4-1-4,1-5-18,4-5-68,-1-2-43,1-5-160</inkml:trace>
  <inkml:trace contextRef="#ctx0" brushRef="#br0" timeOffset="117978.8455">9241 17299 383,'0'0'178,"0"0"-121,0 0-57,0 0-3,0 0-9,0 0 12,0 47 3,0-24 8,-5 1-7,-4 0-3,-1-2-2,2 3-62,1-4-107,1-8-132</inkml:trace>
  <inkml:trace contextRef="#ctx0" brushRef="#br0" timeOffset="118780.4508">9559 16958 289,'0'0'125,"0"0"-56,0 0 10,0 0-76,0 0 1,0 0 17,-30 89 23,30-52-8,0-3-21,0-5-14,10-1 7,4-7-8,5-3-12,3-5 12,9-2 0,4-7 8,1-4-2,1 0-5,-1-8-1,-2-14-3,-4-4-17,-8 1 3,-8-3 10,-4 0 6,-5 3 1,-4 4 0,-1 6 13,0 7-4,0 7 19,0 1 2,0 0-30,2 18-17,1 15 7,0 9 10,-3 5 7,0 4-7,0-1 0,-11 1 6,-7-2-4,0 1-1,-4-1-1,0 0 1,-1-6-1,-1-2 0,2-6-4,0-3-1,1-8-3,0-5 16,5-7-19,2-7 22,6-5-7,2 0 13,4-17 7,2-10 1,7-7-25,21-4 7,11-8-7,8 1 1,3 5-3,-1 1-31,-4 7-58,-9 6-131,-9 3-187</inkml:trace>
  <inkml:trace contextRef="#ctx0" brushRef="#br0" timeOffset="119467.9125">10319 16679 16,'0'0'292,"0"0"-215,0 0-77,0 0-10,0 0 10,0 0 2,0 73 2,24-51 11,6 2 31,4 0 10,5-1-25,6 0-2,1-1-7,2 1-9,-2 1-5,-1 0-7,-6-1 4,-5-1-5,-4-2-7,-3-2 3,-9-3-36,-5-2 22,-10-1-8,0 1-4,-3-2 18,0 3 7,-15 0 5,-7 0 27,-7 3 15,-7 1 14,-5 0-3,-4 2-19,-7 2-5,2 4-27,-3-2 0,2 1-1,8 0-1,7-2-10,5-2-70,7-3-73,6-7-57</inkml:trace>
  <inkml:trace contextRef="#ctx0" brushRef="#br0" timeOffset="127879.8185">11611 17129 22,'0'0'33,"0"0"7,0 0 0,0 0-12,0 0-4,0 0-4,0 0 4,5 0 1,-2 0-8,3 0-4,4 0-11,2 0-1,7 0 5,5 0-5,2 0 2,11 0-3,3 0 1,9 0-2,5 0 4,3 0-4,3 0 1,2 0-1,4 0-7,7 0-35,5 0 0,8 0 3,8 0 35,6-4 5,4-2 2,-5 0-2,-2 3 3,-9 1-3,-3 2 0,-6 0-3,-7 0 4,-7 0-1,-9 0 8,-4 0-8,-8 3 9,-5-1 1,-4 0-6,-7-2 7,-3 0-1,-5 0 13,-5 0-7,-5 0-4,-4 0 8,-3-2 6,-3-1 18,2 1 9,-2-1-16,0 0-1,0-1-17,0-2-18,0 0 11,0 0-7,0-2-1,0 2 6,-2-1-9,-5 1-2,-4 0 1,-5 0-2,1 0-17,-6 1 0,0-4 8,3 1 2,-3 3 1,3-1-2,1-2 9,3 2 1,-1 0 0,6 1 0,2 1 0,-2 1 11,7 1-2,1 1 8,1 0 3,0-1-16,0 2 8,0 0 0,0 0-3,0 0 11,0 0-20,0 0-4,3 0 4,13 0 3,4 0 17,5 9-8,3 3-4,2 3 12,2 2-9,-4-1 0,-4 0-4,-4 0-5,-9-1 4,-2-2-6,-9 1 1,0 1-3,-6 2 10,-16 1-1,-8 1 14,-1 1-18,-4-4-3,-1 2-3,2 0-37,3 0-34,4-1-76,6-1-42,9-3-52</inkml:trace>
  <inkml:trace contextRef="#ctx0" brushRef="#br0" timeOffset="129063.6913">14559 16515 49,'0'0'71,"0"0"1,0 0-8,0 0 13,0 0-10,0 0-17,0-10-15,0 10-21,3 0-13,3 10 0,5 19 0,5 14 37,1 16-1,1 11 2,-2 4-5,-3 2-7,-4-2-16,3-5 18,-3-3-16,-1-5-1,2-6-6,-4-5-6,-3-5 8,2-6-8,-4-5-1,-1-4-2,0-7-15,0-2-17,-6-5-32,3-6-56,1-8-2,2-2-137</inkml:trace>
  <inkml:trace contextRef="#ctx0" brushRef="#br0" timeOffset="130171.4073">15307 16703 205,'0'0'104,"0"0"-48,0 0-37,0 0 10,49-90 24,-34 77-27,1-1 10,2 5-15,3 5-8,3 4 0,3 0-9,-1 9-4,2 16 9,-1 10-5,-4 8-3,-6 7 2,-5 1 1,-11 2 9,-1-2-13,-6-3 3,-13-1-3,-3-5 0,0-4 9,0-6-9,1-6 4,3-5-8,2-4 4,5-3-4,4-8 3,3-2-17,2-4 4,2 0 3,0 0 1,0 0 10,2-13 0,9-10-23,5-4 23,1-3-6,3-2 6,2-2-3,4-7 6,2-1-5,5-4 2,0 2 0,-1 2 3,-3-1-2,-7 6 0,-4 4 10,-3 6 3,-6 5 7,-5 9 6,0 5-7,-4 6 26,0 2-7,0 2-39,-8 24-3,-9 16 3,-5 11 7,0 2-5,7-2-2,6-5 13,6-3-13,3-3 1,0-7-1,10-2 0,2-6-1,6-3-18,3-4-43,6-7-56,4-5-64,2-8-175</inkml:trace>
  <inkml:trace contextRef="#ctx0" brushRef="#br0" timeOffset="130515.1364">16344 17115 416,'0'0'156,"0"0"-105,0 0-51,0 0 0,0 0-14,0 0 14,-5 60 0,-7-36 5,0 0-1,-1-2-4,1-1-32,1 1-82,1-6-63,1-4-77</inkml:trace>
  <inkml:trace contextRef="#ctx0" brushRef="#br0" timeOffset="136340.0753">17042 16624 89,'0'0'87,"0"0"-11,0 0 6,0 0 4,0 0-17,0 0 16,0 0-58,-12-20-12,11 20-15,-1 20-7,2 9 7,0 3 7,0 3-1,2-2 0,13-3-6,4-2 0,3-5 6,2-3-6,0-5 0,1-3 1,1-3-1,2-6 6,-1-3-6,1 0-3,-1-7-1,-1-14-6,-1-5 9,0-5 1,-1-3 0,-6 2 0,-2 3 0,-3 3 0,-5 8 2,-3 6 0,-2 6-2,-3 6 33,0 0 1,0 2-34,0 23-13,0 13 13,0 10 7,0 7-2,0 5 8,0 6 4,-12-2-11,-3-1 7,-6-2-13,-2-6 2,-5-2 3,1-5-4,-1-6-1,3-5-3,3-9-4,3-6-2,5-5-5,3-8 9,3-6 5,3-3 6,2 0 5,3-18-11,0-11 5,8-7 2,15-8-7,14-2 1,4-2 3,5 3-4,2 4 0,-3 5 0,-1 4-5,-4 8-40,-2 3-95,-7 6-74</inkml:trace>
  <inkml:trace contextRef="#ctx0" brushRef="#br0" timeOffset="136980.6654">18049 16741 235,'0'0'74,"0"0"-49,0 0-15,0 0 3,0 0-1,0 0 13,96-15 10,-49 15-8,4 0-7,6 0 0,1 0-15,3 0 3,-3 0-8,-3 0 0,-11-3-1,-8 0-51,-10 0-28,-6-1-57,-11-1-67</inkml:trace>
  <inkml:trace contextRef="#ctx0" brushRef="#br0" timeOffset="137288.0439">18427 16559 195,'0'0'147,"0"0"-86,0 0-47,0 0-12,0 0 31,-27 92 18,22-48-8,1-1-12,2 1-12,2-4-14,0 0-5,0-5 7,0-1-7,-1-4-11,-2-4-30,0-7-47,1-4-16,2-6-117</inkml:trace>
  <inkml:trace contextRef="#ctx0" brushRef="#br0" timeOffset="137897.3884">18416 16337 9,'0'0'45,"0"0"-14,-112-16 47,67 16-50,-2 0 48,0 3-12,1 9-18,3 6-7,4 6-9,5 11 6,4 12-11,6 13-5,5 12 18,7 5-18,7 1-5,4-4-11,1-6 9,1-5-2,17-6-11,11-7-11,8-9 11,9-10 0,6-8-7,1-10-26,5-8 0,1-5 29,3-4-25,3-17 16,1-5-13,-5-6 14,-4-3 8,-11-6 1,-9-4 6,-8-3 7,-11-1-7,-5-3 0,-7 1 5,-6 2 1,0-3 7,-6 1 10,-15 1-11,-4 4 8,-2 7-17,-3 10-4,-1 8-2,-2 9-15,-1 9-78,-1 3-52,5 0-82</inkml:trace>
  <inkml:trace contextRef="#ctx0" brushRef="#br0" timeOffset="140403.4869">19244 16833 200,'0'0'38,"0"0"-37,0 0 1,0 0 20,0 0 1,0 0-3,0 43-3,6-38 0,-1-3 15,1 1-6,-1-3-3,0 0-5,1 0-2,5 0 28,2-10 2,2-6-9,3-4-5,0-5-29,1-5 0,0-6 1,-2-5-3,-1-3 3,-4-5-4,-3-1 0,-2 0 3,-2 2 0,-4 5-3,1 2 2,-2 4-2,0 2 4,0 4-3,0 3-1,0 6 17,0 2-14,0 3 8,-2 4 1,1 4-2,-1 1 7,1 5-4,-1 2 0,1 1 7,1 0-20,-3 0-8,2 1 0,-1 21-3,1 15 10,-1 11 1,2 11 0,0 13 6,0 17-4,0 8-2,0 6 19,0-2-1,0-6-2,0-7-15,0-5 1,0-6 4,0-8-6,0-3 0,0-2 0,0-4-2,0-7 2,2-11-2,1-11-11,1-10 1,-3-10-11,-1-8-1,0-3-12,0-5 28,0-17 7,2-10-9,1-6 4,0-1 2,-2-1 4,-1 2 0,0 2 6,0 5 4,-6 3 21,-2 3-1,-3 4 1,7 3 0,4-2-24,0 2-7,16-1 0,20-2-4,10-2 0,12 0 4,9 0-24,2 2-23,-4 5-64,-10 3-147</inkml:trace>
  <inkml:trace contextRef="#ctx0" brushRef="#br0" timeOffset="141059.7023">20248 16207 301,'0'0'77,"0"0"10,0 0-45,0 0-33,0 0-4,-67 84-5,54-27 11,1 12 8,4 13-4,4 5 4,2 2 10,2-5-27,0-10 6,9-10-8,14 0-3,5-8 3,6-5-5,7-9-29,3-12-21,4-12-40,3-12-56,1-6-94</inkml:trace>
  <inkml:trace contextRef="#ctx0" brushRef="#br0" timeOffset="141882.6867">20576 16624 95,'0'0'109,"0"0"-11,0 0-24,0 0-20,14-80-12,-1 68-7,5 2-4,3 0-17,4 4 7,4 3-7,-1 3 3,0 0-7,-2 19-9,-5 4 8,-5 6-9,-5 2 3,-7 4-1,-4 2-2,0-1 0,-13-2 2,-8-5 6,1-4-6,1-4 5,0-3 1,2-1 2,-1-3-10,5-4 0,1-2 3,6-4-3,6-4 2,0 0-2,0 0 0,6-17 8,16-12-8,10-10-5,5-5 2,3-3-24,-3 4-2,-4 4 15,-4 4 14,-7 8 2,-9 9-2,-5 7 3,-8 7 15,0 4 29,0 0-3,0 0-44,-1 15-15,-13 13 15,-2 11 1,1 2 1,1 2 9,8-2-10,5-2 5,1-4-6,0-5 0,18-3-5,4-4 5,7-7-44,5-5-29,4-10-50,0-1-72</inkml:trace>
  <inkml:trace contextRef="#ctx0" brushRef="#br0" timeOffset="142367.0388">21330 16223 369,'0'0'83,"0"0"23,0 0-41,0 0-45,0 0-20,0 0-11,15 11 2,12 21 9,2 10 5,0 6-3,-2 7 14,-6 4-12,-4 3 2,-7-2 10,-6-3-16,-4-4 6,0-6-6,-17-2 0,-8-5 7,-5 1-7,-6-2-22,-1-3-11,-1-1 10,2-8-28,4-3-55,4-7-81</inkml:trace>
  <inkml:trace contextRef="#ctx0" brushRef="#br0" timeOffset="143893.8597">21743 16282 86,'0'0'107,"0"0"-20,0 0-46,0 0 12,0 0 10,0 0-28,-1-13-19,1 13-16,0 0-10,6 0 10,10 10 1,5 5 5,6 2 3,6 1-8,7 3 2,3 0-3,2 3 3,1 0-2,-1 0-1,0 0 0,-6 2 1,-4-2-1,-5-3 0,-6 0-1,-6-4-6,-6-2 7,-3-2-4,-2-4 4,-4-3 0,2 0 0,-2-1 0,0 0-2,1 0 5,1 0-2,-1 1-1,3-1 0,-5-3 1,-1 1-1,-1-1 0,0-2-1,0 0 3,0 1 5,0-1-4,0 0 32,0 0 0,0 0-18,0 0 1,-1 0 8,-2 2-14,-1-1 4,4-1-9,-3 0 0,0 0 0,-2 2-7,2 0-1,-1-1-1,1 2 2,-2 0 0,-1 0 0,0 1 0,-3 1 2,-3 3-2,-4 4 0,-5 4 0,-3 8-6,-10 6 6,-5 6 0,-4 3 4,-3 3-2,2-2-1,5-3-2,8-5 5,4-3-4,6-5 0,5-3-4,0-4-6,5-3-2,1-3-60,2-4 3,4-2-31,-1-5-92,2 0-37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0:39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13237 1107 255,'0'0'132,"0"0"-50,0 0 5,0 0-74,0 0 21,0 0-3,0 0-15,0-20 23,0 20-38,0 11 1,0 16 21,2 12 6,1 11 20,0 7-46,-1 2 4,-2-2 3,1-3-9,1-3-1,-1-6 0,1-4 15,-2-7-31,3-5-12,2-6-78,0-5-14,1-9-158</inkml:trace>
  <inkml:trace contextRef="#ctx0" brushRef="#br0" timeOffset="485.4598">13120 1003 370,'0'0'53,"0"0"30,0 0-63,0 0 49,42-87-32,-19 75-32,3 3 47,2 3-23,8 6-17,4 0 44,8 22-55,5 17 36,6 16-24,-5 8 10,-8 3-10,-12 0-13,-6-3 8,-11-3-16,-1-1 23,-10-5-15,-6-4 0,0-2 11,-27-3 1,-10-1-10,-10-6 0,-11-4 15,-3-5-13,2-5-4,2-6 0,11-7-14,7-7 4,3-4-43,5 0-46,7-17-19,9-11-122</inkml:trace>
  <inkml:trace contextRef="#ctx0" brushRef="#br0" timeOffset="986.8132">13880 1119 486,'0'0'66,"0"0"-33,0 0-22,0 0 20,0 96 75,0-43-53,0 1-31,0-1 27,0-7-40,0-5-6,0-8-3,0-1 21,2-5-47,1-5 26,5-2-14,-4-8-20,2-9-152,3-3-62,-5 0-134</inkml:trace>
  <inkml:trace contextRef="#ctx0" brushRef="#br0" timeOffset="1218.6096">13927 1069 356,'0'0'76,"0"0"10,0 0-19,13-78-35,7 63 0,4 0-26,2 6 17,0 6-8,2 1-6,2 2 10,3 2-19,1 10-4,-3 6-18,-5 1-181,-13 3-127</inkml:trace>
  <inkml:trace contextRef="#ctx0" brushRef="#br0" timeOffset="1411.8405">13919 1366 211,'0'0'37,"0"0"8,0 0 76,0 0-40,91 3-50,-58-8-11,-6 5 1,-2 0-6,-8 0-30,-11 8-13,-6 7-234</inkml:trace>
  <inkml:trace contextRef="#ctx0" brushRef="#br0" timeOffset="1603.8025">13902 1646 241,'0'0'54,"0"0"33,0 0 79,0 0-122,101 1 2,-62-8 17,3-3-58,-4 3 13,-2-1-18,-6 5-27,-3 0-45,-5-1-213</inkml:trace>
  <inkml:trace contextRef="#ctx0" brushRef="#br0" timeOffset="2051.7935">14425 1096 181,'0'0'458,"0"0"-334,0 0-89,0 0 12,0 0-46,0 0 6,-19 32-14,19 18 14,1 8 4,7 3 13,2-4-12,7-6 0,2-7-12,3-5 6,5-10-16,0-1 17,1-8-7,4-7 0,2-8 6,5-5-7,4 0 1,-1-17 0,-8-7-1,-4-5 7,-9-4-6,-9-5 0,-3-2 14,-8-4-14,-1-1 0,0 1 6,0 3-16,-10 4 10,1 6-23,0 5-32,3 6-179,5 7-161</inkml:trace>
  <inkml:trace contextRef="#ctx0" brushRef="#br0" timeOffset="2405.9832">15035 998 596,'0'0'22,"0"0"-3,0 0 0,0 0 29,0 0-48,0 0 2,48-14 15,-12 22 4,4-3 22,8-4-14,0-1-26,5 0 20,-1 0-23,-2 0 5,-7-6-12,-9 3-9,-10 1-105,-13 2-120,-10 0-185</inkml:trace>
  <inkml:trace contextRef="#ctx0" brushRef="#br0" timeOffset="2668.6075">15301 1027 18,'0'0'465,"0"0"-428,0 0 58,-15 99 15,12-60-42,3 2 1,0-2-51,0 0 10,0 2-27,0-2 20,3-3-16,3 2-5,-5-5 0,-1-1-3,0-5 7,0-3-8,0-5-15,0-5-77,2-5-62,4-8-145</inkml:trace>
  <inkml:trace contextRef="#ctx0" brushRef="#br0" timeOffset="3154.3236">15899 1089 454,'0'0'61,"0"0"-48,0 0 28,0 0 33,-16-84-38,7 70 40,0 0-29,-5-1-14,-5 5 14,-5 1-45,2 7 20,-5 2-22,2 3 10,2 20-16,5 7 6,3 7 0,8 7-7,7 1 10,0 2-3,18-2 0,19-1 3,11-4-10,9 1 7,1-6 0,-3-5-5,-9-3 15,-13-5-10,-12-3 0,-15-1 6,-6-3-10,-3 0 4,-24-2 0,-7-1 18,-8-1-7,-1-3-3,1-6-8,3-2 11,2 0-28,4 0 1,0 0-54,5 0-82,1-2-174</inkml:trace>
  <inkml:trace contextRef="#ctx0" brushRef="#br0" timeOffset="3909.4214">16600 956 99,'0'0'69,"0"0"31,0 0 19,0 0-19,0 0-13,0 0 16,-95-1-39,73 1 6,-5 12-29,-5 10-33,0 12 9,-6 9-17,5 7 4,5 4 6,9 0 1,10-2-4,9 0 4,0-4 5,10-4-7,11-4 4,9-6-3,9-9-16,8-7 11,8-10-5,4-7 0,0-1-16,-3-1 14,-9-14-103,-12-5-250</inkml:trace>
  <inkml:trace contextRef="#ctx0" brushRef="#br0" timeOffset="5598.3233">16955 920 343,'0'0'175,"0"0"-127,0 0 22,0 0-41,0 0 8,0 0 2,0-3-32,0 30-7,3 11 58,3 9-25,-4 5 11,-2 1-37,3-2 3,-2-4-1,2-3 10,0-1-18,1-4-1,-1-4 2,-2-5-23,-1-11-1,3-4-69,0-8-97,-2-7-204</inkml:trace>
  <inkml:trace contextRef="#ctx0" brushRef="#br0" timeOffset="6015.0489">17060 1178 467,'0'0'89,"0"0"-51,0 0-38,0 0 13,0 0-13,0 0-1,85-29-5,-54 26 10,2 0-4,-3 0 2,-2-3 12,-7 0-14,-1-5 0,-4-1 1,-3-4-5,-4-4 8,-4 1-4,-3-5 4,-2 1 10,0-3-5,0 4 2,0 3 34,-3 6 57,1 8-45,2 4 6,0 1-36,0 5-9,0 25-19,0 15 1,0 10 0,0 0 13,5-4-9,3-7-4,-2-2 0,2-5 18,1 0-20,-2-6 2,-2-2-14,-2-8 14,0-5-99,-2-5-126,1-11-422</inkml:trace>
  <inkml:trace contextRef="#ctx0" brushRef="#br0" timeOffset="6678.8948">18729 830 276,'0'0'134,"0"0"-72,0 0 19,0 0-3,0 0-72,0 0 13,-23 136 54,6-72-27,1-1 18,2-7-48,1-6-10,4-4 7,1 0 1,-1-3-14,-2-2 0,0-5 15,-2-6-21,4-4 6,1-8-37,4-5 14,2-8-105,2-5 20,0 0-76,0-8 16</inkml:trace>
  <inkml:trace contextRef="#ctx0" brushRef="#br0" timeOffset="6979.552">18686 970 195,'0'0'100,"12"-78"1,-4 49 5,2 9-35,-3 9-16,1 8-25,4 3-26,1 1 23,8 29-22,-1 14 48,0 14 24,-6 9-50,-4-3 18,-4-4-35,-3-7-7,0-4 6,-3-5 2,0-4-11,0-3 0,0-7 9,0-1-12,0-8 3,0-6-26,0-4 18,0-7-81,0-4-41,0 0-65,0-12-223</inkml:trace>
  <inkml:trace contextRef="#ctx0" brushRef="#br0" timeOffset="7164.4709">18649 1171 125,'0'0'152,"0"0"-150,0 0 2,101-1 44,-66 1-30,-1 0-4,-1 0-14,-5 0-57</inkml:trace>
  <inkml:trace contextRef="#ctx0" brushRef="#br0" timeOffset="7881.9218">19168 897 419,'0'0'95,"0"0"15,0 0-18,0 0-21,0 0 6,0 0-77,-1-15 11,1 56-7,0 16 1,0 8 33,-5 1-36,1-7 10,-1-6-2,2-8-7,3-5-3,0-4 1,0-7 22,0-6-19,2-7-4,13-4 2,7-5-14,9-7 16,14 0-4,4-11 0,9-9-15,-1-2 5,-9-2-102,-10 1-332</inkml:trace>
  <inkml:trace contextRef="#ctx0" brushRef="#br0" timeOffset="8721.731">19960 759 314,'0'0'86,"0"0"-8,0 0 9,0 0-24,-104-32-28,69 32 23,-3 22-18,-3 15-20,3 20 21,2 13-33,7 5 16,9 0-10,9-9-1,6-10-6,5-6-7,0-5 0,10-7-6,8-5 13,4-8-7,6-7 0,4-9 10,4-6-7,1-3-3,-2-3-13,-3-15 12,-10-5-49,-8-2 28,-13-4 14,-1 1-15,0-2 13,-12 1 6,3 4 4,0 2-3,5 2 15,2 6-12,2 3 23,0 4-17,3 2 2,15 3-8,8 3 0,3 0-12,1 0 18,-1 13-6,-6 8 0,-6 2 8,-7 6-10,-7-2 2,-3 3 0,0-3 14,0-1-5,-11-4-9,3-4 0,0-4-23,2-5 0,5-4-107,1-5-139,0 0 0</inkml:trace>
  <inkml:trace contextRef="#ctx0" brushRef="#br0" timeOffset="9138.418">20346 858 395,'0'0'120,"0"0"-58,0 0-10,-104-15-7,76 40-38,2 12 23,3 13 34,3 7-37,5 3 39,7-6-46,8-2-16,0-7 2,5-5 2,13-4-8,6-5 0,3-10 9,0-8-9,2-10 0,4-3 0,2-5-3,2-17 12,2-10-9,-5-3 0,-5-5 5,-9 0-12,-9-1 9,-9-1-2,-2-2 3,-10 1 6,-10-4-9,2 3 0,0 7-65,7 6 5,5 13-173,3 6-162</inkml:trace>
  <inkml:trace contextRef="#ctx0" brushRef="#br0" timeOffset="9523.8585">20702 788 519,'0'0'138,"0"0"-54,0 0-52,0 0-25,0 0-10,0 0 6,-6 114 1,4-45 50,-2 1-31,-1-7-9,1-4-5,-2-10 12,5-2-21,-1-5 0,1-4 4,-1-6-27,2-10 11,0-7-65,0-8-51,0-7-127,6 0 0</inkml:trace>
  <inkml:trace contextRef="#ctx0" brushRef="#br0" timeOffset="9987.4321">20743 801 635,'0'0'175,"0"0"-126,0 0-9,0 0-26,0 0 6,0 0-23,71-33 3,-36 33 0,0 15-17,-7 6 19,-7 7-2,-11 4 0,-10 3-3,0 2-2,-20 0-34,-12-4-7,-3-5 19,-3-5-27,2-7 54,3-2-3,8-3 14,6-5-8,10-3 5,3-2 15,6 1 7,0 2-30,0 5 0,9 3 1,10 3 15,6 3 5,1 3-7,1 2-8,-2 3 22,0 2-18,1 0-10,-1 0 0,-2-4 21,0-1-22,-2-4 1,-6-2-20,-2-5 5,-3 0-114,-6-6-36,-2-3-83</inkml:trace>
  <inkml:trace contextRef="#ctx0" brushRef="#br0" timeOffset="10504.4423">21229 780 513,'0'0'189,"0"0"-142,0 0-44,0 0 47,0 0-25,88 6-12,-53-6 15,5 0-22,-2 0-2,-2 0-4,-8-3-34,-7-1-30,-14 1-139,-7-2-150</inkml:trace>
  <inkml:trace contextRef="#ctx0" brushRef="#br0" timeOffset="10742.5423">21376 776 304,'0'0'65,"0"0"-8,0 0 48,-27 108-28,24-63-16,0 3 33,3 1-41,0-3-8,0-1-17,2-7-12,7-2-13,-1-3-3,-1-1 0,-1-4 0,-3-2 13,-3-6-13,0-4 0,0-4-60,0-6-28,-5-4-119,1-2-155</inkml:trace>
  <inkml:trace contextRef="#ctx0" brushRef="#br0" timeOffset="10927.449">21306 1316 428,'0'0'272,"0"0"-241,0 0-28,0 0-3,0 0 0,0 0 46,60 14-38,-26-11 9,3-2-11,1 1 12,0-2-25,0 0 7,-3 0-61,-2-3-71,-4-8-198</inkml:trace>
  <inkml:trace contextRef="#ctx0" brushRef="#br0" timeOffset="11475.6852">21892 745 364,'0'0'145,"0"0"-79,0 0-51,0 0-5,0 0 15,0 0 14,29 20 3,-1-14 16,9-3-37,7-3 23,5 0-40,3 0 9,2 0-9,-2-1-4,-3-7-57,-10 2-104,-12-1-205</inkml:trace>
  <inkml:trace contextRef="#ctx0" brushRef="#br0" timeOffset="11745.0813">22164 779 53,'0'0'262,"0"0"-142,0 0 65,-9 90-79,9-51-40,-1 5-11,1 1-50,0-3 39,0-1-40,0-4 3,0-2-2,0-3-1,3-4-4,4-2 0,2-4-3,3-4 0,4-1-57,2-5-109,1-7-57,1-5-153</inkml:trace>
  <inkml:trace contextRef="#ctx0" brushRef="#br0" timeOffset="12114.9004">22632 779 279,'0'0'111,"0"0"-42,0 0 99,0 0-38,0 0-70,0 0-48,0 58 4,-1-9-16,-2 0 2,1 1 30,2-6-23,0-7-9,0-3 5,0-9-7,0-4 8,0-4-6,-3-7 0,-1-4-16,4-4-1,0-2-84,0 0-13,0-11-70,0-9-119</inkml:trace>
  <inkml:trace contextRef="#ctx0" brushRef="#br0" timeOffset="12615.9128">22653 705 434,'0'0'73,"0"0"22,0 0-32,0 0-29,79-72 19,-56 67-52,0 5 11,2 0-2,-2 15-2,0 11-8,-4 8 34,-6 5-27,-5 2 37,-3-2-31,-5-3-12,0-5 19,0-7-12,0-6-8,0-8 0,0-7 8,0-3 1,0 0-9,0 0 0,0-8 0,13-11 5,2-6-5,4-7 0,3-3 9,3-2-11,4-1 2,3 5 0,2 6-10,-7 10 13,-6 10-3,-7 7 0,-5 7-13,-1 23 5,-5 12 16,-3 13 1,0 8 24,-8 2-26,-4-4 11,2-3 1,3-10-5,1-6-11,1-6-3,-1-4 0,0-2-12,0-6-26,-1-5-31,-1-5-165,0-11-379</inkml:trace>
  <inkml:trace contextRef="#ctx0" brushRef="#br0" timeOffset="14388.8199">12641 1983 89,'0'0'35,"0"0"26,0 0-1,83 1 20,-57-1 19,2 0-24,3 0 9,1 2-30,5 1-28,5-1 22,7 0-40,8-2-6,7 0 4,5 0 9,0 0-15,-3 0 0,-3 0 4,-2 0-9,-1 0 5,-2 0 0,-3-2 0,3-1 12,4-1-12,5 0 0,7-1 2,2 1-10,3-2 9,-2 2-1,0 2 0,-1 0 5,3 1-5,-1-2 0,1 0 7,-1 0-22,2 0 16,2-2-1,4 1 0,-2-2 11,1-1-11,0 2 0,0-1 1,-1-1-9,4 3 8,4-2 0,7 2-1,4-3-10,0 3 4,-5-2-5,-1 1 12,-4 2-12,-2-1 12,-2-1 0,-1 3 0,3-3 11,0 0-14,3 1 3,2-2 0,2 1-4,2 2 4,-2-1 0,3 2 0,-4-1 6,-2 1-6,-1 0 0,-1-1 1,-2 3-13,0-2 16,0 2-4,-2 0 0,1 0 16,2 0-15,2 0-1,3 0 4,2 0-6,0 0 5,-2 0-3,2 0 0,1 0 12,-3-2-14,0 0 2,-5 0 0,-3 1-10,-3 1 14,-3 0-4,1 0 0,0 0 8,2-2-11,-2 1 3,-1-2 0,-1 0-10,2 1 16,-1-1-6,-2 0 0,-1 2 5,-3-1-5,0 2 0,-2 0 3,-1 0-10,1 0 7,4 0 0,7 0 0,8 0 9,5 0-12,7 0 3,4 0 0,2 3-7,8 0 10,-1 2-3,3-1 0,-1 1 8,1-2-11,5-1 3,0 3 0,6-1-7,-2 0 8,2 2-1,2-2 0,-2 4 10,0-1-12,0-1 2,1 2 0,2-1-10,1 0 14,-1-2-4,0 1 0,-8 2 5,-1-1-7,-3 1 2,-9 1 0,-6-2-7,-8 3 11,-4-2-4,-10 3 0,-10-2 7,-16 2-11,-16-1 4,-13-2 0,-15-1-11,-12-2 11,-5-2-64,-5-3-87,-18 0 78,-10 0-197</inkml:trace>
  <inkml:trace contextRef="#ctx0" brushRef="#br0" timeOffset="17265.0686">17676 874 131,'0'0'184,"0"0"-60,0 0-50,0 0-8,0 0 19,0 0-65,3-3 10,-3 1 13,0 2-40,2 0 28,-2 0-31,0 0 0,0 0 13,0 0-1,0 0-12,0 0 0,0 0 13,0 0-14,0 0 1,0 0-11,0 0 5,-2 0-19,-4 0-21,1 0 27,1-1-18,0 1 32,1 0-19,1 0 10,-1 0 4,2 0-48,1 0 33,0 0-14,0 0-2,0 0 40,0 0-5,0 0 6,0 0-3,0 0 13,0 0-9,1 0 5,1 0 0,-2 0 11,0 0-16,0 0 0,1 0 25,1 0-8,1 0 21,1 0-32,-1 0 2,0 0 6,-1 0-15,1 0 6,-2 0 8,2 0-10,2 0-4,-2 10 7,1 5-4,0 5 42,-4 2-13,0 0-7,0 3 22,-10-1-44,-7-1-6,-5-1-2,-3 4-137,-5-1-137</inkml:trace>
  <inkml:trace contextRef="#ctx0" brushRef="#br0" timeOffset="17866.5578">17773 1431 260,'0'0'78,"0"0"-64,0 0 68,0 0 6,0 0-14,0 0-1,0 0-20,0 0 8,3-8-23,2-3-34,2-4 10,-3-3-14,4-1 1,-1-4-10,1 2 14,1 2-5,-5 5 0,-1 5 3,-1 4-6,-1 4 3,-1 1 0,2 0-17,1 0 7,4 13 10,7 8-11,2 5 27,3 0-19,5 2 3,-3-4 0,-1-2-3,-4-1 6,-7-5-3,-8 1 0,-1-3 14,-7-1-13,-18 0-1,-8 1-17,-3-2-4,-3 0-102,0-3-190</inkml:trace>
  <inkml:trace contextRef="#ctx0" brushRef="#br0" timeOffset="20731.5513">3564 3434 482,'0'0'85,"0"0"-79,0 0-6,0 0-5,0 0 5,88 38 41,-27-35 7,9-3 13,8 0-49,2 0 15,-1 0-3,-7 0-16,-5-5 5,-9 5-13,-11 0-38,-12 0-34,-15 0-115,-14 0-108</inkml:trace>
  <inkml:trace contextRef="#ctx0" brushRef="#br0" timeOffset="21244.0029">4978 3125 369,'0'0'178,"0"0"-170,0 0 37,0 106 15,0-60 40,0 1-51,0 1-34,0-3 34,0-1-48,3-4 5,2 0 8,-2-7 2,-2-2-16,1-5 0,-1-5-56,1-6-2,1-10-161,5-5-102</inkml:trace>
  <inkml:trace contextRef="#ctx0" brushRef="#br0" timeOffset="21560.4421">4992 3081 264,'0'0'21,"0"0"-20,0 0 89,0 0-33,0 0 13,0 0-1,89-66-30,-62 83 28,3 7-12,-5 5-23,2 1 5,-12 0-31,-1-3-6,-10 0 0,-4-1-3,-2-1 1,-22-3-6,-5 1-16,-3-5 20,1-7-48,7-4-83,5-7-175</inkml:trace>
  <inkml:trace contextRef="#ctx0" brushRef="#br0" timeOffset="22478.0867">5411 3622 275,'0'0'52,"0"0"40,0 0-51,0 0 17,81 29-22,-58-29-13,3 0 46,0 0-57,0-2 26,-5-7-31,-3-3 11,-5-3-3,-1-3-15,-6-3 2,-6-1 13,0-3-3,0-1-12,-11 4 0,-6 1-2,-4 1-3,3 7 4,-3 4 1,7 1 11,3 5 0,3 2-11,5-1 0,3 2-6,0 0 5,8 0-30,14-1 28,9-2-8,2-2 16,3 2-5,0 3 0,0 0 6,-2 0-6,-3 5 0,2 10 2,-2 7-2,-5 3 13,-5 0 2,-11 4 10,-7-1-21,-3-1 43,0-1-21,0-4-21,0-2 0,0-3 4,7-5-9,16-5 0,8-7-42,8 0-25,6-11-150</inkml:trace>
  <inkml:trace contextRef="#ctx0" brushRef="#br0" timeOffset="23627.8934">6489 3372 161,'0'0'302,"0"0"-243,0 0 12,0 0 5,0 0-51,0 0 12,-69 16-4,55 6-25,0 2 33,1 3-30,4 2 3,3-4 19,3 1-22,3-4-5,0-4-6,3-1 12,8-5-14,2-3 2,2-3 0,7-4 0,1-2 13,5 0-13,-1-11 0,-3-4-30,-9-3 20,-2-2-50,-10 0 40,-3 2 8,0 0-11,0 2 23,-9 1 0,2 1 7,-1 2 11,1 3-12,1 2 29,1 0 12,4 5-46,1-1 8,0 0-9,1 1-9,13 1-1,5-5 6,5 1 4,0-1-1,3-1-6,-2-1 6,2-4 1,-3-4-11,-5 1-4,-1-3 12,-6-1-5,-3-2-5,-2-1 21,-5-3-8,-2 1 0,0 3 5,0 2 14,-5 2-14,-2 7 25,4 2 11,0 7-33,2-1 27,-1 2-35,2 0 8,0 8-18,0 20 9,0 19 1,0 12 0,3 10 16,-1 2-10,-1-4 0,-1-3 3,0-4 16,3-4-22,-1-4-3,2-2 0,-1-5 7,-2-6-17,2-7-11,-1-11-38,7-11-31,2-10-205,3-1-204</inkml:trace>
  <inkml:trace contextRef="#ctx0" brushRef="#br0" timeOffset="24514.4191">6848 3475 488,'0'0'7,"0"0"6,0 0-9,0 0 16,71-79 62,-57 73-53,-1 6 21,-1 0-19,2 2-16,-1 14 2,-3 5-17,-2 0 6,-4 4 19,-4-1-20,0-2-5,-13 0 0,-9-4 12,-3-1-23,-3-3 11,1-5-33,2-5 22,11-2-23,3-2 26,6 0 4,4 0-20,1-5 24,0 1 0,0-1 0,0 3 29,9-2-28,7 1-1,4 0 0,5 3 17,2-1-18,1 1 1,5 0 0,0 0-3,0 0 5,1-3-2,6 0 0,-3-3 7,-5-1-8,-6 0 1,-6 0 0,-4-5-1,-5-2 4,-5-1-3,-2-5 0,-4-1 15,0 0-9,0-1-4,-10 4 4,-1 4 16,1 4-17,1 5 15,3 4 0,3 1-5,0 0-22,3 3 7,0 12 0,0 4-15,0 2 13,0 1 2,12-1 0,4-3 14,1-4-17,4-1 3,2-4 0,4-5 8,0-1-3,-1-3-2,-4 0-3,0 0 9,-8 0-9,-4 0 0,1-7 0,-7-1-3,1-2 12,-1-1-9,-2-1 0,-1-1 9,-1 0-23,0 1 14,0 2 0,0 2-9,0 3 15,0 4-6,0 1 11,0 0-6,0-1 9,0 1-14,0 0-45,0-3-127,0 1-196</inkml:trace>
  <inkml:trace contextRef="#ctx0" brushRef="#br0" timeOffset="25115.685">7474 3288 193,'0'0'48,"0"0"-41,0 0 12,0 0 61,0 0 23,0 0 10,-30-45-45,19 45-33,-3 0-31,3 0 8,0 0 21,2 0-18,-2 0-1,1 4 3,-1 7-9,-2 1-8,-2 4 0,3 1 9,-3 0-12,0 4 3,5 0 0,1 4-10,3 5 12,1 2-2,5-1 0,0 0-6,0-3-2,3-4-56,9-6-18,3-6-40,3-3-50,1-6 15</inkml:trace>
  <inkml:trace contextRef="#ctx0" brushRef="#br0" timeOffset="25786.2434">7461 3249 270,'0'0'128,"0"0"-45,0 0-50,0 0 29,0 0-50,0 0-10,10-2 12,1 8-11,-2 9-3,2 6 27,-3 3-18,-2 1 28,-6 2-8,0-2-17,0 1 7,0-2-19,-6 0-21,-3-2-35,-3-1-146,2-4-73</inkml:trace>
  <inkml:trace contextRef="#ctx0" brushRef="#br0" timeOffset="26773.2603">7456 3238 37,'0'0'64,"0"0"40,0 0-51,0 0 31,0 0 20,0 0-29,82 18 7,-65-18-37,5 0-27,-1 0 45,-1 0-62,0 0 6,-2-3-5,-1-4 21,-3-4-13,-3 1-10,-3-3 1,-4 0 12,-2 1-6,-2-2-7,0-1 7,0 2 5,0 1-2,-3 3-10,1 2 2,1 5-5,-1 2 8,2 0-5,0 0 0,0 10-7,0 10 7,6 4 10,6 3-9,1 2 5,4-1 0,-2 1-6,-1-1 9,-6 0-1,-2-1 5,-3-2-1,-3-2-6,0 1 10,-12-3-4,-4-1-12,-4-4 0,2-6 9,5-3-16,1-4 7,3-3 0,6 0-4,0 0-7,1 0 11,2 0 0,0-3 7,0-1-13,0 3 6,14-1 0,8-1-16,7-2 18,0-1-2,4-4 0,2-2 8,2-2-12,6-4 4,-4-2 0,1 0-7,-7-1 7,-9 0 0,-5-5-3,-10 1 7,-4-1-10,-5 2 6,0 2 0,0 3-4,0 8 22,0 3-18,0 6 31,-6 2-31,0 0 30,-7 14-30,-1 13 0,1 8-18,4 2 26,6 0-8,3-4 0,0-5 3,1-4-24,13-4 0,2-5-42,3-8-53,2-3-95,5-4-160</inkml:trace>
  <inkml:trace contextRef="#ctx0" brushRef="#br0" timeOffset="27274.5033">8544 3250 378,'0'0'146,"0"0"-4,0 0-11,0 0-29,0 0-88,0 0 12,-76-25-26,52 41 12,0 8-9,5 2-3,2-1 0,8 1 0,6-5 7,3-1-7,0-5 0,0-2 6,8-2-15,5-6 9,5-3-4,1-2-8,3 0-5,-2-15 8,3-9 6,-1-7-5,-2-8 0,-1-10 8,-1-3 0,1-2-4,0-5 16,-2 2-12,-1-2 33,-4 5-7,-4 7 50,-5 12-49,-3 13 3,0 13 5,0 9-25,0 1-18,0 34 8,0 22-4,0 19-5,0 5 10,-11 0-1,4-2 0,2-5-68,5-9-7,0-14-111,0-16-429</inkml:trace>
  <inkml:trace contextRef="#ctx0" brushRef="#br0" timeOffset="28393.1174">10084 3384 486,'0'0'118,"0"0"-104,0 0-14,0 0 10,0 0 8,0 0 50,43 20-57,-21-20 20,4-9-10,-1-6-10,0-5-3,-2-1-8,-5-2-19,-2 2 13,-5 3-28,-4 3 33,-3 0-13,-2 6 28,-2 4-13,0 3 6,0 2 9,0 0 30,0 0-46,0 18 0,0 5-12,0 4 27,0-2-18,0-1 3,0-3 0,4 0-10,5-5 15,-1-2-5,7-2 0,-2-6 8,2-3-8,0-1 0,1-2 2,-2 0-17,2-7-36,-1-10 46,6-6-3,1-6 9,-2-2-7,4-1 6,-2 4 0,-4 8-9,3 5 15,-6 9-6,3 4 0,-2 2 14,-1 8-10,0 12-4,-2 7 2,-2-2 52,1 6-49,-6-5 19,-3 0 15,-3-2-37,0-4 32,0-5-28,0-3-3,0-6 21,-2-1-16,1-5-8,-1 0 2,2 0 15,0-19-25,0-8 8,0-9-18,15-6 14,6 1-26,3 5 30,-6 9-10,4 12 11,-3 6-5,-3 8 4,0 1 0,-3 6-12,1 13 10,-1 7 2,2 0 0,-3 0 14,2 0-5,-1-2-9,0-3 0,5-3 1,-1-4 3,2-7-7,-1-2 3,0-5-135,-2 0-144</inkml:trace>
  <inkml:trace contextRef="#ctx0" brushRef="#br0" timeOffset="28662.5527">10282 3035 840,'0'0'0,"0"0"-38,0 0-142,0 0 128,0 0-12,0 0-281</inkml:trace>
  <inkml:trace contextRef="#ctx0" brushRef="#br0" timeOffset="30288.0788">12163 2743 50,'0'0'318,"0"0"-237,0 0 44,0 0-13,0 0-36,0 0-20,0 0-56,2 15 8,-2 16 18,0 12-4,0 4 20,0-1-15,0 2-25,0-3 16,0-4-18,3-4 4,3-2-8,4-1 7,-1-6-6,0-1-9,1-6-55,1-3 5,1-5-73,3-4-69,0-8-105</inkml:trace>
  <inkml:trace contextRef="#ctx0" brushRef="#br0" timeOffset="30773.7838">12696 3015 212,'0'0'304,"0"0"-195,0 0-25,0 0 10,0 0-11,0 0-72,-34-2-7,10 0-3,0-1 12,0-5-13,2-2 0,1-4 4,1-4-5,3-4 1,1-4 0,3-3-3,6-1-11,7-3 2,0-3 9,13 1-43,13 4 45,3 5-33,0 8 12,-2 11 22,-4 7 0,0 4-7,-2 26 6,-2 10 2,-1 7 10,-6 6 0,-9 2-5,-3 0 30,0-1-31,-18-1 13,-6-2-18,-4-4 11,-5-2-10,-1-6-1,1-5-23,10-6-75,4-12-195,11-11-105</inkml:trace>
  <inkml:trace contextRef="#ctx0" brushRef="#br0" timeOffset="31390.6994">12987 2951 414,'0'0'98,"0"0"-14,0 0-52,0 0-16,0 0 6,0 0 41,-58 106 16,52-71-56,4 0-14,2-2-4,0-3 4,9-6-9,9-5 0,5-6 0,2-8-6,2-5 13,-2 0-2,-2 0 8,-3-11-2,-2-4-11,-6-3 12,-6-3-7,-4 0-10,-2-5 0,0 0-13,-17-2 16,-2-5-26,-2-2 25,-3-1-16,5-4-16,4 0 34,3 2-8,9 2 9,3 6-1,0 6 3,0 3 26,0 3-15,16 5-4,7 0-11,5 9 8,2 4-6,-3 0 6,-2 10 4,-8 11-5,-4 7-5,-4-2 4,-8 5 2,-1-1-4,0-3-2,-3 0 4,-9-3 0,-4-3-8,-2-1-42,2-7-84,4-5-166</inkml:trace>
  <inkml:trace contextRef="#ctx0" brushRef="#br0" timeOffset="31854.2028">13482 2962 358,'0'0'376,"0"0"-353,0 0 0,0 0 16,0 0-33,0 0 30,-74 2-28,63-2-6,4 0 23,-5-12-24,7-6-1,-1-4 0,5-9-29,1 0 29,0-2-28,7-2 14,14 2 5,9 5-25,6 3 7,0 10 25,-5 9-10,-6 6 3,-7 6 9,-9 24 0,-6 12 31,-3 8-8,-6 6 26,-18 1-10,-4-3-23,-3-3 19,2-5-35,1-6 2,7-5-5,2-2 6,-2-1-6,7-8-3,-2-4-70,4-3-53,7-8-185</inkml:trace>
  <inkml:trace contextRef="#ctx0" brushRef="#br0" timeOffset="32076.6754">13697 3282 549,'0'0'72,"0"0"-72,0 0-51,0 0 51,0 0 27,0 0-27,18-21-182</inkml:trace>
  <inkml:trace contextRef="#ctx0" brushRef="#br0" timeOffset="35751.0292">13700 3265 129,'0'0'183,"0"0"-91,0 0-36,0 0 11,0 0-29,0 0-35,21-9 31,-11 9-5,4-2 7,4-1 0,2-1-31,5-3 13,1-1-17,6-4 6,2-1 1,-1-5-8,-2-2 0,-2-1 0,-6-5 10,-2-1-10,-6-6 10,-3-1-4,-6-7 5,2-2-10,-2-1 4,1-3-3,2 0 8,-2 4-10,1 2 0,-1 8 5,-7 9 4,2 10-6,-2 8 14,0 6 13,0 0-20,0 14-9,0 23-1,0 17 0,-6 13-7,3 0 14,3 0-7,0-5 0,0-10 12,0-5-7,12-7-5,3-2 5,4-8-6,9-4 1,2-13 0,4-8-3,5-5 1,3-10-2,-2-13-15,-5-7-15,-9-2 24,-10-1-44,-9 3 54,-7 2-3,0 5 12,-4 2-3,-10 2 6,-2 6 0,-1 5 20,1 2-30,4 3 4,4 1 4,5 2 2,3 0-17,0 0 5,3 0-16,15 0 5,9 0 6,5 0 5,-3-1 0,-3 0-16,-6 1 15,-7 0-10,-6 0 11,-1 7-14,0 7 15,-2 4-1,1 3 11,-2 1-6,-2 1 34,2-2-18,3-1-12,3-4 25,3-1-28,0-5-6,6-3 0,6-7 6,4 0-6,6-9 0,4-14 0,-4-3-1,-2 0 1,-7 0 0,-6 5-1,-8 6 16,-5 4-7,-3 8 0,-3 3-3,0 0-5,0 23-2,0 15 2,-6 13 23,-5 13-22,-5 10 40,-2 7-18,-3-2-16,-1-4 15,-2-3-19,0-7-3,-3-6 0,0-9 13,2-16-20,4-13 7,8-15-9,6-6 1,7-19-3,0-21-9,10-12 19,19-4-19,13-4 19,13 1-30,10 2-7,6-1-8,2 3-143,-3 3-198</inkml:trace>
  <inkml:trace contextRef="#ctx0" brushRef="#br0" timeOffset="36283.333">16235 2703 198,'0'0'363,"0"0"-294,0 0-15,0 0 29,0 0-25,0 0-50,3 37-8,-3 11 9,0 8 18,0 1 17,0 2-42,0-5 11,0-1-13,0-5 12,0-5-10,-2-4-2,1-7-50,1-11-64,-3-13-262</inkml:trace>
  <inkml:trace contextRef="#ctx0" brushRef="#br0" timeOffset="36631.075">16096 2703 254,'0'0'410,"0"0"-410,63-97-4,-20 81 4,5 9 5,4 7-5,3 8 0,0 25 32,0 14-21,-2 10 21,-4 4-3,-5 3-18,-8-1 36,-11-1-24,-11-2-17,-14-3 9,0 0-6,-26-2 5,-16-4-2,-12-6-9,-10-7 27,-5-10-30,-2-10 0,2-6 4,5-12 2,7 0-12,8-9-5,7-15-21,8-3 2,7-5-76,10-3-88,12 3-238</inkml:trace>
  <inkml:trace contextRef="#ctx0" brushRef="#br0" timeOffset="37348.1945">17014 3031 247,'0'0'185,"0"0"-184,0 0 8,0 0 5,0 0 49,0 0 12,58 28-18,-33-25 9,2-3-6,0 0-45,1 0 18,-3 0-28,-3 0-5,-2-6 6,-7-3 6,0-2 2,-7-1-11,-2-4 5,-2 0-2,-2-4-2,0 2-4,-2 4 0,-13 2 10,-6 6-10,-5 6 0,-6 0 5,-4 3-17,-1 16 16,-3 10-4,3 8 0,4 5 12,11 2-4,9 5 10,13 0-17,0 1 13,13-3-6,13-4-8,7-7 0,7-8 16,5-9-20,9-10 4,4-9-24,3 0-29,-3-16-187,-10-8-233</inkml:trace>
  <inkml:trace contextRef="#ctx0" brushRef="#br0" timeOffset="37971.9567">17548 3024 402,'0'0'118,"0"0"-55,0 0 26,0 0-36,0 0-5,0 0-48,-10 15 13,7 13-6,1 1 13,2 3 6,0 3 19,0-5-38,5-1-1,6-5-1,3-6 10,2-5-22,2-5 7,1-8 0,2 0-16,0-8 16,0-16 0,3-3-5,-4-3-38,-3-1 42,-3 2-1,-2 3 4,-6 8 3,-2 4 5,-4 9 12,0 5 23,0 0-43,0 0-2,2 18 0,1 7 0,2 2-1,3 2 12,2-2-11,5-1 0,-1-4 10,3-2-12,2-5 2,1-11 0,4-4-11,0 0-31,8-14-13,3-8-105,-1-6-103,-2-5-41</inkml:trace>
  <inkml:trace contextRef="#ctx0" brushRef="#br0" timeOffset="38319.3304">18194 2671 207,'0'0'189,"0"0"-93,0 0 20,0 0 56,0 0-79,0 0-34,0-52-23,0 52-31,0 0 9,0 0-14,0 15-16,0 22 15,0 17 1,-2 13 11,-5 7 15,-1 1-21,-1-5 43,2-7-28,0-9-11,7-6 0,0-5-5,0-8-4,2-8 0,10-11 3,9-9-15,6-7-6,15-4-28,4-20 27,3-6-73,-7-4-82,-13 3-306</inkml:trace>
  <inkml:trace contextRef="#ctx0" brushRef="#br0" timeOffset="38557.6303">17936 2955 395,'0'0'12,"0"0"8,0 0 5,116 0 65,-65 0-29,4-3-26,0 0 21,-4-2-44,-5 2 0,-7 1-11,-8-1-1,-6 1-45,-3 1-113,-5-4-176</inkml:trace>
  <inkml:trace contextRef="#ctx0" brushRef="#br0" timeOffset="39290.399">18703 3096 498,'0'0'181,"0"0"-167,0 0 4,0 0-7,0 0 59,0 0-49,-2 0-20,2 0 18,0 0-14,5 0-5,3-4 7,3-5 8,0 0-6,2-2-9,-1-2 5,-1-2-14,2-2 7,-1-4 2,-1 0 0,0 0 10,0 2-14,2 4 4,-4 2 0,0 5-10,-1 3 12,-4 5-2,-3 0 0,2 0-39,2 18 39,4 8 6,1 7-6,3 1 25,1-1-17,1-1-4,1-4-1,-2 0 6,0-7-9,-5-1 0,-4-5 4,-5-2-3,0-2 8,-18-1-9,-10 1 3,-6-3 0,-4-1-6,4-7-31,7 0-144,10 0-211</inkml:trace>
  <inkml:trace contextRef="#ctx0" brushRef="#br0" timeOffset="40092.3324">19420 2954 363,'0'0'67,"0"0"-67,0 0 0,-90-6 38,52 27 42,4 6-5,7 1 6,9 3-48,5-5 11,8 0-36,5 0-8,0-4 9,5-4-3,12-2-6,9-9 0,5-4 1,9-3-1,6-2 12,4-16-10,-1-6-4,-3-4-15,-3-5 17,-4-5-5,-3-5 18,-1-6-25,-3-2 12,0-2 0,-5-1-9,-4 1 17,-4 5-8,-8 5 25,-3 5-8,-4 12 44,-4 10-28,0 10-27,0 6 4,0 15-10,-1 24 0,-13 17-8,-2 13 20,-1 3 5,-2-1-6,4-2 1,-1-5 15,5-7-20,5-9 1,-1-8-8,2-6 14,4-11-17,-1-7 3,2-9 0,0-7-6,0 0-2,8-15 3,14-16 2,8-9-26,3-3 22,1-3-12,-4 4 14,-3 6-10,-6 8 24,-6 10-9,-2 7 0,-3 9 11,1 2-12,4 5 1,3 16 0,0 6-9,-1 4 15,-2-2-6,0 2 0,-1-4 10,-4-2-11,2-2 1,-4-3 0,-2-4-4,-2-4-39,2-4-117,0-5-329</inkml:trace>
  <inkml:trace contextRef="#ctx0" brushRef="#br0" timeOffset="40277.2555">20409 3166 987,'0'0'0,"0"0"-52,0 0 52,0 0-26,0 0 24,0 0-159,-3-9-120</inkml:trace>
  <inkml:trace contextRef="#ctx0" brushRef="#br0" timeOffset="49588.9078">3946 5576 113,'0'0'5,"0"0"45,0 0 7,0 0 7,0 0 29,0 0-53,0 0 7,-3-14 0,3 13-47,0 1 35,0 0-31,0-2 1,0 1-4,7-2 6,16 1-7,5 0 6,9 2 2,8-1 27,4-1-21,8 0-11,9-3-1,1-1 15,4-2-17,-8 1 0,-12 4-21,-10 3-48,-11 0-62,-13 0-44,-11 0-38</inkml:trace>
  <inkml:trace contextRef="#ctx0" brushRef="#br0" timeOffset="64681.2822">5872 5109 129,'0'0'160,"0"0"-65,0 0 21,0 0 8,0 0-58,0 0 23,0-27-51,0 26-26,0-1 40,0 2-49,0 0 6,0 0-9,0 2-10,1 16 10,11 10-5,3 9 17,0 6-20,1 5 15,-2 2-7,-5-1 0,4 0 10,-4-6-10,2-5 0,1-8 4,0-4-8,1-7 5,-1-4-1,0-7 0,1-5-4,-2-3 4,-2 0-25,6-18 7,-6-3 12,1-3 6,-3 1 0,-2 0 5,4 4 5,-3 1-1,3 4-9,-3 3 10,-2 6-18,1 3 8,-2 2-3,4 0-1,5 17-2,-1 2 6,3 1 0,0 1 4,1-4-7,0-3 3,-2-2 0,1-2 1,-4-4 10,0-2-11,-2-3 0,4-1 0,0-1-4,0-16 8,1-7-3,1-6 21,-2-4-20,1-7 16,1-3-18,2-2 8,-3-4-8,2 4 0,-4 2 0,-2 8-2,-5 8-10,0 9 10,-4 9-32,0 5-2,0 5-10,0 0-102,0 0-130,0 10-58</inkml:trace>
  <inkml:trace contextRef="#ctx0" brushRef="#br0" timeOffset="65144.6333">6864 5026 575,'0'0'71,"0"0"-53,0 0 80,0 0-85,-79 2 13,56 28-26,1 9 16,0 9 2,1 5 12,3 4-18,6-3 24,8-4-31,4-8 1,1-9-6,23-5-3,3-9 1,6-6 2,1-8 0,5-5-7,1-1 12,3-21-5,-4-8 2,-5-2 10,-8-4-4,-8-1-8,-9-1 1,-8 1 6,-1-1-3,-3 2-4,-15 1 0,0 2 8,-2 2-20,0 3-8,2 7-44,3 5-96,0 7-308</inkml:trace>
  <inkml:trace contextRef="#ctx0" brushRef="#br0" timeOffset="65620.6336">7367 4930 538,'0'0'112,"0"0"-72,0 0-19,0 0-16,0 109 65,-2-63-48,-1-1 17,2-2-27,1-4-7,0-5 1,0-3 6,0-3-12,0-7 0,0-6-11,7-7-16,5-7-116,2-1-106,-4-1-89</inkml:trace>
  <inkml:trace contextRef="#ctx0" brushRef="#br0" timeOffset="66044.6337">7410 5039 547,'0'0'95,"0"0"-56,12-87 35,3 71-7,3 3-55,4 3 29,2 4-38,3 6-2,0 0 11,0 11-12,-8 12 0,-5 3-1,-8 5 3,-6 2-14,-6 1 12,-23-2-19,-5-4 9,-5-3 6,5-9 4,5-5 0,10-7 9,10-4-3,6 0-6,3 0 0,0 0 15,0 0-8,15 0-1,7 0-3,7 5 3,-1 7 14,3 0-17,-2 3-3,-1 3 6,2 1-3,0 1-3,-2 3 0,-5-4 8,-3-2-18,-5-1-27,0-3-36,-6-5-65,0-1-169</inkml:trace>
  <inkml:trace contextRef="#ctx0" brushRef="#br0" timeOffset="66367.3112">7898 4973 586,'0'0'116,"0"0"-103,0 0-6,0 0 40,0 0-7,0 0-22,16 11-6,-11 24 0,1 8 33,-3 6-42,1 0 25,-1-2-28,-1-3 8,2-8 0,-1-5-8,2-7-11,1-4-3,1-8-54,2-8-32,5-4-134,5-6-165</inkml:trace>
  <inkml:trace contextRef="#ctx0" brushRef="#br0" timeOffset="66714.8159">8274 4998 614,'0'0'46,"0"0"-46,0 0 0,0 0 0,0 0-1,0 0-5,-104 57 2,68-37 4,1-2-11,4-4 4,6-1 7,4-6 0,10-2-6,5-2 20,6 1-21,0 4 7,3 2 0,15 4 32,5 1 3,2 0-2,3 1 4,-1 1-34,-3 0 14,-4 1-4,-3 0-9,-3-2 8,-2 2-11,-3-3 0,0-1-1,1 0-110,2-7-44,7-6-159</inkml:trace>
  <inkml:trace contextRef="#ctx0" brushRef="#br0" timeOffset="67153.6737">8723 5076 506,'0'0'82,"0"0"-13,0 0 42,0 0-69,-61-90-10,44 76 0,-2 4-24,-3 5 22,2 5-30,-1 0 13,5 2-29,4 12 16,6 9 0,6 7 0,0 6 10,11 4-10,8 1 0,3 0 1,2 0-10,3-5 11,-3-3-2,-3-3 0,-8-5 12,-7-3-12,-4-2 0,-2-4 2,-2-1 8,-14-3-7,-8-4-3,0-7 0,-1-1-2,1-3-8,-2-18-46,1-6-77,3-3-191</inkml:trace>
  <inkml:trace contextRef="#ctx0" brushRef="#br0" timeOffset="68303.2258">10014 5075 368,'0'0'52,"0"0"-6,0 0-12,0 0 13,-87 37 19,70-10 0,3 5-16,3 1 13,5-1-52,6-1 10,0-4-12,0-3 3,17-1-20,7-5 8,2-6 0,6-3-2,-1-7 10,5-2-8,-3 0 4,-5-17 9,-6-4-26,-8-5 0,-7 1 7,-7-2-9,0-1 3,0 0 9,-13 2 1,-8 2-5,1 5 4,0 2 3,5 5 0,3 4 28,6 3-25,6 0 22,0 2-25,1-2-2,17 2-2,5 1 4,5 0 0,2 2-6,7 0 10,-4 10-4,0 10 0,-8 3 11,-2 2-11,-6 2 0,-5 1 0,-4-2 2,-1 0 10,-7 0-9,0-4 1,0-2 10,0-6-2,-7-6-12,4-3 0,1-2 2,2-3 10,0 0-12,0-8 0,0-14 7,5-10-13,11-4 6,6 2-8,0 6 0,0 7-2,-3 9 10,-2 6 0,-1 6 10,-1 0 5,1 8-15,-2 12 0,1 1 11,-3 0-3,-2 1-8,5 0 0,2-1 10,-1-2-9,-4-4-1,7-3-18,-3-6-7,4-3-66,-1-3-172,-2 0-276</inkml:trace>
  <inkml:trace contextRef="#ctx0" brushRef="#br0" timeOffset="69020.6269">12086 4794 529,'0'0'192,"0"0"-156,0 0 33,0 0-53,0 0-10,0 0 10,-81-67-7,65 64 2,4 1-11,-1 2 12,2 0-16,2 5 4,1 15 0,1 8-6,4 9 8,3 7-2,0 5 0,18-3 3,9-1-14,6 0 11,6-4 0,1-3-3,4-4 16,-5-2-13,-9-3 0,-12-1 7,-14-2-11,-4-2 10,-14-2-6,-16-5 4,-4-3 13,-7-6-11,-2-5-6,1-3 6,2 0-6,5-8 0,6-8-34,2 1 14,6 0-83,9 0-134</inkml:trace>
  <inkml:trace contextRef="#ctx0" brushRef="#br0" timeOffset="69474.9919">12320 4794 239,'0'0'91,"0"0"-45,0 0 33,0 0-33,93-7 20,-61 6-34,4-1-2,-1 0-21,-7 2 10,-3 0-23,-7 0 4,-12 0-111,-3 0-81,-3 0-95</inkml:trace>
  <inkml:trace contextRef="#ctx0" brushRef="#br0" timeOffset="69691.0005">12477 4799 352,'0'0'127,"0"0"-106,0 80 61,-2-38 26,2 4-46,0 1-9,-1 1-4,1-1-43,0-2 31,0-3-7,0-5-29,-2-6 4,-1-5-5,2-5-12,-2-8-55,-2-8-191,-2-5-113</inkml:trace>
  <inkml:trace contextRef="#ctx0" brushRef="#br0" timeOffset="69838.1467">12345 5290 653,'0'0'19,"0"0"-16,0 0-3,0 0 26,91 0 7,-47 0-30,5 0 17,-3 0-20,-3 0-10,-4 0-119,-9 0-223</inkml:trace>
  <inkml:trace contextRef="#ctx0" brushRef="#br0" timeOffset="70678.0304">12818 4793 493,'0'0'100,"0"0"-52,0 0-48,0 0 8,0 0 15,0 0 24,5 119 18,-5-71-10,0-1-50,0-5 30,0-5-28,0-3-4,0-6 7,0-3-2,0-9-8,0-6 0,0-5 18,0-4-28,0-1 10,0 0-29,0-10 26,0-10-71,0-5 34,0-4 31,0-1-2,0-1 11,0-3 0,-2 1 0,1 0 37,-1 3-20,2 5 7,0 5 9,0 8-24,0 6 25,0 6-32,0 0 0,15 4-2,8 19 9,7 9-9,5 5 0,-1 4 12,1-1-12,1 1 0,3-5 0,-2-1-2,0-7 7,-9-5-5,-7-5 0,-6-7 7,-4-6-12,-5-3 5,0-2 0,1 0 9,-1-13-1,3-8 24,-1-7-2,0-5-30,-2-3 22,2-3-22,-4-3 3,4-1-5,-5 2 9,-2 3-7,-1 5 0,0 7-23,0 8 23,0 8-38,0 6-13,0 4-9,0 0-237</inkml:trace>
  <inkml:trace contextRef="#ctx0" brushRef="#br0" timeOffset="71511.3269">13949 4797 299,'0'0'130,"0"0"-25,0 0-25,0 0-50,-80-31 28,50 31-11,0 0-46,-4 5 26,1 14-16,-1 6 12,4 7-1,3 7-13,7 3 2,6 2 8,6-2-17,8-3 23,0-1-25,6-7 0,12 0-2,1-7 14,2-6-14,0-6 2,-1-4 0,-3-7-9,-3-1 9,2 0-23,-5-9 18,0-7-19,-3-6 22,-3 0 2,-1 0-11,-2 1 3,-1 3 7,-1 3 1,0 4 20,0 1-19,0 3 26,3 4-21,6 0 4,1 3-14,10 0 4,1 0 0,3 10-1,-2 7 10,-4 2-9,-2 4 0,-4 1 0,-2 0-10,-2 0 10,0-1 0,-5-4 1,-2-1 14,-1-2-15,0-4 0,0-3-23,0-5 9,0-1-53,0-3-58,0 0-99,3-6-128</inkml:trace>
  <inkml:trace contextRef="#ctx0" brushRef="#br0" timeOffset="71896.6821">14276 4779 72,'0'0'460,"0"0"-322,0 0-40,0 0-22,0 0-76,0 0 12,0 46-9,0-1 1,0 3 12,0 1 1,0-2-3,-4-4 1,-1-7-15,2-5 8,2-2-2,1-5-2,0-3-4,0-3 0,0-4 13,9-4-13,11-4 0,9-4 1,10-2 21,7 0-14,3-8-8,3-7 0,-3-3-17,-5 3 15,-5 0-54,-10 4-76,-9 2-146</inkml:trace>
  <inkml:trace contextRef="#ctx0" brushRef="#br0" timeOffset="72366.7858">14867 4685 267,'0'0'123,"0"0"-119,0 0 82,0 0 11,12 117 13,-9-65-12,-2 1-80,-1-4 12,0-3 2,0-5-29,0-5 21,0-4-11,2-7-13,1-5 5,-2-8-5,3-5-9,1-5-36,3-2-102,1-4-26,4-18-68</inkml:trace>
  <inkml:trace contextRef="#ctx0" brushRef="#br0" timeOffset="72606.1713">14967 4706 470,'0'0'165,"0"0"-84,0 0-40,0 0 22,0 0-47,0 0 10,73-44-9,-40 44-8,2 0 5,0 5-14,-6 5 0,-4 2-6,-6 1 6,-4 0-30,-8 2-14,-5 2-84,-2-1-27,-9 0-77</inkml:trace>
  <inkml:trace contextRef="#ctx0" brushRef="#br0" timeOffset="72814.2171">14946 4970 266,'0'0'94,"0"0"-78,0 0 106,0 0-44,0 0 10,103 18-3,-72-18-56,0 3 2,-4-1-31,-4 3 13,-6 1-26,-3 3 13,-7 1-125,-7 1-90,0-1-206</inkml:trace>
  <inkml:trace contextRef="#ctx0" brushRef="#br0" timeOffset="72999.1407">14968 5215 494,'0'0'38,"0"0"-31,0 0 61,0 0-1,0 0 12,99 29-57,-58-27-18,1-2 11,-1 2-15,-4-2-9,-3 1-101,-4-1-89,-9 0-136</inkml:trace>
  <inkml:trace contextRef="#ctx0" brushRef="#br0" timeOffset="73785.507">16847 4626 381,'0'0'33,"0"0"-30,0 0 55,-97-15-24,68 39 44,4 12 1,3 15-64,2 11 43,4 3-5,5-5-21,8-6 5,3-9-34,2-6-3,17-5 4,8-9 2,5-6-6,9-6 0,5-10 1,5-3 2,0-2 0,-8-20-3,-7-7 10,-9-6 2,-7-5-6,-9-4-6,-9-1 0,-2 1-8,-11 2 8,-19 1-10,-8 9 7,-6 4-61,-2 10-67,-2 11-145</inkml:trace>
  <inkml:trace contextRef="#ctx0" brushRef="#br0" timeOffset="74055.0567">16684 4874 103,'0'0'247,"0"0"-96,0 0-41,0 0-20,0 0-13,100 54-52,-70-20 32,3 0-29,-2-1-25,0 0 27,-4-4-26,-3-2-4,-4 0 0,-1-3 13,-2-1-11,-1-5-2,-3-5-22,3-3-3,2-9-167,2-1-156</inkml:trace>
  <inkml:trace contextRef="#ctx0" brushRef="#br0" timeOffset="74487.3173">17331 4782 611,'0'0'33,"0"0"63,0 0-27,0 0-39,0 0-30,0 0-6,-20 82 6,14-30 23,2-1-10,4-2 10,0-5-23,11-8 6,8-7 1,1-4-3,-1-11-4,3-4 0,0-9 3,5-1-3,2-4 0,1-17 0,0-7 8,-5-1 3,-4-4-11,-4-2 2,-4 0 16,-1-3-11,-4 2-7,-1 0-18,-1 5 10,-2 5-81,1 8-97,-2 7-205</inkml:trace>
  <inkml:trace contextRef="#ctx0" brushRef="#br0" timeOffset="74787.6956">17860 4716 345,'0'0'396,"0"0"-362,0 0-33,0 0-1,0 0 0,0 106 19,0-60-13,0 2-1,0-4-5,0-5 13,0-4-12,0-8-1,0-6 2,0-7-10,0-7-59,0-6-63,0-1-151</inkml:trace>
  <inkml:trace contextRef="#ctx0" brushRef="#br0" timeOffset="75257.7956">17900 4737 37,'0'0'702,"0"0"-632,-2-78 4,2 56-48,5 5-18,8 6 23,4 4-27,5 4-4,8 3 0,1 0 6,1 14-10,-4 8 4,-9 3 0,-10 6-19,-9-3 19,0 3-2,-24-3-3,-7-1-8,-2-3 4,3-6 6,8-6 3,10-7-9,9-4 21,3-1-12,0 0 0,0 0-18,14 0 18,8 2 0,2 7 3,-2 7-14,1 7 15,-4 6-4,-5 2 0,-3 2 14,-6-1-20,-5-2 6,0-1 0,-2-4-2,-14-1 13,-4-3-3,-7-3 14,-1-3-10,-3-4-1,-1-4-11,4-5-11,4-2 6,5 0-109,6-20-323</inkml:trace>
  <inkml:trace contextRef="#ctx0" brushRef="#br0" timeOffset="75759.1733">18546 4547 400,'0'0'285,"0"0"-217,0 0-58,0 0 6,0 0-15,83-4 29,-47 4-30,-3 0 0,-5 0 2,-4 0-2,-7 0-56,-7 4-76,-10-2-148</inkml:trace>
  <inkml:trace contextRef="#ctx0" brushRef="#br0" timeOffset="75990.9892">18590 4608 397,'0'0'68,"0"0"12,-10 77 6,7-38 24,0 6-45,2 3-18,-1 0-2,1-1-38,1-3 19,0-5-19,0-5 5,-2-5-12,-2-4 0,-1-4-7,0-4-17,2-6-86,1-7-146,2-2-69</inkml:trace>
  <inkml:trace contextRef="#ctx0" brushRef="#br0" timeOffset="76138.1307">18515 5132 403,'0'0'298,"0"0"-211,0 0-72,0 0-15,0 0 0,0 0 15,75 4-14,-33-4 24,7 0-25,1 0-22,2 0 2,0-6-214,-7-7-135</inkml:trace>
  <inkml:trace contextRef="#ctx0" brushRef="#br0" timeOffset="76438.9461">19020 4645 476,'0'0'70,"0"0"-22,0 0 24,0 0-9,0 0 6,83-21-51,-52 20-3,3-1 2,2 1-6,-8 1-10,-1 0-1,-5 0-29,-4 0-39,-6 0-121,-6 0-53</inkml:trace>
  <inkml:trace contextRef="#ctx0" brushRef="#br0" timeOffset="76661.4561">19280 4599 258,'0'0'241,"0"0"-181,0 0 71,0 0-40,-51 110-32,42-69-1,0-1-54,3 2 22,1 0-26,2-1 3,1-2-7,-3-5 4,2-2 0,-1-6 0,2-7 10,2-2-27,0-3 6,0-6-82,0-1-101,0-6-128</inkml:trace>
  <inkml:trace contextRef="#ctx0" brushRef="#br0" timeOffset="79691.4684">20473 4805 111,'0'0'273,"0"0"-223,0 0 10,0 0 62,0 0-39,0 0-37,-25-47 11,14 47-49,-3 0 15,-1 14-23,-3 8 12,-3 7-4,5 1-6,-1 1 5,7-2 3,5 0 0,5-4-9,0-4-1,12-2 1,11-6-10,2-4 9,5-6 0,3-3-3,2 0-15,-2 0 3,-1-10-22,-10-3-3,-8-1 9,-10-3-26,-4-2 40,0-2 15,-8-1-17,-5 0 19,-5-2 0,1 1 6,1 2-9,4 0 3,4 3 0,6 3 7,2 1-2,0 3 8,2 1-13,12 4 6,7 2-1,3 2-3,5 2-2,2 0 9,0 0-3,1 12-6,-4 8 24,-4 2-9,-5 7 21,-4-1-25,-6 3-1,-2-3 11,-2-2-16,-5-3 11,0-4-16,0-2 7,0-6 1,0-1-5,0-4-3,0-4 5,0-2 8,0 0-13,0 0 0,1-5 7,11-13-18,6-8 11,3-3-6,3 1 5,-5 1-1,-1 4 2,-4 6 0,-4 6 2,-2 4-6,-1 7 4,-4 0 0,3 0-6,-2 10-5,3 8 11,1 3 0,-3 0 5,2 0-6,1-3 2,5 0-1,2-4 0,4-4 16,1-4-20,1-4 4,1-2 0,0 0-4,0-12 4,1-11 0,1-7-2,0-8 17,-1-4-15,0-6 0,1-3 3,-2-2-9,-2-1 10,-2-3-4,-6-1 2,-5 5 13,-3 3-3,-4 10-1,0 12-10,0 10 13,0 7-3,0 8-1,0 3-10,-2 3-5,-4 33 3,-3 22 0,-5 14 2,-1 6 0,0-6 3,2-11-3,6-6 0,2-6 14,4-8-14,1-1 0,0-8 1,4-6-9,8-5 8,1-6 0,3-5 0,3-6-13,0-4 6,1 0 4,-1-3 1,-2-9-14,0-5 18,0-1-2,-1 0 0,-2 2 12,-3 1-6,-3 4-6,-2 4 2,-1 2-11,-4 2 15,-1 3-6,0 0 0,0 0-17,2 0 17,1 6 0,2 3 0,1-1-3,2-1 6,2 1-3,5-4 0,0 1 13,3-3-18,-3-2 5,0 0 0,-2 0-7,4-13 7,-2 1 0,-2 2-3,-2 2 14,-8 5-11,-2 3 0,-1 0-7,0 12-5,-3 17 7,-9 12 5,-3 4 25,0 3-21,-1 0 23,-1 0-17,-2-3-7,-1-4 11,-2-5-6,1-3-8,3-6 8,2-7 4,4-6 5,3-9-11,6-3-4,3-2 28,0-3-30,0-18-5,13-8 4,14-4-27,11-3 10,5 0-32,5 1-47,-2 2-148</inkml:trace>
  <inkml:trace contextRef="#ctx0" brushRef="#br0" timeOffset="79869.2404">22092 5039 994,'0'0'0,"0"0"-11,0 0-21,0 0 10,0 0-25,0 0-199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2:50.5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4329 7164 199,'0'0'189,"0"0"-158,0 0 6,0 0 9,0 0 54,0 0-36,0 0-33,0 0 27,0 0-50,0 0 8,0 0-16,3 0 7,11 0-9,8 1 2,6 2 0,7 1-3,2 0 11,2-3-8,10-1 0,3 0 6,4 0-18,-1 0-2,-8-1-89,-9-3-47,-13 3-100</inkml:trace>
  <inkml:trace contextRef="#ctx0" brushRef="#br0" timeOffset="1223.0789">6248 6608 343,'0'0'113,"0"0"-80,0 0-2,0 0-11,0 0-11,0 0 14,42-9-13,-23 9 18,5 0 12,-3 0-27,7 0 16,2 0-12,3 0-15,0 0 16,0 0-18,-7 0 0,-2 0-8,-5 0-90,-8 0 6,-3 0-68,-5 3-66</inkml:trace>
  <inkml:trace contextRef="#ctx0" brushRef="#br0" timeOffset="1486.0125">6455 6605 148,'0'0'100,"0"0"-96,0 0 31,0 0 87,0 0-59,-7 101 37,7-69-14,0-1-51,0 4 17,0 1-29,7-1-7,-4 0 14,2 2-30,-1-3 13,-4-1-13,0-1-6,0-3-23,0 0-115,-3-6-48,-6-3-53</inkml:trace>
  <inkml:trace contextRef="#ctx0" brushRef="#br0" timeOffset="1671.5139">6385 7165 566,'0'0'87,"0"0"-73,0 0 14,0 0-23,0 0-5,0 0 8,87-6-1,-48 2 3,-1-3-10,4 3-3,0-2-24,-2 0-119,-4 0-95</inkml:trace>
  <inkml:trace contextRef="#ctx0" brushRef="#br0" timeOffset="2240.8998">6937 6657 223,'0'0'64,"0"0"-52,0 0 29,0 0 54,0 0-41,0 0 2,-4-5-39,4 18-13,0 13 75,0 6-20,0 8 5,0 7-15,0 4-42,1-1 32,2-5-39,2-3 9,0-9-4,-2-6-5,2-4-5,-5-7-17,0-5-52,0-5-45,3-6-14,0 0-66,0-10 49</inkml:trace>
  <inkml:trace contextRef="#ctx0" brushRef="#br0" timeOffset="2630.7551">6986 6854 123,'0'0'119,"0"-77"-6,0 45-27,0 7-41,0 5-12,2 6-24,-1 9 50,2 3-12,0 2-15,5 3-16,2 18-1,2 8 49,1 5-24,1 7-24,1 4 23,4 0-18,5-1-17,3-5 4,0-6-8,-3-2 0,3-9 1,-5-2 12,-3-5-11,-2-8-2,-4-1 0,1-6-9,-4 0 15,3-9-6,-2-13 6,2-9-1,-2-4 6,-4-2-11,-2-2 2,-2-1 4,-3 3-1,0 1 3,0 5-7,0 3 11,0 1-14,-3 3 2,3 2-32,0 4-40,0 2-178,10 6-266</inkml:trace>
  <inkml:trace contextRef="#ctx0" brushRef="#br0" timeOffset="3328.09">7619 6595 402,'0'0'76,"0"0"-60,0 0-11,0 0 24,0 0 59,0 0-22,19 96 13,-8-54-56,2 2 10,-2 4 6,-2-1-39,1-1 30,2-5-25,1-5-2,1-7 10,-2-7-3,3-5-10,-6-7 0,-3-4 3,-1-2-2,0-4-1,-2 0 0,3-7 15,5-15-15,2-11 13,0-8-13,-1-4 10,2-3-15,-4 1 5,0 6 0,-5 5 2,1 5 2,0 3-8,0 6-2,0 4-39,-2 4 11,4 8-66,-2 5-130,0 1-120</inkml:trace>
  <inkml:trace contextRef="#ctx0" brushRef="#br0" timeOffset="3655.3131">8199 6598 45,'0'0'491,"0"0"-472,0 0 14,0 0 24,0 0-29,0 0 7,-6 63 24,6-22-12,-3-1 1,0 2-48,3-1 17,-1 0-13,1-6 11,0-1-19,0-5 4,0-7-6,0-5 2,0-7-63,0-6-21,4-4-112,4-3-132</inkml:trace>
  <inkml:trace contextRef="#ctx0" brushRef="#br0" timeOffset="3891.5254">8247 6586 343,'0'0'91,"0"0"-82,0 0-9,0 0 16,0 0-15,0 0 12,100-73 7,-72 67-19,-1 2 14,-2 1-15,-2 3 0,-5 0-2,-6 0-63,1 6-45,-10 6-69</inkml:trace>
  <inkml:trace contextRef="#ctx0" brushRef="#br0" timeOffset="4114.2091">8195 6753 244,'0'0'88,"0"0"-68,0 0-20,0 0 40,0 0 33,86 13-25,-51-11-20,-1 1 10,-3 2-16,-2 2-20,-7 2 8,-8 3-10,-10 4-53,-4 5-41,-6 4-102</inkml:trace>
  <inkml:trace contextRef="#ctx0" brushRef="#br0" timeOffset="4292.6161">8211 7037 408,'0'0'77,"0"0"-75,0 0 9,0 0 73,0 0-25,0 0 1,112 35-32,-70-35-28,1 0 18,2 0-18,1 0-13,-4-6-112,-5-6-171</inkml:trace>
  <inkml:trace contextRef="#ctx0" brushRef="#br0" timeOffset="4931.6736">8985 6468 311,'0'0'157,"0"0"-49,0 0-19,0 0-13,0 0-59,-95-45 3,70 44-1,2 1-14,3 0 19,3 0-24,4 10 11,4 10-18,3 8 13,6 8-6,0 5 11,3 3-2,19-3-9,6-2 0,7-5 0,2-3-2,5-1 4,-4-4-2,-5 2 1,-13-4 10,-5 0-11,-14-1 0,-1-1 3,-13-3-9,-14-2 12,-9-6-6,-1-7 6,1-4 8,3 0-11,3-14-3,5-7-37,5 0 28,4-1-159,6 1-178</inkml:trace>
  <inkml:trace contextRef="#ctx0" brushRef="#br0" timeOffset="5533.2825">9202 6513 194,'0'0'169,"0"0"-148,0 0 9,0 0-14,81-4 49,-34 4 29,7-3-37,2-1 4,-5-1-31,-5 0-18,-5 2-3,-8 2-9,-8 1-34,-8 0-83,-9 0-162</inkml:trace>
  <inkml:trace contextRef="#ctx0" brushRef="#br0" timeOffset="5764.9229">9462 6509 458,'0'0'67,"0"0"-20,0 0 23,-16 108 36,16-67-46,0 1-41,0 0 10,0-1-7,5-1-10,3-2 8,-4 0-15,1-5-5,-4-3 0,3-6-22,1-7-11,1-8-51,4-9-117,8 0-75</inkml:trace>
  <inkml:trace contextRef="#ctx0" brushRef="#br0" timeOffset="6065.7496">9882 6453 384,'0'0'142,"0"0"-99,0 0-1,0 0 13,0 0-35,0 0 59,73 4-36,-37 1-33,6-1 11,-2-2-17,-2-2-2,-7 0-2,-3 0-20,-10 0-20,-12 0-134,-6 0-75,0 0-103</inkml:trace>
  <inkml:trace contextRef="#ctx0" brushRef="#br0" timeOffset="6281.9072">10006 6497 260,'0'0'112,"0"0"-68,0 0 48,-21 110 55,20-71-71,-1 0-32,2 1 11,0 0-34,0 0 2,0 1-23,0 0 1,-4-5-7,-4-3 0,-2-8-40,4-7-63,-2-7-86,1-9-56</inkml:trace>
  <inkml:trace contextRef="#ctx0" brushRef="#br0" timeOffset="6435.5724">9897 6975 585,'0'0'110,"0"0"-106,0 0-1,0 0 20,0 0 28,93 0-34,-52 0-7,1 0-3,-1-3-7,-1-1-47,-9 1-100,-8-3-144</inkml:trace>
  <inkml:trace contextRef="#ctx0" brushRef="#br0" timeOffset="7322.3339">10763 6468 167,'0'0'165,"0"0"-71,0 0 22,0 0-29,0 0-56,0 0 20,-100-39-16,74 39-24,-2 0 15,-1 3-26,-5 12 13,0 9-13,3 8 12,1 10-9,9 6 10,3 2-9,6 1 8,7-4 1,5-4-13,0-5 0,9-3 3,11-2-6,5-8 3,-1-4 0,1-5-3,-1-12 3,-3-4-8,-3 0-23,1-21-23,-7-8 31,-3-2-12,-7 0 24,-2 6 0,0 1 22,0 7 3,0 2 23,-3 7-22,0 3 29,3 3-12,0 2-20,0 0-12,18 0 0,10 3 0,3 6 0,2 5 6,-3 2-11,-6 4 5,-3 1 0,-8 3-5,-4 1 4,-9 0-19,0-1-13,0-1-63,-6-4-7,-6-5-39,2-6-28,2-5-22</inkml:trace>
  <inkml:trace contextRef="#ctx0" brushRef="#br0" timeOffset="7886.0023">11062 6551 375,'0'0'42,"0"0"-39,0 0 26,0 0 46,0 0-18,0 0 69,2 96-62,-10-57-19,1 2-23,-2-3-4,3-4 12,3-2-26,-3-4 13,3-3-17,0-4 4,1-6-3,1-4-1,-1-7 0,1-3-6,1-1 5,0-3-1,0-19-12,12-13-37,9-7 35,0-5-45,3-2-15,-2-1 23,0-1 14,-4 3 39,-1 1 2,-5 10-2,-5 11 67,0 9-3,-5 10 27,-1 5-17,1 2-55,4 4-14,6 24-5,6 11 0,0 10 23,-2 4-13,-4 0 10,0 0 5,-3-7-21,-3-1 12,0-2-14,0-9 11,-3-3-22,-2-9 9,-1-7-15,2-9-17,-2-6-40,0 0-24,0-22-160</inkml:trace>
  <inkml:trace contextRef="#ctx0" brushRef="#br0" timeOffset="8055.3072">11137 6714 660,'0'0'0,"0"0"-153,0 0 141,0 0 12,104 4 0,-65-4-7,1-11-86,-4 4-248</inkml:trace>
  <inkml:trace contextRef="#ctx0" brushRef="#br0" timeOffset="8356.135">11505 6503 299,'0'0'71,"0"0"-39,0 0 49,0 0 1,0 0-8,0 0 4,63-5-34,-33 5 4,1 0-46,0 0 20,-1 0-22,2 0 5,-4 0-19,-5-1 2,-6 1-111,-11 0-57,-6 0-113</inkml:trace>
  <inkml:trace contextRef="#ctx0" brushRef="#br0" timeOffset="8572.2983">11685 6491 503,'0'0'126,"0"0"-117,0 0 15,0 0 56,-23 90-11,23-58-56,0 1 19,0 0-13,0-2-5,0 0 10,0 1-24,-2-3 0,-2 2 7,4-5 2,-1-1-18,1-8-11,0-3-46,0-9-59,11-5-157,6 0-131</inkml:trace>
  <inkml:trace contextRef="#ctx0" brushRef="#br0" timeOffset="8888.0731">12049 6507 597,'0'0'181,"0"0"-181,0 0 5,0 0 5,0 0 30,-17 100 19,12-64-44,-2-1-12,4-3 23,2-1-23,1-3-3,-2 0 0,1-6 12,-1-1-30,-1-3 12,2-6-41,1-6 12,0-4-126,0-2-122,0-6 32</inkml:trace>
  <inkml:trace contextRef="#ctx0" brushRef="#br0" timeOffset="9142.0346">12049 6456 226,'0'0'537,"0"0"-495,0 0-2,0 0-39,0 0 1,0 0 20,58-49-18,-33 49-4,5 0 0,-3 0 12,-2 0-15,-4 1 3,-2 4-18,-5 2-7,-4 1-103,-7-1-55,-3 4-26,-1-1-61</inkml:trace>
  <inkml:trace contextRef="#ctx0" brushRef="#br0" timeOffset="9342.5762">12049 6607 142,'0'0'320,"0"0"-296,0 0 37,0 0 29,0 0-32,0 0 9,4 55-21,18-50-32,4-2 27,-1 0-40,-1 0-1,-6 3 0,-3 1-7,-6 3-16,-5 1-54,-4 6-92,-6 1-63</inkml:trace>
  <inkml:trace contextRef="#ctx0" brushRef="#br0" timeOffset="9527.4794">11964 6931 701,'0'0'0,"0"0"-34,0 0 34,0 0 2,0 0 50,86 10-41,-59-10 1,1 0-12,-4 0 0,1 0-32,-2-3-99,-2-4-150</inkml:trace>
  <inkml:trace contextRef="#ctx0" brushRef="#br0" timeOffset="10206.8375">12767 6468 336,'0'0'142,"0"0"-88,0 0 9,0 0 14,0 0-22,0 0-5,-80-34-42,53 34 0,0 0-8,6 1-5,5 10 5,7 0 0,6 6 12,3 4-19,0 5 7,15 5 0,10 6 10,7 2-7,4-2 30,4 1-9,1-3-6,-5-2 13,-7-2-31,-11 0 5,-10-2-10,-8 0 13,0-3-8,-22-4 0,-6-7-10,-5-7 8,-1-8-8,-1 0 3,4-5 5,1-16-41,6-3-31,4-1-142,3-1-230</inkml:trace>
  <inkml:trace contextRef="#ctx0" brushRef="#br0" timeOffset="13799.8198">14676 6660 289,'0'0'69,"0"0"12,0 0 11,0 0-47,0 0-36,0 0-9,0 7 4,0 8 3,1 0 18,1 5-9,1-1 29,0 0-26,1-1-2,4-2 3,-1 0-14,3-2-6,-2 0 0,0-4 12,2-4-16,0-3 4,1-3 0,5 0-3,-2 0 6,2-6-3,-2-7 0,-4-1-35,-3 0 34,-4 1-4,-1 2 5,-1 3 0,-1 1 7,0 4-7,0 2 14,0 1 10,0 0 9,2 0-33,2 0 0,4 7-10,4 5 14,0 1-4,1 0 0,2-3 8,0 1-11,0-2 3,0-2 0,-2-2-3,-1-2 7,-2-3-8,-2 0 3,-2 0-27,-3-9 26,0-6-3,0-1-11,-3-2 12,0-2 0,0 3 4,0 2 0,0 3 6,0 0-11,0 4 6,0 1-1,-1 4 28,-1 0-14,2 3 18,0 0-32,0 0 1,0 0-7,12 0 5,4 0 1,2 0 0,0 0 8,0 0-9,-2-1 1,1-7-10,1-7 1,0-6 2,4-9 7,2-8-7,1-5 16,1-4-9,-2 0 0,-5 0 3,-6 5-5,-4 5 6,-4 8 6,-4 11 30,-1 7-17,0 8 27,0 3-35,0 2-12,-1 27-6,-11 13 4,1 14-1,1 2 17,0 1-9,4-2 2,3-3-8,1-4 7,2-8-9,0-6 0,0-4 0,0-7-2,0-5 13,0-6-11,0-7 0,0-6 3,0-1-9,0 0 6,0-6 0,0-12-3,0-7-14,2-4 15,11-1-3,3 3-20,0 4 14,-2 5 9,-5 8 2,-3 4-3,1 3 8,3 3-8,3 0 3,8 6-2,3 7-8,1 1 10,2 1 0,3 0-2,-2 1 7,6-2-5,-2 0 0,-1-4 6,-1-3-17,-4-4 11,-1-3 0,0 0-2,-3 0 10,-4-11-11,0-3 3,-6-2 0,0-2-9,-8-2 9,-4-2 0,0 0-7,0 3 10,-6 4-3,-7 6 0,3 4 8,-2 5-16,1 0 8,2 6 0,0 12-4,4 3 7,3 0-3,2 2 0,0-3 5,13-2-11,2-2 6,5-2 0,-2-5 0,3-2 9,1-2-9,2-5 0,-2 0 2,5 0-6,0-15 4,0-3 0,-2-5 1,-1-2 11,-3-6-12,0-5 0,-1-6 3,-1-4-7,0-6 4,-2-2 0,-1 3-1,-3 1 9,-3 5-8,-4 8 0,-4 3 3,0 10-7,-2 9 4,0 8 0,0 7 4,0 0-2,0 19-4,0 19 0,0 11 2,-8 9 11,-1-1-9,3-1 6,5-4-6,1-4 9,0-5-11,0-7 0,3-8 3,7-5-8,2-6 5,6-7 0,3-7-3,7-3 12,2-5-9,1-12 0,-2-3-8,-2-3-4,-5-2 12,-1-2 0,0-5-2,-5 2-3,-4-4 5,-3-2-3,-3-2 2,1-1-10,-1 1 11,-1 3 0,1 7-2,-1 5 11,-2 8-9,-3 7 0,2 5 4,-2 3-3,0 5-1,0 24 0,0 13 3,0 14-3,-9 4 23,-1 1-7,-2-2-14,-1-5 34,3-7-27,3-10 0,0-5-3,1-8 5,1-7-11,2-6 0,2-6 0,1-5-6,0 0 6,0-4 0,7-17-4,11-11 4,5-3-7,0 1-17,-3 4 3,-4 7 17,-4 10-8,-4 7 12,-4 6-1,4 0-4,0 0 5,1 15-2,2 1-1,2 4-1,-2 1 4,1-2 0,4 4 0,6-2 9,5-1-9,4-5 0,5-5 3,2-4-6,1-6 7,2 0-4,-4-7 1,-2-13 7,-7-1-11,-8-4 3,-7-3-1,-8-2-10,-5 2 11,0 1 0,-5 6-3,-6 7 9,0 6-8,2 7 2,0 1 0,-2 0-10,4 15 2,-2 6 8,4 3 0,3 1 10,2-2-12,0 1 2,4-1 0,6-2-7,1-5 8,2-2-1,-1-5 0,3-5 4,3-4-13,3 0 3,4-5-4,5-13 0,3-4 9,-3 0 1,-4-2 0,-9 0 4,-5-2-5,-3-1 1,-5 3 0,-4 2-4,0 0 4,0 5 0,0 2 0,-1 2 10,-1 7-11,2 2 1,0 4 0,0-2-13,0 2 13,0 0 0,5 0-6,6 5 16,0 5-10,1 1 0,3 3 4,0-1 10,6 0-6,2 3-8,2-3 3,0 2 11,0 0-12,-1 3-2,-6 0 0,-3 2-6,-6-2 6,-3 2 0,-1-2 0,2-2 11,-3-1-12,1-3 1,1-1 0,3-2-11,4-5-10,5-4-16,5 0-49,2 0-168,0-16-161</inkml:trace>
  <inkml:trace contextRef="#ctx0" brushRef="#br0" timeOffset="14316.7157">16117 6397 257,'0'0'189,"0"0"-142,0 0-9,0 0 44,103 0 6,-66 0-51,10-1 19,11-2-47,9-3-4,4-2-10,-3 1-75,-9-4-211</inkml:trace>
  <inkml:trace contextRef="#ctx0" brushRef="#br0" timeOffset="15318.9416">15828 6467 9,'0'0'151,"0"0"-31,0 0-75,0 0 7,0 0 7,0 0-37,0-1 0,3 1 18,10 0 20,9 0-3,5 0-21,9 0 2,7 0-18,2-4-19,3-1-2,-5-2-96,-1-2-123,-9 0-182</inkml:trace>
  <inkml:trace contextRef="#ctx0" brushRef="#br0" timeOffset="16521.8197">18671 6497 76,'0'0'132,"0"0"-55,0 0 53,0 0-38,0 0-46,0 0-17,-81-33-19,59 35 4,-2 9 14,4 4-24,0 3 30,1 3-34,4 3 1,2-1-2,5-2-4,3-1 5,5-4-3,0-2 10,0-6-6,5-3-1,3-3-9,3-2 6,3 0-29,3-7 27,5-13-1,-2-4-24,1-2 29,-6 4 2,-5 6 2,-5 8 44,-4 4 19,-1 4 44,0 0-57,0 0-53,4 7 0,-1 8-1,6 1 1,2 0-4,4 1 11,5-3-7,5-2 0,5-3 12,6-3-24,4-5 12,2-1-119,3 0-165</inkml:trace>
  <inkml:trace contextRef="#ctx0" brushRef="#br0" timeOffset="18688.214">20371 6418 416,'0'0'313,"0"0"-274,0 0-26,0 0-2,0 0 10,0 0-21,-8 11 0,13-5 4,8-2 5,2 0 4,4-4-12,2 0 2,2 0 2,2-11-1,0-4-4,1-8 0,-3-2-10,-3-7 4,1-5 4,-5-7-4,-1-4-5,-3-5 2,-2-1 9,-2 1 0,-1 2 5,-2 3-10,1 3 5,0 4 0,-3 7-4,-3 5 9,0 9-5,0 10 17,0 7-14,0 3 22,-5 2-25,-5 22 0,-2 15 1,-4 18 8,1 14-9,-5 10 7,2 6 6,-1 2-3,3 0-3,5-2-6,1 0 10,2-1 6,-1-5-4,2-5 1,5-10 2,2-4-20,0-2 4,0-7 0,0-10 1,0-10-1,3-13 0,2-11-1,2-9-15,5-4 6,3-28-14,4-16-2,4-13 3,-4-2-38,-4 4 41,-7 8 16,-7 6 4,-1 9 3,0 9-3,0 6 33,0 7 29,-1 2-46,1 2-2,0-1-14,0 2-3,16 0-2,7-1 5,6-1-14,6-2 9,5-5-53,-1-2 3,-4-1 0,-3 3-17,-7 1 44,-8 5 7,-6 2 21,-3 2-5,-5 2 16,-1 2-8,-2 1 33,0-1 3,0 3-3,0 1-22,0 0 19,0 0 16,0 0-49,0 0 0,0 11-4,-2 1 11,0-1 10,2 0-17,0 1 0,0-1 1,8-3 7,5 2-8,2-4 0,-1-2 6,-5-1-6,-3 1 0,-3-3 0,-3-1-1,1 0 9,-1 0-8,2 0 0,-2 0 7,1 0-8,2 0 1,-2 0 0,2 0-5,0 0 11,2 0-6,4 2 0,1 2 4,2 0-1,0 1-3,5-2 0,2-3-5,1 0 13,3 0-8,1 0 0,-4-11 2,-1-1-10,-5-2-2,-3-3 10,-3-1-9,-5 0 16,-3-2-7,0 0 0,0 2 6,0 3 16,0 3-7,0 3-14,0 5 2,0 2 4,0 2-7,0 0 0,0 0-7,0 19 6,0 7 2,0 9 13,0-2 8,1 0-17,4-5 3,5-6-8,1-4 9,5-4-17,-1-6 9,6-5-1,1-3 1,7 0-1,1-7-8,1-10-18,-1-1-29,-3-1 11,-2 1-92,-4 1-40,-3 2-116</inkml:trace>
  <inkml:trace contextRef="#ctx0" brushRef="#br0" timeOffset="19513.7255">21594 6361 308,'0'0'99,"0"0"-71,0 0 6,0 0 17,80-50 12,-66 46-5,-1 4 4,-1 0-43,3 9-7,-4 14 22,-1 6-13,-5 2 8,-2 2 8,-1-3-32,-2-3 32,0-4-34,0-7 3,0-2-1,0-7 3,-2-2-8,0-4 0,2-1 7,0 0 6,0 0-12,0-14-1,0-9 0,6-6 3,6-3-3,7-2 0,1 3-12,4 2 3,-4 6-5,-1 8 14,-3 9-10,-6 6 2,2 0 8,-3 17-4,0 5 4,-1 4 3,0-2-3,-2-1 0,0-2 2,1-3 8,-1-1-10,1-2 0,-3-4-18,4-1-15,1-5-162,4-3-129</inkml:trace>
  <inkml:trace contextRef="#ctx0" brushRef="#br0" timeOffset="20252.8993">22416 6277 320,'0'0'224,"0"0"-183,0 0-3,-83 0-3,62 18 33,3 6-11,0 3-15,4 2 8,4 0-37,1-1-9,8-4 1,1 0-5,0-4 0,14-2-4,4-6 11,5-5-7,0-2 0,4-5 2,3 0-1,1-8-1,2-14 0,2-6-2,-3-9-3,1-5 1,-3-6-7,-2-3-17,-2-3 22,-8 1 3,0 0 3,-8 2 2,-2 4 9,-3 2 5,-2 6 12,-1 9-27,-2 7 25,0 9-22,0 9 3,0 5 11,0 0-18,0 28-7,0 16 6,-2 15 2,-2 8 17,-2 3-15,5-3 4,1-3 7,0-10-5,0-10-5,7-5-4,11-8 3,9-8-13,6-5 10,4-11-2,5-7-1,-2 0-30,-1-19 20,-5-7-5,-4-4 8,-9 0 3,-9 0 11,-5 4-4,-5 7 4,-2 7 6,0 6 17,0 3 11,0 3-25,0 0-13,0 3 0,0 12 0,1 1-6,8 1 16,2-1-14,3-3 4,2-3 0,3-4-11,0-1-3,-2-2-18,-1-2 6,-6-1-110,-2 0-197</inkml:trace>
  <inkml:trace contextRef="#ctx0" brushRef="#br0" timeOffset="20515.9575">23089 5961 520,'0'0'94,"0"0"-94,0 0 3,0 0 8,0 0-11,0 0-24,-9 0-41,9 0-51,0-1-83</inkml:trace>
  <inkml:trace contextRef="#ctx0" brushRef="#br0" timeOffset="20785.5336">22394 6098 463,'0'0'84,"0"0"-59,0 0-10,0 0 55,104 7-23,-47-7 1,11-1-48,-1-5 16,1-2-16,-7 4-5,-6 0-10,-10 1-115,-9-1-34,-8 0-204</inkml:trace>
  <inkml:trace contextRef="#ctx0" brushRef="#br0" timeOffset="21872.5508">23612 6202 332,'0'0'57,"0"0"15,0 0-17,0 0 31,0 0 9,0 0-65,-77-24 7,66 27 5,-2 13-40,0 7 30,-1 1-17,-1 5-9,3-2 23,4-3-28,2 0-1,6-4 0,0-2 8,0-4-8,3-1 0,11-3 1,3-4-10,5-3 9,3-3 0,4 0-1,-1 0-21,-1-12 9,-6-3-12,-5-3-3,-5-1 23,-7-6-8,-4 0 13,0 1-7,0-2 11,0 3-4,-3 2 6,3 2-4,0 1 22,0 3-24,17 4 0,5 5-1,8 6 1,0 6 0,1 21 0,-2 9 1,-9 3 13,-6-1-2,-4-5 2,-8-3 7,-2-5-16,0-6 8,0-4-6,0-4-1,0-7 2,0-1-5,0-3-3,0 0 12,0-2-7,7-15 3,9-11-8,7-3-1,5-4-6,1 7 7,-3 5 0,1 6-4,-1 10 10,-7 6-6,0 1 0,-1 3-8,-4 13-2,-1 7 10,-1-1 0,-3 1 0,-1 1 7,-1-3-7,-3 0 0,1 2 1,-1-4-9,1 0 8,1-5-5,6-2-43,0-7-202,4-5-223</inkml:trace>
  <inkml:trace contextRef="#ctx0" brushRef="#br0" timeOffset="22721.4994">25273 6260 434,'0'0'128,"0"0"-89,0 0-32,0 0 38,0 0-38,0 0-1,0 19 28,14-19-9,6 0 22,1 0-32,2-11-13,-1-2 4,-1-4 2,-2 2-8,-1 0 0,-6 4 0,-3 4 0,-3 2 0,-6 4 5,0 1-10,0 0 15,0 0-5,0 0-5,0 11-1,0 8 1,-6 4 8,3-2-3,3 0 12,0-3-12,0-3-5,0-2 3,9-2 8,5-2-6,0-4-5,6-4 1,4-1-1,7 0 3,6-11-3,2-7 0,3-7-32,-6-1 29,-7 0-6,-5 4 9,-9 4-4,-3 8 4,-6 3 0,-1 6 13,-1 1-2,4 0-11,5 10 0,1 10 0,0 4 37,0 0-34,-3 0 21,0-2-6,-3-5-8,-4-2-1,-2-4-9,-2-4 4,0-2-2,0-3-2,-9-2-2,-11 0-5,-5 0-78,-11-10-112,-3-8-310</inkml:trace>
  <inkml:trace contextRef="#ctx0" brushRef="#br0" timeOffset="22906.4259">25510 5949 845,'0'0'0,"0"0"-64,0 0-75,0 0-7,0 0 0,0 0-138</inkml:trace>
  <inkml:trace contextRef="#ctx0" brushRef="#br0" timeOffset="23877.4831">27369 5765 296,'0'0'150,"0"0"-44,0 0-8,0 0 13,0 0-92,0 0-6,-1 64 12,-5-13-21,0 1 26,1 1-2,-1-5-19,-1-2 10,0-7-19,1-3 1,1-6-3,1-3 2,-1-4-2,2-7-2,0-4-47,1-9 7,2-3-149,0 0-86,0-9-38</inkml:trace>
  <inkml:trace contextRef="#ctx0" brushRef="#br0" timeOffset="24425.3753">27299 5762 362,'0'0'91,"0"0"-63,36-82 54,-23 61-28,4 4 28,1 5-31,5 1-39,3 7 13,1 4-20,-3 0-2,-2 24 10,-4 14-11,-9 9-2,-8 3 4,-1-3 18,-1-6-15,-17-6-7,-2-3-19,-5-6 19,-3-4-32,0-4 31,1-4-10,3-8 11,10-1 12,7-5-11,7 0 1,0 0 25,10-2-27,19-7 0,8 6-2,6 3 4,-6 5-3,-2 19 1,-8 7 0,-5 6-10,-8 0 15,-7-4-5,-5-1 4,-2-5 10,0-4 0,-9-5-1,-9-5-12,-3-1 7,-3-8 3,-4-2-11,-1-2 0,1 0-56,3-7 37,3-6-72,5-1-50,5-3 1,3-1-194</inkml:trace>
  <inkml:trace contextRef="#ctx0" brushRef="#br0" timeOffset="25111.6704">27864 5824 492,'0'0'108,"0"0"-108,0 0-15,0 0 13,0 0 4,-1 98 34,1-51 21,0 2-39,-3-2 43,-12-4-14,2-2-31,-5-8 18,3-4-29,0-5-2,4-7-3,4-7 12,3-4-30,4-6-1,0 0-57,0-6-11,15-17-49,0-7 6,1-2 21,-2-5-3,-3-2 112,-3 1 14,1-1 53,2 0 35,0 2-43,3 0 12,0 4 30,2 2-15,1 5-8,1 5-49,-3 3-18,0 9 17,-3 5-23,-2 4-1,4 7-1,-2 23 11,-3 15 5,-1 10 14,-6 5-23,-2 1 29,0-4-38,0-4 11,0-8-12,0-4 17,0-8-20,0-3 3,-3-7 0,0-5-9,-1-5-3,1-8-35,1-5-12,1 0-83,-1-9-34</inkml:trace>
  <inkml:trace contextRef="#ctx0" brushRef="#br0" timeOffset="25265.3247">27860 6157 350,'0'0'265,"0"0"-265,0 0-5,0 0 2,81-23 3,-48 17 0,1-3-8,1 1-24,-2-2-201</inkml:trace>
  <inkml:trace contextRef="#ctx0" brushRef="#br0" timeOffset="25613.012">28385 5769 703,'0'0'44,"0"0"-41,0 0-3,0 0 14,0 0 3,0 102 37,0-44-42,-8 3-5,0-3 28,3-5-32,1-8 14,4-7 20,0-6-36,0-9 31,0-3-32,13-5 4,11-8-5,15-5 8,16-2-11,9-6 4,2-12-70,-6 0-12,-16-2-176,-18 1-216</inkml:trace>
  <inkml:trace contextRef="#ctx0" brushRef="#br0" timeOffset="26229.941">29121 5728 289,'0'0'189,"0"0"-104,0 0-23,0 0-48,-23 83 37,4-32 48,1 1-78,0-2-7,5-3 32,-1-5-42,2-5-1,-1-3-2,0-6 11,-1-3-12,2-6 0,0-6-27,4-5-7,6-8-107,2 0-108</inkml:trace>
  <inkml:trace contextRef="#ctx0" brushRef="#br0" timeOffset="26546.4347">29089 5690 198,'0'0'146,"0"0"-53,0 0-24,0 0-46,0 0 54,44 77 7,-35-25 4,-5 4-35,0-2-28,-1-1 17,2-5-32,0-4-5,1-5 8,1-5-9,-1-4-4,-2-8 0,-2-4 15,-2-6-20,1-6 5,-1-3-21,2-3 4,-1 0-65,-1-11-9,0-7-215</inkml:trace>
  <inkml:trace contextRef="#ctx0" brushRef="#br0" timeOffset="26700.1051">29001 6061 273,'0'0'61,"0"0"-51,81-20-10,-49 12 2,-1 1 3,-1 1 0,-2-1-5,-3 3-50,-3-2-207</inkml:trace>
  <inkml:trace contextRef="#ctx0" brushRef="#br0" timeOffset="27024.7484">29533 5773 468,'0'0'37,"0"0"-26,0 0-2,0 0 12,0 0 118,9 111-62,-9-58-17,0 1-40,0-1-12,-6-4 15,-2-3-21,0-7 2,0-4 0,0-9 5,1-6 0,2-6-9,2-8-40,3-6-18,0 0-106,3-16 28,12-12-141</inkml:trace>
  <inkml:trace contextRef="#ctx0" brushRef="#br0" timeOffset="27370.5419">29561 5818 282,'0'0'122,"0"0"-51,0 0-41,0 0-24,0 0-6,0 0 5,75 3-2,-61 41 51,-2 8-2,3 4 4,-3 3 13,0-5-22,0-4-20,0-9 5,0-9-27,-2-6 31,1-8-36,-2-8 4,-3-3-4,0-7 4,3 0-4,5-7 17,6-15-12,5-10 8,-2-7-13,-3-7 0,-6-4 1,-3-4 3,-4-2-4,-4 0 0,-2 4-23,-1 4 18,0 9-35,0 10-42,0 12-53,0 10-42,0 7-167</inkml:trace>
  <inkml:trace contextRef="#ctx0" brushRef="#br0" timeOffset="27771.6131">30429 5821 462,'0'0'76,"0"0"-29,0 0 24,0 0 18,-27-79-78,-1 79-10,-8 0-1,-6 17 7,-1 15 21,0 10-15,4 6 26,6 3-14,6 1-16,11-3 29,15-2-38,1-3 4,14-7-11,15-5 10,3-7-3,3-6 0,1-8-4,3-4-16,-2-7-70,0 0-90,-6-14-358</inkml:trace>
  <inkml:trace contextRef="#ctx0" brushRef="#br0" timeOffset="28350.7997">30815 5756 311,'0'0'217,"0"0"-144,0 0-56,0 0 7,-19 83 46,7-35 2,-1 0-36,1-4-2,2-1 6,7-6-37,1-1 13,2-5-16,0-2 13,0-5-12,0-7-1,0-4-11,0-6-15,3-6-47,6-1-81,3-1-50,3-16-135</inkml:trace>
  <inkml:trace contextRef="#ctx0" brushRef="#br0" timeOffset="28589.1018">30866 5788 446,'0'0'142,"0"0"-105,0 0-27,0 0 0,0 0 44,82-74-34,-46 71 7,3 0-24,3 1 4,-3 2 0,-5 0-7,-6 0-29,-4 10-39,-10 5-58,-8 1-86,-6 1-32</inkml:trace>
  <inkml:trace contextRef="#ctx0" brushRef="#br0" timeOffset="28789.2079">30857 5995 235,'0'0'85,"0"0"-71,0 0-8,0 0 52,0 0 63,0 0-54,90 28-28,-59-25-9,-2 0-28,-7 3-1,-6 1-1,-6 4-71,-10 1-62,0 3-72</inkml:trace>
  <inkml:trace contextRef="#ctx0" brushRef="#br0" timeOffset="28974.1267">30857 6213 389,'0'0'65,"0"0"-14,0 0-21,0 0 55,0 0 1,0 0-52,117 28 4,-71-28-36,5 0 2,-3 0-4,-2 0 0,-6 0-34,-2 0-181,-3 0 4,-4-2-15</inkml:trace>
  <inkml:trace contextRef="#ctx0" brushRef="#br0" timeOffset="29236.8786">31587 5851 690,'0'0'113,"0"0"-110,0 0 15,0 0-18,0 0 0,-9 98 47,5-53-30,-2 2-9,0-4-4,-1-2 4,2-5 0,2-4-8,1-7-5,-1-5-3,2-8-62,-4-7-76,1-5-150</inkml:trace>
  <inkml:trace contextRef="#ctx0" brushRef="#br0" timeOffset="29566.8464">31453 5701 772,'0'0'21,"0"0"-14,0 0-7,113-71 0,-65 71-5,3 0 8,2 16-3,5 22 0,-4 13 10,-5 12-5,-8 5-5,-14-2 0,-10-3 12,-11-4-8,-6-6 18,0-6 13,-15-5-24,-8-6 17,-9-5-27,-5-5 5,-6-4 2,-5-6-7,-3-3-2,-5-7-6,-2-6-23,1 0-64,3-13-350</inkml:trace>
  <inkml:trace contextRef="#ctx0" brushRef="#br0" timeOffset="30615.2394">32581 6095 355,'0'0'74,"0"0"-56,0 0 67,-76 80 31,58-41-22,3 0-43,7-3-49,5-4 34,3-3-21,0-4-8,12-6 3,6-3-10,3-9 0,2-6 0,3-1 5,4-3-10,3-16 1,-2-6-37,-5-4 21,-7-4-15,-10 0 24,-4 2 7,-5 6-4,0 4 8,0 7 0,0 7 12,0 2-15,-5 4 3,2 1-10,1 0 2,1 0 2,1 6 5,0 3-6,0 3 0,14-3 5,5-1 2,0-4 0,-1-3 0,0-1 2,-5 0-2,1-4 0,-5-11 4,-2-5 1,-1-4-5,0-3 0,-5-3-1,-1-2 7,0 3-6,0 2 16,-4 4 11,-2 6 35,2 5-31,2 6 3,1 6 10,1 0-44,0 0 0,0 0-2,6 8-6,18 8 5,8 4 3,10 1 0,7 0-6,3 3 14,-3 1-8,-3 3 0,-15 0 5,-13 7-11,-16 2 6,-2 4-5,-19 4-3,-6-3 14,4-4-6,6-2 1,11-6 14,4-3-22,6 1 7,25-6 0,23-2-3,19-8 3,21-5-57,9-7-267</inkml:trace>
  <inkml:trace contextRef="#ctx0" brushRef="#br0" timeOffset="32147.7428">5199 8810 518,'0'0'81,"0"0"-63,0 0 6,0 0 52,0 0-25,-96-75-24,65 69 20,-5 5-44,-5 1 0,-6 4-3,-5 22 9,-6 10 3,0 12-9,1 8 16,8 4 20,11 0-38,13-3 14,12-1-15,13-8 11,0-2-12,27-7 1,10-5 0,11-7-10,7-7 15,6-13-5,5-7 0,1 0-22,0-20-23,-1-4-145,-8-4-357</inkml:trace>
  <inkml:trace contextRef="#ctx0" brushRef="#br0" timeOffset="33469.2016">5696 8890 134,'0'0'153,"0"0"-24,0 0-23,0 0-45,0 0 14,0 0-29,-72-18-38,51 18 19,-4 13-10,0 10-8,-2 6 18,7 4-22,1 4 9,5 3 12,6-3-19,3-1 14,5-3-18,0-2-1,15-4-4,12-5 6,4-5-4,11-8 0,7-8 6,-1-1 10,4-7-16,-4-16 0,-2-7-6,-7-1-3,-9-3 9,-9-2-4,-12 0 15,-9-2-8,0 1-3,-14-1 0,-10 2-6,-1 5 6,-2 4 0,6 10-20,3 8-39,6 9 19,5 0-155,4 4-142</inkml:trace>
  <inkml:trace contextRef="#ctx0" brushRef="#br0" timeOffset="33807.0883">6212 8741 630,'0'0'88,"0"0"-66,0 0-22,0 0 1,0 83 29,0-35 9,0 0-13,0 2 16,0-5-39,0-4 2,0-5-2,-2-6 8,-3-6-20,0-6 9,2-9-51,2-8-20,1-1-122,0-5 24,0-16-169</inkml:trace>
  <inkml:trace contextRef="#ctx0" brushRef="#br0" timeOffset="34148.9809">6200 8991 100,'0'0'182,"0"0"-72,-12-110-9,9 78-31,3 6 17,0 7-13,0 10-21,0 6-16,6 3-37,12 8 0,5 20 4,2 11-3,2 5 30,-2 3-31,0-2 2,-2-3 24,2-4-25,-4-7 3,1-4-4,-7-5 15,-4-8-17,2-3 2,-5-8 0,1-3-10,1 0 22,2-15-12,4-8 2,-4-2 13,-4-5-13,-1-2-2,-7-4 0,0 0 0,0-3 5,0 0-5,0 1 0,-7 2-5,4 9 4,-2 7-34,4 8-25,1 10-43,0 2-241</inkml:trace>
  <inkml:trace contextRef="#ctx0" brushRef="#br0" timeOffset="34593.3339">7028 8699 608,'0'0'86,"0"0"-62,0 0 36,-106-27-13,78 27-15,-2 7-8,6 13-16,2 9-8,7 5 0,7 8 1,8 5-10,0 1 9,20-1 0,7-5-7,4-5 21,0-5-14,-2-6 0,-7-5 4,-7-3-4,-5-3 0,-7-3 2,-3 0-7,0-3 7,-4-2-2,-14 0 12,-3-3-2,-10-2 1,1-2-11,-4 0 0,-4 0-6,1 0 6,1-5-16,-1-4-20,6 0-116,8-5-177</inkml:trace>
  <inkml:trace contextRef="#ctx0" brushRef="#br0" timeOffset="35110.31">7358 8696 430,'0'0'172,"0"0"-172,0 0 0,0 0 26,0 0 4,125 0 16,-67-2 2,2-6-48,-5-2 15,-5 4-15,-9 4-53,-11 0-72,-12 1-83</inkml:trace>
  <inkml:trace contextRef="#ctx0" brushRef="#br0" timeOffset="35373.0758">7644 8655 447,'0'0'140,"0"0"-125,0 0 13,0 0 23,-16 89 36,16-52-47,0 2-11,3 3 16,0 0-44,-2-2 26,1-2-17,-2-2 3,0-3-13,0-3 0,0-4-20,0-5 8,3-6-73,6-6-69,9-8-104,1-1-52</inkml:trace>
  <inkml:trace contextRef="#ctx0" brushRef="#br0" timeOffset="35943.4516">8134 8675 325,'0'0'114,"0"0"-95,0 0 14,4 107 76,-4-65 17,0 3-32,-9-1-44,-3-5-20,-3-2-22,0-4 10,-1-1-19,-1-5 1,3-6 0,3-4-10,4-6 10,4-8-9,3-3-13,0 0-56,0-10 43,18-12-65,5-8-19,3-5 9,-2-5-96,-3-2 65,-5-1 91,-4-2 50,-3 0 48,1-2 75,-1 2-44,3 2 59,5 6-30,-1 5-15,2 11-25,4 10-54,-2 6 37,1 5-34,-1 12-12,0 23 33,-1 8-11,-2 10 11,-5 0-6,-5-1-27,-2 0 28,-5-7-23,0-5-1,0-2-6,0-6 2,0-7-5,0-5 0,0-5-11,0-8-3,0-4-25,0-3-39,0 0-66,0-6-113</inkml:trace>
  <inkml:trace contextRef="#ctx0" brushRef="#br0" timeOffset="36128.3663">8201 8936 604,'0'0'71,"0"0"-71,0 0-26,0 0 19,97-44 14,-54 35-7,0 3 0,3-1-8,-2 3-1,-5 0-131,-8-1-116</inkml:trace>
  <inkml:trace contextRef="#ctx0" brushRef="#br0" timeOffset="36444.7843">8695 8697 22,'0'0'600,"0"0"-581,0 0 15,0 0 16,0 0 36,0 0-62,8 10-4,-5 23-1,-1 8 4,-2 2-10,0 2 10,-6-3-13,-6 1 1,0-8-11,-1-3 13,7-6-29,1-10 8,5-7-44,0-7-15,0-2-136,5-11 21,8-16-81</inkml:trace>
  <inkml:trace contextRef="#ctx0" brushRef="#br0" timeOffset="36814.6421">8733 8776 207,'0'0'137,"0"0"-54,0-106 42,3 74-59,3 7-56,2 8 13,-2 9-21,1 8 19,2 0-3,0 25-16,0 13 83,3 7-36,-1 3-16,0-1 8,0-2-40,1-6 9,1-3-10,-1-3 11,0-5-10,0-4-1,-3-3 0,-1-5 6,-1-4 0,-1-6-3,-3-3-3,-2-3 8,4 0-8,1 0 3,4-15 6,2-10 16,3-7-16,-6-6-8,2-4-1,-4-4 11,-1-3-13,-2-4 2,-1 4-27,-1 1 8,2 7-43,1 8-4,1 10-54,1 7-84,-2 7-52</inkml:trace>
  <inkml:trace contextRef="#ctx0" brushRef="#br0" timeOffset="37262.3139">9275 8550 285,'0'0'204,"0"0"-121,0 0 17,0 0-22,0 0-51,0 0-3,9 10-20,21-8 5,13-2 36,8 0-41,4 0 5,2 0-9,-2-8 3,-3 1-7,-6-1-76,-11 4-171,-13 0-91</inkml:trace>
  <inkml:trace contextRef="#ctx0" brushRef="#br0" timeOffset="37531.7937">9524 8594 238,'0'0'237,"0"0"-206,0 0 52,0 0 17,-16 97-8,16-66-56,0 1-16,0 2 22,0-2-41,0-1 11,-5 1-12,1-2 10,-1-2-6,2-2-4,0-4-23,3-2 5,0-5-42,0-3-23,6-8-83,12-4-39,4 0-91</inkml:trace>
  <inkml:trace contextRef="#ctx0" brushRef="#br0" timeOffset="37747.9749">9836 8944 521,'0'0'206,"0"0"-206,0 0-92,0 0 88,0 0 4,0 0-87,6 0-115,-6 0-71</inkml:trace>
  <inkml:trace contextRef="#ctx0" brushRef="#br0" timeOffset="150217.8383">23214 4947 136,'0'0'57,"0"0"-42,0 0 58,0 0-5,0 0 6,0 0-21,0 0 9,9 18 21,-9-18-18,0 1 7,0-1-17,0 0-24,0 0 18,-9 0-36,-9-6-12,-4-5-2,-5-4 11,-5-4-9,-4-5-1,-2-9 0,2-7-9,3-5 8,4-8 1,3-2-2,4-7 12,5-4-10,4 1 0,3 3 4,4 5-11,3 10 7,3 3 0,0 5-1,0 4 8,10 3-10,6 5 3,4 5 0,1 4-9,4 7 9,0 5 0,1 5-9,-1 1 8,-1 7 1,-5 23 0,-6 18-10,-13 14 3,0 13 6,-33 11-5,-12 1-1,-6-4-13,1-9 20,3-14 0,6-10 7,2-5-7,4-5 0,9-6 0,6-9-2,7-10 13,8-5-19,5-6 8,8-4-8,28 0 8,17-20 3,17-10 6,14-6-2,7-5-1,3 4-12,-5 1 4,-8 4-52,-17 7-57,-18 2-183</inkml:trace>
  <inkml:trace contextRef="#ctx0" brushRef="#br0" timeOffset="151051.052">24642 4211 441,'0'0'113,"0"0"-97,0 0 50,-28-83-15,14 66-12,-4 6 26,3 3-64,1 3 18,0 2-16,1 3 2,1 0-10,-2 0-5,-2 18 10,1 5-1,0 10 3,9 4-2,6 4 0,0 3 3,17 1-11,9 0 8,9 2 0,2-1-8,-1-4 13,-4-3-5,-5-5 0,-9-6 5,-7-5-7,-11-3 2,0-6 0,-8 0 9,-14-2-5,-10-2 12,-8-2-3,-2-3-2,-4-5-10,5 0-1,0 0-35,5-3 26,6-7-51,8 2-30,7-5-29,15 0-32,0-2-50</inkml:trace>
  <inkml:trace contextRef="#ctx0" brushRef="#br0" timeOffset="151374.9747">24913 4170 397,'0'0'117,"0"0"-83,0 0-34,0 0 4,0 0-3,0 0 7,93 0 44,-54 0-27,1 0-22,-4-5 13,-9 1-16,-9-1-56,-9 2-51,-9-1-170</inkml:trace>
  <inkml:trace contextRef="#ctx0" brushRef="#br0" timeOffset="151575.5152">25060 4169 217,'0'0'84,"0"0"28,0 0-23,-15 103 32,13-68-52,2 1-21,0 2-4,0-2-41,0 3 22,3-5-23,-1 2 3,-2-4-10,0-3-13,0-7-38,-2-5-105,-7-8-109</inkml:trace>
  <inkml:trace contextRef="#ctx0" brushRef="#br0" timeOffset="151744.804">24969 4620 567,'0'0'149,"0"0"-149,0 0-22,0 0 22,0 0 8,97-11 4,-63 8-3,0 0-9,-1-1-6,0-2-33,-2-2-217,-2-3-163</inkml:trace>
  <inkml:trace contextRef="#ctx0" brushRef="#br0" timeOffset="152034.4378">25418 4198 631,'0'0'39,"0"0"-39,0 0-25,0 0 25,0 0 49,0 89-13,0-51 3,0 0-33,0-1-6,-3-1 5,0-3-2,0-5-3,1-7 0,2-6-11,0-8-25,0-7-132,0 0-64,0-7-6</inkml:trace>
  <inkml:trace contextRef="#ctx0" brushRef="#br0" timeOffset="152377.2366">25467 4197 217,'0'0'304,"0"0"-211,0 0-23,0 0-24,0 0-27,0 0-14,12-30-5,4 58 0,2 9 30,3 2-29,0-2 22,-3 0-23,3-3 13,0-3-16,-3-1 3,1-8 0,-5-5 7,0-7-1,-3-4-6,-1-6 0,2 0 8,0-6 5,3-17-13,0-5 0,-2-5 4,-1-4 10,-4 3-14,-1-1 0,-5 2 4,-2 1-9,0 1 6,-3 2-1,-6 6 0,1 1-26,4 6-39,4 2-202</inkml:trace>
  <inkml:trace contextRef="#ctx0" brushRef="#br0" timeOffset="153000.992">26221 4099 486,'0'0'102,"0"0"-89,0 0-12,0 0 57,0 0-15,0 0-37,-99-48 14,71 63-19,-2 11 11,0 8-2,0 5-9,6 7 21,6-2-19,8 0 3,7-1-6,3-4 4,0-5-4,6-2 0,7-10 1,4-4-10,-4-8 8,3-7-24,3-3-6,-3-3-37,-1-15-25,-2-5 16,-4-3 5,-3 4 66,-1-2 2,-2 1 4,1 5 33,-3 3 12,1 4 25,2 4-10,1 1-25,6 3-19,3 1-16,3 2 0,5 0-11,-1 8 10,-3 9 1,-2 4 0,-5 0-13,-3 2 13,-6 2 0,-2-3 6,0 1 7,0-3-10,0-4 3,0-3-6,0-2-31,0-7-76,0-2-52,3-2-81</inkml:trace>
  <inkml:trace contextRef="#ctx0" brushRef="#br0" timeOffset="153385.9902">26468 4063 553,'0'0'197,"0"0"-169,0 0-22,0 0-6,0 0 0,0 0 10,0 92 21,0-50-3,0-3-10,0 0-14,0-3 10,0-2-14,0-3 1,0-2-1,0-4 3,0-2-3,0-5 0,0-7 13,0-4-14,0-4 1,0-3-3,4 0-3,7 0-8,3 0 14,5 0 0,2 0-18,0 0-6,-2-2-75,0-2-45,-1 1-25,5-3-121</inkml:trace>
  <inkml:trace contextRef="#ctx0" brushRef="#br0" timeOffset="153965.668">26874 4113 188,'0'0'231,"0"0"-106,0 0-37,0 0 7,0 0-81,0 0-1,-6 46 6,5-13 4,1 4-1,-2-1-16,2-2 12,0-1-16,0-2-2,0-3 2,0-1-3,0-4 4,0-3-3,0-5 0,0-4-56,0-6-74,0-5-143,0-2-61</inkml:trace>
  <inkml:trace contextRef="#ctx0" brushRef="#br0" timeOffset="154181.4463">26941 4121 621,'0'0'111,"0"0"-95,0 0-4,0 0-3,0 0-3,0 0 2,75-58 7,-45 55-15,1 1 0,-1 1 2,-2 1-13,-4 0-15,-3 0-74,-9 0-117,-8 4-157</inkml:trace>
  <inkml:trace contextRef="#ctx0" brushRef="#br0" timeOffset="154381.9857">26975 4250 423,'0'0'104,"0"0"-84,0 0-20,0 0 28,0 0 13,0 0-16,84 16-22,-63-13-2,-2 3-1,-7 0-103,-3 5-105,-9 1-82</inkml:trace>
  <inkml:trace contextRef="#ctx0" brushRef="#br0" timeOffset="154551.2792">26941 4519 249,'0'0'96,"0"0"-79,0 0 80,0 0 2,0 0-9,109 21-50,-67-21-11,-2 0-28,2 0 2,-2-7-3,-1-4-65,-8 0-119,-7-2-210</inkml:trace>
  <inkml:trace contextRef="#ctx0" brushRef="#br0" timeOffset="155369.018">28567 4048 398,'0'0'68,"0"0"1,0 0-4,0 0-44,0 0 36,-101 6-24,74 21-10,3 5 32,-1 6-50,2 2-4,7-2 30,3-1-29,8-4 9,5-1-11,0-2-1,6-4-8,12-5 9,2-6 0,3-7 6,6-8-1,5 0-1,3-13-2,2-11 5,-6-4-10,-8-4 3,-11 1 0,-10-1-7,-4 0 7,0-2-8,-6 2-3,-10 2-66,-1 3-40,-2 6-37,5 4-121</inkml:trace>
  <inkml:trace contextRef="#ctx0" brushRef="#br0" timeOffset="156402.7795">28855 4049 85,'0'0'147,"0"0"-124,0 0-21,0 0 133,0 0-28,-1 89-38,-5-54 4,4 1-24,1-1-13,1-3-9,0-2-24,1-4 6,11-3-7,3-5-1,2-4 7,0-7-3,1-7-5,3 0 5,4-5 5,5-13 2,0-6-8,0-4 2,-6-1-3,-5-3 1,-6 0-4,-3-2 3,-7 0 4,0 1-14,0 4-4,0 2-72,3 6-83,2 5-52</inkml:trace>
  <inkml:trace contextRef="#ctx0" brushRef="#br0" timeOffset="156710.1348">29331 4003 658,'0'0'86,"0"0"-76,0 0-3,0 0 28,0 0-34,0 0-1,120-3 5,-71 3 2,-4 0-7,-2 0 0,-9 0-40,-1 0-73,-8-4-102,-7-3-160</inkml:trace>
  <inkml:trace contextRef="#ctx0" brushRef="#br0" timeOffset="156941.925">29540 4009 273,'0'0'157,"0"0"-141,-33 76 27,24-41 37,2 1 1,1-1-24,3-3-42,3-2 10,0-5-22,0-2-3,0 0 5,0-5-5,0-2-16,0-4-121,0-4-96,10-7-52</inkml:trace>
  <inkml:trace contextRef="#ctx0" brushRef="#br0" timeOffset="157389.6515">29948 4027 317,'0'0'144,"0"0"-127,0 0 32,0 0 95,-32 94-61,20-54-16,1-1-49,1-3 24,4 0-37,3-4-3,3-1 2,0-2 0,0-4-4,0-2 0,0-8-10,0-6 6,0-7-44,0-2-60,0 0-76,9-14-37</inkml:trace>
  <inkml:trace contextRef="#ctx0" brushRef="#br0" timeOffset="157659.2017">30003 3989 498,'0'0'141,"0"0"-127,0 0 22,20-78 20,-9 72-29,4 4 9,3 2-36,7 0 4,2 9-8,-2 16 5,-5 4-1,-7 9 0,-8 0-12,-5-2 10,0-4-14,-17-7-3,-2-4 8,-8-5-9,-3-5-13,-1-3-6,-1-5-79,3-2-20,2-1-149</inkml:trace>
  <inkml:trace contextRef="#ctx0" brushRef="#br0" timeOffset="158075.7893">30365 4014 663,'0'0'55,"0"0"-50,0 0 2,0 0-4,0 0 8,-50 107 25,42-63-18,3-1-13,5-6-5,0-4 2,2-3-2,10-6 0,4-3 4,-1-6-3,6-7-1,1-8-6,5 0 0,3-9-5,3-13 11,1-7 0,-4-2 0,-5-6 0,-7 2 0,-6-2 8,-7 1-5,-4 1-3,-1 2-10,0 6-40,-3 3-134,-7 9-78</inkml:trace>
  <inkml:trace contextRef="#ctx0" brushRef="#br0" timeOffset="158392.1453">30808 3998 650,'0'0'0,"0"0"12,0 0-12,0 0 24,0 0 24,103-9-26,-69 9-17,1 0 9,-1 0-10,4 0-4,1 0 0,-1 0-73,-2 0-115,-8-2-105</inkml:trace>
  <inkml:trace contextRef="#ctx0" brushRef="#br0" timeOffset="158608.3043">31053 4006 211,'0'0'145,"0"0"-110,0 0 52,-48 108-14,33-71-25,5 0-5,1-1-18,-3-2 16,1 1-38,-2-3 2,3 1-10,-1-2-9,-1-2-91,5-5-149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9:17.6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16740 4888 5,'0'0'1,"0"0"11,0 0 2,0 0-10,0 0 8,0 0-5,0 0 4,65 40 21,-46-40-19,1-5-1,-7-6 2,-1 1-12,-5-3 2,-1-2-2,-3 0 4,-1 0-1,-2 0-4,0 3 22,0 2 4,-5 0-8,-4 5-12,-4 3-2,0 2 2,-1 0-7,-2 6 2,4 9-2,-3 5 11,3 2-11,2 2 0,5-1-1,5-2-6,0-3 7,3-1-1,12-3-1,3-3-3,4-4-2,1-2 7,-1-5 2,-1 0-1,3 0 2,-2-13-3,-4-4 3,0-4-2,-7-3 2,-3-2-2,-5 1 1,-3-1 1,0 0 1,-4 5 0,-11 3 3,0 3 7,-3 6-5,3 5-9,-3 4 6,2 0-5,-1 4 1,0 16-2,5 2-2,1 6-3,4-1-3,7-2 7,0-1-4,0-1 0,13-5 4,4-3-4,3-4 5,3-4 0,-4-6-12,2-1 12,0 0 1,-5 0 5,2-11 1,-3-7-5,-2-3-1,-5-2-1,-6-1 2,-2 1-2,0 2 0,-13 1 0,-4 2 9,-2 3 4,0 4-5,2 1-3,1 7-3,3 3-2,3 0-13,2 2 13,2 16-1,2 7 2,3 6-2,1 0 1,0 1 0,1-3 0,12-3-3,-1-3 3,4-4 0,1-3 0,1-5-8,0-6 7,3-5 1,0 0-5,1 0 5,-3-10-2,-1-7-21,-7-2-11,-7-2 18,-4-1 8,0 1 7,-10 2 1,-10-2 5,2 0-5,-4 0 4,0 0-4,-2 3 1,0 1 2,-1 5-2,-4 6-2,1 6 1,-2 0-1,0 0-11,2 15 6,1 3 2,6 6 2,2 5 2,4 2 7,3 2-5,4 2 0,7-2-2,1 0 3,0-2-2,7-6 1,10-1-1,2-6 5,5-4-6,1-5-5,2-3 4,3-6 2,1 0 6,2 0-7,3-11-2,-3-4-4,-3-1-7,-3-4 11,-9-3 2,-4-2 2,-6-4 2,-5 0-2,-3 1 0,0 1 2,-5 4 0,-10 4-1,-4 5 0,-2 4 9,2 7 30,-2 1-10,3 2-16,6 0-14,3 2-2,3 13-12,3 3 11,3 6-5,0 2 6,7-3 0,10 1 0,4 1 0,3-4 0,2-3-3,0-5 2,2-2 0,5-4-9,4-4 10,2-1 5,3-2-5,0 0 0,-2-2-18,-4-8 5,-2-2-15,-5-5 18,-7-1-5,-7 0 5,-6-1 8,-8 1 2,-1 0 0,0 1 6,0 0 8,0 7 18,-5 2-14,-3 4-9,0 4-6,-2 0 2,-2 0-5,0 6 1,0 10 0,3 7-1,3 4-7,3 2 7,3-2-3,0-3 2,2-3 0,13-4-2,4-6 3,5 0-10,-3-5 10,3-5 4,-2-1-4,2 0 2,-3 0-2,0-4 6,-2-10-5,-5 1 5,-5-3-6,-4-2 5,-5-1 3,0-2-8,-1 0 0,-14 0-1,0 0-1,-4 5 2,0 2 1,-1 6 7,1 2 17,-2 6 0,3 0-18,-2 0 0,2 11-1,1 7-4,1 3-2,5 3 0,2 0-2,6 0 2,3-1-4,0-2 4,0-3-5,0-3 3,6-4 2,4-2-1,2-3-1,0-5-8,3-1 10,-2 0 5,5 0-1,0-7 2,0-8-6,-1-5 0,-1-3-2,-4 1-4,-2-4-4,-5 1 6,-4-3 3,-1 2-1,0-2-7,-11 3 9,-8 2 5,-1 5-5,-3 4 1,1 4 14,-1 6-2,1 4 2,2 0-2,1 0-13,0 8 5,4 15 3,-1 7-2,4 3-4,2 3 0,5 0-4,5-2 2,0-4 0,0-3 0,11-5-3,3-2 3,5-5-1,0-3-1,0-6 2,0-3-8,-2-3 7,2 0 1,-1-1 6,1-15-6,-1-2-1,-6-3-3,-4-2-5,-5-1-6,-3-1 9,0 0 3,-8-2 3,-13 1 0,-4 0 3,-5 3 0,-3 1 0,0 4 3,-1 3 22,0 6-24,1 7 0,0 2 7,-1 0-11,1 14 9,5 6-9,1 5 1,6 5-1,6 5 0,6 0-1,4-1 0,4-2 0,1-4-3,0-3 2,4-6-3,11-1 5,3-6-7,2-3 0,4-4 4,2-5 6,6 0-2,2 0-1,2-12-1,-5-6-3,-2-2 4,-9-4-1,-7 1 1,-10-2 2,-3 1-2,-3-1 0,-19 3 0,-3 1 2,-5 2 5,-3 3 8,0 3-11,1 4-2,-1 3 2,1 6-7,1 0 13,3 0-9,1 6 0,0 9-1,0 5-9,1 5 9,-1 5 0,4 0 4,4-1-4,7-2-3,3 0-1,9-3 1,0-3-15,0-3 10,9-4-5,4-4 10,5-4-3,0-3-12,3-3 16,-1 0 2,2-3 0,2-10 1,-2-2 4,-2-5 1,-3-1-6,-3-5 1,-5 1-3,-9-2-5,0-1 5,-6 2 2,-14 0 0,-3 2 0,-4 4-1,0 4 1,0 5 5,1 7-1,0 4-6,0 0 2,4 0 0,5 7 0,4 9 0,6 3-1,2 6-2,4 4 6,1 1 0,0-2-3,0-3 1,7-4-4,7-3 3,4-4-6,1-6 6,0-5-7,5-3 7,3 0 11,1-4-9,2-11 1,0-3-1,-2-6-1,-6-1 6,-8-5-4,-8 2-1,-6 1-2,0 0 4,-15 2-4,-9 0 1,-1 7 2,-2 5-3,2 3-4,4 9 3,-1 1-42,4 0 13,3 6-58,0 9 22,6 2-83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35:08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3861 11892 84,'0'0'66,"0"0"-21,0 0 7,0 0 13,0 0-5,0 0 1,0 0 2,-12-6-15,10 2-29,1 3-7,1 1 13,0 0-11,-2 0-13,2 0-1,-1 0-1,1 0-11,-2 0 6,1 13-14,-2 10 20,-1 4 0,1 2 3,-2 5-3,2 3 0,0 2 0,0 0 1,0-3-1,1-2 0,1-2-1,1-2-3,0-3-6,-2 0-24,2-4-18,0 0 23,0-2-18,0-5-37,0-1-28,2-6-57</inkml:trace>
  <inkml:trace contextRef="#ctx0" brushRef="#br0" timeOffset="697.9871">3759 11936 138,'0'0'75,"0"0"-13,0 0-32,0 0-8,0-76 48,6 61-45,3 0 12,0 3-17,3-2-14,3 4 3,-3-1-8,6 5 0,-2 2 6,5 4-5,1 0-2,1 0 0,2 8 1,-4 12-1,0 4 0,-6 3 0,-4 2 0,-3 1-3,-6-2 3,-2 4-2,0-2 2,-12 3-1,-12 1 0,-6-3-9,-4-1-4,0-4-46,7-8 29,6-6 31,6-5-5,6-5 13,6-2 9,3 0-17,0 0-2,0-3 2,0-3 8,0 2-8,12-2 5,6 2-10,0 4 5,6 0 0,1 0-2,2 0 2,-2 12 0,5 4-2,-2 0 5,-2 2-2,1 0-1,-8 3-1,0 2-2,-7 2 3,-7 3 0,-5 0-3,0-1-21,-9-1 14,-12-2-28,-4-3-8,-2-4 0,0-5-48,-2-3 8</inkml:trace>
  <inkml:trace contextRef="#ctx0" brushRef="#br0" timeOffset="1979.2881">3762 12428 81,'0'0'64,"0"0"-4,0 0 17,0 0-1,0 0-42,0 0-29,-3-5-5,3 12-7,8 10 7,2-1 5,4 2-5,0-1 2,3-3-2,4-1 0,0-3 0,4 0 0,2-4-1,-2-2 1,-1-1-17,3-1-44,-3-2-64,1 0-68</inkml:trace>
  <inkml:trace contextRef="#ctx0" brushRef="#br0" timeOffset="3285.609">4322 12246 44,'0'0'84,"0"0"-36,0 0 27,0 0 10,0 0-37,0 0 5,-3-16-17,3 16-36,-2 0-4,2 11-13,0 11 17,0 4 2,0 2-2,-1 1 0,1-5 1,0-1-1,1-2 0,7-3 0,7-4 3,0-3-6,1-1 3,5-5 0,-3-3-3,-2-2 1,4 0-1,-1-2 2,-1-10-15,-2-4 2,-5-2-8,4-2 6,-6-1 15,-2 2-2,0 1 3,-2 1-3,-2 5 2,-3 5 0,0 3 2,0 3-1,0 1 7,0 0-7,0 0-28,0 9 24,0 6 4,6 0 1,0 0-1,4 2 0,1-2 3,1 0-2,4-2-1,1-1 1,2-1 1,3-5 3,-2-3-4,5-3-1,-4 0 4,4 0-4,-5-6 2,2-6-1,-1-4 1,-4-3 6,0-5-7,0-3-1,-2-6 11,-2-5 4,-1-2 6,-3-4-4,0-1-8,-3 0 28,-3 3-6,-3 3 3,0 4 16,0 4-9,0 7 22,0 6-36,-6 7-8,5 4 7,-1 4-9,1 3-11,1 0-6,0 0-1,0 26-16,0 11 12,0 16 5,0 6 3,3 0-3,1-4 0,-1-5 2,3-5-2,3-8 0,0-8-2,7-1 4,1-7-2,-1-5 0,3-2-4,-1-5 3,2-5-21,-2-2-9,4-2-30,-1 0-72,-3-12-17,-2-6-88</inkml:trace>
  <inkml:trace contextRef="#ctx0" brushRef="#br0" timeOffset="3613.7181">4732 12144 391,'0'0'62,"0"0"-62,0 0 0,0 0 1,0 0 1,100 0 4,-55-1 1,1-2-3,2 0-1,1 1-3,0-1 2,-7 1-5,-3 2-12,-6 0-81,-8 0-45,-4 0-39</inkml:trace>
  <inkml:trace contextRef="#ctx0" brushRef="#br0" timeOffset="4007.071">5526 12412 28,'0'0'255,"0"0"-219,0 0-35,0 0 4,0 0 15,0 0-20,0 6 0,0 5 2,0 2 1,0 2 6,0 2-9,-11 2-9,-1 1-121</inkml:trace>
  <inkml:trace contextRef="#ctx0" brushRef="#br0" timeOffset="5352.7812">6391 12254 109,'0'0'47,"0"0"0,0 0-24,0 0 7,0 0 2,0 0-21,9 58 8,0-54 2,6-3-3,-2-1-1,5 0-8,-1 0-3,2-2 3,1-12-7,-4-1 7,-1-5-9,0 0-17,-6-2 6,-2 1-7,-1 0-1,-3 4-8,-3 5 27,0 5 2,0 2-2,0 4 11,0 1-11,-3 0-7,-4 12 7,1 11 5,-2 5-5,-1 2 6,6-3 0,-1-1-4,4-4-2,0-4-2,0-3 0,10-1 2,2-5 5,3-1 22,-3-4-19,7-4-4,-1 0 8,5 0-12,2-12 0,0-3 3,-2-1 1,-2-2-8,-4 2 3,-3 1 1,2 2 4,-5 1-4,1 1-2,-2 6 2,-2 3-2,-1 2 0,1 0-3,2 0 0,-1 12 4,2 3 1,-4 3 0,-1-2 5,-3 1-3,0 0 11,-3-5-7,0-2-6,0-1 11,0-4-10,0-2 0,0-3 0,0 0 2,1 0 13,-1 0 7,0 0 31,2-13-42,2-3-12,4-7-4,7-2-1,5-2-2,2 2 3,1 3-4,0 7 0,-7 3 6,-1 6 2,2 1-6,-1 5 5,2 0-4,1 0 0,-1 11 5,-3 6 0,0 1-1,-8 3 5,1-2-4,-2-1 0,1-1 2,1-4-1,1 0-1,0-5 0,2-3-4,-3-2-21,4-3-40,1 0-37,-5 0-110</inkml:trace>
  <inkml:trace contextRef="#ctx0" brushRef="#br0" timeOffset="5618.3914">6739 11896 558,'0'0'2,"0"0"27,0 0-29,0 0-27,0 0-14,0 0-56,-12 6-102</inkml:trace>
  <inkml:trace contextRef="#ctx0" brushRef="#br0" timeOffset="6893.9722">8808 11855 45,'0'0'37,"0"0"17,0 0-16,0 0 31,0 0 39,-45-87-57,30 74-8,-1 0 3,-2 3-19,-3 2-10,-4 5-17,2 2 0,-5 1 7,0 0-7,-1 6-6,4 9 4,1 6 2,-4 6 0,5 6 4,-2 9-10,7 9 10,2 8-4,4 4 13,6 2-13,6-5 0,0-5-1,10-8 5,14-4-5,8-9 1,2-5 0,9-8 1,5-7 0,9-10-1,1-4 6,4 0-5,-2-18 8,-3-7-9,-7-7 0,-9-4 8,-10-3-5,-9-6-1,-10-2 6,-9-4-6,-3 0 8,-3 1-10,-20 5-5,-9 4 4,-7 8-19,-1 6 0,-3 8-15,-2 8-14,2 9-42,-2 2-79</inkml:trace>
  <inkml:trace contextRef="#ctx0" brushRef="#br0" timeOffset="7237.7029">8466 12072 208,'0'0'16,"0"0"-16,0 0 24,90 30-16,-62-6 28,0 7-16,-2 0-13,1 4 2,-2-2-5,-1-3 2,1 0 7,2-3-12,3-1-1,-2-5 0,1-5-1,-1-3-56,-2-4-65</inkml:trace>
  <inkml:trace contextRef="#ctx0" brushRef="#br0" timeOffset="8393.8945">9329 11892 101,'0'0'134,"0"0"-54,0 0-21,0 0-25,0 0-16,0 0-18,0 2-10,-2 21 10,-1 9 0,2 8 1,1 7 1,0 3 0,0-2-1,7-1-1,12-5 0,3-5 2,4-7-2,3-4 0,4-8 0,2-6 3,5-6-2,2-6-1,3 0 1,0-12 3,-3-9-4,-5-6 0,-7-5 7,-5-1-6,-10-3 7,-9-3 9,-6-4 19,0-1-20,0 2-15,-3 3 2,-7 7-3,2 6-13,2 10-11,2 6-51,1 7-59,1 3-80</inkml:trace>
  <inkml:trace contextRef="#ctx0" brushRef="#br0" timeOffset="8747.65">10088 11878 172,'0'0'38,"0"0"-38,0 0-3,0 0 3,0 0 55,-13 113 14,4-65-34,-6 3-11,3 0-1,-2-6-10,-2-4-13,10-6 8,3-7-8,1-3-24,2-9-34,0-4-23,0-6-14,0-6-55</inkml:trace>
  <inkml:trace contextRef="#ctx0" brushRef="#br0" timeOffset="9024.6272">10119 11879 201,'0'0'104,"0"0"-47,0 0-37,0 0 22,0 0-19,0 0-16,56-48-6,-37 74 9,5 11 12,-9 8-3,1 7 3,-7 1 2,-3-4-10,-3-5-8,0-3-1,1-7-3,-1-4 1,0-3-3,-1-1 0,1-4-3,0-1 0,-3-4-59,0-6-61,0-8-109</inkml:trace>
  <inkml:trace contextRef="#ctx0" brushRef="#br0" timeOffset="9212.1173">10042 12162 212,'0'0'8,"0"0"-8,0 0-2,0 0 2,103-43-1,-73 41 1,-2 2-1,0 0-42,-4-1-130</inkml:trace>
  <inkml:trace contextRef="#ctx0" brushRef="#br0" timeOffset="9712.0922">10479 11890 242,'0'0'114,"0"0"-20,0 0-31,0 0-20,0 0-24,0 0-19,-12 20-16,9 14 12,-2 10 8,-2 2 6,6 1-2,1-3-5,0-7 0,0-5-3,0-3-1,0-4-14,3-5-44,1-4 4,2-6-115,-3-10-85</inkml:trace>
  <inkml:trace contextRef="#ctx0" brushRef="#br0" timeOffset="10148.4642">10527 11910 160,'0'0'53,"0"0"-12,0 0-14,0 0 4,0 0 8,0 0-28,1-34 1,11 62-11,1 6 21,0 7 14,3 4-7,-1-4-21,6-2-2,0-6-4,3-5 1,1-2-3,-1-3 0,-1-4 0,-3-2 0,-1-3 1,-2-1 0,-4-7-1,-4-3 2,-1-3-2,-1 0 0,0 0 3,1-15 9,-2-8-5,-1-5 8,-4-7 14,-1-4 1,0-3-14,0-5-16,0 3 2,-3 5 6,-3 4-4,0 6 2,1 5-6,4 7-4,-1 3 2,2 10-36,0 4-66,0 0-64,3 0-133</inkml:trace>
  <inkml:trace contextRef="#ctx0" brushRef="#br0" timeOffset="10492.1971">11033 11861 307,'0'0'19,"0"0"-19,0 0 5,0 0-5,0 0 22,0 0 3,91-9-9,-57 7 5,9-2-12,-4 1 2,-2-1 1,-1 1-9,-3 1-1,0-1-2,-6 2-7,-4 1-50,-5 0-45,-9 0-109</inkml:trace>
  <inkml:trace contextRef="#ctx0" brushRef="#br0" timeOffset="10726.5584">11261 11899 16,'0'0'50,"0"0"8,-12 80-8,9-47-16,0 2-5,1-2 3,1-2-16,1-1-2,-2-3-14,2-1 8,0-3-8,0-4-2,0-2-16,0-6-108</inkml:trace>
  <inkml:trace contextRef="#ctx0" brushRef="#br0" timeOffset="11445.2717">11599 11807 155,'0'0'115,"0"0"-32,0 0-49,0 0-31,0 0-3,0 0 1,-34 85 9,25-45 6,3 7 2,5 0 1,1-3-19,0-5 0,1-2 8,14-7-8,3-6 0,3-4-2,-3-5 5,6-7 2,-2-5-5,6-3 0,2 0 8,3-7-6,1-9 0,-1-5 1,-6-5 1,-9-3 2,-6-4-5,-6-1 1,-6-1 7,0-1-8,0 1-2,0 4 1,0 3-3,0 6-4,0 7-45,0 6-34,0 9-61,0 0-59</inkml:trace>
  <inkml:trace contextRef="#ctx0" brushRef="#br0" timeOffset="12002.1508">12101 11845 233,'0'0'24,"0"0"-15,0 0 0,-18 105 35,12-66 5,-2 2 5,4-2-17,2-6-11,1-3-9,1-1-11,0-5-2,0-2-4,0-1-1,0-3-15,0-2-3,0-6-33,0-4-16,7-6-49,4 0 23,2-1-48</inkml:trace>
  <inkml:trace contextRef="#ctx0" brushRef="#br0" timeOffset="12517.7506">12186 11869 61,'0'0'94,"0"0"-26,0 0 10,0 0-7,0 0-21,0 0-38,62-72-10,-48 72 2,2 16-4,-2 13 10,-4 4 6,-3 5 27,-4-1-28,-1 2-10,-2-4 1,0-5-2,0-4-1,0-8-3,0-5 2,0-7-2,0-3 0,0-3-2,3 0 2,5 0-2,3-6 0,4-17-1,5-5-11,-2-9 6,1-5-3,5-4 7,-3 2 2,0 5 4,1 3-2,-4 9 0,0 9 0,-3 6 9,-3 9-4,0 3-2,-3 0-3,1 17-3,2 11 3,-4 7 1,-3 2 6,-2 1 20,-1-2-21,-2-2-1,0-3 0,0-2-3,1-4-2,2-1 0,0-5-5,2-1 5,-1-2-48,4-2-23,-1-4-84,-1-7-115</inkml:trace>
  <inkml:trace contextRef="#ctx0" brushRef="#br0" timeOffset="13340.4617">13623 11781 206,'0'0'118,"0"0"-77,0 0-38,0 0 4,0 0 34,-5 83 30,2-43-27,0 2-20,0 0-7,3-3-15,0-3 4,0-3-6,3-3-4,3-1 4,-1-3-52,-1-4 33,0-5 0,1-4-48,-1-7-25,1-4-47,1-2-49</inkml:trace>
  <inkml:trace contextRef="#ctx0" brushRef="#br0" timeOffset="13574.8184">13682 11765 212,'0'0'20,"0"0"37,0 0-23,0 0-10,0 0 17,85-84-20,-56 75-11,-1 1 0,2 4-10,-5 1 1,-2 3-1,-4 0 0,-1 1-2,-5 9-36,-4 3-57,-4 1-6,-5 0-32</inkml:trace>
  <inkml:trace contextRef="#ctx0" brushRef="#br0" timeOffset="13809.1792">13664 11949 68,'0'0'26,"0"0"-20,0 0 30,0 0 51,0 0 1,81 15-24,-48-15-25,4 0-31,-4 0 0,-4 0-8,-6 0-1,-4 0-32,-3 0-90,-5 0-68</inkml:trace>
  <inkml:trace contextRef="#ctx0" brushRef="#br0" timeOffset="14322.6221">14300 11750 176,'0'0'59,"0"0"8,0 0-23,0 0-28,0 0-1,-89-20 9,69 45-22,-2 6 15,1 10-5,0 1 2,3 4 10,6 1-13,3-2-4,8-3-7,1-4-2,0-6-5,13-5 4,5-6 3,7-5 3,1-5-1,3-8 2,6-3-3,1 0 1,5-14 12,-5-5-13,1-6-1,-8-5 11,-9-2 3,-6-3 17,-8-2 20,-6-3-31,0 3-7,-4 1-13,-13 1 0,-5 3-4,-2 6-25,2 7-40,2 7-14,-1 7-43,-1 5-108</inkml:trace>
  <inkml:trace contextRef="#ctx0" brushRef="#br0" timeOffset="14927.8652">14623 11750 132,'0'0'103,"0"0"24,0 0-59,0 0-43,0 0-25,0 0 6,-9 69-6,2-28 26,3 3 1,2-2-12,2 0-13,0-4 1,0-4 2,0-6-5,0-2-4,3-3-29,7-5-10,1-5 27,0-5-74,2-8-63</inkml:trace>
  <inkml:trace contextRef="#ctx0" brushRef="#br0" timeOffset="15374.8846">14655 11686 231,'0'0'21,"0"0"22,0 0-4,70-83-4,-45 77-2,2 6-9,1 0-13,2 6 14,-7 16-14,-4 7-2,-8 5-9,-11 4 1,0 1 7,-15 2-8,-15-5-8,-1-5-32,-1-5-31,1-8 11,3-4-3,4-7 50,4-4 12,5-3 2,8 0 6,2 0 13,5 0 26,0 0-4,0 0-19,0 0-22,8 0 0,16 3 1,5 10 3,6 4 4,2 3-1,1-1 8,-2 1-12,-4 1-3,1 0 4,-4-1-5,-3 1-2,0 0-46,-6-3-99,-5-5 2</inkml:trace>
  <inkml:trace contextRef="#ctx0" brushRef="#br0" timeOffset="16067.197">15240 11734 174,'0'0'101,"0"0"-6,0 0-33,0 0-26,0 0-22,0 0-14,0 26-3,0 12 3,0 4 32,0 2-11,-3 0-2,1-4-19,1-1 2,1-5 5,0-5-7,0-4-5,0-4-15,0-7-17,0-3 5,0-5-49,1-6-44,7 0 20</inkml:trace>
  <inkml:trace contextRef="#ctx0" brushRef="#br0" timeOffset="16641.0065">15305 11816 34,'0'0'71,"0"0"-12,0 0 26,0 0-9,0 0-20,38-81-30,-27 75-19,0 3 0,-2 3-7,-1 0 0,0 9-1,0 16 4,-4 10 0,-1 3 6,-3 0-1,0-5 2,0-5-9,0-6-1,0-3 1,-3-6 2,0-4-2,2-3 0,-1-2 0,2-4-2,0 0-10,0 0-4,6-13 14,9-6-22,2-5 10,-1-4 6,-1 0 7,0-2 5,-2 0-5,4 1 6,1 3 19,1 4-10,5 3-7,0 5-2,-2 4-2,-4 6 0,-1 4-4,-3 4 0,-3 17 4,0 7-1,-1 4 3,-3-1 0,-2-1-6,-2-3 11,-2-1-11,1-2 1,-1 0 8,-1-1 10,0-2-6,2-3-12,-2-3 2,0-3-1,1-5-2,2 0-1,0-6-7,1-1-28,4 0-15,1 0-9,3-1-94,-2-10-59</inkml:trace>
  <inkml:trace contextRef="#ctx0" brushRef="#br0" timeOffset="17328.4751">16141 11703 180,'0'0'69,"0"0"-25,0 0-33,0 0-8,0 0-2,0 0-1,-83 55 0,72-19 26,2 6 8,0 1 19,6 1-13,3-3-22,0-5-4,6-5-14,9-3 0,6-7-1,4-5 1,6-5 0,2-7 0,1-4 11,2 0-1,-3-12-3,0-10-5,-3-6 12,-3 0-11,-4-5-2,-4-1 3,-5 1-3,-3 1 7,-4-2-7,-2 3 0,-1 1-1,-4 4-6,0 3-57,0 10-41,0 2-75</inkml:trace>
  <inkml:trace contextRef="#ctx0" brushRef="#br0" timeOffset="18009.827">16732 11690 99,'0'0'58,"0"0"15,0 0 2,0 0-20,0 0 5,0 0-21,0-23-31,0 34-8,0 16 0,0 10 5,-5 5 37,-4 4-21,2-3-14,-4 1 0,5-5-7,0-1 7,3-6-7,3-6 0,0-3 3,0-3-3,8-6 0,10-1 1,3-5 2,10-3 9,8-3 8,6-2-19,4 0 9,-1 0-10,-4-7-4,-8 0-26,-8 1-66,-10-2-37,-7 0-178</inkml:trace>
  <inkml:trace contextRef="#ctx0" brushRef="#br0" timeOffset="18650.4243">17428 11705 153,'0'0'173,"0"0"-137,0 0-36,0 0-19,0 0 18,0 0 1,-49 107 3,34-65 5,1-2-6,3-3 13,2-6-15,3-2 1,0-7-3,3-4 3,2-4-2,1-7-11,0-4-26,0-3-4,4 0-31,9-3 64,2-15-51,5-6 10,-4-6 25,1-6 25,-2-1 13,-2-4 26,-3-1 25,2-2-30,-3 1 7,0 2 2,-1 3 40,-1 11-24,-1 7-13,0 7 37,2 5-56,0 4-23,1 4-4,2 0 0,5 17-1,-1 17 1,1 8 14,-3 6 18,-4 2-18,-4-5-9,-3-1 9,-2-3-11,0-5-3,0-4 1,0-2 2,0-4 0,0-3-3,0-4-5,0-4 0,0-4-73,0-6-27,0-5-52,0 0-89</inkml:trace>
  <inkml:trace contextRef="#ctx0" brushRef="#br0" timeOffset="18822.2866">17441 11941 327,'0'0'1,"0"0"-1,0 0 3,0 0 0,95-8-3,-70 8-45,1 0-63,-3-1-49</inkml:trace>
  <inkml:trace contextRef="#ctx0" brushRef="#br0" timeOffset="19228.5147">17886 11647 99,'0'0'124,"0"0"-89,0 0-27,0 0 18,0 0 7,0 0 2,71-32 13,-54 32-21,3 0-10,2 0-7,2 0-9,0 0 6,-3 0-7,0 0-28,-2 0-113,-8 0-160</inkml:trace>
  <inkml:trace contextRef="#ctx0" brushRef="#br0" timeOffset="19457.2735">18068 11607 79,'0'0'40,"0"0"23,-17 90 12,12-48 1,4 0-12,1-1-47,0-3-8,0-8-9,0-2 3,1-3-3,1-1 0,2-3-10,1 0-10,2-4-33,3-4-28,-1-7-82</inkml:trace>
  <inkml:trace contextRef="#ctx0" brushRef="#br0" timeOffset="19879.1419">18321 11579 223,'0'0'184,"0"0"-142,0 0-42,0 0-3,0 0 3,0 0 9,46 0 1,-13 0-1,2 0-9,0 0 0,-4 0-2,-6-4-20,-5-2-103,-5 0-83</inkml:trace>
  <inkml:trace contextRef="#ctx0" brushRef="#br0" timeOffset="20082.255">18434 11603 68,'0'0'88,"0"0"3,-27 90-26,20-54-13,1 1 0,3-1-20,0-1-12,1-4-6,2-5-11,0 0-2,0-2-1,-1 0-12,-5 2-67,-3-5-129</inkml:trace>
  <inkml:trace contextRef="#ctx0" brushRef="#br0" timeOffset="20269.7403">18301 12026 173,'0'0'68,"0"0"-66,0 0 4,106-2-6,-67-4 0,1 0 0,2 0-5,-6 0-41,-7 3-57,-7-2 22</inkml:trace>
  <inkml:trace contextRef="#ctx0" brushRef="#br0" timeOffset="20785.3384">18950 11575 25,'0'0'74,"0"0"5,0 0-38,0 0-8,0 0-10,-94 17 13,68 17-2,0 5-5,4 7-2,1-1-2,7 0 2,8-4-8,6-4-15,0-3-2,9-4-1,13-3 1,4-3 16,6-6-2,0-7 28,7-7-16,-2-4-5,1 0-10,-1-9-6,-4-9 0,-2-7 11,-4-1 13,-5-6 7,-6-3-24,-6-1-4,-6-1 15,-4-2-22,0 1 5,0 1-8,-11 5 3,-2 3-10,1 8 2,-2 5-44,1 8-20,1 6-50,2 2-31,1 0-93</inkml:trace>
  <inkml:trace contextRef="#ctx0" brushRef="#br0" timeOffset="21408.662">19471 11615 101,'0'0'99,"0"0"22,0 0-58,0 0-34,0 0-20,0 0 39,-51 111 7,35-66-6,4 2-2,0-5-33,4-5-12,5-2 5,-1-3-7,1-7-2,0-2-9,-4-5-20,5-6 13,1-6-71,1-6-39,0 0-59,10-3 26</inkml:trace>
  <inkml:trace contextRef="#ctx0" brushRef="#br0" timeOffset="21830.514">19471 11711 9,'0'0'79,"0"0"-4,28-100-20,-15 75-23,-2 7 0,-3 9 1,-5 3 4,-2 6-11,-1 0-26,0 22 4,0 18-4,0 8 44,0 5-8,0-3-18,2-3-11,6-5-3,3-4 3,3-6-7,0-7 0,1-2 5,3-4-2,1-5 11,-1-5 21,3-6-10,0-3 2,0 0-13,0-2-6,-4-11 28,0-5-2,-3-6-4,-2-4-9,-2-1-3,-2-7-6,0-4-12,1-2 0,2-3 0,1-1 0,-3 0-1,-2 8-11,-2 10-28,-5 8-7,1 8-64,-1 6-26,0 3-34,0 3-67</inkml:trace>
  <inkml:trace contextRef="#ctx0" brushRef="#br0" timeOffset="22142.9994">20129 11950 276,'0'0'86,"0"0"-86,0 0 0,0 0 2,0 0-1,0 0 3,43 92 2,-59-69 1,-8 0 14,-9 1-1,-6-1-20,-3-3-59,0-5-75</inkml:trace>
  <inkml:trace contextRef="#ctx0" brushRef="#br0" timeOffset="24330.7127">21276 11720 230,'0'0'121,"0"0"-32,0 0-30,0 0 21,0 0-25,0 0-55,0 0 0,0 0 0,-12 7 0,8 14 1,1 1-1,3 0 0,0 1-1,0-2 1,0-2 0,13-1 0,2-1 1,1-3 0,1-4-1,4-6-7,-1-2-7,2-2-18,0 0-24,-1-6 4,-5-11 12,2-2 3,-4-5 2,-1 0 12,-4 0 8,-3 1 11,-1 5 4,-1 3 2,-2 4 2,0 6 35,0 3-8,-2 2 7,0 0-38,0 6-5,0 11 5,1 5 2,2 0 1,2 1 18,2 0-14,-1-2-3,5-1 2,-2-4-4,1-1 1,3-1-3,1-4 0,1-1 2,1-5-1,1-2-1,-1-2 1,2 0 0,-4-2-2,-1-9-5,-3-3-15,-4-1 9,-3-2-4,-1 1 10,-2-2-1,0 0 0,0 1 4,-2 2 3,-2 0 0,2 1 15,1 4-2,1 2 5,0 4 4,0 1-5,0 0 6,0 0-23,0 0-1,13 0-3,4 0 0,6 1 4,1-1 0,2 3 2,2 0-6,1 0 4,2 0 0,2 0 0,0 0 0,3 0 0,0 0 0,-1 0 1,-2-2-1,-5-5 0,-4-2 0,-5-1 1,-5-1 1,-5-1-2,-6-3 6,-3-1-5,0-2 7,-9 1-8,-9 5 0,0 5-2,-3 2 5,-3 5 1,-1 2 7,1 17 1,-2 8 0,1 6-4,7 1 1,8-2 23,5-1-18,5-3-10,2-1-2,18-3 0,9-6 6,4-4-6,6-5-4,4-6-2,5-3-68,-2 0 1,-3 0-96,-9 0-153</inkml:trace>
  <inkml:trace contextRef="#ctx0" brushRef="#br0" timeOffset="26106.7066">23119 11747 258,'0'0'48,"0"0"-48,0 0-1,0 0 0,0 0-2,0 0 3,0 9 1,7-3 14,7-2 18,3 1 0,6-2-13,-2-3-13,3 0-7,1 0 12,2 0-12,-2 0 0,1-8 2,-2-3-2,-4-3 0,-3-4-1,-4-3-18,-5-6 9,-5-5-31,-3-4 18,0-2 5,0 2 8,0 3 2,-2 3 7,-2 5 1,-1 5 3,1 6 1,1 4 9,-1 5 24,0 2 2,4 3-6,0 0-33,0 0-14,2 17 12,17 5 0,3 4 2,8 1 4,3 1-3,-2 3 3,-1-3-4,-3 1 1,-4-2 2,-1-3-3,-4-3 0,-8-4 2,-4-2 0,-6-2-4,0-1-10,-1-1-27,-19 0 13,-4-4 22,-2-1 2,2-1-13,4-4 15,7 1 0,7-2 12,3 1-12,3-1 0,0 0-7,0 0-6,1 0 13,15 0 4,4 0 7,4 0-7,1-6-3,0-2 8,4-2-9,7-5 0,1-4 5,2-9-3,-1-3-2,0-7-7,-4-2-17,-4-3 19,-7 1 0,-5 1-9,-6-1 13,-2 2 1,-3-2 3,-1 1 7,2 2-5,-2 3 31,0 5-18,-2 7 6,-2 9 17,-2 8 4,0 4 11,0 3 0,0 0-56,0 27-7,0 15 7,-2 17 2,-8 4 44,-2 5-18,0-1-4,-3 0-2,3-3-8,0-5 7,3-9-18,6-10 1,3-9-4,0-9 0,0-8 0,0-7 0,0-4 0,0-3-6,8 0 10,8-19-4,4-12 0,2-9-24,0-7 0,1 2-13,-4 4 17,3 10 20,-2 8-8,-4 8 6,1 8 0,-4 5-5,0 2 3,-1 9-3,1 14 4,1 4 1,-2 2 2,2 1 0,-1-2-1,2-3 3,-2-2-2,3-3 0,-3-4 0,2-1-4,0-2-35,-3-2-47,1 0-58,-2-2-82</inkml:trace>
  <inkml:trace contextRef="#ctx0" brushRef="#br0" timeOffset="27428.6577">24794 11547 6,'0'0'61,"0"0"-19,0 0 60,0 0-68,-88-59 21,63 56-17,-1 3-18,-2 0 0,-2 12-3,0 14-5,3 8-4,2 6 17,6 0 17,7-1-38,4-6 8,8-4-23,0-4 13,0-4-2,17-6 0,8-2-2,4-9 2,3-4 0,1 0-18,0-3-32,0-13-14,-2-5 16,-5-2 14,-6 2 32,-6 3 2,-8 4 4,-2 7 48,-4 2 38,0 3-45,0 2-14,0 0-31,0 0-17,0 14 17,0 3 2,0-2-1,5 0 2,7-3 0,4-3-3,2-3 20,6-2-3,4-4 5,5 0-22,6 0 9,2-5 1,1-12-6,-1-4-3,-5-3 1,-5-8 1,-3-7 6,-2-6-8,-4-6-1,-7-2 7,-3-1-5,-8-5 2,-1 0-4,-3 1 3,0 0 4,0 9-7,0 8 4,-4 11 24,-4 9-6,1 7-4,-1 7-18,2 7 1,-3 0-2,-5 12 1,-6 24-5,-4 15 4,2 11 1,5 4 0,6 2-2,8 0 2,3-1 0,0-2 0,4-1-3,12-9 2,4-5 1,2-10-2,3-9-2,2-8-1,5-6 0,0-9 0,6-7-16,1-1-8,-2-1 0,-3-17-5,-4-5 27,0-8 7,-5-10 2,2-9-2,2-10-3,-1-3 0,0-5-7,1 2 10,-4-1-2,-9 4 4,-4 6 13,-9 6 8,-3 9 21,0 9 12,-4 8-27,-8 10-11,1 8-4,2 6-14,-4 1-6,-1 18 1,-6 22 5,-4 19-3,4 12 3,4 6-1,8-2 0,5-2 2,3-3 1,0-7-2,8-6 0,11-7-5,1-11 0,4-11-43,1-7-21,2-10-41,0-8-77</inkml:trace>
  <inkml:trace contextRef="#ctx0" brushRef="#br0" timeOffset="28819.2109">26514 11402 125,'0'0'72,"0"0"-17,0 0-3,0 0-16,0 0-31,0 0-7,0 0 4,-33 68 19,26-36-8,0-1 30,5 1-23,2-5-10,0-1-6,0-7-4,12-4 3,-1-2 3,-1-6-6,3-3 0,2-4 5,6 0-2,4-4 3,4-14-6,-2-5 0,-2-4-4,-4 0 4,-2-2 0,-5 4 0,-1 4 1,-7 6 2,-4 5-2,-2 6 39,0 1 29,0 3-64,0 0-5,0 1-13,-8 16 13,1 4 0,1 3-2,4 0 2,2 2 1,0-2-1,0-5-1,0-1-1,5-5 4,13-5-1,4-3-1,2-3 0,3-2 6,0 0-6,-2-11 0,0-7 2,1-3 0,-2-4-4,1-4 0,0-1-4,-4 2 3,-3 3-4,-3 7 7,-7 4 2,-4 6-2,1 5 5,-5 3 14,0 0-11,1 3-8,1 13-23,3 10 23,1 4 0,2-2 5,-1 2-4,0 0-1,-5-2 0,-2-3-5,-4-4-3,-16-4-25,-3-4-26,-1-5 7,7-4 10,5-2 18,6-2 0,5 0 24,1 0 2,0 0-2,0 0 0,0 0-2,0 0 2,4 0-12,16 0 12,5 0 5,6 0-5,4 0 0,1-5 0,4-5 3,3-5-3,2-3 0,2-8-3,-2-5-30,-6-4-36,-6-1 25,-9 1 41,-9 5 3,-8 3 41,-7 6 32,0 7 17,0 5 20,-10 4-66,-8 5-17,-1 0-27,-3 8 3,2 16-5,6 5 2,4 4 0,10 3 11,0 0-2,0-3 7,13-1-6,5-4-9,9-5 4,6-5-5,7-3-1,0-6-26,1-2-107,-4-7-128</inkml:trace>
  <inkml:trace contextRef="#ctx0" brushRef="#br0" timeOffset="29668.1272">28369 11513 201,'0'0'104,"0"0"-54,0 0 14,0 0-40,0 0-20,0 0-4,-90-46 0,61 46 2,-6 20-2,1 10 0,0 6 6,4 6-2,7-1-2,10-4 2,5-5-2,8-5-2,0-3 0,0-6-2,12-4 0,9-7-7,7-5 1,7-2-38,2-5-35,1-14 10,-9-4 23,-5-3 45,-6-1 3,-3 0 21,-4 3 23,-4 6 25,-1 9-10,-6 5 39,0 4-20,0 0-75,1 1-3,1 16-15,2 5 15,2-1 1,2 0 3,8-1-3,8-2-1,12-5-15,9-1 6,10-4-90,2-6-126</inkml:trace>
  <inkml:trace contextRef="#ctx0" brushRef="#br0" timeOffset="33069.6234">4192 13484 48,'0'0'77,"0"0"9,0 0-11,0 0-11,0 0-25,0 0 12,0 0-3,-17-2-17,17 1-14,-1-2-9,1-1 1,0-3-9,0-2 0,0-1 0,1-2 0,13-3 1,2-2-6,2 2 8,0-1-6,3 2 3,0 3-8,1 1 8,2 7 3,6 3-3,-1 0-5,3 20 5,-1 9-3,-6 9 3,-5 6-2,-9 4-1,-8 0-14,-3 2-30,-3-4 14,-15 1 14,-12-3-31,-3-2-1,-3-5-26,-5-2 72,-1-3-30,-1-7 24,7-4 1,9-7 10,9-5 11,10-4 5,3-5 25,5 0 34,0 0-36,0 0-39,0 0 7,16 0-4,12 0 18,11 0-12,6-2-7,4 0 7,3 1-9,0 1-12,1-2 7,-1-2-60,0 0-83,-7-4-31</inkml:trace>
  <inkml:trace contextRef="#ctx0" brushRef="#br0" timeOffset="34423.8264">6027 13341 39,'0'0'74,"0"0"-11,0 0 12,0 0-41,0 0 9,-90-54-1,71 54-4,1 0-25,-1 0 12,-2 18-22,0 7-3,-1 10-3,4 7 2,3 5 2,3 4-6,3 0 6,6-1-1,3-4 1,0-5-1,0-6-6,21-7 1,7-6-1,8-8 4,6-7 4,7-7-2,2 0 1,1-10 1,-3-11 5,1-5-7,-6-5 0,-8-2 14,-9-1 5,-12-4 20,-5 0-22,-10-1 10,0 0-13,-4-1 6,-11-1-14,-9 0-4,-3 7-2,-6 6-27,-4 12-51,0 10-45,-5 6-158</inkml:trace>
  <inkml:trace contextRef="#ctx0" brushRef="#br0" timeOffset="34720.6835">5863 13502 228,'0'0'55,"0"0"-52,0 0 3,0 0 13,0 0 19,97 87 7,-75-57-16,5-1-5,0-1-15,6 0-4,0-3-5,-2-1 0,-3 1 5,-4-4-5,-6-2-27,-3-4-36,-1-4-31,-6-2-65</inkml:trace>
  <inkml:trace contextRef="#ctx0" brushRef="#br0" timeOffset="35543.1675">6676 13497 39,'0'0'106,"0"0"-21,0 0 12,0 0-36,0 0-39,0 0-22,-22 6 0,20 17 14,-1 6-3,3-1-7,0-1 5,0 0-9,3-4 0,11-3-1,2-6 2,6-1 0,1-4-1,2-6 0,-1-1 6,3-2-6,-5 0-2,-4-7-3,0-5-15,0-4-2,-3-2 0,-3-1 4,-2 3 16,-4 1 3,-4 3-1,-1 6 5,-1 3 23,0 3 43,0 0-48,0 4-10,0 11-13,0 5 0,0-2-3,0-2 3,6 0 0,5-3 1,2 0-1,5-2 0,4 0-1,7-2 1,2-3-6,11-2-24,-1-2 11,0-2-13,-7 0 7,-7 0 14,0 0 7,-5 0-60,-4-6-118</inkml:trace>
  <inkml:trace contextRef="#ctx0" brushRef="#br0" timeOffset="36850.0053">7300 13234 245,'0'0'60,"0"0"-41,0 0-9,0 0-2,0 0-7,0 0 7,-2 90 43,2-43 10,2 1-36,1-4 23,-2-2-25,1-6-19,-2-4 7,0-2-11,0-3 0,0-5 5,0-4-3,0-7-1,0-5-1,0-3 3,0-3-7,0 0-3,0 0-4,0 0 11,0-3 6,0-11-3,0-2-3,6-4 0,5-2-3,0-2 3,7 0 0,-2 3 0,2 3 0,-1 4-6,-1 7 4,-2 5-1,2 2-1,-4 0-3,3 18-1,-5 5 5,-2 4 5,-1-2-2,-4 3 0,-3-3 3,0 0-3,0-2 0,-10-3-7,-2-5 4,1-5 6,-2-2-10,2-5 7,0-3-24,0 0 21,2 0-1,1-5 4,0-5 6,3 2-5,4 1 1,-1 3 4,2 0-5,0 3 1,0-1-2,12 0-1,9 1 0,6-2 2,1 0-1,2 0 0,1-1 0,1-1-1,-1-1 1,0 0-10,-2-2 9,-4 1 0,-5-1-3,-6-1 0,-3-1 4,-5-2 3,1-2-2,-2 1 3,-2 1 1,-2 1 5,1 5 21,-2 2 10,0 2 4,0 2 4,0 0-49,0 0-1,0 6-29,0 11 25,0 4 5,1 0 0,2-2 3,5 0-3,0-4 0,3-4 0,4 0-2,0-5 6,0-5-3,7-1-1,-1 0 2,3-5-5,-3-12 4,3-7-1,1-3 2,-1-7 1,-3-6 0,3-5-3,-5-4 0,-4-6 0,-3 1 1,-5 0-1,-5 4 6,-2 8-5,0 8 18,0 13 13,-5 8-12,4 10 31,-1 3-40,-2 11-11,-2 26-16,-3 17 16,6 18 4,0-2-4,3-2 0,0-7 0,0-9 0,12-9 0,6-8-1,0-7-1,3-6-2,1-6 4,3-5-3,1-8-13,4-3-15,1 0-35,-1-12-59,-6-5-84,-7-1-68</inkml:trace>
  <inkml:trace contextRef="#ctx0" brushRef="#br0" timeOffset="37178.1138">7820 13453 39,'0'0'29,"0"0"62,0 0-27,84 0-18,-47 0-6,7 0 9,5 0-33,-4-5 4,-2-1-16,-6 0-2,-7 0-1,0 1-1,-2-2-108,-4-1-159</inkml:trace>
  <inkml:trace contextRef="#ctx0" brushRef="#br0" timeOffset="37412.4761">7743 13276 532,'0'0'37,"0"0"-24,0 0-13,0 0-16,0 0-64,0 0-104</inkml:trace>
  <inkml:trace contextRef="#ctx0" brushRef="#br0" timeOffset="38547.9356">9494 13268 72,'0'0'70,"0"0"-26,0 0 25,0 0-42,14-85-14,-14 66 19,0-1-15,-14 2 49,-4 1-34,-4 3-29,-3 3 26,-2 4-29,2 4 4,0 3-10,-1 0 13,0 7-10,6 6 3,6 5-3,5 8-1,3 7 1,6 7 0,0 6 1,3 2 2,20 2 5,5-5-5,8-2-10,7-5 10,-1-5-8,1-4 8,-4-4-1,-7-1 2,-6-1-6,-10-1 3,-8-2-9,-8 1 11,0-1-4,-8-2 0,-18-2 4,-7-2 12,-3-5-1,-3-3 7,-1-6-14,6 0 9,-1 0-10,1-14-3,7-2-7,6-4-67,5 0-49,4-2-156</inkml:trace>
  <inkml:trace contextRef="#ctx0" brushRef="#br0" timeOffset="39207.5022">10067 13147 150,'0'0'85,"0"0"22,0 0-14,0 0-20,0 0-8,0 0-48,0 3-13,-13 31-4,-1 18 26,-5 5 9,-1 2-12,1-2-19,1-6 4,-1-4-4,1-4-1,0-4-1,0-5-2,3-5-36,2-3-50,2-3-61,4-7-96</inkml:trace>
  <inkml:trace contextRef="#ctx0" brushRef="#br0" timeOffset="39566.857">9730 13186 356,'0'0'98,"0"0"-98,0 0-4,0 0 2,0 0 2,14 86 7,-6-52-2,4-1-5,3-1 1,0-3-1,1-4-29,-2 0-64,0-4-30,-3-8-93</inkml:trace>
  <inkml:trace contextRef="#ctx0" brushRef="#br0" timeOffset="40230.0952">10624 13237 214,'0'0'11,"0"0"-10,-82-48 1,49 34 0,0 5 26,2 2 39,4 2-18,4 2 13,4 2-6,10 1-19,0 0-26,6 0-11,2 0-2,1 6-15,0 17-11,1 8 27,17 6-2,7 4 3,8 1 0,3-2-11,6-5 12,-1 0-5,-3-4-6,-4-3 10,-9-2 0,-6-1-2,-6-1 2,-9 2 3,-4-2-2,0-1-2,-10-2 3,-16-2 2,-5-2 5,-9-2-7,-2-5 6,0-2-3,1-7 0,3-1-4,4 0-1,4-4-9,5-13-70,8-2-124</inkml:trace>
  <inkml:trace contextRef="#ctx0" brushRef="#br0" timeOffset="41011.4298">10846 13172 168,'0'0'160,"0"0"-116,0 0-34,0 0-10,0 0 0,0 0 0,55 0 14,-13 0 33,10 0-17,2 0-14,-3-3-9,-4-2 4,-5 0-11,-7-1-6,-7 3-46,-9-2-71,-10 4-115</inkml:trace>
  <inkml:trace contextRef="#ctx0" brushRef="#br0" timeOffset="41292.5395">11092 13180 143,'0'0'52,"0"0"-9,-10 86 36,5-43-27,-2 1-12,7-2-23,-3-1-6,3-6-8,-2-4 4,2-2-6,0-4-1,0-4 0,0-3-3,0-3-19,0-6-39,0-2 13,2-4 10,10-3-115</inkml:trace>
  <inkml:trace contextRef="#ctx0" brushRef="#br0" timeOffset="41648.782">11547 13195 260,'0'0'42,"0"0"38,0 0-70,0 0 1,0 0-11,-19 90 29,14-45-6,-1 1 13,3-7-18,0-3 7,0-3-21,2-4-4,1-4 1,0-2-1,0-2-28,0-5-40,0-1 38,0-7-38,3-6-130</inkml:trace>
  <inkml:trace contextRef="#ctx0" brushRef="#br0" timeOffset="41914.3955">11580 13113 293,'0'0'57,"0"0"-10,0 0-38,0 0-8,0 0-1,106-65 0,-79 65 3,1 0-4,-1 0 1,-3 2-2,-2 11-1,-5 1-20,-3 6-49,-3 0-38,-6-1-48</inkml:trace>
  <inkml:trace contextRef="#ctx0" brushRef="#br0" timeOffset="42148.7578">11549 13394 185,'0'0'26,"0"0"-26,0 0 0,0 0 62,0 0-9,0 0-9,95 3-19,-65-3-25,-3 0 3,-6 0-3,-5 1-2,-3 8-80,-7 5-59</inkml:trace>
  <inkml:trace contextRef="#ctx0" brushRef="#br0" timeOffset="42351.8712">11531 13705 61,'0'0'81,"0"0"-18,0 0-18,103 0-28,-72-1 2,3-2-12,1-2-7,-2-1-5,1 0-63</inkml:trace>
  <inkml:trace contextRef="#ctx0" brushRef="#br0" timeOffset="42929.97">12105 13157 97,'0'0'189,"0"0"-59,0 0-58,0 0-69,0 0-1,0 0 0,-10 110 17,5-66 12,1-2-17,4-3-11,-3-6-2,3-1 3,0-5-2,0-4-2,0-4-21,0-4-35,0-6-13,0-4-41,0-5-29,10 0-32</inkml:trace>
  <inkml:trace contextRef="#ctx0" brushRef="#br0" timeOffset="43421.8457">12146 13237 17,'0'0'42,"25"-78"29,-12 48-1,-2 7 3,1 8 24,-1 6-41,-1 6-29,3 3-15,2 2-12,4 22 0,-2 9 7,-3 6-6,-6 5 22,-8-2-19,0-3-3,0-7 7,0-6 8,0-3-9,0-8-1,0-4-6,0-5 3,0-3-3,3-3-1,5 0 1,3 0 4,4-14 4,5-9 0,-1-6-7,4-6 5,0-6-5,1 2 1,0 5 1,-1 8-3,-4 8 3,-6 9 4,-5 9-1,2 0-6,-1 7-1,-3 23 1,-4 11 1,-2 7 6,0 3 4,-2 1 11,-5-4-13,4-6 13,1-3-11,2-6-10,0-3 7,0-4-8,0-2-1,0-6-1,0-3-37,2-4-43,5-7-84,2-4-75</inkml:trace>
  <inkml:trace contextRef="#ctx0" brushRef="#br0" timeOffset="52331.3215">13493 13189 258,'0'0'62,"0"0"-19,0 0-35,0 0-8,0 0-115,0 0-46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7:53:02.2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10063 762 66,'0'0'144,"0"0"-90,0 0 14,0 0-3,0 0-62,0 0 24,0 0-17,58-1 46,-37 1 13,7 0-63,4 0-1,2 0-5,7 0 12,3-6-9,2-4-3,-3 2-30,-5 0-23,-11 2-153,-14 2-80</inkml:trace>
  <inkml:trace contextRef="#ctx0" brushRef="#br0" timeOffset="285.1603">10280 753 182,'0'0'37,"0"0"-13,0 0 54,-6 102 56,1-61-30,-1-1-61,1-2 11,1-6-37,2-4-11,2-2 9,-1-2-10,-1 0-5,-4 0 0,-4 1 11,-1-1-34,-3 0-4,-3-3-127,2-5-59,3-5-80</inkml:trace>
  <inkml:trace contextRef="#ctx0" brushRef="#br0" timeOffset="463.5663">10118 1245 147,'0'0'323,"0"0"-220,0 0-34,0 0-42,0 0-21,0 0 16,55-19-16,-22 11 14,4 2-14,-3 0 19,-4 3-25,0 0 0,-2 3-25,-3 0-45,-3 0-187,-1-3-120</inkml:trace>
  <inkml:trace contextRef="#ctx0" brushRef="#br0" timeOffset="855.3082">10685 758 75,'0'0'383,"0"0"-363,0 0-11,0 0 15,0 0-13,0 0 7,15 75 83,-9-26-76,-6 4 48,0-3-40,0-6-29,0-7 14,0-3-11,1-6-7,1-4 0,-2-6 9,1-4-19,1-5 10,-2-5-53,1-4 28,2 0-128,-1-6 82,2-14-123,-1-5 2,2-7 115</inkml:trace>
  <inkml:trace contextRef="#ctx0" brushRef="#br0" timeOffset="1287.5131">10746 925 32,'0'0'60,"8"-83"-2,-4 45 47,3 8-11,-1 5 2,2 7 7,-1 6-48,2 4-8,-1 5-33,2 3 9,8 1-11,2 21-2,2 9-3,-1 8 33,-8 2-31,-5-1-3,-4 0-6,-3-10 17,-1-5-17,0-5 0,0-7 0,0-3-2,0-7 3,0-2-1,0-1 0,5 0-12,4-11-2,6-14 14,4-10 0,4-7-22,2-1 22,-2 2 0,-1 8-1,-3 10 13,-5 11-12,-4 8 0,-3 4 0,1 0-16,1 13 15,3 13 1,-3 7 5,-2 4 17,-2 1-10,1 0-12,-2-4 4,-4-3-8,0-3 5,0-2-1,0-7 0,0-2-55,0-5 22,3-9-86,11-3-81,5 0-144</inkml:trace>
  <inkml:trace contextRef="#ctx0" brushRef="#br0" timeOffset="1581.823">11403 752 567,'0'0'74,"0"0"-64,0 0-4,0 0 39,3 114 42,-3-73-79,0 1 17,0-2-17,0-6 17,0-3-25,0-5 0,0-4 4,0-2-18,0-3 14,0-4-24,0-5-1,0-3-77,5-5-53,0 0-123</inkml:trace>
  <inkml:trace contextRef="#ctx0" brushRef="#br0" timeOffset="1880.3925">11449 714 495,'0'0'142,"0"0"-72,0 0-41,0 0-16,25-83-13,-4 73 0,4 5-4,1 5 14,-3 8-17,-1 17 7,-3 5 0,-9 5 2,-5 0 11,-5-4-13,0 1 18,-3-5-5,-6-6 1,-3-3-14,-1-7 3,-1-3-6,1-3 3,-2-3 0,-3-2-8,0 0-91,-1 0-108,-1-8-119</inkml:trace>
  <inkml:trace contextRef="#ctx0" brushRef="#br0" timeOffset="2484.0212">11779 721 142,'0'0'127,"0"0"-26,0 0 34,0 0-48,0 0-28,0 0-33,-57 20-17,39 10 27,-1 12-34,5 5 26,5 3-8,6-3-6,3-6 3,1-6-17,18-6 9,7-5-7,9-6 0,4-5-2,5-5 8,-3-8 6,-4 0-6,0-9-8,-7-11 6,-6-8-1,4-6 6,-4-5-11,-3-4 0,-9-4 15,-6 2-10,-6 1-5,0 4 4,-8 4-4,-8 4 0,-5 8 0,2 6 0,-1 9-59,-2 9 14,0 0-134,-1 3-287</inkml:trace>
  <inkml:trace contextRef="#ctx0" brushRef="#br0" timeOffset="4963.1336">12366 721 327,'0'0'95,"0"0"-57,0 0 16,0 0 27,0 0-79,0 0 9,-16 81 3,10-28 2,1 5 45,1-4-42,0-3 4,1-7-18,0-10 9,0-2-18,1-5 4,2-6-50,0-3 14,0-5-110,0-8-78</inkml:trace>
  <inkml:trace contextRef="#ctx0" brushRef="#br0" timeOffset="5450.3866">12383 734 136,'0'0'102,"0"0"-31,47-80 9,-33 65 31,-2 2-39,1 6-8,-1 4-14,3 3-49,2 0 26,3 13-22,0 13 1,-5 4 10,-3 5-9,-5 1-7,-7 2 0,0 0 15,-19-1-22,-13-2 7,-5-5-38,-6-7 23,3-7-17,4-10 7,9-6 10,9 0-10,5-13 15,5-6 4,8 1 6,0 6 20,3 5-16,18 7-1,0 0 14,9 7-15,1 14 20,2 3-11,1 2-2,-1 1 34,-6-3-40,4 0 3,-5-3-3,-3-1 13,0-1-16,-5-2 0,-2-2 0,-2-3-9,-1-3 9,-4-3-54,0-4-149,-6-2-267</inkml:trace>
  <inkml:trace contextRef="#ctx0" brushRef="#br0" timeOffset="5798.0802">12963 611 474,'0'0'112,"0"0"-81,0 0-31,0 0 21,106-1-13,-57 1 41,2 0-29,-5 0-6,-5 0-10,-4 0 10,-6 0-28,-7 0 11,-8 0-159,-10 0-192</inkml:trace>
  <inkml:trace contextRef="#ctx0" brushRef="#br0" timeOffset="6042.1528">13175 643 404,'0'0'135,"0"0"-122,0 0 56,-24 98 47,21-58-89,3 3 14,0-4-41,0 0 11,6-3-11,2-1 0,-1 0 0,-4-4 0,-2-1 14,-1-1-14,2-2 0,-2-3-43,4-5-5,4-6-179,5-8-181</inkml:trace>
  <inkml:trace contextRef="#ctx0" brushRef="#br0" timeOffset="6584.3256">13598 699 621,'0'0'89,"0"0"-84,0 0-5,0 0 0,2 80 63,-12-30-57,-5-3 18,-2-1-18,2-4 9,1-8-16,0-2 1,1-7 0,1-5-1,4-5 13,4-7-24,2-4-1,2-4-69,0 0 23,0-13-44,11-14-109,2-9 85,2-5 2,0-8 114,-3-1 11,-3-2 50,0 2 42,0 7 7,1 4 6,1 6 14,0 6-22,2 9-2,-3 5-64,2 8-29,-2 5 15,4 2-17,1 23 0,2 11 10,-3 11 2,-5 7 2,-6 6 2,1-3-14,-4-6 33,2-7-30,-1-8-5,1-7 0,-1-5 11,-1-5-11,0-4 0,0-7-34,0-7-6,0-1-98,0-9-123</inkml:trace>
  <inkml:trace contextRef="#ctx0" brushRef="#br0" timeOffset="6753.6185">13563 884 576,'0'0'0,"0"0"-118,0 0 118,0 0 9,0 0 0,109 2-9,-81-2 0,-1 0-100,-9-2-141</inkml:trace>
  <inkml:trace contextRef="#ctx0" brushRef="#br0" timeOffset="7054.2575">13946 675 468,'0'0'181,"0"0"-172,0 0-9,-18 84 67,6-37-19,-1 4 4,6-1-40,-1-4 3,0-2-5,1-7 8,1-3-10,2-6-8,1-5 9,1-7-16,1-4 7,1-7-17,0-5-17,0 0-90,3-12 8,9-12 2,1-8-138,-4-4 62</inkml:trace>
  <inkml:trace contextRef="#ctx0" brushRef="#br0" timeOffset="7386.8289">13913 920 14,'0'0'116,"6"-93"29,-3 52 7,0 7-37,0 5-1,2 8-80,1 9-14,-3 4 27,0 8-46,1 0 12,5 21-13,3 18 0,2 13 16,-2 8 3,-1 0 2,0-6 31,1-4-51,-2-11 18,4-5-19,2-2 0,2-5 6,4-6-1,-1-6-5,-4-7 6,1-8 13,-3 0-19,2-13 13,1-16-11,-3-6 19,-3-2-18,-2-6-3,-2 0 6,-2-7 11,-3-1-12,0 3-5,3 5-4,-2 12-15,1 7 9,-2 8-39,0 5-5,-2 5-96,1 3-297</inkml:trace>
  <inkml:trace contextRef="#ctx0" brushRef="#br0" timeOffset="7771.7872">14783 720 283,'0'0'104,"0"0"-3,0 0 29,0 0-26,0 0-72,-89-54 17,44 73-30,-3 15-15,0 9 35,4 10-36,12 0 11,13-3 1,13-1-6,6-8-9,10-8 0,13-5 1,7-7 0,1-6 0,6-7-1,0-5 0,5-3 0,0 0-12,0-12-32,-8-5-92,-12 1-109</inkml:trace>
  <inkml:trace contextRef="#ctx0" brushRef="#br0" timeOffset="8326.1832">15305 655 553,'0'0'107,"0"0"-56,0 0-37,0 0-6,0 0-8,-4 90 28,-5-40-11,-1-2 39,2-1-47,-1-2 0,0-4-5,5-8 9,-1-3-13,4-4 0,1-7-39,0-2-6,0-10-126,6-5-160</inkml:trace>
  <inkml:trace contextRef="#ctx0" brushRef="#br0" timeOffset="8573.5882">15331 681 216,'0'0'131,"0"0"-52,0 0 7,0 0-23,76-83-9,-55 77 9,1 4-53,1 1-5,0 1-5,0 0 10,0 0-20,-4 6 7,-3 6-105,-7 3-25,-8 2-70,-1-2-41</inkml:trace>
  <inkml:trace contextRef="#ctx0" brushRef="#br0" timeOffset="8774.124">15292 809 243,'0'0'84,"0"0"-78,0 0 77,0 0 30,0 0-19,0 0-15,90 31-52,-60-25-8,-5 1-17,-4 0-2,-6 4 0,-5 0-78,-9 4-102,-1 4-169</inkml:trace>
  <inkml:trace contextRef="#ctx0" brushRef="#br0" timeOffset="8969.56">15225 1117 232,'0'0'67,"0"0"-26,0 0 95,0 0-17,91 15-55,-48-15 4,0 0-57,2 0-3,-2 0-8,1-1 7,-3-4-15,-3 1-53,-7-1-245</inkml:trace>
  <inkml:trace contextRef="#ctx0" brushRef="#br0" timeOffset="10077.5975">16787 834 363,'0'0'210,"0"0"-174,0 0 4,0 0-4,0 0-24,0 0-7,-85 63 14,71-26-17,5-3 52,2-2-47,4-6 4,3-2-11,0-6 11,0-3-11,6-5 0,7-2 3,3-7-23,3-1 22,1 0-2,2-6 0,-5-10-23,-3-1 12,-5-4 7,-9-1-3,0-1-8,0 2 15,-14 1 0,2 5-4,1 0 16,2 5-11,3 1-1,1 2 1,5 6-1,0-1 0,0 2 0,0-1-4,0 0-11,8 1 5,12-3 9,6-3-38,1-4 23,1-5-10,2-4 14,-3-5 7,-2-3-2,-3-6 7,-3-1 0,-6 0 7,-4-1 17,-6-1 13,-3 3 26,0 6 3,0 8-58,0 8 53,0 6-33,0 5-25,0 0-3,0 16 0,-2 24 0,-2 19-20,-1 18 40,-5 13-16,1 6-4,-2 2 9,0-3 13,3-9-20,-2-10-2,0-8 2,2-9 12,2-12-14,1-10 0,5-10 3,0-12-25,0-10-5,0-5-23,0-11 47,5-15-24,2-5 25,0 1-4,-4 0 6,-3 1 7,0 4-5,2 0 3,1 1 5,6 3 6,6 0-16,6 0 0,9 3-7,6 0-9,5 3-26,1 3-71,-6 3-181</inkml:trace>
  <inkml:trace contextRef="#ctx0" brushRef="#br0" timeOffset="10694.8544">18285 529 301,'0'0'198,"0"0"-39,0 0-98,0 0-28,0 0-31,-9 92 4,0-35 46,1-1-22,2-1 1,2-1 1,-2-5-16,5-5-16,1-4 0,0-6 3,0-5-22,0-8-29,0-4-3,7-8-15,2-9-189,1 0-189</inkml:trace>
  <inkml:trace contextRef="#ctx0" brushRef="#br0" timeOffset="11117.9767">18288 804 333,'0'0'153,"0"0"-145,0 0 4,0 0 31,0 0-25,0 0 42,100-21-41,-69 21 4,5 0-13,-2 0 6,3 0-15,-2 0-1,-3-9 3,-3-4-9,-6-6 8,-4-2-2,-6-2 1,-1-5 17,-4 0-17,-4 1 1,-4 1-1,0 6 61,0 5-24,0 6-4,0 5 26,0 4-51,-1 0 28,-1 2-37,-4 24-17,-3 13 11,-4 13 12,-1 4 5,4-2 10,1 1-10,3-4-2,1-2-9,2-7 1,2-4-12,1-7 11,0-5-12,0-7-21,0-7-80,0-7-80,6-5-232</inkml:trace>
  <inkml:trace contextRef="#ctx0" brushRef="#br0" timeOffset="11381.0605">18952 809 38,'0'0'444,"0"0"-417,0 0-20,0 0-7,0 0 40,0 0-20,73 0 8,-48 0-28,-2 0 6,-4 0-13,-2 0-96,-6-2-327</inkml:trace>
  <inkml:trace contextRef="#ctx0" brushRef="#br0" timeOffset="12383.4715">19749 807 266,'0'0'74,"0"0"-70,0 0 11,0 0 43,0 0-21,0 0 47,10-73-18,-25 70-45,-4 1 34,-7 2-53,-5 0 1,-5 3 1,2 10 10,1 4-1,3 1 7,7 0-15,6 2 26,9-1-31,7-1 0,1-2-1,1-1 3,16-2-2,7-2 0,1-4 2,2-2-15,-2-5 7,-4 0 5,-2 0-14,-3-2 22,-3-7-7,-4 2 0,-3 2 3,-5 3 2,-1 2 1,0 0 17,3 16-23,1 11-4,-1 10 4,-1 7 11,-2 3-10,0-1 38,0 1-37,-2-1 11,-9-2 0,-4-4 2,-3-6-14,1-5-1,0-8 6,5-8-12,-2-7 6,8-6 0,2 0-7,2-4 17,2-17-13,0-7 3,3-3-7,15-2-9,3 0 3,4 0 2,5 3 5,5 2-28,2 1-14,0 1-138,0-5-331</inkml:trace>
  <inkml:trace contextRef="#ctx0" brushRef="#br0" timeOffset="13323.6605">20169 837 300,'0'0'149,"0"0"-91,0 0-39,-89-12-1,59 24 35,3 9-26,5 0 45,7 4-31,5-4-41,5 0 19,5-1-19,0-2 0,7-4 0,10 0 19,3-5-27,3-1 8,-1-7-29,2-1 20,0 0-54,-2-6 28,-4-9 26,-3-2-30,-6 1 33,-3 2 1,-3 4 5,-1 4 22,-2 1 9,0 4 34,0-1-18,0 2-40,0 0-2,0 0-5,0 0-5,1 5-8,6 5 13,4 3 0,3 0 0,3-3 16,4-1-16,0-2 0,4-6 3,2-1-17,-1 0 7,0-4 4,-3-13-4,-1-6 12,-1-10-5,-3-7 0,1-9 1,4-3-3,-4-2 8,2-1-6,-5 2 7,-4 4 6,-2 4 9,-7 7-4,-3 11-15,0 9 31,0 11-32,0 7 20,0 0-18,-2 13-4,-9 23-11,-2 18 6,-2 11 5,5 3-8,2-2 12,8-1-4,0-6 0,0-7 9,6-8-9,11-10 0,3-8 1,3-9-10,-2-10 9,4-7 0,5 0-2,1-12 13,4-14-22,-4-4 4,-3-7-27,-7-4 27,-7 0-14,-7 2 5,-6 9 12,-1 9-9,0 9 13,0 6 0,-7 6 3,0 3 8,-1 24-11,-3 11 0,4 4 10,6 2 3,1-7-9,0-5-4,16-8 3,2-8-10,6-6 8,3-9-2,4-1-25,3-7-122,-1-16-299</inkml:trace>
  <inkml:trace contextRef="#ctx0" brushRef="#br0" timeOffset="13624.4752">20294 706 131,'0'0'127,"0"0"41,88 5-56,-46-5 6,6 0-20,4 0-63,5 0 7,-3-8-35,-4 1 1,-5 1-16,-3-3 7,-3 1-49,-8-2-121,-13-2-367</inkml:trace>
  <inkml:trace contextRef="#ctx0" brushRef="#br0" timeOffset="14766.5889">22238 876 170,'0'0'101,"0"0"5,0 0-16,0 0 17,0 0-65,0 0-34,-12-10-16,12 19 19,-1 9-11,1 2 18,0 1-5,0-2 4,0-1-17,0-1 11,1-2-11,7-2 7,3-3-7,0-2 0,0-3 18,-2-3-18,1-2 0,1 0 1,2 0 1,3-12-2,2-1 0,-3-1-6,-3-1 8,2-1-4,-7 6 2,-1 1 0,-3 3-8,-3 4 11,0 2-3,2 0 0,3 9-21,4 8 20,1 2 1,3-2 0,-3-2-1,1-3 3,1-4-2,0-4 3,2-1 16,1-3-14,5 0-5,-4 0 1,5 0-2,-3-1 7,0-13-6,-2 2 2,-5-4 17,-4-5 5,-5-2-13,-2-6-5,0 2 0,-6-2-6,-6 4-3,0 6-1,4 3-82,4 6-51,4 4-300</inkml:trace>
  <inkml:trace contextRef="#ctx0" brushRef="#br0" timeOffset="15027.5304">22871 1020 258,'0'0'442,"0"0"-363,0 0-67,0 0-9,0 0-3,0 0-34,0-2-23,0-3-140,3 2-287</inkml:trace>
  <inkml:trace contextRef="#ctx0" brushRef="#br0" timeOffset="15544.3607">23140 1002 476,'0'0'36,"0"0"-16,0 0-20,0 0 2,0 0 32,0 0-5,33 1 34,-16-4-38,-2-9-6,0-3-8,-6-3-11,0-9-21,-5-5 19,-4-3-111,0 3 25,-11 1 60,-15 6 7,-5 2 20,-5 7 1,6 2 0,6 7 31,8 3-3,11 3 52,4 1-1,1 0-65,0 0-18,0 8 4,17 3 0,8 3 13,11-2 0,5 0-1,1-3 13,-1-2-10,-6 3 5,-6-1-20,-8 6 2,-5 2-13,-4 1 11,-6 4 0,-5-1-6,-1 0 17,0-3-11,0 0 0,0-4 0,0-4-8,0 1 8,0-7-44,7-1-114,3-1-207</inkml:trace>
  <inkml:trace contextRef="#ctx0" brushRef="#br0" timeOffset="15729.2554">23645 1059 765,'0'0'35,"0"0"5,0 0-25,0 0-9,0 0-12,0 0-45,8-18-20,2 7-67,4-1-129,-2-4-30</inkml:trace>
  <inkml:trace contextRef="#ctx0" brushRef="#br0" timeOffset="15992.3175">23932 524 514,'0'0'238,"0"0"-160,0 0-60,0 0-16,0 0-2,0 0 0,-15 125-2,3-66 24,3-1-14,1-3-8,5-4 1,3-7-2,0-7 5,0-6-4,6-9 0,13-7-23,6-7 0,6-8-46,5 0-123,-2-13-284</inkml:trace>
  <inkml:trace contextRef="#ctx0" brushRef="#br0" timeOffset="16230.2355">23757 706 483,'0'0'43,"0"0"-17,0 0 46,0 0 52,85 8-117,-50-8 14,3 0-20,3 0 19,-2 0-33,1 0 13,-3 0-147,-11 0-181</inkml:trace>
  <inkml:trace contextRef="#ctx0" brushRef="#br0" timeOffset="16462.0414">24269 907 682,'0'0'2,"0"0"41,0 0-36,0 0 13,0 0-20,0 0-23,60-17-106,-60 11-279</inkml:trace>
  <inkml:trace contextRef="#ctx0" brushRef="#br0" timeOffset="18135.3607">25564 417 231,'0'0'214,"0"0"-214,0 0 23,0 0-12,-25 110 36,14-60-5,-1-1 34,-3 0-41,3-7 2,-1-3-6,2-3-24,4-4 10,-2-2-17,5-3 0,-1-4-10,2-5-14,3-8-4,0-7-47,0-3-127,0 0 20</inkml:trace>
  <inkml:trace contextRef="#ctx0" brushRef="#br0" timeOffset="18406.127">25683 381 170,'0'0'186,"0"0"-110,0 0-10,0 0-39,0 0 11,0 0-29,24 59 26,-19-11 42,-2 7-34,-2-1-24,2-4-2,3-1-7,4-7-10,1-3 0,3-5 19,-1-5-22,-3-5 3,-4-6-29,2-5 2,-5-9-158,1-4-80</inkml:trace>
  <inkml:trace contextRef="#ctx0" brushRef="#br0" timeOffset="18582.9207">25670 681 548,'0'0'74,"0"0"-33,0 0-25,0 0-6,0 0-14,0 0 4,70-27-11,-39 27-13,-2 0-170,-4 0-159</inkml:trace>
  <inkml:trace contextRef="#ctx0" brushRef="#br0" timeOffset="19237.6174">26033 871 423,'0'0'98,"0"0"-97,0 0 19,0 0-11,0 0 71,0 0-44,28 11-10,-10-11 44,1 0-61,5-11 17,0-7-26,1-6 19,3-7-9,2-6-10,5-7 0,-3-4-18,-2-3-5,-6-1 21,-9 3-1,-10 3-16,-5 6 9,0 5 10,-15 8 0,-6 8 10,-3 9 3,0 10 14,-4 4-26,-5 26 17,-1 12-18,4 8 0,10 1 5,7-2 8,13-4-5,0-4-8,16-3 0,16-4 8,7-2-23,8-5 15,3-4-47,-1-8 19,-4-9-140,-7-6-219</inkml:trace>
  <inkml:trace contextRef="#ctx0" brushRef="#br0" timeOffset="20102.2043">26858 687 194,'0'0'108,"0"0"-47,0 0 34,0 0-51,0 0-8,-42-77-23,24 74 11,-3 3 67,3 0-53,-6 8-1,-3 14-15,-1 5-17,0 2 30,5-2-29,5-3-3,11-2-3,7-2-11,0-2 11,3-3 0,16-2-3,7-6-10,9-6 13,3-1-35,1-4 1,-4-13-72,-3-2 49,-8 0 31,-9 8 26,-7 3 7,-5 5 29,-3 3 91,0 0-87,0 20-36,0 12-4,-7 11 0,-3 7 13,-1 2 8,-4 1-13,0 0-5,-3-4 7,-3 0-1,-3-3-9,-4-6 0,1-5 6,2-9-12,5-10 6,6-6 0,5-10-12,4 0 27,2-2-2,3-16-12,0-9 7,6-6 18,19-8-26,16-6 0,14-4-9,12-4 5,6-6-37,0-5-159,-12 5-374</inkml:trace>
  <inkml:trace contextRef="#ctx0" brushRef="#br0" timeOffset="21208.6457">27335 708 350,'0'0'116,"0"0"-57,0 0-56,0 0 90,-85 24-35,70-3-34,3 0 22,3 2-43,6-2 22,3 0-25,0-2 8,14 1-18,6-5 10,1-1 0,2-7-11,-3-1-22,-4-3 8,-3-3-16,-3 0-10,-1-6 40,2-12-10,-1-3-32,-1-2-4,-3 2-27,-2 2 84,-4 2 9,0 3 42,-5 3 28,-6 3-53,4 4 14,1 1 18,3 3-58,3 0 20,0 0-20,0 0-25,0 5 14,1 8 7,11-1 4,3 0-10,6-1 25,1-3-14,4-3-1,2-5 7,2 0 0,0-6-7,-2-12-16,2-5 10,-6-1-42,-5 0 41,-10-2 2,-7 1 5,-2-2 11,0 2 10,-12 3 5,-3 4 42,4 4-53,4 6 25,1 3-29,3 4-5,2-1 31,1 2-37,0 0 0,0 0-7,0 0-13,0 0 19,11 2 0,4 4 2,8-2-5,3 2 8,4 0-4,0 1 5,-5 3 7,-5-1-12,-4 3 0,-4-1 2,-4 5-17,-1-1 15,-4 3 0,-1 2-3,-1-1 15,-1 2-12,0-1 0,2-1 5,-1-2-11,4 0 6,-1-4 0,2-4 1,1-3 13,1-3-14,1-3 0,3 0 1,-2 0 3,4-9-1,-1-5-3,1-3 6,-1-2 10,1-2-16,0-3 0,-2 2 2,-1 4-8,-2 5 6,-8 7 0,-1 5 1,0 1 13,0 0-24,0 0 10,0 7 0,-3 10-13,-4 5 13,4-2 0,3 1-1,0-2 11,0-1-10,16-1 0,5-6 3,13-2-23,8-6 1,5-3-91,0 0-342</inkml:trace>
  <inkml:trace contextRef="#ctx0" brushRef="#br0" timeOffset="21474.2231">28073 491 397,'0'0'219,"0"0"-138,0 0-25,0 0-11,0 0 14,0 0-59,-2 0 0,2 0 0,0 0-35,0 6-19,-3-1-138,-2-1-88</inkml:trace>
  <inkml:trace contextRef="#ctx0" brushRef="#br0" timeOffset="21975.6249">28473 237 534,'0'0'51,"0"0"10,0 0-43,0 0 20,0 0-36,0 0 11,-22 77-13,3-14 0,-1 6 64,-1-3-51,5-6 11,4-6-4,3-7-2,3-6-10,5-5-2,1-6 5,0-1-17,17-6 15,9-9-9,8-6 9,8-8-9,5 0-2,2-8-49,1-9-37,-6-6-30,-5-4-171</inkml:trace>
  <inkml:trace contextRef="#ctx0" brushRef="#br0" timeOffset="22223.3992">28181 500 387,'0'0'2,"0"0"87,0 0 78,97 18-79,-48-18-30,12 0-36,8 0 2,3 0-40,-3-3 16,-6-3-77,-12-1-82,-15-3-354</inkml:trace>
  <inkml:trace contextRef="#ctx0" brushRef="#br0" timeOffset="22793.2823">29072 288 353,'0'0'222,"0"0"-153,0 0 17,0 0-51,0 0-28,0 0-14,-26 87 27,10-30-20,-4 1 23,1-4-7,4-5 7,2-8-23,4-3 4,3-5-8,3-4 4,-2-4 0,2-4-2,-1-6-49,1-4 9,3-8-164,0-3-230</inkml:trace>
  <inkml:trace contextRef="#ctx0" brushRef="#br0" timeOffset="23109.1298">29065 598 93,'0'0'55,"0"0"-8,0 0-6,0 0 65,0 0-9,87-42-51,-76 47 22,1 16-61,1 7 28,-4 5 44,-2 1-78,-3-2 43,0-1-27,-3-3-15,1-4 13,-2-3-12,0-5-3,0-6 0,0-3 8,0-2-14,0-5 6,0 0-51,1 0-13,4-11-185</inkml:trace>
  <inkml:trace contextRef="#ctx0" brushRef="#br0" timeOffset="24381.4923">29435 598 189,'0'0'14,"0"0"49,0 0 1,0 0-4,0 0-14,0 0-41,66 41 49,-60-10-13,-1 1 3,-2 0 20,-3-3-50,0-3 18,0-3-15,0-5-9,0-6 8,0-3-16,0-3 0,0-5-1,0-1 9,0 0-8,1 0 0,8-1-23,0-16 23,6-7-23,6-4-14,1-1 12,2 4-28,-3 7 41,-3 8 9,-4 4 6,-6 6-12,-2 0 9,-1 3-14,-1 13 12,1 0-14,-2 1 11,-2 1 4,1-2 2,-2-2 7,0-2-7,0-5 7,0-2 19,0-5-25,0 0 15,4 0 5,2 0-17,3-13 23,9-7-28,5-5 5,6-3-11,7 1-20,-5 4 15,-4 7 6,-4 10-1,-9 6-3,-6 0 9,-4 13-12,-2 11 12,-1 5 5,-1 0 19,0-1 11,0-2-30,2-4 40,1-1-33,2-5-10,3-6 3,3-2 4,5-5-9,5-3 24,9-2-21,6-17 26,4-5-29,-4-2-26,-3-1 11,-5-2-21,-4 2 27,-9 0-1,-5 3 10,-1 6 5,-6 4-2,0 7 27,-1 3-15,1 4-15,1 0 0,6 13-3,2 9 0,1 7 3,3 0 13,-6-1-2,-1 1 29,-2-2-35,-3-3 4,-4 0-9,0-1 6,0-1-21,-21 1 15,-12-4-40,-12-1-18,-10-6-232</inkml:trace>
  <inkml:trace contextRef="#ctx0" brushRef="#br0" timeOffset="27378.0873">9943 1715 51,'0'0'38,"0"0"10,0 0 25,0 0-21,0 0 24,0 0-36,69 0 9,-42 0 10,4 0-46,5 0 13,7 0 28,2 0-48,0 0 18,4-2-11,-3-2-5,-1 1 0,0-2-8,-2 3 0,5 0-6,-2-1 13,6 1-7,-4-2 0,3-1 5,-2 3-11,0-2 6,0 4 0,1 0-4,3 0 9,2 0-5,4 0 0,0 0 7,2 0-9,4 2 2,0 0 0,4-2-5,0 1 8,-2 2-3,-6 3 0,-3 0 8,-1 1-20,1 1 12,5-2 0,2-2-1,6-1-8,3-1 8,5-2-1,3 0 1,5 1-6,1-1 7,-3 2 0,-3-1-3,1 1 10,2-2-7,-2 2 0,-1-2 7,-1 1-15,2 1 8,-1 1 0,1-1-4,-4 1 11,3-1-7,3 1 0,3-1 4,-1 2-16,-2 1 12,-6 0 0,-9 3-7,-1 0 13,-6 2-6,-2-1 0,1 0-1,3 0-13,7-1 14,6-5-3,6 0-4,2-3-10,1 0 17,-2 0 0,4 0 0,-2 0-10,-2 0 10,-6 3 0,2 0-3,2-2 12,2-1-9,6 0 0,9 0-7,2 0-3,4-4 10,2 0 0,-1-3-5,-5 3 12,-6 1-7,-5 1 0,-6 2 2,-8 0-2,2 0 0,-1 0 0,-1 0 3,3 0 4,0-1-7,5 0 0,1 1 2,-3-2-11,-1 2 11,-7 0-2,-1 0 0,-5 0 16,-1 0-10,-2 2-6,-2 0 7,2 1-10,2 0 3,6-3 0,0 2 0,4-1 11,-2 1-11,3-1 0,3 3 4,0-1-16,2 1 12,-3 0 0,3 2-4,3-1 11,7-1-19,3 1 8,2-2-2,3 0-8,-2 0 16,-1-1-2,-1 0 1,-1 1 8,0 0-9,1-1 0,-2-1 1,0-1-9,1 0 8,2 0 0,4 0-1,0 0 9,2 0-13,-2 0 5,-3-3-4,4 0-8,-1 2 12,0-5 0,0 1-11,-3 1 17,-5-2-6,-4 2 0,0-1 4,-3-1-12,0 1 8,0-2 0,-1-1 0,4-2 6,-1 1-6,5-2 0,5-1 0,-2 1-12,1 1 12,-2-1 0,-3 4-4,-2 0 2,-2 0 2,-4 3 0,-4 0 2,-4-1-5,-1 2 3,0-2 0,-2 1 0,5 0 6,5-3-6,1 1 0,2 2 0,-2-4-10,-3 2 11,0 0-1,0 2 0,0-1 14,-1 2-14,-3 0 0,3 0 2,2 0-13,2-1 11,0 0 0,3 0-1,4 1 11,1 0-10,-2 0 0,2 2 0,0-1-12,3 2 12,3 0 0,-2 0 0,2 0 8,0 0-8,3 0 0,0 0 0,7 0-10,1 0 12,4 0-2,4 0 0,-3 0 7,-2 0-9,2 0 2,-1 2 0,-3-1-13,-3 2 16,1-3-3,1 0 0,1 2 13,1-2-17,1 0 4,0 0-6,3 0-5,0 0 14,0 1-3,1 3 0,-2 1 13,2 0-16,6 2 3,4-3 0,2 3-13,7-3 11,-2 2 2,-3 0-4,4-1 4,-5 2-6,-2-1 6,6 2 0,0 1-6,2-1 6,2 0 0,-6 0-2,-6 0 22,-5-3-28,-12 0 8,-11 1 0,-18-1-8,-18 0 6,-19 0-12,-19-2-58,-16-1-132</inkml:trace>
  <inkml:trace contextRef="#ctx0" brushRef="#br0" timeOffset="51892.647">5415 3065 141,'0'0'155,"0"0"-72,0 0-12,0 0-27,0 0 50,0 0-54,0 0-40,14-24 0,-4 28 0,1 16 0,2 9 34,-1 7-17,-6 7 28,5 6-39,-4 1-5,-1-1 13,0-3-2,1-3-12,1-7 0,-1-3 8,4-6-11,-4-4 3,3-4 0,-2-6-6,1 0 14,-1-7-8,0-2 0,1-2 11,0-2-15,6 0 9,-1-16-4,3-9 5,2-2 5,-3-8-11,-4-4 0,4-3 9,-5 0-6,-2 3-3,-2 6 0,-3 12-3,-2 7 19,-2 10-4,0 4-12,0 2-2,0 23-3,6 9 2,3 4 3,3-2 0,1-3 13,2-3-13,2-2 0,2-7 3,1-3-7,2-10 4,-1-3 0,-3-5-5,1 0 16,5-9-11,1-16 0,-1-7 14,0-9-16,-5-2 2,-8-4 0,-5-2 0,1 0 9,-4 0-9,0 2 0,2 3-38,-2 8 20,0 9-50,-2 8-67,-1 6-134</inkml:trace>
  <inkml:trace contextRef="#ctx0" brushRef="#br0" timeOffset="52447.4213">6326 3440 128,'0'0'149,"0"0"-149,0 0 27,0 0 25,0 0 18,0 0 16,16 45-52,-6-37 19,-1-1-34,3-1-14,-1-3 22,2-1-18,-1-2 3,4 0-2,1-2-2,2-11 6,-2-8-14,-1-2 0,-1-6-2,-6-2-2,-3-2-3,-5-2 1,-1 3-5,0 8 5,0 7 12,-7 6 5,-8 6 38,1 5-44,0 0 6,-1 11-11,0 13 1,9 3 2,1 1 0,5 3-2,0-4 19,3-4-6,11 0-13,8-6-1,-1-5 6,3-5-9,-3-4 3,1-1 0,2-2 0,1 0-56,-5 0-56,-5-8-343</inkml:trace>
  <inkml:trace contextRef="#ctx0" brushRef="#br0" timeOffset="53596.9475">8005 3155 88,'0'0'88,"0"0"-34,0 0 18,0 0 16,0 0-22,85 38 17,-62-38-43,4 0 8,-2 0-5,2-12-36,-3-4 11,1-4-18,-4-4 4,0-2-2,-6-4 4,-2-1-6,-5-4 3,-4-2 16,-4 1-17,0 4-2,0 0 3,0 8 26,-3 6-24,-1 7 15,1 7 34,-2 4-39,4 0 2,-4 21-17,-2 19-2,1 16 0,-3 5 4,3 0 0,0-4 12,3-6 4,0-1-15,0-3-3,3-7 9,0-4-19,0-7 10,0-5 0,0-7-1,0-7 12,0-2-12,0-7 1,0-1 0,0 0-6,0 0 14,0 0-8,0-1 9,0-11 5,0-5-15,0-2 1,0-7-12,3-7 1,6-6-6,4-6 5,1-2 7,7 2-28,-1 6 32,-3 7-9,-4 8 7,-2 10-12,-5 6 17,4 5-2,1 3 0,-1 0-8,5 5 6,-1 9 2,-3 1-6,-3 3-11,-7 0 5,-1 0-14,-3 3 25,-19 0-42,-5-3 14,-1-3-41,7-4-22,3-9 10,10-2-17,4 0 95,2-14 3,2 2 1,0 4 81,0 3 4,0 3-20,0 2-8,8 0-50,4 0 29,6 6 25,0 6-51,7 3 13,-4 1-23,3 4 11,-3-1-14,3 1 7,-2-1-4,2 0 0,0-1-12,1-3-39,-1-5-49,0-3-169</inkml:trace>
  <inkml:trace contextRef="#ctx0" brushRef="#br0" timeOffset="54182.6906">8787 3055 302,'0'0'216,"0"0"-196,0 0-20,0 0 0,0 0 20,0 0-6,0 0-7,81 7 30,-72 22-19,-5 1 36,-1-3-31,-3 1-18,0-3 25,0-6-24,0-4-6,0-4 0,0-6 20,0-3-20,0-2 0,0 0 1,0 0 22,6-20-18,6-3-5,4-4 0,1 1 8,1 5-8,-5 4 0,2 5 4,-3 4-20,-1 4 16,0 1 0,0 3 0,-2 0-5,4 2-4,-4 13 9,-1 3 0,-1 6-22,-1 0 24,0 0-2,-3 0 0,5 0 14,-4-1-14,3-4 0,-2-1 1,-1-2-17,1-3-28,-1-1-79,-2-4-98,1-5-153</inkml:trace>
  <inkml:trace contextRef="#ctx0" brushRef="#br0" timeOffset="55254.1672">9511 3060 288,'0'0'102,"0"0"-82,0 0 6,0 0-21,0 0 48,-82-25-52,61 25 2,3 4 39,2 10-33,2 6 32,3 2-1,3 4-33,2-2 48,4 1-51,2-2 2,0-4-1,8 1 5,6-6-10,-3-2 0,4-3 19,-3-6-23,0-2 4,7-1-10,2 0 9,0-15-35,1-6 23,-1-3 10,-7-1-6,-3 2 9,-3-1 0,1 2 0,-3 3-1,-1 4 19,0 5-14,-2 4 37,-1 2-34,-2 4 14,1 0-21,2 0-23,3 15 13,2 3 14,4 2-4,0 0 0,1-2 15,-1 0-18,0 0 3,3-6 0,-6-2-6,4-3 13,-1-4-7,0-3 3,3 0 10,0-5-5,3-13-8,-3-2 3,1 1-14,-5 4 16,-3 4-5,-2 4 0,-4 5 9,-2 2-26,0 0 17,3 11-3,3 7-9,-1 3 22,2-2-10,3 2 10,-1-4 2,2-2-1,1-4-11,-2-4 0,3-7 18,-5 0-11,4 0-7,1-21 13,1-4-4,-1-5-1,1-2-8,-4 2 1,0 1-7,-2 5 11,1 2-5,-1 6 0,2 4 5,-1 5-11,0 3 6,4 1-25,1 3 7,0 0-75,2 0-89,-5 0-92</inkml:trace>
  <inkml:trace contextRef="#ctx0" brushRef="#br0" timeOffset="56488.0048">11361 3225 448,'0'0'135,"0"0"-135,0 0 0,0 0 3,0 0 8,0 0-4,22 52 3,-8-48-2,3-3 16,4-1-1,3 0-6,3-3 5,4-9-14,-2-5-8,-3 0 0,-6-5 16,-1-2-29,-2-2 13,-5-2-1,-3-4-8,1-2-13,-1-9 22,-1-3-8,2-2 22,-3 2-17,-1 9 3,-4 5 0,-2 9 18,0 9-16,0 4 20,0 6 22,-2 4-35,-2 0 22,-2 14-31,-6 18 0,3 17-21,3 7 31,3-1-10,3-1 0,0-4 9,0-7-15,12-5 6,9-4 0,0-6-12,9-5 12,4-9-2,8-9-3,3-5-42,2-6 2,-2-16-76,-5-7 13,-7-4 38,-7-2-32,-9-1 102,-6-2 12,-4-1-11,-7-1 29,0-2-5,0 1 6,0 5 24,0 7-50,0 10 49,-4 10 24,1 7-27,0 2 42,-2 20-93,1 16 0,-2 12-7,0 3 23,-1-1-14,2-3 2,2-6 17,0-1-20,0-6-1,0 0 0,1-7 3,1-7 1,1-7-4,0-7 0,0-5 13,0-1-17,0-4 4,9-17 0,5-10-12,3-5-5,-3 2-1,4 4 15,-5 4 0,2 8-3,0 4 6,-2 6 0,-2 3-16,1 5 15,-2 0 1,4 9-4,2 8 9,-1 2 0,0 4-2,0-2-2,1 0 8,-1-2 0,3-2-9,-3-2 0,3-6-5,-2-3 4,-2-6-107,-2 0-218</inkml:trace>
  <inkml:trace contextRef="#ctx0" brushRef="#br0" timeOffset="57565.9524">12693 3039 181,'0'0'176,"0"0"-93,0 0 30,0 0-20,0 0-67,0 0 27,-69-47-33,49 45-18,0 2 35,-1 0-35,-1 4 8,1 13-10,-3 1 7,5 0-13,5 0 6,4-2 0,5-2-9,5-2 8,0 0 1,0-3 0,5-1-3,11-4-10,1-1-8,2-3-8,2 0 15,0 0-59,0-9 29,-4 0 29,-4 3-4,-6 2 14,-5 2 10,-1 2 25,-1 0 43,0 0-73,2 0-9,0 0 8,1 6 1,2 5 14,1-2-14,4 0 0,4-2 6,2 1 4,7-3-10,-1-4 0,3 0 7,2-1-7,3 0 0,0-9-2,0-7-5,0-7 4,-2-3 3,-4 1 0,-4-2 0,-7-2 15,-6-3 4,0-2 9,-5-3 20,-2 1-36,0-1 22,0 4-20,0 6-2,0 11 5,0 6-16,0 10 4,0 0-5,0 15-26,0 22 26,0 11-3,-4 9 13,-1-2-5,5-2-5,0-6 0,0-8 0,0-6 9,13-5-9,2-9 0,3-4-36,3-9 26,5-6-58,0 0-83,4-15-258</inkml:trace>
  <inkml:trace contextRef="#ctx0" brushRef="#br0" timeOffset="57890.9859">12833 2967 104,'0'0'471,"0"0"-471,0 0 7,0 0-7,0 0 36,0 0 20,66 0 25,-26-5-69,8-3 13,1 2-25,-1-1 11,-6 5-23,-1-1 12,-12 3-55,-5 0-58,-10 0-150,-11 0-29</inkml:trace>
  <inkml:trace contextRef="#ctx0" brushRef="#br0" timeOffset="58561.6362">11417 2912 107,'0'0'216,"0"0"-163,0 0-39,0 0 66,0 0-57,0 0 16,33 7 26,-6-5-28,4-2 22,5 0-18,9 0-33,7 0 17,8-6-25,4-2 0,-1 2 0,-8 5-81,-12 1-64,-8 0-81,-12 0-84</inkml:trace>
  <inkml:trace contextRef="#ctx0" brushRef="#br0" timeOffset="81175.2763">11671 4501 60,'0'0'145,"0"0"-103,0 0-41,0 0 55,0 0 36,5 122 23,-5-64-37,0 6-35,0-1 19,-5-3-46,2-5 3,3-8-1,0-3-4,0-3-14,0-3 0,0-4-31,0-4 7,0-6-100,3-9-62,0-7-60</inkml:trace>
  <inkml:trace contextRef="#ctx0" brushRef="#br0" timeOffset="81638.7567">11773 4880 180,'0'0'124,"0"0"-88,0 0 39,0 0-14,0 0-25,0 0 3,91-65-30,-65 64 23,-2 1-11,1 0-11,-2 0-10,4 0 0,3 0 7,-3 0-20,-2 0 13,-3 0-22,-5-2-1,-3-6-11,0-3 34,-5-3 0,0-4 1,-6-3 9,-2-4 3,-1-5 8,0 0 19,0 1-33,2 5 37,-1 7-15,-1 10-23,0 3 56,0 4-37,0 0-3,0 23-22,0 14 4,0 7-4,0 7 14,0-2-4,0 1 0,-3-5-10,2-2 0,-1-2-1,2-5-3,0-3-7,0-7-17,5-7-50,7-5-38,4-10-145</inkml:trace>
  <inkml:trace contextRef="#ctx0" brushRef="#br0" timeOffset="82008.5729">12588 4388 499,'0'0'111,"0"0"-42,0 0-2,0 0-59,0 0 1,0 0-1,0 125-8,-6-51 51,-2-1-46,-3 0 11,2-4-3,-1-1 0,4-7-8,1-4-5,2-6 6,3-7-11,0-2 5,0-5 0,0-5-1,0-7-2,0-4-5,2-7-47,10-10-82,6-4-98,0 0-172</inkml:trace>
  <inkml:trace contextRef="#ctx0" brushRef="#br0" timeOffset="82409.3821">12900 4670 243,'0'0'121,"0"0"-72,0 0 46,0 0-62,0 0 49,-89 85-10,70-38-41,2 0 38,11-1-67,6-3 6,0-8-8,1-3 16,15-5-16,4-9 0,0-4 1,4-8-13,0-6 13,-1 0-1,-3 0 0,-2-17 8,-2-4-8,-7-3 0,3-6 9,-2-4-19,-5-3 17,-4-2-7,-1 3 0,0 0-23,-4 3 16,-5 6-62,0 4-98,1 9-93</inkml:trace>
  <inkml:trace contextRef="#ctx0" brushRef="#br0" timeOffset="82841.6459">13173 4523 472,'0'0'115,"0"0"-80,0 0-21,0 0 27,0 0-41,0 0 3,50 16 20,-25 5-7,2 3-16,-2 3 7,2 0 17,-2 0-10,-4 0-14,-1-3 12,-4 0-17,-3 1 23,-2-1-18,-6-2 0,-2-1 21,-3 0-21,0-1 8,-3-1-2,-14 2 7,-7 0 1,-4 2-14,-3 0 0,-4-1 19,1-1-47,1-1 19,6-3-116,6-6-89,11-4-264</inkml:trace>
  <inkml:trace contextRef="#ctx0" brushRef="#br0" timeOffset="83183.5664">13940 4704 311,'0'0'73,"0"0"13,0 0-14,0 0-31,0 0-41,0 0 0,8 8 40,10 0-13,6 1 34,2-5-43,3-1-17,-1-2 6,0-1-2,1 0-10,-6 2-21,-6-1-127,-11 1-163</inkml:trace>
  <inkml:trace contextRef="#ctx0" brushRef="#br0" timeOffset="83358.5282">13990 4885 305,'0'0'39,"0"0"-2,0 0 75,0 0 15,0 0-55,97 21-40,-63-21-18,-2 0-13,1-3-2,-7-2-57,-5 1-182,-8-1-199</inkml:trace>
  <inkml:trace contextRef="#ctx0" brushRef="#br0" timeOffset="83960.1641">15253 4387 456,'0'0'113,"0"0"-50,0 0-37,0 0-21,0 84 73,-3-34-33,2 1-21,-2 3 30,0 0-53,-3-1 15,-3-4-16,3 0 15,1-6-20,1-2 5,1-4-10,0-2 7,-2-4-31,2-8 4,3-4-23,0-8-101,0-4-74,2-6-25</inkml:trace>
  <inkml:trace contextRef="#ctx0" brushRef="#br0" timeOffset="84360.8634">15695 4608 304,'0'0'119,"0"0"-50,0 0-20,-100 5 4,72 20 13,2 7-44,5 4 41,5 0-45,8-2-14,8 0 8,0-3-5,2-5-7,17-4 0,6-5 18,7-5-26,4-6 8,6-6 0,-1 0 10,0-9-3,-9-11-7,-6-2 0,-13-2-1,-5-3-5,-8-1 6,0-1-4,0 0-7,-11 3-46,-1 2-26,-1 5-54,2 5-120</inkml:trace>
  <inkml:trace contextRef="#ctx0" brushRef="#br0" timeOffset="84777.5644">16075 4482 351,'0'0'40,"0"0"-36,0 0 10,0 0 62,0 0-39,0 0-30,27-14 19,-6 33 5,0 7 42,1 1-38,-1 3-17,-3 0 18,0 2-22,-2-2-14,2 0 0,-4-2 17,-1-1-11,-5-3 3,-5-2-7,-3-1 13,0-2 0,-3 1-12,-18 0 23,-11-2-24,-6 1 22,-4-2-24,0-2-2,3-3-5,5-3-73,9-5-123,9-2-160</inkml:trace>
  <inkml:trace contextRef="#ctx0" brushRef="#br0" timeOffset="85162.7255">16617 4724 385,'0'0'98,"0"0"-83,0 0 39,0 0-53,0 0 62,0 0 29,67 26-74,-36-21 18,5-2-21,3 0-3,7-3-4,-1 0-8,1 0-6,-4 0 3,-9-3-75,-6-1 7,-12-2-39,-7 1-88,-6-1-26</inkml:trace>
  <inkml:trace contextRef="#ctx0" brushRef="#br0" timeOffset="85363.2248">16870 4627 44,'0'0'393,"0"0"-321,0 0-36,0 0 76,-52 85-11,46-60-95,3 1 18,2 0-24,1-3 14,0-2-27,0 0 13,0-1-66,4-3-69,-1-3-255</inkml:trace>
  <inkml:trace contextRef="#ctx0" brushRef="#br0" timeOffset="86065.145">17649 4397 336,'0'0'85,"0"0"-8,0 0 26,0 0-24,0 0-3,0 0-47,6-29-25,-6 50-8,0 17 5,0 12-1,-1 7 20,-5 2-2,1-5-18,1 0 3,1-5 8,1-6-12,1-1 1,-2-4 0,2-4-1,-2-3-22,-1-6 11,3-4-47,1-4-104,0-7-24,0-5-108</inkml:trace>
  <inkml:trace contextRef="#ctx0" brushRef="#br0" timeOffset="86534.9445">18013 4585 655,'0'0'37,"0"0"-34,0 0-3,0 0 0,0 0 9,0 0-9,-1 64 0,-7-36 8,0 1-9,1-1 2,3-1-1,1-1 0,3-1-33,0-2-71,0-4-87,0-2-67</inkml:trace>
  <inkml:trace contextRef="#ctx0" brushRef="#br0" timeOffset="86982.7081">18331 4492 396,'0'0'126,"0"0"-72,0 0-43,0 0-1,0 0 0,0 0 17,54 71 23,-32-46-37,2 3 8,5-3-2,0-3-3,0-2-8,1-1-8,-4-3 2,1-1-10,-5-1 11,-5-4-3,-5-4 0,-6 0 20,-5-3-25,-1 0 5,0 3 0,-3 0 3,-16 3 0,-8 0 16,-7 0-13,-4 0 17,-4 3-26,-4 3 3,-9 3-32,-6 3 19,-11 2-84,-5-1-22,-2 0 6,3-3-138</inkml:trace>
  <inkml:trace contextRef="#ctx0" brushRef="#br0" timeOffset="87884.6773">15065 5234 22,'0'0'4,"0"0"71,0 0-44,0 0 37,99 24 32,-53-18-40,6 0 4,5 0-14,6 2-17,11-2 52,14-2-57,14-2-4,20-2 22,12 0-43,14-5 31,4-6-34,-3 3 4,-11 0-13,-7 5 13,-5 1-4,1 2 0,3 0 16,5 0-17,0-2 1,0 0 0,2 2 21,-4 0-18,-2 0 16,0 0-7,-6 0 5,-8 0-18,-8 0 1,-11 0 0,-7 0-7,-7 0 11,-11 3-4,-9 0 0,-9-2 1,-11 1-13,-10-2-8,-13 0-32,-11 0 16,-9 0-51,-1 0 44,-17 0-65,-21 0-119,-15 0 63</inkml:trace>
  <inkml:trace contextRef="#ctx0" brushRef="#br0" timeOffset="88655.3821">16157 5520 314,'0'0'89,"0"0"-29,0 0 40,0 0-19,0 0-36,0 0-4,0-8-41,0 25 0,0 10 24,0 14-20,0 5 30,-3 7-22,-2 0-3,0-1 15,-1-2-18,1-2 6,2-4 8,0-5-2,3-3-18,0-4 0,-1-8 0,1-5-10,-3-7 19,-1-4-9,2-3 0,-2-5 14,-2 0-1,-5 0 13,-8 0-18,-5-10 0,-3-5 2,-4-3-10,1-4 0,0-7 10,6-3-33,0-2 23,5-2-59,2 1 31,1 4-38,5 7 9,4 6-63,5 7-142</inkml:trace>
  <inkml:trace contextRef="#ctx0" brushRef="#br0" timeOffset="89087.6321">16285 5548 205,'0'0'154,"0"0"-148,0 0 45,0 0-11,0 0-29,0 0 18,13-11-17,4 7-4,9 3-8,3-1 19,7 2-12,5 0 11,9 0-10,7 0 34,0 0-32,4-1-3,3-1-7,3 2 16,-4 0-10,-5 0-6,-12 0 0,-7 0-14,-9 0 11,-6 0-36,-8 6-54,-8-1-126,-8 0-17</inkml:trace>
  <inkml:trace contextRef="#ctx0" brushRef="#br0" timeOffset="89604.4884">16544 5695 674,'0'0'27,"0"0"-20,0 0 17,0 0-8,0 0 44,0 0-52,69-70-6,-46 70 1,0 0 7,0 11-10,-1 10 0,-5 3 5,-3 6-14,-7 3 9,-7 2 0,0 1-1,-21 0 11,-12 0-10,-4 1 0,-8-5 10,7-1-22,5-7 12,7-5 0,11-4-7,7-7 11,8 0-4,0-4 0,10-1-4,20-3 4,13 0 17,12 0-2,8 0 19,1-11-20,0 1-14,-6 1 0,-7 0 13,-12 2-35,-9 2 20,-9 1-54,-6 2 0,-5 2-166,-5-2-195</inkml:trace>
  <inkml:trace contextRef="#ctx0" brushRef="#br0" timeOffset="91230.5494">21388 5230 124,'0'0'308,"0"0"-145,0 0-65,0 0-30,0 0-36,0 0-20,-58-29 35,35 17-45,1-3 17,-3-3 18,-3-2-36,-2-2 20,-3-6-21,-4-3 3,1-4-17,-3-5 19,0-6-5,3-4 0,2-6 6,1 0-7,2 0 1,3 2 0,4 0-21,6 0 19,6 2 2,9 4-1,3 8-10,0 5 4,16 6-1,6 7-13,3 5 15,0 9-18,-4 6 24,-3 2-1,-2 23-8,-8 26 5,-8 22 4,-5 13 0,-29 8-15,-10-6 15,-2-11-14,4-13 11,8-14-16,7-11 19,11-8 0,7-6 0,9-4-11,0-4 13,15-4-2,25-7 13,18-4 1,20 0 11,14-18-24,8-6 12,-2-3-13,-12 0 0,-13 6-5,-18 3-2,-12 6-81,-14 1-108,-16 1-319</inkml:trace>
  <inkml:trace contextRef="#ctx0" brushRef="#br0" timeOffset="91979.3851">22883 4338 254,'0'0'86,"0"0"7,0 0 15,0 0-33,0 0 28,0 0-65,12-31-35,-6 61-6,-2 18 13,-1 17 33,-1 7 6,-2 1-49,0-6 48,0-5-44,0-5 1,-5-6-5,2-3 5,0-5-5,-2-7 0,2-8-3,1-4-5,2-7-30,0-5-40,0-6 39,3-6-163,6 0-108</inkml:trace>
  <inkml:trace contextRef="#ctx0" brushRef="#br0" timeOffset="92439.2117">22937 4740 481,'0'0'177,"0"0"-142,0 0 3,0 0-25,0 0 14,0 0-27,76-21 4,-36 17-1,2 1 6,3-3-9,-1-1 0,-2 0 11,0 0-16,-6-2 5,-2-5-29,-1-1 23,-8-3-37,-4 0 25,-8-3 11,-5-5-1,-5-1 8,-3-3 0,0 0 0,0 4 32,0 6-29,0 10 52,0 7 2,0 3-36,-3 0 9,0 5-30,-5 22-3,-3 12-13,0 9 17,1 2-1,2-3 2,4-4 13,1-1-12,3-1-3,0-1 0,0 0-7,0-4 14,1-2-7,1-3 0,-1-5-42,1-6-5,1-5-125,4-9-149</inkml:trace>
  <inkml:trace contextRef="#ctx0" brushRef="#br0" timeOffset="92887.1683">23836 4219 582,'0'0'126,"0"0"-109,0 0 4,0 0-17,0 0 4,0 0-8,0 108 19,0-33-13,0 7 11,-1-2 2,-4-5-19,1-2 0,-2-7 23,0-3-34,-2-2 11,1-7 0,-5-2 4,2-3 6,-2-4-10,-3-4 0,1-4 2,3-8-20,3-7-10,7-10-56,1-6-23,0-6-156,12-5-74</inkml:trace>
  <inkml:trace contextRef="#ctx0" brushRef="#br0" timeOffset="93257.0219">24056 4581 554,'0'0'90,"0"0"-77,0 0 1,0 0-14,0 0 0,0 0 62,3 99-61,-3-60 21,0-1-22,0-2 13,0-3-15,0-1 2,0-4-35,0-2-40,0-5-101,0-5 1,0-8-124</inkml:trace>
  <inkml:trace contextRef="#ctx0" brushRef="#br0" timeOffset="93720.0341">24315 4466 441,'0'0'167,"0"0"-147,0 0-4,0 0-16,0 0-2,0 0-1,24 28 6,2-9 15,3 2 12,3 2-19,-2 1 5,1 0-15,-3-2 18,-1 1-25,-5-3 6,-4 1 0,-3-2-6,-4 1 21,-4 1-15,-2 0 0,-4-3 8,-1 0 2,0 0-10,0-1 13,-6-2 19,-6 3-27,-10-2 14,-8 5-19,-7-1 9,-5 1-16,-6-2 7,5-1-32,3-4-58,5-3-214</inkml:trace>
  <inkml:trace contextRef="#ctx0" brushRef="#br0" timeOffset="94121.1236">25179 4605 476,'0'0'138,"0"0"-120,0 0-27,0 0 10,0 0-1,0 0 53,79 0-51,-46 1 27,-5 1-29,-4 1-9,-3 3 2,-7-2-117,-7-1-192</inkml:trace>
  <inkml:trace contextRef="#ctx0" brushRef="#br0" timeOffset="94290.4212">25161 4776 382,'0'0'98,"0"0"-89,0 0-6,0 0 4,0 0 21,110 17-28,-59-17-3,1-1-65,-2-10-235</inkml:trace>
  <inkml:trace contextRef="#ctx0" brushRef="#br0" timeOffset="95187.7877">25953 4159 213,'0'0'134,"0"0"-134,0 0 25,0 0 18,-14 101 62,12-42-26,2 4 7,0 2-74,0-4 7,0-5-13,0-3 24,5-2-26,-1-1-4,-1-2 1,-2-3-10,-1-4 14,0-5-10,0-6 3,0-6-81,6-7-20,3-10-115,8-6-69</inkml:trace>
  <inkml:trace contextRef="#ctx0" brushRef="#br0" timeOffset="95624.4162">26456 4454 325,'0'0'27,"0"0"9,0 0-20,0 0 54,-100 103 31,78-60-38,3-4-13,7 0-16,7-2-30,5-5 8,0-4-12,3-3 0,15-5-5,3-5 20,7-6-15,2-7 0,1-2 9,-1 0-19,0-13 7,-3-9 3,-5-5-7,-7-2 8,-6-2-1,-9 1 0,0-2 14,-1-1-22,-13 0 8,1 1-20,-2 7-12,1 4-99,0 5-51,1 6-104</inkml:trace>
  <inkml:trace contextRef="#ctx0" brushRef="#br0" timeOffset="96163.5637">26825 4349 379,'0'0'179,"0"0"-143,0 0-26,0 0-12,0 0 2,0 0 0,42 43 29,-19-11-4,3 2 0,-1-2 8,0 0-22,-1-3-10,0-2-1,-3-2 14,-3-2-16,-2-4 2,0-1 0,-6-3-12,-3-2 18,-4-2-6,-3 0 0,0 3 18,-12-1-11,-7 2 1,-3 1-1,-1 0 27,-4 2-24,-3 2-10,-4 1 0,-2 0 11,-2 1-19,2 1 8,1 1-43,6-1 6,3-2-121,8-5-34,6-5-87</inkml:trace>
  <inkml:trace contextRef="#ctx0" brushRef="#br0" timeOffset="96510.9256">27419 4677 288,'0'0'166,"0"0"-159,0 0 11,0 0-5,0 0 7,82-3 14,-53 6 27,0 5-51,0-2 14,3 1-24,1-1 12,0-1-31,-2-2-47,-6-2-155,-7-1-126</inkml:trace>
  <inkml:trace contextRef="#ctx0" brushRef="#br0" timeOffset="97212.7466">28548 4206 333,'0'0'74,"0"0"37,0 0-30,0 0 24,0 0-45,0 0-53,0 0-14,-31 36 3,20 17 4,-1 12 12,3 2 8,0 0-17,-1-6-3,2-5 13,2-5-16,2-4 3,1-2 0,1-2-3,2-4 19,0-4-32,0-9 15,0-7-93,5-7-58,7-7-140</inkml:trace>
  <inkml:trace contextRef="#ctx0" brushRef="#br0" timeOffset="97613.8116">28954 4438 371,'0'0'199,"0"0"-79,0 0-88,0 0-24,0 0-8,0 0 20,-11 85-20,5-47 3,1-3 13,3-2-23,2-3 7,-2-3-1,2-3 1,0-4-75,0-3-64,0-6-125</inkml:trace>
  <inkml:trace contextRef="#ctx0" brushRef="#br0" timeOffset="98083.9104">29319 4311 436,'0'0'133,"0"0"-82,0 0-46,0 0 29,0 0-34,0 0 5,48 21 0,-22 3 0,6 4-1,2 3 33,4-1-33,2 1 16,-3-3-20,2-3 3,-5 1-15,-2-3 18,-6-5-6,-4-1 0,-8-6 10,-5 0-15,-6-1 5,-3-2 0,0 1 1,-1 2 11,-14-3-3,-4 5 11,-7-1-3,-5 6-13,-8 3-4,-9 2 2,-6 3-14,-7 2 14,-5-1-4,-2 0-4,4 0-81,1-6-55,8-1-188</inkml:trace>
  <inkml:trace contextRef="#ctx0" brushRef="#br0" timeOffset="98985.8782">25752 5156 149,'0'0'31,"0"0"19,0 0 38,0 0-46,0 0 37,0 0-32,25 8-17,-1-3 24,10-1-44,13-2 24,13 1-9,12 0-13,12-1 6,14 1-2,7-2-7,13 1 24,9-2-28,9 2 2,10-1-7,4 1 14,9-2-18,0 1 4,4 0 0,4 2-3,7 2 6,8 0-3,3 1 6,3-1 15,2 2-32,-7-1 11,-11-1 0,-18 1-12,-20-1 1,-20 3 0,-18-4 2,-17 1 18,-17-2-17,-22-2 8,-16-1-5,-17 2-3,-4-2-53,-3 0 15,-13 0 9,-17 0-198,-14-3-47</inkml:trace>
  <inkml:trace contextRef="#ctx0" brushRef="#br0" timeOffset="99787.8474">26820 5409 251,'0'0'31,"0"0"-2,0 0 37,0 0 20,0 0 3,0 0-80,0-3 5,-7 25-12,-7 8 21,2 10 61,-2 3-61,3 8 1,0 6-17,1 0 12,3 2-8,1-6-3,1-5-8,-2-3 29,-1-4-12,-2-2-12,-1-3-1,0-6 19,1-7-12,6-6-11,1-9 0,1-3-8,2-5 26,-1 0-18,-3-2 42,-2-16-38,-3-6 12,-2-4-16,-2-2 0,1-4-8,-3-2 7,3 0-5,-3-1-22,0-1-60,-1-1 28,5 0-113,4 0-87</inkml:trace>
  <inkml:trace contextRef="#ctx0" brushRef="#br0" timeOffset="100188.5561">26952 5496 59,'0'0'80,"0"0"-18,0 0 11,0 0 41,0 0-41,0 0-47,53-9 29,-15 3-30,11 0-10,13-2 7,10 4-11,10 1-3,2 1-1,-2 2 2,-5 0 15,-7 0-24,-7 4 0,-8 3-5,-11 2-24,-13 0-40,-12 2-38,-14 0-114,-5 2-11</inkml:trace>
  <inkml:trace contextRef="#ctx0" brushRef="#br0" timeOffset="100689.2877">27124 5705 79,'0'0'417,"0"0"-357,0 0-41,0 0-9,0 0 25,81-59 37,-54 55-57,3 4 24,0 0-18,-2 0-12,-3 17-7,-8 4-2,-4 4 0,-8 5 1,-5 2 13,0 1-14,-18 0 0,-8-3 1,-4-3-9,-2-1 8,0-5 0,2 0-6,4-3 14,3-4-8,10-2 0,3-6 3,8-2-25,2 1 22,5-2 0,21-1-4,17-2 16,15 0 3,8 0-15,1-4 5,-5-2-23,-11 0-11,-7 0-62,-9-3-85,-12-1-209</inkml:trace>
  <inkml:trace contextRef="#ctx0" brushRef="#br0" timeOffset="101275.2788">26807 5448 109,'0'0'99,"0"0"-77,0 0-5,0 0 22,0 0 2,0 0-32,13 5 63,5-1 16,11-3-68,8-1 24,5 0-43,-2 0 12,1 0-26,-9 0-134,-11 0-264</inkml:trace>
  <inkml:trace contextRef="#ctx0" brushRef="#br0" timeOffset="108793.239">6215 7284 156,'0'0'133,"0"0"-62,0 0 27,0 0-29,0 0-1,0 0-67,0 0-1,6 74 93,-6-24-75,0 2 24,0 2-16,0-2-18,0-5 4,0 1-12,0-5 0,0 0 0,3 0 17,-3-6-26,0-5 9,0-5-54,0-8-10,0-8-169,5-9-70</inkml:trace>
  <inkml:trace contextRef="#ctx0" brushRef="#br0" timeOffset="109225.5693">6326 7636 369,'0'0'240,"0"0"-233,0 0 11,0 0-18,0 0 4,0 0 4,86-13 13,-58 11-18,2-1-2,0-2 0,-3-2 14,-5-2-16,-1-3 1,-3-3-12,-3-4 8,-5-1-4,-4-2 8,-4 1 0,-2-2 15,0 1-10,0 5 10,-8 3 18,4 3 45,-2 6-60,3 2 17,2 3 11,1 0-46,0 24-11,0 10 9,0 13 2,0 0 5,0-2-4,0-2-1,0-7 1,0-1 15,1-2-16,2-2 0,3 0-29,-3-6 22,1-4-49,5-7-58,2-8-101,2-5-236</inkml:trace>
  <inkml:trace contextRef="#ctx0" brushRef="#br0" timeOffset="109457.3817">6825 7641 600,'0'0'140,"0"0"-140,0 0-3,0 0-1,0 0 4,87-14 0,-50 11 0,-1 0-15,-5 2-61,-7-1-94,-9 2-111</inkml:trace>
  <inkml:trace contextRef="#ctx0" brushRef="#br0" timeOffset="112302.2387">7778 7600 101,'0'0'258,"0"0"-164,0 0-35,0 0 17,0 0 29,0 0-92,0 0 25,-5-70-18,0 62-9,-2 3 33,-4 2-44,-2 2 1,-4 1-18,-2 0 22,0 3-5,-1 13 0,1 4 5,2 1-4,4 0-1,1-3 0,7-1-8,4-2 10,1-3-2,0-2 0,0-2 8,9 0-15,6-3 7,3-2 0,1-3-9,1 0 11,-1 0-2,3-5 0,-4-5-4,-3 4-7,-7 5 11,-4 1 0,-1 0-10,-1 4-11,1 21 21,-3 7-3,0 11 12,0 2-15,0 1 6,0 1 0,-2 0 8,-4-1 3,-3 3-11,-6-4 0,-3-5 13,-4-6-29,1-12 16,6-11 0,2-8-3,7-3 20,1-8-15,4-18 1,1-11 7,0-5 9,4-6-19,14-1 1,5 2-6,5 2 11,5 3-7,1 5 1,-1 5-27,-6 8-28,1 6-176,-7 6-255</inkml:trace>
  <inkml:trace contextRef="#ctx0" brushRef="#br0" timeOffset="113382.9824">8319 7569 430,'0'0'38,"0"0"-19,0 0-7,0 0 52,-105 1-24,77 13-28,1 1 57,2-1-42,1 3-14,9-2 21,0-1-20,6-2-13,9 2-1,0-2-1,0-2-11,19 2 12,1-4 0,8-3 2,-1-1 5,4-4-14,1 0 2,-1-8-37,0-10 33,-4-3-60,-5-2 4,-8 1 58,-5 4 14,-6 4-2,-3 5 88,0 5-39,0 2 31,0 2-59,0 0-23,0 0-3,0 8 6,0 7-6,1 1 0,5 2 4,5-1-15,4-1 11,1-2 0,2-2-7,6-4 19,-2-7-21,5-1 9,3 0-45,-2-12 45,2-11-39,-6-2 34,-3-5-14,-2-5 36,-4-4-17,-3-6 21,0-5-16,-2-5 31,1-4-34,-5 0 5,0 4-1,-2 6 5,-4 13-11,0 15 0,0 9 6,0 9 9,-5 3-14,-1 8 1,-5 21-4,-1 19 4,2 7-2,2 7 0,5 1 2,3-2-12,0-3 10,2-5 0,11-9-4,5-6 17,4-6-13,-2-8 0,-1-6 0,-1-6-11,3-6 11,1-6 0,2 0-4,3 0 14,-1-14-10,-1-2 0,-4-7-25,-3-2 22,-2-5-26,-4 1 7,-3 0 19,-6 7-2,-3 4 5,0 8 34,0 5-12,0 5 33,-5 0-47,-5 10-2,-2 14-12,4 5 7,3-2-1,5-1 0,0-3 0,13-4-10,2-2 10,3-7 0,0-4-1,4-6 15,2 0-28,1 0-13,-1-13-114,-1-4-290</inkml:trace>
  <inkml:trace contextRef="#ctx0" brushRef="#br0" timeOffset="113768.2648">8426 7324 343,'0'0'81,"0"0"-16,87 0 62,-40 0-34,10 0-23,4 0-52,5-1 16,1-5-34,-3-1 6,-4-1-15,-8 4 9,-9-1-36,-8 2-66,-13 1-271</inkml:trace>
  <inkml:trace contextRef="#ctx0" brushRef="#br0" timeOffset="115425.4517">4719 7328 525,'0'0'133,"0"0"-118,0 0 48,0 0-16,0 0-19,0 0 7,7-8-27,-7 8-1,0 0-7,0 0 16,0 0-27,0 0 11,0 0-50,0 0-43,-1 2-304</inkml:trace>
  <inkml:trace contextRef="#ctx0" brushRef="#br0" timeOffset="115717.0274">4322 7739 670,'0'0'46,"0"0"-30,0 0 55,0 0-21,0 0-41,0 0 12,0 0-11,0 0-10,0 0 0,0 0-76,10 0-14,5-3-209,4-5-129</inkml:trace>
  <inkml:trace contextRef="#ctx0" brushRef="#br0" timeOffset="116011.2115">5217 7816 226,'0'0'51,"0"0"61,0 0-26,0 0 57,0 0-17,0 0-60,12 7-6,-12-7-53,0 0 6,-3 0-13,-6 0-48,0 0-3,0 0-108,1-2-177</inkml:trace>
  <inkml:trace contextRef="#ctx0" brushRef="#br0" timeOffset="119034.279">10058 7475 402,'0'0'13,"0"0"1,0 0-14,0 0 50,0 0-5,0 0-17,57 18 27,-33-18-46,0 0 10,1-9-12,0-4 13,-2-4-20,4-2 0,-5-4 4,2-6-3,-6-2-1,-2-4 0,-4-2-2,-2-4 2,-4 3-1,-4 1-5,-2 0 6,0 3-12,0 1 16,-8 6-4,-2 6 24,3 7-21,2 7 22,1 4-5,4 3-12,-2 0-5,1 15-3,-5 19 0,1 17 1,-1 9 13,0 4 1,0 1-2,-1-2-11,3-5 36,-4-3-38,2-10 10,-2-5-7,1-6 15,1-6-18,3-2 0,0-7 0,2-3-12,-1-9 14,2-4-2,0-3 0,0 0 14,0 0-14,0-6 0,0-15-11,8-8 2,6-4-16,3-3 5,2 0 12,1 4-51,1 7 22,-2 7 1,-2 7 35,-3 6-16,-2 5 17,-1 0 0,4 11 0,-3 9 3,2 1 4,-1 1-7,3-2 6,-1-2-9,4-1 4,5-4-1,-1-1 11,5-4 2,-1-4-6,-2-1-7,3-3 4,2 0-12,-2-4 8,1-10-9,-4-3 6,-4-1-54,-6-1 42,-9-2-31,-6 3-20,0 2 62,-2 5 8,-14 1 45,-3 5 44,-2 2-81,2 3 40,2 0-35,4 5-11,4 8 1,4 3-4,4 2-3,1 0 0,0 2 17,9-4-17,8-1 0,3-2 2,4-5-7,3-1 18,1-4-13,8-3 0,1 0 17,3-2-16,-1-11-1,-6-4 0,3-4-11,-5-6 12,-4-3-1,-3-5 0,-6-6 21,0-3-22,-5-8 1,-1-2 0,-3-2 5,-1-1 7,-5 3-12,-3 4 0,0 4 18,0 8-7,0 5-11,-5 12 0,-1 7 8,3 11-4,0 3-4,0 6 0,-2 29 9,-2 15-10,3 13 1,-1 1 0,2 4-5,3-5 11,0-3-6,0-5 0,3-9 23,8-6-21,5-8-2,2-4 0,0-8-7,6-9 14,1-5-7,6-6 0,4 0 10,1-16-31,-2-7 20,-3-3-1,-4-3-18,-5-6 3,-5-1 7,-1-5 5,-5-2-12,-4 0 8,0 2 9,-2 2 0,-2 7-10,-3 1 13,0 9-3,0 7 15,0 6-6,0 7 25,0 2-25,0 6 1,0 20-18,0 13 24,-3 12-8,-5 8 20,-2 4-15,-2 5 32,-4-3-22,5-4 11,-5-2-18,1-5-12,0 2-4,5 1 0,2 0 18,4-1-18,-5-2 0,6-3 0,-5-4-8,2-3 12,-1-7-4,0-8 0,2-10 16,4-8-21,1-7 5,0-4-14,0 0 12,0-15-32,0-15-14,13-10-17,8-6-42,3-2-101,-4 2-220</inkml:trace>
  <inkml:trace contextRef="#ctx0" brushRef="#br0" timeOffset="119482.2396">11526 7429 36,'0'0'39,"0"0"11,0 0 0,0 0 84,29-77-37,-19 66-12,-1 1 3,2 2-47,3 2-4,1 2-25,6 2-1,-1 2 1,2 0-10,0 11 6,-5 7-3,2 3 3,-10 1-8,-3 3 0,-6-3 17,0 1-9,0-2-8,-13-2 0,-8-2 7,0-2-4,-6-3-3,-1-4 7,2-4 0,3-4-14,4 0-25,3 0-123,7-9-24,5-4-164</inkml:trace>
  <inkml:trace contextRef="#ctx0" brushRef="#br0" timeOffset="120437.9021">12172 7316 319,'0'0'82,"0"0"-55,0 0 30,0 0 3,0 0 19,0 0-8,-62-85-64,48 79 12,-1 5 0,2 1-11,-2 0 7,0 3-15,2 13 0,2 10-9,4 3 10,2 5-1,4 2 0,1 0 7,0-1-15,4-3 8,7-5 0,2-3-6,-1-3 16,-1-1-10,-3-6 0,-2 1 5,-4-2-12,-2-5 7,0 2 0,-8-4 9,-8-3 6,-3-2-15,2-1 0,-2 0-12,-1 0 5,1-7-90,0-4-84,4 1-149</inkml:trace>
  <inkml:trace contextRef="#ctx0" brushRef="#br0" timeOffset="121525.1197">13190 7546 375,'0'0'111,"0"0"-110,0 0 4,0 0 9,0 0 1,0 0 17,28 17-23,-7-17 29,1 0-27,1 0-9,4-10 1,-3-3 2,-4-5-10,-2 0-2,0-2-6,-6 1 6,0 1 7,-5 3 0,-2 2 0,-5 8 17,0 2 35,0 1 17,0 2-67,0 0 2,0 8-4,-8 12 0,-2 9 0,4 0 16,0 1-16,6-3 0,0-5 3,0-2-13,2-5 10,7-3 0,5-4-1,0-5 8,7-3-15,1 0 4,2-5-40,3-11 40,-2-5-36,1-2 28,-6 5 1,-3 4 17,-4 6-6,-7 4 38,-1 4-4,-2 0-10,1 0-24,1 12 0,4 5 3,-5 0 14,1 1-12,-4-2-3,-1-1 5,0-1 7,0-5-12,0-5-2,0-1 0,2-3 15,1 0-15,4 0 0,6-15-11,4-7 8,4-2-34,-2 0 7,-5 4 29,-2 7-3,-1 2 4,0 5 23,1 3-19,1 3 11,1 0-15,5 3 0,-1 9-1,-4 3 4,-1 0-3,-3 0 0,-2-1 3,-2-3-11,-3 0 8,-3-4-46,0 0-52,0-6-141</inkml:trace>
  <inkml:trace contextRef="#ctx0" brushRef="#br0" timeOffset="121788.1538">13563 7200 724,'0'0'43,"0"0"-29,0 0-10,0 0 6,0 0-20,0 0-46,-34-28-225</inkml:trace>
  <inkml:trace contextRef="#ctx0" brushRef="#br0" timeOffset="122996.2147">16133 7105 282,'0'0'95,"0"0"-27,0 0 80,-77-83-81,44 67-33,-4 3 16,-2 8-38,-3 3 34,0 2-45,-4 10 10,-5 22-20,1 12 21,5 11-12,7 7 14,13 5-5,10-4 4,15-5-13,0-6 0,24-9 2,18-6 6,10-8-8,9-4 0,4-7 14,2-9-31,1-8 9,-1-1-72,-4 0-65,-11-15-298</inkml:trace>
  <inkml:trace contextRef="#ctx0" brushRef="#br0" timeOffset="123450.5923">16486 7079 257,'0'0'119,"0"0"-15,0 0-39,0 0-42,0 0 102,-5 86-61,2-38-13,-1 3 4,-3 1-45,0-7 14,4-5-24,0-5 21,2-3-27,1-7 6,0-4 0,0-4-14,0-10-27,0-2-11,0-5-66,11 0-111,5-15-112</inkml:trace>
  <inkml:trace contextRef="#ctx0" brushRef="#br0" timeOffset="123880.927">16522 7119 344,'0'0'115,"0"0"-34,-5-77-18,5 60-27,13 4 52,5 2-83,5 8 9,3 3-11,4 0 21,-3 18-19,0 10-5,-9 4 1,-5 3 5,-10 1 4,-3 2-10,-16-1 0,-15 1-41,-5-6 17,0-7-40,6-8-22,8-10 76,10-5-5,6-2 15,4 0 41,2 0 7,0 0 15,0 0-59,0 0 4,14 0-10,11 1 19,3 9-13,2 1-4,0 4 22,0 1-24,-6-1 2,0 0 0,-5-1-11,-4 3 11,-2 0-2,-5-2-37,-2 2-53,-3-3-16,-1-2-102,1-3-51</inkml:trace>
  <inkml:trace contextRef="#ctx0" brushRef="#br0" timeOffset="124237.1427">17088 7111 483,'0'0'162,"0"0"-104,0 0 4,0 0-29,0 0 29,0 0-62,3 9 0,5 27-7,2 7 16,-6 1 1,-1 1-10,-3-2 14,0-4-4,0-3-10,0-3 0,0-3-4,0-4 1,0-5-16,0-5 5,0-5-61,2-8-7,6-3-183,1 0-119</inkml:trace>
  <inkml:trace contextRef="#ctx0" brushRef="#br0" timeOffset="124484.5661">17172 7035 241,'0'0'97,"0"0"-11,0 0 63,0 0-19,0 0-77,0 0 7,97-61-57,-60 61-3,2 0 3,2 0 6,0 0-9,-8 3 0,-3 1-34,-8 7-15,-9 0-130,-11 0-177</inkml:trace>
  <inkml:trace contextRef="#ctx0" brushRef="#br0" timeOffset="124685.12">17229 7238 148,'0'0'78,"0"0"33,0 0-51,95 4 26,-69-1-44,-3 3-38,-2 2 15,-6 0-19,-5 3-21,-8 1-136,-2 0-89</inkml:trace>
  <inkml:trace contextRef="#ctx0" brushRef="#br0" timeOffset="124880.98">17199 7454 285,'0'0'194,"0"0"-178,0 0-3,0 0 79,0 0-11,99 15-61,-63-13 3,-1-2-23,-4 0 0,-3 1-7,-1-1-8,-6 0-90,0 0-49,-3 0-251</inkml:trace>
  <inkml:trace contextRef="#ctx0" brushRef="#br0" timeOffset="125524.8953">17976 6978 580,'0'0'107,"0"0"-71,0 0-36,0 0 0,-35 109 34,18-56-3,-1-1-1,3-2 2,0-5-20,5-6-4,1-4-8,1-5 7,-1-3-15,0-8 8,3-3 0,2-9-1,2-4-2,2-3-6,0 0-16,5-15-30,10-12 29,6-6-28,1-6 0,-1-4 15,0 0 13,-1 0 26,2-1 0,0 1 3,0 3 32,3 4-8,-3 6 1,-2 9 18,-6 8-45,-5 12 28,-2 1-29,1 17 1,-1 18 17,3 9 10,-5 9 1,-3 1 12,-1-1-34,1-6 19,2-4-26,1-6 11,2-6-21,-1-2 10,-2-6 0,-1-3-4,-3-6-52,0-7-27,0-7-250</inkml:trace>
  <inkml:trace contextRef="#ctx0" brushRef="#br0" timeOffset="125703.3017">18019 7324 129,'0'0'6,"0"0"2,81-14-8,-49 10 25,4 3-1,-1 1-24,-5 0-14</inkml:trace>
  <inkml:trace contextRef="#ctx0" brushRef="#br0" timeOffset="126289.1819">18412 6970 402,'0'0'133,"0"0"-102,0 0-21,0 0 9,87 0 13,-43 0 42,5 0-73,2 0 13,0-3-14,-2-4 30,-6 3-31,-6-2 1,-5 2-27,-10 0-56,-11 0-188,-10-1-93</inkml:trace>
  <inkml:trace contextRef="#ctx0" brushRef="#br0" timeOffset="126574.2567">18653 6947 116,'0'0'123,"0"0"-6,0 0-6,-8 81 9,8-51 10,-2 3-92,2 1 2,0-1-14,0-1-13,0 0-4,0 0-9,0-4 0,0 1-5,0-2 6,0-3-1,0-3 0,6-3-46,0-2 14,3-6-51,1-2-48,4-6-76,-2-2-63</inkml:trace>
  <inkml:trace contextRef="#ctx0" brushRef="#br0" timeOffset="126928.1185">19116 6946 340,'0'0'222,"0"0"-159,0 0-13,0 0-32,0 0 26,0 0-27,67-2 6,-34 2-5,1 0-12,4 0-6,-3 0 0,-1 0-13,-6 0-22,-9-2-129,-10-2-173</inkml:trace>
  <inkml:trace contextRef="#ctx0" brushRef="#br0" timeOffset="127159.9266">19172 6967 494,'0'0'37,"0"0"26,0 0 0,-28 102-2,28-67 2,0-2-63,0-1 36,0 0-36,3-2 0,-1-1-5,-2-1 15,0 0-10,0-4 0,-7-2-46,0-5-1,0-3-119,-1-4-96</inkml:trace>
  <inkml:trace contextRef="#ctx0" brushRef="#br0" timeOffset="127322.6956">19044 7432 93,'0'0'214,"0"0"-166,0 0 99,0 0-60,0 0-6,103 1-55,-70-2-15,1-4 0,5-1-11,0 0-6,-1-1-111,-3-1-255</inkml:trace>
  <inkml:trace contextRef="#ctx0" brushRef="#br0" timeOffset="127930.5524">19801 6932 135,'0'0'110,"0"0"-19,0 0 12,0 0-8,0 0-47,0 0 30,-71 51-29,63-10-11,2 2 24,0 2-60,1-1 15,0-3-17,2-2 17,2-5-22,-2-3 5,3-6 0,0-2-12,-1-7 6,1-4-20,0-6-13,0-6-114,0 0-43,7-10 10</inkml:trace>
  <inkml:trace contextRef="#ctx0" brushRef="#br0" timeOffset="128293.8942">19783 7028 6,'0'0'227,"0"0"-90,0 0-9,0 0-68,0 0 26,0 0-55,38-57-29,-26 84 28,2 8-12,2 5 25,-4 6-38,2-4 5,-1 0 4,5-4-14,0-2 0,3-5 5,0-4 6,-2-3-11,-1-7 0,-4-5 7,-3-6-11,-3-4 4,-2-2 0,1 0 21,4-13-14,-1-9 29,5-8-34,-3-5 15,2-4-11,-1-3-6,-1-1 0,1 1-8,-2 2 3,-1-2-1,0 4-5,-1 3-45,2 7-2,1 10-150,-6 9-270</inkml:trace>
  <inkml:trace contextRef="#ctx0" brushRef="#br0" timeOffset="128948.7987">20811 6995 356,'0'0'14,"0"0"6,-18-83-16,0 64 51,-8 10 31,-5 5-74,-10 4 6,-4 14-8,-3 15 3,2 10 43,1 5-26,8 4 0,5 2 0,10-3-18,7 1 0,7-4-12,8-5 7,0-4-14,2-5 10,13-5-3,3-6 0,4-7 18,2-6-18,6-6 0,1 0 0,-4 0-15,-8-12-24,-11-3 33,-8-5-13,0-2 26,-2-1-7,-8 1 0,-2 1 3,5 6 33,5 2-11,2 6 14,0 3-21,0-1-7,16 5-11,9 0 0,3 3 3,3 12-19,-1 6 16,-5 3 0,-4 2-5,-4 1 19,-4 0-14,-4-2 0,-5-1 2,-2-3 1,-2-1 2,0-4-5,0-2 0,0-3 0,0-4-3,0-2-55,0-4-140,0-1-195</inkml:trace>
  <inkml:trace contextRef="#ctx0" brushRef="#br0" timeOffset="130884.552">22944 7099 63,'0'0'76,"0"0"24,0 0-16,0 0 19,0 0-33,0 0 23,0 0-33,35-15-50,-35 9 45,0-2-32,0-2-11,0-5 14,-11 0-18,-2-2-8,-1 2 0,-4 2 14,3 0-16,-2 8 2,0 0-3,-1 5-13,3 0 16,-1 0 0,2 10-3,3 9 15,1 3-18,4 5 6,2 2 0,4 3-8,0 0 15,0 3-7,6 1 0,11-1 10,5-2-7,5-4-3,1-4 0,2-1-4,-5-4 14,-7-4-10,-3-2 0,-8-3 7,-3-1-18,-4-2 11,0-2-24,0-2 17,-13-1-36,-9-3 24,-5 0 3,-2 0-55,-3 0 67,-1-7-52,4-1 14,2-1 36,5 0-89,9 1-28,7 1-25</inkml:trace>
  <inkml:trace contextRef="#ctx0" brushRef="#br0" timeOffset="131940.6421">23332 7072 104,'0'0'87,"0"0"-27,0 0 32,0 0 32,-25 87-29,18-54-36,2 0 2,3-4-47,2-3-9,0-4 13,2-5-5,11-4-13,1-2 0,3-5 20,3-5-22,4-1 2,1 0 0,3-7-5,-1-12-17,-1 0-12,-5-4 11,-4 1 13,-3-2 9,-4 5 1,-5 1 0,-2 4 19,-3 6-8,0 3 34,0 2-7,0 3-34,0 0 10,0 13-14,0 8 0,0 3-10,0 0 18,0-1-8,6-2 0,9-3 11,0-3-17,5-3 6,4-5 0,2 0-4,5-6 15,3-1-11,-3 0 0,-2-5 8,0-11-21,-4-4 13,-1-6 0,-5-3-6,-4-6 15,0-3-9,-5-2 4,2-2 4,2-5 16,-1 2-24,2 4 0,-3 9 9,-4 8 4,-7 12 3,-1 6 24,0 3-31,0 3 20,0 0-29,0 24 0,-7 17-9,-7 13 8,-1 6 1,2 8 3,-1 0 16,2 0 2,-2 1-8,-2-3-3,3-3 29,-3-4-30,5-5-6,4-4-3,5-2 11,2-2-23,0 0 12,6-5 0,3-7-4,0-7 10,0-6-9,-2-7 3,-2-8-94,-1-6 28,3 0-78,0-23-181</inkml:trace>
  <inkml:trace contextRef="#ctx0" brushRef="#br0" timeOffset="133074.3033">24030 7199 238,'0'0'87,"0"0"-82,0 0 12,0 0 45,0 0-2,97-48 26,-65 48-28,-1 0-22,-3 2 10,-2 13-40,-6 5 10,-4 2-16,-8 6 1,-8 0-11,0 1 13,-14-2-3,-15-2 14,-2-4 0,0-6-15,2-2 1,7-8-2,1-3-13,5-2 15,3 0-3,3 0-12,3-3 11,4-4 4,1 4 0,1-1 3,1 4 16,0 0-19,0 0 0,3 4-10,14 4 14,9 3-4,5-3 0,3-3 7,4 0-10,2-3 3,5-2 0,1 0-2,3 0 14,-2-10-12,-3-3 0,-5-2 7,-9-3-25,-5-3 18,-6-2 0,-5-4-3,-5-5 12,-4 3-9,-5 0 0,0 2 7,0 6 8,-11 4-15,1 7 0,-2 2 7,4 6 11,2 2-21,-3 2 3,1 19-7,0 9-9,5 7 16,3 0 0,0 2 9,8-4 5,6-5-7,3-5-7,2-4 6,3-6 8,1-4-14,2-6 0,1-5 0,0 0 24,0 0-24,-4-14 0,1-3 0,-6-5 9,-1-4-9,-5-4 0,-2-3 0,-1-3 8,-2 0-10,-3 1 2,-3 5-14,0 4-1,0 7 12,-3 5 3,-3 5-1,3 7 21,3 0-13,-2 2-5,2 0 14,0 0-32,0 0 8,8 9 8,8 3-4,4 2 24,8 0-20,3 0 0,2 0 1,3 1-9,-8-1 8,-1 5 0,-6 2 0,-7 3 7,-7 2-11,-7 2 4,0-2 0,0-1-10,0-4 10,0-1 0,0-2 0,0-3 13,13-1-13,7-4 0,5-6-15,8 0 11,6-4-78,4 0-125</inkml:trace>
  <inkml:trace contextRef="#ctx0" brushRef="#br0" timeOffset="133791.8114">25547 6885 437,'0'0'151,"0"0"-73,0 0-10,0 0-68,0 0 0,-13 82 42,7-28-40,-1 6 55,2 0-33,-2 0-21,2-2 32,1-3-30,-1-2-5,-2-2 0,-3-3 25,-1-4-1,-1-2-24,0-4 10,2-5-14,1-5 4,-2-4 0,4-7 0,4-6-25,1-6 12,2-5-55,0 0-25,5-13-5,14-16-243</inkml:trace>
  <inkml:trace contextRef="#ctx0" brushRef="#br0" timeOffset="134145.5887">25671 7066 516,'0'0'18,"0"0"-18,0 0 0,0 0 20,0 0-16,97-45 30,-74 45-26,-1 0-8,-1 12 50,-4 4-44,-3 5 0,-2 0-1,-1 2 10,-7-2-8,-4 0-7,0-1 0,-3-1-12,-16-2-6,-6-4 5,-7-2 1,-2-2-63,-2-3 5,2-3-45,5-3 5,6 0-22,9 0 0</inkml:trace>
  <inkml:trace contextRef="#ctx0" brushRef="#br0" timeOffset="136066.0514">26144 7094 421,'0'0'100,"0"0"-87,0 0 56,0 0 28,-86 78-75,80-53 6,4 0-16,2-1 1,0-3 7,6-1-20,12-5 3,2-3 1,4-3 3,-1-6-7,1-3 0,-3 0-25,2 0 24,-3-13-35,-2-5-14,0-5 34,-6-3-55,-2 1 56,-5-1 9,-5 3 6,0 4 14,0 3 18,-3 1-25,-9 4 7,2 4-5,2 0-9,1 6 21,5-1-18,2 2 23,0 0-26,0 0-6,0 0-2,9 0-13,9 7 21,5-3 0,-1 0 1,-4-1-13,-2-1 12,-4-1 0,0-1-16,-2 0 16,0 0 0,3 0 0,-3-4 5,-1-5 15,2 3 10,-5 0 3,-2 0 26,4 3-53,-1 1-6,5 2 0,0 0 2,3 0-13,0 15 11,1 3 0,1 5-4,-3 4 19,-3 0-15,-3 2 6,-7-2 15,-1-2-12,0-2-9,-7-5 1,-7-3-1,-2-3 7,-1-3-7,-1-2 0,1-5-4,2 0-9,2-2 2,5 0 0,0 0-11,5 0 26,0 0-4,2-2 0,1 1 9,0 0-21,0-1 12,15 0 0,7-1-19,3 0 26,1 2-7,-5-4 0,-4 2 3,-4 2-13,-5 1 10,-5 0 0,-1-2-13,-2 2-2,0 0 15,0 0 0,0 0 10,0 0-10,0 0 7,-3 0-5,-9 0 3,-2 0 5,0 0-10,0 0 0,1 0 14,1 0-23,3 0 9,-3 0 0,5 0-12,1 0 23,1 0-11,3 0 0,2 0 6,0 0-24,0 0 18,0 0-11,0 0 5,0 0-36,0 0 16,11 0 18,0 0-33,3 0 38,2-1-6,1 1 9,4-2-7,2 1 16,2-1-9,0-1 0,2-1 7,0-2-12,-2-2 14,3-2-3,-3-3 0,0-3 6,0-1-12,-1-1 0,-4-3 9,0 1 13,-3-1-6,-7 0 15,1 2 13,-7-1-44,0 4 26,-4 7-15,0 4 1,0 5 14,0 0-26,0 4 0,0 15-12,0 6 10,0 7 2,0-1 0,0 0 8,5-3-6,7 0-2,4-7 0,-1-3-3,5-3 16,-1-5-13,4-4 0,-1-6 9,3 0-30,-2 0 14,-1-6-1,-1-9-11,-3-6 22,1-6-3,-1-5 0,0-5 6,4-4 3,2-4-9,-1-6 1,1-4 22,-5-3-13,-4-1 12,-2 2-9,-2 6 5,-1 7-11,0 10-7,-2 8 0,-3 13-3,-4 5 20,-1 6-17,0 2 0,0 6-12,0 29 3,-6 24 9,-9 12 0,3 4 4,3-5 10,5-11-14,4-8 0,0-7 6,0-7-18,6-5 12,4-5 0,3-7-4,4-4 10,4-5-14,6-8 8,1-3-13,2 0-1,-4 0-5,-4-11 19,-6-3-2,-2-4 19,-5-3-17,-2-4 6,-1 2 0,-2 2 18,-2 6-21,-2 8 8,0 4 4,0 3 1,0 0-28,0 0 12,0 4-15,0 13 2,0 6 13,0 0 0,0 4-2,0-5 17,3-4-15,6-3 0,3-6 3,4-2-23,5-7 19,6 0-42,3 0-46,3-18-484</inkml:trace>
  <inkml:trace contextRef="#ctx0" brushRef="#br0" timeOffset="136366.8554">27693 6935 446,'0'0'226,"0"0"-127,0 0-69,0 0 6,0 0-13,0 0-5,-3-6-19,3 6 1,0 0-25,0 0 24,0 0-45,0-3-1,0 1-36,0-2-191</inkml:trace>
  <inkml:trace contextRef="#ctx0" brushRef="#br0" timeOffset="136614.2801">27257 6946 242,'0'0'317,"0"0"-294,0 0-23,0 0 46,0 0 45,120 10-74,-71-10 34,6 0-51,5 0 11,3 0-20,-2-7 9,-3-1-75,-12-1-105,-15-2-210</inkml:trace>
  <inkml:trace contextRef="#ctx0" brushRef="#br0" timeOffset="136852.5993">27008 6735 595,'0'0'115,"0"0"-65,0 0-50,0 0 2,0 0-10,0 0 8,14 0-98,-3 0-163</inkml:trace>
  <inkml:trace contextRef="#ctx0" brushRef="#br0" timeOffset="137801.4112">27897 6689 270,'0'0'112,"0"0"-51,0 0-28,0 0 49,0 0 3,0 0-79,-25-37 10,13 34-16,0 1-14,5 2 0,1 0-57,4 0-48,2 0-103</inkml:trace>
  <inkml:trace contextRef="#ctx0" brushRef="#br0" timeOffset="138904.4167">28159 6901 231,'0'0'39,"0"0"-9,0 0-22,0 0 17,-86 23 23,65 5-34,1 6 72,0 4-39,2-2 8,6-5 21,2-2-63,6-5-8,4-1-5,0-2 19,0-3-11,13-3-8,8-5 0,10-3 8,9-6 1,4-1-11,-2 0 2,-5-9-42,-9-9 23,-5-5-4,-9-1 23,-6-3-19,-8-2 25,0 1-6,0-1 0,-12 1 6,-1 0-13,2 3 7,5 3 0,6 1-15,0 3 17,4 4-2,13 6 0,2 5-6,5 3-2,0 3 8,3 14 0,0 9-9,-2 0 20,-3 5-11,-5 3 21,-5-2-20,-8-2 43,-4-2-44,0-2 3,-1-3 46,-11-4-46,2-4 14,-1-4 4,2-4-13,6-3 14,2-3-22,1-1 0,0 0 11,0 0 4,0-14-4,11-7-11,9-7 4,8-4-21,4-1 17,2 3 0,-3 7-11,-8 11 9,-10 9 2,-1 3 0,-3 3-3,4 14-12,-1 2 15,1 1 0,0 1 0,-3-1 10,3-1-10,1-2 0,2-4-17,2-1-28,0-6-160,0-3-263</inkml:trace>
  <inkml:trace contextRef="#ctx0" brushRef="#br0" timeOffset="140360.8321">30256 6959 14,'0'0'444,"0"0"-401,0 0-4,0 0-26,-79-10 30,61 28-22,3 6-16,1 2 31,1 3-24,6 0 13,4-2-11,1-4 2,2-1-16,0-2 0,9-4 11,10 0-21,3-6 10,5-4 0,1-3 11,2-3-3,-2 0-16,-3-1 8,-3-13-7,-2-4-11,-6-3 3,-2 0 15,-5-3-10,-5-1 24,-2 1-14,0 2 0,-5-1-4,-6 4-5,0 1 16,2 2-7,4 8 9,4 1 4,1 4 19,0 2-32,0 1 15,0 0-37,0 0 17,7 0 5,8 0-3,2 0 10,-4 0-9,-1 0 2,-3 0-2,0 0-20,3 0 21,1-1 1,3-12 0,3-3 0,1-4 0,0-7 0,-4-1 4,0-7-5,-2-2 11,-5 0 1,0 0 16,-6 3-19,0 6 25,0 4-10,-2 6-18,2 6 14,-3 7-12,0 4-7,0 1 0,0 0-1,0 15-7,-4 21 8,-11 19 0,-6 19 4,-3 7 6,-3 6-10,6-5 14,-1-2 6,3-2-12,4-3-8,2-5 5,6-7 1,4-7-3,3-7-3,0-3 0,2-7 16,13-5-16,0-5 0,-2-8 0,5-6-17,0-6 17,0-8-14,1-1 14,1-1-53,-2-17 51,-6-6-29,-4-5-27,-8-4 48,0 0-27,0 3 37,-10 0 7,-3 3 0,-4 1 57,2 2-37,2 1-14,2 5 22,7 2-23,4 4-12,0 3 0,18 0 14,16 4-14,14 2 0,10 0 0,8 3-20,4 0-44,-2 0-42,-5 0-143,-8-1-188</inkml:trace>
  <inkml:trace contextRef="#ctx0" brushRef="#br0" timeOffset="151523.8589">2582 8959 119,'0'0'154,"0"0"-75,0 0-2,0 0 50,0 0-42,0 0-54,0 0 31,-69-82-50,55 71 10,-3 2 14,1 1-34,-1 2 12,-5 4-14,0 2-3,-2 0-11,4 0 14,1 0 0,7 10 0,-1 2 6,5 6-17,2 3 10,3 8-4,3 1-12,0 5 17,0 1 0,14-2 0,5-1 8,2-1-8,4-4 0,1 0 1,-4-1-12,0-5 13,-10 1-2,-4-2 0,-5-1 10,-3-2-11,0-2 1,-11 0 0,-11 0-4,-6-4 7,-7-6-3,1-3 22,-5-3-1,5 0-21,-1-5 0,0-10 0,5 0-17,3 0 9,6 2-40,5-1-10,10 4-162,6-2-94</inkml:trace>
  <inkml:trace contextRef="#ctx0" brushRef="#br0" timeOffset="152072.1093">2863 8661 495,'0'0'61,"0"0"62,0 0-40,0 0-36,0 0 18,0 0-65,0-7-10,0 47 0,0 19 10,0 18 1,0 4-1,-11 1 0,-1-12 22,3-6-8,6-11-14,3-6 0,0-5 3,9-5-4,12-9 1,9-7 0,6-10-15,7-11 3,11-6-14,4-26-29,-3-8-175,-5-5-283</inkml:trace>
  <inkml:trace contextRef="#ctx0" brushRef="#br0" timeOffset="152311.6181">2712 8988 99,'0'0'94,"88"-21"-25,-33 8 47,5 0-29,-1 3-40,-3 2-13,-7 4-28,-7 4-6,-9 0-16,-14 0-224</inkml:trace>
  <inkml:trace contextRef="#ctx0" brushRef="#br0" timeOffset="153760.3521">3567 9004 468,'0'0'45,"0"0"1,0 0 18,0 0 6,0 0-34,0 0-12,-82-52 7,60 52-31,-1 3 3,-2 12-11,2 6 15,5 3-7,5 1 0,4 3 12,4-4-15,4-2 3,1-1 0,0-4-10,3-2 8,9-3 2,1-3 0,1-3 9,-2-5-12,7-1 3,2 0-11,0-8 5,3-10-26,-2-3 24,-5 0 2,-4-2 12,-1 0-4,0 2-2,-6 3 0,0 5 18,-5 5-16,-1 5 28,2 3 6,-2 0-30,3 0-12,0 7-11,7 8 17,2 4-1,0-1 7,0-2-6,0 0 0,3-5 13,-2 0-13,2-4 0,5-2 0,-1-3-8,6-2 1,-2 0-2,2-14 7,-1-7-17,-2-5 7,-5-2 12,-4-6 0,-1-2-1,-1-3 16,-1-2-15,-1-2 5,-3 3 8,-1-2-3,0 2-2,-5 6-5,0 3 25,0 9-19,0 6-8,0 11-1,0 3 17,0 2-25,0 0 8,0 12-11,0 20-8,0 11 28,0 7-9,0 3 0,0-2 14,0-1-19,2-5 5,2-3 0,4-4-7,-1-5 15,2-6-8,2-6 0,-1-4 11,3-4-16,1-4 5,8-2 0,5-4-12,6-3 22,6 0-10,-2 0 0,5-11-2,-3-6-6,-2-2-4,-3-4-27,-5-3 32,-10 2-44,-7 2 36,-6 1 13,-6 3 4,0 1-3,0 5 2,-3 2 6,-3 2 24,0 2-29,-3 3-2,0 1 0,5 2 13,-1 0-26,4 5 13,-4 10 0,5 6-16,0 1 19,0-2-3,0 1 4,9-6 11,6 0-5,0-6-10,-1-3 0,0-2-6,0-4 17,4 0-11,1 0 0,2-19-9,3-10 2,1-5-34,2-3-57,-2 2 37,-7 7 11,-3 11 50,-9 9 65,-3 5 53,-1 3-17,4 0-101,3 17 0,4 5 32,1 2-27,-1 0 31,-3 1-5,1-1-21,-1-2 3,-1 0-13,-1-3 0,-1-3-8,-4-3 11,-3-3-6,0-2-27,-10-2-86,-17-4-50,-7-2-238</inkml:trace>
  <inkml:trace contextRef="#ctx0" brushRef="#br0" timeOffset="154177.0737">3743 8797 416,'0'0'75,"0"0"-64,0 0 57,79 0 42,-33 3-22,5 1-60,4-2-2,0-2-15,5 0 6,-5 0-21,2 0 4,-5-6-116,-10 0-263</inkml:trace>
  <inkml:trace contextRef="#ctx0" brushRef="#br0" timeOffset="155533.6959">5997 8952 7,'0'0'185,"0"0"-184,0 0 25,0 0 32,0 0 22,0 0-4,58 0-20,-40 0 17,0-8-43,2 0-15,2-5-7,0-1 5,-1-2-14,-1-2 1,-6 2-23,-3-2 13,-5 4-7,-4 2 17,-2 4-7,0 4 25,-2 3-17,-7 1 53,0 0-44,-1 4 11,1 14-17,1 3-4,2 3 39,2 0-39,4 0 25,0-3-17,0-1-1,0-2 7,12-3-9,-3-3-5,3-4 2,1-2 9,6-6-12,-1 0 1,5 0-25,0-13 18,-1-3-41,-2-4 13,-2 2 26,-1 0-10,-4 2 19,-4 5 0,-3 4 4,-3 2 51,-3 4-19,3 1-19,2 0-17,2 0-7,0 12 7,-1 4 0,0 2 2,-1 1 7,-2-1-7,1-2-2,-4-1 2,0-3 12,0-3-14,0-3 0,0-3 6,0-3-18,0 0 12,5 0 0,-1-6 6,5-10 0,3-7-6,0 0 0,2 4 0,-3 2-12,1 4 14,0 0-2,3 5 0,1 3 14,-2 2-14,5 3 0,-2 0-2,-1 0-17,-4 12 15,0 2 4,-3 1-3,0 0 15,0 1-12,-2-2 0,-4-2 5,0-3-21,-1-3 16,-1-2-2,1-2-20,2-2-133,4 0 5,2-3-76</inkml:trace>
  <inkml:trace contextRef="#ctx0" brushRef="#br0" timeOffset="155896.9953">6346 8643 482,'0'0'192,"0"0"-187,0 0 15,0 0-11,0 0-9,0 0 0,0 0-15,-20 0-79,20 2-207</inkml:trace>
  <inkml:trace contextRef="#ctx0" brushRef="#br0" timeOffset="158757.098">8096 8462 306,'0'0'17,"0"0"19,0 0 52,0 0-40,0 0 9,0 0-48,0-2-8,0 9-1,0 19 13,-3 12 43,-8 5-6,-3 5-47,3 0 37,0 0-39,5-4 1,6-4 10,0-4-1,6-7-11,13-3 0,3-5 8,-2-6-11,4-3 3,-1-7 0,4-5-7,3 0 8,4-5-8,1-13 5,-2-4-16,1-7 3,0-4 3,2-4 12,-1-6-7,-4-2 13,0-3-6,-7-2 0,-6 1 9,-8 0-4,-5 4-4,-5 8-1,0 6 32,0 12-25,0 9 24,0 3 6,0 7-32,0 0 17,0 17-22,-3 20 0,-3 16-1,-2 6 13,1-2-12,0-4 0,-1-5 9,2-6 0,4-5-9,-1-3 0,3-6-4,0-2 14,0-6-10,0-4 0,0-6 10,0-3-20,0-4 10,2-3 0,1 0-3,6-8 25,4-15-22,4-10 0,5-4-23,0-1 18,-2 2-16,-1 7 21,-5 10-20,-1 5 29,-5 8-9,-1 6 0,2 0-6,6 6-8,0 12 14,3 2 0,-2 4-5,1-3 23,0-1-18,2 0 0,1-7 6,1 0-13,0-3 7,3-5 0,1-5 1,2 0 12,3-2-13,-3-15 0,-6-1 4,-2-3-21,-10 0 17,-4-2 0,-5 0-3,0 4 14,0 4-11,-9 6 0,1 6 1,-2 3 33,1 4-34,1 19 0,-1 4-8,6 1 21,3-1-13,0-4 0,8-2 1,7-4-8,1-5 7,5-4-12,5-8 4,0 0-50,4 0-28,-6-10-305</inkml:trace>
  <inkml:trace contextRef="#ctx0" brushRef="#br0" timeOffset="159343.1242">7834 8627 306,'0'0'108,"0"0"-33,0 0-44,0 0 51,0 0 6,107 0-72,-52-8 23,6-1-39,2 2 12,-3 0-19,-8 6 7,-7 1-71,-8 0-62,-10 0-152</inkml:trace>
  <inkml:trace contextRef="#ctx0" brushRef="#br0" timeOffset="162782.0913">10306 8712 331,'0'0'8,"0"0"5,0 0 1,0 0 36,0 0 1,0 0 10,73 28-37,-54-28 9,-4 0-2,3 0-30,-1 0 27,2-4-28,6-7 5,2-6-9,0-1 11,-1-3-7,-3-3 0,-5-2 16,-3-2-21,-2-6 5,-4-3 0,-4-4-2,0 1 11,-2-1-9,-2 1 0,1 2 15,1 2-2,-2 4-12,2 6 6,-3 7 38,0 6-37,0 6 18,0 6 5,0 1-24,0 0-13,0 7 6,0 19-6,0 10-10,0 12 32,-4 8-16,-5 7 12,-1 7 1,4 1 10,-1 2-15,1-4-6,0-2 17,-1-1-12,2-5-7,1-2 2,4-3 11,0-5-4,0-3-9,9-3 0,0-3-5,1 1 9,3-8-4,0-3 0,1-6 14,0-10-21,-1-7 7,1-4 0,-2-5-4,1-5-7,-1-19 7,-2-7 0,-4-7-62,-4-1 59,-2-3-26,0 1-15,-13 0 47,-4 4-35,1 2 30,-4 5 4,-1 5 4,2 5 4,2 5 13,6 1-12,8 4 22,3-1-23,0 1-6,11 0 0,11 3 12,6-2-17,3 1 5,2 1 0,4 1-9,0-2 9,1 1 0,-1-2 0,-1 0-17,-2 0 7,-5 0 10,-2-2 0,-5 3-12,-4-2 19,-8 3-7,-4-1 0,-6 3 15,0 0-1,0 2-5,0 1-7,-3 2 29,-3 0-24,-3 0-7,-3 13 0,0 5 7,5 5-13,1 0 6,5-2 0,1 0-14,0-4 20,7-1-6,6-5 0,7-2 10,-1-6-27,5-3 17,0 0-31,0 0 22,-3-11-36,-2-6 2,-7-1 6,-3-1 9,-9-2 21,0 0 7,0 1 0,-4 3 22,-8 3 16,-2 3 23,-1 2-17,5 4-35,4 4 20,0-1-29,3 2 5,3 0-3,0 0-2,0 0 0,3 0-4,12 0 12,5 3-14,3 0 6,4-1 0,1-2-3,-1 0 5,1 0-2,-2 0 0,-5-3-16,-5-7 6,-2-3 7,-4-2 3,-7-1-2,-2-5 8,-1-1-6,0 1 0,-1 3 11,-9 5-14,-1 4 6,2 3-1,3 3 26,0 2-16,5 1-8,1 0-4,0 0 4,0 0-19,0 0 13,3 0 2,10 0-13,2 4 24,4 2-11,4 0 0,-1 2 13,2 0-18,0 3 5,-3 3 0,-6-1-11,-2 2 13,-7 5-2,0 1 0,-3 1 9,-3 1-18,0 1 9,0-1 0,0-2-2,0 0 18,0-5-16,0-2 0,0-2 16,0-4-20,0-4 4,8-2 0,5-2 0,3 0 12,7-3-12,2-14 0,5-4 14,0-5-28,-1 1 14,0-4 0,-2 0-16,-2 5 19,-2 2-3,-6 7 0,-2 4 8,-7 5-15,4 6 7,-5 0 0,-1 2-7,0 14 10,0 5-3,-5 3 17,1 1-10,-2 0 26,0-2-26,0-2-7,0-3 14,0-3-3,0-1-11,0-4 0,0-4 10,0 0-20,0-4 10,-2-1-1,2-1-14,0 0 9,0 0 6,0-6 0,0-9 4,0-2-16,0 1 12,5-1 0,3 4-8,-2 2 17,0 4-9,1 1 0,-1 0 7,1 3-16,1 0 9,-1 1 0,-4 2-8,-1 0 3,-1 0 3,-1 0 1,0 6 1,0 2 9,0 1-2,0 1 0,0-2 18,0-1-11,-3-2-9,0-4-5,2 1 16,-1-2-11,2 0-5,0 0 0,0 0 3,0 0 18,0 0-21,0 0 0,0-11 6,0-5-27,3-3 14,6 0-10,3-1 7,3 1-14,-1-1 22,3 5 2,-2 2-7,2 2-7,-5 7 14,-1 4 0,-3 0-8,3 0-7,-4 10 15,2 4 0,-3 2 7,0-2-16,0 1 9,1-2 0,-2 0-3,-1-1 23,1 0-20,1-3 0,3 0 12,4-3-10,4-2-2,6-2 0,4-2 3,3 0-2,-2 0-2,-4 0-34,-9 0-32,-10 0-8,-5 0-273,0 0-36</inkml:trace>
  <inkml:trace contextRef="#ctx0" brushRef="#br0" timeOffset="163421.4667">12235 8791 98,'0'0'132,"0"0"-99,0 0 74,0 0-18,0 0-16,0 0-73,0 0 12,15-26 7,-8 14-16,1-3 6,4 0 43,-2-3-51,4-3 26,5 0-23,0-2 2,1 5-4,4 3-2,-4 4 0,-3 6-1,-2 3 14,-2 2-13,4 0 0,-1 7 8,2 9 20,0 3-21,-2 4 3,-5 1 7,-1 2-6,-4-1-2,-3-1-9,2-1 7,-1-4-15,2 1 9,4-4-1,0-1 0,4-2 9,7-3-9,6-2 0,6-7-75,3-1-196</inkml:trace>
  <inkml:trace contextRef="#ctx0" brushRef="#br0" timeOffset="164724.3966">13918 8594 349,'0'0'85,"0"0"17,0 0-23,0 0-41,-84 12 28,65 9-41,1 3 2,0 3-1,6-1-19,3-1 15,5-3-22,2-2 5,2-2-10,0-1 7,0-3-2,6-4 0,6-2 17,4-4-19,1-3 2,7-1 0,1 0-15,0-2 11,-3-11 4,-5 0-11,-5-5 2,-1-2 1,-5-3 8,-3-1-35,-2 1 32,-1 0-33,0 2 36,-6 1-7,-7 4 11,1 2-4,3 4 0,2 3 2,4 3 27,3 3-23,0 1 1,0 0-7,0 0 4,16 0-6,-1 0 2,9 0 0,-2 0-18,3 0 5,-2-2 13,2-9-3,-1-5 11,1-5-10,2-6 2,1-8 0,-2-1-10,-1 0 14,-4 1-4,-9 5 0,-3 3 18,-8 4 16,-1 5 1,0 7-17,0 3 56,-1 5-69,-2 3 15,0 1-20,0 27 2,-3 17-2,-3 15 0,-4 11 1,1 5-2,-2 4 13,0-2-12,1-1 11,2-3 10,6-7 7,2-3-28,3-5 8,0-8-17,0-4 11,0-7-2,0-4 0,0-6 12,0-7-19,0-8 7,3-9-40,-1-6 29,-2 0-52,0-20 46,0-8-33,0-4-43,-11-2 49,-5-1-44,4 2 83,-4 1 5,2 2 32,5 5 49,2-3-17,7 4-51,0 1 13,18-2-26,14 4 0,13 1-12,7 6 12,5 1-2,3 4-37,-2 0-163,-5 0-244</inkml:trace>
  <inkml:trace contextRef="#ctx0" brushRef="#br0" timeOffset="165773.5859">16456 8307 205,'0'0'51,"0"0"46,0 0-4,0 0-33,-96-65 44,68 58-48,0 7-38,-1 0 24,1 8-39,-8 19 29,-1 10-10,-1 15-16,2 5 31,5 5-32,9-5-2,13-4 8,9-8-11,0-8 0,20-6 0,15-6 10,10-8-12,8-7 2,4-7-25,0-3-10,-5 0-143,-4-10-136</inkml:trace>
  <inkml:trace contextRef="#ctx0" brushRef="#br0" timeOffset="166328.3276">16848 8363 241,'0'0'112,"0"0"-20,0 0 5,0 0-39,-83-35 36,63 35-79,-4 25-8,-4 11 33,0 9-35,2 3 31,5-3-9,8-4-12,8-6-6,5-4-9,2-4 0,19-5-5,5-6 17,9-6-12,2-5 0,4-5 20,2 0-32,-1-13 12,-5-10 0,-3-4-15,-8-5 17,-9-2-2,-9-2 0,-8-2 5,0 2-17,-6 1 12,-15 7-6,-3 6-4,0 10-48,-1 6 10,3 6-128,2 0-243</inkml:trace>
  <inkml:trace contextRef="#ctx0" brushRef="#br0" timeOffset="167107.8883">17242 8338 422,'0'0'113,"0"0"-45,0 0-58,0 0 22,0 0-15,0 0 7,0 103 59,0-57-57,0-2-16,0-2 1,-2-8 1,-1-3-12,0-4 0,2-6 8,-5-6-11,3-5 3,0-4 0,3-5-8,0-1-7,0 0 13,0-4-8,2-14-89,11-6-5,0-5-16,5-4 1,-4-2 62,0-2 28,-1-2 29,-1-3 7,2 4 8,0 6 58,-1 10 17,-4 10 38,-3 6 21,0 6-110,3 0-14,3 0-25,4 18 8,-2 7-4,-3 7-3,-1 1 1,-7-1 4,-3-4 7,0-2-13,0-7 0,0-4 9,-2-5-14,-1-6 5,3-2 0,0-2 2,0 0 16,0-10-18,6-11 0,9-7 9,5-5-22,2-1 13,-1 3 0,1 7-7,1 4 16,-4 10-9,0 4 0,-2 6 3,-5 0-16,0 4 13,-2 17 0,-4 5-3,-1 4 21,-5 2-18,0-2 0,0-2 13,0-2-21,-9-1 8,-2-4 0,4-2-5,1-3-19,3-3-53,3-8-127,0-3-130</inkml:trace>
  <inkml:trace contextRef="#ctx0" brushRef="#br0" timeOffset="167408.7343">17971 8324 501,'0'0'185,"0"0"-148,0 0-37,0 0 0,0 0 45,-4 110-22,-3-65-6,-2-1 18,-2-4-25,1-2 0,1-5-10,1-4 1,1-4-8,3-5 7,0-3-6,3-7 2,1-4-87,0-6-44,0 0-169</inkml:trace>
  <inkml:trace contextRef="#ctx0" brushRef="#br0" timeOffset="167709.1201">17955 8390 308,'0'0'161,"0"0"-84,0 0 26,48-81-35,-36 71-24,0 3-7,3 6-24,0 1-6,1 0-7,2 6 6,3 7-13,-1 5 7,-3 2 0,-2 3-3,-6 0 6,-6-1-4,-3-1 1,0 0-20,-15-4 8,-12-2 9,-6-2 3,0-5-9,3-4-21,4-2-24,5-2-127,6 0-191</inkml:trace>
  <inkml:trace contextRef="#ctx0" brushRef="#br0" timeOffset="168480.0492">18243 8279 594,'0'0'78,"0"0"-69,0 0 5,0 0 2,0 0-6,-24 120 32,15-68-34,3 0 23,6-5-31,0-8 15,0-3-16,6-7 3,11-7-2,-1-2 0,5-7 21,4-5-21,8-7 0,7-1-1,5-7-24,0-17 13,-2-5-5,-7-4 11,-8-1-28,-11-5 28,-11 1 5,-6-3-3,-2 1-18,-13 2 18,-2 5 4,3 3-3,4 8-52,5 8-124,5 4-119</inkml:trace>
  <inkml:trace contextRef="#ctx0" brushRef="#br0" timeOffset="168811.979">18846 8276 426,'0'0'139,"0"0"-60,0 0-42,0 0 3,0 0 39,85-6-76,-40 6 8,7 0-11,4 0 22,2 0-31,-2 0 9,-1 0-78,-7 0-53,-12 0-257</inkml:trace>
  <inkml:trace contextRef="#ctx0" brushRef="#br0" timeOffset="169065.8314">19158 8330 239,'0'0'105,"0"0"40,-38 106-18,27-69-43,5 0-15,2-6-55,4-2-10,0-4-4,0-1 17,0-3-15,0-4-2,2-2-39,3-3 5,3-2-132,0-5-139</inkml:trace>
  <inkml:trace contextRef="#ctx0" brushRef="#br0" timeOffset="169967.6473">19749 8119 181,'0'0'121,"0"0"-22,0 0 39,0 0-82,0 0-34,0 0 46,-32 85-27,14-37-6,-1 5-4,5-2-28,-1-2 26,3-3-29,-1-5 0,0-6-5,-2-5 6,1-6-2,4-4-12,0-5-48,6-6 32,3-4-67,1-4 21,0-1 35,1 0 40,13-9 1,-1-9 1,3-6 10,0-3 3,1-6-4,0-2 1,1-4 38,3-2-47,3-1 29,4-1-1,2 5-23,-2 5 29,-3 9-20,-8 10 3,-4 10 18,-5 4-36,1 0 5,1 22-7,-2 13 8,-4 7 14,-2 6-9,-2 2-5,0 0 29,0-5-27,0-6-10,0-6 0,-2-5 12,2-3-18,-1-4 6,1-5-35,0-5 17,0-4-52,0-7-120,0 0-191</inkml:trace>
  <inkml:trace contextRef="#ctx0" brushRef="#br0" timeOffset="170168.1927">19708 8433 199,'0'0'4,"0"0"42,0 0 58,87 11-70,-50-4 3,2-4-34,1 0-3,-6-3-85,-4 0-257</inkml:trace>
  <inkml:trace contextRef="#ctx0" brushRef="#br0" timeOffset="170753.7237">20254 8205 70,'0'0'320,"0"0"-252,0 0 62,0 0-56,0 0-57,0 0-12,0 0 15,15-4-20,9 8 27,3-1-14,6-1 12,2-2-15,4 0-8,4 0 1,1 0 5,-4 0-16,2-5 3,-5-4-167,-7 0-180</inkml:trace>
  <inkml:trace contextRef="#ctx0" brushRef="#br0" timeOffset="171016.7573">20506 8219 178,'0'0'88,"0"0"31,0 0-13,-31 99-1,29-64-45,2 1-60,0 0 56,0-1-38,0-2-12,0-3 6,0-1-5,0-3-7,-1 0 0,-1-3-47,2-3-52,0-6-95,0-3-120</inkml:trace>
  <inkml:trace contextRef="#ctx0" brushRef="#br0" timeOffset="171325.5559">20918 8183 403,'0'0'70,"0"0"-64,0 0 10,0 0 3,88-38 40,-60 37 7,2 1-60,3 0 30,0 0-27,1 0 3,-2 0-5,-2 0-7,-5 0-30,-4 0-95,-6 0-175</inkml:trace>
  <inkml:trace contextRef="#ctx0" brushRef="#br0" timeOffset="171555.7622">21135 8173 476,'0'0'24,"0"0"-9,0 0 8,-10 79 69,10-52-60,0 3-23,0 3-2,0 1 8,-4-2-15,-4 3 0,-3-5-7,-4 0 2,-3-4-117,0-6-189</inkml:trace>
  <inkml:trace contextRef="#ctx0" brushRef="#br0" timeOffset="171740.6906">20940 8642 413,'0'0'211,"0"0"-211,0 0 0,0 0 63,0 0-35,102 5-4,-62-5-24,-4 0 9,0 0-30,0 0-17,0 0-21,-4 0-177</inkml:trace>
  <inkml:trace contextRef="#ctx0" brushRef="#br0" timeOffset="172172.9595">21613 8198 434,'0'0'118,"0"0"-45,0 0-4,-102 6-66,76 29-3,4 8 50,2 8-44,10-1 29,7-3-34,3-4 11,0-5-10,3-7-2,12-3 0,6-9-1,2-5 10,6-7-18,4-5 5,-1-2-15,3 0 7,-5-14 12,-5-6 0,-1-6 14,-3-8 0,-3-5-4,-5-3-10,-3 0 14,-8 0-20,-2 4 6,0 2-13,-12 4-24,-4 10-134,-4 5-191</inkml:trace>
  <inkml:trace contextRef="#ctx0" brushRef="#br0" timeOffset="172843.3928">21970 8261 383,'0'0'104,"0"0"-35,0 0-60,0 0 7,0 0-8,0 0 37,0 115 9,-4-73-4,2-2-44,-1-2 14,0-7-20,1-2 5,2-5-19,0-5 14,0-3-9,0-7-19,0-5-161,0-4-72</inkml:trace>
  <inkml:trace contextRef="#ctx0" brushRef="#br0" timeOffset="173237.9669">21988 8330 182,'0'0'144,"0"0"-95,0 0-8,0 0-11,0 0-9,0 0 33,80-74-17,-71 92 7,0 11 35,0 6-63,3 3 31,-3 2-37,2-1-3,2-1 4,1-4-8,2-4-3,-1-6 0,1-2 23,-1-8-23,1-3 0,-2-6 0,-1-5-3,-1 0 16,3 0-13,3-8 30,1-10-21,5-4 10,-3-7-14,2-6 4,-3-4 5,-3-6-9,-4-2-5,-4 1 0,0-1 7,-4 2-21,0 7-5,-1 7-51,-1 10 13,-3 11-186,0 8-192</inkml:trace>
  <inkml:trace contextRef="#ctx0" brushRef="#br0" timeOffset="173883.2645">22759 8256 509,'0'0'73,"0"0"-73,0 0 6,0 0-6,-28 97 61,13-53-24,-3 2 27,-1-4-54,2-4-9,1-7-1,2-4 28,1-7-28,4-5 0,3-6 0,3-4-11,3-4 11,0-1 0,0 0-9,0-6-24,6-13 30,5-6-6,3-3 9,1-4-13,3-2 19,0-6-6,0 1 0,3-2 13,0 0-16,1 1 3,-1 6 0,-3 5 41,-3 10-31,-2 5-9,-2 7-1,-4 5 10,-2 2-13,1 9 3,1 20 0,-3 13 43,-4 6-38,0 2 16,0-1-17,0-3 25,0-7-16,-3-5-13,2-4 0,1-7-4,0-7 5,0-2-1,0-7 0,0-2-43,0-3 18,0-2-90,0 0-151,0-7-79</inkml:trace>
  <inkml:trace contextRef="#ctx0" brushRef="#br0" timeOffset="174052.5466">22704 8483 304,'0'0'71,"0"0"-71,0 0-7,0 0 7,100-13 19,-66 13-5,-4 0-9,-3 0-5,-5 0-82,-4 0-119</inkml:trace>
  <inkml:trace contextRef="#ctx0" brushRef="#br0" timeOffset="174484.9003">23204 8229 520,'0'0'69,"0"0"27,0 0-41,0 0-12,0 0-6,0 0-37,4-6 0,-4 33-6,-3 12 19,-7 5 8,-4 3-17,-2-1-2,4-2 7,2-6-3,7-5-6,3-6 0,0-3 12,5-4-19,9-7 7,7-1 0,12-6 1,10-4 10,12-2-11,5 0 0,-1-2-35,-3-7 17,-8-1-26,-4 1-63,-5-2-129,-5 1-167</inkml:trace>
  <inkml:trace contextRef="#ctx0" brushRef="#br0" timeOffset="175634.4229">25033 8141 263,'0'0'113,"0"0"19,0 0-30,0 0 22,0 0-64,0 0-38,0-14 27,0 14-40,0 0 5,0 0-14,0 0 0,0 7-11,0 14 11,-5 11 0,-2 7-4,0 2 13,-3 2-9,3 0 0,0-4 15,2-1-23,2-7 8,2 0-47,-2-6 21,0-4-109,-2-6-94,2-6-48</inkml:trace>
  <inkml:trace contextRef="#ctx0" brushRef="#br0" timeOffset="176236.0765">25037 8064 69,'0'0'94,"0"0"67,0 0-18,48-85-55,-30 77 6,7 3-63,4 5-16,2 0 24,0 19-31,-4 12-4,-3 5-3,-7 4 15,-8 2-23,-9-3 7,0-1 0,-9-2-12,-17-2 16,-7-8-4,-4-5 0,0-4 1,4-8-9,6-5 8,9-4 0,8 0 20,5 0-9,4-10 5,1-2-15,0 0 13,10 2-13,11 3-1,4 3 0,4 4-7,1 0 15,1 3-8,-3 14 0,1 2 12,-5 4-17,-5 1 5,-4 0 0,-3 0-14,-5-3 24,-4 0-10,-3-1 0,0-2 14,-3-2-9,-12-2-5,-4-2 1,-5-3 7,-1-2 3,-4-4-11,3-1 0,-1-2 14,1 0-35,2-3 21,-1-9-46,1-1-27,3-4-176,0-1-147</inkml:trace>
  <inkml:trace contextRef="#ctx0" brushRef="#br0" timeOffset="177292.0706">25804 8055 223,'0'0'94,"0"0"28,0 0 1,0 0-79,0 0-5,-43 87-6,20-42-7,0-1 39,0-1-58,4-5 12,1-3-19,3-4 11,-1-4-17,2-2 6,1-4 0,1-5-12,2-4-29,5-6 26,4-3-5,1-3-14,0 0 21,0-6 18,10-12-5,5-6 4,4-4 17,5-6-21,3-6 0,4-4 6,4-4 0,-1-2-6,-3 2 0,-1 1 8,-4 11 11,-7 9 1,-7 14-11,-3 9 7,-5 4-6,4 5-10,-1 21 0,5 11-1,0 8 15,-3 5-4,0-3 2,-3-5 2,-3-3 0,-2-4-14,-1-5 0,0-2-2,0-2 13,0-2-11,0-4 0,0-5-15,0-5 15,0-4-94,0-6-76,0 0-155</inkml:trace>
  <inkml:trace contextRef="#ctx0" brushRef="#br0" timeOffset="177492.6111">25779 8315 200,'0'0'145,"0"0"-122,0 0-7,0 0 49,0 0-27,0 0 9,107-10-41,-80 10-2,2 0-4,-1 0-84,-3 0-177</inkml:trace>
  <inkml:trace contextRef="#ctx0" brushRef="#br0" timeOffset="177940.5576">26489 8076 417,'0'0'52,"0"0"-23,0 0-8,-66-80 46,49 71 20,-2 4-48,-1 2-15,-4 3-20,1 0 12,1 13-17,6 9 1,7 10-3,4 7-9,5 7 12,0 1 0,15 0-4,8-2 10,0-5-6,1-2 0,-4-5 6,-4-2-12,-4-4 6,-2-4 0,-5-4 0,-5-4 14,0-6-14,-10-1 0,-10-6 4,-4-2 1,-1 0-5,-3 0 0,-4-2-1,-1-9-40,1-3 13,-1 2-57,4 0-42,7 0-44,7 1-56</inkml:trace>
  <inkml:trace contextRef="#ctx0" brushRef="#br0" timeOffset="178285.1671">26626 8061 309,'0'0'70,"0"0"-70,0 0 15,0 0-15,0 0 15,102-2-14,-71 2 25,0 0-22,1 0-1,-3 0-3,-2 0-7,-5 0-32,-6-4-102,-7-3-98</inkml:trace>
  <inkml:trace contextRef="#ctx0" brushRef="#br0" timeOffset="178495.3253">26826 8070 155,'0'0'64,"0"0"41,-19 77 23,13-46-44,1 3 16,-1 0-67,2-1-14,-1-3 5,0-3-11,3-1-4,-1-5-9,2-2 3,-1-2-22,-2-3-42,0-3-138,-2-3-27</inkml:trace>
  <inkml:trace contextRef="#ctx0" brushRef="#br0" timeOffset="178680.2503">26634 8485 257,'0'0'323,"0"0"-226,0 0-80,0 0 6,0 0-6,0 0-4,58 0 11,-21 0-24,4 0 9,2 0-26,0-3 11,1-3-55,3-1-81,-4-2-156</inkml:trace>
  <inkml:trace contextRef="#ctx0" brushRef="#br0" timeOffset="179212.7893">27481 8052 607,'0'0'83,"0"0"-41,0 0-34,0 0 33,-52-86-41,29 74 10,-2 6-25,-6 3 11,0 3 4,4 0-8,7 5 23,8 8-25,6 5 10,5 4 0,1 9-17,0 2 17,10 1 0,10 2-2,5-1 19,2-2-22,4-3 5,-1-4 0,-6-3-13,-3-4 13,-7-2 0,-4-4 0,-6-1 12,-1-3-18,-3-3 6,0 0 0,0-1 34,-10 0-31,-16-1 26,-8 0-25,-9 1 23,-4-4-37,3 1 10,2-2-59,6 0 37,3 0-108,5 0-82,6 0-143</inkml:trace>
  <inkml:trace contextRef="#ctx0" brushRef="#br0" timeOffset="179513.6132">27826 8531 865,'0'0'0,"0"0"-79,0 0 79,0 0 5,0 0 12,0 0-34,9 0-28,-11 0-74,-14 0-359</inkml:trace>
  <inkml:trace contextRef="#ctx0" brushRef="#br0" timeOffset="199521.0381">11221 10234 23,'0'0'44,"0"0"14,-41 86 12,22-44 56,2 11-55,-2 2-11,-1 1 42,0-2-57,0-7-34,1-5 0,-5-1 10,3-3-26,-4-2 5,4-3-91,0-3 18,3-5-29,5-8 89,5-6-6,5-11-19,3 0-27,0-11-123</inkml:trace>
  <inkml:trace contextRef="#ctx0" brushRef="#br0" timeOffset="199871.6382">11210 10186 197,'0'0'41,"0"0"49,0 0 3,0 0-38,0 0 39,0 0-70,39-37-5,-26 50 27,2 16-43,3 11 56,-3 7-7,0 6-46,-2 1 37,-1 3-36,-1-3-6,-4-1 6,1-8 18,-3-7-25,0-4 0,1-4 7,-1-3-25,-2-2 18,0-7-16,-2-4 9,-1-6-89,0-6-80,0-2-194</inkml:trace>
  <inkml:trace contextRef="#ctx0" brushRef="#br0" timeOffset="200078.5368">11125 10546 249,'0'0'117,"0"0"-54,0 0-46,0 0 39,82-15 28,-49 15-81,3 0 29,0 0-32,-5 0-19,-6 0-11,-9 0-210</inkml:trace>
  <inkml:trace contextRef="#ctx0" brushRef="#br0" timeOffset="201340.9514">11601 10779 191,'0'0'75,"0"0"-29,0 0 5,0 0 74,0 0-19,0 0-66,88-6 26,-52-21-59,1-5-7,5-8 8,-4-7 14,-3-4-22,-4-7 0,-7-3 9,0-3-19,-3 4 10,-6 3 0,1 0-6,-5 6 28,-7 4-22,-4 7 0,0 10 6,-9 8-4,-7 11 6,-5 9-8,-1 2 11,-4 23 7,2 23-18,-3 19 0,2 9 1,4 7-5,8-1 6,10-5-2,3-7 5,6-11 16,17-9-21,6-10 0,-2-8 8,8-5-22,-2-7 14,3-8 0,5-9-3,5-1 15,5-18-26,2-14 3,-2-5-66,-9-6 55,-11 0-28,-9 1 50,-8 6-21,-8 7 47,-2 9-1,-4 4 46,0 5-46,0 4 31,0 4-51,0 3 7,0 0-12,2 13-5,5 15 5,2 6 0,-1 1 9,3-1-16,0-3 8,1-7-1,1-3 0,-2-3 23,-5 0-23,-2-3 0,-4 1 6,0-1-32,-13-1 26,-9-2-1,-1-3-18,1-5-1,1-4 20,9 0 0,0 0 2,3 0-5,5 0 14,4 0-11,0 0 14,0 0 2,0-3-17,19-1 1,8-4 0,7 1-12,3-2 12,5-2 0,1 1-2,-2-4 23,-2-1-21,-7-1 0,0 0 4,-7 0-34,-3 0 30,-5-1 0,-1 0-4,-5 4 24,-7-1-20,-1 7 0,-3-1 8,0 5 42,0 3-44,-4 0 23,-7 2-29,-4 14 17,-3 7-17,2 4 0,9 2 2,4-2-30,3 0 28,0-4 0,9-4-1,10-3 20,5-4-19,4-6 0,2-6 7,1 0-37,0-1 16,-4-12-12,-7-5 23,-10-2-56,-10-4 51,0-3 8,-15-3-22,-5 1 3,-2 2 38,3 6 3,6 4 64,4 5-76,6 7 53,1 1-51,2 3 6,0-1-34,18-2 18,13-1-2,11-4 0,9 0 3,9 0-11,-4 0-40,-5 5-65,-8-1 37,-11 2-333</inkml:trace>
  <inkml:trace contextRef="#ctx0" brushRef="#br0" timeOffset="201989.3309">13490 10642 395,'0'0'230,"0"0"-220,0 0 15,0 0-5,0 0-14,0 0 39,-24 56-45,12-28 0,-6 1 2,-2 1-2,-3 2-19,-4-2-171,2 0-233</inkml:trace>
  <inkml:trace contextRef="#ctx0" brushRef="#br0" timeOffset="202760.2527">15503 10331 306,'0'0'107,"0"0"-71,0 0-18,0 0 1,0 0 1,0 0 12,-16 100 94,16-36-78,0 3 5,0 3 10,0-7-52,0-6 24,0-3-35,0-3 15,0-4-30,0-3 15,0-7 0,-1-3-3,-2-5-32,0-8-6,0-5-117,3-12-229</inkml:trace>
  <inkml:trace contextRef="#ctx0" brushRef="#br0" timeOffset="203208.2071">15486 10824 302,'0'0'80,"0"0"-72,0 0 41,0 0-9,0 0-6,91-57 22,-61 52-56,2 4 32,4-1-32,3-1 8,1 1-24,1-4 16,-4-4 0,0-2 0,-1-5-38,0-6 22,-5-4-21,-10-5 10,-8 1 17,-8 0 20,-5 1 21,0 2 84,-2 2-56,-5 4 19,0 8-16,2 5-40,2 6 67,2 1-85,1 2 15,0 0-19,0 26-5,3 13 5,4 14 0,-1 4 7,-6 1-9,0-2 4,-4 0-2,-5-2 0,3-1 27,1-4-32,2-5 5,2-5-56,-1-7 50,2-10-106,0-8-49,3-11-203</inkml:trace>
  <inkml:trace contextRef="#ctx0" brushRef="#br0" timeOffset="203709.4793">16681 10156 264,'0'0'173,"0"0"-169,0 0 16,0 0 53,-87 84-39,59-31 53,1 16-31,2 15-41,0 13 56,3 2-52,0-1-19,3-5 18,5-5 13,10-10-32,4-9 1,9-9 0,22-7-28,14-10 19,3-8-29,4-8-1,4-9-151,3-7-40</inkml:trace>
  <inkml:trace contextRef="#ctx0" brushRef="#br0" timeOffset="204211.1768">17267 10353 369,'0'0'206,"0"0"-123,0 0-79,0 0 28,0 0-17,-4 125 38,0-60-9,1-2-15,1-5-2,0-3-27,2-2 13,0-4-20,0 1 8,-1-5-1,-4-4 0,4-7-16,1-6 6,0-9-45,0-10-140,9-9-129</inkml:trace>
  <inkml:trace contextRef="#ctx0" brushRef="#br0" timeOffset="204633.3977">17308 10720 481,'0'0'93,"0"0"-70,0 0 7,0 0-19,0 0-11,0 0 12,98-21 18,-56 21-16,1 0-14,1 0 1,-3 0-9,-4 0 8,-5 0 0,-7-7 0,-5-7 24,-9-4-24,-5-3 0,-4-4 7,-2-4-8,0 1 18,0 0-17,0 4 50,0 6-46,-3 6 72,1 7-44,1 5-28,-1 0 26,1 16-30,-1 17 0,1 13-12,1 9 39,0-2-27,0-1 0,0-1 6,-2-1-1,-5-2 0,0-3-5,-2-1 0,-2-5 20,2-6-60,2-6 40,4-6-108,1-10-16,2-11-341</inkml:trace>
  <inkml:trace contextRef="#ctx0" brushRef="#br0" timeOffset="205250.212">18189 10333 400,'0'0'174,"0"0"-123,0 0-14,0 0-5,0 0-26,0 0 19,0 47 27,-8 6-42,-5 12 4,3 7-13,-5 4 53,0 4-48,-4 0-6,-2 0 11,1-3 17,-3-8-23,2-6-5,3-7 0,-2-7 26,7-5-38,0-5 12,5-9-42,3-9 16,5-5-66,0-13-60,5-3-86,14-13-126</inkml:trace>
  <inkml:trace contextRef="#ctx0" brushRef="#br0" timeOffset="205735.9336">18450 10543 317,'0'0'181,"0"0"-98,0 0 29,0 0-112,0 0 4,-19 89 56,13-46-45,3 4 7,3-2-13,0-3 34,0-1-35,16-6-8,3-6 2,6-4-12,2-6 11,4-5-1,3-6 0,5-8 30,6 0-27,0-13-3,-1-8 8,-3-8-18,-6-2 11,-6-5-1,-7-5 0,-5-1 28,-6-3-29,-3 0 1,0-2-15,0 5-4,-3 6-66,-1 9-27,-4 10-122</inkml:trace>
  <inkml:trace contextRef="#ctx0" brushRef="#br0" timeOffset="206114.8793">18782 10612 416,'0'0'158,"0"0"-116,0 0 32,0 0-74,-84 54 12,60-11 1,3 4 9,-1 9-17,1-1 30,4-1-8,0-5 2,2-4-29,0-4 12,4-6-19,4-5 7,3-6-2,4-8-9,0-3-124,8-12-7,11-1-181</inkml:trace>
  <inkml:trace contextRef="#ctx0" brushRef="#br0" timeOffset="206970.1929">19168 10428 274,'0'0'141,"0"0"-75,0 0 27,0 0-78,0 0 91,0 0-49,-24-13-41,24 13 19,0 0-35,0 6 0,8 14-5,7 6 21,5 6-16,4 1 0,3 0 3,3 1-15,0-1 18,1-2-6,0-2 0,1-2 33,-1-3-37,-7-1 4,-2-2 0,-5-2-15,-7-1 18,-7-1-3,-3-2 0,0 1 26,-10 2-21,-16 1-5,-8 2 6,-9 0 0,0 1-4,-2-1-2,2 2 0,4-2-17,3-1 7,5-4-36,1-4-106,6-6-171</inkml:trace>
  <inkml:trace contextRef="#ctx0" brushRef="#br0" timeOffset="207587.4272">19878 10124 326,'0'0'128,"0"0"-51,0 0-21,0 0-43,0 0 47,0 0-60,15 25 12,9 20 46,6 12-48,-1 12 10,1 6-7,-1 3 20,-1 1-25,1-4-8,-1-4 11,-7-2-10,-9-1 3,-11-2-4,-1-3 0,-15-4 23,-18-8-30,-13-4 7,-9-7-49,-12-5 33,-8-7-105,-4-8-17,3-9-151</inkml:trace>
  <inkml:trace contextRef="#ctx0" brushRef="#br0" timeOffset="208225.0523">20766 10514 440,'0'0'95,"0"0"-79,0 0-7,0 0 1,0 0 80,0 0-32,121 2-50,-68-2 33,4 0-31,-2-7-10,-2 2 0,-10 0 14,-12 4-33,-14 1-23,-14 0-129,-3 1-102</inkml:trace>
  <inkml:trace contextRef="#ctx0" brushRef="#br0" timeOffset="208442.7353">20794 10692 107,'0'0'82,"0"0"9,0 0 55,0 0-2,123 24-79,-71-24 14,3 0-71,0 0 7,1 0-18,-7 0 3,-11 0-16,-5 0-121,-10 0-333</inkml:trace>
  <inkml:trace contextRef="#ctx0" brushRef="#br0" timeOffset="209075.622">21907 10156 302,'0'0'125,"0"0"-58,0 0 59,0 0-47,0 0-63,0 0-6,-1 11 2,1 14-12,0 11 31,-5 12-7,-1 12 0,-4 10-24,0 5 2,2 2-1,0-5 2,2-4-3,-2-5 0,-1-3 23,0-4-32,-3-6 9,4-7-35,5-10 10,3-9-165,0-11-73</inkml:trace>
  <inkml:trace contextRef="#ctx0" brushRef="#br0" timeOffset="209608.11">22337 10289 568,'0'0'20,"0"0"21,0 0 23,0 0-57,0 0 42,0 0-49,-18 43 0,9 8 29,5 4-15,4 2-10,0-6 10,11-6 12,11-7-20,4-4-6,4-5 0,6-5-7,6-7 22,4-9-15,6-3 2,5-5 28,-1 0-24,-5-15-6,-3-6 0,-11-5-4,-8-4 12,-9-6-8,-6-7 0,-2-6-33,-3 1 1,-3 3-95,-5 5-152,-1 12-58</inkml:trace>
  <inkml:trace contextRef="#ctx0" brushRef="#br0" timeOffset="210009.0572">22577 10418 266,'0'0'92,"0"0"18,0 0-23,0 0-84,0 0 20,0 0-1,-37 119 56,24-60 10,-1-1-78,-1 1 17,0-3-16,-3-4 14,5-1-5,4-4-20,3-6 0,2-4-17,2-7 10,2-7-35,0-8-38,6-9-212,12-6-66</inkml:trace>
  <inkml:trace contextRef="#ctx0" brushRef="#br0" timeOffset="210848.7185">23239 10343 276,'0'0'196,"0"0"-196,0 0 14,0 0-13,0 0 15,0 0 1,33 21 66,-15-3-63,6 3 38,1 3-46,2 3-9,-2 2 24,0-1-11,-1 1-16,-1-5 0,0-3 23,-4-5-30,0 1 7,0-3-3,-2-3-25,-5 0 25,-3-3 3,-7-1 0,-2 4-14,-7 1 14,-15 5 0,-6 2 1,-3 4 56,-5 3-54,-4 5 26,-2 0-8,-5 1 8,-3-2-24,-5 0-5,-5-3 0,0-1-18,4-2-30,5-3-36,8-2-90,8-3-69,9-7-42</inkml:trace>
  <inkml:trace contextRef="#ctx0" brushRef="#br0" timeOffset="218692.0138">10722 13561 85,'0'0'14,"0"0"24,0 0 18,0 0 1,0 0 6,0 0-39,0 0 17,73 0-21,-55 0-20,3 0 26,4 1-21,1-1-1,9 2 9,0-2-1,5 0-12,5 1 0,10-1 5,8 0-12,13 0 7,6 0 0,9 0-1,7-3 16,2-2-18,3 5 3,3 0-6,-3 0-9,0 0 15,0 0 0,0 0 9,6 4-4,1 0 9,5 2-14,3 0 6,7 2-6,11-2 1,7-2-1,5-1 32,0-1-23,-8-2 20,-7 0-4,-8 0-8,-5 1 29,-7 3-40,0-3 11,4 1 13,-2-1-23,-1-1 5,-9 0-12,-14 0 3,-17 0-14,-20 0 11,-19 0 0,-19 0-2,-16 3-19,0 0-123,-18-2 60,-10-1-259</inkml:trace>
  <inkml:trace contextRef="#ctx0" brushRef="#br0" timeOffset="220658.3033">10700 12414 269,'0'0'67,"0"0"-7,0 0 40,0 0-13,0 0-6,0 0-22,0 0-56,6-20 21,-6 20-24,1 9-1,4 16 1,-1 7 9,1 9 14,-1 4 6,-2 2-22,2-3 12,6-7-19,6-4 0,4-7-6,9-3 12,5-5-6,8-8 0,13-9 16,8-1-13,7-8-3,4-17 7,0-5-5,-9-4 4,-10-6-6,-9-3 0,-10-2 10,-10-1-16,-10-1 6,-4-1-3,-9 7-15,-3 0-1,0 9 4,-7 7-41,-8 8-120,-6 8-113</inkml:trace>
  <inkml:trace contextRef="#ctx0" brushRef="#br0" timeOffset="221082.0181">11127 12428 155,'0'0'63,"0"0"1,0 0 68,0 0-1,0 0-34,0 0-97,4 10 25,-4 22 3,-3 8 11,-3 10-4,0-1 14,3 3-41,1-5-1,-1-3-7,0-1 21,-1-1-23,0 0 2,-4-3 0,1-3-13,-5-7 8,3-8-12,1-8-21,2-8-117,2-5-138</inkml:trace>
  <inkml:trace contextRef="#ctx0" brushRef="#br0" timeOffset="221561.2621">10603 12290 474,'0'0'78,"0"0"-35,0 0 28,0 0-40,0 0 36,0 0-56,0 8 9,0 34-20,-2 14 2,-4 10 4,0 0 20,-3 0-13,-2-6-13,-2-2 0,-1-7 17,-3 0-23,1 0 6,1-2-31,-3-2 7,4-4-119,4-7-27,7-9 29,3-12-161</inkml:trace>
  <inkml:trace contextRef="#ctx0" brushRef="#br0" timeOffset="222247.4317">11653 12450 134,'0'0'236,"0"0"-125,0 0 8,0 0-46,0 0-43,0 0-17,18 6 3,6 10-16,6 5 33,7 2-31,8 1 37,6-1-35,-8-2 3,0-3 3,-12 0-2,-4-3-8,-9 0 0,-3-3 10,-6-3-16,-4-1 6,-4-1 0,-1-1-19,0 3 27,-6 2-8,-8 1 6,-6 4 17,-6 1-20,-5 6-3,-5 0 0,-7 5 11,-6 0 7,-3 4-13,-5-2-5,4 2 6,1-4-24,3 0 18,6-6-53,4-3-28,6-8-316</inkml:trace>
  <inkml:trace contextRef="#ctx0" brushRef="#br0" timeOffset="223287.5525">10630 13773 260,'0'0'188,"0"0"-114,0 0-16,0 0 22,-9-90-77,-3 76 31,0 3-8,-2 4-18,-5 3 10,0 1-18,-1 1 4,-1 2-17,2 0 9,4 0 4,0 12 0,5 3 16,2 0-14,4 2-2,4-2 0,0-2-6,0-2 20,0-1-14,3-2 0,4-1 18,2-1-19,4-1 1,1 0 0,1-2-1,0-1 11,-2 4-10,-2 5 0,-1 6 8,-3 7-6,-2 6 1,-2 4-3,-3 4 19,0-1-8,0 3 0,0-1 13,0 0-20,0-2 29,0 1-33,0-2 0,-2-4-1,-4-4 8,-1-3-7,3-9 0,1-5 11,3-7-25,0-4 14,0 0 0,14-1 4,9-22 8,5-9-2,7-8-10,3-6 11,-3-3-27,-3 4 16,-3 6-45,-8 9 31,0 4-57,-7 8-10,-3 4-135,-2 4-280</inkml:trace>
  <inkml:trace contextRef="#ctx0" brushRef="#br0" timeOffset="223681.6939">11177 13964 492,'0'0'171,"0"0"-144,0 0 4,0 0 32,0 0-53,-83-10 23,68 28-31,0 4 16,4 4-2,5-1-16,6 0 0,0-4 1,2-3 9,11-6-10,7-3 0,2-8 7,1-1 3,3-3-10,-2-13 0,-5-4 5,-8 2 4,-11-3-11,0 1 2,0-1-59,-13 2 7,-5-2-147,-6 1-206</inkml:trace>
  <inkml:trace contextRef="#ctx0" brushRef="#br0" timeOffset="224822.0706">14899 13312 182,'0'0'101,"0"0"-37,0 0 21,0 0 28,0 0-29,0 0-1,13-31-54,-13 35-23,0 27-1,0 16-5,-2 18 43,-7 9-1,-6-2-41,3-1 32,2-6-13,1-7-15,4-5 9,1-7-14,1-5 0,-2-5 0,1-4 3,-5-2-11,2-5-18,1-7-33,4-10 10,2-8-187,0-1-123</inkml:trace>
  <inkml:trace contextRef="#ctx0" brushRef="#br0" timeOffset="225523.8399">14961 13182 287,'0'0'81,"0"0"-39,0 0 6,85-31-4,-48 28 36,8 0-37,7 3 5,6 0-18,2 0-17,-1 0 0,0 0-13,-4 0 9,3 0-13,-3 2 4,-3 2 0,-11 2-3,-8-1 10,-13-1-7,-7 1 0,-7-2-4,-5-2-13,-1 1 17,0-2 0,0 0 9,0 0 6,0 6 12,0 6-27,0 6 8,0 11 18,0 7-23,0 7 0,0 9 3,0 2 16,0 6-22,-3 0 2,0-1 11,3-2 10,-1-1-18,1-4-4,0 0 21,0-9-6,-3-4-7,0-5-9,0-9 4,-1-2-11,0-7 7,-2-4 0,0-4-2,-1-4 20,-2-4-15,-9 0-3,-3 0 13,-9-7-12,-9-5 0,-7-2-1,-12 2 0,-8 3 11,-7 1-13,-1 2 2,-2 2 0,2 1-16,7-2 16,9 2-9,11 2 4,14-2-55,13 2 47,10-4-37,10-4-148,0-3-149</inkml:trace>
  <inkml:trace contextRef="#ctx0" brushRef="#br0" timeOffset="225993.9455">15244 13398 330,'0'0'153,"0"0"-49,0 0-42,0 0-29,0 0-7,0 0-10,0 99 39,2-60-46,1-2 25,1-2-34,-2-2 8,1-4-4,-3 2-3,0-4-1,0-2 0,0-4-38,0-4 5,0-6-113,0-9-147</inkml:trace>
  <inkml:trace contextRef="#ctx0" brushRef="#br0" timeOffset="226395.0478">15328 13539 294,'0'0'139,"0"0"-33,0 0-48,0 0-21,0 0 22,0 0-57,103-39 14,-76 39-16,-2 0 22,-4 0-24,-2 0 2,-4 0 0,-1 0-10,-2 0 10,1 0 0,-3-4 0,-2-8 19,-1-3-13,-4-1-6,-3 0 14,0 2 61,0 6-55,0 2 28,-3 4 11,-1 2-58,-1 0 5,-2 11-6,-2 13 0,-1 9-6,1 0 14,1 0-8,0 2 0,0-1 22,-3 0-29,1-2 7,-2-1-4,3-3-8,3-3-58,1-3-24,2-5-135,3-7-253</inkml:trace>
  <inkml:trace contextRef="#ctx0" brushRef="#br0" timeOffset="227691.7924">15856 13517 245,'0'0'16,"0"0"11,81-6 11,-40 6 39,7 0 28,7 0-36,6 0-3,4 4-15,3 2-48,7 1 27,8-1-27,6-1-2,7 2 33,0-1-28,-7-2-6,-10 2 0,-14 0 18,-13 0-27,-15-3 9,-6 2 0,-8-4-8,-8-1 16,-8 0-8,-4 0 0,-3 0 15,0 0-1,0 0-3,0-1-2,0-7-14,0 1 11,0-1-6,0-1 0,0 0 8,-9-1-16,0 0 8,0 2-18,-1-2 17,-1 3-57,4 0 38,2-1 13,4 2-24,-1 0 21,2-2-9,0 1-30,0-2 36,0 1-43,0-1 6,0 2-27,0-1-70,3 2 37,0 1 21,-1 1 36,-1 0 53,1-1 8,-1-1 63,2 0 7,-1-3 9,1 0 31,-1-3-24,-2-1-9,0-2 36,0-2-76,0-1 13,0 0-21,0 4-30,0 5 19,0 3-9,0 5-7,0 1 36,0 0-36,-2 0-7,2 0-3,0 21-11,-3 13 11,1 14 3,-1 8-1,-1-1 22,1-2-6,-2-3-18,2-5 0,-2-2 25,-1-8-27,1-1 2,-1-2 0,-2-6-13,1 0 20,0-3-7,2-7 0,1-4-61,2-4 37,2-4-45,0-4-35,0 0-80,5-9-148</inkml:trace>
  <inkml:trace contextRef="#ctx0" brushRef="#br0" timeOffset="228445.4925">17132 13221 340,'0'0'12,"0"0"99,0 0 9,0 0-32,0 0-7,0 0-72,34-50-9,4 43 0,7 0 15,9 3-15,6-1 0,1 5 0,3 0-4,-1 0 12,-1 0-8,-3 0 0,-8 2 14,-4 1-21,-11-2 7,-9 2 0,-11 1-10,-8-1 14,-7-2-4,-1-1 0,0 0 8,0 0 9,0 0-5,0 0-8,0 0 35,0 0-36,0 0 10,0 0-13,0 7 4,0 8-16,0 11 12,0 11 0,-6 9-10,-1 3 21,-1 7-11,1-2 0,2 4 8,2-4-6,3-2 4,0-1-6,0-5 36,0-4-25,0-4-6,0-7-5,0-5 19,0-5-26,0-6 7,0-6 0,0-2-7,0-2 16,0-3-9,0-2 0,-4 0 14,-10 0-6,-4 0-8,-6 0 0,-4-8-4,-6-1 14,-8 0-10,-6 0 0,-8-2-11,-10-1-1,-3-1 8,-4-4-11,2 0 7,3-2-42,9 1 25,5 0-12,11 1-43,6 3 24,10 0-68,9-2-88</inkml:trace>
  <inkml:trace contextRef="#ctx0" brushRef="#br0" timeOffset="229195.5293">17396 13264 330,'0'0'129,"0"0"-88,0 0-41,0 0 0,0 0 75,0 0 16,0 104-34,0-68-23,0 0-30,0-2 44,-2-5-46,-3-1 0,-2-4 2,0-2 12,-1-2-16,1-4 0,2-3-77,0-6 6,5-4-141,0-3-24,3 0 31</inkml:trace>
  <inkml:trace contextRef="#ctx0" brushRef="#br0" timeOffset="229634.4271">17399 13471 228,'0'0'79,"0"0"-35,0 0-18,0 0 14,0 0-17,0 0 18,76-59 4,-61 59-36,1 0 33,3 0-8,2 1-28,0 7 16,0-1-22,0-1 0,-1 0-2,-3-1 13,-2-4-11,0-1 0,-3 0 0,-2 0-5,-2-12 10,-4-4-5,1-2 5,0-1 9,-2 0-14,2-1 0,0 4 4,-2-1-3,1 4 6,-2 4 23,-1 4 30,1 4-33,-2 1 28,0 0-50,0 12 2,0 15-13,0 11 12,-6 2 6,0-1 13,1-2-14,0-3 2,0-3-13,-1 1 5,-2-3-14,-1 0 9,-2-4-20,-1 2-7,1-4-71,7-4-50,4-4 10,0-9-248</inkml:trace>
  <inkml:trace contextRef="#ctx0" brushRef="#br0" timeOffset="230335.8199">17892 13425 116,'0'0'69,"0"0"-61,0 0-1,0 0 36,0 0 29,0 0-24,-12 7 3,12-6-49,0 2-1,0 0 18,0 0-9,9 3 9,7-1-1,6 2 4,14 2 45,13 0-57,18 0 15,13 0-1,11 2-6,5-3-10,5 3-8,4-1 3,5 0 7,-2-1-8,-7-2-2,-17-2 0,-13-1 5,-13 1-5,-11-1 0,-11 1 1,-14-2-12,-10-2 11,-9-1-8,-3 0 7,0 0-36,-3 0-8,-9 0-237</inkml:trace>
  <inkml:trace contextRef="#ctx0" brushRef="#br0" timeOffset="231053.2725">19810 12960 486,'0'0'82,"0"0"23,0 0-51,0 0-32,0 0 46,0 0-59,-29-54-5,25 85-4,-4 13 9,2 7-9,6 4 0,0-1 5,5-2-1,20-2 4,9-6-8,8-5 0,7-7 18,6-9-18,4-7 0,6-9 0,-1-6-4,-4-1 11,-9-5-7,-6-16 2,-9-6 15,-8-6-11,-8-7-6,-3-3 0,-8-1-11,-4 0-1,-1 4-17,-4 2-32,0 2-152,0 6-221</inkml:trace>
  <inkml:trace contextRef="#ctx0" brushRef="#br0" timeOffset="231438.7402">20150 13088 111,'0'0'225,"0"0"-76,0 0-26,0 0-17,0 0-66,0 0-39,-25 33-1,14 15 10,-1 8-2,-3 1 15,2 0-17,-1-2-5,4-7 8,-1-5-7,1-3-2,1-3 0,3-5-18,-2-3 18,3-7-93,2-7-130,1-7-79</inkml:trace>
  <inkml:trace contextRef="#ctx0" brushRef="#br0" timeOffset="232287.7051">19540 12748 249,'0'0'145,"0"0"-66,0 0-67,0 0 37,0 0-16,0 0-31,-14 84 80,0-21-52,1 5 12,3 0 8,-3 3-45,2-1 33,-1 3-38,-3-4 0,1-3 6,0-4 3,2-8-9,-1-4 0,2-5-20,5-6 20,4-4-69,2-10-93,13-10-65</inkml:trace>
  <inkml:trace contextRef="#ctx0" brushRef="#br0" timeOffset="233011.5452">20641 12992 138,'0'0'221,"0"0"-74,0 0-113,0 0-1,0 0 0,0 0-29,68-2 65,-34 13-41,4 1-13,5 3 9,3 2-8,-1 2-16,0 2 0,-5 2 10,-4 1-13,-3 1 3,-3 1 0,-5-2-9,-4-3 22,-8 0-13,-4-3 0,-2 0 4,-5 0-13,-2-1 9,0 2 0,-10 2 9,-8 0 2,-8 2 3,-2 1 18,-3 2-31,-4 1 42,-2 2-32,-8-1-4,-7 1 4,-5-1 0,-11 3-11,-5-5 0,-2 0-29,5-3 8,15-3-58,13-6-66,17-2-59,13-6-232</inkml:trace>
  <inkml:trace contextRef="#ctx0" brushRef="#br0" timeOffset="263945.4211">26320 10091 32,'0'0'36,"0"0"7,0 0 45,0 0-29,0 0-12,0 0-14,0 0-28,-1-24 24,-3 22-19,-1 2-9,1 0-1,-4 0 7,-1 2-7,-4 13 0,-4 6 11,-4 10-11,-2 6 1,-6 10 3,-1 7 55,2 7-45,2 10 23,6 0 8,7-2-30,13-6 17,5-7-15,28-5-3,13-4 4,13-10-3,8-3-15,10-10 0,4-8-12,4-3-5,-6-10-97,-10-3-73</inkml:trace>
  <inkml:trace contextRef="#ctx0" brushRef="#br0" timeOffset="265765.2561">27176 10114 187,'0'0'75,"0"0"-31,0 0-20,0 0 89,0 0-41,0 0-35,28-31 31,-28 31-68,0 14 0,0 15 43,0 10-41,0 6 47,-3 5-49,-2-2 0,1-2-3,4 2 10,0-5-7,0-2 0,0-5 11,1-6-38,-1-3 7,0-7-122,0-7 3,0-7-103</inkml:trace>
  <inkml:trace contextRef="#ctx0" brushRef="#br0" timeOffset="266197.6135">27218 10371 189,'0'0'129,"0"0"-121,0 0 34,0 0 42,0 0-80,104-81 21,-82 73-25,-1 2 1,-3 3-11,2-1 12,4-1-2,-1-1 0,2 0-65,-3-3 44,-5 0-34,1-1 43,-8-2-3,1 1 27,-7-1-12,-2 3 32,-2 2 1,0-1 49,0 3-18,0 0-27,0-1 28,0 1-51,-2 2 28,2 3 1,0 0-33,-3 6-8,-4 21-2,-2 11 0,-2 2 26,2 1-8,4-5-18,2 0 2,3-1 27,0-4-33,0 0 4,0-3 0,0-2-19,0-2-18,0-5-93,-8-8-186</inkml:trace>
  <inkml:trace contextRef="#ctx0" brushRef="#br0" timeOffset="266382.5395">27676 10565 352,'0'0'0,"0"0"-134,0 0 54,0 0-58</inkml:trace>
  <inkml:trace contextRef="#ctx0" brushRef="#br0" timeOffset="267137.8765">27916 10162 277,'0'0'184,"0"0"-126,0 0-23,0 0 48,0 0-63,0 0-3,7 22-13,-4 14-2,0 5 52,-3 5-46,0-3-3,1-1 4,1-4 6,2-3-15,2-4 0,3-5 14,-2-5-23,1-7 9,0-9 0,3-3-14,3-2-10,7-18-4,2-15-20,5-10-51,0-3 81,-3 1-3,-1 7 21,-3 8 28,-9 9-21,-3 9 52,-6 4 7,-3 6-51,3 2 48,0 0-63,1 10 3,5 12-28,2 9 39,0 2-14,2 0 0,0 0 14,0 0-25,0-5 11,1-1 0,3-7-3,-1-9 17,3-3-14,1-8 0,4 0 15,3-14-13,-2-15-2,-4-4 0,0-4-5,-5-7 16,-2 2-11,-1 1 0,2 0-14,-3 5 2,-2 2-47,-4 2-68,-4 2-68</inkml:trace>
  <inkml:trace contextRef="#ctx0" brushRef="#br0" timeOffset="267501.1941">28767 9861 98,'0'0'173,"0"0"-165,0 0 31,0 0 9,0 0-38,0 0 108,58 118-36,-38-55-1,-5 4-30,-5-2-38,-1-5 39,-6-1-52,-3-5 0,0 2-4,-13-4 15,-10-2-22,-8-5 5,-14-4-84,-10-7 4,-9-3-98,-6-7-85</inkml:trace>
  <inkml:trace contextRef="#ctx0" brushRef="#br0" timeOffset="275579.5133">28822 10409 9,'0'0'36,"0"0"1,0 0-24,0 0 24,0 0-18,0 0 28,0 0-15,-6 3-23,6-2 0,-1 1 6,1-1-10,0 1 39,0 0-35,0-2-3,0 1 6,0 1-5,-2-1-7,2-1 0,-1 0-108</inkml:trace>
  <inkml:trace contextRef="#ctx0" brushRef="#br0" timeOffset="281117.8439">22115 11911 174,'0'0'92,"0"0"-52,0 0 50,0 0-36,0 0-5,0 0-21,0 0-16,0 0 17,7 3-25,-5 8 24,1 5 47,-1 2-72,-2 5 23,2 4-12,-2 1 12,1 1-24,4 0-2,1-4 0,3-2-7,3-5 16,1-4-9,0-4 0,1-6 13,0-4-29,0 0 16,6 0 0,-1-16-28,5-7 11,0-2-12,-1-4 29,-4 1-13,-1 1 8,-8 5 5,-4 6 0,-3 4 32,-3 6-20,0 3 27,0 3-12,0 0-10,0 0-34,0 7 7,0 10 10,0 4-3,0-1 14,3 1-11,7-5 0,1-2 16,1-3-24,1-3 8,-2-3 0,0-4-19,3-1 5,1 0 7,1-4 2,4-11-40,-4-3 30,-1 0-36,-4 1 14,-5 0 26,-5 6 15,-1-2-4,0 4 68,0 2-40,-1-1 43,-4 4-55,2 1-14,2-1 35,1 3-24,0 1-8,0-1-5,0 1-8,10 0 7,12-2 1,7-1 0,2 0-11,2-3 17,1-3-6,-1-5 0,0-5-45,3-6 36,-1-9-9,-5-4-24,-4-6 30,-7-3-1,-7-1 13,-3 1 0,-8 10 21,-1 5 16,0 11-7,0 4-16,0 10 44,0 5-54,0 2 12,0 5-16,0 31 7,-1 20-7,-4 17 10,-2 7-6,1-3 4,-1-9 8,-1-7-16,1-7 0,-1-7 21,2-6-29,2-8 8,1-7 0,1-9-12,2-7 22,0-8-19,0-2 9,0-8-49,9-18 34,9-5-10,-1-1-11,0 2 23,0 5 2,-2 4 11,-3 5 0,-2 4 14,1 4-24,-4 4 10,2 4 0,6 0-1,6 0 13,4 15-12,4 7 0,-3 4 23,0 0-31,-1 1 8,-4-4 0,2-1-2,-4-4 16,-1-5-14,4-4 0,2-7 22,1-2-24,1-2 2,1-14 0,-3-8-13,-7-5 18,-3 1-5,-5-2 0,-5 2 0,-4 9-10,0 4 10,0 6 0,-10 6 17,-1 3-1,-2 0-16,3 4 0,-1 17 20,2 5-21,6 1 1,3 0 0,0-3-2,3-3 11,13-2-9,5-4 0,2-7 17,4-3-20,3-5 3,-1 0 0,1-5 3,-1-11 9,-4-5-12,-3-5 0,-4-3 20,0-3-31,-4-3 11,-4 2 0,-6 1-22,-4 4 25,0 4-3,0 3 0,-11 4 18,2 5-9,2 5-9,3 0 0,1 6 7,3 1 4,0 0-11,0 0 0,7 0-4,16 0-3,6 6 7,7 3 0,2 0-10,-4-2 20,-4 1-10,-6 1 0,-8 3 10,-2 0-27,-7 2 17,-4 1 0,-1-1-14,-2 6 16,0 1-2,0 2 0,0 1 13,0-1-15,0 0 2,0-2 0,3-1 2,11-5 12,6-5-14,7-6 0,6-4 15,7 0-6,2-9-9,3-11 0,-4-4-5,-8-3 6,-6-3-1,-9 3 0,-5 0 0,-5 3-10,-8 8 10,0 3 0,0 5 2,-11 5 12,-7 3 2,-2 0-16,0 10 12,1 8-15,8 5 3,8 2 0,3 2-7,0-1 14,20-1-7,5-3 0,5-2-34,4-5 29,4-4-54,8-6-53,6-5-158,5 0-105</inkml:trace>
  <inkml:trace contextRef="#ctx0" brushRef="#br0" timeOffset="281819.5439">25319 11569 309,'0'0'145,"0"0"-81,0 0-34,0 0-18,0 0-12,0 0 10,-7 47-10,-2 1 86,2 6-65,1 4 36,1-3-55,0-2-1,2-2 11,0-2 0,2-3-12,-1-4 0,1-3 17,1-4-22,-3-5 5,2-2-21,-1-4 8,1-4-46,1-5 15,0-4-50,1-8-67,14-3-61</inkml:trace>
  <inkml:trace contextRef="#ctx0" brushRef="#br0" timeOffset="282288.8805">25627 11548 287,'0'0'191,"0"0"-149,0 0 67,0 0-57,0 0-47,0 0 13,-9 56-11,-3-8 35,3 3-22,3 1-6,6-6 12,0-5-26,10-4 0,14-5-2,6-4 19,1-6-17,4-8 0,2-4 15,5-9-19,0-1 4,2-2 0,-5-18-12,-3-6 7,-5-5 5,-4-5 0,-3-8 13,-8-3-30,-6-6 17,-3-1-12,-7-1 4,0 3-45,0 10 26,-3 9-43,-14 10-97,1 8-90</inkml:trace>
  <inkml:trace contextRef="#ctx0" brushRef="#br0" timeOffset="282768.6006">25819 11739 243,'0'0'161,"0"0"-150,0 0 49,0 0-4,0 0-2,0 0 10,0-1-64,0 1 31,0 12-8,0 12-17,0 11 62,0 6-64,0 2-2,0 2 3,0-3 10,0-1-15,0-5 0,0-5 13,0 0-26,0-4 13,0-2 0,0-4-14,0-4-39,0-5-23,0-5-77,0-7-126</inkml:trace>
  <inkml:trace contextRef="#ctx0" brushRef="#br0" timeOffset="283323.346">26435 11699 450,'0'0'182,"0"0"-171,0 0-22,0 0-1,0 0 12,0 0 26,72 25-21,-38-8 52,2 1-19,-2-1-29,-2-1 13,-5-1-22,-5-2 0,-6 1-4,1-5 22,-7 0-18,-2 0 0,-3-2-3,-3 0-10,-2 2 15,0 3-2,-2 3 8,-15 3 12,-6 3-14,-3 3 4,-4 3-5,-5 0 20,0 2-23,-3-2-2,5-2 0,2 0 11,4-2-24,5-4 6,5-3-82,6-2-31,8-10-164</inkml:trace>
  <inkml:trace contextRef="#ctx0" brushRef="#br0" timeOffset="283856.4676">27146 11890 324,'0'0'124,"0"0"-70,0 0 41,0 0 10,0 0-95,0 0 16,35-6-9,-9 4-11,8 1 22,8-2-28,4 0 0,5 1-2,-4 2-28,-8 0-57,-15 0-167,-18 0-138</inkml:trace>
  <inkml:trace contextRef="#ctx0" brushRef="#br0" timeOffset="284057.2173">27151 11989 170,'0'0'55,"0"0"-47,0 0 10,0 0 88,0 0 22,97 32-50,-46-32 7,4 0-77,-1 0 17,-5 0-25,-7 0-24,-3 0-72,-6 0-196</inkml:trace>
  <inkml:trace contextRef="#ctx0" brushRef="#br0" timeOffset="284658.6886">28254 11759 356,'0'0'142,"0"0"-81,0 0-21,0 0 56,0 0-83,0 0-9,4 6 6,-4 23-9,0 8 49,-8 4-34,-15 0-13,-5-1 36,-5-4-39,-6-2 0,-1-6 9,-4-4 15,0-6-24,0-4 0,5-5 6,9-3-28,8-5 22,9-1-19,9 0 18,4-14-54,0-12 44,3-8 1,13 4 5,2 3-16,3 9 21,0 9 0,2 6 1,0 3 19,2 0-20,-1 9 0,0 12 5,-6 3 0,1 5 0,-4 1-5,2 0 1,-2-3 19,1 2-40,-1-4 7,3-2-58,-3-2 55,4-8-154,-4-5-117</inkml:trace>
  <inkml:trace contextRef="#ctx0" brushRef="#br0" timeOffset="285159.9459">28760 11477 644,'0'0'43,"0"0"-24,0 0-13,0 0-6,0 0 4,0 97 27,-2-32 1,-5 1 5,-5-1-7,1-7-13,2-4-1,-2-3-16,3-2 0,2-3-17,3-4 17,3-4-10,0-7 5,3-8-75,15-6-12,4-10-193</inkml:trace>
  <inkml:trace contextRef="#ctx0" brushRef="#br0" timeOffset="285591.6148">29250 11777 274,'0'0'150,"0"0"-147,0 0 38,0 0 44,0 0-45,0 0 3,-87 30 3,60 9-24,3 4 66,6 1-87,8-2 8,10 1-9,0-6 25,14-4-25,13-4 0,4-9 1,2-7-5,3-5 13,-1-8-9,0 0 0,0-9 19,-5-15-24,-8-5 5,-7-5 0,-8-5-8,-7-4 8,0-2 0,0 3-1,-10 1-70,-5 5 6,-4 6-165,-1 6-242</inkml:trace>
  <inkml:trace contextRef="#ctx0" brushRef="#br0" timeOffset="286323.5686">29773 11619 450,'0'0'66,"0"0"-60,0 0-6,0 0 0,0 0 7,0 0-7,3 46 41,12-16 0,9 2 54,5 1-92,6-1 28,2-4-29,2 0 32,-5-5-30,-4-4-4,-9-4 4,-6-2-15,-8-2 15,-7-1-4,0 4 0,-9 1 10,-19 3-1,-8 1-9,-7-1 1,-2-2 0,1-1 4,3 0-5,5-3 0,5 0 0,6-3-20,8-2-16,5-2-84,11 0 18,1-4-201</inkml:trace>
  <inkml:trace contextRef="#ctx0" brushRef="#br0" timeOffset="286709.9237">30204 11920 333,'0'0'36,"0"0"-34,0 0 60,0 0-13,0 0 50,106 11-25,-63-7-36,0 0 17,8 0-47,-2-1-8,2 0 0,-3-3 16,-2 0-39,-6 0 22,-5-2-48,-8-7 27,-8-1-97,-4-3-43,-3 2-164</inkml:trace>
  <inkml:trace contextRef="#ctx0" brushRef="#br0" timeOffset="286995.1104">30520 11819 318,'0'0'230,"0"0"-206,0 0-24,0 0 17,0 0 82,0 0-55,-59 104-30,46-71 42,2 0-48,2 1-8,3-5 0,0 0 8,0-3-25,5-5 9,1-2-71,0-2-69,0-5-195</inkml:trace>
  <inkml:trace contextRef="#ctx0" brushRef="#br0" timeOffset="287402.1386">31124 11646 452,'0'0'111,"0"0"-42,0 0-65,0 0 45,0 0-49,0 0 2,-17 99 59,1-43-46,-3 0 17,-1 1-19,-2-4 10,3-2-17,1-4-6,3-3 0,1 2-12,-2-4 16,-1-3-4,2-4 0,-2-5-31,2-3 25,4-7-33,6-9-49,3-4-72,2-7-160</inkml:trace>
  <inkml:trace contextRef="#ctx0" brushRef="#br0" timeOffset="287966.5186">31257 11652 233,'0'0'149,"0"0"-50,0 0-39,41-84 45,-27 70-36,1 5-39,5 2-6,2 4-16,2 1-8,-2 2 0,-1 0 17,-4 18-28,-4 8 11,-5 7 0,-8 3-20,0 0 29,-14-1-9,-14-5 0,-8-4 12,-1-5 1,2-6-13,4-4 1,7-4-27,6-4 26,5-2-9,5-1-1,5 0-16,3 0 22,0 0 4,0 0-9,10 0-21,4 0 21,4 0 9,3 14 0,1 5 10,0 4-18,-3 3 8,-3 2 0,-5 1-4,-7-5 8,-4-3-4,0-6 4,-15-4 8,-15-4 13,-10-6 20,-3-1-37,4 0 15,2 0-23,10 0-1,4-7-46,9-5-198,6-3-124</inkml:trace>
  <inkml:trace contextRef="#ctx0" brushRef="#br0" timeOffset="288667.9103">31820 11350 349,'0'0'147,"0"0"-82,0 0 11,0 0-28,0 0-32,0 0-20,0 19 4,0 23 0,-8 17 40,-5 9-35,-4 4 26,4 2-18,0-5 12,4-3-10,2-7-15,0-5 0,1-2-13,0-5 22,0-5-9,0-6 0,-1-5-10,-1-9-2,2-5-36,5-7-62,1-5-16,0-5-182</inkml:trace>
  <inkml:trace contextRef="#ctx0" brushRef="#br0" timeOffset="289100.2459">32206 11705 406,'0'0'101,"0"0"-7,0 0-77,0 0 51,0 0-4,0 0-57,0-20 14,0 34-21,-9 14 0,-4 8 14,-1 2 0,2-3-14,2-3 0,2-4 18,1-1-28,1-4 10,3-1-20,-1-1 13,1-1-91,1-3-30,1-7-116</inkml:trace>
  <inkml:trace contextRef="#ctx0" brushRef="#br0" timeOffset="289589.1169">32500 11561 365,'0'0'55,"0"0"-38,0 0 0,0 0 1,0 0 12,0 0 60,110 96-62,-78-58 5,-1-3-33,-3-3 16,-1-5-11,0-1-5,-4-4 0,2 1 1,-3-1 13,-4-4-14,-1-1 0,-10-3 10,-2-2-24,-5 1 14,0 2 0,-8 2 33,-10 1-28,-7-1 40,-4-3-16,-3 0-20,-10-2 14,-1 0-23,-11 0 0,-6 2-7,-4-3-1,-2 3-11,5 0-45,6-4-213,10-2-139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41:04.3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14871 13606 18,'0'0'2,"0"0"37,0 0 12,0 0 3,0 0-1,0 0-7,0 0 3,39 67-21,-30-62 10,1 1-15,-1-3-10,4-3 5,0 0 2,2 0-3,3 0 1,2-12-3,3-5-3,4-4-7,1-6-4,-1-4 8,0-5-6,-5-4 10,-2-3 0,-1-4-5,-2-3-4,-1-2-2,-4-1-1,-4 0 6,-5 2-7,-3 2 5,0-1 2,-1 4-6,-11-2 7,2 8-8,-2 2 1,-3 9 5,3 7-3,-1 7 1,2 8 2,0 3-3,1 4-4,0 0 1,1 22 0,-2 13-3,4 16 6,1 9-1,3 9 9,3 1-8,0 3 7,0-2-10,3-7 1,9-4 6,3-8-7,3-9-2,3-4 0,2-5 2,3-7 4,-2-6-4,0-5 0,-2-3 5,-7-3-4,4-4-1,-5-4 0,2-1 2,-1-1-2,4 0 0,2-4 2,2-11-2,-1-3 0,2-3-5,-2-2 1,-1-3-12,0 1 4,-3-1-3,-6 2-3,-6 6 18,-5 6 0,-1 2 2,0 8 9,-7-1-6,-1 3-5,-2 0-2,1 0-5,3 3 2,1 9 5,4 5-8,1 0 5,0 3 3,3-2 4,12-3-4,3-1 0,0-4 12,3-1-10,1-3-1,-1-1 1,-2-5 1,5 0 0,0 0-2,1-11-1,-1-8 11,2-5-10,-2-8 0,-2-6 3,1-4-3,-1-8 1,-3-5-2,-1-4 0,-3-1-3,-6-2 3,-3 2 0,-3 1 2,-1 2-2,-2 3 2,0 9 0,0 11 3,0 15 16,0 10 4,0 8 4,0 1-8,0 4-21,0 29-15,0 23 11,0 16 4,0 9 21,-2-2-15,0-6 5,1-2 4,1-8-7,0-4 1,0-9-9,0-7 1,0-4 3,1-4-4,3-3 0,-2-5 3,-2-3-2,0-5 2,0-4-3,0-4 0,0-5 0,0-3 0,0-3 0,0 0 5,0 0-1,0-14 8,5-10-12,2-4-5,4-5 3,3-3-4,2 1-1,0 3 2,-3 2-1,1 6 5,-4 0-13,2 3-4,1 1 11,-2 2-7,2 4 2,-4 0-3,-1 3 0,-4 4 10,0 2-2,-3 2 6,-1 2-4,0 1 5,0 0-4,0 0-13,0 0-42,-5 0-10,-2 0 64,-2 4 5,-1 1-1,2 1 1,1 0 0,-1 1 2,1-1-2,1 1-1,1-2 1,4-2 0,-1-1 0,2-1 0,0-1-5,0 0 4,0 0 0,0 0 1,0 0 0,0 0 1,0 0 4,0 0-3,0 0-2,0 2 3,0-2-2,0 1-2,0 1 1,0-2 0,0 0 0,0 0 1,0 0-1,0 0 7,0 0-4,3 0 8,2-3-11,-1-2 2,2 0 1,0-2-2,3 0-1,6-4 0,1-1 1,4-3-1,1 0 0,1 3 0,-3 0-1,-4 5 1,-1 4 0,-5-1 0,0 4-3,-2 0 0,2 7 2,-1 8 1,-4 3-1,-1 1 3,-3 2 0,0 1 8,0-1-9,-9-2 9,-7-1-1,-2-1-9,-3-4 9,0-1-8,1-3 4,3-4-4,3-2-2,3-3-12,3 0-11,2-8-31,4-7 9,2-3-10,0 5 35,0 0 11,0 6 3,0 4 7,5 3 10,3 0-9,3 0 7,4 3-7,6 8 9,1 3 1,1 2 15,1 2-3,0 0-12,-4 0-2,-2 2 7,0-2-12,-4 0-2,0-2 5,0 1-6,-1-4 2,1-1-3,1-3 1,1-1 7,5-5-7,0-3-1,4 0 6,4-6-2,-2-11 1,-1-2-5,-2-4 0,-4-1 5,-1 0-2,-5 0-3,-4 0 3,-3 1-3,-7 0 5,0 1-5,0 1 1,0 3 6,-9 3-5,-1 3 2,4 7 11,-3 4-1,0 1-10,0 1 1,0 20-5,0 7 3,2 5 0,5-1 5,2-1 5,0-3-10,8-4-3,7-4 0,5-4-2,6-6-14,0-7-55,5-3-20,0 0-124</inkml:trace>
  <inkml:trace contextRef="#ctx0" brushRef="#br0" timeOffset="605.4724">15626 13103 475,'0'0'76,"0"0"-19,0 0-51,0 0-6,0 0-5,0 0-2,-33 0 6,29 5-109,4-1-53,0-1-59</inkml:trace>
  <inkml:trace contextRef="#ctx0" brushRef="#br0" timeOffset="1277.1791">17634 12816 338,'0'0'91,"0"0"-26,0 0-47,0 0-18,0 0 0,0 0 0,3 129 41,-3-70-28,0 0-10,-8-2 17,0-3-9,-1-4 0,4-4-5,4-4-5,-1-4-2,2-7-2,0 0-41,0-6-18,0 1-50,0-5-40,5-5-58</inkml:trace>
  <inkml:trace contextRef="#ctx0" brushRef="#br0" timeOffset="2444.8837">17919 13087 22,'0'0'50,"0"0"15,0 0 17,0 0-28,0 0-10,0 0-33,8-60-9,2 47 21,7 1 7,0 0 2,1 1-15,6 3 9,0 3 1,0 4-7,2 1-13,-3 0-4,-1 10 0,0 8-2,-5 8 0,-6 3 1,-5 4 4,-6 1-5,0 1 4,-7-1 1,-9 0-2,-1-6-3,-2-2 5,2-4-5,2-7-1,1-3 4,8-4-4,5-7 13,1 1-12,0-2 11,0 0 22,3-18-16,16-14-18,5-7-5,8-6-6,2-3 10,-6 1-12,2 2 12,-4 6 0,-6 8 2,-8 9 3,-3 12 0,-6 7 9,-3 3 13,0 0-26,0 1-1,0 23-16,-5 11 17,-8 7 14,3-2-2,2-1-11,7-4 0,1 0-1,0-3 0,10-2 0,7-3-14,5-3-10,2-7-97,0-7-133</inkml:trace>
  <inkml:trace contextRef="#ctx0" brushRef="#br0" timeOffset="2679.2475">18775 13268 347,'0'0'51,"0"0"-51,0 0 0,0 0 8,-22 88 27,2-61-13,-2 0 0,-3-1-19,-3-2-3,-1-5-82,1-2-74,4-6-69</inkml:trace>
  <inkml:trace contextRef="#ctx0" brushRef="#br0" timeOffset="3335.4622">19028 13037 254,'0'0'60,"0"0"-60,0 0-6,0 0 6,0 0 37,0 0-23,-3 97 11,3-72-19,4-2 0,11-4 6,6-4-12,3-3 7,1-6-6,2-4 0,0-2-2,2 0-14,-4-5-28,-6-5 15,-4-3 26,-2 0 2,-2 0 40,0-4-31,-1 3 5,-3 1 49,-2 2-17,-4 5 19,1 2-3,-2 2-1,0 2-25,0 0-36,0 9-7,0 20 0,0 10 7,0 11 4,-8 4-2,-4 3-2,-4 2-1,-2 1 1,-1 2 7,-4-5-7,1-6-1,2-9-2,0-9 3,3-8-2,1-7-7,5-7 8,3-4 1,3-6 9,3-1-8,2 0 9,0-18-10,4-11-16,15-7-9,8-5-1,-1 2 18,4 3 6,0 2 2,1 2 0,4 2 0,5 1-105,2 1-112</inkml:trace>
  <inkml:trace contextRef="#ctx0" brushRef="#br0" timeOffset="3815.2061">19844 12906 271,'0'0'75,"0"0"-32,0 0-6,0 0-24,0 0-4,0 0-9,-6-5-12,12 7 12,10 10 11,5 0 14,3 1-22,8 4 5,6 0 4,2 1-6,4 1-6,-1-1 5,-4 1-4,-6-1 1,-5-2-2,-6-1 2,-5 0-2,-2-1 0,-5-1-5,-7-1 5,-3 2-12,0 1-29,-25 5 41,-11 2 0,-11 3 8,-8 1-4,-6 0-2,-4-1 0,-3-1-4,2-1-18,4-5-116,14-7-114</inkml:trace>
  <inkml:trace contextRef="#ctx0" brushRef="#br0" timeOffset="17371.5395">5371 15474 19,'0'0'50,"0"0"-18,0 0 41,0 0-6,0 0-12,0 0 14,25 46-30,-15-43-29,-1-1-4,5-2-4,4 0 8,0 0-10,1-15 1,6-5-5,-1-5 4,-4-5-13,-4-5-1,-2-2 7,-6 0 7,-3 4 2,-4 9-2,-1 7 3,0 10-2,0 2 15,0 4-1,0 1 0,0 0-14,0 0-1,5 11-18,7 12 15,6 11 0,2 2 3,0 0-1,2-3 2,-1-1 1,0-2 1,-3-3-3,-6-3 3,-6-2-3,-6-2-9,0-2-8,-4-1 17,-15-2 21,-1-5-19,-4-1 3,4-4-2,-2-2-3,4-3-22,0 0-28,3 0-52,3 0-58</inkml:trace>
  <inkml:trace contextRef="#ctx0" brushRef="#br0" timeOffset="17632.5501">6028 15678 539,'0'0'23,"0"0"-20,0 0 2,0 0-5,0 0-30,0 0-56,0-8-2,2-6-60,10-1 56,1 0-8</inkml:trace>
  <inkml:trace contextRef="#ctx0" brushRef="#br0" timeOffset="17976.277">6196 15075 331,'0'0'19,"0"0"28,0-78 11,0 65 9,0 8 31,0 3-9,0 2-51,0 2-38,0 23-16,0 16 16,0 14 0,0 12 31,-2 5-24,1 2 1,1-3-6,0-11 0,0-11-3,3-9 1,10-11-3,-1-6 1,7-6-10,-4-8 3,3-5 3,2-4-9,2 0 1,8-15-35,1-10-52,-1-4-10,-8-2-103</inkml:trace>
  <inkml:trace contextRef="#ctx0" brushRef="#br0" timeOffset="18210.6416">6036 15344 281,'0'0'82,"0"0"-82,0 0 0,0 0 34,0 0 37,82-13-15,-40 4-34,10-2-17,2 1 2,3 2-7,-4 5-60,-4 3-136</inkml:trace>
  <inkml:trace contextRef="#ctx0" brushRef="#br0" timeOffset="18398.1329">6599 15504 581,'0'0'16,"0"0"-16,0 0 0,0 0 3,0 0-3,0 0-100,0 7-186</inkml:trace>
  <inkml:trace contextRef="#ctx0" brushRef="#br0" timeOffset="21544.0161">7720 15231 39,'0'0'104,"0"0"-39,0 0 9,0 0 13,0 0-28,0 0-9,0-9-22,0 9-13,0 0 9,0 0-24,0 0-6,0 7 6,0 9 1,0 5 5,0 2-6,2 1 3,2-2 6,2-1-9,0-1 0,3-2-2,2-3 2,-1-3 0,3-2-1,-2-2 1,0-3-2,0-2 0,3-3-9,2 0 2,1-3-11,0-10-2,-4 0-2,-2-2 15,-2-2 9,-3 1 0,2-4 0,-5 2-1,4 3 2,-4 2-1,-1 3 4,-2 6 4,0 3 29,0 1-4,0 0-33,1 0-3,2 4-13,0 10 15,3 4 1,3 0 0,-2 2 2,4-2-2,2-2 0,1-1 2,1 0-2,0 0 0,0-3 0,-2 0-4,1-4-1,0-3-28,0-4 9,2-1-6,-2 0-9,3-8 8,2-8 5,0-5 19,0-4 3,-5-1-13,-5-3-9,-4 0 23,-3 2 0,-2 4 3,0 4 0,0 2 4,0 4 14,0 2 10,-6 4 4,3 1-7,0 3 4,2 1-19,1 1-5,0 1-2,0 0-6,0 0-2,0 0-11,7 0 12,5 0 4,5 0 0,0 0 0,0 0 0,2 0 2,3 0-2,5-5 0,3 0 0,-2-3 0,-3 2 0,-8 3 0,-8 2 2,-4 1-2,-2 0 0,-3 0 0,0 0-3,0 0 3,0 0-16,0 10 14,0 3 2,0 4 10,0 3-2,0 1-2,0 0 11,0 0-11,4-2-4,5-2-2,0-3 2,4-3 2,6-4-4,7-6 0,4-1 6,5 0 3,-4-8-5,-4-8-4,-4-4 2,-3-5 5,-2-5-4,-2-3-2,-5-4 9,-4 0-5,-1-2-3,-3-5-2,1-1 4,-2-2-2,-2 4-2,0 4 2,0 2 3,0 7-3,1 7-2,-1 10 4,0 5 5,0 7 25,0 1-7,2 4-27,-1 22-24,1 12 24,-2 10 19,3 5-5,-3 1-5,0 0 21,0-6-19,0-7-7,3-4-1,6-5-3,3-3 0,3-4 0,6-6-2,1-3 0,1-6 2,3-4-18,0-3 6,-1-3-7,0 0-26,-2-1 26,-2-13 11,-2-2 6,-4-7-10,-2-1 11,-4-5-2,-3-2 3,-3-2-7,0-7-11,-1 0 8,-2-4 10,0 1 0,0 3-2,0 9 2,0 10 7,0 7 34,0 7 42,0 5-30,0 2-9,-3 0-44,-2 20-6,1 14 6,-1 13 2,2 4 13,3 0-3,0-1-10,0-5 11,0-3-12,0-6-1,0-4 4,0-5-4,0-6 0,0-7 0,0-5 0,0-8-4,0-1 4,0 0 0,5-10 7,2-11-7,4-6-26,4 2 5,-3 6 17,-2 4-2,-1 6 6,2 3-4,0 6-3,0 0-12,4 0-3,3 12 21,2 3-1,0 2-3,2 4 4,1-2-6,-1 1 6,-2-2-9,2-3 7,-7-3 2,1-3-25,-2-3-25,-4-5-1,-1-1 6,2 0-57,-3 0-112</inkml:trace>
  <inkml:trace contextRef="#ctx0" brushRef="#br0" timeOffset="21950.2483">8672 15120 34,'0'0'229,"0"0"-171,0 0-54,0 0 34,0 0-4,0 0-15,26-6 17,1-3 1,7-1-6,7-4-6,4 0-19,3 0-1,0 0-5,-2-1 0,-3 4-28,-7 2-74,-12 2-73,-9 2-76</inkml:trace>
  <inkml:trace contextRef="#ctx0" brushRef="#br0" timeOffset="22168.9874">8540 14871 538,'0'0'3,"0"0"-3,0 0-39,0 0 19,0 0-7,0 0-183</inkml:trace>
  <inkml:trace contextRef="#ctx0" brushRef="#br0" timeOffset="24174.8043">10379 15308 219,'0'0'115,"0"0"-113,0 0 0,0 0 20,0 0 2,0 0-2,0 11 6,5-6-17,-1-3 0,3 1-6,1 0-1,4-3 9,3 0 0,4 0 9,2-6-1,4-10-14,2-5 8,-3-5-12,0-4-3,-3-5 9,-6-1-8,0-3 2,-5-2-3,0-2 2,-2 1 0,-2 0-2,-3 3 0,-1 4 0,-2 4 1,0 6 1,0 6-1,0 6-1,0 6 12,-5 4 11,5 3 12,-3 0-35,-3 21-19,-1 12 19,1 12 3,0 8 0,6-1 18,0 0-21,0-7 2,16-4 3,4-7-4,5-2-1,2-4 0,-1-2-1,1-6-2,0-5-10,2-6-8,2-5 2,5-4-24,-2 0-14,0-12-2,-4-11-1,-3-6 29,-6-3-14,-2-5-11,-5-3 18,-2-2 9,-5-2 29,-2-1 1,-2 3 5,-3 1 45,0 6-2,0 7 13,-2 4-20,-2 8 22,1 6-5,0 6-17,1 2 6,2 2-39,0 8-9,0 21 0,0 8 5,0 8 35,0 0-22,0-1-2,0-2-7,0-4 5,-3-3-14,3-4 0,-1-3 1,-1-3 1,1-4-2,1-2 0,-2-2 2,-2-6 1,4-4-3,0-3 0,0-2 2,0-2-1,0 0 1,0 0 8,0-15-9,4-5-2,7-4-4,2 2-6,5-1 9,1 1-14,-1 5 4,-1 3 2,-5 6-6,-3 3 3,-2 5-13,-1 0 9,6 0 10,3 11 6,-2 4 1,4 3 0,-4 2 1,2-2 1,0 1-2,3-1 0,3-5 0,3 0 2,1-5-2,2-4 4,-6-4-4,0 0 3,-2 0-3,1-12 2,-3-8 1,-3-1-1,-1-3-2,-8 1 0,-4 2 4,-1 0-1,0 4-3,-6 7 5,-7 2 45,4 8-35,-2 0-13,-2 0-1,4 11 2,0 6-4,7 1 1,2 0-17,2-2 17,15-1-4,5-1 1,2-4-2,-5-2-3,2-4-12,0-2-47,0-2-43,1 0-62</inkml:trace>
  <inkml:trace contextRef="#ctx0" brushRef="#br0" timeOffset="24737.2782">10403 15028 172,'0'0'73,"0"0"-55,0 0 33,0 0 5,85 0-7,-45 0-13,8-1-2,10-2 11,3-2-27,7-2-14,4-1-1,5-1-3,0 0-44,-5 0-44,-12 3-44,-14 1-95</inkml:trace>
  <inkml:trace contextRef="#ctx0" brushRef="#br0" timeOffset="28800.7922">12817 15156 113,'0'0'7,"0"0"1,0 0 12,0 0 20,0 0-4,0 0 4,4 33-17,4-30 16,-2 0-8,3-3 2,3 0-16,4 0 3,2 0-13,1-6 1,5-7-7,0-5 1,3-5 3,0-4 0,1-5-5,-1-5 1,-5-5-1,-5-4 0,-4-2-15,-5-1-7,-4-2 17,-1 1-8,-3 2 3,0 2 9,0 1 1,-9 3 1,-1 2-1,1 4 0,-2 4 9,2 6-8,2 10 11,-3 7 22,2 4-23,0 5-11,1 0-17,0 24 17,-1 11 7,2 10-7,2 8 1,2 7 6,2 3-5,0 2 21,0 0 3,5-4-14,2-5 14,1-7-24,3-3 6,3-5-3,4-9-5,0-4 0,4-6-4,0-5 4,2-4 0,-1-5 0,1-7-1,-1-1 1,3 0 3,1-1-3,-2-11-3,1-3 2,-3 0-6,-2 1-9,-4 0-4,-3 0-3,-3 2 8,-3-2 14,-4 2-1,3 1 2,-2 2 3,-2 2-1,0 1-2,-3 3 3,0 1-2,1 2 7,-1 0-8,0 0-2,0 0-1,0 0-7,0 0 7,0 2 0,0 4 6,3-2-2,0 1-1,0-2-1,-1 0-2,-2-3-1,3 0 2,0 0 2,-3 0 2,0 0 27,0 0 12,0 0 0,0 0-6,0-1-29,0-6-2,0 0-2,0 1 0,0 0-1,0 0-1,0 1 2,-3 2 3,0 0-5,1 2 0,2 1 0,-1 0 0,1 0-2,0 0-11,-2 0-3,1 0 11,-1 12 4,2 3 1,-1 3 3,1 2-3,0 1 1,0-2-1,0-1 0,0-3-2,0-2 2,6-2-2,4-3 1,1-2-4,2-3 0,2-3 5,3 0 0,3 0 10,3 0-10,2-11 0,0-2 1,-5-4-1,-3-1-16,-6-1-8,-8-1-28,-4-1 7,0-2 6,-4 4 4,-13-1 5,-4 5 12,1 2 16,0 3 2,-2 3 1,1 1 0,4 1 3,3 2 0,5 0 11,4 2 9,5 1 15,0 0-39,0 0-3,0 0-4,9 0-5,9 0 12,3 0 0,4 0 12,2 0-8,1 0-2,-1 0 2,0 0-1,-3 0 0,-2 0-3,2 0 0,1 0 1,2 0 0,-1 0-1,-5 0 0,-2 0 5,-4 0-5,0 0-3,-8 0 3,-2 0 3,-4 0-3,-1 0-1,0 0 1,0 0 2,0 0-2,0 0-1,0 0 1,-1 0 2,-8 1 22,-2 1-3,-3 1-12,0 0-3,-1 2 28,-1 0-12,-4 5-5,1 0-10,1 2-2,0 5 3,5-1-8,3 1 0,3-1-2,4 1-4,3-3-1,0-1 7,2-1 3,13 0-3,0-2 0,2 0 11,0-4-11,2-2 5,1-1-8,-2-3 8,1 0-7,-2 0 2,2-13-18,2-5-7,-2-2-6,-1-2 24,-1-1-1,-7 0 0,-6 4 8,-2 0 1,-2 6 2,0 5 20,0 1-1,0 6 20,-3-1-17,1 2-23,1 0-4,-2 2-5,1 16 7,2 9 3,-4 7 7,3 7 24,-2 5 1,0 6-7,-2 6-13,2 3-5,-3-1-7,-3 0 7,-3-6-10,-1-5 0,-5-7 0,-1-9 0,2-9-4,5-9-2,5-6 6,2-9-9,4 0 7,-1-5-12,2-14 5,0-5-3,3-5 6,15-2-9,5-4 2,5-2-11,6-3-4,2 0 6,1-4 6,4-3-9,-4 1-17,6-3-8,-3 7-4,-5 5 21,-4 5-24,-7 5 35,-6 5 21,-6 0 1,-5 7 6,-1 2 2,0 1 1,-6 4 11,0 4-14,0 1 12,0 3 30,0 0-17,0 0-31,0 10 0,0 11 0,0 2 41,0 0-3,7-4-12,6-1-6,3-1-20,2-3 2,1-3-2,-2-5-16,2-5-35,-3-1-69,-2 0-126</inkml:trace>
  <inkml:trace contextRef="#ctx0" brushRef="#br0" timeOffset="28988.2858">14388 14762 397,'0'0'180,"0"0"-180,0 0-91,0 0 39,0 0 20,0 0-141</inkml:trace>
  <inkml:trace contextRef="#ctx0" brushRef="#br0" timeOffset="29613.2487">14802 14871 105,'0'0'101,"0"0"-26,0 0-26,0 0-40,-107-4-4,77 21 16,1 5-10,2 7 14,4 4 6,4 0 37,7 0-5,5-4-47,7-3-15,0-4 9,19-4-10,11-3 2,7-6-1,9-4 8,4-5-9,2 0-8,0-3-48,-4-11-69,-5-1-62</inkml:trace>
  <inkml:trace contextRef="#ctx0" brushRef="#br0" timeOffset="43166.302">16368 14846 101,'0'0'47,"0"0"-16,0 0 8,0 0 4,0 0-10,0 0 6,0 0-8,0-12 7,0 10-8,0-1 5,0-1-6,0 1-17,0-1-6,-8 0-4,-1 0-2,-3 0 0,0 1 6,0 0-7,-1-1 2,1 1 3,-3 0 1,3 2-5,-1 1-5,-2 0-2,1 0 4,0 0 6,0 1-3,1 9 0,-1 4 0,2 8-5,-3 5 5,3 3 5,1 3-3,3-1-1,7-3-1,1-1 0,0-4-1,6-3-8,8-5 9,3-3 3,-2-5-3,1-3-1,-1-4-5,2-1 0,3 0 4,4-13-10,0-6-6,2-7 3,-6-1-30,-2 0 42,-6-1 3,-3 6 7,-4 2 6,-2 8 6,-3 5 26,0 4 11,0 2-7,0 1-8,0 0-34,0 0-7,0 11-28,0 13 27,0 11 2,0 9 11,0 4-2,-6 6 10,-3 6 4,-2 3-11,-1-1 19,2-3-17,1-8-15,-3-7 5,-2-5-5,-2-6 0,-2-7-8,-3-8 5,2-6 0,1-8-12,3-4 9,3 0 4,6-18-21,6-10-1,0-10 21,11-5-1,12-5-1,6-4 5,2 2-3,0 4 1,1 3-31,-2 11-49,-2 5-46,-3 5-157</inkml:trace>
  <inkml:trace contextRef="#ctx0" brushRef="#br0" timeOffset="45285.8444">16739 14906 3,'0'0'26,"0"0"12,0 0-26,0 0 25,-71 81 6,63-56 15,3 0 0,2-2-5,3-4-35,0-2-5,0-2-3,0-1-10,13-5 2,0-4 1,0-3 0,5-2 3,0 0 0,3-4 15,-1-7-14,-4-2-1,-5-1 0,-3 4-2,-5-1 5,-3 2-8,0 1 1,0 2 22,0 4-12,0-3 1,0 2-1,0 0-10,0 0 5,0 0-7,0 1 1,0-1 9,0 3-8,0 0 24,0 0 8,0 0-6,0 0 0,0 0-13,0 0-14,0 0 5,0 0-6,0 0 0,0 0 1,0 0 1,0 0-4,0 0 0,0 0-12,0 0 12,0 0-13,0 0 12,0 0 1,0 0 4,0 0-4,0-1 0,0-2 2,0 0 5,-3-2-5,2 2 0,1-1 0,-4-3 3,2 2-6,-1-1 3,0-1 0,0 2 3,-2 0-3,2 1 0,-1-1 0,2 3 4,1 1-6,1-1 2,0 2 0,0 0 1,0 0-1,0 0-3,0-1 2,0 1 1,0-1 3,0-1 1,0 1-1,0-1 12,0 1-15,0-1 0,0-1 5,0 1-4,0-1-1,0-1 1,0 1 0,0 0 12,0 0-12,0 3 10,0 0-1,0 0-4,0 0-6,0 0-4,0 3-5,0 9 6,0 4 3,6 4 0,0 0 1,1-1-1,4 1 2,1-2-2,-2-2 0,5 0 0,0-3 0,3-1-2,-1-1-1,5-4-2,2-4 5,1-3-3,5 0 7,2 0-9,0-7 5,1-8 0,-2-5 3,2-7-3,-2-5 0,2-4-2,-2-6 4,-1-1 0,-3-2-2,-6 3 0,-9 0 3,-5 3-3,-4 0 3,-3 2-3,0 0 3,0 2 2,0 3-5,0 2 0,0 6-3,0 4 6,0 5-3,-1 6 0,-1 4 2,1 4 12,-1 1-14,1 0-2,-4 3-8,-1 24-1,-5 15 10,-1 14 1,1 1 0,1 0 14,4-4-14,1-6 0,4-4 8,1-4-8,0-3 0,0-2 0,0-5 3,3-1-8,9-3 5,4-4-5,2-3 5,6-4 0,1-2 0,2-4-3,1-4 6,1-4 6,-1 0-9,-1 0 0,-1-9 0,0-6 1,0-4-1,-3-6-2,-3-2-18,1-3 9,-4-1-25,-4-1-8,-6 3 15,-1 2-4,-6 6 23,0 3 4,0 5 6,-7 5 6,-1 3 11,2 4 2,-2 1-17,-2 0 14,1 15-16,-1 8 0,0 2 6,5 4-5,2-4 0,3 1 12,0-3 7,0-4-15,8-2-2,5-5-3,3-5-6,7-4 6,2-3 5,6 0 4,-1-7 4,-2-10-10,-1-3 0,-4-1-3,-2-3-4,-1 1 2,-3 3-13,-2 5 10,-6 4 4,-5 7 2,-2 2 5,2 2-4,2 0 0,3 0-3,3 8 1,1 4 0,-1 4 1,1 4 2,-2-1 3,-2 1-2,-4-2 0,-2-1-7,-3-2 3,0 0-1,-15-2-5,-9 0-10,-6-3-32,-1-1-101,-1-6-84</inkml:trace>
  <inkml:trace contextRef="#ctx0" brushRef="#br0" timeOffset="45645.2005">17022 14751 214,'0'0'23,"0"0"-16,0 0 29,110-7 41,-55 1 3,12-3-39,7-2-7,1-1-34,-5 3 0,-8 0-7,-12 5-75,-14 0-66</inkml:trace>
  <inkml:trace contextRef="#ctx0" brushRef="#br0" timeOffset="46702.545">18464 14961 76,'0'0'123,"0"0"-111,0 0-11,0 0 4,0 0 47,0 0 6,3 22-23,-3-11 0,0-1 2,-3 1-37,-8 1 20,-1 1-19,-4 0-1,1 1-27,-3 1-45,-4 0-100</inkml:trace>
  <inkml:trace contextRef="#ctx0" brushRef="#br0" timeOffset="60000.9024">19302 14525 51,'0'0'124,"0"0"-64,0 0-20,0 0 3,0 0 1,0 0-21,20 0 1,-5 0 13,0 0-11,4 0 1,8 0-2,1 0 10,6-6 1,4-1-32,2-4 3,3 1-4,-5 1-3,-7 2-1,-9 2-51,-10 3-41,-9 2-15,-3 0-142</inkml:trace>
  <inkml:trace contextRef="#ctx0" brushRef="#br0" timeOffset="60268.0396">19519 14511 28,'0'0'151,"0"0"-118,0 0-15,0 0-5,0 0 29,0 0 80,1 94-61,5-56 15,2 1-4,-2 0-43,-1-1 1,-3-4-26,-1 1-3,-1-3 7,0-4-8,0 1-4,-6-2-9,-8-2-68,-2 0-49,-1-6-155</inkml:trace>
  <inkml:trace contextRef="#ctx0" brushRef="#br0" timeOffset="60486.9276">19414 15036 212,'0'0'119,"0"0"-68,0 0-12,0 0-12,0 0-22,0 0 20,43 0 4,-17 0-11,-1-6-9,1 1-9,-3 1-8,1 1-4,-4 0-80,1 1-87</inkml:trace>
  <inkml:trace contextRef="#ctx0" brushRef="#br0" timeOffset="60908.6304">20039 14533 210,'0'0'136,"0"0"-81,0 0-50,0 0-1,86-24 13,-55 16-7,3 3 26,-3 0-11,-1 0-22,-3 2 9,-1 3-11,-6 0-1,-2 0-7,-6 0-60,-1 0-39,-5 0-58</inkml:trace>
  <inkml:trace contextRef="#ctx0" brushRef="#br0" timeOffset="61142.9922">20281 14480 126,'0'0'47,"0"0"50,0 0 1,-25 99-23,21-62-13,3-1-16,-2 0-17,3-3-20,0-1 6,0 0-15,0-4 0,-1 1 4,-5-1-4,0-2-4,0-2-58,1-3-80,2-4-113</inkml:trace>
  <inkml:trace contextRef="#ctx0" brushRef="#br0" timeOffset="61887.8542">20743 14409 70,'0'0'61,"0"0"-30,0 0 11,0 0 6,0 0 46,0 0-40,0 64-45,0-43-2,-8 2-7,-1-1 0,-1 0 0,0 3-38,1-4-27,3-3-130</inkml:trace>
  <inkml:trace contextRef="#ctx0" brushRef="#br0" timeOffset="63257.6752">21036 15001 69,'0'0'31,"0"0"-3,0 0-1,0 0 17,0 0-5,0 0-9,19 21-5,-16-21 1,3 0 15,5 0 18,4-3-10,1-9-21,3-4 3,1-2-18,-1-4-2,2-3-2,0-3-4,-1-6-1,-3-3-4,0-7 1,-2-5 1,-2-1-2,-3-3 0,-2 1-3,-4 5 6,-4 3-2,0 6-1,-1 8 1,-11 6 15,-1 6-10,1 7-1,0 7 7,1 3-9,2 1 6,-2 7-6,-3 23 8,-1 15-9,3 15 7,3 11 7,4 6 11,5-2-12,0-2 3,0-12-18,16-6 10,3-9-15,2-7 5,3-9 0,1-6 1,0-8-1,2-9 2,4-7-2,5 0 0,6-18-2,1-14-3,-1-9-6,-3-8 11,-4-7-9,-6-5 6,-2-6-5,-3 0 5,0-3-3,-6 1 6,0 6 0,-6 9 0,-8 11 1,-4 15 4,0 13-2,-6 8 13,-7 7 2,-7 5-18,-2 32 0,-4 18 0,1 19 1,7 10 12,6 0-13,11-4-4,1-9 0,1-10 4,17-8 0,8-8-2,10-7-5,7-5 4,8-7-33,4-10-116,-2-8-111</inkml:trace>
  <inkml:trace contextRef="#ctx0" brushRef="#br0" timeOffset="64939.4225">22816 14724 266,'0'0'19,"0"0"-8,0 0-3,0 0 14,0 0-5,0 0-13,0 44 15,6-41 9,0-2 0,1-1 15,5 0-25,2 0 13,0 0-1,3-4-18,2-7 2,2-2-14,2-4 3,1-4 3,-1-5-5,3-5 0,-5-4-1,-2-4 2,-3-3-3,-7 0 1,-4 0 0,-4 1 3,-1 5-3,0 3 0,0 6-2,0 5 7,-3 6 1,-1 9 0,1 1 12,3 4 22,-2 2-14,2 0-26,-3 10-24,-2 18 24,2 14 2,1 12-2,2 8 3,0 4 10,0 0-5,0-7 1,10-7-9,2-6 6,0-7-5,3-6-1,-3-7-5,1-4 1,-2-8 4,1-5-4,3-7-6,-2-2-13,4 0 23,-4-5-13,0-10 4,-5-6 7,-3-3-23,-2-2 5,-2 0 0,1 2 1,-1 3 19,1 2-4,-1 2 4,2 3-2,1 4 2,2 1-2,3 3-2,6 2-7,2 1 8,5 3-4,5-2 7,6 2 0,1 0 0,8 0 0,5-2 0,7-1 3,2-1-1,-1 0-2,-8 1 0,-9-1-1,-12 1 1,-7-1 0,-6-2 0,-6-2 1,-4-1 6,-3 0-6,0 0-1,0 3 13,-10 5-9,-8 1 3,-3 0 13,-3 10-16,-3 11 9,5 5 9,2 1 5,6 0 14,8-1-39,6-2 7,0-2-7,4-2-2,15-2 1,4-3 1,5-5-1,4-3 2,5-3-3,5-4-62,1 0-50,2 0 21,-3-3-212</inkml:trace>
  <inkml:trace contextRef="#ctx0" brushRef="#br0" timeOffset="66934.7123">20365 14140 35,'0'0'106,"0"0"-23,0 0-36,0 0 29,0 0-8,0 0-20,0-19 9,0 19-4,0 0-18,0 0-2,0 0-18,0 0-13,0 0-4,-3 0-8,-2 14 10,-2 11 17,-4 5-11,2 2-1,0 4-5,2 3 5,-5 5 3,1 2-7,1 5-1,-5-1 6,5 0-5,-2-2 3,1-6-4,4-1 0,-2-1 4,2-1-4,-3 2 0,1-2 6,-2 2 4,0-2-3,0 0-3,1-2-4,3-3 16,4-4-16,1-3 3,2-2 0,0-5-3,0-3-2,8-4 0,8-5 2,7-8 5,14 0-4,8-6-1,7-15-7,2-2-40,-4-3-107,-9 2-41,-11 2-132</inkml:trace>
  <inkml:trace contextRef="#ctx0" brushRef="#br0" timeOffset="68444.653">19992 14556 31,'0'0'36,"0"0"4,0 0 2,0 0-10,0 0 10,0 0 18,13 0-11,-9-2-29,4 1-4,3 1-12,5 0 11,3-2 1,5-1-3,3 0 0,3 0-8,0 0-5,1 0 13,0 0-12,2 0 6,0-2 3,-2 1-8,-2 1 3,-3 0-5,-3 0 0,-4 0 0,-1 0 1,-3 1-1,-2 2 0,0-1 1,-2 1 0,0 0-1,-4 0 0,-1 0-5,0 0-2,-5 0-17,-1 0-21,0 0-62,0 0-13,-7 4-46</inkml:trace>
  <inkml:trace contextRef="#ctx0" brushRef="#br0" timeOffset="70674.6879">25352 14274 113,'0'0'80,"0"0"-61,0 0 4,0 0 23,0 0 20,0 0-28,84-9 9,-52 2-4,9 0-25,6 0 3,6 1-13,-2 0-8,-2 0 3,-7 3-3,-7 2-44,-3-1-7,-7 2-39,-7-2-38,-11 2-84</inkml:trace>
  <inkml:trace contextRef="#ctx0" brushRef="#br0" timeOffset="70987.1716">25709 14240 110,'0'0'2,"0"0"31,0 0 58,0 0-21,-23 96 13,19-65-40,1 3 20,0 3-10,0 1-27,-3 0-11,2-2-1,-1-3-11,2-2 4,0 0-7,-3-4 1,0-5-8,0-2-24,3-4-39,3-2-45,0-5-82,0-6 10</inkml:trace>
  <inkml:trace contextRef="#ctx0" brushRef="#br0" timeOffset="71528.9111">26089 14272 339,'0'0'69,"0"0"-55,0 0 7,0 0-14,0 0 15,0 0-1,-4 100 55,-2-53-38,1-2-9,2 0-3,-3-4-25,6-5 7,0-3-8,0-6-11,0-4-20,0-5-37,0-7-7,0-3-7,0-8-56,6 0-106</inkml:trace>
  <inkml:trace contextRef="#ctx0" brushRef="#br0" timeOffset="71982.0106">26124 14170 135,'0'0'77,"0"0"-20,0 0 2,0 0-24,72-79-26,-46 74 13,1 5-13,-3 0 1,-4 21-2,-7 9-2,-10 8 1,-3 4-7,-9 0-11,-21 2 9,-8-5-35,-2-4-7,1-7-2,8-10-3,9-6 34,5-4 13,10-6 2,4 0 9,3-2 6,0 0 7,0 3-20,9 3 3,9 2 20,9 3 21,1-3-10,3 5 9,-1 0-11,-2 2-12,-2 1 4,-4 1-19,-8 1-2,-3 0-5,-3-1-14,-4 0-30,-1-3-24,-1 0-32,-2-5-71</inkml:trace>
  <inkml:trace contextRef="#ctx0" brushRef="#br0" timeOffset="72339.8055">26683 14187 332,'0'0'43,"0"0"-23,0 0-20,0 0 2,0 0 15,-33 102 14,23-50-7,-2 0 8,0-1 9,3-1-22,1-8-14,1-4-2,3-7-3,1-5-6,0-5-16,0-4-46,3-7-17,0-5-43,0-5-79</inkml:trace>
  <inkml:trace contextRef="#ctx0" brushRef="#br0" timeOffset="72633.5693">26811 14059 226,'0'0'35,"0"0"66,0 0-30,0 0-6,0 0-18,0 0-47,27-14 0,-10 57 15,-4 11 29,-1 6-5,-9 0-13,-3-2-14,0-3 7,0-3-15,-3-2-1,-9-6 4,2-5-7,0-6 0,0-4-3,4-6-66,-1-7-51,1-8-65,-2-8-139</inkml:trace>
  <inkml:trace contextRef="#ctx0" brushRef="#br0" timeOffset="72836.6851">26640 14527 311,'0'0'109,"0"0"-109,0 0 6,0 0-2,80-16-4,-50 9 3,0 3-6,-3-2-74,0 0-137</inkml:trace>
  <inkml:trace contextRef="#ctx0" brushRef="#br0" timeOffset="83463.6155">27114 14135 41,'0'0'123,"0"0"-65,0 0 21,0 0 5,0 0-13,0 0-11,0 0-22,0 0-18,6-7-14,-6 10-6,0 20 0,0 11 0,0 7 24,-9 2 3,2 5-10,-1-4-8,4 0-9,-1-2 2,1-4 3,4-4-5,0-2-8,0-3-13,0-5-46,-2-3-23,2-8-24,0-3-43,-1-9-50</inkml:trace>
  <inkml:trace contextRef="#ctx0" brushRef="#br0" timeOffset="83958.4884">27169 14151 147,'0'0'120,"0"0"-42,0 0 0,0 0-6,0 0-48,0 0-24,7 4-11,-2 29 11,3 7 14,-1 0 8,-1-1-18,0 2-1,3-1 8,-1-1-5,-1-2-4,5-5 3,-2-6-3,1-1 0,-1-6-2,-1-4 0,-1-3-3,-2-6 3,-1-3 0,-2-1 0,2-2 0,0 0 10,4-6-2,2-14 7,0-5 11,1-7-23,1-4 10,-4-4-6,-1 1-6,-4 0 14,-1 2-15,-2 2 1,-1 2 3,0 3-4,0 3 0,0 1-2,3 3-30,-1 5-19,2 5-63,-2 5-67</inkml:trace>
  <inkml:trace contextRef="#ctx0" brushRef="#br0" timeOffset="84505.3346">27802 14226 184,'0'0'45,"0"0"-38,0 0 2,0 0 25,0 0-11,0 0-14,-66-61-3,48 59 32,3 2-30,1 0-1,1 0 1,2 7-8,0 10-2,4 4-4,1 3 0,6 5-2,0-1 14,3-1-6,12 2 7,5-2-7,2 2 0,3-3 5,0 1-4,-3-5-1,1 0 0,-7-2 1,-2-3 1,-7-2-2,-4-4 0,-3 0-1,0 0-4,-3-2 5,-13-1-8,-8 1 20,-2-4-12,-2 1 0,-2-1-4,2 0 3,1-4-14,3 0-140,5-1-46</inkml:trace>
  <inkml:trace contextRef="#ctx0" brushRef="#br0" timeOffset="85251.3075">28126 14131 29,'0'0'116,"0"0"-106,0 0-5,0 0 45,0 0-2,-30 87 14,25-51-14,1 2-12,1 1 20,0 0-36,3-1-5,0-2 6,0-1-17,-2-3-4,-4-1 7,1-2-7,-4-4 0,-1-1-20,-1-4-47,0-4-14,2-5-66,3-6-65</inkml:trace>
  <inkml:trace contextRef="#ctx0" brushRef="#br0" timeOffset="85548.1697">28148 14094 231,'0'0'63,"0"0"-5,0 0-28,0 0 7,80-56 0,-50 51-26,2 5 14,0 0-8,0 0-12,-2 0-3,-5 8 0,-2 4-4,-4 3-18,-6 3-57,-6 3-42,-7 2-74</inkml:trace>
  <inkml:trace contextRef="#ctx0" brushRef="#br0" timeOffset="85782.5359">28130 14398 162,'0'0'39,"0"0"-17,0 0-4,0 0 101,0 0-46,100 1-24,-58-2-16,0-2-27,-5-1-6,-10 3-5,-2 1-70,-7 0-47,-6 0-92</inkml:trace>
  <inkml:trace contextRef="#ctx0" brushRef="#br0" timeOffset="86265.9218">28854 14200 156,'0'0'36,"0"0"-12,0 0 28,-97-10-2,67 34-29,-2 8 3,4 8-2,3 5-6,4 4 6,9 0-2,6-1-11,6-4-8,0-4 0,8-5-1,15-6 0,3-5 0,3-6 6,4-6 0,2-7 29,1-5-15,-2 0-7,-3-10 2,-2-6-5,-6-5 1,-5-5 13,0-2-5,-7-7 9,-4-4-28,-1-3 1,-6-5-1,0 1-14,-9 2-15,-6 4-36,-6 11-21,0 6-13,-3 10-52</inkml:trace>
  <inkml:trace contextRef="#ctx0" brushRef="#br0" timeOffset="86776.4106">29173 14183 191,'0'0'192,"0"0"-79,0 0-104,0 0-9,0 0-6,-9 93 6,1-41 20,2 4 8,1-5 6,2-3-19,1-4-9,1-6 0,-1-7-5,1-2-2,-2-8-19,0-3-54,1-6 3,2-6-53,0-6-57</inkml:trace>
  <inkml:trace contextRef="#ctx0" brushRef="#br0" timeOffset="87260.7744">29230 14135 222,'0'0'45,"0"0"26,31-88-8,-16 68 3,3 7-33,3 5-2,2 8-18,6 0-9,1 20 18,-3 10-13,-3 9-7,-5 1 3,-13 1 2,-6 1-14,-21-1 7,-21-3-33,-10-4-28,0-5-16,6-8 34,11-7-16,10-8 59,13-6 12,7 0 5,1 0 0,4 0 19,0 0 23,0 0-53,4 5 1,14 8-7,8 5 34,2 3-7,-1 1-3,1 2 7,3-1-17,2 0-5,0-2-2,-1-3-4,-3-3-6,-6-2-1,-4 1-58,1-2-18,-5 0-6,-2-3 3,-3-6-149</inkml:trace>
  <inkml:trace contextRef="#ctx0" brushRef="#br0" timeOffset="87635.7531">29738 14094 44,'0'0'101,"0"0"5,0 0-55,0 0-32,0 0 80,5 105-39,-8-53-2,-9 0-7,2-1-20,0-4 11,2-5-40,2-5 5,1-3-7,4-8-8,-1-3-23,2-5-62,0-7-7,0-7-68,0-4-67</inkml:trace>
  <inkml:trace contextRef="#ctx0" brushRef="#br0" timeOffset="88182.6032">29810 14113 118,'0'0'50,"0"0"-23,0 0 59,19-82-3,-13 71-27,0 2-16,0 3-24,2 0-1,4 4-4,-2 2-2,5 0 1,0 18-7,1 16 2,-2 8 24,-3 4 7,-4-4-15,-6-1-7,-1-8-7,0-4 1,0-5-7,0-6-2,0-4 2,0-4-1,0-6 10,0 0-10,0-4 1,0 0 7,0 0-3,2-10 5,14-15-7,8-8 2,3-4-7,-2-2 2,-4 2 0,0-1 0,0 4 0,-4 8 0,-3 9-3,-5 9 3,-4 6 0,-2 2-9,4 6-11,4 19 20,-2 11 6,-3 5 5,-1 3 18,-5-2-11,0-1 3,0-2-18,0 0-2,-1-1 7,-3-1-8,2-2-3,1-5-7,1-4-46,0-5-22,0-6-72,0-5-65</inkml:trace>
  <inkml:trace contextRef="#ctx0" brushRef="#br0" timeOffset="88997.6718">30510 14124 258,'0'0'108,"0"0"-84,0 0 0,0 0-19,0 0-5,0 0 0,3 60 24,-3-16 36,0 2-7,0-2-12,0-3-2,0-2-24,0-5-6,0-2 1,0-3-10,0-4 2,0-1-2,0-6-64,0-4-46,0-7-88,0-5-57</inkml:trace>
  <inkml:trace contextRef="#ctx0" brushRef="#br0" timeOffset="89263.283">30581 14138 212,'0'0'102,"0"0"-48,0 0 2,0 0 12,0 0-42,94-79-8,-65 73-1,-4 2-15,2 4 3,0 0-6,-3 0 1,1 3-44,-3 8-29,-6 4-61,-11 1-11,-5 0-17</inkml:trace>
  <inkml:trace contextRef="#ctx0" brushRef="#br0" timeOffset="89466.3961">30555 14336 95,'0'0'69,"0"0"-41,0 0 8,0 0 80,0 0-23,0 0-30,89 7-41,-61-5-6,-2 2-16,-3 3-2,-9 3-25,-9 2-105,-5 5-77</inkml:trace>
  <inkml:trace contextRef="#ctx0" brushRef="#br0" timeOffset="89669.5119">30539 14587 128,'0'0'84,"0"0"-70,0 0 27,0 0 76,0 0-38,0 0-1,91 20-37,-56-18-38,1-1 7,-6-1-10,-4 0-60,0 0-86,-7 0-149</inkml:trace>
  <inkml:trace contextRef="#ctx0" brushRef="#br0" timeOffset="90001.6458">31284 14188 392,'0'0'132,"0"0"-125,0 0-7,0 0-24,0 0 24,-18 95 18,11-50-8,-2-3-7,-1-1 1,0-2-4,1-6-6,-1-2-51,3-9-47,-1-7-64</inkml:trace>
  <inkml:trace contextRef="#ctx0" brushRef="#br0" timeOffset="90329.7553">31250 14085 87,'0'0'250,"0"0"-221,0 0 15,103-79-2,-67 79 2,7 5-4,0 25-37,2 12-1,-2 6 9,-6 9-10,-7 2 1,-9-2-2,-12 2 3,-9-6-3,0-5 0,-21-3 0,-8-7-2,-9-6 2,-2-2 19,-3-9-14,1-3-3,3-7-2,1-1-19,3-5-10,4-2-51,1-3-120</inkml:trace>
  <inkml:trace contextRef="#ctx0" brushRef="#br0" timeOffset="113432.1424">32626 14517 145,'0'0'60,"0"0"31,0 0 2,0 0-29,0 0-19,0 0-4,0-40-12,-3 33-17,1-2 12,-1-2-4,0 1-6,-2-3-9,1 2-5,-5 0 5,2 1-5,-2-1 0,-1 4-2,2-1-1,-1 3-3,1 0 6,-2 2-5,1-1 11,0 3-12,-4 1-33,-1 0 39,-2 1 1,-1 14-1,1 9-4,1 4 3,0 3-3,3 1 0,1-3 6,3-2-4,5-5 2,3-3-6,0-2-8,0-3 13,3-4 2,9-3-6,3-3-2,5-3 0,7-1 6,2 0-22,0-12 4,1-8 3,-6-1 3,-1-2 11,-6-3 2,-1 2 0,-2 1 2,-6 7-2,-2 4 0,-3 6 5,-3 2 23,0 3 20,0 1-36,0 0-12,-2 0-27,-7 10 26,0 7 1,1 5 0,0 0 4,5-1-8,1 0 1,2 1-1,0-2-2,2-5 12,10-1-3,1-4-3,2-5 4,5 0 5,3-5-7,4 0-1,3-11 12,1-9-13,2-2 1,0-5-1,-2-3 0,-2-4-1,-5 1 1,-6 2 0,-6 7 5,-4 4-4,-6 9 20,-1 7 29,-1 0-16,0 4 7,0 0-41,0 0-9,3 16-7,2 10 9,3 5 7,3 4 2,4-2 1,1-3 0,0-1 1,-2-4-2,-5-4 3,-1-1-5,-3-4 0,-5 1 0,0-2-10,-8-1-2,-17-3-37,-5 2-26,-4-6-52,-2-2-115</inkml:trace>
  <inkml:trace contextRef="#ctx0" brushRef="#br0" timeOffset="116359.4421">7971 16719 238,'0'0'136,"0"0"-32,0 0-31,0 0-21,0 0-13,0 0-3,-8-29-17,8 29-17,0 0-2,0 0-4,0 13-6,0 19 9,11 13 2,3 17 2,0 10 15,0 8-8,1 1 3,-6-2-10,-3-4-2,0-5 13,-2 1-12,-1-5-1,0-4-1,-3-6 5,0-6-2,0-4-3,0-2-10,0 0 9,0-7-29,0-5 8,-3-9-35,1-13-41,2-10-23,0 0-172</inkml:trace>
  <inkml:trace contextRef="#ctx0" brushRef="#br0" timeOffset="117603.8663">8323 17104 51,'0'0'92,"0"0"-34,0 0-15,0 0-2,0 0 1,0 0-7,0 0-15,52-86 19,-38 77-12,5 2-9,0 4-8,0 1-8,1 2 0,4 0-2,-4 0 0,2 11 2,-3 7-2,-2 4 0,-1 4 3,-5 4-3,-4 0 0,-4 3-2,-3-3 7,0 0-5,-3 0 5,-9-3 4,-4-1-4,2-2-4,2-4 2,-1-5-3,4-2 1,1-4-6,3-3 0,2-4-5,3-2 5,0 0 5,0 0 0,0-2 8,0-9-5,7-5-3,2-2 0,3-1 0,3-4 1,-2-1-1,5-6 1,2-3-1,2-5 0,3-1 3,-1-2-3,-1 5 0,-4 8 4,-7 0-3,0 10 7,-8 5 3,-2 7 13,-2 4 24,0 2 16,0 0-24,0 0-40,-8 14 0,-5 13 0,1 11 0,1 2 3,4 3-3,4-3 1,3-5 1,0-4 0,5-2 3,8-5-5,2 0 0,4-6 1,4-1-4,1-5-18,4-5-68,-1-2-43,1-5-160</inkml:trace>
  <inkml:trace contextRef="#ctx0" brushRef="#br0" timeOffset="117978.8455">9241 17299 383,'0'0'178,"0"0"-121,0 0-57,0 0-3,0 0-9,0 0 12,0 47 3,0-24 8,-5 1-7,-4 0-3,-1-2-2,2 3-62,1-4-107,1-8-132</inkml:trace>
  <inkml:trace contextRef="#ctx0" brushRef="#br0" timeOffset="118780.4508">9559 16958 289,'0'0'125,"0"0"-56,0 0 10,0 0-76,0 0 1,0 0 17,-30 89 23,30-52-8,0-3-21,0-5-14,10-1 7,4-7-8,5-3-12,3-5 12,9-2 0,4-7 8,1-4-2,1 0-5,-1-8-1,-2-14-3,-4-4-17,-8 1 3,-8-3 10,-4 0 6,-5 3 1,-4 4 0,-1 6 13,0 7-4,0 7 19,0 1 2,0 0-30,2 18-17,1 15 7,0 9 10,-3 5 7,0 4-7,0-1 0,-11 1 6,-7-2-4,0 1-1,-4-1-1,0 0 1,-1-6-1,-1-2 0,2-6-4,0-3-1,1-8-3,0-5 16,5-7-19,2-7 22,6-5-7,2 0 13,4-17 7,2-10 1,7-7-25,21-4 7,11-8-7,8 1 1,3 5-3,-1 1-31,-4 7-58,-9 6-131,-9 3-187</inkml:trace>
  <inkml:trace contextRef="#ctx0" brushRef="#br0" timeOffset="119467.9125">10319 16679 16,'0'0'292,"0"0"-215,0 0-77,0 0-10,0 0 10,0 0 2,0 73 2,24-51 11,6 2 31,4 0 10,5-1-25,6 0-2,1-1-7,2 1-9,-2 1-5,-1 0-7,-6-1 4,-5-1-5,-4-2-7,-3-2 3,-9-3-36,-5-2 22,-10-1-8,0 1-4,-3-2 18,0 3 7,-15 0 5,-7 0 27,-7 3 15,-7 1 14,-5 0-3,-4 2-19,-7 2-5,2 4-27,-3-2 0,2 1-1,8 0-1,7-2-10,5-2-70,7-3-73,6-7-57</inkml:trace>
  <inkml:trace contextRef="#ctx0" brushRef="#br0" timeOffset="127879.8185">11611 17129 22,'0'0'33,"0"0"7,0 0 0,0 0-12,0 0-4,0 0-4,0 0 4,5 0 1,-2 0-8,3 0-4,4 0-11,2 0-1,7 0 5,5 0-5,2 0 2,11 0-3,3 0 1,9 0-2,5 0 4,3 0-4,3 0 1,2 0-1,4 0-7,7 0-35,5 0 0,8 0 3,8 0 35,6-4 5,4-2 2,-5 0-2,-2 3 3,-9 1-3,-3 2 0,-6 0-3,-7 0 4,-7 0-1,-9 0 8,-4 0-8,-8 3 9,-5-1 1,-4 0-6,-7-2 7,-3 0-1,-5 0 13,-5 0-7,-5 0-4,-4 0 8,-3-2 6,-3-1 18,2 1 9,-2-1-16,0 0-1,0-1-17,0-2-18,0 0 11,0 0-7,0-2-1,0 2 6,-2-1-9,-5 1-2,-4 0 1,-5 0-2,1 0-17,-6 1 0,0-4 8,3 1 2,-3 3 1,3-1-2,1-2 9,3 2 1,-1 0 0,6 1 0,2 1 0,-2 1 11,7 1-2,1 1 8,1 0 3,0-1-16,0 2 8,0 0 0,0 0-3,0 0 11,0 0-20,0 0-4,3 0 4,13 0 3,4 0 17,5 9-8,3 3-4,2 3 12,2 2-9,-4-1 0,-4 0-4,-4 0-5,-9-1 4,-2-2-6,-9 1 1,0 1-3,-6 2 10,-16 1-1,-8 1 14,-1 1-18,-4-4-3,-1 2-3,2 0-37,3 0-34,4-1-76,6-1-42,9-3-52</inkml:trace>
  <inkml:trace contextRef="#ctx0" brushRef="#br0" timeOffset="129063.6913">14559 16515 49,'0'0'71,"0"0"1,0 0-8,0 0 13,0 0-10,0 0-17,0-10-15,0 10-21,3 0-13,3 10 0,5 19 0,5 14 37,1 16-1,1 11 2,-2 4-5,-3 2-7,-4-2-16,3-5 18,-3-3-16,-1-5-1,2-6-6,-4-5-6,-3-5 8,2-6-8,-4-5-1,-1-4-2,0-7-15,0-2-17,-6-5-32,3-6-56,1-8-2,2-2-137</inkml:trace>
  <inkml:trace contextRef="#ctx0" brushRef="#br0" timeOffset="130171.4073">15307 16703 205,'0'0'104,"0"0"-48,0 0-37,0 0 10,49-90 24,-34 77-27,1-1 10,2 5-15,3 5-8,3 4 0,3 0-9,-1 9-4,2 16 9,-1 10-5,-4 8-3,-6 7 2,-5 1 1,-11 2 9,-1-2-13,-6-3 3,-13-1-3,-3-5 0,0-4 9,0-6-9,1-6 4,3-5-8,2-4 4,5-3-4,4-8 3,3-2-17,2-4 4,2 0 3,0 0 1,0 0 10,2-13 0,9-10-23,5-4 23,1-3-6,3-2 6,2-2-3,4-7 6,2-1-5,5-4 2,0 2 0,-1 2 3,-3-1-2,-7 6 0,-4 4 10,-3 6 3,-6 5 7,-5 9 6,0 5-7,-4 6 26,0 2-7,0 2-39,-8 24-3,-9 16 3,-5 11 7,0 2-5,7-2-2,6-5 13,6-3-13,3-3 1,0-7-1,10-2 0,2-6-1,6-3-18,3-4-43,6-7-56,4-5-64,2-8-175</inkml:trace>
  <inkml:trace contextRef="#ctx0" brushRef="#br0" timeOffset="130515.1364">16344 17115 416,'0'0'156,"0"0"-105,0 0-51,0 0 0,0 0-14,0 0 14,-5 60 0,-7-36 5,0 0-1,-1-2-4,1-1-32,1 1-82,1-6-63,1-4-77</inkml:trace>
  <inkml:trace contextRef="#ctx0" brushRef="#br0" timeOffset="136340.0753">17042 16624 89,'0'0'87,"0"0"-11,0 0 6,0 0 4,0 0-17,0 0 16,0 0-58,-12-20-12,11 20-15,-1 20-7,2 9 7,0 3 7,0 3-1,2-2 0,13-3-6,4-2 0,3-5 6,2-3-6,0-5 0,1-3 1,1-3-1,2-6 6,-1-3-6,1 0-3,-1-7-1,-1-14-6,-1-5 9,0-5 1,-1-3 0,-6 2 0,-2 3 0,-3 3 0,-5 8 2,-3 6 0,-2 6-2,-3 6 33,0 0 1,0 2-34,0 23-13,0 13 13,0 10 7,0 7-2,0 5 8,0 6 4,-12-2-11,-3-1 7,-6-2-13,-2-6 2,-5-2 3,1-5-4,-1-6-1,3-5-3,3-9-4,3-6-2,5-5-5,3-8 9,3-6 5,3-3 6,2 0 5,3-18-11,0-11 5,8-7 2,15-8-7,14-2 1,4-2 3,5 3-4,2 4 0,-3 5 0,-1 4-5,-4 8-40,-2 3-95,-7 6-74</inkml:trace>
  <inkml:trace contextRef="#ctx0" brushRef="#br0" timeOffset="136980.6654">18049 16741 235,'0'0'74,"0"0"-49,0 0-15,0 0 3,0 0-1,0 0 13,96-15 10,-49 15-8,4 0-7,6 0 0,1 0-15,3 0 3,-3 0-8,-3 0 0,-11-3-1,-8 0-51,-10 0-28,-6-1-57,-11-1-67</inkml:trace>
  <inkml:trace contextRef="#ctx0" brushRef="#br0" timeOffset="137288.0439">18427 16559 195,'0'0'147,"0"0"-86,0 0-47,0 0-12,0 0 31,-27 92 18,22-48-8,1-1-12,2 1-12,2-4-14,0 0-5,0-5 7,0-1-7,-1-4-11,-2-4-30,0-7-47,1-4-16,2-6-117</inkml:trace>
  <inkml:trace contextRef="#ctx0" brushRef="#br0" timeOffset="137897.3884">18416 16337 9,'0'0'45,"0"0"-14,-112-16 47,67 16-50,-2 0 48,0 3-12,1 9-18,3 6-7,4 6-9,5 11 6,4 12-11,6 13-5,5 12 18,7 5-18,7 1-5,4-4-11,1-6 9,1-5-2,17-6-11,11-7-11,8-9 11,9-10 0,6-8-7,1-10-26,5-8 0,1-5 29,3-4-25,3-17 16,1-5-13,-5-6 14,-4-3 8,-11-6 1,-9-4 6,-8-3 7,-11-1-7,-5-3 0,-7 1 5,-6 2 1,0-3 7,-6 1 10,-15 1-11,-4 4 8,-2 7-17,-3 10-4,-1 8-2,-2 9-15,-1 9-78,-1 3-52,5 0-82</inkml:trace>
  <inkml:trace contextRef="#ctx0" brushRef="#br0" timeOffset="140403.4869">19244 16833 200,'0'0'38,"0"0"-37,0 0 1,0 0 20,0 0 1,0 0-3,0 43-3,6-38 0,-1-3 15,1 1-6,-1-3-3,0 0-5,1 0-2,5 0 28,2-10 2,2-6-9,3-4-5,0-5-29,1-5 0,0-6 1,-2-5-3,-1-3 3,-4-5-4,-3-1 0,-2 0 3,-2 2 0,-4 5-3,1 2 2,-2 4-2,0 2 4,0 4-3,0 3-1,0 6 17,0 2-14,0 3 8,-2 4 1,1 4-2,-1 1 7,1 5-4,-1 2 0,1 1 7,1 0-20,-3 0-8,2 1 0,-1 21-3,1 15 10,-1 11 1,2 11 0,0 13 6,0 17-4,0 8-2,0 6 19,0-2-1,0-6-2,0-7-15,0-5 1,0-6 4,0-8-6,0-3 0,0-2 0,0-4-2,0-7 2,2-11-2,1-11-11,1-10 1,-3-10-11,-1-8-1,0-3-12,0-5 28,0-17 7,2-10-9,1-6 4,0-1 2,-2-1 4,-1 2 0,0 2 6,0 5 4,-6 3 21,-2 3-1,-3 4 1,7 3 0,4-2-24,0 2-7,16-1 0,20-2-4,10-2 0,12 0 4,9 0-24,2 2-23,-4 5-64,-10 3-147</inkml:trace>
  <inkml:trace contextRef="#ctx0" brushRef="#br0" timeOffset="141059.7023">20248 16207 301,'0'0'77,"0"0"10,0 0-45,0 0-33,0 0-4,-67 84-5,54-27 11,1 12 8,4 13-4,4 5 4,2 2 10,2-5-27,0-10 6,9-10-8,14 0-3,5-8 3,6-5-5,7-9-29,3-12-21,4-12-40,3-12-56,1-6-94</inkml:trace>
  <inkml:trace contextRef="#ctx0" brushRef="#br0" timeOffset="141882.6867">20576 16624 95,'0'0'109,"0"0"-11,0 0-24,0 0-20,14-80-12,-1 68-7,5 2-4,3 0-17,4 4 7,4 3-7,-1 3 3,0 0-7,-2 19-9,-5 4 8,-5 6-9,-5 2 3,-7 4-1,-4 2-2,0-1 0,-13-2 2,-8-5 6,1-4-6,1-4 5,0-3 1,2-1 2,-1-3-10,5-4 0,1-2 3,6-4-3,6-4 2,0 0-2,0 0 0,6-17 8,16-12-8,10-10-5,5-5 2,3-3-24,-3 4-2,-4 4 15,-4 4 14,-7 8 2,-9 9-2,-5 7 3,-8 7 15,0 4 29,0 0-3,0 0-44,-1 15-15,-13 13 15,-2 11 1,1 2 1,1 2 9,8-2-10,5-2 5,1-4-6,0-5 0,18-3-5,4-4 5,7-7-44,5-5-29,4-10-50,0-1-72</inkml:trace>
  <inkml:trace contextRef="#ctx0" brushRef="#br0" timeOffset="142367.0388">21330 16223 369,'0'0'83,"0"0"23,0 0-41,0 0-45,0 0-20,0 0-11,15 11 2,12 21 9,2 10 5,0 6-3,-2 7 14,-6 4-12,-4 3 2,-7-2 10,-6-3-16,-4-4 6,0-6-6,-17-2 0,-8-5 7,-5 1-7,-6-2-22,-1-3-11,-1-1 10,2-8-28,4-3-55,4-7-81</inkml:trace>
  <inkml:trace contextRef="#ctx0" brushRef="#br0" timeOffset="143893.8597">21743 16282 86,'0'0'107,"0"0"-20,0 0-46,0 0 12,0 0 10,0 0-28,-1-13-19,1 13-16,0 0-10,6 0 10,10 10 1,5 5 5,6 2 3,6 1-8,7 3 2,3 0-3,2 3 3,1 0-2,-1 0-1,0 0 0,-6 2 1,-4-2-1,-5-3 0,-6 0-1,-6-4-6,-6-2 7,-3-2-4,-2-4 4,-4-3 0,2 0 0,-2-1 0,0 0-2,1 0 5,1 0-2,-1 1-1,3-1 0,-5-3 1,-1 1-1,-1-1 0,0-2-1,0 0 3,0 1 5,0-1-4,0 0 32,0 0 0,0 0-18,0 0 1,-1 0 8,-2 2-14,-1-1 4,4-1-9,-3 0 0,0 0 0,-2 2-7,2 0-1,-1-1-1,1 2 2,-2 0 0,-1 0 0,0 1 0,-3 1 2,-3 3-2,-4 4 0,-5 4 0,-3 8-6,-10 6 6,-5 6 0,-4 3 4,-3 3-2,2-2-1,5-3-2,8-5 5,4-3-4,6-5 0,5-3-4,0-4-6,5-3-2,1-3-60,2-4 3,4-2-31,-1-5-92,2 0-37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57:20.7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28254 14876 34,'0'0'51,"0"0"2,0 0-7,0 0 14,0 0-17,0 0-9,0 0 14,0 0-33,0-16-7,0 16-8,0 0 5,0 0-10,0 0 2,0 0 1,0 0-4,0 0-1,4 0 4,1 4 2,-1 11 1,1 2-1,1 3 1,2 2 0,0 2 2,0 3-2,1 5 0,2 1 0,-1 3 1,-1 3 2,-2-3-3,0-3 0,-1-2 1,0-8-1,-1-4 0,-2-3 0,-1-2 5,-1-2-7,-1-3 2,0-3 0,0-2 3,0-2-3,0-1-50,0-1-45,0 0-20,0 0-1</inkml:trace>
  <inkml:trace contextRef="#ctx0" brushRef="#br0" timeOffset="854.335">28197 15265 31,'0'0'35,"0"0"19,0 0-8,0 0 6,0 0-14,0 0-23,0-3-9,0 3-6,0 0-11,5 3 9,1 12 1,1 4 1,2 4 1,1-1 2,-2 1-2,3-1-1,0-1 0,1-1-4,3-3 4,-3-2 0,2-5 0,-1 1 0,-1-5-3,1 0 3,-1-3 0,3-3 10,0 0-5,3 0 14,-1-6-3,0-6 0,-2-2 10,2-3-4,-1-2-15,4-1 9,-4 1-13,0-1-3,-2 4 0,-1 1-3,-5 4-31,-2 6-60,-5 3-50</inkml:trace>
  <inkml:trace contextRef="#ctx0" brushRef="#br0" timeOffset="3713.2338">26270 15988 36,'0'0'77,"0"0"-14,0 0-17,0 0-7,0 0 4,0 0 6,-8-24-15,7 23-1,-1 1-6,2 0-8,0-1-15,0 1-4,0 0-4,0 0 1,0 0-7,0 0-1,-1 11 10,1 4 1,0 1 0,0-1-1,0-2 1,3 1-7,4-1 7,2-1-4,1-1 3,-1 0 1,1-1 1,-3-2-1,3-1-6,-1 0 6,2-2-23,2-2 11,-1-1 11,4-2 1,0 0 3,0 0-3,-3-3 0,2-8 1,-1-1 0,-1 0-1,1-3 0,-2 1 0,-1 3-2,-3 0 2,-4 3 0,-1 4 8,-3 2-8,0 2 15,0 0-15,0 0 0,0 0-11,0 9 10,0 8 2,0 4-8,3 0 7,9 1 0,-1-1-1,2-1 2,4-3-5,-4-2 4,3-5 0,-2-1-2,-1-3 3,-2-3-1,-1-3 5,0 0-5,0 0 5,1-11-5,1-9-8,0-1 8,0-2-17,-3-1 2,-3 0 14,-4 2 1,-2 1-2,0 1 2,0 3 0,-2 2 0,-4 6 7,2 3-6,-1 3 10,2 1-8,3 2-1,0 0-2,0 0-7,0 0 1,0 8-6,0 3 9,2-2 3,5 0 0,4-2 0,2 1 0,2-4-14,6 1 13,1-5-20,-1 0 10,-3 0 3,-4 0-2,-6 0 10,-3 0-3,-2 0 3,-3 0 13,0 0-6,0 0 15,0 0 4,0 0-11,0 0 9,0 0-24,0 0-13,0 0 6,0 11-3,0 0 10,0 4 6,1-1-6,4 1 2,1-3-2,2 2 0,2-6-6,0 2 6,3-3 0,1-1-4,0-1 8,3-4 0,1-1-4,2 0 0,-1-4 8,-4-11-8,3-2 0,-5-4 1,2-3 0,-1-5-2,0-4 1,0-3 0,-1-1 1,-5-1-1,-4-4 0,-2-1 7,-2 1 4,0 2 15,0 3-14,0 8-7,0 7 22,0 8-25,0 4 23,0 6 20,0 4-22,0 0-23,-2 19-33,-4 19 29,-4 10 1,1 6 6,0-1-2,4 0-1,2-5 1,3-4-2,0-5 0,2-5 1,10-2-5,7-7 5,-1-4-3,6-4 2,1-8 2,2-3 3,3-6-4,3 0 0,1-12 5,5-14-5,3-3-5,-2-9 3,-4-4-9,-5-1 10,-8 0-17,-7 1 18,-7 1 0,-8 1 0,-1 4 0,0 4 8,-1 6-5,-5 8 23,2 9-6,1 4-7,1 5 10,-2 10-23,-5 24-15,-5 15 15,-2 8 1,0 0 21,5-5-15,5-5-6,3-6 15,0-6-16,3-6 0,0-3-2,0-6 4,0-5-1,0-6-1,0-5 0,0-3-4,0-1 9,0 0-5,3-13 14,6-10-14,5-4-16,0 4 2,-2 3 14,3 5-7,-4 4-4,-2 5-8,2 5 10,2 1-2,-1 0-4,2 1 1,0 13 0,1 3 14,-2 2-12,5 2 8,0 0 0,3 0-9,1-3 1,-2-1-2,1-5-3,-1-2 4,-1-4-32,0-3-9,-2-3-33,-3 0-102</inkml:trace>
  <inkml:trace contextRef="#ctx0" brushRef="#br0" timeOffset="4233.8565">26856 15923 60,'0'0'33,"0"0"-31,0 0 2,0 0 25,0 0 3,119-23 33,-75 15-28,3 1 2,-2-1 9,-5 3-45,-2 0-2,-1 2-1,-1 0 0,0 0-21,-3-1-13,-3 3-31,-5-1-58</inkml:trace>
  <inkml:trace contextRef="#ctx0" brushRef="#br0" timeOffset="4561.9667">26817 15728 189,'0'0'49,"0"0"-24,0 0 8,0 0-29,0 0 0,0 0-4,-6-21-12,6 21-49,0 0-79</inkml:trace>
  <inkml:trace contextRef="#ctx0" brushRef="#br0" timeOffset="5587.5625">28217 15716 73,'0'0'57,"0"0"19,0 0 5,0 0-35,0 0-5,0 0 9,-3-39-27,3 39-8,0 0-14,-3 0-1,3 1-11,-5 20-5,2 14 16,0 9 6,0 6-6,3 1-1,0-3 1,0-3 0,15-6-4,6-4 2,4-5 1,-1-5-3,6-4 4,-1-3 0,0-5 7,3-6-7,1-7 0,3 0-1,2-1 6,2-18 0,-1-3-5,0-8 0,-5-5 7,-6-2-7,-3-6 2,-5 0 4,0-4-4,-7-3 20,-4 1-12,-2 1 2,-5 4 10,-2 5-11,0 4-9,0 8-2,-2 8 4,-3 8-9,0 8-23,1 3-58,-2 9-111,-5 18 115,-2 10 22,-1 3-28</inkml:trace>
  <inkml:trace contextRef="#ctx0" brushRef="#br0" timeOffset="6650.1601">28922 16067 63,'0'0'84,"0"0"-7,0 0-5,0 0-26,0 0-5,0 0-33,-4-14-8,4 14-6,0 0-10,0 0 4,0 0 12,7 0 9,4 4-9,-1-3 2,1 0-7,0-1 5,5 0 0,3 0 11,1-6-7,2-7 5,-3-5-5,-2-3 0,-3-3 7,-2-2-11,-1-1 1,-2 0 6,-3 1-1,0 2-4,-3 5 3,-2 2-2,-1 6 47,0 4-9,0 4-3,0 2 13,0 1-16,0 0-35,0 0-1,0 23-27,-9 12 28,-3 11 2,0 5 0,3 1 2,5-1-3,2 1 3,1-1-4,1-2 5,0-2-2,0 1-3,0-1 0,0 0 2,0 2 0,0-4-2,0-1 0,0-5 2,0-7-8,0-8 6,0-8-15,0-5 8,0-5-4,0-6 1,1 0 2,1 0 8,-1-3 18,4-17-18,1-7-3,2-9-9,-3-6 2,0-2-9,-5-1 3,0 1-20,0 5 31,-9 6-11,1 6 11,-1 7 4,0 2 2,1 6-1,3 2 4,1 1-3,4 1 10,0 1-11,0-2-6,7 1 3,14-1-12,7 0 7,4 3 5,0-2-4,0 3 4,-4 0-46,-1 2-42,-7-2-102</inkml:trace>
  <inkml:trace contextRef="#ctx0" brushRef="#br0" timeOffset="11813.1569">4110 17041 10,'0'0'56,"0"0"44,0 0-36,0 0-28,0 0-8,0 0 28,0 0-16,0-50-6,0 50-21,0 0-9,0 0-4,0 0-1,0 0-18,0 4-11,0 13 28,0 6 2,0 5 0,-1 6 0,-1 3 12,2 7-12,0 1 0,0 5 7,0-3-7,2 3 0,11-2 0,0-2 1,8-4-1,6-6 1,3-5-1,3 0 5,1-6-1,8-7-3,-1-4-2,1-11 3,4-3 3,-1 0-4,0-18 4,1-3 2,-4-5-7,-2-3 7,-2-4-7,-7-3 0,-1-1 9,-8-2-9,-7-2 1,-6-3 8,-6-1-7,-3-3 10,0-3-9,-1-1-3,-10 1 10,2 3-7,3 2-3,-1 8 0,7 12-2,-2 10-6,-1 12-16,2 4-48,-2 9-109</inkml:trace>
  <inkml:trace contextRef="#ctx0" brushRef="#br0" timeOffset="13015.1899">5236 17475 138,'0'0'104,"0"0"-103,0 0-1,0 0-15,0 0 10,0 0 6,8 13-1,5-6 23,-1-1-20,-1-1 5,2-2 7,-1 0-14,1-3 5,1 0 1,2-2-7,2-11 20,0-2-15,-1-3 2,-4-7-6,-4 0-1,-3-3 16,0-4-14,-2-3-1,-1 0 3,-3-1-3,0 2 1,0 1-1,0 4 2,0 5 13,-3 4 12,-7 4 14,5 7-8,-1 1-5,0 5 4,2 3-25,2 0 4,-2 2-22,4 24 10,0 13-8,0 12 8,0 9 8,0 2 13,0 1-2,7-3 0,2 0 2,2 0-21,2 4 0,2-4 0,3-3 2,3-6 2,3-5-3,-2-6 1,2-5 11,-6-8-13,0-8 0,-6-6 0,-5-8-10,5-5 3,0 0 7,6-7 1,0-17 17,-2-5-18,-5-4-18,-8-3-13,-3-2-7,0-4 15,-18 0 3,-6-1-24,-4 5 24,-7 2 0,1 5 9,0 9 10,1 4 1,6 4 1,11 4 1,7 2 10,6 2 12,3 0-24,0-3-11,23 0 6,16-3 5,10-3 0,4 2 0,-1-1-47,-3 2-4,-7 1-74,-9 4-51</inkml:trace>
  <inkml:trace contextRef="#ctx0" brushRef="#br0" timeOffset="13432.1241">6349 17102 465,'0'0'110,"0"0"-60,0 0-16,0 0-34,0 0-1,0 0-4,-4-15-49,4 23-59,0 10 70,0 3-67,0-5-98</inkml:trace>
  <inkml:trace contextRef="#ctx0" brushRef="#br0" timeOffset="13635.2341">6398 17586 559,'0'0'131,"0"0"-128,0 0-3,0 0 25,0 0-10,0 0-15,2-13 0,-2 12-41,0-4-27,0 1-152</inkml:trace>
  <inkml:trace contextRef="#ctx0" brushRef="#br0" timeOffset="24278.8514">29849 16119 64,'0'0'71,"0"0"-5,0 0-10,0 0 2,0 0-42,0 0 17,0 0 19,0 0-36,0 0-6,0 0 0,0 0-9,0 0 6,0 0-7,0 0-4,0 0 2,-9 5-54,-6 9 41,-5 7-74,0 0-80,-1-2 44</inkml:trace>
  <inkml:trace contextRef="#ctx0" brushRef="#br0" timeOffset="35786.3787">24893 16985 14,'0'0'47,"0"0"-29,0 0 15,0 0-6,0 0 28,0 0-25,0 0 12,-8-21-20,8 18 4,0 1 3,-1 1-21,1 1-8,0 0 15,0 0-13,-2-2 7,2 2 6,0 0-7,0 0 1,-1 0-9,1 0 1,0 0-3,-2 0-9,1 0 6,-1 8 5,2 4 0,0 1 2,0 3-4,0-1 4,0 1-7,5 1 5,2-4 0,2 2 1,1-3 3,1 0-7,0-1 3,0-2-2,3-3-4,2-3 5,-1 0-5,1-3-1,0 2-12,-3-2-5,0 0 10,-1 0-11,-4 0 12,1-2-1,-2-4 8,0 0 1,-1-3-11,-1 0 15,0 0 0,-2-3 1,-2 1 0,1 1 0,-2 1 0,0 0 2,0 3 2,0 0 2,0 2 1,0 3-5,0-2 29,0 3-8,0 0-23,0 0-1,0 0-18,3 4 13,4 10 6,2 0 0,0-3-1,3 3 1,-2-1 0,2-3 0,0-1 3,-1-3-2,-1 0-1,3-5 0,-2-1-4,-1 0 4,2 0-4,-3 0 3,-1-3-6,2-7 4,-3-4 0,0-2 3,-3-1-1,-2 2 1,-2 2 0,0-1 3,0 2 1,0 5 6,-2 1 13,-1 3-19,2 1 25,-1 0-19,2 2-4,0 0-6,0 0-4,0 0-13,0 0-6,0 7 22,5 0-4,5 1 5,-1-2 0,3-3-3,1 1 6,2-4-7,0 0 2,0 0-11,0 0 0,-3-7-5,4-4-13,-2-4 20,2-6 5,1-3 6,-1-6 0,-4-3 0,0-2 0,-3 2 0,-3 0 0,-5 4 7,-1 4 3,0 4 7,0 6 3,0 4 32,0 5-7,0 3-19,0 2-7,0 1-19,0 0-2,0 7-16,0 17 12,-3 12 6,0 8 7,0 2-7,0 6 16,0-9 4,0-1-14,0-5 1,0-4 3,2-5-8,1-4 6,-2-4-7,2-2-1,0-5 2,0 0 0,0-6-2,0-4 0,0 0 1,0-3-1,0 0 0,0 0 0,0-3 6,3-12-6,9-6-32,0-2-3,0 1-11,0 2 32,-1 2-11,-2 5 13,2 1 11,1 2-8,-1 3 0,-1 4 6,2 0-1,0 3 2,2 0-2,5 0-1,0 0 4,2 9 0,1 0 1,-2 3-1,-1 0 2,1 2-1,-4-2 0,2 0 0,-1-2 0,0-2 2,0-2 0,-2-3-2,-2-3 0,-3 0 3,-1 0-2,-1 0 2,1-9 10,0-5-10,-3-4 1,-2-1 5,-4-2-1,0 1 30,0 1-15,0 3-6,0 4 5,-1 5-5,1 2 1,-2 4-11,2 1-7,0 0 0,0 12-20,0 4 18,9 4 2,-1-1 3,4-2-3,-2 0-3,3-4-11,4-1 4,2-1-19,1-2 21,2-4-32,3-1-34,-1-4-8,5 0-47</inkml:trace>
  <inkml:trace contextRef="#ctx0" brushRef="#br0" timeOffset="36036.3655">26041 16794 231,'0'0'82,"0"0"-31,0 0-51,0 0-8,0 0-10,0 0-79,-4-4-25,4 6 56</inkml:trace>
  <inkml:trace contextRef="#ctx0" brushRef="#br0" timeOffset="37390.0718">26350 16857 3,'0'0'32,"0"0"20,0 0-13,0 0 23,0 0-7,0 0-11,-70-17-23,61 21-4,2 10-17,-1 4 5,1 7-9,1 3 8,3 4-1,1-1-3,2 1 0,0-2 5,0-3 0,5-4-5,8-4 0,1-5 0,2-2-7,1-6 7,5-6-2,8 0 2,4-1 17,6-16-17,2-4 9,-3-5-9,-6-2-3,-8-4-15,-8-3 10,-4-2 4,-7-6 4,-2-3-6,-1-2 4,-1 0 4,-2 3 1,0 5-1,0 6-1,0 10 10,0 6-4,0 9 16,0 6 1,0 3-3,0 0-21,0 13-11,0 20 4,-6 16 7,-2 6 19,1 3 3,1-1-4,3-8-9,0-7 8,2-6-17,1-7 2,0-5 1,0-6-3,0-4 0,0-5-3,0-6 8,0-2-9,0-1 4,0 0 0,1-4 11,10-17-6,3-8-5,0-2-12,2 2 5,-2 5 2,-1 4 5,-1 8-8,-1 5 7,0 7-16,-2 0 13,1 6 1,1 12 2,1 1-3,-2 4 4,1-2 0,0-1 2,0-2-2,3-3 0,-2 0-2,3-2-1,-3-1-23,2 0 12,-4-2-34,0-4-27,0-4-45,-1-2-2</inkml:trace>
  <inkml:trace contextRef="#ctx0" brushRef="#br0" timeOffset="38727.8036">27718 16840 4,'0'0'55,"0"0"-16,0 0 80,0 0-40,0 0-29,0 0-21,0-48-3,0 42 59,-4 0-56,-2 0-13,-1 2 5,-1 1-21,-1 1-1,-3 1-3,-4 1-17,-2 0 21,0 0 16,-1 0-14,0 0 2,3 0 3,1 6-7,-1 3-2,2 3 2,3 0-6,0 4 6,5 2-9,1 3 2,4 0 4,1-1 1,0 0-4,0-2 5,12-2-2,5-1 5,5-1-2,5-5 7,4-1-7,3-5 7,2-3-7,3 0 3,-5 0-6,-3 0-27,-4-5-49,-6-1-42,-4 0-57</inkml:trace>
  <inkml:trace contextRef="#ctx0" brushRef="#br0" timeOffset="39821.4899">28105 16809 41,'0'0'64,"0"0"-6,0 0 10,0 0 33,0 0-32,0 0-48,-15-57 25,10 54-7,-4 1-34,-1 2-10,-4 0 6,-3 8-1,-1 13 6,-3 4-5,6 6-1,0-3 0,4-1 1,7-3-6,2-3 5,2-1-2,0-5-2,0-3 4,3-3 0,8-3-2,1-3 4,6-3 4,1 0-6,4-3-10,2-12-23,-1-3-19,-3-3 7,-8-2 11,-4 0 34,-4 5-3,-3 2 6,-2 4-3,0 4 12,0 4 2,0 4 23,0 0-37,0 0-2,0 3-6,0 11 2,0 4 6,5-2 1,-2 1 1,2-2-2,2-2 0,5-3 0,-2-3-3,1-3 3,-1-2-3,2-2 0,3 0-5,2 0 3,-1-13 0,-1-5-4,-1-5 3,0-2 6,3 3 0,4 0-2,-1 5 5,0 5-6,-1 6 2,-3 6-9,-5 0 8,-2 4-5,0 13 1,-5 4 2,2 0 8,-4 0-2,1 0 0,-3-3 0,0-1 9,0-2 6,0-3-13,0-2 1,0-3-5,0-3-2,0-2 1,0-2 1,0 0 32,0 0 19,-2-16-33,2-6-16,0-5 10,5-3-12,11 1-5,2 5-14,3 4 16,-6 9-8,-2 4 10,-7 4-4,0 3 4,2 0-7,4 10 4,1 4 8,2 3-7,0-1 4,-2 1-1,1 0 0,2-1 5,1 1-6,2-1 1,-1 1-12,1-2-45,2 0 6,0-3 0,3-1-12,1-6-32,2-1 3</inkml:trace>
  <inkml:trace contextRef="#ctx0" brushRef="#br0" timeOffset="41128.3184">29568 16482 143,'0'0'82,"0"0"20,0 0-59,0 0-4,0 0 22,0 0-50,-3-21-11,3 51-8,0 11 8,0 6 19,2-1-10,2 0 1,3-3 17,-2-2-21,0-4-4,-2-2-2,-2-4 6,2-3-4,-3-7-2,0-3 0,2-6 5,-2-3-5,0-5-3,1-2 3,1-2-1,-2 0 1,1 0 1,2 0 8,0-9 3,4-5-10,1-2-1,3-1-1,0-1 2,1-2-3,1 1 1,1 1 0,0 0-5,0 3 5,0 4 0,1 1-1,-2 3 3,2 5-10,-4 0 8,1 2-6,-2 0 4,-1 3-1,0 9 1,-3 3 1,-2 2 1,-4 1-6,0 0 2,-4 1-14,-14-1 4,-1-1 27,-1-2-18,-1-3 5,4-1 0,2-4 19,0-2-19,6-1 0,1-2-5,4-2-3,1 0 8,3 0 12,0 0-12,0 0 7,0 0-7,0 0-5,0 0 3,0 0-2,13 0 1,9 0-3,5 1 12,3-1-2,1 0-4,2 0 0,0 0 2,3 0 0,1 0-2,4-7 0,-3-7 0,1-4 1,-4-3-1,-6-3 0,-6 0-1,-8 0 2,-9 1-1,-2-1 5,-4 3-4,0 3 15,0 3-14,-3 6 10,-6 3 4,2 3-15,-1 3 0,0 0 1,-3 3 4,2 15-12,3 6 1,0 2-7,6 2 11,0 0 1,6-3-5,9 0 4,4-4-7,1-4-19,4-2-18,4-6-52,3-2 35,2-3 39,-2-4-108</inkml:trace>
  <inkml:trace contextRef="#ctx0" brushRef="#br0" timeOffset="44445.2163">30714 16732 125,'0'0'91,"0"0"0,0 0-48,0 0-5,0 0-38,0 0-9,-9-1-1,8 20 10,1 4 0,0 1 3,0-2 0,0 1-3,3-5 0,4 0 2,2-4-5,2-2-3,-2-3 3,4-3 2,0-3 0,2-3 1,2 0 0,0 0 2,2-12-4,-2-5 2,-3-2 0,-1-1 6,-4 0-5,-3 2 1,-1 6 1,-2 3-3,-1 4 9,-2 3 15,0 2 3,0 0-23,0 0-4,0 9-18,0 7 17,3 4 2,4 0 8,3-2-9,-1-3 0,4 0-3,-2-5 3,2-1 0,-1-3 2,3-1-2,0-2 1,3-3-1,0 0-2,0 0 0,-3-2-5,-2-8 7,-4-4 2,-3-1-2,-3-3 9,-1-2-7,-2 4-2,1-1 7,-1 3-7,0 3 0,0 2 1,0 3 2,0 3 2,0 3 0,0 0-5,0 0 0,0 0-6,0 0-7,10 6 12,2 4-2,2 1 0,1-1 3,1 1 0,1-2-5,0-3 7,3 0-2,1-3 2,-1-1-1,0-2 0,-2 0-1,-1 0 0,-3-13 4,-2-1-4,0-6 0,-4-1 1,-4-2 0,-1 2 1,-3-1-2,0 2-14,0 2 6,-6 1 3,-9 6-22,2 0 10,-1 4 7,1 0 7,2 4 6,2 2-7,1 1 4,3 0-6,2 0 1,2 0 2,1 0-7,0 0-16,0 0-9,0 6 25,0-1 5,3-1-2,9 0 7,4-2 11,6-2-6,-1 0 2,2 0 2,0 0 0,0 0 23,-1 0-26,2 0-5,-2 0 8,-2 0-6,-2 0-3,-6 0-2,-2 0 2,-1 3 3,-1 5-3,2-1 0,-4 4 1,-2 2 0,1 2 5,0 3-6,-2 3 0,2 2 4,0-1-2,1 0-2,0-3 6,1-1 0,2-3 8,-3-4-14,2-3 4,-1 0-4,3-3 4,2-3-1,2 0 6,2-2-3,-2 0 8,-1-3-10,-1-9-1,0-3 18,-5-3-20,-1-1 0,-1-1 7,-3 2-4,1 3 11,-3 3-13,0 3 0,0 3 32,0 3-30,0 3-1,0 0 10,0 0-13,0 0-29,0 12 25,-2 3 4,1 2 4,1-1-4,0-1 0,0-2-1,4 0 1,8-2-7,1-1-1,5-4 6,2-2-7,2-1 9,0-3 0,0 0-3,-2 0 3,-5-5 0,-3-6 0,-3-4 2,-2-3 10,2-3-12,0-7 0,3 0 5,-1-6-5,-1-2 1,2-3-1,-2-2 0,3 2 1,-5-3 4,-3 3-5,-4 3 4,-1 6 7,0 11 11,0 5-12,0 8 21,0 4 12,0 2-35,0 0-2,0 0-6,-1 14-24,-5 19 23,-4 11 1,3 4 0,6 3-6,1-3 9,0-3-3,5-4 0,5-5-3,0-6 2,1-3 0,4-6-8,1-4 6,3-5 1,5-4-3,-1-4-15,4-4 12,-1 0 7,3 0-14,-5-9 15,-2-6-3,-4-6 4,-2-5-1,-2-2 9,0-4-9,2-1 0,1-4 0,-2-3-5,2 0-3,-5-3 3,-3 3 5,1 4-1,-4 4 4,-4 7 4,-2 5-1,0 4-6,0 2 27,0 5-16,0 3-3,-3 1 17,1 5-13,1 0-12,-1 0-4,-1 14-22,-1 16 25,-1 15-8,2 5 9,3 0 0,0 0 3,0-3-5,0-3 2,3-5 0,7-3-1,3-6 1,3-3-3,-1-4 1,4-5 2,-4-6 2,3-3-2,2-5 1,3-4 5,4 0-6,-1 0 0,-1-8 3,-2-9-1,-1-3-4,-4-2-4,-3-4-8,-4 0 10,-3 0-24,-4 0-9,-4 3 35,0 4-4,0 4 6,-6 3-17,-5 4-19,-1 6 21,-2 2 15,1 0 1,2 10-1,4 7-8,0 2-8,4 2 7,1 0 9,2 0 0,0-3-3,0 0 0,12-4 1,-2-2 2,2-1 4,2-4-4,-2-4 0,2-2 9,4-1-9,6 0 6,3-15 2,0-3-7,-4-3 3,-3 2-4,-4-3 1,1 6 6,-2 1-1,0 3 3,0 6-2,-3 5-6,-3 1-2,-1 0-1,-1 13 2,-3 5 3,-1 3 3,-3-1 8,0-1 11,0 1-21,0-4 12,0 1-5,0-4-10,0 0 10,-1-5-9,-2-5-2,1 0 0,2-3 2,0 0 15,0 0-1,0 0 5,0-13 34,0-6-55,6-4 0,5 0-3,3 3-1,2 4-11,0 4-3,-3 3 0,1 3 18,-2 5-6,-5 1-8,2 0-1,-2 0-2,-1 5 14,5 6-7,-1 3 9,-1 2-5,3 0 6,3 3-6,-1-3 4,2 0-17,-2-3-13,-1-1 7,-1-3-4,2-3 11,0-3-15,4-3-70,-5 0-41</inkml:trace>
  <inkml:trace contextRef="#ctx0" brushRef="#br0" timeOffset="45330.1973">31821 16530 3,'0'0'72,"0"0"-56,0 0 11,0 0-2,0 0-24,0 0 10,20-15-11,-2 12 0,6 2 29,7-1-2,9 1 5,6-2-6,9-1 3,7-1 6,3 2-10,4-2-17,4 2 14,0-1-15,2-2 0,-1 0-1,-8 1-5,-6-1 18,-12 0-18,-10 0 0,-11 2 8,-9 1-9,-6-1 0,-6 3 0,-3-1-20,-2 2-29,-1 0-73,0 0-42</inkml:trace>
  <inkml:trace contextRef="#ctx0" brushRef="#br0" timeOffset="45783.3013">31869 16368 187,'0'0'69,"0"0"-63,0 0-6,0 0-1,0 0-63,0 0-60</inkml:trace>
  <inkml:trace contextRef="#ctx0" brushRef="#br0" timeOffset="48185.9895">24482 17918 109,'0'0'42,"0"0"-5,0 0 14,0 0-26,0 0-2,0 0-11,-1-41 48,-4 34-28,2-1-21,-4 2 37,1 2-26,-2 0-14,-1-1-7,-1 0-1,1 4 0,-3-1-9,-1 2 9,-2 0 8,-1 0-8,0 0-1,0 2-6,1 13 7,-1 6-3,4 3 3,0 3 0,5 0-2,2 0 2,5-2-6,0-1 5,0-5 0,2-2-3,7-4 4,1-2 0,-1-4 0,1-5 0,4-2 0,-1 0 4,3-2-4,0-13-3,0-4-14,-4-6 11,-3 0 0,0-2 6,-5 1 0,1 4 0,-2 5 0,-2 7 2,1 0-1,-2 9 6,0 1 35,0 0-42,0 4-24,0 16 22,4 5 4,3 0-3,1-4 1,1 0 0,4-3-1,-1-3 1,0-1 0,5-4-1,-2-4 3,4-1-1,2-5-1,-2 0-2,4 0-3,0-8-13,0-10-17,-2-6 17,0-6 7,-5-6 9,-1-3-3,-4 0 5,-3 3 5,-3 4-5,-4 9 21,-1 8 13,0 8-3,0 7 27,0 0-50,3 4-8,3 19 0,5 6-7,5 2 7,-1-1 3,8-2-1,-1-1 0,2-2-2,-3-6 2,-5 0-1,-5-1-1,-7-3-3,-4-4 2,0 0-13,-7-2 4,-10-6-3,-4 0-9,0-3-8,-1 0-60,2 0 34,1 0-155</inkml:trace>
  <inkml:trace contextRef="#ctx0" brushRef="#br0" timeOffset="49232.8077">25592 17673 51,'0'0'60,"0"0"13,0 0-10,0 0-12,0 0-32,0 0-19,-7 6-10,7 21 9,0 6 2,0 2 12,0 1-7,3 0-2,6-2 4,4-2-7,2-3 3,4-3-4,7-4-4,-1-2 4,4-4 0,-1-6 1,-1-3-1,-2-6 2,2-1 1,-3 0 3,-3-12 3,1-8 35,-5-2 13,1-5-31,-6-5 5,-2-1-3,-3-3-11,-4-2-4,-1 2-9,-2 2-1,0-2-3,0 7-3,0 8-12,0 9-18,0 10-23,0 2-39,0 2-155</inkml:trace>
  <inkml:trace contextRef="#ctx0" brushRef="#br0" timeOffset="49625.4323">26240 17637 66,'0'0'3,"0"0"13,0 0 23,0 0 42,0 0 1,0 0-82,6-8-1,-6 40-8,0 6 18,0-1-2,0 1 9,0-5-11,0-5 5,3-1-9,4-2-1,1-7 0,-2-2-4,0-4-25,-2-3-16,-1-1-41,0-8-20</inkml:trace>
  <inkml:trace contextRef="#ctx0" brushRef="#br0" timeOffset="50016.0366">26317 17714 12,'0'0'51,"0"0"22,-7-84-36,7 68 3,0 7 16,0 5-50,0 4 5,0 0-10,5 13 6,3 17-7,1 8 13,0 2 4,3 1-3,-1-6-8,2 0 1,4-7-3,0-1-4,1-4 5,2-5-5,-1-5 0,-1-4 4,0-4-2,-5-4-2,1-1 6,-2 0 1,0-7 29,-1-13 11,-2-2-3,-1-9-8,-2 2-31,-4-3 0,-2 0 4,0 1 3,0-2-2,-9-1-10,-1 9 0,-3 4-3,4 6-7,0 9-38,5 3-16,4 3-30,0 0-81</inkml:trace>
  <inkml:trace contextRef="#ctx0" brushRef="#br0" timeOffset="50312.8952">26740 17566 145,'0'0'35,"0"0"20,0 0-52,0 0 10,0 0-6,0 0-4,55-29 0,-33 28-1,-1 1-2,2 0 0,0 0-16,-2 0-67,-1 0-61</inkml:trace>
  <inkml:trace contextRef="#ctx0" brushRef="#br0" timeOffset="50516.0093">26842 17609 4,'0'0'40,"0"0"16,0 92-22,0-58 6,0-6-22,0-1 16,0-1-16,3-4-18,3 1 1,-1-1-1,0 0 0,-1-4-23,-1-2-10,3-4-50,-5-1-22</inkml:trace>
  <inkml:trace contextRef="#ctx0" brushRef="#br0" timeOffset="50703.5022">26855 17971 7,'0'0'54,"0"0"21,0 0 9,0 0-30,0 0 15,0 0-54,9-53-15,8 47 2,2 3-2,1 2 0,4 1 0,-2 0-2,2 0 2,2 0-32,2 0-50,6 0-56</inkml:trace>
  <inkml:trace contextRef="#ctx0" brushRef="#br0" timeOffset="51078.4816">27280 17518 188,'0'0'50,"0"0"-50,0 0 13,0 0 7,0 0-17,0 0 6,65-23-6,-41 23 24,0 0-4,5 0-20,-1 0 4,0 0-7,1 0-3,-4 0-14,-3 0-54,-7 0-60</inkml:trace>
  <inkml:trace contextRef="#ctx0" brushRef="#br0" timeOffset="51306.7505">27468 17498 11,'0'0'63,"0"0"-40,0 0 10,0 0 1,0 0-11,0 0 14,-2 90-17,10-62 6,-2 3-4,2 1-14,0 1 4,0-2-10,-1 0-1,3-4-1,2 0-2,2 0-51,5-5-2,0-2-84</inkml:trace>
  <inkml:trace contextRef="#ctx0" brushRef="#br0" timeOffset="51744.2232">27936 17506 11,'0'0'20,"0"0"21,0 0 11,0 0 15,0 0-29,0 0-7,-64 74 21,53-38-24,-2 1-3,3-2-5,2-2-10,4-8-10,0-3-4,2-4 4,2-3 0,0-4 4,0-4-4,0-1 3,0-3-3,0 0-21,0-3-81,0 0 41,10 0 41,7 0-38,0-9-48</inkml:trace>
  <inkml:trace contextRef="#ctx0" brushRef="#br0" timeOffset="51994.2109">27977 17495 38,'0'0'88,"0"0"25,0 0-19,0 0-7,0 0-26,0 0-27,25-74-34,-12 92-1,1 11 1,-1 6 33,-4 4-8,-3 3-8,-1 0 15,1 0-24,-1-3-7,0-4 5,2-3-4,2-10-4,0 1 2,-3-5-48,-1-3 27,-1-6-67,-2-1-21,-2-8-58</inkml:trace>
  <inkml:trace contextRef="#ctx0" brushRef="#br0" timeOffset="52166.077">27988 17704 19,'0'0'25,"0"0"11,0 0-6,0 0-2,0 0-15,0 0 0,80-31-13,-60 31-4,1 0-83</inkml:trace>
  <inkml:trace contextRef="#ctx0" brushRef="#br0" timeOffset="52650.4263">28330 17453 44,'0'0'182,"0"0"-40,0 0-121,0 0-21,0 0 0,0 0 21,-27 112 6,23-69-18,2-1 4,2-3 7,0 0-18,0-4 2,0-6-4,2-4-3,2-5-20,2-3-62,2-7-7,0-7-84</inkml:trace>
  <inkml:trace contextRef="#ctx0" brushRef="#br0" timeOffset="53115.4322">28390 17515 63,'0'0'34,"0"0"16,0 0-13,45-80-16,-34 71 17,-3 4-1,-4 2 0,-1 3-3,2 0-25,2 0-7,2 14-2,0 3 2,-3-1-7,-4 4 10,-2-4-13,0 2 8,-5-1 0,-7-2-3,-2-3 3,-2-2-2,3-3-10,-2-3 4,0 0-19,0 1 18,2-3-19,1-1 4,3-1 24,4 0 4,4 0 4,1 0 11,0 0 11,0 0-27,0 0-3,1 6-5,14 6 5,8 3 3,8 6 7,6 0 7,9 0 22,4 2-19,-1-2-15,-2 0 3,-8 0-8,-4-1 0,-5-1-10,-8-1-47,-2-4-58,-10-4-22</inkml:trace>
  <inkml:trace contextRef="#ctx0" brushRef="#br0" timeOffset="53671.0222">29021 17410 141,'0'0'133,"0"0"-38,0 0-54,0 0-41,0 0-16,0 0 16,-31 85 21,17-49-2,-1 3-11,3-1 6,2 4-12,-1-6-2,4-1 0,1-2 5,1-6-10,1-1-38,2-2-51,2-7-54</inkml:trace>
  <inkml:trace contextRef="#ctx0" brushRef="#br0" timeOffset="53921.0105">28915 17410 170,'0'0'90,"0"0"19,0 0-103,0 0-6,0 0-4,0 0 1,1 55 6,5-34-6,2 0 1,1 3-33,3 0-57,0-4-73</inkml:trace>
  <inkml:trace contextRef="#ctx0" brushRef="#br0" timeOffset="55326.6888">28783 17265 56,'0'0'69,"0"0"1,0 0-7,0 0 44,0 0-53,0 0-18,0-15-17,0 15-1,0 0 4,0 0-22,2 0-1,7 9 0,3 8-4,6 2 5,0 2 1,0 3 2,-1 2-1,-1-3-2,-2-2 1,-2-3-1,-1-3 0,1-2-1,-3-2-17,3-3-55,1-3-55,-1-5-91</inkml:trace>
  <inkml:trace contextRef="#ctx0" brushRef="#br0" timeOffset="55779.7853">29146 17260 22,'0'0'52,"0"0"-26,0 0-15,0 0 52,0 0-17,0 0-34,9-16-12,-9 16-15,0 0 15,0 8 0,0 2 6,-2 2 15,-3 2-2,-1-1 4,0 5 5,-2-3-22,-3 5-2,0 2-4,-1 1 0,-4-1-7,2 0-18,-1-1-51,2 0 36,0 0-56</inkml:trace>
  <inkml:trace contextRef="#ctx0" brushRef="#br0" timeOffset="57690.3559">29852 17394 156,'0'0'104,"0"0"-33,0 0-50,0 0-21,0 0-3,0 0 3,12 88 28,-6-49-15,-5 2 4,2 1-8,0 0-6,0-3 5,-1-3-8,1-4-4,0-8 3,1-5-74,-1-5-34,-2-8-57</inkml:trace>
  <inkml:trace contextRef="#ctx0" brushRef="#br0" timeOffset="58284.0716">29868 17417 49,'0'0'101,"0"0"0,0 0-46,0 0-24,0 0-2,36-80-12,-25 73 3,-1 7-8,-1 0 9,0 0-21,4 10 5,-2 8-5,-2 8 6,-1 1 0,-3-2 20,-2 3-19,0-6-2,-1-1 3,1-3-7,0-2 5,-3-5-6,1-3 0,-1-2-4,0-5 4,0 1 0,0-2 3,2 0-3,1 0 23,1-10-16,3-12-2,4-3 0,4-5-4,1-2-1,2 3 0,2 1 3,0 5-6,0 5 3,-5 6 0,-5 6 1,-3 5-1,-3 1-5,0 0 2,4 7-7,2 11 8,-1 6 1,0 5 1,-3 1 5,-3 3-4,-3-4-1,0 2 0,0 1 4,0-3-4,-6-1 3,3-1-1,0 1-4,3-6-1,0-2-42,0-5-75,0-8-45,1-7-41</inkml:trace>
  <inkml:trace contextRef="#ctx0" brushRef="#br0" timeOffset="58862.1701">30553 17404 135,'0'0'63,"0"0"-43,0 0 45,0 0 41,0 0-106,0 0 17,6 27-19,-16 12 4,-5 1 42,1 4-11,1-2-21,2-3 8,4 1-16,1-9-1,3-5 0,-2-5-2,1-10-1,3-1 0,-1-7-1,2-3 0,0 0 2,0-2-1,0-19 28,0-11-25,10-10-3,1-4 2,4-4 0,3 0-2,-2 1 0,-1 3 0,1 4-1,-1 4 1,0 9 0,-1 8 4,-4 9-4,-3 6 22,-4 4 9,-3 2-17,5 0-14,1 15-6,2 15 0,0 11 6,-5 4 9,-3 2 3,0-2 14,0 0-20,0-1 2,0-1-3,3-4-5,5-4 0,1-3-2,1-8 1,-1 0-44,-3-6-39,-1-4-16,-1-7-71,-2-7-65</inkml:trace>
  <inkml:trace contextRef="#ctx0" brushRef="#br0" timeOffset="59074.8008">30519 17634 111,'0'0'107,"0"0"-99,0 0-6,0 0 2,0 0-4,88-38-1,-66 38 1,-4 0-30,0 0-60,-3 0-21</inkml:trace>
  <inkml:trace contextRef="#ctx0" brushRef="#br0" timeOffset="59402.9086">30890 17363 156,'0'0'106,"0"0"-42,0 0-20,0 0 1,0 0-20,0 0-24,109-15 1,-69 13 1,5 2-2,-2 0-2,-5 0-2,-7 0-45,-7 0-46,-11 2-50</inkml:trace>
  <inkml:trace contextRef="#ctx0" brushRef="#br0" timeOffset="59621.6463">31120 17381 119,'0'0'113,"0"0"-108,0 0 6,0 0 48,-45 83 0,36-59-31,5 4-6,0 4-15,4 0-3,0 2 2,0 4-6,0-4-5,0 1 4,0-6-56,7-5-91,5-8 18</inkml:trace>
  <inkml:trace contextRef="#ctx0" brushRef="#br0" timeOffset="60012.2493">31469 17357 207,'0'0'146,"0"0"-53,0 0-72,0 0-21,0 0 0,-22 86 11,13-41 0,4-2 0,2 3-10,3-4 7,0 0-8,0-6 0,0-6 5,0-4-5,3-5-1,2-8-27,-1-2-44,5-7-9,4-4-43,1 0-48</inkml:trace>
  <inkml:trace contextRef="#ctx0" brushRef="#br0" timeOffset="60496.5984">31581 17324 37,'0'0'54,"0"0"92,0 0-45,30-90-44,-12 76 3,-1 5-30,-1 6-6,0 3-6,-3 0-9,0 7-9,0 14 0,-6 8 0,-4 5 3,-3 7-3,-6-3 0,-17 1-10,-10-3 10,-3-3-48,-5-7-14,3-5-8,11-8 61,6-5-10,12-7 19,5-1 13,4 0-2,0-4-10,0-3 15,4 2-4,9 3-10,5 2 0,2 0-1,5 0 17,2 4 2,3 6 8,1 4 9,-1 2-24,-2 4-3,-3 4-9,-2 4-1,-1 1 3,2-1-3,-3 1-4,-3-5 2,3-3-40,-4-4 3,2-2-34,0-6-78,1-8-10</inkml:trace>
  <inkml:trace contextRef="#ctx0" brushRef="#br0" timeOffset="60787.9845">32029 17384 298,'0'0'108,"0"0"18,0 0-52,0 0-37,0 0-32,0 0-4,34-59-1,-9 54 0,4 4 4,0 1-4,0 0-4,-3 0 4,-3 0-57,-4 0-41,-3 0-28,-6 0-31,-6 3-12</inkml:trace>
  <inkml:trace contextRef="#ctx0" brushRef="#br0" timeOffset="61006.6033">32221 17327 9,'0'0'33,"0"0"3,0 0 11,0 0 20,-37 80-20,29-49 8,2 5 6,1-3-19,0 5-7,2-2-21,1 3-11,1 2 9,-2-8-12,-2 0 6,-2-6-12,-5-1-6,2-5-84,0-3-71,0-7-19</inkml:trace>
  <inkml:trace contextRef="#ctx0" brushRef="#br0" timeOffset="61194.0932">32006 17807 18,'0'0'39,"0"0"54,0 0-24,85-26 6,-49 20-31,3 0-27,3 1-2,-2 1-2,-4 1-12,-2 2-1,-2-1-22,-7 2-90,-4-1-50</inkml:trace>
  <inkml:trace contextRef="#ctx0" brushRef="#br0" timeOffset="61615.9487">32873 17346 42,'0'0'133,"0"0"9,0 0-29,0 0-4,0 0-60,0 0-34,-64 17-15,33 13 8,-4 3 1,-1 5-9,2-4 2,1 1 0,2 1 3,3 0-9,4-1 4,3-2-5,7-5-21,2-2-17,2-3 1,3-4-7,1-4-39,1-4-48,5-8-21</inkml:trace>
  <inkml:trace contextRef="#ctx0" brushRef="#br0" timeOffset="61944.0585">32594 17334 264,'0'0'93,"0"0"-46,0 0-34,0 0-13,0 0-4,0 0 1,39 65 3,-26-32 11,5-1-11,0-1 2,1-2-2,4 1 0,-2-3 5,1 0-4,2 0-1,-3-1 4,3-5-4,0-2-7,-4 0-2,-1-4-53,-6-2-68,-4-4-29</inkml:trace>
  <inkml:trace contextRef="#ctx0" brushRef="#br0" timeOffset="62360.3085">33182 17768 572,'0'0'29,"0"0"-29,0 0-32,0 0 32,0 0 0,0 0-67,0-14-149,-6 14-21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0:39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13237 1107 255,'0'0'132,"0"0"-50,0 0 5,0 0-74,0 0 21,0 0-3,0 0-15,0-20 23,0 20-38,0 11 1,0 16 21,2 12 6,1 11 20,0 7-46,-1 2 4,-2-2 3,1-3-9,1-3-1,-1-6 0,1-4 15,-2-7-31,3-5-12,2-6-78,0-5-14,1-9-158</inkml:trace>
  <inkml:trace contextRef="#ctx0" brushRef="#br0" timeOffset="485.4598">13120 1003 370,'0'0'53,"0"0"30,0 0-63,0 0 49,42-87-32,-19 75-32,3 3 47,2 3-23,8 6-17,4 0 44,8 22-55,5 17 36,6 16-24,-5 8 10,-8 3-10,-12 0-13,-6-3 8,-11-3-16,-1-1 23,-10-5-15,-6-4 0,0-2 11,-27-3 1,-10-1-10,-10-6 0,-11-4 15,-3-5-13,2-5-4,2-6 0,11-7-14,7-7 4,3-4-43,5 0-46,7-17-19,9-11-122</inkml:trace>
  <inkml:trace contextRef="#ctx0" brushRef="#br0" timeOffset="986.8132">13880 1119 486,'0'0'66,"0"0"-33,0 0-22,0 0 20,0 96 75,0-43-53,0 1-31,0-1 27,0-7-40,0-5-6,0-8-3,0-1 21,2-5-47,1-5 26,5-2-14,-4-8-20,2-9-152,3-3-62,-5 0-134</inkml:trace>
  <inkml:trace contextRef="#ctx0" brushRef="#br0" timeOffset="1218.6096">13927 1069 356,'0'0'76,"0"0"10,0 0-19,13-78-35,7 63 0,4 0-26,2 6 17,0 6-8,2 1-6,2 2 10,3 2-19,1 10-4,-3 6-18,-5 1-181,-13 3-127</inkml:trace>
  <inkml:trace contextRef="#ctx0" brushRef="#br0" timeOffset="1411.8405">13919 1366 211,'0'0'37,"0"0"8,0 0 76,0 0-40,91 3-50,-58-8-11,-6 5 1,-2 0-6,-8 0-30,-11 8-13,-6 7-234</inkml:trace>
  <inkml:trace contextRef="#ctx0" brushRef="#br0" timeOffset="1603.8025">13902 1646 241,'0'0'54,"0"0"33,0 0 79,0 0-122,101 1 2,-62-8 17,3-3-58,-4 3 13,-2-1-18,-6 5-27,-3 0-45,-5-1-213</inkml:trace>
  <inkml:trace contextRef="#ctx0" brushRef="#br0" timeOffset="2051.7935">14425 1096 181,'0'0'458,"0"0"-334,0 0-89,0 0 12,0 0-46,0 0 6,-19 32-14,19 18 14,1 8 4,7 3 13,2-4-12,7-6 0,2-7-12,3-5 6,5-10-16,0-1 17,1-8-7,4-7 0,2-8 6,5-5-7,4 0 1,-1-17 0,-8-7-1,-4-5 7,-9-4-6,-9-5 0,-3-2 14,-8-4-14,-1-1 0,0 1 6,0 3-16,-10 4 10,1 6-23,0 5-32,3 6-179,5 7-161</inkml:trace>
  <inkml:trace contextRef="#ctx0" brushRef="#br0" timeOffset="2405.9832">15035 998 596,'0'0'22,"0"0"-3,0 0 0,0 0 29,0 0-48,0 0 2,48-14 15,-12 22 4,4-3 22,8-4-14,0-1-26,5 0 20,-1 0-23,-2 0 5,-7-6-12,-9 3-9,-10 1-105,-13 2-120,-10 0-185</inkml:trace>
  <inkml:trace contextRef="#ctx0" brushRef="#br0" timeOffset="2668.6075">15301 1027 18,'0'0'465,"0"0"-428,0 0 58,-15 99 15,12-60-42,3 2 1,0-2-51,0 0 10,0 2-27,0-2 20,3-3-16,3 2-5,-5-5 0,-1-1-3,0-5 7,0-3-8,0-5-15,0-5-77,2-5-62,4-8-145</inkml:trace>
  <inkml:trace contextRef="#ctx0" brushRef="#br0" timeOffset="3154.3236">15899 1089 454,'0'0'61,"0"0"-48,0 0 28,0 0 33,-16-84-38,7 70 40,0 0-29,-5-1-14,-5 5 14,-5 1-45,2 7 20,-5 2-22,2 3 10,2 20-16,5 7 6,3 7 0,8 7-7,7 1 10,0 2-3,18-2 0,19-1 3,11-4-10,9 1 7,1-6 0,-3-5-5,-9-3 15,-13-5-10,-12-3 0,-15-1 6,-6-3-10,-3 0 4,-24-2 0,-7-1 18,-8-1-7,-1-3-3,1-6-8,3-2 11,2 0-28,4 0 1,0 0-54,5 0-82,1-2-174</inkml:trace>
  <inkml:trace contextRef="#ctx0" brushRef="#br0" timeOffset="3909.4214">16600 956 99,'0'0'69,"0"0"31,0 0 19,0 0-19,0 0-13,0 0 16,-95-1-39,73 1 6,-5 12-29,-5 10-33,0 12 9,-6 9-17,5 7 4,5 4 6,9 0 1,10-2-4,9 0 4,0-4 5,10-4-7,11-4 4,9-6-3,9-9-16,8-7 11,8-10-5,4-7 0,0-1-16,-3-1 14,-9-14-103,-12-5-250</inkml:trace>
  <inkml:trace contextRef="#ctx0" brushRef="#br0" timeOffset="5598.3233">16955 920 343,'0'0'175,"0"0"-127,0 0 22,0 0-41,0 0 8,0 0 2,0-3-32,0 30-7,3 11 58,3 9-25,-4 5 11,-2 1-37,3-2 3,-2-4-1,2-3 10,0-1-18,1-4-1,-1-4 2,-2-5-23,-1-11-1,3-4-69,0-8-97,-2-7-204</inkml:trace>
  <inkml:trace contextRef="#ctx0" brushRef="#br0" timeOffset="6015.0489">17060 1178 467,'0'0'89,"0"0"-51,0 0-38,0 0 13,0 0-13,0 0-1,85-29-5,-54 26 10,2 0-4,-3 0 2,-2-3 12,-7 0-14,-1-5 0,-4-1 1,-3-4-5,-4-4 8,-4 1-4,-3-5 4,-2 1 10,0-3-5,0 4 2,0 3 34,-3 6 57,1 8-45,2 4 6,0 1-36,0 5-9,0 25-19,0 15 1,0 10 0,0 0 13,5-4-9,3-7-4,-2-2 0,2-5 18,1 0-20,-2-6 2,-2-2-14,-2-8 14,0-5-99,-2-5-126,1-11-422</inkml:trace>
  <inkml:trace contextRef="#ctx0" brushRef="#br0" timeOffset="6678.8948">18729 830 276,'0'0'134,"0"0"-72,0 0 19,0 0-3,0 0-72,0 0 13,-23 136 54,6-72-27,1-1 18,2-7-48,1-6-10,4-4 7,1 0 1,-1-3-14,-2-2 0,0-5 15,-2-6-21,4-4 6,1-8-37,4-5 14,2-8-105,2-5 20,0 0-76,0-8 16</inkml:trace>
  <inkml:trace contextRef="#ctx0" brushRef="#br0" timeOffset="6979.552">18686 970 195,'0'0'100,"12"-78"1,-4 49 5,2 9-35,-3 9-16,1 8-25,4 3-26,1 1 23,8 29-22,-1 14 48,0 14 24,-6 9-50,-4-3 18,-4-4-35,-3-7-7,0-4 6,-3-5 2,0-4-11,0-3 0,0-7 9,0-1-12,0-8 3,0-6-26,0-4 18,0-7-81,0-4-41,0 0-65,0-12-223</inkml:trace>
  <inkml:trace contextRef="#ctx0" brushRef="#br0" timeOffset="7164.4709">18649 1171 125,'0'0'152,"0"0"-150,0 0 2,101-1 44,-66 1-30,-1 0-4,-1 0-14,-5 0-57</inkml:trace>
  <inkml:trace contextRef="#ctx0" brushRef="#br0" timeOffset="7881.9218">19168 897 419,'0'0'95,"0"0"15,0 0-18,0 0-21,0 0 6,0 0-77,-1-15 11,1 56-7,0 16 1,0 8 33,-5 1-36,1-7 10,-1-6-2,2-8-7,3-5-3,0-4 1,0-7 22,0-6-19,2-7-4,13-4 2,7-5-14,9-7 16,14 0-4,4-11 0,9-9-15,-1-2 5,-9-2-102,-10 1-332</inkml:trace>
  <inkml:trace contextRef="#ctx0" brushRef="#br0" timeOffset="8721.731">19960 759 314,'0'0'86,"0"0"-8,0 0 9,0 0-24,-104-32-28,69 32 23,-3 22-18,-3 15-20,3 20 21,2 13-33,7 5 16,9 0-10,9-9-1,6-10-6,5-6-7,0-5 0,10-7-6,8-5 13,4-8-7,6-7 0,4-9 10,4-6-7,1-3-3,-2-3-13,-3-15 12,-10-5-49,-8-2 28,-13-4 14,-1 1-15,0-2 13,-12 1 6,3 4 4,0 2-3,5 2 15,2 6-12,2 3 23,0 4-17,3 2 2,15 3-8,8 3 0,3 0-12,1 0 18,-1 13-6,-6 8 0,-6 2 8,-7 6-10,-7-2 2,-3 3 0,0-3 14,0-1-5,-11-4-9,3-4 0,0-4-23,2-5 0,5-4-107,1-5-139,0 0 0</inkml:trace>
  <inkml:trace contextRef="#ctx0" brushRef="#br0" timeOffset="9138.418">20346 858 395,'0'0'120,"0"0"-58,0 0-10,-104-15-7,76 40-38,2 12 23,3 13 34,3 7-37,5 3 39,7-6-46,8-2-16,0-7 2,5-5 2,13-4-8,6-5 0,3-10 9,0-8-9,2-10 0,4-3 0,2-5-3,2-17 12,2-10-9,-5-3 0,-5-5 5,-9 0-12,-9-1 9,-9-1-2,-2-2 3,-10 1 6,-10-4-9,2 3 0,0 7-65,7 6 5,5 13-173,3 6-162</inkml:trace>
  <inkml:trace contextRef="#ctx0" brushRef="#br0" timeOffset="9523.8585">20702 788 519,'0'0'138,"0"0"-54,0 0-52,0 0-25,0 0-10,0 0 6,-6 114 1,4-45 50,-2 1-31,-1-7-9,1-4-5,-2-10 12,5-2-21,-1-5 0,1-4 4,-1-6-27,2-10 11,0-7-65,0-8-51,0-7-127,6 0 0</inkml:trace>
  <inkml:trace contextRef="#ctx0" brushRef="#br0" timeOffset="9987.4321">20743 801 635,'0'0'175,"0"0"-126,0 0-9,0 0-26,0 0 6,0 0-23,71-33 3,-36 33 0,0 15-17,-7 6 19,-7 7-2,-11 4 0,-10 3-3,0 2-2,-20 0-34,-12-4-7,-3-5 19,-3-5-27,2-7 54,3-2-3,8-3 14,6-5-8,10-3 5,3-2 15,6 1 7,0 2-30,0 5 0,9 3 1,10 3 15,6 3 5,1 3-7,1 2-8,-2 3 22,0 2-18,1 0-10,-1 0 0,-2-4 21,0-1-22,-2-4 1,-6-2-20,-2-5 5,-3 0-114,-6-6-36,-2-3-83</inkml:trace>
  <inkml:trace contextRef="#ctx0" brushRef="#br0" timeOffset="10504.4423">21229 780 513,'0'0'189,"0"0"-142,0 0-44,0 0 47,0 0-25,88 6-12,-53-6 15,5 0-22,-2 0-2,-2 0-4,-8-3-34,-7-1-30,-14 1-139,-7-2-150</inkml:trace>
  <inkml:trace contextRef="#ctx0" brushRef="#br0" timeOffset="10742.5423">21376 776 304,'0'0'65,"0"0"-8,0 0 48,-27 108-28,24-63-16,0 3 33,3 1-41,0-3-8,0-1-17,2-7-12,7-2-13,-1-3-3,-1-1 0,-1-4 0,-3-2 13,-3-6-13,0-4 0,0-4-60,0-6-28,-5-4-119,1-2-155</inkml:trace>
  <inkml:trace contextRef="#ctx0" brushRef="#br0" timeOffset="10927.449">21306 1316 428,'0'0'272,"0"0"-241,0 0-28,0 0-3,0 0 0,0 0 46,60 14-38,-26-11 9,3-2-11,1 1 12,0-2-25,0 0 7,-3 0-61,-2-3-71,-4-8-198</inkml:trace>
  <inkml:trace contextRef="#ctx0" brushRef="#br0" timeOffset="11475.6852">21892 745 364,'0'0'145,"0"0"-79,0 0-51,0 0-5,0 0 15,0 0 14,29 20 3,-1-14 16,9-3-37,7-3 23,5 0-40,3 0 9,2 0-9,-2-1-4,-3-7-57,-10 2-104,-12-1-205</inkml:trace>
  <inkml:trace contextRef="#ctx0" brushRef="#br0" timeOffset="11745.0813">22164 779 53,'0'0'262,"0"0"-142,0 0 65,-9 90-79,9-51-40,-1 5-11,1 1-50,0-3 39,0-1-40,0-4 3,0-2-2,0-3-1,3-4-4,4-2 0,2-4-3,3-4 0,4-1-57,2-5-109,1-7-57,1-5-153</inkml:trace>
  <inkml:trace contextRef="#ctx0" brushRef="#br0" timeOffset="12114.9004">22632 779 279,'0'0'111,"0"0"-42,0 0 99,0 0-38,0 0-70,0 0-48,0 58 4,-1-9-16,-2 0 2,1 1 30,2-6-23,0-7-9,0-3 5,0-9-7,0-4 8,0-4-6,-3-7 0,-1-4-16,4-4-1,0-2-84,0 0-13,0-11-70,0-9-119</inkml:trace>
  <inkml:trace contextRef="#ctx0" brushRef="#br0" timeOffset="12615.9128">22653 705 434,'0'0'73,"0"0"22,0 0-32,0 0-29,79-72 19,-56 67-52,0 5 11,2 0-2,-2 15-2,0 11-8,-4 8 34,-6 5-27,-5 2 37,-3-2-31,-5-3-12,0-5 19,0-7-12,0-6-8,0-8 0,0-7 8,0-3 1,0 0-9,0 0 0,0-8 0,13-11 5,2-6-5,4-7 0,3-3 9,3-2-11,4-1 2,3 5 0,2 6-10,-7 10 13,-6 10-3,-7 7 0,-5 7-13,-1 23 5,-5 12 16,-3 13 1,0 8 24,-8 2-26,-4-4 11,2-3 1,3-10-5,1-6-11,1-6-3,-1-4 0,0-2-12,0-6-26,-1-5-31,-1-5-165,0-11-379</inkml:trace>
  <inkml:trace contextRef="#ctx0" brushRef="#br0" timeOffset="14388.8199">12641 1983 89,'0'0'35,"0"0"26,0 0-1,83 1 20,-57-1 19,2 0-24,3 0 9,1 2-30,5 1-28,5-1 22,7 0-40,8-2-6,7 0 4,5 0 9,0 0-15,-3 0 0,-3 0 4,-2 0-9,-1 0 5,-2 0 0,-3-2 0,3-1 12,4-1-12,5 0 0,7-1 2,2 1-10,3-2 9,-2 2-1,0 2 0,-1 0 5,3 1-5,-1-2 0,1 0 7,-1 0-22,2 0 16,2-2-1,4 1 0,-2-2 11,1-1-11,0 2 0,0-1 1,-1-1-9,4 3 8,4-2 0,7 2-1,4-3-10,0 3 4,-5-2-5,-1 1 12,-4 2-12,-2-1 12,-2-1 0,-1 3 0,3-3 11,0 0-14,3 1 3,2-2 0,2 1-4,2 2 4,-2-1 0,3 2 0,-4-1 6,-2 1-6,-1 0 0,-1-1 1,-2 3-13,0-2 16,0 2-4,-2 0 0,1 0 16,2 0-15,2 0-1,3 0 4,2 0-6,0 0 5,-2 0-3,2 0 0,1 0 12,-3-2-14,0 0 2,-5 0 0,-3 1-10,-3 1 14,-3 0-4,1 0 0,0 0 8,2-2-11,-2 1 3,-1-2 0,-1 0-10,2 1 16,-1-1-6,-2 0 0,-1 2 5,-3-1-5,0 2 0,-2 0 3,-1 0-10,1 0 7,4 0 0,7 0 0,8 0 9,5 0-12,7 0 3,4 0 0,2 3-7,8 0 10,-1 2-3,3-1 0,-1 1 8,1-2-11,5-1 3,0 3 0,6-1-7,-2 0 8,2 2-1,2-2 0,-2 4 10,0-1-12,0-1 2,1 2 0,2-1-10,1 0 14,-1-2-4,0 1 0,-8 2 5,-1-1-7,-3 1 2,-9 1 0,-6-2-7,-8 3 11,-4-2-4,-10 3 0,-10-2 7,-16 2-11,-16-1 4,-13-2 0,-15-1-11,-12-2 11,-5-2-64,-5-3-87,-18 0 78,-10 0-197</inkml:trace>
  <inkml:trace contextRef="#ctx0" brushRef="#br0" timeOffset="17265.0686">17676 874 131,'0'0'184,"0"0"-60,0 0-50,0 0-8,0 0 19,0 0-65,3-3 10,-3 1 13,0 2-40,2 0 28,-2 0-31,0 0 0,0 0 13,0 0-1,0 0-12,0 0 0,0 0 13,0 0-14,0 0 1,0 0-11,0 0 5,-2 0-19,-4 0-21,1 0 27,1-1-18,0 1 32,1 0-19,1 0 10,-1 0 4,2 0-48,1 0 33,0 0-14,0 0-2,0 0 40,0 0-5,0 0 6,0 0-3,0 0 13,0 0-9,1 0 5,1 0 0,-2 0 11,0 0-16,0 0 0,1 0 25,1 0-8,1 0 21,1 0-32,-1 0 2,0 0 6,-1 0-15,1 0 6,-2 0 8,2 0-10,2 0-4,-2 10 7,1 5-4,0 5 42,-4 2-13,0 0-7,0 3 22,-10-1-44,-7-1-6,-5-1-2,-3 4-137,-5-1-137</inkml:trace>
  <inkml:trace contextRef="#ctx0" brushRef="#br0" timeOffset="17866.5578">17773 1431 260,'0'0'78,"0"0"-64,0 0 68,0 0 6,0 0-14,0 0-1,0 0-20,0 0 8,3-8-23,2-3-34,2-4 10,-3-3-14,4-1 1,-1-4-10,1 2 14,1 2-5,-5 5 0,-1 5 3,-1 4-6,-1 4 3,-1 1 0,2 0-17,1 0 7,4 13 10,7 8-11,2 5 27,3 0-19,5 2 3,-3-4 0,-1-2-3,-4-1 6,-7-5-3,-8 1 0,-1-3 14,-7-1-13,-18 0-1,-8 1-17,-3-2-4,-3 0-102,0-3-190</inkml:trace>
  <inkml:trace contextRef="#ctx0" brushRef="#br0" timeOffset="20731.5513">3564 3434 482,'0'0'85,"0"0"-79,0 0-6,0 0-5,0 0 5,88 38 41,-27-35 7,9-3 13,8 0-49,2 0 15,-1 0-3,-7 0-16,-5-5 5,-9 5-13,-11 0-38,-12 0-34,-15 0-115,-14 0-108</inkml:trace>
  <inkml:trace contextRef="#ctx0" brushRef="#br0" timeOffset="21244.0029">4978 3125 369,'0'0'178,"0"0"-170,0 0 37,0 106 15,0-60 40,0 1-51,0 1-34,0-3 34,0-1-48,3-4 5,2 0 8,-2-7 2,-2-2-16,1-5 0,-1-5-56,1-6-2,1-10-161,5-5-102</inkml:trace>
  <inkml:trace contextRef="#ctx0" brushRef="#br0" timeOffset="21560.4421">4992 3081 264,'0'0'21,"0"0"-20,0 0 89,0 0-33,0 0 13,0 0-1,89-66-30,-62 83 28,3 7-12,-5 5-23,2 1 5,-12 0-31,-1-3-6,-10 0 0,-4-1-3,-2-1 1,-22-3-6,-5 1-16,-3-5 20,1-7-48,7-4-83,5-7-175</inkml:trace>
  <inkml:trace contextRef="#ctx0" brushRef="#br0" timeOffset="22478.0867">5411 3622 275,'0'0'52,"0"0"40,0 0-51,0 0 17,81 29-22,-58-29-13,3 0 46,0 0-57,0-2 26,-5-7-31,-3-3 11,-5-3-3,-1-3-15,-6-3 2,-6-1 13,0-3-3,0-1-12,-11 4 0,-6 1-2,-4 1-3,3 7 4,-3 4 1,7 1 11,3 5 0,3 2-11,5-1 0,3 2-6,0 0 5,8 0-30,14-1 28,9-2-8,2-2 16,3 2-5,0 3 0,0 0 6,-2 0-6,-3 5 0,2 10 2,-2 7-2,-5 3 13,-5 0 2,-11 4 10,-7-1-21,-3-1 43,0-1-21,0-4-21,0-2 0,0-3 4,7-5-9,16-5 0,8-7-42,8 0-25,6-11-150</inkml:trace>
  <inkml:trace contextRef="#ctx0" brushRef="#br0" timeOffset="23627.8934">6489 3372 161,'0'0'302,"0"0"-243,0 0 12,0 0 5,0 0-51,0 0 12,-69 16-4,55 6-25,0 2 33,1 3-30,4 2 3,3-4 19,3 1-22,3-4-5,0-4-6,3-1 12,8-5-14,2-3 2,2-3 0,7-4 0,1-2 13,5 0-13,-1-11 0,-3-4-30,-9-3 20,-2-2-50,-10 0 40,-3 2 8,0 0-11,0 2 23,-9 1 0,2 1 7,-1 2 11,1 3-12,1 2 29,1 0 12,4 5-46,1-1 8,0 0-9,1 1-9,13 1-1,5-5 6,5 1 4,0-1-1,3-1-6,-2-1 6,2-4 1,-3-4-11,-5 1-4,-1-3 12,-6-1-5,-3-2-5,-2-1 21,-5-3-8,-2 1 0,0 3 5,0 2 14,-5 2-14,-2 7 25,4 2 11,0 7-33,2-1 27,-1 2-35,2 0 8,0 8-18,0 20 9,0 19 1,0 12 0,3 10 16,-1 2-10,-1-4 0,-1-3 3,0-4 16,3-4-22,-1-4-3,2-2 0,-1-5 7,-2-6-17,2-7-11,-1-11-38,7-11-31,2-10-205,3-1-204</inkml:trace>
  <inkml:trace contextRef="#ctx0" brushRef="#br0" timeOffset="24514.4191">6848 3475 488,'0'0'7,"0"0"6,0 0-9,0 0 16,71-79 62,-57 73-53,-1 6 21,-1 0-19,2 2-16,-1 14 2,-3 5-17,-2 0 6,-4 4 19,-4-1-20,0-2-5,-13 0 0,-9-4 12,-3-1-23,-3-3 11,1-5-33,2-5 22,11-2-23,3-2 26,6 0 4,4 0-20,1-5 24,0 1 0,0-1 0,0 3 29,9-2-28,7 1-1,4 0 0,5 3 17,2-1-18,1 1 1,5 0 0,0 0-3,0 0 5,1-3-2,6 0 0,-3-3 7,-5-1-8,-6 0 1,-6 0 0,-4-5-1,-5-2 4,-5-1-3,-2-5 0,-4-1 15,0 0-9,0-1-4,-10 4 4,-1 4 16,1 4-17,1 5 15,3 4 0,3 1-5,0 0-22,3 3 7,0 12 0,0 4-15,0 2 13,0 1 2,12-1 0,4-3 14,1-4-17,4-1 3,2-4 0,4-5 8,0-1-3,-1-3-2,-4 0-3,0 0 9,-8 0-9,-4 0 0,1-7 0,-7-1-3,1-2 12,-1-1-9,-2-1 0,-1-1 9,-1 0-23,0 1 14,0 2 0,0 2-9,0 3 15,0 4-6,0 1 11,0 0-6,0-1 9,0 1-14,0 0-45,0-3-127,0 1-196</inkml:trace>
  <inkml:trace contextRef="#ctx0" brushRef="#br0" timeOffset="25115.685">7474 3288 193,'0'0'48,"0"0"-41,0 0 12,0 0 61,0 0 23,0 0 10,-30-45-45,19 45-33,-3 0-31,3 0 8,0 0 21,2 0-18,-2 0-1,1 4 3,-1 7-9,-2 1-8,-2 4 0,3 1 9,-3 0-12,0 4 3,5 0 0,1 4-10,3 5 12,1 2-2,5-1 0,0 0-6,0-3-2,3-4-56,9-6-18,3-6-40,3-3-50,1-6 15</inkml:trace>
  <inkml:trace contextRef="#ctx0" brushRef="#br0" timeOffset="25786.2434">7461 3249 270,'0'0'128,"0"0"-45,0 0-50,0 0 29,0 0-50,0 0-10,10-2 12,1 8-11,-2 9-3,2 6 27,-3 3-18,-2 1 28,-6 2-8,0-2-17,0 1 7,0-2-19,-6 0-21,-3-2-35,-3-1-146,2-4-73</inkml:trace>
  <inkml:trace contextRef="#ctx0" brushRef="#br0" timeOffset="26773.2603">7456 3238 37,'0'0'64,"0"0"40,0 0-51,0 0 31,0 0 20,0 0-29,82 18 7,-65-18-37,5 0-27,-1 0 45,-1 0-62,0 0 6,-2-3-5,-1-4 21,-3-4-13,-3 1-10,-3-3 1,-4 0 12,-2 1-6,-2-2-7,0-1 7,0 2 5,0 1-2,-3 3-10,1 2 2,1 5-5,-1 2 8,2 0-5,0 0 0,0 10-7,0 10 7,6 4 10,6 3-9,1 2 5,4-1 0,-2 1-6,-1-1 9,-6 0-1,-2-1 5,-3-2-1,-3-2-6,0 1 10,-12-3-4,-4-1-12,-4-4 0,2-6 9,5-3-16,1-4 7,3-3 0,6 0-4,0 0-7,1 0 11,2 0 0,0-3 7,0-1-13,0 3 6,14-1 0,8-1-16,7-2 18,0-1-2,4-4 0,2-2 8,2-2-12,6-4 4,-4-2 0,1 0-7,-7-1 7,-9 0 0,-5-5-3,-10 1 7,-4-1-10,-5 2 6,0 2 0,0 3-4,0 8 22,0 3-18,0 6 31,-6 2-31,0 0 30,-7 14-30,-1 13 0,1 8-18,4 2 26,6 0-8,3-4 0,0-5 3,1-4-24,13-4 0,2-5-42,3-8-53,2-3-95,5-4-160</inkml:trace>
  <inkml:trace contextRef="#ctx0" brushRef="#br0" timeOffset="27274.5033">8544 3250 378,'0'0'146,"0"0"-4,0 0-11,0 0-29,0 0-88,0 0 12,-76-25-26,52 41 12,0 8-9,5 2-3,2-1 0,8 1 0,6-5 7,3-1-7,0-5 0,0-2 6,8-2-15,5-6 9,5-3-4,1-2-8,3 0-5,-2-15 8,3-9 6,-1-7-5,-2-8 0,-1-10 8,-1-3 0,1-2-4,0-5 16,-2 2-12,-1-2 33,-4 5-7,-4 7 50,-5 12-49,-3 13 3,0 13 5,0 9-25,0 1-18,0 34 8,0 22-4,0 19-5,0 5 10,-11 0-1,4-2 0,2-5-68,5-9-7,0-14-111,0-16-429</inkml:trace>
  <inkml:trace contextRef="#ctx0" brushRef="#br0" timeOffset="28393.1174">10084 3384 486,'0'0'118,"0"0"-104,0 0-14,0 0 10,0 0 8,0 0 50,43 20-57,-21-20 20,4-9-10,-1-6-10,0-5-3,-2-1-8,-5-2-19,-2 2 13,-5 3-28,-4 3 33,-3 0-13,-2 6 28,-2 4-13,0 3 6,0 2 9,0 0 30,0 0-46,0 18 0,0 5-12,0 4 27,0-2-18,0-1 3,0-3 0,4 0-10,5-5 15,-1-2-5,7-2 0,-2-6 8,2-3-8,0-1 0,1-2 2,-2 0-17,2-7-36,-1-10 46,6-6-3,1-6 9,-2-2-7,4-1 6,-2 4 0,-4 8-9,3 5 15,-6 9-6,3 4 0,-2 2 14,-1 8-10,0 12-4,-2 7 2,-2-2 52,1 6-49,-6-5 19,-3 0 15,-3-2-37,0-4 32,0-5-28,0-3-3,0-6 21,-2-1-16,1-5-8,-1 0 2,2 0 15,0-19-25,0-8 8,0-9-18,15-6 14,6 1-26,3 5 30,-6 9-10,4 12 11,-3 6-5,-3 8 4,0 1 0,-3 6-12,1 13 10,-1 7 2,2 0 0,-3 0 14,2 0-5,-1-2-9,0-3 0,5-3 1,-1-4 3,2-7-7,-1-2 3,0-5-135,-2 0-144</inkml:trace>
  <inkml:trace contextRef="#ctx0" brushRef="#br0" timeOffset="28662.5527">10282 3035 840,'0'0'0,"0"0"-38,0 0-142,0 0 128,0 0-12,0 0-281</inkml:trace>
  <inkml:trace contextRef="#ctx0" brushRef="#br0" timeOffset="30288.0788">12163 2743 50,'0'0'318,"0"0"-237,0 0 44,0 0-13,0 0-36,0 0-20,0 0-56,2 15 8,-2 16 18,0 12-4,0 4 20,0-1-15,0 2-25,0-3 16,0-4-18,3-4 4,3-2-8,4-1 7,-1-6-6,0-1-9,1-6-55,1-3 5,1-5-73,3-4-69,0-8-105</inkml:trace>
  <inkml:trace contextRef="#ctx0" brushRef="#br0" timeOffset="30773.7838">12696 3015 212,'0'0'304,"0"0"-195,0 0-25,0 0 10,0 0-11,0 0-72,-34-2-7,10 0-3,0-1 12,0-5-13,2-2 0,1-4 4,1-4-5,3-4 1,1-4 0,3-3-3,6-1-11,7-3 2,0-3 9,13 1-43,13 4 45,3 5-33,0 8 12,-2 11 22,-4 7 0,0 4-7,-2 26 6,-2 10 2,-1 7 10,-6 6 0,-9 2-5,-3 0 30,0-1-31,-18-1 13,-6-2-18,-4-4 11,-5-2-10,-1-6-1,1-5-23,10-6-75,4-12-195,11-11-105</inkml:trace>
  <inkml:trace contextRef="#ctx0" brushRef="#br0" timeOffset="31390.6994">12987 2951 414,'0'0'98,"0"0"-14,0 0-52,0 0-16,0 0 6,0 0 41,-58 106 16,52-71-56,4 0-14,2-2-4,0-3 4,9-6-9,9-5 0,5-6 0,2-8-6,2-5 13,-2 0-2,-2 0 8,-3-11-2,-2-4-11,-6-3 12,-6-3-7,-4 0-10,-2-5 0,0 0-13,-17-2 16,-2-5-26,-2-2 25,-3-1-16,5-4-16,4 0 34,3 2-8,9 2 9,3 6-1,0 6 3,0 3 26,0 3-15,16 5-4,7 0-11,5 9 8,2 4-6,-3 0 6,-2 10 4,-8 11-5,-4 7-5,-4-2 4,-8 5 2,-1-1-4,0-3-2,-3 0 4,-9-3 0,-4-3-8,-2-1-42,2-7-84,4-5-166</inkml:trace>
  <inkml:trace contextRef="#ctx0" brushRef="#br0" timeOffset="31854.2028">13482 2962 358,'0'0'376,"0"0"-353,0 0 0,0 0 16,0 0-33,0 0 30,-74 2-28,63-2-6,4 0 23,-5-12-24,7-6-1,-1-4 0,5-9-29,1 0 29,0-2-28,7-2 14,14 2 5,9 5-25,6 3 7,0 10 25,-5 9-10,-6 6 3,-7 6 9,-9 24 0,-6 12 31,-3 8-8,-6 6 26,-18 1-10,-4-3-23,-3-3 19,2-5-35,1-6 2,7-5-5,2-2 6,-2-1-6,7-8-3,-2-4-70,4-3-53,7-8-185</inkml:trace>
  <inkml:trace contextRef="#ctx0" brushRef="#br0" timeOffset="32076.6754">13697 3282 549,'0'0'72,"0"0"-72,0 0-51,0 0 51,0 0 27,0 0-27,18-21-182</inkml:trace>
  <inkml:trace contextRef="#ctx0" brushRef="#br0" timeOffset="35751.0292">13700 3265 129,'0'0'183,"0"0"-91,0 0-36,0 0 11,0 0-29,0 0-35,21-9 31,-11 9-5,4-2 7,4-1 0,2-1-31,5-3 13,1-1-17,6-4 6,2-1 1,-1-5-8,-2-2 0,-2-1 0,-6-5 10,-2-1-10,-6-6 10,-3-1-4,-6-7 5,2-2-10,-2-1 4,1-3-3,2 0 8,-2 4-10,1 2 0,-1 8 5,-7 9 4,2 10-6,-2 8 14,0 6 13,0 0-20,0 14-9,0 23-1,0 17 0,-6 13-7,3 0 14,3 0-7,0-5 0,0-10 12,0-5-7,12-7-5,3-2 5,4-8-6,9-4 1,2-13 0,4-8-3,5-5 1,3-10-2,-2-13-15,-5-7-15,-9-2 24,-10-1-44,-9 3 54,-7 2-3,0 5 12,-4 2-3,-10 2 6,-2 6 0,-1 5 20,1 2-30,4 3 4,4 1 4,5 2 2,3 0-17,0 0 5,3 0-16,15 0 5,9 0 6,5 0 5,-3-1 0,-3 0-16,-6 1 15,-7 0-10,-6 0 11,-1 7-14,0 7 15,-2 4-1,1 3 11,-2 1-6,-2 1 34,2-2-18,3-1-12,3-4 25,3-1-28,0-5-6,6-3 0,6-7 6,4 0-6,6-9 0,4-14 0,-4-3-1,-2 0 1,-7 0 0,-6 5-1,-8 6 16,-5 4-7,-3 8 0,-3 3-3,0 0-5,0 23-2,0 15 2,-6 13 23,-5 13-22,-5 10 40,-2 7-18,-3-2-16,-1-4 15,-2-3-19,0-7-3,-3-6 0,0-9 13,2-16-20,4-13 7,8-15-9,6-6 1,7-19-3,0-21-9,10-12 19,19-4-19,13-4 19,13 1-30,10 2-7,6-1-8,2 3-143,-3 3-198</inkml:trace>
  <inkml:trace contextRef="#ctx0" brushRef="#br0" timeOffset="36283.333">16235 2703 198,'0'0'363,"0"0"-294,0 0-15,0 0 29,0 0-25,0 0-50,3 37-8,-3 11 9,0 8 18,0 1 17,0 2-42,0-5 11,0-1-13,0-5 12,0-5-10,-2-4-2,1-7-50,1-11-64,-3-13-262</inkml:trace>
  <inkml:trace contextRef="#ctx0" brushRef="#br0" timeOffset="36631.075">16096 2703 254,'0'0'410,"0"0"-410,63-97-4,-20 81 4,5 9 5,4 7-5,3 8 0,0 25 32,0 14-21,-2 10 21,-4 4-3,-5 3-18,-8-1 36,-11-1-24,-11-2-17,-14-3 9,0 0-6,-26-2 5,-16-4-2,-12-6-9,-10-7 27,-5-10-30,-2-10 0,2-6 4,5-12 2,7 0-12,8-9-5,7-15-21,8-3 2,7-5-76,10-3-88,12 3-238</inkml:trace>
  <inkml:trace contextRef="#ctx0" brushRef="#br0" timeOffset="37348.1945">17014 3031 247,'0'0'185,"0"0"-184,0 0 8,0 0 5,0 0 49,0 0 12,58 28-18,-33-25 9,2-3-6,0 0-45,1 0 18,-3 0-28,-3 0-5,-2-6 6,-7-3 6,0-2 2,-7-1-11,-2-4 5,-2 0-2,-2-4-2,0 2-4,-2 4 0,-13 2 10,-6 6-10,-5 6 0,-6 0 5,-4 3-17,-1 16 16,-3 10-4,3 8 0,4 5 12,11 2-4,9 5 10,13 0-17,0 1 13,13-3-6,13-4-8,7-7 0,7-8 16,5-9-20,9-10 4,4-9-24,3 0-29,-3-16-187,-10-8-233</inkml:trace>
  <inkml:trace contextRef="#ctx0" brushRef="#br0" timeOffset="37971.9567">17548 3024 402,'0'0'118,"0"0"-55,0 0 26,0 0-36,0 0-5,0 0-48,-10 15 13,7 13-6,1 1 13,2 3 6,0 3 19,0-5-38,5-1-1,6-5-1,3-6 10,2-5-22,2-5 7,1-8 0,2 0-16,0-8 16,0-16 0,3-3-5,-4-3-38,-3-1 42,-3 2-1,-2 3 4,-6 8 3,-2 4 5,-4 9 12,0 5 23,0 0-43,0 0-2,2 18 0,1 7 0,2 2-1,3 2 12,2-2-11,5-1 0,-1-4 10,3-2-12,2-5 2,1-11 0,4-4-11,0 0-31,8-14-13,3-8-105,-1-6-103,-2-5-41</inkml:trace>
  <inkml:trace contextRef="#ctx0" brushRef="#br0" timeOffset="38319.3304">18194 2671 207,'0'0'189,"0"0"-93,0 0 20,0 0 56,0 0-79,0 0-34,0-52-23,0 52-31,0 0 9,0 0-14,0 15-16,0 22 15,0 17 1,-2 13 11,-5 7 15,-1 1-21,-1-5 43,2-7-28,0-9-11,7-6 0,0-5-5,0-8-4,2-8 0,10-11 3,9-9-15,6-7-6,15-4-28,4-20 27,3-6-73,-7-4-82,-13 3-306</inkml:trace>
  <inkml:trace contextRef="#ctx0" brushRef="#br0" timeOffset="38557.6303">17936 2955 395,'0'0'12,"0"0"8,0 0 5,116 0 65,-65 0-29,4-3-26,0 0 21,-4-2-44,-5 2 0,-7 1-11,-8-1-1,-6 1-45,-3 1-113,-5-4-176</inkml:trace>
  <inkml:trace contextRef="#ctx0" brushRef="#br0" timeOffset="39290.399">18703 3096 498,'0'0'181,"0"0"-167,0 0 4,0 0-7,0 0 59,0 0-49,-2 0-20,2 0 18,0 0-14,5 0-5,3-4 7,3-5 8,0 0-6,2-2-9,-1-2 5,-1-2-14,2-2 7,-1-4 2,-1 0 0,0 0 10,0 2-14,2 4 4,-4 2 0,0 5-10,-1 3 12,-4 5-2,-3 0 0,2 0-39,2 18 39,4 8 6,1 7-6,3 1 25,1-1-17,1-1-4,1-4-1,-2 0 6,0-7-9,-5-1 0,-4-5 4,-5-2-3,0-2 8,-18-1-9,-10 1 3,-6-3 0,-4-1-6,4-7-31,7 0-144,10 0-211</inkml:trace>
  <inkml:trace contextRef="#ctx0" brushRef="#br0" timeOffset="40092.3324">19420 2954 363,'0'0'67,"0"0"-67,0 0 0,-90-6 38,52 27 42,4 6-5,7 1 6,9 3-48,5-5 11,8 0-36,5 0-8,0-4 9,5-4-3,12-2-6,9-9 0,5-4 1,9-3-1,6-2 12,4-16-10,-1-6-4,-3-4-15,-3-5 17,-4-5-5,-3-5 18,-1-6-25,-3-2 12,0-2 0,-5-1-9,-4 1 17,-4 5-8,-8 5 25,-3 5-8,-4 12 44,-4 10-28,0 10-27,0 6 4,0 15-10,-1 24 0,-13 17-8,-2 13 20,-1 3 5,-2-1-6,4-2 1,-1-5 15,5-7-20,5-9 1,-1-8-8,2-6 14,4-11-17,-1-7 3,2-9 0,0-7-6,0 0-2,8-15 3,14-16 2,8-9-26,3-3 22,1-3-12,-4 4 14,-3 6-10,-6 8 24,-6 10-9,-2 7 0,-3 9 11,1 2-12,4 5 1,3 16 0,0 6-9,-1 4 15,-2-2-6,0 2 0,-1-4 10,-4-2-11,2-2 1,-4-3 0,-2-4-4,-2-4-39,2-4-117,0-5-329</inkml:trace>
  <inkml:trace contextRef="#ctx0" brushRef="#br0" timeOffset="40277.2555">20409 3166 987,'0'0'0,"0"0"-52,0 0 52,0 0-26,0 0 24,0 0-159,-3-9-120</inkml:trace>
  <inkml:trace contextRef="#ctx0" brushRef="#br0" timeOffset="49588.9078">3946 5576 113,'0'0'5,"0"0"45,0 0 7,0 0 7,0 0 29,0 0-53,0 0 7,-3-14 0,3 13-47,0 1 35,0 0-31,0-2 1,0 1-4,7-2 6,16 1-7,5 0 6,9 2 2,8-1 27,4-1-21,8 0-11,9-3-1,1-1 15,4-2-17,-8 1 0,-12 4-21,-10 3-48,-11 0-62,-13 0-44,-11 0-38</inkml:trace>
  <inkml:trace contextRef="#ctx0" brushRef="#br0" timeOffset="64681.2822">5872 5109 129,'0'0'160,"0"0"-65,0 0 21,0 0 8,0 0-58,0 0 23,0-27-51,0 26-26,0-1 40,0 2-49,0 0 6,0 0-9,0 2-10,1 16 10,11 10-5,3 9 17,0 6-20,1 5 15,-2 2-7,-5-1 0,4 0 10,-4-6-10,2-5 0,1-8 4,0-4-8,1-7 5,-1-4-1,0-7 0,1-5-4,-2-3 4,-2 0-25,6-18 7,-6-3 12,1-3 6,-3 1 0,-2 0 5,4 4 5,-3 1-1,3 4-9,-3 3 10,-2 6-18,1 3 8,-2 2-3,4 0-1,5 17-2,-1 2 6,3 1 0,0 1 4,1-4-7,0-3 3,-2-2 0,1-2 1,-4-4 10,0-2-11,-2-3 0,4-1 0,0-1-4,0-16 8,1-7-3,1-6 21,-2-4-20,1-7 16,1-3-18,2-2 8,-3-4-8,2 4 0,-4 2 0,-2 8-2,-5 8-10,0 9 10,-4 9-32,0 5-2,0 5-10,0 0-102,0 0-130,0 10-58</inkml:trace>
  <inkml:trace contextRef="#ctx0" brushRef="#br0" timeOffset="65144.6333">6864 5026 575,'0'0'71,"0"0"-53,0 0 80,0 0-85,-79 2 13,56 28-26,1 9 16,0 9 2,1 5 12,3 4-18,6-3 24,8-4-31,4-8 1,1-9-6,23-5-3,3-9 1,6-6 2,1-8 0,5-5-7,1-1 12,3-21-5,-4-8 2,-5-2 10,-8-4-4,-8-1-8,-9-1 1,-8 1 6,-1-1-3,-3 2-4,-15 1 0,0 2 8,-2 2-20,0 3-8,2 7-44,3 5-96,0 7-308</inkml:trace>
  <inkml:trace contextRef="#ctx0" brushRef="#br0" timeOffset="65620.6336">7367 4930 538,'0'0'112,"0"0"-72,0 0-19,0 0-16,0 109 65,-2-63-48,-1-1 17,2-2-27,1-4-7,0-5 1,0-3 6,0-3-12,0-7 0,0-6-11,7-7-16,5-7-116,2-1-106,-4-1-89</inkml:trace>
  <inkml:trace contextRef="#ctx0" brushRef="#br0" timeOffset="66044.6337">7410 5039 547,'0'0'95,"0"0"-56,12-87 35,3 71-7,3 3-55,4 3 29,2 4-38,3 6-2,0 0 11,0 11-12,-8 12 0,-5 3-1,-8 5 3,-6 2-14,-6 1 12,-23-2-19,-5-4 9,-5-3 6,5-9 4,5-5 0,10-7 9,10-4-3,6 0-6,3 0 0,0 0 15,0 0-8,15 0-1,7 0-3,7 5 3,-1 7 14,3 0-17,-2 3-3,-1 3 6,2 1-3,0 1-3,-2 3 0,-5-4 8,-3-2-18,-5-1-27,0-3-36,-6-5-65,0-1-169</inkml:trace>
  <inkml:trace contextRef="#ctx0" brushRef="#br0" timeOffset="66367.3112">7898 4973 586,'0'0'116,"0"0"-103,0 0-6,0 0 40,0 0-7,0 0-22,16 11-6,-11 24 0,1 8 33,-3 6-42,1 0 25,-1-2-28,-1-3 8,2-8 0,-1-5-8,2-7-11,1-4-3,1-8-54,2-8-32,5-4-134,5-6-165</inkml:trace>
  <inkml:trace contextRef="#ctx0" brushRef="#br0" timeOffset="66714.8159">8274 4998 614,'0'0'46,"0"0"-46,0 0 0,0 0 0,0 0-1,0 0-5,-104 57 2,68-37 4,1-2-11,4-4 4,6-1 7,4-6 0,10-2-6,5-2 20,6 1-21,0 4 7,3 2 0,15 4 32,5 1 3,2 0-2,3 1 4,-1 1-34,-3 0 14,-4 1-4,-3 0-9,-3-2 8,-2 2-11,-3-3 0,0-1-1,1 0-110,2-7-44,7-6-159</inkml:trace>
  <inkml:trace contextRef="#ctx0" brushRef="#br0" timeOffset="67153.6737">8723 5076 506,'0'0'82,"0"0"-13,0 0 42,0 0-69,-61-90-10,44 76 0,-2 4-24,-3 5 22,2 5-30,-1 0 13,5 2-29,4 12 16,6 9 0,6 7 0,0 6 10,11 4-10,8 1 0,3 0 1,2 0-10,3-5 11,-3-3-2,-3-3 0,-8-5 12,-7-3-12,-4-2 0,-2-4 2,-2-1 8,-14-3-7,-8-4-3,0-7 0,-1-1-2,1-3-8,-2-18-46,1-6-77,3-3-191</inkml:trace>
  <inkml:trace contextRef="#ctx0" brushRef="#br0" timeOffset="68303.2258">10014 5075 368,'0'0'52,"0"0"-6,0 0-12,0 0 13,-87 37 19,70-10 0,3 5-16,3 1 13,5-1-52,6-1 10,0-4-12,0-3 3,17-1-20,7-5 8,2-6 0,6-3-2,-1-7 10,5-2-8,-3 0 4,-5-17 9,-6-4-26,-8-5 0,-7 1 7,-7-2-9,0-1 3,0 0 9,-13 2 1,-8 2-5,1 5 4,0 2 3,5 5 0,3 4 28,6 3-25,6 0 22,0 2-25,1-2-2,17 2-2,5 1 4,5 0 0,2 2-6,7 0 10,-4 10-4,0 10 0,-8 3 11,-2 2-11,-6 2 0,-5 1 0,-4-2 2,-1 0 10,-7 0-9,0-4 1,0-2 10,0-6-2,-7-6-12,4-3 0,1-2 2,2-3 10,0 0-12,0-8 0,0-14 7,5-10-13,11-4 6,6 2-8,0 6 0,0 7-2,-3 9 10,-2 6 0,-1 6 10,-1 0 5,1 8-15,-2 12 0,1 1 11,-3 0-3,-2 1-8,5 0 0,2-1 10,-1-2-9,-4-4-1,7-3-18,-3-6-7,4-3-66,-1-3-172,-2 0-276</inkml:trace>
  <inkml:trace contextRef="#ctx0" brushRef="#br0" timeOffset="69020.6269">12086 4794 529,'0'0'192,"0"0"-156,0 0 33,0 0-53,0 0-10,0 0 10,-81-67-7,65 64 2,4 1-11,-1 2 12,2 0-16,2 5 4,1 15 0,1 8-6,4 9 8,3 7-2,0 5 0,18-3 3,9-1-14,6 0 11,6-4 0,1-3-3,4-4 16,-5-2-13,-9-3 0,-12-1 7,-14-2-11,-4-2 10,-14-2-6,-16-5 4,-4-3 13,-7-6-11,-2-5-6,1-3 6,2 0-6,5-8 0,6-8-34,2 1 14,6 0-83,9 0-134</inkml:trace>
  <inkml:trace contextRef="#ctx0" brushRef="#br0" timeOffset="69474.9919">12320 4794 239,'0'0'91,"0"0"-45,0 0 33,0 0-33,93-7 20,-61 6-34,4-1-2,-1 0-21,-7 2 10,-3 0-23,-7 0 4,-12 0-111,-3 0-81,-3 0-95</inkml:trace>
  <inkml:trace contextRef="#ctx0" brushRef="#br0" timeOffset="69691.0005">12477 4799 352,'0'0'127,"0"0"-106,0 80 61,-2-38 26,2 4-46,0 1-9,-1 1-4,1-1-43,0-2 31,0-3-7,0-5-29,-2-6 4,-1-5-5,2-5-12,-2-8-55,-2-8-191,-2-5-113</inkml:trace>
  <inkml:trace contextRef="#ctx0" brushRef="#br0" timeOffset="69838.1467">12345 5290 653,'0'0'19,"0"0"-16,0 0-3,0 0 26,91 0 7,-47 0-30,5 0 17,-3 0-20,-3 0-10,-4 0-119,-9 0-223</inkml:trace>
  <inkml:trace contextRef="#ctx0" brushRef="#br0" timeOffset="70678.0304">12818 4793 493,'0'0'100,"0"0"-52,0 0-48,0 0 8,0 0 15,0 0 24,5 119 18,-5-71-10,0-1-50,0-5 30,0-5-28,0-3-4,0-6 7,0-3-2,0-9-8,0-6 0,0-5 18,0-4-28,0-1 10,0 0-29,0-10 26,0-10-71,0-5 34,0-4 31,0-1-2,0-1 11,0-3 0,-2 1 0,1 0 37,-1 3-20,2 5 7,0 5 9,0 8-24,0 6 25,0 6-32,0 0 0,15 4-2,8 19 9,7 9-9,5 5 0,-1 4 12,1-1-12,1 1 0,3-5 0,-2-1-2,0-7 7,-9-5-5,-7-5 0,-6-7 7,-4-6-12,-5-3 5,0-2 0,1 0 9,-1-13-1,3-8 24,-1-7-2,0-5-30,-2-3 22,2-3-22,-4-3 3,4-1-5,-5 2 9,-2 3-7,-1 5 0,0 7-23,0 8 23,0 8-38,0 6-13,0 4-9,0 0-237</inkml:trace>
  <inkml:trace contextRef="#ctx0" brushRef="#br0" timeOffset="71511.3269">13949 4797 299,'0'0'130,"0"0"-25,0 0-25,0 0-50,-80-31 28,50 31-11,0 0-46,-4 5 26,1 14-16,-1 6 12,4 7-1,3 7-13,7 3 2,6 2 8,6-2-17,8-3 23,0-1-25,6-7 0,12 0-2,1-7 14,2-6-14,0-6 2,-1-4 0,-3-7-9,-3-1 9,2 0-23,-5-9 18,0-7-19,-3-6 22,-3 0 2,-1 0-11,-2 1 3,-1 3 7,-1 3 1,0 4 20,0 1-19,0 3 26,3 4-21,6 0 4,1 3-14,10 0 4,1 0 0,3 10-1,-2 7 10,-4 2-9,-2 4 0,-4 1 0,-2 0-10,-2 0 10,0-1 0,-5-4 1,-2-1 14,-1-2-15,0-4 0,0-3-23,0-5 9,0-1-53,0-3-58,0 0-99,3-6-128</inkml:trace>
  <inkml:trace contextRef="#ctx0" brushRef="#br0" timeOffset="71896.6821">14276 4779 72,'0'0'460,"0"0"-322,0 0-40,0 0-22,0 0-76,0 0 12,0 46-9,0-1 1,0 3 12,0 1 1,0-2-3,-4-4 1,-1-7-15,2-5 8,2-2-2,1-5-2,0-3-4,0-3 0,0-4 13,9-4-13,11-4 0,9-4 1,10-2 21,7 0-14,3-8-8,3-7 0,-3-3-17,-5 3 15,-5 0-54,-10 4-76,-9 2-146</inkml:trace>
  <inkml:trace contextRef="#ctx0" brushRef="#br0" timeOffset="72366.7858">14867 4685 267,'0'0'123,"0"0"-119,0 0 82,0 0 11,12 117 13,-9-65-12,-2 1-80,-1-4 12,0-3 2,0-5-29,0-5 21,0-4-11,2-7-13,1-5 5,-2-8-5,3-5-9,1-5-36,3-2-102,1-4-26,4-18-68</inkml:trace>
  <inkml:trace contextRef="#ctx0" brushRef="#br0" timeOffset="72606.1713">14967 4706 470,'0'0'165,"0"0"-84,0 0-40,0 0 22,0 0-47,0 0 10,73-44-9,-40 44-8,2 0 5,0 5-14,-6 5 0,-4 2-6,-6 1 6,-4 0-30,-8 2-14,-5 2-84,-2-1-27,-9 0-77</inkml:trace>
  <inkml:trace contextRef="#ctx0" brushRef="#br0" timeOffset="72814.2171">14946 4970 266,'0'0'94,"0"0"-78,0 0 106,0 0-44,0 0 10,103 18-3,-72-18-56,0 3 2,-4-1-31,-4 3 13,-6 1-26,-3 3 13,-7 1-125,-7 1-90,0-1-206</inkml:trace>
  <inkml:trace contextRef="#ctx0" brushRef="#br0" timeOffset="72999.1407">14968 5215 494,'0'0'38,"0"0"-31,0 0 61,0 0-1,0 0 12,99 29-57,-58-27-18,1-2 11,-1 2-15,-4-2-9,-3 1-101,-4-1-89,-9 0-136</inkml:trace>
  <inkml:trace contextRef="#ctx0" brushRef="#br0" timeOffset="73785.507">16847 4626 381,'0'0'33,"0"0"-30,0 0 55,-97-15-24,68 39 44,4 12 1,3 15-64,2 11 43,4 3-5,5-5-21,8-6 5,3-9-34,2-6-3,17-5 4,8-9 2,5-6-6,9-6 0,5-10 1,5-3 2,0-2 0,-8-20-3,-7-7 10,-9-6 2,-7-5-6,-9-4-6,-9-1 0,-2 1-8,-11 2 8,-19 1-10,-8 9 7,-6 4-61,-2 10-67,-2 11-145</inkml:trace>
  <inkml:trace contextRef="#ctx0" brushRef="#br0" timeOffset="74055.0567">16684 4874 103,'0'0'247,"0"0"-96,0 0-41,0 0-20,0 0-13,100 54-52,-70-20 32,3 0-29,-2-1-25,0 0 27,-4-4-26,-3-2-4,-4 0 0,-1-3 13,-2-1-11,-1-5-2,-3-5-22,3-3-3,2-9-167,2-1-156</inkml:trace>
  <inkml:trace contextRef="#ctx0" brushRef="#br0" timeOffset="74487.3173">17331 4782 611,'0'0'33,"0"0"63,0 0-27,0 0-39,0 0-30,0 0-6,-20 82 6,14-30 23,2-1-10,4-2 10,0-5-23,11-8 6,8-7 1,1-4-3,-1-11-4,3-4 0,0-9 3,5-1-3,2-4 0,1-17 0,0-7 8,-5-1 3,-4-4-11,-4-2 2,-4 0 16,-1-3-11,-4 2-7,-1 0-18,-1 5 10,-2 5-81,1 8-97,-2 7-205</inkml:trace>
  <inkml:trace contextRef="#ctx0" brushRef="#br0" timeOffset="74787.6956">17860 4716 345,'0'0'396,"0"0"-362,0 0-33,0 0-1,0 0 0,0 106 19,0-60-13,0 2-1,0-4-5,0-5 13,0-4-12,0-8-1,0-6 2,0-7-10,0-7-59,0-6-63,0-1-151</inkml:trace>
  <inkml:trace contextRef="#ctx0" brushRef="#br0" timeOffset="75257.7956">17900 4737 37,'0'0'702,"0"0"-632,-2-78 4,2 56-48,5 5-18,8 6 23,4 4-27,5 4-4,8 3 0,1 0 6,1 14-10,-4 8 4,-9 3 0,-10 6-19,-9-3 19,0 3-2,-24-3-3,-7-1-8,-2-3 4,3-6 6,8-6 3,10-7-9,9-4 21,3-1-12,0 0 0,0 0-18,14 0 18,8 2 0,2 7 3,-2 7-14,1 7 15,-4 6-4,-5 2 0,-3 2 14,-6-1-20,-5-2 6,0-1 0,-2-4-2,-14-1 13,-4-3-3,-7-3 14,-1-3-10,-3-4-1,-1-4-11,4-5-11,4-2 6,5 0-109,6-20-323</inkml:trace>
  <inkml:trace contextRef="#ctx0" brushRef="#br0" timeOffset="75759.1733">18546 4547 400,'0'0'285,"0"0"-217,0 0-58,0 0 6,0 0-15,83-4 29,-47 4-30,-3 0 0,-5 0 2,-4 0-2,-7 0-56,-7 4-76,-10-2-148</inkml:trace>
  <inkml:trace contextRef="#ctx0" brushRef="#br0" timeOffset="75990.9892">18590 4608 397,'0'0'68,"0"0"12,-10 77 6,7-38 24,0 6-45,2 3-18,-1 0-2,1-1-38,1-3 19,0-5-19,0-5 5,-2-5-12,-2-4 0,-1-4-7,0-4-17,2-6-86,1-7-146,2-2-69</inkml:trace>
  <inkml:trace contextRef="#ctx0" brushRef="#br0" timeOffset="76138.1307">18515 5132 403,'0'0'298,"0"0"-211,0 0-72,0 0-15,0 0 0,0 0 15,75 4-14,-33-4 24,7 0-25,1 0-22,2 0 2,0-6-214,-7-7-135</inkml:trace>
  <inkml:trace contextRef="#ctx0" brushRef="#br0" timeOffset="76438.9461">19020 4645 476,'0'0'70,"0"0"-22,0 0 24,0 0-9,0 0 6,83-21-51,-52 20-3,3-1 2,2 1-6,-8 1-10,-1 0-1,-5 0-29,-4 0-39,-6 0-121,-6 0-53</inkml:trace>
  <inkml:trace contextRef="#ctx0" brushRef="#br0" timeOffset="76661.4561">19280 4599 258,'0'0'241,"0"0"-181,0 0 71,0 0-40,-51 110-32,42-69-1,0-1-54,3 2 22,1 0-26,2-1 3,1-2-7,-3-5 4,2-2 0,-1-6 0,2-7 10,2-2-27,0-3 6,0-6-82,0-1-101,0-6-128</inkml:trace>
  <inkml:trace contextRef="#ctx0" brushRef="#br0" timeOffset="79691.4684">20473 4805 111,'0'0'273,"0"0"-223,0 0 10,0 0 62,0 0-39,0 0-37,-25-47 11,14 47-49,-3 0 15,-1 14-23,-3 8 12,-3 7-4,5 1-6,-1 1 5,7-2 3,5 0 0,5-4-9,0-4-1,12-2 1,11-6-10,2-4 9,5-6 0,3-3-3,2 0-15,-2 0 3,-1-10-22,-10-3-3,-8-1 9,-10-3-26,-4-2 40,0-2 15,-8-1-17,-5 0 19,-5-2 0,1 1 6,1 2-9,4 0 3,4 3 0,6 3 7,2 1-2,0 3 8,2 1-13,12 4 6,7 2-1,3 2-3,5 2-2,2 0 9,0 0-3,1 12-6,-4 8 24,-4 2-9,-5 7 21,-4-1-25,-6 3-1,-2-3 11,-2-2-16,-5-3 11,0-4-16,0-2 7,0-6 1,0-1-5,0-4-3,0-4 5,0-2 8,0 0-13,0 0 0,1-5 7,11-13-18,6-8 11,3-3-6,3 1 5,-5 1-1,-1 4 2,-4 6 0,-4 6 2,-2 4-6,-1 7 4,-4 0 0,3 0-6,-2 10-5,3 8 11,1 3 0,-3 0 5,2 0-6,1-3 2,5 0-1,2-4 0,4-4 16,1-4-20,1-4 4,1-2 0,0 0-4,0-12 4,1-11 0,1-7-2,0-8 17,-1-4-15,0-6 0,1-3 3,-2-2-9,-2-1 10,-2-3-4,-6-1 2,-5 5 13,-3 3-3,-4 10-1,0 12-10,0 10 13,0 7-3,0 8-1,0 3-10,-2 3-5,-4 33 3,-3 22 0,-5 14 2,-1 6 0,0-6 3,2-11-3,6-6 0,2-6 14,4-8-14,1-1 0,0-8 1,4-6-9,8-5 8,1-6 0,3-5 0,3-6-13,0-4 6,1 0 4,-1-3 1,-2-9-14,0-5 18,0-1-2,-1 0 0,-2 2 12,-3 1-6,-3 4-6,-2 4 2,-1 2-11,-4 2 15,-1 3-6,0 0 0,0 0-17,2 0 17,1 6 0,2 3 0,1-1-3,2-1 6,2 1-3,5-4 0,0 1 13,3-3-18,-3-2 5,0 0 0,-2 0-7,4-13 7,-2 1 0,-2 2-3,-2 2 14,-8 5-11,-2 3 0,-1 0-7,0 12-5,-3 17 7,-9 12 5,-3 4 25,0 3-21,-1 0 23,-1 0-17,-2-3-7,-1-4 11,-2-5-6,1-3-8,3-6 8,2-7 4,4-6 5,3-9-11,6-3-4,3-2 28,0-3-30,0-18-5,13-8 4,14-4-27,11-3 10,5 0-32,5 1-47,-2 2-148</inkml:trace>
  <inkml:trace contextRef="#ctx0" brushRef="#br0" timeOffset="79869.2404">22092 5039 994,'0'0'0,"0"0"-11,0 0-21,0 0 10,0 0-25,0 0-199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8:42:50.5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4329 7164 199,'0'0'189,"0"0"-158,0 0 6,0 0 9,0 0 54,0 0-36,0 0-33,0 0 27,0 0-50,0 0 8,0 0-16,3 0 7,11 0-9,8 1 2,6 2 0,7 1-3,2 0 11,2-3-8,10-1 0,3 0 6,4 0-18,-1 0-2,-8-1-89,-9-3-47,-13 3-100</inkml:trace>
  <inkml:trace contextRef="#ctx0" brushRef="#br0" timeOffset="1223.0789">6248 6608 343,'0'0'113,"0"0"-80,0 0-2,0 0-11,0 0-11,0 0 14,42-9-13,-23 9 18,5 0 12,-3 0-27,7 0 16,2 0-12,3 0-15,0 0 16,0 0-18,-7 0 0,-2 0-8,-5 0-90,-8 0 6,-3 0-68,-5 3-66</inkml:trace>
  <inkml:trace contextRef="#ctx0" brushRef="#br0" timeOffset="1486.0125">6455 6605 148,'0'0'100,"0"0"-96,0 0 31,0 0 87,0 0-59,-7 101 37,7-69-14,0-1-51,0 4 17,0 1-29,7-1-7,-4 0 14,2 2-30,-1-3 13,-4-1-13,0-1-6,0-3-23,0 0-115,-3-6-48,-6-3-53</inkml:trace>
  <inkml:trace contextRef="#ctx0" brushRef="#br0" timeOffset="1671.5139">6385 7165 566,'0'0'87,"0"0"-73,0 0 14,0 0-23,0 0-5,0 0 8,87-6-1,-48 2 3,-1-3-10,4 3-3,0-2-24,-2 0-119,-4 0-95</inkml:trace>
  <inkml:trace contextRef="#ctx0" brushRef="#br0" timeOffset="2240.8998">6937 6657 223,'0'0'64,"0"0"-52,0 0 29,0 0 54,0 0-41,0 0 2,-4-5-39,4 18-13,0 13 75,0 6-20,0 8 5,0 7-15,0 4-42,1-1 32,2-5-39,2-3 9,0-9-4,-2-6-5,2-4-5,-5-7-17,0-5-52,0-5-45,3-6-14,0 0-66,0-10 49</inkml:trace>
  <inkml:trace contextRef="#ctx0" brushRef="#br0" timeOffset="2630.7551">6986 6854 123,'0'0'119,"0"-77"-6,0 45-27,0 7-41,0 5-12,2 6-24,-1 9 50,2 3-12,0 2-15,5 3-16,2 18-1,2 8 49,1 5-24,1 7-24,1 4 23,4 0-18,5-1-17,3-5 4,0-6-8,-3-2 0,3-9 1,-5-2 12,-3-5-11,-2-8-2,-4-1 0,1-6-9,-4 0 15,3-9-6,-2-13 6,2-9-1,-2-4 6,-4-2-11,-2-2 2,-2-1 4,-3 3-1,0 1 3,0 5-7,0 3 11,0 1-14,-3 3 2,3 2-32,0 4-40,0 2-178,10 6-266</inkml:trace>
  <inkml:trace contextRef="#ctx0" brushRef="#br0" timeOffset="3328.09">7619 6595 402,'0'0'76,"0"0"-60,0 0-11,0 0 24,0 0 59,0 0-22,19 96 13,-8-54-56,2 2 10,-2 4 6,-2-1-39,1-1 30,2-5-25,1-5-2,1-7 10,-2-7-3,3-5-10,-6-7 0,-3-4 3,-1-2-2,0-4-1,-2 0 0,3-7 15,5-15-15,2-11 13,0-8-13,-1-4 10,2-3-15,-4 1 5,0 6 0,-5 5 2,1 5 2,0 3-8,0 6-2,0 4-39,-2 4 11,4 8-66,-2 5-130,0 1-120</inkml:trace>
  <inkml:trace contextRef="#ctx0" brushRef="#br0" timeOffset="3655.3131">8199 6598 45,'0'0'491,"0"0"-472,0 0 14,0 0 24,0 0-29,0 0 7,-6 63 24,6-22-12,-3-1 1,0 2-48,3-1 17,-1 0-13,1-6 11,0-1-19,0-5 4,0-7-6,0-5 2,0-7-63,0-6-21,4-4-112,4-3-132</inkml:trace>
  <inkml:trace contextRef="#ctx0" brushRef="#br0" timeOffset="3891.5254">8247 6586 343,'0'0'91,"0"0"-82,0 0-9,0 0 16,0 0-15,0 0 12,100-73 7,-72 67-19,-1 2 14,-2 1-15,-2 3 0,-5 0-2,-6 0-63,1 6-45,-10 6-69</inkml:trace>
  <inkml:trace contextRef="#ctx0" brushRef="#br0" timeOffset="4114.2091">8195 6753 244,'0'0'88,"0"0"-68,0 0-20,0 0 40,0 0 33,86 13-25,-51-11-20,-1 1 10,-3 2-16,-2 2-20,-7 2 8,-8 3-10,-10 4-53,-4 5-41,-6 4-102</inkml:trace>
  <inkml:trace contextRef="#ctx0" brushRef="#br0" timeOffset="4292.6161">8211 7037 408,'0'0'77,"0"0"-75,0 0 9,0 0 73,0 0-25,0 0 1,112 35-32,-70-35-28,1 0 18,2 0-18,1 0-13,-4-6-112,-5-6-171</inkml:trace>
  <inkml:trace contextRef="#ctx0" brushRef="#br0" timeOffset="4931.6736">8985 6468 311,'0'0'157,"0"0"-49,0 0-19,0 0-13,0 0-59,-95-45 3,70 44-1,2 1-14,3 0 19,3 0-24,4 10 11,4 10-18,3 8 13,6 8-6,0 5 11,3 3-2,19-3-9,6-2 0,7-5 0,2-3-2,5-1 4,-4-4-2,-5 2 1,-13-4 10,-5 0-11,-14-1 0,-1-1 3,-13-3-9,-14-2 12,-9-6-6,-1-7 6,1-4 8,3 0-11,3-14-3,5-7-37,5 0 28,4-1-159,6 1-178</inkml:trace>
  <inkml:trace contextRef="#ctx0" brushRef="#br0" timeOffset="5533.2825">9202 6513 194,'0'0'169,"0"0"-148,0 0 9,0 0-14,81-4 49,-34 4 29,7-3-37,2-1 4,-5-1-31,-5 0-18,-5 2-3,-8 2-9,-8 1-34,-8 0-83,-9 0-162</inkml:trace>
  <inkml:trace contextRef="#ctx0" brushRef="#br0" timeOffset="5764.9229">9462 6509 458,'0'0'67,"0"0"-20,0 0 23,-16 108 36,16-67-46,0 1-41,0 0 10,0-1-7,5-1-10,3-2 8,-4 0-15,1-5-5,-4-3 0,3-6-22,1-7-11,1-8-51,4-9-117,8 0-75</inkml:trace>
  <inkml:trace contextRef="#ctx0" brushRef="#br0" timeOffset="6065.7496">9882 6453 384,'0'0'142,"0"0"-99,0 0-1,0 0 13,0 0-35,0 0 59,73 4-36,-37 1-33,6-1 11,-2-2-17,-2-2-2,-7 0-2,-3 0-20,-10 0-20,-12 0-134,-6 0-75,0 0-103</inkml:trace>
  <inkml:trace contextRef="#ctx0" brushRef="#br0" timeOffset="6281.9072">10006 6497 260,'0'0'112,"0"0"-68,0 0 48,-21 110 55,20-71-71,-1 0-32,2 1 11,0 0-34,0 0 2,0 1-23,0 0 1,-4-5-7,-4-3 0,-2-8-40,4-7-63,-2-7-86,1-9-56</inkml:trace>
  <inkml:trace contextRef="#ctx0" brushRef="#br0" timeOffset="6435.5724">9897 6975 585,'0'0'110,"0"0"-106,0 0-1,0 0 20,0 0 28,93 0-34,-52 0-7,1 0-3,-1-3-7,-1-1-47,-9 1-100,-8-3-144</inkml:trace>
  <inkml:trace contextRef="#ctx0" brushRef="#br0" timeOffset="7322.3339">10763 6468 167,'0'0'165,"0"0"-71,0 0 22,0 0-29,0 0-56,0 0 20,-100-39-16,74 39-24,-2 0 15,-1 3-26,-5 12 13,0 9-13,3 8 12,1 10-9,9 6 10,3 2-9,6 1 8,7-4 1,5-4-13,0-5 0,9-3 3,11-2-6,5-8 3,-1-4 0,1-5-3,-1-12 3,-3-4-8,-3 0-23,1-21-23,-7-8 31,-3-2-12,-7 0 24,-2 6 0,0 1 22,0 7 3,0 2 23,-3 7-22,0 3 29,3 3-12,0 2-20,0 0-12,18 0 0,10 3 0,3 6 0,2 5 6,-3 2-11,-6 4 5,-3 1 0,-8 3-5,-4 1 4,-9 0-19,0-1-13,0-1-63,-6-4-7,-6-5-39,2-6-28,2-5-22</inkml:trace>
  <inkml:trace contextRef="#ctx0" brushRef="#br0" timeOffset="7886.0023">11062 6551 375,'0'0'42,"0"0"-39,0 0 26,0 0 46,0 0-18,0 0 69,2 96-62,-10-57-19,1 2-23,-2-3-4,3-4 12,3-2-26,-3-4 13,3-3-17,0-4 4,1-6-3,1-4-1,-1-7 0,1-3-6,1-1 5,0-3-1,0-19-12,12-13-37,9-7 35,0-5-45,3-2-15,-2-1 23,0-1 14,-4 3 39,-1 1 2,-5 10-2,-5 11 67,0 9-3,-5 10 27,-1 5-17,1 2-55,4 4-14,6 24-5,6 11 0,0 10 23,-2 4-13,-4 0 10,0 0 5,-3-7-21,-3-1 12,0-2-14,0-9 11,-3-3-22,-2-9 9,-1-7-15,2-9-17,-2-6-40,0 0-24,0-22-160</inkml:trace>
  <inkml:trace contextRef="#ctx0" brushRef="#br0" timeOffset="8055.3072">11137 6714 660,'0'0'0,"0"0"-153,0 0 141,0 0 12,104 4 0,-65-4-7,1-11-86,-4 4-248</inkml:trace>
  <inkml:trace contextRef="#ctx0" brushRef="#br0" timeOffset="8356.135">11505 6503 299,'0'0'71,"0"0"-39,0 0 49,0 0 1,0 0-8,0 0 4,63-5-34,-33 5 4,1 0-46,0 0 20,-1 0-22,2 0 5,-4 0-19,-5-1 2,-6 1-111,-11 0-57,-6 0-113</inkml:trace>
  <inkml:trace contextRef="#ctx0" brushRef="#br0" timeOffset="8572.2983">11685 6491 503,'0'0'126,"0"0"-117,0 0 15,0 0 56,-23 90-11,23-58-56,0 1 19,0 0-13,0-2-5,0 0 10,0 1-24,-2-3 0,-2 2 7,4-5 2,-1-1-18,1-8-11,0-3-46,0-9-59,11-5-157,6 0-131</inkml:trace>
  <inkml:trace contextRef="#ctx0" brushRef="#br0" timeOffset="8888.0731">12049 6507 597,'0'0'181,"0"0"-181,0 0 5,0 0 5,0 0 30,-17 100 19,12-64-44,-2-1-12,4-3 23,2-1-23,1-3-3,-2 0 0,1-6 12,-1-1-30,-1-3 12,2-6-41,1-6 12,0-4-126,0-2-122,0-6 32</inkml:trace>
  <inkml:trace contextRef="#ctx0" brushRef="#br0" timeOffset="9142.0346">12049 6456 226,'0'0'537,"0"0"-495,0 0-2,0 0-39,0 0 1,0 0 20,58-49-18,-33 49-4,5 0 0,-3 0 12,-2 0-15,-4 1 3,-2 4-18,-5 2-7,-4 1-103,-7-1-55,-3 4-26,-1-1-61</inkml:trace>
  <inkml:trace contextRef="#ctx0" brushRef="#br0" timeOffset="9342.5762">12049 6607 142,'0'0'320,"0"0"-296,0 0 37,0 0 29,0 0-32,0 0 9,4 55-21,18-50-32,4-2 27,-1 0-40,-1 0-1,-6 3 0,-3 1-7,-6 3-16,-5 1-54,-4 6-92,-6 1-63</inkml:trace>
  <inkml:trace contextRef="#ctx0" brushRef="#br0" timeOffset="9527.4794">11964 6931 701,'0'0'0,"0"0"-34,0 0 34,0 0 2,0 0 50,86 10-41,-59-10 1,1 0-12,-4 0 0,1 0-32,-2-3-99,-2-4-150</inkml:trace>
  <inkml:trace contextRef="#ctx0" brushRef="#br0" timeOffset="10206.8375">12767 6468 336,'0'0'142,"0"0"-88,0 0 9,0 0 14,0 0-22,0 0-5,-80-34-42,53 34 0,0 0-8,6 1-5,5 10 5,7 0 0,6 6 12,3 4-19,0 5 7,15 5 0,10 6 10,7 2-7,4-2 30,4 1-9,1-3-6,-5-2 13,-7-2-31,-11 0 5,-10-2-10,-8 0 13,0-3-8,-22-4 0,-6-7-10,-5-7 8,-1-8-8,-1 0 3,4-5 5,1-16-41,6-3-31,4-1-142,3-1-230</inkml:trace>
  <inkml:trace contextRef="#ctx0" brushRef="#br0" timeOffset="13799.8198">14676 6660 289,'0'0'69,"0"0"12,0 0 11,0 0-47,0 0-36,0 0-9,0 7 4,0 8 3,1 0 18,1 5-9,1-1 29,0 0-26,1-1-2,4-2 3,-1 0-14,3-2-6,-2 0 0,0-4 12,2-4-16,0-3 4,1-3 0,5 0-3,-2 0 6,2-6-3,-2-7 0,-4-1-35,-3 0 34,-4 1-4,-1 2 5,-1 3 0,-1 1 7,0 4-7,0 2 14,0 1 10,0 0 9,2 0-33,2 0 0,4 7-10,4 5 14,0 1-4,1 0 0,2-3 8,0 1-11,0-2 3,0-2 0,-2-2-3,-1-2 7,-2-3-8,-2 0 3,-2 0-27,-3-9 26,0-6-3,0-1-11,-3-2 12,0-2 0,0 3 4,0 2 0,0 3 6,0 0-11,0 4 6,0 1-1,-1 4 28,-1 0-14,2 3 18,0 0-32,0 0 1,0 0-7,12 0 5,4 0 1,2 0 0,0 0 8,0 0-9,-2-1 1,1-7-10,1-7 1,0-6 2,4-9 7,2-8-7,1-5 16,1-4-9,-2 0 0,-5 0 3,-6 5-5,-4 5 6,-4 8 6,-4 11 30,-1 7-17,0 8 27,0 3-35,0 2-12,-1 27-6,-11 13 4,1 14-1,1 2 17,0 1-9,4-2 2,3-3-8,1-4 7,2-8-9,0-6 0,0-4 0,0-7-2,0-5 13,0-6-11,0-7 0,0-6 3,0-1-9,0 0 6,0-6 0,0-12-3,0-7-14,2-4 15,11-1-3,3 3-20,0 4 14,-2 5 9,-5 8 2,-3 4-3,1 3 8,3 3-8,3 0 3,8 6-2,3 7-8,1 1 10,2 1 0,3 0-2,-2 1 7,6-2-5,-2 0 0,-1-4 6,-1-3-17,-4-4 11,-1-3 0,0 0-2,-3 0 10,-4-11-11,0-3 3,-6-2 0,0-2-9,-8-2 9,-4-2 0,0 0-7,0 3 10,-6 4-3,-7 6 0,3 4 8,-2 5-16,1 0 8,2 6 0,0 12-4,4 3 7,3 0-3,2 2 0,0-3 5,13-2-11,2-2 6,5-2 0,-2-5 0,3-2 9,1-2-9,2-5 0,-2 0 2,5 0-6,0-15 4,0-3 0,-2-5 1,-1-2 11,-3-6-12,0-5 0,-1-6 3,-1-4-7,0-6 4,-2-2 0,-1 3-1,-3 1 9,-3 5-8,-4 8 0,-4 3 3,0 10-7,-2 9 4,0 8 0,0 7 4,0 0-2,0 19-4,0 19 0,0 11 2,-8 9 11,-1-1-9,3-1 6,5-4-6,1-4 9,0-5-11,0-7 0,3-8 3,7-5-8,2-6 5,6-7 0,3-7-3,7-3 12,2-5-9,1-12 0,-2-3-8,-2-3-4,-5-2 12,-1-2 0,0-5-2,-5 2-3,-4-4 5,-3-2-3,-3-2 2,1-1-10,-1 1 11,-1 3 0,1 7-2,-1 5 11,-2 8-9,-3 7 0,2 5 4,-2 3-3,0 5-1,0 24 0,0 13 3,0 14-3,-9 4 23,-1 1-7,-2-2-14,-1-5 34,3-7-27,3-10 0,0-5-3,1-8 5,1-7-11,2-6 0,2-6 0,1-5-6,0 0 6,0-4 0,7-17-4,11-11 4,5-3-7,0 1-17,-3 4 3,-4 7 17,-4 10-8,-4 7 12,-4 6-1,4 0-4,0 0 5,1 15-2,2 1-1,2 4-1,-2 1 4,1-2 0,4 4 0,6-2 9,5-1-9,4-5 0,5-5 3,2-4-6,1-6 7,2 0-4,-4-7 1,-2-13 7,-7-1-11,-8-4 3,-7-3-1,-8-2-10,-5 2 11,0 1 0,-5 6-3,-6 7 9,0 6-8,2 7 2,0 1 0,-2 0-10,4 15 2,-2 6 8,4 3 0,3 1 10,2-2-12,0 1 2,4-1 0,6-2-7,1-5 8,2-2-1,-1-5 0,3-5 4,3-4-13,3 0 3,4-5-4,5-13 0,3-4 9,-3 0 1,-4-2 0,-9 0 4,-5-2-5,-3-1 1,-5 3 0,-4 2-4,0 0 4,0 5 0,0 2 0,-1 2 10,-1 7-11,2 2 1,0 4 0,0-2-13,0 2 13,0 0 0,5 0-6,6 5 16,0 5-10,1 1 0,3 3 4,0-1 10,6 0-6,2 3-8,2-3 3,0 2 11,0 0-12,-1 3-2,-6 0 0,-3 2-6,-6-2 6,-3 2 0,-1-2 0,2-2 11,-3-1-12,1-3 1,1-1 0,3-2-11,4-5-10,5-4-16,5 0-49,2 0-168,0-16-161</inkml:trace>
  <inkml:trace contextRef="#ctx0" brushRef="#br0" timeOffset="14316.7157">16117 6397 257,'0'0'189,"0"0"-142,0 0-9,0 0 44,103 0 6,-66 0-51,10-1 19,11-2-47,9-3-4,4-2-10,-3 1-75,-9-4-211</inkml:trace>
  <inkml:trace contextRef="#ctx0" brushRef="#br0" timeOffset="15318.9416">15828 6467 9,'0'0'151,"0"0"-31,0 0-75,0 0 7,0 0 7,0 0-37,0-1 0,3 1 18,10 0 20,9 0-3,5 0-21,9 0 2,7 0-18,2-4-19,3-1-2,-5-2-96,-1-2-123,-9 0-182</inkml:trace>
  <inkml:trace contextRef="#ctx0" brushRef="#br0" timeOffset="16521.8197">18671 6497 76,'0'0'132,"0"0"-55,0 0 53,0 0-38,0 0-46,0 0-17,-81-33-19,59 35 4,-2 9 14,4 4-24,0 3 30,1 3-34,4 3 1,2-1-2,5-2-4,3-1 5,5-4-3,0-2 10,0-6-6,5-3-1,3-3-9,3-2 6,3 0-29,3-7 27,5-13-1,-2-4-24,1-2 29,-6 4 2,-5 6 2,-5 8 44,-4 4 19,-1 4 44,0 0-57,0 0-53,4 7 0,-1 8-1,6 1 1,2 0-4,4 1 11,5-3-7,5-2 0,5-3 12,6-3-24,4-5 12,2-1-119,3 0-165</inkml:trace>
  <inkml:trace contextRef="#ctx0" brushRef="#br0" timeOffset="18688.214">20371 6418 416,'0'0'313,"0"0"-274,0 0-26,0 0-2,0 0 10,0 0-21,-8 11 0,13-5 4,8-2 5,2 0 4,4-4-12,2 0 2,2 0 2,2-11-1,0-4-4,1-8 0,-3-2-10,-3-7 4,1-5 4,-5-7-4,-1-4-5,-3-5 2,-2-1 9,-2 1 0,-1 2 5,-2 3-10,1 3 5,0 4 0,-3 7-4,-3 5 9,0 9-5,0 10 17,0 7-14,0 3 22,-5 2-25,-5 22 0,-2 15 1,-4 18 8,1 14-9,-5 10 7,2 6 6,-1 2-3,3 0-3,5-2-6,1 0 10,2-1 6,-1-5-4,2-5 1,5-10 2,2-4-20,0-2 4,0-7 0,0-10 1,0-10-1,3-13 0,2-11-1,2-9-15,5-4 6,3-28-14,4-16-2,4-13 3,-4-2-38,-4 4 41,-7 8 16,-7 6 4,-1 9 3,0 9-3,0 6 33,0 7 29,-1 2-46,1 2-2,0-1-14,0 2-3,16 0-2,7-1 5,6-1-14,6-2 9,5-5-53,-1-2 3,-4-1 0,-3 3-17,-7 1 44,-8 5 7,-6 2 21,-3 2-5,-5 2 16,-1 2-8,-2 1 33,0-1 3,0 3-3,0 1-22,0 0 19,0 0 16,0 0-49,0 0 0,0 11-4,-2 1 11,0-1 10,2 0-17,0 1 0,0-1 1,8-3 7,5 2-8,2-4 0,-1-2 6,-5-1-6,-3 1 0,-3-3 0,-3-1-1,1 0 9,-1 0-8,2 0 0,-2 0 7,1 0-8,2 0 1,-2 0 0,2 0-5,0 0 11,2 0-6,4 2 0,1 2 4,2 0-1,0 1-3,5-2 0,2-3-5,1 0 13,3 0-8,1 0 0,-4-11 2,-1-1-10,-5-2-2,-3-3 10,-3-1-9,-5 0 16,-3-2-7,0 0 0,0 2 6,0 3 16,0 3-7,0 3-14,0 5 2,0 2 4,0 2-7,0 0 0,0 0-7,0 19 6,0 7 2,0 9 13,0-2 8,1 0-17,4-5 3,5-6-8,1-4 9,5-4-17,-1-6 9,6-5-1,1-3 1,7 0-1,1-7-8,1-10-18,-1-1-29,-3-1 11,-2 1-92,-4 1-40,-3 2-116</inkml:trace>
  <inkml:trace contextRef="#ctx0" brushRef="#br0" timeOffset="19513.7255">21594 6361 308,'0'0'99,"0"0"-71,0 0 6,0 0 17,80-50 12,-66 46-5,-1 4 4,-1 0-43,3 9-7,-4 14 22,-1 6-13,-5 2 8,-2 2 8,-1-3-32,-2-3 32,0-4-34,0-7 3,0-2-1,0-7 3,-2-2-8,0-4 0,2-1 7,0 0 6,0 0-12,0-14-1,0-9 0,6-6 3,6-3-3,7-2 0,1 3-12,4 2 3,-4 6-5,-1 8 14,-3 9-10,-6 6 2,2 0 8,-3 17-4,0 5 4,-1 4 3,0-2-3,-2-1 0,0-2 2,1-3 8,-1-1-10,1-2 0,-3-4-18,4-1-15,1-5-162,4-3-129</inkml:trace>
  <inkml:trace contextRef="#ctx0" brushRef="#br0" timeOffset="20252.8993">22416 6277 320,'0'0'224,"0"0"-183,0 0-3,-83 0-3,62 18 33,3 6-11,0 3-15,4 2 8,4 0-37,1-1-9,8-4 1,1 0-5,0-4 0,14-2-4,4-6 11,5-5-7,0-2 0,4-5 2,3 0-1,1-8-1,2-14 0,2-6-2,-3-9-3,1-5 1,-3-6-7,-2-3-17,-2-3 22,-8 1 3,0 0 3,-8 2 2,-2 4 9,-3 2 5,-2 6 12,-1 9-27,-2 7 25,0 9-22,0 9 3,0 5 11,0 0-18,0 28-7,0 16 6,-2 15 2,-2 8 17,-2 3-15,5-3 4,1-3 7,0-10-5,0-10-5,7-5-4,11-8 3,9-8-13,6-5 10,4-11-2,5-7-1,-2 0-30,-1-19 20,-5-7-5,-4-4 8,-9 0 3,-9 0 11,-5 4-4,-5 7 4,-2 7 6,0 6 17,0 3 11,0 3-25,0 0-13,0 3 0,0 12 0,1 1-6,8 1 16,2-1-14,3-3 4,2-3 0,3-4-11,0-1-3,-2-2-18,-1-2 6,-6-1-110,-2 0-197</inkml:trace>
  <inkml:trace contextRef="#ctx0" brushRef="#br0" timeOffset="20515.9575">23089 5961 520,'0'0'94,"0"0"-94,0 0 3,0 0 8,0 0-11,0 0-24,-9 0-41,9 0-51,0-1-83</inkml:trace>
  <inkml:trace contextRef="#ctx0" brushRef="#br0" timeOffset="20785.5336">22394 6098 463,'0'0'84,"0"0"-59,0 0-10,0 0 55,104 7-23,-47-7 1,11-1-48,-1-5 16,1-2-16,-7 4-5,-6 0-10,-10 1-115,-9-1-34,-8 0-204</inkml:trace>
  <inkml:trace contextRef="#ctx0" brushRef="#br0" timeOffset="21872.5508">23612 6202 332,'0'0'57,"0"0"15,0 0-17,0 0 31,0 0 9,0 0-65,-77-24 7,66 27 5,-2 13-40,0 7 30,-1 1-17,-1 5-9,3-2 23,4-3-28,2 0-1,6-4 0,0-2 8,0-4-8,3-1 0,11-3 1,3-4-10,5-3 9,3-3 0,4 0-1,-1 0-21,-1-12 9,-6-3-12,-5-3-3,-5-1 23,-7-6-8,-4 0 13,0 1-7,0-2 11,0 3-4,-3 2 6,3 2-4,0 1 22,0 3-24,17 4 0,5 5-1,8 6 1,0 6 0,1 21 0,-2 9 1,-9 3 13,-6-1-2,-4-5 2,-8-3 7,-2-5-16,0-6 8,0-4-6,0-4-1,0-7 2,0-1-5,0-3-3,0 0 12,0-2-7,7-15 3,9-11-8,7-3-1,5-4-6,1 7 7,-3 5 0,1 6-4,-1 10 10,-7 6-6,0 1 0,-1 3-8,-4 13-2,-1 7 10,-1-1 0,-3 1 0,-1 1 7,-1-3-7,-3 0 0,1 2 1,-1-4-9,1 0 8,1-5-5,6-2-43,0-7-202,4-5-223</inkml:trace>
  <inkml:trace contextRef="#ctx0" brushRef="#br0" timeOffset="22721.4994">25273 6260 434,'0'0'128,"0"0"-89,0 0-32,0 0 38,0 0-38,0 0-1,0 19 28,14-19-9,6 0 22,1 0-32,2-11-13,-1-2 4,-1-4 2,-2 2-8,-1 0 0,-6 4 0,-3 4 0,-3 2 0,-6 4 5,0 1-10,0 0 15,0 0-5,0 0-5,0 11-1,0 8 1,-6 4 8,3-2-3,3 0 12,0-3-12,0-3-5,0-2 3,9-2 8,5-2-6,0-4-5,6-4 1,4-1-1,7 0 3,6-11-3,2-7 0,3-7-32,-6-1 29,-7 0-6,-5 4 9,-9 4-4,-3 8 4,-6 3 0,-1 6 13,-1 1-2,4 0-11,5 10 0,1 10 0,0 4 37,0 0-34,-3 0 21,0-2-6,-3-5-8,-4-2-1,-2-4-9,-2-4 4,0-2-2,0-3-2,-9-2-2,-11 0-5,-5 0-78,-11-10-112,-3-8-310</inkml:trace>
  <inkml:trace contextRef="#ctx0" brushRef="#br0" timeOffset="22906.4259">25510 5949 845,'0'0'0,"0"0"-64,0 0-75,0 0-7,0 0 0,0 0-138</inkml:trace>
  <inkml:trace contextRef="#ctx0" brushRef="#br0" timeOffset="23877.4831">27369 5765 296,'0'0'150,"0"0"-44,0 0-8,0 0 13,0 0-92,0 0-6,-1 64 12,-5-13-21,0 1 26,1 1-2,-1-5-19,-1-2 10,0-7-19,1-3 1,1-6-3,1-3 2,-1-4-2,2-7-2,0-4-47,1-9 7,2-3-149,0 0-86,0-9-38</inkml:trace>
  <inkml:trace contextRef="#ctx0" brushRef="#br0" timeOffset="24425.3753">27299 5762 362,'0'0'91,"0"0"-63,36-82 54,-23 61-28,4 4 28,1 5-31,5 1-39,3 7 13,1 4-20,-3 0-2,-2 24 10,-4 14-11,-9 9-2,-8 3 4,-1-3 18,-1-6-15,-17-6-7,-2-3-19,-5-6 19,-3-4-32,0-4 31,1-4-10,3-8 11,10-1 12,7-5-11,7 0 1,0 0 25,10-2-27,19-7 0,8 6-2,6 3 4,-6 5-3,-2 19 1,-8 7 0,-5 6-10,-8 0 15,-7-4-5,-5-1 4,-2-5 10,0-4 0,-9-5-1,-9-5-12,-3-1 7,-3-8 3,-4-2-11,-1-2 0,1 0-56,3-7 37,3-6-72,5-1-50,5-3 1,3-1-194</inkml:trace>
  <inkml:trace contextRef="#ctx0" brushRef="#br0" timeOffset="25111.6704">27864 5824 492,'0'0'108,"0"0"-108,0 0-15,0 0 13,0 0 4,-1 98 34,1-51 21,0 2-39,-3-2 43,-12-4-14,2-2-31,-5-8 18,3-4-29,0-5-2,4-7-3,4-7 12,3-4-30,4-6-1,0 0-57,0-6-11,15-17-49,0-7 6,1-2 21,-2-5-3,-3-2 112,-3 1 14,1-1 53,2 0 35,0 2-43,3 0 12,0 4 30,2 2-15,1 5-8,1 5-49,-3 3-18,0 9 17,-3 5-23,-2 4-1,4 7-1,-2 23 11,-3 15 5,-1 10 14,-6 5-23,-2 1 29,0-4-38,0-4 11,0-8-12,0-4 17,0-8-20,0-3 3,-3-7 0,0-5-9,-1-5-3,1-8-35,1-5-12,1 0-83,-1-9-34</inkml:trace>
  <inkml:trace contextRef="#ctx0" brushRef="#br0" timeOffset="25265.3247">27860 6157 350,'0'0'265,"0"0"-265,0 0-5,0 0 2,81-23 3,-48 17 0,1-3-8,1 1-24,-2-2-201</inkml:trace>
  <inkml:trace contextRef="#ctx0" brushRef="#br0" timeOffset="25613.012">28385 5769 703,'0'0'44,"0"0"-41,0 0-3,0 0 14,0 0 3,0 102 37,0-44-42,-8 3-5,0-3 28,3-5-32,1-8 14,4-7 20,0-6-36,0-9 31,0-3-32,13-5 4,11-8-5,15-5 8,16-2-11,9-6 4,2-12-70,-6 0-12,-16-2-176,-18 1-216</inkml:trace>
  <inkml:trace contextRef="#ctx0" brushRef="#br0" timeOffset="26229.941">29121 5728 289,'0'0'189,"0"0"-104,0 0-23,0 0-48,-23 83 37,4-32 48,1 1-78,0-2-7,5-3 32,-1-5-42,2-5-1,-1-3-2,0-6 11,-1-3-12,2-6 0,0-6-27,4-5-7,6-8-107,2 0-108</inkml:trace>
  <inkml:trace contextRef="#ctx0" brushRef="#br0" timeOffset="26546.4347">29089 5690 198,'0'0'146,"0"0"-53,0 0-24,0 0-46,0 0 54,44 77 7,-35-25 4,-5 4-35,0-2-28,-1-1 17,2-5-32,0-4-5,1-5 8,1-5-9,-1-4-4,-2-8 0,-2-4 15,-2-6-20,1-6 5,-1-3-21,2-3 4,-1 0-65,-1-11-9,0-7-215</inkml:trace>
  <inkml:trace contextRef="#ctx0" brushRef="#br0" timeOffset="26700.1051">29001 6061 273,'0'0'61,"0"0"-51,81-20-10,-49 12 2,-1 1 3,-1 1 0,-2-1-5,-3 3-50,-3-2-207</inkml:trace>
  <inkml:trace contextRef="#ctx0" brushRef="#br0" timeOffset="27024.7484">29533 5773 468,'0'0'37,"0"0"-26,0 0-2,0 0 12,0 0 118,9 111-62,-9-58-17,0 1-40,0-1-12,-6-4 15,-2-3-21,0-7 2,0-4 0,0-9 5,1-6 0,2-6-9,2-8-40,3-6-18,0 0-106,3-16 28,12-12-141</inkml:trace>
  <inkml:trace contextRef="#ctx0" brushRef="#br0" timeOffset="27370.5419">29561 5818 282,'0'0'122,"0"0"-51,0 0-41,0 0-24,0 0-6,0 0 5,75 3-2,-61 41 51,-2 8-2,3 4 4,-3 3 13,0-5-22,0-4-20,0-9 5,0-9-27,-2-6 31,1-8-36,-2-8 4,-3-3-4,0-7 4,3 0-4,5-7 17,6-15-12,5-10 8,-2-7-13,-3-7 0,-6-4 1,-3-4 3,-4-2-4,-4 0 0,-2 4-23,-1 4 18,0 9-35,0 10-42,0 12-53,0 10-42,0 7-167</inkml:trace>
  <inkml:trace contextRef="#ctx0" brushRef="#br0" timeOffset="27771.6131">30429 5821 462,'0'0'76,"0"0"-29,0 0 24,0 0 18,-27-79-78,-1 79-10,-8 0-1,-6 17 7,-1 15 21,0 10-15,4 6 26,6 3-14,6 1-16,11-3 29,15-2-38,1-3 4,14-7-11,15-5 10,3-7-3,3-6 0,1-8-4,3-4-16,-2-7-70,0 0-90,-6-14-358</inkml:trace>
  <inkml:trace contextRef="#ctx0" brushRef="#br0" timeOffset="28350.7997">30815 5756 311,'0'0'217,"0"0"-144,0 0-56,0 0 7,-19 83 46,7-35 2,-1 0-36,1-4-2,2-1 6,7-6-37,1-1 13,2-5-16,0-2 13,0-5-12,0-7-1,0-4-11,0-6-15,3-6-47,6-1-81,3-1-50,3-16-135</inkml:trace>
  <inkml:trace contextRef="#ctx0" brushRef="#br0" timeOffset="28589.1018">30866 5788 446,'0'0'142,"0"0"-105,0 0-27,0 0 0,0 0 44,82-74-34,-46 71 7,3 0-24,3 1 4,-3 2 0,-5 0-7,-6 0-29,-4 10-39,-10 5-58,-8 1-86,-6 1-32</inkml:trace>
  <inkml:trace contextRef="#ctx0" brushRef="#br0" timeOffset="28789.2079">30857 5995 235,'0'0'85,"0"0"-71,0 0-8,0 0 52,0 0 63,0 0-54,90 28-28,-59-25-9,-2 0-28,-7 3-1,-6 1-1,-6 4-71,-10 1-62,0 3-72</inkml:trace>
  <inkml:trace contextRef="#ctx0" brushRef="#br0" timeOffset="28974.1267">30857 6213 389,'0'0'65,"0"0"-14,0 0-21,0 0 55,0 0 1,0 0-52,117 28 4,-71-28-36,5 0 2,-3 0-4,-2 0 0,-6 0-34,-2 0-181,-3 0 4,-4-2-15</inkml:trace>
  <inkml:trace contextRef="#ctx0" brushRef="#br0" timeOffset="29236.8786">31587 5851 690,'0'0'113,"0"0"-110,0 0 15,0 0-18,0 0 0,-9 98 47,5-53-30,-2 2-9,0-4-4,-1-2 4,2-5 0,2-4-8,1-7-5,-1-5-3,2-8-62,-4-7-76,1-5-150</inkml:trace>
  <inkml:trace contextRef="#ctx0" brushRef="#br0" timeOffset="29566.8464">31453 5701 772,'0'0'21,"0"0"-14,0 0-7,113-71 0,-65 71-5,3 0 8,2 16-3,5 22 0,-4 13 10,-5 12-5,-8 5-5,-14-2 0,-10-3 12,-11-4-8,-6-6 18,0-6 13,-15-5-24,-8-6 17,-9-5-27,-5-5 5,-6-4 2,-5-6-7,-3-3-2,-5-7-6,-2-6-23,1 0-64,3-13-350</inkml:trace>
  <inkml:trace contextRef="#ctx0" brushRef="#br0" timeOffset="30615.2394">32581 6095 355,'0'0'74,"0"0"-56,0 0 67,-76 80 31,58-41-22,3 0-43,7-3-49,5-4 34,3-3-21,0-4-8,12-6 3,6-3-10,3-9 0,2-6 0,3-1 5,4-3-10,3-16 1,-2-6-37,-5-4 21,-7-4-15,-10 0 24,-4 2 7,-5 6-4,0 4 8,0 7 0,0 7 12,0 2-15,-5 4 3,2 1-10,1 0 2,1 0 2,1 6 5,0 3-6,0 3 0,14-3 5,5-1 2,0-4 0,-1-3 0,0-1 2,-5 0-2,1-4 0,-5-11 4,-2-5 1,-1-4-5,0-3 0,-5-3-1,-1-2 7,0 3-6,0 2 16,-4 4 11,-2 6 35,2 5-31,2 6 3,1 6 10,1 0-44,0 0 0,0 0-2,6 8-6,18 8 5,8 4 3,10 1 0,7 0-6,3 3 14,-3 1-8,-3 3 0,-15 0 5,-13 7-11,-16 2 6,-2 4-5,-19 4-3,-6-3 14,4-4-6,6-2 1,11-6 14,4-3-22,6 1 7,25-6 0,23-2-3,19-8 3,21-5-57,9-7-267</inkml:trace>
  <inkml:trace contextRef="#ctx0" brushRef="#br0" timeOffset="32147.7428">5199 8810 518,'0'0'81,"0"0"-63,0 0 6,0 0 52,0 0-25,-96-75-24,65 69 20,-5 5-44,-5 1 0,-6 4-3,-5 22 9,-6 10 3,0 12-9,1 8 16,8 4 20,11 0-38,13-3 14,12-1-15,13-8 11,0-2-12,27-7 1,10-5 0,11-7-10,7-7 15,6-13-5,5-7 0,1 0-22,0-20-23,-1-4-145,-8-4-357</inkml:trace>
  <inkml:trace contextRef="#ctx0" brushRef="#br0" timeOffset="33469.2016">5696 8890 134,'0'0'153,"0"0"-24,0 0-23,0 0-45,0 0 14,0 0-29,-72-18-38,51 18 19,-4 13-10,0 10-8,-2 6 18,7 4-22,1 4 9,5 3 12,6-3-19,3-1 14,5-3-18,0-2-1,15-4-4,12-5 6,4-5-4,11-8 0,7-8 6,-1-1 10,4-7-16,-4-16 0,-2-7-6,-7-1-3,-9-3 9,-9-2-4,-12 0 15,-9-2-8,0 1-3,-14-1 0,-10 2-6,-1 5 6,-2 4 0,6 10-20,3 8-39,6 9 19,5 0-155,4 4-142</inkml:trace>
  <inkml:trace contextRef="#ctx0" brushRef="#br0" timeOffset="33807.0883">6212 8741 630,'0'0'88,"0"0"-66,0 0-22,0 0 1,0 83 29,0-35 9,0 0-13,0 2 16,0-5-39,0-4 2,0-5-2,-2-6 8,-3-6-20,0-6 9,2-9-51,2-8-20,1-1-122,0-5 24,0-16-169</inkml:trace>
  <inkml:trace contextRef="#ctx0" brushRef="#br0" timeOffset="34148.9809">6200 8991 100,'0'0'182,"0"0"-72,-12-110-9,9 78-31,3 6 17,0 7-13,0 10-21,0 6-16,6 3-37,12 8 0,5 20 4,2 11-3,2 5 30,-2 3-31,0-2 2,-2-3 24,2-4-25,-4-7 3,1-4-4,-7-5 15,-4-8-17,2-3 2,-5-8 0,1-3-10,1 0 22,2-15-12,4-8 2,-4-2 13,-4-5-13,-1-2-2,-7-4 0,0 0 0,0-3 5,0 0-5,0 1 0,-7 2-5,4 9 4,-2 7-34,4 8-25,1 10-43,0 2-241</inkml:trace>
  <inkml:trace contextRef="#ctx0" brushRef="#br0" timeOffset="34593.3339">7028 8699 608,'0'0'86,"0"0"-62,0 0 36,-106-27-13,78 27-15,-2 7-8,6 13-16,2 9-8,7 5 0,7 8 1,8 5-10,0 1 9,20-1 0,7-5-7,4-5 21,0-5-14,-2-6 0,-7-5 4,-7-3-4,-5-3 0,-7-3 2,-3 0-7,0-3 7,-4-2-2,-14 0 12,-3-3-2,-10-2 1,1-2-11,-4 0 0,-4 0-6,1 0 6,1-5-16,-1-4-20,6 0-116,8-5-177</inkml:trace>
  <inkml:trace contextRef="#ctx0" brushRef="#br0" timeOffset="35110.31">7358 8696 430,'0'0'172,"0"0"-172,0 0 0,0 0 26,0 0 4,125 0 16,-67-2 2,2-6-48,-5-2 15,-5 4-15,-9 4-53,-11 0-72,-12 1-83</inkml:trace>
  <inkml:trace contextRef="#ctx0" brushRef="#br0" timeOffset="35373.0758">7644 8655 447,'0'0'140,"0"0"-125,0 0 13,0 0 23,-16 89 36,16-52-47,0 2-11,3 3 16,0 0-44,-2-2 26,1-2-17,-2-2 3,0-3-13,0-3 0,0-4-20,0-5 8,3-6-73,6-6-69,9-8-104,1-1-52</inkml:trace>
  <inkml:trace contextRef="#ctx0" brushRef="#br0" timeOffset="35943.4516">8134 8675 325,'0'0'114,"0"0"-95,0 0 14,4 107 76,-4-65 17,0 3-32,-9-1-44,-3-5-20,-3-2-22,0-4 10,-1-1-19,-1-5 1,3-6 0,3-4-10,4-6 10,4-8-9,3-3-13,0 0-56,0-10 43,18-12-65,5-8-19,3-5 9,-2-5-96,-3-2 65,-5-1 91,-4-2 50,-3 0 48,1-2 75,-1 2-44,3 2 59,5 6-30,-1 5-15,2 11-25,4 10-54,-2 6 37,1 5-34,-1 12-12,0 23 33,-1 8-11,-2 10 11,-5 0-6,-5-1-27,-2 0 28,-5-7-23,0-5-1,0-2-6,0-6 2,0-7-5,0-5 0,0-5-11,0-8-3,0-4-25,0-3-39,0 0-66,0-6-113</inkml:trace>
  <inkml:trace contextRef="#ctx0" brushRef="#br0" timeOffset="36128.3663">8201 8936 604,'0'0'71,"0"0"-71,0 0-26,0 0 19,97-44 14,-54 35-7,0 3 0,3-1-8,-2 3-1,-5 0-131,-8-1-116</inkml:trace>
  <inkml:trace contextRef="#ctx0" brushRef="#br0" timeOffset="36444.7843">8695 8697 22,'0'0'600,"0"0"-581,0 0 15,0 0 16,0 0 36,0 0-62,8 10-4,-5 23-1,-1 8 4,-2 2-10,0 2 10,-6-3-13,-6 1 1,0-8-11,-1-3 13,7-6-29,1-10 8,5-7-44,0-7-15,0-2-136,5-11 21,8-16-81</inkml:trace>
  <inkml:trace contextRef="#ctx0" brushRef="#br0" timeOffset="36814.6421">8733 8776 207,'0'0'137,"0"0"-54,0-106 42,3 74-59,3 7-56,2 8 13,-2 9-21,1 8 19,2 0-3,0 25-16,0 13 83,3 7-36,-1 3-16,0-1 8,0-2-40,1-6 9,1-3-10,-1-3 11,0-5-10,0-4-1,-3-3 0,-1-5 6,-1-4 0,-1-6-3,-3-3-3,-2-3 8,4 0-8,1 0 3,4-15 6,2-10 16,3-7-16,-6-6-8,2-4-1,-4-4 11,-1-3-13,-2-4 2,-1 4-27,-1 1 8,2 7-43,1 8-4,1 10-54,1 7-84,-2 7-52</inkml:trace>
  <inkml:trace contextRef="#ctx0" brushRef="#br0" timeOffset="37262.3139">9275 8550 285,'0'0'204,"0"0"-121,0 0 17,0 0-22,0 0-51,0 0-3,9 10-20,21-8 5,13-2 36,8 0-41,4 0 5,2 0-9,-2-8 3,-3 1-7,-6-1-76,-11 4-171,-13 0-91</inkml:trace>
  <inkml:trace contextRef="#ctx0" brushRef="#br0" timeOffset="37531.7937">9524 8594 238,'0'0'237,"0"0"-206,0 0 52,0 0 17,-16 97-8,16-66-56,0 1-16,0 2 22,0-2-41,0-1 11,-5 1-12,1-2 10,-1-2-6,2-2-4,0-4-23,3-2 5,0-5-42,0-3-23,6-8-83,12-4-39,4 0-91</inkml:trace>
  <inkml:trace contextRef="#ctx0" brushRef="#br0" timeOffset="37747.9749">9836 8944 521,'0'0'206,"0"0"-206,0 0-92,0 0 88,0 0 4,0 0-87,6 0-115,-6 0-71</inkml:trace>
  <inkml:trace contextRef="#ctx0" brushRef="#br0" timeOffset="150217.8383">23214 4947 136,'0'0'57,"0"0"-42,0 0 58,0 0-5,0 0 6,0 0-21,0 0 9,9 18 21,-9-18-18,0 1 7,0-1-17,0 0-24,0 0 18,-9 0-36,-9-6-12,-4-5-2,-5-4 11,-5-4-9,-4-5-1,-2-9 0,2-7-9,3-5 8,4-8 1,3-2-2,4-7 12,5-4-10,4 1 0,3 3 4,4 5-11,3 10 7,3 3 0,0 5-1,0 4 8,10 3-10,6 5 3,4 5 0,1 4-9,4 7 9,0 5 0,1 5-9,-1 1 8,-1 7 1,-5 23 0,-6 18-10,-13 14 3,0 13 6,-33 11-5,-12 1-1,-6-4-13,1-9 20,3-14 0,6-10 7,2-5-7,4-5 0,9-6 0,6-9-2,7-10 13,8-5-19,5-6 8,8-4-8,28 0 8,17-20 3,17-10 6,14-6-2,7-5-1,3 4-12,-5 1 4,-8 4-52,-17 7-57,-18 2-183</inkml:trace>
  <inkml:trace contextRef="#ctx0" brushRef="#br0" timeOffset="151051.052">24642 4211 441,'0'0'113,"0"0"-97,0 0 50,-28-83-15,14 66-12,-4 6 26,3 3-64,1 3 18,0 2-16,1 3 2,1 0-10,-2 0-5,-2 18 10,1 5-1,0 10 3,9 4-2,6 4 0,0 3 3,17 1-11,9 0 8,9 2 0,2-1-8,-1-4 13,-4-3-5,-5-5 0,-9-6 5,-7-5-7,-11-3 2,0-6 0,-8 0 9,-14-2-5,-10-2 12,-8-2-3,-2-3-2,-4-5-10,5 0-1,0 0-35,5-3 26,6-7-51,8 2-30,7-5-29,15 0-32,0-2-50</inkml:trace>
  <inkml:trace contextRef="#ctx0" brushRef="#br0" timeOffset="151374.9747">24913 4170 397,'0'0'117,"0"0"-83,0 0-34,0 0 4,0 0-3,0 0 7,93 0 44,-54 0-27,1 0-22,-4-5 13,-9 1-16,-9-1-56,-9 2-51,-9-1-170</inkml:trace>
  <inkml:trace contextRef="#ctx0" brushRef="#br0" timeOffset="151575.5152">25060 4169 217,'0'0'84,"0"0"28,0 0-23,-15 103 32,13-68-52,2 1-21,0 2-4,0-2-41,0 3 22,3-5-23,-1 2 3,-2-4-10,0-3-13,0-7-38,-2-5-105,-7-8-109</inkml:trace>
  <inkml:trace contextRef="#ctx0" brushRef="#br0" timeOffset="151744.804">24969 4620 567,'0'0'149,"0"0"-149,0 0-22,0 0 22,0 0 8,97-11 4,-63 8-3,0 0-9,-1-1-6,0-2-33,-2-2-217,-2-3-163</inkml:trace>
  <inkml:trace contextRef="#ctx0" brushRef="#br0" timeOffset="152034.4378">25418 4198 631,'0'0'39,"0"0"-39,0 0-25,0 0 25,0 0 49,0 89-13,0-51 3,0 0-33,0-1-6,-3-1 5,0-3-2,0-5-3,1-7 0,2-6-11,0-8-25,0-7-132,0 0-64,0-7-6</inkml:trace>
  <inkml:trace contextRef="#ctx0" brushRef="#br0" timeOffset="152377.2366">25467 4197 217,'0'0'304,"0"0"-211,0 0-23,0 0-24,0 0-27,0 0-14,12-30-5,4 58 0,2 9 30,3 2-29,0-2 22,-3 0-23,3-3 13,0-3-16,-3-1 3,1-8 0,-5-5 7,0-7-1,-3-4-6,-1-6 0,2 0 8,0-6 5,3-17-13,0-5 0,-2-5 4,-1-4 10,-4 3-14,-1-1 0,-5 2 4,-2 1-9,0 1 6,-3 2-1,-6 6 0,1 1-26,4 6-39,4 2-202</inkml:trace>
  <inkml:trace contextRef="#ctx0" brushRef="#br0" timeOffset="153000.992">26221 4099 486,'0'0'102,"0"0"-89,0 0-12,0 0 57,0 0-15,0 0-37,-99-48 14,71 63-19,-2 11 11,0 8-2,0 5-9,6 7 21,6-2-19,8 0 3,7-1-6,3-4 4,0-5-4,6-2 0,7-10 1,4-4-10,-4-8 8,3-7-24,3-3-6,-3-3-37,-1-15-25,-2-5 16,-4-3 5,-3 4 66,-1-2 2,-2 1 4,1 5 33,-3 3 12,1 4 25,2 4-10,1 1-25,6 3-19,3 1-16,3 2 0,5 0-11,-1 8 10,-3 9 1,-2 4 0,-5 0-13,-3 2 13,-6 2 0,-2-3 6,0 1 7,0-3-10,0-4 3,0-3-6,0-2-31,0-7-76,0-2-52,3-2-81</inkml:trace>
  <inkml:trace contextRef="#ctx0" brushRef="#br0" timeOffset="153385.9902">26468 4063 553,'0'0'197,"0"0"-169,0 0-22,0 0-6,0 0 0,0 0 10,0 92 21,0-50-3,0-3-10,0 0-14,0-3 10,0-2-14,0-3 1,0-2-1,0-4 3,0-2-3,0-5 0,0-7 13,0-4-14,0-4 1,0-3-3,4 0-3,7 0-8,3 0 14,5 0 0,2 0-18,0 0-6,-2-2-75,0-2-45,-1 1-25,5-3-121</inkml:trace>
  <inkml:trace contextRef="#ctx0" brushRef="#br0" timeOffset="153965.668">26874 4113 188,'0'0'231,"0"0"-106,0 0-37,0 0 7,0 0-81,0 0-1,-6 46 6,5-13 4,1 4-1,-2-1-16,2-2 12,0-1-16,0-2-2,0-3 2,0-1-3,0-4 4,0-3-3,0-5 0,0-4-56,0-6-74,0-5-143,0-2-61</inkml:trace>
  <inkml:trace contextRef="#ctx0" brushRef="#br0" timeOffset="154181.4463">26941 4121 621,'0'0'111,"0"0"-95,0 0-4,0 0-3,0 0-3,0 0 2,75-58 7,-45 55-15,1 1 0,-1 1 2,-2 1-13,-4 0-15,-3 0-74,-9 0-117,-8 4-157</inkml:trace>
  <inkml:trace contextRef="#ctx0" brushRef="#br0" timeOffset="154381.9857">26975 4250 423,'0'0'104,"0"0"-84,0 0-20,0 0 28,0 0 13,0 0-16,84 16-22,-63-13-2,-2 3-1,-7 0-103,-3 5-105,-9 1-82</inkml:trace>
  <inkml:trace contextRef="#ctx0" brushRef="#br0" timeOffset="154551.2792">26941 4519 249,'0'0'96,"0"0"-79,0 0 80,0 0 2,0 0-9,109 21-50,-67-21-11,-2 0-28,2 0 2,-2-7-3,-1-4-65,-8 0-119,-7-2-210</inkml:trace>
  <inkml:trace contextRef="#ctx0" brushRef="#br0" timeOffset="155369.018">28567 4048 398,'0'0'68,"0"0"1,0 0-4,0 0-44,0 0 36,-101 6-24,74 21-10,3 5 32,-1 6-50,2 2-4,7-2 30,3-1-29,8-4 9,5-1-11,0-2-1,6-4-8,12-5 9,2-6 0,3-7 6,6-8-1,5 0-1,3-13-2,2-11 5,-6-4-10,-8-4 3,-11 1 0,-10-1-7,-4 0 7,0-2-8,-6 2-3,-10 2-66,-1 3-40,-2 6-37,5 4-121</inkml:trace>
  <inkml:trace contextRef="#ctx0" brushRef="#br0" timeOffset="156402.7795">28855 4049 85,'0'0'147,"0"0"-124,0 0-21,0 0 133,0 0-28,-1 89-38,-5-54 4,4 1-24,1-1-13,1-3-9,0-2-24,1-4 6,11-3-7,3-5-1,2-4 7,0-7-3,1-7-5,3 0 5,4-5 5,5-13 2,0-6-8,0-4 2,-6-1-3,-5-3 1,-6 0-4,-3-2 3,-7 0 4,0 1-14,0 4-4,0 2-72,3 6-83,2 5-52</inkml:trace>
  <inkml:trace contextRef="#ctx0" brushRef="#br0" timeOffset="156710.1348">29331 4003 658,'0'0'86,"0"0"-76,0 0-3,0 0 28,0 0-34,0 0-1,120-3 5,-71 3 2,-4 0-7,-2 0 0,-9 0-40,-1 0-73,-8-4-102,-7-3-160</inkml:trace>
  <inkml:trace contextRef="#ctx0" brushRef="#br0" timeOffset="156941.925">29540 4009 273,'0'0'157,"0"0"-141,-33 76 27,24-41 37,2 1 1,1-1-24,3-3-42,3-2 10,0-5-22,0-2-3,0 0 5,0-5-5,0-2-16,0-4-121,0-4-96,10-7-52</inkml:trace>
  <inkml:trace contextRef="#ctx0" brushRef="#br0" timeOffset="157389.6515">29948 4027 317,'0'0'144,"0"0"-127,0 0 32,0 0 95,-32 94-61,20-54-16,1-1-49,1-3 24,4 0-37,3-4-3,3-1 2,0-2 0,0-4-4,0-2 0,0-8-10,0-6 6,0-7-44,0-2-60,0 0-76,9-14-37</inkml:trace>
  <inkml:trace contextRef="#ctx0" brushRef="#br0" timeOffset="157659.2017">30003 3989 498,'0'0'141,"0"0"-127,0 0 22,20-78 20,-9 72-29,4 4 9,3 2-36,7 0 4,2 9-8,-2 16 5,-5 4-1,-7 9 0,-8 0-12,-5-2 10,0-4-14,-17-7-3,-2-4 8,-8-5-9,-3-5-13,-1-3-6,-1-5-79,3-2-20,2-1-149</inkml:trace>
  <inkml:trace contextRef="#ctx0" brushRef="#br0" timeOffset="158075.7893">30365 4014 663,'0'0'55,"0"0"-50,0 0 2,0 0-4,0 0 8,-50 107 25,42-63-18,3-1-13,5-6-5,0-4 2,2-3-2,10-6 0,4-3 4,-1-6-3,6-7-1,1-8-6,5 0 0,3-9-5,3-13 11,1-7 0,-4-2 0,-5-6 0,-7 2 0,-6-2 8,-7 1-5,-4 1-3,-1 2-10,0 6-40,-3 3-134,-7 9-78</inkml:trace>
  <inkml:trace contextRef="#ctx0" brushRef="#br0" timeOffset="158392.1453">30808 3998 650,'0'0'0,"0"0"12,0 0-12,0 0 24,0 0 24,103-9-26,-69 9-17,1 0 9,-1 0-10,4 0-4,1 0 0,-1 0-73,-2 0-115,-8-2-105</inkml:trace>
  <inkml:trace contextRef="#ctx0" brushRef="#br0" timeOffset="158608.3043">31053 4006 211,'0'0'145,"0"0"-110,0 0 52,-48 108-14,33-71-25,5 0-5,1-1-18,-3-2 16,1 1-38,-2-3 2,3 1-10,-1-2-9,-1-2-91,5-5-149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9:17.6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16740 4888 5,'0'0'1,"0"0"11,0 0 2,0 0-10,0 0 8,0 0-5,0 0 4,65 40 21,-46-40-19,1-5-1,-7-6 2,-1 1-12,-5-3 2,-1-2-2,-3 0 4,-1 0-1,-2 0-4,0 3 22,0 2 4,-5 0-8,-4 5-12,-4 3-2,0 2 2,-1 0-7,-2 6 2,4 9-2,-3 5 11,3 2-11,2 2 0,5-1-1,5-2-6,0-3 7,3-1-1,12-3-1,3-3-3,4-4-2,1-2 7,-1-5 2,-1 0-1,3 0 2,-2-13-3,-4-4 3,0-4-2,-7-3 2,-3-2-2,-5 1 1,-3-1 1,0 0 1,-4 5 0,-11 3 3,0 3 7,-3 6-5,3 5-9,-3 4 6,2 0-5,-1 4 1,0 16-2,5 2-2,1 6-3,4-1-3,7-2 7,0-1-4,0-1 0,13-5 4,4-3-4,3-4 5,3-4 0,-4-6-12,2-1 12,0 0 1,-5 0 5,2-11 1,-3-7-5,-2-3-1,-5-2-1,-6-1 2,-2 1-2,0 2 0,-13 1 0,-4 2 9,-2 3 4,0 4-5,2 1-3,1 7-3,3 3-2,3 0-13,2 2 13,2 16-1,2 7 2,3 6-2,1 0 1,0 1 0,1-3 0,12-3-3,-1-3 3,4-4 0,1-3 0,1-5-8,0-6 7,3-5 1,0 0-5,1 0 5,-3-10-2,-1-7-21,-7-2-11,-7-2 18,-4-1 8,0 1 7,-10 2 1,-10-2 5,2 0-5,-4 0 4,0 0-4,-2 3 1,0 1 2,-1 5-2,-4 6-2,1 6 1,-2 0-1,0 0-11,2 15 6,1 3 2,6 6 2,2 5 2,4 2 7,3 2-5,4 2 0,7-2-2,1 0 3,0-2-2,7-6 1,10-1-1,2-6 5,5-4-6,1-5-5,2-3 4,3-6 2,1 0 6,2 0-7,3-11-2,-3-4-4,-3-1-7,-3-4 11,-9-3 2,-4-2 2,-6-4 2,-5 0-2,-3 1 0,0 1 2,-5 4 0,-10 4-1,-4 5 0,-2 4 9,2 7 30,-2 1-10,3 2-16,6 0-14,3 2-2,3 13-12,3 3 11,3 6-5,0 2 6,7-3 0,10 1 0,4 1 0,3-4 0,2-3-3,0-5 2,2-2 0,5-4-9,4-4 10,2-1 5,3-2-5,0 0 0,-2-2-18,-4-8 5,-2-2-15,-5-5 18,-7-1-5,-7 0 5,-6-1 8,-8 1 2,-1 0 0,0 1 6,0 0 8,0 7 18,-5 2-14,-3 4-9,0 4-6,-2 0 2,-2 0-5,0 6 1,0 10 0,3 7-1,3 4-7,3 2 7,3-2-3,0-3 2,2-3 0,13-4-2,4-6 3,5 0-10,-3-5 10,3-5 4,-2-1-4,2 0 2,-3 0-2,0-4 6,-2-10-5,-5 1 5,-5-3-6,-4-2 5,-5-1 3,0-2-8,-1 0 0,-14 0-1,0 0-1,-4 5 2,0 2 1,-1 6 7,1 2 17,-2 6 0,3 0-18,-2 0 0,2 11-1,1 7-4,1 3-2,5 3 0,2 0-2,6 0 2,3-1-4,0-2 4,0-3-5,0-3 3,6-4 2,4-2-1,2-3-1,0-5-8,3-1 10,-2 0 5,5 0-1,0-7 2,0-8-6,-1-5 0,-1-3-2,-4 1-4,-2-4-4,-5 1 6,-4-3 3,-1 2-1,0-2-7,-11 3 9,-8 2 5,-1 5-5,-3 4 1,1 4 14,-1 6-2,1 4 2,2 0-2,1 0-13,0 8 5,4 15 3,-1 7-2,4 3-4,2 3 0,5 0-4,5-2 2,0-4 0,0-3 0,11-5-3,3-2 3,5-5-1,0-3-1,0-6 2,0-3-8,-2-3 7,2 0 1,-1-1 6,1-15-6,-1-2-1,-6-3-3,-4-2-5,-5-1-6,-3-1 9,0 0 3,-8-2 3,-13 1 0,-4 0 3,-5 3 0,-3 1 0,0 4 3,-1 3 22,0 6-24,1 7 0,0 2 7,-1 0-11,1 14 9,5 6-9,1 5 1,6 5-1,6 5 0,6 0-1,4-1 0,4-2 0,1-4-3,0-3 2,4-6-3,11-1 5,3-6-7,2-3 0,4-4 4,2-5 6,6 0-2,2 0-1,2-12-1,-5-6-3,-2-2 4,-9-4-1,-7 1 1,-10-2 2,-3 1-2,-3-1 0,-19 3 0,-3 1 2,-5 2 5,-3 3 8,0 3-11,1 4-2,-1 3 2,1 6-7,1 0 13,3 0-9,1 6 0,0 9-1,0 5-9,1 5 9,-1 5 0,4 0 4,4-1-4,7-2-3,3 0-1,9-3 1,0-3-15,0-3 10,9-4-5,4-4 10,5-4-3,0-3-12,3-3 16,-1 0 2,2-3 0,2-10 1,-2-2 4,-2-5 1,-3-1-6,-3-5 1,-5 1-3,-9-2-5,0-1 5,-6 2 2,-14 0 0,-3 2 0,-4 4-1,0 4 1,0 5 5,1 7-1,0 4-6,0 0 2,4 0 0,5 7 0,4 9 0,6 3-1,2 6-2,4 4 6,1 1 0,0-2-3,0-3 1,7-4-4,7-3 3,4-4-6,1-6 6,0-5-7,5-3 7,3 0 11,1-4-9,2-11 1,0-3-1,-2-6-1,-6-1 6,-8-5-4,-8 2-1,-6 1-2,0 0 4,-15 2-4,-9 0 1,-1 7 2,-2 5-3,2 3-4,4 9 3,-1 1-42,4 0 13,3 6-58,0 9 22,6 2-83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35:08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3861 11892 84,'0'0'66,"0"0"-21,0 0 7,0 0 13,0 0-5,0 0 1,0 0 2,-12-6-15,10 2-29,1 3-7,1 1 13,0 0-11,-2 0-13,2 0-1,-1 0-1,1 0-11,-2 0 6,1 13-14,-2 10 20,-1 4 0,1 2 3,-2 5-3,2 3 0,0 2 0,0 0 1,0-3-1,1-2 0,1-2-1,1-2-3,0-3-6,-2 0-24,2-4-18,0 0 23,0-2-18,0-5-37,0-1-28,2-6-57</inkml:trace>
  <inkml:trace contextRef="#ctx0" brushRef="#br0" timeOffset="697.9871">3759 11936 138,'0'0'75,"0"0"-13,0 0-32,0 0-8,0-76 48,6 61-45,3 0 12,0 3-17,3-2-14,3 4 3,-3-1-8,6 5 0,-2 2 6,5 4-5,1 0-2,1 0 0,2 8 1,-4 12-1,0 4 0,-6 3 0,-4 2 0,-3 1-3,-6-2 3,-2 4-2,0-2 2,-12 3-1,-12 1 0,-6-3-9,-4-1-4,0-4-46,7-8 29,6-6 31,6-5-5,6-5 13,6-2 9,3 0-17,0 0-2,0-3 2,0-3 8,0 2-8,12-2 5,6 2-10,0 4 5,6 0 0,1 0-2,2 0 2,-2 12 0,5 4-2,-2 0 5,-2 2-2,1 0-1,-8 3-1,0 2-2,-7 2 3,-7 3 0,-5 0-3,0-1-21,-9-1 14,-12-2-28,-4-3-8,-2-4 0,0-5-48,-2-3 8</inkml:trace>
  <inkml:trace contextRef="#ctx0" brushRef="#br0" timeOffset="1979.2881">3762 12428 81,'0'0'64,"0"0"-4,0 0 17,0 0-1,0 0-42,0 0-29,-3-5-5,3 12-7,8 10 7,2-1 5,4 2-5,0-1 2,3-3-2,4-1 0,0-3 0,4 0 0,2-4-1,-2-2 1,-1-1-17,3-1-44,-3-2-64,1 0-68</inkml:trace>
  <inkml:trace contextRef="#ctx0" brushRef="#br0" timeOffset="3285.609">4322 12246 44,'0'0'84,"0"0"-36,0 0 27,0 0 10,0 0-37,0 0 5,-3-16-17,3 16-36,-2 0-4,2 11-13,0 11 17,0 4 2,0 2-2,-1 1 0,1-5 1,0-1-1,1-2 0,7-3 0,7-4 3,0-3-6,1-1 3,5-5 0,-3-3-3,-2-2 1,4 0-1,-1-2 2,-1-10-15,-2-4 2,-5-2-8,4-2 6,-6-1 15,-2 2-2,0 1 3,-2 1-3,-2 5 2,-3 5 0,0 3 2,0 3-1,0 1 7,0 0-7,0 0-28,0 9 24,0 6 4,6 0 1,0 0-1,4 2 0,1-2 3,1 0-2,4-2-1,1-1 1,2-1 1,3-5 3,-2-3-4,5-3-1,-4 0 4,4 0-4,-5-6 2,2-6-1,-1-4 1,-4-3 6,0-5-7,0-3-1,-2-6 11,-2-5 4,-1-2 6,-3-4-4,0-1-8,-3 0 28,-3 3-6,-3 3 3,0 4 16,0 4-9,0 7 22,0 6-36,-6 7-8,5 4 7,-1 4-9,1 3-11,1 0-6,0 0-1,0 26-16,0 11 12,0 16 5,0 6 3,3 0-3,1-4 0,-1-5 2,3-5-2,3-8 0,0-8-2,7-1 4,1-7-2,-1-5 0,3-2-4,-1-5 3,2-5-21,-2-2-9,4-2-30,-1 0-72,-3-12-17,-2-6-88</inkml:trace>
  <inkml:trace contextRef="#ctx0" brushRef="#br0" timeOffset="3613.7181">4732 12144 391,'0'0'62,"0"0"-62,0 0 0,0 0 1,0 0 1,100 0 4,-55-1 1,1-2-3,2 0-1,1 1-3,0-1 2,-7 1-5,-3 2-12,-6 0-81,-8 0-45,-4 0-39</inkml:trace>
  <inkml:trace contextRef="#ctx0" brushRef="#br0" timeOffset="4007.071">5526 12412 28,'0'0'255,"0"0"-219,0 0-35,0 0 4,0 0 15,0 0-20,0 6 0,0 5 2,0 2 1,0 2 6,0 2-9,-11 2-9,-1 1-121</inkml:trace>
  <inkml:trace contextRef="#ctx0" brushRef="#br0" timeOffset="5352.7812">6391 12254 109,'0'0'47,"0"0"0,0 0-24,0 0 7,0 0 2,0 0-21,9 58 8,0-54 2,6-3-3,-2-1-1,5 0-8,-1 0-3,2-2 3,1-12-7,-4-1 7,-1-5-9,0 0-17,-6-2 6,-2 1-7,-1 0-1,-3 4-8,-3 5 27,0 5 2,0 2-2,0 4 11,0 1-11,-3 0-7,-4 12 7,1 11 5,-2 5-5,-1 2 6,6-3 0,-1-1-4,4-4-2,0-4-2,0-3 0,10-1 2,2-5 5,3-1 22,-3-4-19,7-4-4,-1 0 8,5 0-12,2-12 0,0-3 3,-2-1 1,-2-2-8,-4 2 3,-3 1 1,2 2 4,-5 1-4,1 1-2,-2 6 2,-2 3-2,-1 2 0,1 0-3,2 0 0,-1 12 4,2 3 1,-4 3 0,-1-2 5,-3 1-3,0 0 11,-3-5-7,0-2-6,0-1 11,0-4-10,0-2 0,0-3 0,0 0 2,1 0 13,-1 0 7,0 0 31,2-13-42,2-3-12,4-7-4,7-2-1,5-2-2,2 2 3,1 3-4,0 7 0,-7 3 6,-1 6 2,2 1-6,-1 5 5,2 0-4,1 0 0,-1 11 5,-3 6 0,0 1-1,-8 3 5,1-2-4,-2-1 0,1-1 2,1-4-1,1 0-1,0-5 0,2-3-4,-3-2-21,4-3-40,1 0-37,-5 0-110</inkml:trace>
  <inkml:trace contextRef="#ctx0" brushRef="#br0" timeOffset="5618.3914">6739 11896 558,'0'0'2,"0"0"27,0 0-29,0 0-27,0 0-14,0 0-56,-12 6-102</inkml:trace>
  <inkml:trace contextRef="#ctx0" brushRef="#br0" timeOffset="6893.9722">8808 11855 45,'0'0'37,"0"0"17,0 0-16,0 0 31,0 0 39,-45-87-57,30 74-8,-1 0 3,-2 3-19,-3 2-10,-4 5-17,2 2 0,-5 1 7,0 0-7,-1 6-6,4 9 4,1 6 2,-4 6 0,5 6 4,-2 9-10,7 9 10,2 8-4,4 4 13,6 2-13,6-5 0,0-5-1,10-8 5,14-4-5,8-9 1,2-5 0,9-8 1,5-7 0,9-10-1,1-4 6,4 0-5,-2-18 8,-3-7-9,-7-7 0,-9-4 8,-10-3-5,-9-6-1,-10-2 6,-9-4-6,-3 0 8,-3 1-10,-20 5-5,-9 4 4,-7 8-19,-1 6 0,-3 8-15,-2 8-14,2 9-42,-2 2-79</inkml:trace>
  <inkml:trace contextRef="#ctx0" brushRef="#br0" timeOffset="7237.7029">8466 12072 208,'0'0'16,"0"0"-16,0 0 24,90 30-16,-62-6 28,0 7-16,-2 0-13,1 4 2,-2-2-5,-1-3 2,1 0 7,2-3-12,3-1-1,-2-5 0,1-5-1,-1-3-56,-2-4-65</inkml:trace>
  <inkml:trace contextRef="#ctx0" brushRef="#br0" timeOffset="8393.8945">9329 11892 101,'0'0'134,"0"0"-54,0 0-21,0 0-25,0 0-16,0 0-18,0 2-10,-2 21 10,-1 9 0,2 8 1,1 7 1,0 3 0,0-2-1,7-1-1,12-5 0,3-5 2,4-7-2,3-4 0,4-8 0,2-6 3,5-6-2,2-6-1,3 0 1,0-12 3,-3-9-4,-5-6 0,-7-5 7,-5-1-6,-10-3 7,-9-3 9,-6-4 19,0-1-20,0 2-15,-3 3 2,-7 7-3,2 6-13,2 10-11,2 6-51,1 7-59,1 3-80</inkml:trace>
  <inkml:trace contextRef="#ctx0" brushRef="#br0" timeOffset="8747.65">10088 11878 172,'0'0'38,"0"0"-38,0 0-3,0 0 3,0 0 55,-13 113 14,4-65-34,-6 3-11,3 0-1,-2-6-10,-2-4-13,10-6 8,3-7-8,1-3-24,2-9-34,0-4-23,0-6-14,0-6-55</inkml:trace>
  <inkml:trace contextRef="#ctx0" brushRef="#br0" timeOffset="9024.6272">10119 11879 201,'0'0'104,"0"0"-47,0 0-37,0 0 22,0 0-19,0 0-16,56-48-6,-37 74 9,5 11 12,-9 8-3,1 7 3,-7 1 2,-3-4-10,-3-5-8,0-3-1,1-7-3,-1-4 1,0-3-3,-1-1 0,1-4-3,0-1 0,-3-4-59,0-6-61,0-8-109</inkml:trace>
  <inkml:trace contextRef="#ctx0" brushRef="#br0" timeOffset="9212.1173">10042 12162 212,'0'0'8,"0"0"-8,0 0-2,0 0 2,103-43-1,-73 41 1,-2 2-1,0 0-42,-4-1-130</inkml:trace>
  <inkml:trace contextRef="#ctx0" brushRef="#br0" timeOffset="9712.0922">10479 11890 242,'0'0'114,"0"0"-20,0 0-31,0 0-20,0 0-24,0 0-19,-12 20-16,9 14 12,-2 10 8,-2 2 6,6 1-2,1-3-5,0-7 0,0-5-3,0-3-1,0-4-14,3-5-44,1-4 4,2-6-115,-3-10-85</inkml:trace>
  <inkml:trace contextRef="#ctx0" brushRef="#br0" timeOffset="10148.4642">10527 11910 160,'0'0'53,"0"0"-12,0 0-14,0 0 4,0 0 8,0 0-28,1-34 1,11 62-11,1 6 21,0 7 14,3 4-7,-1-4-21,6-2-2,0-6-4,3-5 1,1-2-3,-1-3 0,-1-4 0,-3-2 0,-1-3 1,-2-1 0,-4-7-1,-4-3 2,-1-3-2,-1 0 0,0 0 3,1-15 9,-2-8-5,-1-5 8,-4-7 14,-1-4 1,0-3-14,0-5-16,0 3 2,-3 5 6,-3 4-4,0 6 2,1 5-6,4 7-4,-1 3 2,2 10-36,0 4-66,0 0-64,3 0-133</inkml:trace>
  <inkml:trace contextRef="#ctx0" brushRef="#br0" timeOffset="10492.1971">11033 11861 307,'0'0'19,"0"0"-19,0 0 5,0 0-5,0 0 22,0 0 3,91-9-9,-57 7 5,9-2-12,-4 1 2,-2-1 1,-1 1-9,-3 1-1,0-1-2,-6 2-7,-4 1-50,-5 0-45,-9 0-109</inkml:trace>
  <inkml:trace contextRef="#ctx0" brushRef="#br0" timeOffset="10726.5584">11261 11899 16,'0'0'50,"0"0"8,-12 80-8,9-47-16,0 2-5,1-2 3,1-2-16,1-1-2,-2-3-14,2-1 8,0-3-8,0-4-2,0-2-16,0-6-108</inkml:trace>
  <inkml:trace contextRef="#ctx0" brushRef="#br0" timeOffset="11445.2717">11599 11807 155,'0'0'115,"0"0"-32,0 0-49,0 0-31,0 0-3,0 0 1,-34 85 9,25-45 6,3 7 2,5 0 1,1-3-19,0-5 0,1-2 8,14-7-8,3-6 0,3-4-2,-3-5 5,6-7 2,-2-5-5,6-3 0,2 0 8,3-7-6,1-9 0,-1-5 1,-6-5 1,-9-3 2,-6-4-5,-6-1 1,-6-1 7,0-1-8,0 1-2,0 4 1,0 3-3,0 6-4,0 7-45,0 6-34,0 9-61,0 0-59</inkml:trace>
  <inkml:trace contextRef="#ctx0" brushRef="#br0" timeOffset="12002.1508">12101 11845 233,'0'0'24,"0"0"-15,0 0 0,-18 105 35,12-66 5,-2 2 5,4-2-17,2-6-11,1-3-9,1-1-11,0-5-2,0-2-4,0-1-1,0-3-15,0-2-3,0-6-33,0-4-16,7-6-49,4 0 23,2-1-48</inkml:trace>
  <inkml:trace contextRef="#ctx0" brushRef="#br0" timeOffset="12517.7506">12186 11869 61,'0'0'94,"0"0"-26,0 0 10,0 0-7,0 0-21,0 0-38,62-72-10,-48 72 2,2 16-4,-2 13 10,-4 4 6,-3 5 27,-4-1-28,-1 2-10,-2-4 1,0-5-2,0-4-1,0-8-3,0-5 2,0-7-2,0-3 0,0-3-2,3 0 2,5 0-2,3-6 0,4-17-1,5-5-11,-2-9 6,1-5-3,5-4 7,-3 2 2,0 5 4,1 3-2,-4 9 0,0 9 0,-3 6 9,-3 9-4,0 3-2,-3 0-3,1 17-3,2 11 3,-4 7 1,-3 2 6,-2 1 20,-1-2-21,-2-2-1,0-3 0,0-2-3,1-4-2,2-1 0,0-5-5,2-1 5,-1-2-48,4-2-23,-1-4-84,-1-7-115</inkml:trace>
  <inkml:trace contextRef="#ctx0" brushRef="#br0" timeOffset="13340.4617">13623 11781 206,'0'0'118,"0"0"-77,0 0-38,0 0 4,0 0 34,-5 83 30,2-43-27,0 2-20,0 0-7,3-3-15,0-3 4,0-3-6,3-3-4,3-1 4,-1-3-52,-1-4 33,0-5 0,1-4-48,-1-7-25,1-4-47,1-2-49</inkml:trace>
  <inkml:trace contextRef="#ctx0" brushRef="#br0" timeOffset="13574.8184">13682 11765 212,'0'0'20,"0"0"37,0 0-23,0 0-10,0 0 17,85-84-20,-56 75-11,-1 1 0,2 4-10,-5 1 1,-2 3-1,-4 0 0,-1 1-2,-5 9-36,-4 3-57,-4 1-6,-5 0-32</inkml:trace>
  <inkml:trace contextRef="#ctx0" brushRef="#br0" timeOffset="13809.1792">13664 11949 68,'0'0'26,"0"0"-20,0 0 30,0 0 51,0 0 1,81 15-24,-48-15-25,4 0-31,-4 0 0,-4 0-8,-6 0-1,-4 0-32,-3 0-90,-5 0-68</inkml:trace>
  <inkml:trace contextRef="#ctx0" brushRef="#br0" timeOffset="14322.6221">14300 11750 176,'0'0'59,"0"0"8,0 0-23,0 0-28,0 0-1,-89-20 9,69 45-22,-2 6 15,1 10-5,0 1 2,3 4 10,6 1-13,3-2-4,8-3-7,1-4-2,0-6-5,13-5 4,5-6 3,7-5 3,1-5-1,3-8 2,6-3-3,1 0 1,5-14 12,-5-5-13,1-6-1,-8-5 11,-9-2 3,-6-3 17,-8-2 20,-6-3-31,0 3-7,-4 1-13,-13 1 0,-5 3-4,-2 6-25,2 7-40,2 7-14,-1 7-43,-1 5-108</inkml:trace>
  <inkml:trace contextRef="#ctx0" brushRef="#br0" timeOffset="14927.8652">14623 11750 132,'0'0'103,"0"0"24,0 0-59,0 0-43,0 0-25,0 0 6,-9 69-6,2-28 26,3 3 1,2-2-12,2 0-13,0-4 1,0-4 2,0-6-5,0-2-4,3-3-29,7-5-10,1-5 27,0-5-74,2-8-63</inkml:trace>
  <inkml:trace contextRef="#ctx0" brushRef="#br0" timeOffset="15374.8846">14655 11686 231,'0'0'21,"0"0"22,0 0-4,70-83-4,-45 77-2,2 6-9,1 0-13,2 6 14,-7 16-14,-4 7-2,-8 5-9,-11 4 1,0 1 7,-15 2-8,-15-5-8,-1-5-32,-1-5-31,1-8 11,3-4-3,4-7 50,4-4 12,5-3 2,8 0 6,2 0 13,5 0 26,0 0-4,0 0-19,0 0-22,8 0 0,16 3 1,5 10 3,6 4 4,2 3-1,1-1 8,-2 1-12,-4 1-3,1 0 4,-4-1-5,-3 1-2,0 0-46,-6-3-99,-5-5 2</inkml:trace>
  <inkml:trace contextRef="#ctx0" brushRef="#br0" timeOffset="16067.197">15240 11734 174,'0'0'101,"0"0"-6,0 0-33,0 0-26,0 0-22,0 0-14,0 26-3,0 12 3,0 4 32,0 2-11,-3 0-2,1-4-19,1-1 2,1-5 5,0-5-7,0-4-5,0-4-15,0-7-17,0-3 5,0-5-49,1-6-44,7 0 20</inkml:trace>
  <inkml:trace contextRef="#ctx0" brushRef="#br0" timeOffset="16641.0065">15305 11816 34,'0'0'71,"0"0"-12,0 0 26,0 0-9,0 0-20,38-81-30,-27 75-19,0 3 0,-2 3-7,-1 0 0,0 9-1,0 16 4,-4 10 0,-1 3 6,-3 0-1,0-5 2,0-5-9,0-6-1,0-3 1,-3-6 2,0-4-2,2-3 0,-1-2 0,2-4-2,0 0-10,0 0-4,6-13 14,9-6-22,2-5 10,-1-4 6,-1 0 7,0-2 5,-2 0-5,4 1 6,1 3 19,1 4-10,5 3-7,0 5-2,-2 4-2,-4 6 0,-1 4-4,-3 4 0,-3 17 4,0 7-1,-1 4 3,-3-1 0,-2-1-6,-2-3 11,-2-1-11,1-2 1,-1 0 8,-1-1 10,0-2-6,2-3-12,-2-3 2,0-3-1,1-5-2,2 0-1,0-6-7,1-1-28,4 0-15,1 0-9,3-1-94,-2-10-59</inkml:trace>
  <inkml:trace contextRef="#ctx0" brushRef="#br0" timeOffset="17328.4751">16141 11703 180,'0'0'69,"0"0"-25,0 0-33,0 0-8,0 0-2,0 0-1,-83 55 0,72-19 26,2 6 8,0 1 19,6 1-13,3-3-22,0-5-4,6-5-14,9-3 0,6-7-1,4-5 1,6-5 0,2-7 0,1-4 11,2 0-1,-3-12-3,0-10-5,-3-6 12,-3 0-11,-4-5-2,-4-1 3,-5 1-3,-3 1 7,-4-2-7,-2 3 0,-1 1-1,-4 4-6,0 3-57,0 10-41,0 2-75</inkml:trace>
  <inkml:trace contextRef="#ctx0" brushRef="#br0" timeOffset="18009.827">16732 11690 99,'0'0'58,"0"0"15,0 0 2,0 0-20,0 0 5,0 0-21,0-23-31,0 34-8,0 16 0,0 10 5,-5 5 37,-4 4-21,2-3-14,-4 1 0,5-5-7,0-1 7,3-6-7,3-6 0,0-3 3,0-3-3,8-6 0,10-1 1,3-5 2,10-3 9,8-3 8,6-2-19,4 0 9,-1 0-10,-4-7-4,-8 0-26,-8 1-66,-10-2-37,-7 0-178</inkml:trace>
  <inkml:trace contextRef="#ctx0" brushRef="#br0" timeOffset="18650.4243">17428 11705 153,'0'0'173,"0"0"-137,0 0-36,0 0-19,0 0 18,0 0 1,-49 107 3,34-65 5,1-2-6,3-3 13,2-6-15,3-2 1,0-7-3,3-4 3,2-4-2,1-7-11,0-4-26,0-3-4,4 0-31,9-3 64,2-15-51,5-6 10,-4-6 25,1-6 25,-2-1 13,-2-4 26,-3-1 25,2-2-30,-3 1 7,0 2 2,-1 3 40,-1 11-24,-1 7-13,0 7 37,2 5-56,0 4-23,1 4-4,2 0 0,5 17-1,-1 17 1,1 8 14,-3 6 18,-4 2-18,-4-5-9,-3-1 9,-2-3-11,0-5-3,0-4 1,0-2 2,0-4 0,0-3-3,0-4-5,0-4 0,0-4-73,0-6-27,0-5-52,0 0-89</inkml:trace>
  <inkml:trace contextRef="#ctx0" brushRef="#br0" timeOffset="18822.2866">17441 11941 327,'0'0'1,"0"0"-1,0 0 3,0 0 0,95-8-3,-70 8-45,1 0-63,-3-1-49</inkml:trace>
  <inkml:trace contextRef="#ctx0" brushRef="#br0" timeOffset="19228.5147">17886 11647 99,'0'0'124,"0"0"-89,0 0-27,0 0 18,0 0 7,0 0 2,71-32 13,-54 32-21,3 0-10,2 0-7,2 0-9,0 0 6,-3 0-7,0 0-28,-2 0-113,-8 0-160</inkml:trace>
  <inkml:trace contextRef="#ctx0" brushRef="#br0" timeOffset="19457.2735">18068 11607 79,'0'0'40,"0"0"23,-17 90 12,12-48 1,4 0-12,1-1-47,0-3-8,0-8-9,0-2 3,1-3-3,1-1 0,2-3-10,1 0-10,2-4-33,3-4-28,-1-7-82</inkml:trace>
  <inkml:trace contextRef="#ctx0" brushRef="#br0" timeOffset="19879.1419">18321 11579 223,'0'0'184,"0"0"-142,0 0-42,0 0-3,0 0 3,0 0 9,46 0 1,-13 0-1,2 0-9,0 0 0,-4 0-2,-6-4-20,-5-2-103,-5 0-83</inkml:trace>
  <inkml:trace contextRef="#ctx0" brushRef="#br0" timeOffset="20082.255">18434 11603 68,'0'0'88,"0"0"3,-27 90-26,20-54-13,1 1 0,3-1-20,0-1-12,1-4-6,2-5-11,0 0-2,0-2-1,-1 0-12,-5 2-67,-3-5-129</inkml:trace>
  <inkml:trace contextRef="#ctx0" brushRef="#br0" timeOffset="20269.7403">18301 12026 173,'0'0'68,"0"0"-66,0 0 4,106-2-6,-67-4 0,1 0 0,2 0-5,-6 0-41,-7 3-57,-7-2 22</inkml:trace>
  <inkml:trace contextRef="#ctx0" brushRef="#br0" timeOffset="20785.3384">18950 11575 25,'0'0'74,"0"0"5,0 0-38,0 0-8,0 0-10,-94 17 13,68 17-2,0 5-5,4 7-2,1-1-2,7 0 2,8-4-8,6-4-15,0-3-2,9-4-1,13-3 1,4-3 16,6-6-2,0-7 28,7-7-16,-2-4-5,1 0-10,-1-9-6,-4-9 0,-2-7 11,-4-1 13,-5-6 7,-6-3-24,-6-1-4,-6-1 15,-4-2-22,0 1 5,0 1-8,-11 5 3,-2 3-10,1 8 2,-2 5-44,1 8-20,1 6-50,2 2-31,1 0-93</inkml:trace>
  <inkml:trace contextRef="#ctx0" brushRef="#br0" timeOffset="21408.662">19471 11615 101,'0'0'99,"0"0"22,0 0-58,0 0-34,0 0-20,0 0 39,-51 111 7,35-66-6,4 2-2,0-5-33,4-5-12,5-2 5,-1-3-7,1-7-2,0-2-9,-4-5-20,5-6 13,1-6-71,1-6-39,0 0-59,10-3 26</inkml:trace>
  <inkml:trace contextRef="#ctx0" brushRef="#br0" timeOffset="21830.514">19471 11711 9,'0'0'79,"0"0"-4,28-100-20,-15 75-23,-2 7 0,-3 9 1,-5 3 4,-2 6-11,-1 0-26,0 22 4,0 18-4,0 8 44,0 5-8,0-3-18,2-3-11,6-5-3,3-4 3,3-6-7,0-7 0,1-2 5,3-4-2,1-5 11,-1-5 21,3-6-10,0-3 2,0 0-13,0-2-6,-4-11 28,0-5-2,-3-6-4,-2-4-9,-2-1-3,-2-7-6,0-4-12,1-2 0,2-3 0,1-1 0,-3 0-1,-2 8-11,-2 10-28,-5 8-7,1 8-64,-1 6-26,0 3-34,0 3-67</inkml:trace>
  <inkml:trace contextRef="#ctx0" brushRef="#br0" timeOffset="22142.9994">20129 11950 276,'0'0'86,"0"0"-86,0 0 0,0 0 2,0 0-1,0 0 3,43 92 2,-59-69 1,-8 0 14,-9 1-1,-6-1-20,-3-3-59,0-5-75</inkml:trace>
  <inkml:trace contextRef="#ctx0" brushRef="#br0" timeOffset="24330.7127">21276 11720 230,'0'0'121,"0"0"-32,0 0-30,0 0 21,0 0-25,0 0-55,0 0 0,0 0 0,-12 7 0,8 14 1,1 1-1,3 0 0,0 1-1,0-2 1,0-2 0,13-1 0,2-1 1,1-3 0,1-4-1,4-6-7,-1-2-7,2-2-18,0 0-24,-1-6 4,-5-11 12,2-2 3,-4-5 2,-1 0 12,-4 0 8,-3 1 11,-1 5 4,-1 3 2,-2 4 2,0 6 35,0 3-8,-2 2 7,0 0-38,0 6-5,0 11 5,1 5 2,2 0 1,2 1 18,2 0-14,-1-2-3,5-1 2,-2-4-4,1-1 1,3-1-3,1-4 0,1-1 2,1-5-1,1-2-1,-1-2 1,2 0 0,-4-2-2,-1-9-5,-3-3-15,-4-1 9,-3-2-4,-1 1 10,-2-2-1,0 0 0,0 1 4,-2 2 3,-2 0 0,2 1 15,1 4-2,1 2 5,0 4 4,0 1-5,0 0 6,0 0-23,0 0-1,13 0-3,4 0 0,6 1 4,1-1 0,2 3 2,2 0-6,1 0 4,2 0 0,2 0 0,0 0 0,3 0 0,0 0 0,-1 0 1,-2-2-1,-5-5 0,-4-2 0,-5-1 1,-5-1 1,-5-1-2,-6-3 6,-3-1-5,0-2 7,-9 1-8,-9 5 0,0 5-2,-3 2 5,-3 5 1,-1 2 7,1 17 1,-2 8 0,1 6-4,7 1 1,8-2 23,5-1-18,5-3-10,2-1-2,18-3 0,9-6 6,4-4-6,6-5-4,4-6-2,5-3-68,-2 0 1,-3 0-96,-9 0-153</inkml:trace>
  <inkml:trace contextRef="#ctx0" brushRef="#br0" timeOffset="26106.7066">23119 11747 258,'0'0'48,"0"0"-48,0 0-1,0 0 0,0 0-2,0 0 3,0 9 1,7-3 14,7-2 18,3 1 0,6-2-13,-2-3-13,3 0-7,1 0 12,2 0-12,-2 0 0,1-8 2,-2-3-2,-4-3 0,-3-4-1,-4-3-18,-5-6 9,-5-5-31,-3-4 18,0-2 5,0 2 8,0 3 2,-2 3 7,-2 5 1,-1 5 3,1 6 1,1 4 9,-1 5 24,0 2 2,4 3-6,0 0-33,0 0-14,2 17 12,17 5 0,3 4 2,8 1 4,3 1-3,-2 3 3,-1-3-4,-3 1 1,-4-2 2,-1-3-3,-4-3 0,-8-4 2,-4-2 0,-6-2-4,0-1-10,-1-1-27,-19 0 13,-4-4 22,-2-1 2,2-1-13,4-4 15,7 1 0,7-2 12,3 1-12,3-1 0,0 0-7,0 0-6,1 0 13,15 0 4,4 0 7,4 0-7,1-6-3,0-2 8,4-2-9,7-5 0,1-4 5,2-9-3,-1-3-2,0-7-7,-4-2-17,-4-3 19,-7 1 0,-5 1-9,-6-1 13,-2 2 1,-3-2 3,-1 1 7,2 2-5,-2 3 31,0 5-18,-2 7 6,-2 9 17,-2 8 4,0 4 11,0 3 0,0 0-56,0 27-7,0 15 7,-2 17 2,-8 4 44,-2 5-18,0-1-4,-3 0-2,3-3-8,0-5 7,3-9-18,6-10 1,3-9-4,0-9 0,0-8 0,0-7 0,0-4 0,0-3-6,8 0 10,8-19-4,4-12 0,2-9-24,0-7 0,1 2-13,-4 4 17,3 10 20,-2 8-8,-4 8 6,1 8 0,-4 5-5,0 2 3,-1 9-3,1 14 4,1 4 1,-2 2 2,2 1 0,-1-2-1,2-3 3,-2-2-2,3-3 0,-3-4 0,2-1-4,0-2-35,-3-2-47,1 0-58,-2-2-82</inkml:trace>
  <inkml:trace contextRef="#ctx0" brushRef="#br0" timeOffset="27428.6577">24794 11547 6,'0'0'61,"0"0"-19,0 0 60,0 0-68,-88-59 21,63 56-17,-1 3-18,-2 0 0,-2 12-3,0 14-5,3 8-4,2 6 17,6 0 17,7-1-38,4-6 8,8-4-23,0-4 13,0-4-2,17-6 0,8-2-2,4-9 2,3-4 0,1 0-18,0-3-32,0-13-14,-2-5 16,-5-2 14,-6 2 32,-6 3 2,-8 4 4,-2 7 48,-4 2 38,0 3-45,0 2-14,0 0-31,0 0-17,0 14 17,0 3 2,0-2-1,5 0 2,7-3 0,4-3-3,2-3 20,6-2-3,4-4 5,5 0-22,6 0 9,2-5 1,1-12-6,-1-4-3,-5-3 1,-5-8 1,-3-7 6,-2-6-8,-4-6-1,-7-2 7,-3-1-5,-8-5 2,-1 0-4,-3 1 3,0 0 4,0 9-7,0 8 4,-4 11 24,-4 9-6,1 7-4,-1 7-18,2 7 1,-3 0-2,-5 12 1,-6 24-5,-4 15 4,2 11 1,5 4 0,6 2-2,8 0 2,3-1 0,0-2 0,4-1-3,12-9 2,4-5 1,2-10-2,3-9-2,2-8-1,5-6 0,0-9 0,6-7-16,1-1-8,-2-1 0,-3-17-5,-4-5 27,0-8 7,-5-10 2,2-9-2,2-10-3,-1-3 0,0-5-7,1 2 10,-4-1-2,-9 4 4,-4 6 13,-9 6 8,-3 9 21,0 9 12,-4 8-27,-8 10-11,1 8-4,2 6-14,-4 1-6,-1 18 1,-6 22 5,-4 19-3,4 12 3,4 6-1,8-2 0,5-2 2,3-3 1,0-7-2,8-6 0,11-7-5,1-11 0,4-11-43,1-7-21,2-10-41,0-8-77</inkml:trace>
  <inkml:trace contextRef="#ctx0" brushRef="#br0" timeOffset="28819.2109">26514 11402 125,'0'0'72,"0"0"-17,0 0-3,0 0-16,0 0-31,0 0-7,0 0 4,-33 68 19,26-36-8,0-1 30,5 1-23,2-5-10,0-1-6,0-7-4,12-4 3,-1-2 3,-1-6-6,3-3 0,2-4 5,6 0-2,4-4 3,4-14-6,-2-5 0,-2-4-4,-4 0 4,-2-2 0,-5 4 0,-1 4 1,-7 6 2,-4 5-2,-2 6 39,0 1 29,0 3-64,0 0-5,0 1-13,-8 16 13,1 4 0,1 3-2,4 0 2,2 2 1,0-2-1,0-5-1,0-1-1,5-5 4,13-5-1,4-3-1,2-3 0,3-2 6,0 0-6,-2-11 0,0-7 2,1-3 0,-2-4-4,1-4 0,0-1-4,-4 2 3,-3 3-4,-3 7 7,-7 4 2,-4 6-2,1 5 5,-5 3 14,0 0-11,1 3-8,1 13-23,3 10 23,1 4 0,2-2 5,-1 2-4,0 0-1,-5-2 0,-2-3-5,-4-4-3,-16-4-25,-3-4-26,-1-5 7,7-4 10,5-2 18,6-2 0,5 0 24,1 0 2,0 0-2,0 0 0,0 0-2,0 0 2,4 0-12,16 0 12,5 0 5,6 0-5,4 0 0,1-5 0,4-5 3,3-5-3,2-3 0,2-8-3,-2-5-30,-6-4-36,-6-1 25,-9 1 41,-9 5 3,-8 3 41,-7 6 32,0 7 17,0 5 20,-10 4-66,-8 5-17,-1 0-27,-3 8 3,2 16-5,6 5 2,4 4 0,10 3 11,0 0-2,0-3 7,13-1-6,5-4-9,9-5 4,6-5-5,7-3-1,0-6-26,1-2-107,-4-7-128</inkml:trace>
  <inkml:trace contextRef="#ctx0" brushRef="#br0" timeOffset="29668.1272">28369 11513 201,'0'0'104,"0"0"-54,0 0 14,0 0-40,0 0-20,0 0-4,-90-46 0,61 46 2,-6 20-2,1 10 0,0 6 6,4 6-2,7-1-2,10-4 2,5-5-2,8-5-2,0-3 0,0-6-2,12-4 0,9-7-7,7-5 1,7-2-38,2-5-35,1-14 10,-9-4 23,-5-3 45,-6-1 3,-3 0 21,-4 3 23,-4 6 25,-1 9-10,-6 5 39,0 4-20,0 0-75,1 1-3,1 16-15,2 5 15,2-1 1,2 0 3,8-1-3,8-2-1,12-5-15,9-1 6,10-4-90,2-6-126</inkml:trace>
  <inkml:trace contextRef="#ctx0" brushRef="#br0" timeOffset="33069.6234">4192 13484 48,'0'0'77,"0"0"9,0 0-11,0 0-11,0 0-25,0 0 12,0 0-3,-17-2-17,17 1-14,-1-2-9,1-1 1,0-3-9,0-2 0,0-1 0,1-2 0,13-3 1,2-2-6,2 2 8,0-1-6,3 2 3,0 3-8,1 1 8,2 7 3,6 3-3,-1 0-5,3 20 5,-1 9-3,-6 9 3,-5 6-2,-9 4-1,-8 0-14,-3 2-30,-3-4 14,-15 1 14,-12-3-31,-3-2-1,-3-5-26,-5-2 72,-1-3-30,-1-7 24,7-4 1,9-7 10,9-5 11,10-4 5,3-5 25,5 0 34,0 0-36,0 0-39,0 0 7,16 0-4,12 0 18,11 0-12,6-2-7,4 0 7,3 1-9,0 1-12,1-2 7,-1-2-60,0 0-83,-7-4-31</inkml:trace>
  <inkml:trace contextRef="#ctx0" brushRef="#br0" timeOffset="34423.8264">6027 13341 39,'0'0'74,"0"0"-11,0 0 12,0 0-41,0 0 9,-90-54-1,71 54-4,1 0-25,-1 0 12,-2 18-22,0 7-3,-1 10-3,4 7 2,3 5 2,3 4-6,3 0 6,6-1-1,3-4 1,0-5-1,0-6-6,21-7 1,7-6-1,8-8 4,6-7 4,7-7-2,2 0 1,1-10 1,-3-11 5,1-5-7,-6-5 0,-8-2 14,-9-1 5,-12-4 20,-5 0-22,-10-1 10,0 0-13,-4-1 6,-11-1-14,-9 0-4,-3 7-2,-6 6-27,-4 12-51,0 10-45,-5 6-158</inkml:trace>
  <inkml:trace contextRef="#ctx0" brushRef="#br0" timeOffset="34720.6835">5863 13502 228,'0'0'55,"0"0"-52,0 0 3,0 0 13,0 0 19,97 87 7,-75-57-16,5-1-5,0-1-15,6 0-4,0-3-5,-2-1 0,-3 1 5,-4-4-5,-6-2-27,-3-4-36,-1-4-31,-6-2-65</inkml:trace>
  <inkml:trace contextRef="#ctx0" brushRef="#br0" timeOffset="35543.1675">6676 13497 39,'0'0'106,"0"0"-21,0 0 12,0 0-36,0 0-39,0 0-22,-22 6 0,20 17 14,-1 6-3,3-1-7,0-1 5,0 0-9,3-4 0,11-3-1,2-6 2,6-1 0,1-4-1,2-6 0,-1-1 6,3-2-6,-5 0-2,-4-7-3,0-5-15,0-4-2,-3-2 0,-3-1 4,-2 3 16,-4 1 3,-4 3-1,-1 6 5,-1 3 23,0 3 43,0 0-48,0 4-10,0 11-13,0 5 0,0-2-3,0-2 3,6 0 0,5-3 1,2 0-1,5-2 0,4 0-1,7-2 1,2-3-6,11-2-24,-1-2 11,0-2-13,-7 0 7,-7 0 14,0 0 7,-5 0-60,-4-6-118</inkml:trace>
  <inkml:trace contextRef="#ctx0" brushRef="#br0" timeOffset="36850.0053">7300 13234 245,'0'0'60,"0"0"-41,0 0-9,0 0-2,0 0-7,0 0 7,-2 90 43,2-43 10,2 1-36,1-4 23,-2-2-25,1-6-19,-2-4 7,0-2-11,0-3 0,0-5 5,0-4-3,0-7-1,0-5-1,0-3 3,0-3-7,0 0-3,0 0-4,0 0 11,0-3 6,0-11-3,0-2-3,6-4 0,5-2-3,0-2 3,7 0 0,-2 3 0,2 3 0,-1 4-6,-1 7 4,-2 5-1,2 2-1,-4 0-3,3 18-1,-5 5 5,-2 4 5,-1-2-2,-4 3 0,-3-3 3,0 0-3,0-2 0,-10-3-7,-2-5 4,1-5 6,-2-2-10,2-5 7,0-3-24,0 0 21,2 0-1,1-5 4,0-5 6,3 2-5,4 1 1,-1 3 4,2 0-5,0 3 1,0-1-2,12 0-1,9 1 0,6-2 2,1 0-1,2 0 0,1-1 0,1-1-1,-1-1 1,0 0-10,-2-2 9,-4 1 0,-5-1-3,-6-1 0,-3-1 4,-5-2 3,1-2-2,-2 1 3,-2 1 1,-2 1 5,1 5 21,-2 2 10,0 2 4,0 2 4,0 0-49,0 0-1,0 6-29,0 11 25,0 4 5,1 0 0,2-2 3,5 0-3,0-4 0,3-4 0,4 0-2,0-5 6,0-5-3,7-1-1,-1 0 2,3-5-5,-3-12 4,3-7-1,1-3 2,-1-7 1,-3-6 0,3-5-3,-5-4 0,-4-6 0,-3 1 1,-5 0-1,-5 4 6,-2 8-5,0 8 18,0 13 13,-5 8-12,4 10 31,-1 3-40,-2 11-11,-2 26-16,-3 17 16,6 18 4,0-2-4,3-2 0,0-7 0,0-9 0,12-9 0,6-8-1,0-7-1,3-6-2,1-6 4,3-5-3,1-8-13,4-3-15,1 0-35,-1-12-59,-6-5-84,-7-1-68</inkml:trace>
  <inkml:trace contextRef="#ctx0" brushRef="#br0" timeOffset="37178.1138">7820 13453 39,'0'0'29,"0"0"62,0 0-27,84 0-18,-47 0-6,7 0 9,5 0-33,-4-5 4,-2-1-16,-6 0-2,-7 0-1,0 1-1,-2-2-108,-4-1-159</inkml:trace>
  <inkml:trace contextRef="#ctx0" brushRef="#br0" timeOffset="37412.4761">7743 13276 532,'0'0'37,"0"0"-24,0 0-13,0 0-16,0 0-64,0 0-104</inkml:trace>
  <inkml:trace contextRef="#ctx0" brushRef="#br0" timeOffset="38547.9356">9494 13268 72,'0'0'70,"0"0"-26,0 0 25,0 0-42,14-85-14,-14 66 19,0-1-15,-14 2 49,-4 1-34,-4 3-29,-3 3 26,-2 4-29,2 4 4,0 3-10,-1 0 13,0 7-10,6 6 3,6 5-3,5 8-1,3 7 1,6 7 0,0 6 1,3 2 2,20 2 5,5-5-5,8-2-10,7-5 10,-1-5-8,1-4 8,-4-4-1,-7-1 2,-6-1-6,-10-1 3,-8-2-9,-8 1 11,0-1-4,-8-2 0,-18-2 4,-7-2 12,-3-5-1,-3-3 7,-1-6-14,6 0 9,-1 0-10,1-14-3,7-2-7,6-4-67,5 0-49,4-2-156</inkml:trace>
  <inkml:trace contextRef="#ctx0" brushRef="#br0" timeOffset="39207.5022">10067 13147 150,'0'0'85,"0"0"22,0 0-14,0 0-20,0 0-8,0 0-48,0 3-13,-13 31-4,-1 18 26,-5 5 9,-1 2-12,1-2-19,1-6 4,-1-4-4,1-4-1,0-4-1,0-5-2,3-5-36,2-3-50,2-3-61,4-7-96</inkml:trace>
  <inkml:trace contextRef="#ctx0" brushRef="#br0" timeOffset="39566.857">9730 13186 356,'0'0'98,"0"0"-98,0 0-4,0 0 2,0 0 2,14 86 7,-6-52-2,4-1-5,3-1 1,0-3-1,1-4-29,-2 0-64,0-4-30,-3-8-93</inkml:trace>
  <inkml:trace contextRef="#ctx0" brushRef="#br0" timeOffset="40230.0952">10624 13237 214,'0'0'11,"0"0"-10,-82-48 1,49 34 0,0 5 26,2 2 39,4 2-18,4 2 13,4 2-6,10 1-19,0 0-26,6 0-11,2 0-2,1 6-15,0 17-11,1 8 27,17 6-2,7 4 3,8 1 0,3-2-11,6-5 12,-1 0-5,-3-4-6,-4-3 10,-9-2 0,-6-1-2,-6-1 2,-9 2 3,-4-2-2,0-1-2,-10-2 3,-16-2 2,-5-2 5,-9-2-7,-2-5 6,0-2-3,1-7 0,3-1-4,4 0-1,4-4-9,5-13-70,8-2-124</inkml:trace>
  <inkml:trace contextRef="#ctx0" brushRef="#br0" timeOffset="41011.4298">10846 13172 168,'0'0'160,"0"0"-116,0 0-34,0 0-10,0 0 0,0 0 0,55 0 14,-13 0 33,10 0-17,2 0-14,-3-3-9,-4-2 4,-5 0-11,-7-1-6,-7 3-46,-9-2-71,-10 4-115</inkml:trace>
  <inkml:trace contextRef="#ctx0" brushRef="#br0" timeOffset="41292.5395">11092 13180 143,'0'0'52,"0"0"-9,-10 86 36,5-43-27,-2 1-12,7-2-23,-3-1-6,3-6-8,-2-4 4,2-2-6,0-4-1,0-4 0,0-3-3,0-3-19,0-6-39,0-2 13,2-4 10,10-3-115</inkml:trace>
  <inkml:trace contextRef="#ctx0" brushRef="#br0" timeOffset="41648.782">11547 13195 260,'0'0'42,"0"0"38,0 0-70,0 0 1,0 0-11,-19 90 29,14-45-6,-1 1 13,3-7-18,0-3 7,0-3-21,2-4-4,1-4 1,0-2-1,0-2-28,0-5-40,0-1 38,0-7-38,3-6-130</inkml:trace>
  <inkml:trace contextRef="#ctx0" brushRef="#br0" timeOffset="41914.3955">11580 13113 293,'0'0'57,"0"0"-10,0 0-38,0 0-8,0 0-1,106-65 0,-79 65 3,1 0-4,-1 0 1,-3 2-2,-2 11-1,-5 1-20,-3 6-49,-3 0-38,-6-1-48</inkml:trace>
  <inkml:trace contextRef="#ctx0" brushRef="#br0" timeOffset="42148.7578">11549 13394 185,'0'0'26,"0"0"-26,0 0 0,0 0 62,0 0-9,0 0-9,95 3-19,-65-3-25,-3 0 3,-6 0-3,-5 1-2,-3 8-80,-7 5-59</inkml:trace>
  <inkml:trace contextRef="#ctx0" brushRef="#br0" timeOffset="42351.8712">11531 13705 61,'0'0'81,"0"0"-18,0 0-18,103 0-28,-72-1 2,3-2-12,1-2-7,-2-1-5,1 0-63</inkml:trace>
  <inkml:trace contextRef="#ctx0" brushRef="#br0" timeOffset="42929.97">12105 13157 97,'0'0'189,"0"0"-59,0 0-58,0 0-69,0 0-1,0 0 0,-10 110 17,5-66 12,1-2-17,4-3-11,-3-6-2,3-1 3,0-5-2,0-4-2,0-4-21,0-4-35,0-6-13,0-4-41,0-5-29,10 0-32</inkml:trace>
  <inkml:trace contextRef="#ctx0" brushRef="#br0" timeOffset="43421.8457">12146 13237 17,'0'0'42,"25"-78"29,-12 48-1,-2 7 3,1 8 24,-1 6-41,-1 6-29,3 3-15,2 2-12,4 22 0,-2 9 7,-3 6-6,-6 5 22,-8-2-19,0-3-3,0-7 7,0-6 8,0-3-9,0-8-1,0-4-6,0-5 3,0-3-3,3-3-1,5 0 1,3 0 4,4-14 4,5-9 0,-1-6-7,4-6 5,0-6-5,1 2 1,0 5 1,-1 8-3,-4 8 3,-6 9 4,-5 9-1,2 0-6,-1 7-1,-3 23 1,-4 11 1,-2 7 6,0 3 4,-2 1 11,-5-4-13,4-6 13,1-3-11,2-6-10,0-3 7,0-4-8,0-2-1,0-6-1,0-3-37,2-4-43,5-7-84,2-4-75</inkml:trace>
  <inkml:trace contextRef="#ctx0" brushRef="#br0" timeOffset="52331.3215">13493 13189 258,'0'0'62,"0"0"-19,0 0-35,0 0-8,0 0-115,0 0-46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41:04.3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14871 13606 18,'0'0'2,"0"0"37,0 0 12,0 0 3,0 0-1,0 0-7,0 0 3,39 67-21,-30-62 10,1 1-15,-1-3-10,4-3 5,0 0 2,2 0-3,3 0 1,2-12-3,3-5-3,4-4-7,1-6-4,-1-4 8,0-5-6,-5-4 10,-2-3 0,-1-4-5,-2-3-4,-1-2-2,-4-1-1,-4 0 6,-5 2-7,-3 2 5,0-1 2,-1 4-6,-11-2 7,2 8-8,-2 2 1,-3 9 5,3 7-3,-1 7 1,2 8 2,0 3-3,1 4-4,0 0 1,1 22 0,-2 13-3,4 16 6,1 9-1,3 9 9,3 1-8,0 3 7,0-2-10,3-7 1,9-4 6,3-8-7,3-9-2,3-4 0,2-5 2,3-7 4,-2-6-4,0-5 0,-2-3 5,-7-3-4,4-4-1,-5-4 0,2-1 2,-1-1-2,4 0 0,2-4 2,2-11-2,-1-3 0,2-3-5,-2-2 1,-1-3-12,0 1 4,-3-1-3,-6 2-3,-6 6 18,-5 6 0,-1 2 2,0 8 9,-7-1-6,-1 3-5,-2 0-2,1 0-5,3 3 2,1 9 5,4 5-8,1 0 5,0 3 3,3-2 4,12-3-4,3-1 0,0-4 12,3-1-10,1-3-1,-1-1 1,-2-5 1,5 0 0,0 0-2,1-11-1,-1-8 11,2-5-10,-2-8 0,-2-6 3,1-4-3,-1-8 1,-3-5-2,-1-4 0,-3-1-3,-6-2 3,-3 2 0,-3 1 2,-1 2-2,-2 3 2,0 9 0,0 11 3,0 15 16,0 10 4,0 8 4,0 1-8,0 4-21,0 29-15,0 23 11,0 16 4,0 9 21,-2-2-15,0-6 5,1-2 4,1-8-7,0-4 1,0-9-9,0-7 1,0-4 3,1-4-4,3-3 0,-2-5 3,-2-3-2,0-5 2,0-4-3,0-4 0,0-5 0,0-3 0,0-3 0,0 0 5,0 0-1,0-14 8,5-10-12,2-4-5,4-5 3,3-3-4,2 1-1,0 3 2,-3 2-1,1 6 5,-4 0-13,2 3-4,1 1 11,-2 2-7,2 4 2,-4 0-3,-1 3 0,-4 4 10,0 2-2,-3 2 6,-1 2-4,0 1 5,0 0-4,0 0-13,0 0-42,-5 0-10,-2 0 64,-2 4 5,-1 1-1,2 1 1,1 0 0,-1 1 2,1-1-2,1 1-1,1-2 1,4-2 0,-1-1 0,2-1 0,0-1-5,0 0 4,0 0 0,0 0 1,0 0 0,0 0 1,0 0 4,0 0-3,0 0-2,0 2 3,0-2-2,0 1-2,0 1 1,0-2 0,0 0 0,0 0 1,0 0-1,0 0 7,0 0-4,3 0 8,2-3-11,-1-2 2,2 0 1,0-2-2,3 0-1,6-4 0,1-1 1,4-3-1,1 0 0,1 3 0,-3 0-1,-4 5 1,-1 4 0,-5-1 0,0 4-3,-2 0 0,2 7 2,-1 8 1,-4 3-1,-1 1 3,-3 2 0,0 1 8,0-1-9,-9-2 9,-7-1-1,-2-1-9,-3-4 9,0-1-8,1-3 4,3-4-4,3-2-2,3-3-12,3 0-11,2-8-31,4-7 9,2-3-10,0 5 35,0 0 11,0 6 3,0 4 7,5 3 10,3 0-9,3 0 7,4 3-7,6 8 9,1 3 1,1 2 15,1 2-3,0 0-12,-4 0-2,-2 2 7,0-2-12,-4 0-2,0-2 5,0 1-6,-1-4 2,1-1-3,1-3 1,1-1 7,5-5-7,0-3-1,4 0 6,4-6-2,-2-11 1,-1-2-5,-2-4 0,-4-1 5,-1 0-2,-5 0-3,-4 0 3,-3 1-3,-7 0 5,0 1-5,0 1 1,0 3 6,-9 3-5,-1 3 2,4 7 11,-3 4-1,0 1-10,0 1 1,0 20-5,0 7 3,2 5 0,5-1 5,2-1 5,0-3-10,8-4-3,7-4 0,5-4-2,6-6-14,0-7-55,5-3-20,0 0-124</inkml:trace>
  <inkml:trace contextRef="#ctx0" brushRef="#br0" timeOffset="605.4724">15626 13103 475,'0'0'76,"0"0"-19,0 0-51,0 0-6,0 0-5,0 0-2,-33 0 6,29 5-109,4-1-53,0-1-59</inkml:trace>
  <inkml:trace contextRef="#ctx0" brushRef="#br0" timeOffset="1277.1791">17634 12816 338,'0'0'91,"0"0"-26,0 0-47,0 0-18,0 0 0,0 0 0,3 129 41,-3-70-28,0 0-10,-8-2 17,0-3-9,-1-4 0,4-4-5,4-4-5,-1-4-2,2-7-2,0 0-41,0-6-18,0 1-50,0-5-40,5-5-58</inkml:trace>
  <inkml:trace contextRef="#ctx0" brushRef="#br0" timeOffset="2444.8837">17919 13087 22,'0'0'50,"0"0"15,0 0 17,0 0-28,0 0-10,0 0-33,8-60-9,2 47 21,7 1 7,0 0 2,1 1-15,6 3 9,0 3 1,0 4-7,2 1-13,-3 0-4,-1 10 0,0 8-2,-5 8 0,-6 3 1,-5 4 4,-6 1-5,0 1 4,-7-1 1,-9 0-2,-1-6-3,-2-2 5,2-4-5,2-7-1,1-3 4,8-4-4,5-7 13,1 1-12,0-2 11,0 0 22,3-18-16,16-14-18,5-7-5,8-6-6,2-3 10,-6 1-12,2 2 12,-4 6 0,-6 8 2,-8 9 3,-3 12 0,-6 7 9,-3 3 13,0 0-26,0 1-1,0 23-16,-5 11 17,-8 7 14,3-2-2,2-1-11,7-4 0,1 0-1,0-3 0,10-2 0,7-3-14,5-3-10,2-7-97,0-7-133</inkml:trace>
  <inkml:trace contextRef="#ctx0" brushRef="#br0" timeOffset="2679.2475">18775 13268 347,'0'0'51,"0"0"-51,0 0 0,0 0 8,-22 88 27,2-61-13,-2 0 0,-3-1-19,-3-2-3,-1-5-82,1-2-74,4-6-69</inkml:trace>
  <inkml:trace contextRef="#ctx0" brushRef="#br0" timeOffset="3335.4622">19028 13037 254,'0'0'60,"0"0"-60,0 0-6,0 0 6,0 0 37,0 0-23,-3 97 11,3-72-19,4-2 0,11-4 6,6-4-12,3-3 7,1-6-6,2-4 0,0-2-2,2 0-14,-4-5-28,-6-5 15,-4-3 26,-2 0 2,-2 0 40,0-4-31,-1 3 5,-3 1 49,-2 2-17,-4 5 19,1 2-3,-2 2-1,0 2-25,0 0-36,0 9-7,0 20 0,0 10 7,0 11 4,-8 4-2,-4 3-2,-4 2-1,-2 1 1,-1 2 7,-4-5-7,1-6-1,2-9-2,0-9 3,3-8-2,1-7-7,5-7 8,3-4 1,3-6 9,3-1-8,2 0 9,0-18-10,4-11-16,15-7-9,8-5-1,-1 2 18,4 3 6,0 2 2,1 2 0,4 2 0,5 1-105,2 1-112</inkml:trace>
  <inkml:trace contextRef="#ctx0" brushRef="#br0" timeOffset="3815.2061">19844 12906 271,'0'0'75,"0"0"-32,0 0-6,0 0-24,0 0-4,0 0-9,-6-5-12,12 7 12,10 10 11,5 0 14,3 1-22,8 4 5,6 0 4,2 1-6,4 1-6,-1-1 5,-4 1-4,-6-1 1,-5-2-2,-6-1 2,-5 0-2,-2-1 0,-5-1-5,-7-1 5,-3 2-12,0 1-29,-25 5 41,-11 2 0,-11 3 8,-8 1-4,-6 0-2,-4-1 0,-3-1-4,2-1-18,4-5-116,14-7-114</inkml:trace>
  <inkml:trace contextRef="#ctx0" brushRef="#br0" timeOffset="17371.5395">5371 15474 19,'0'0'50,"0"0"-18,0 0 41,0 0-6,0 0-12,0 0 14,25 46-30,-15-43-29,-1-1-4,5-2-4,4 0 8,0 0-10,1-15 1,6-5-5,-1-5 4,-4-5-13,-4-5-1,-2-2 7,-6 0 7,-3 4 2,-4 9-2,-1 7 3,0 10-2,0 2 15,0 4-1,0 1 0,0 0-14,0 0-1,5 11-18,7 12 15,6 11 0,2 2 3,0 0-1,2-3 2,-1-1 1,0-2 1,-3-3-3,-6-3 3,-6-2-3,-6-2-9,0-2-8,-4-1 17,-15-2 21,-1-5-19,-4-1 3,4-4-2,-2-2-3,4-3-22,0 0-28,3 0-52,3 0-58</inkml:trace>
  <inkml:trace contextRef="#ctx0" brushRef="#br0" timeOffset="17632.5501">6028 15678 539,'0'0'23,"0"0"-20,0 0 2,0 0-5,0 0-30,0 0-56,0-8-2,2-6-60,10-1 56,1 0-8</inkml:trace>
  <inkml:trace contextRef="#ctx0" brushRef="#br0" timeOffset="17976.277">6196 15075 331,'0'0'19,"0"0"28,0-78 11,0 65 9,0 8 31,0 3-9,0 2-51,0 2-38,0 23-16,0 16 16,0 14 0,0 12 31,-2 5-24,1 2 1,1-3-6,0-11 0,0-11-3,3-9 1,10-11-3,-1-6 1,7-6-10,-4-8 3,3-5 3,2-4-9,2 0 1,8-15-35,1-10-52,-1-4-10,-8-2-103</inkml:trace>
  <inkml:trace contextRef="#ctx0" brushRef="#br0" timeOffset="18210.6416">6036 15344 281,'0'0'82,"0"0"-82,0 0 0,0 0 34,0 0 37,82-13-15,-40 4-34,10-2-17,2 1 2,3 2-7,-4 5-60,-4 3-136</inkml:trace>
  <inkml:trace contextRef="#ctx0" brushRef="#br0" timeOffset="18398.1329">6599 15504 581,'0'0'16,"0"0"-16,0 0 0,0 0 3,0 0-3,0 0-100,0 7-186</inkml:trace>
  <inkml:trace contextRef="#ctx0" brushRef="#br0" timeOffset="21544.0161">7720 15231 39,'0'0'104,"0"0"-39,0 0 9,0 0 13,0 0-28,0 0-9,0-9-22,0 9-13,0 0 9,0 0-24,0 0-6,0 7 6,0 9 1,0 5 5,0 2-6,2 1 3,2-2 6,2-1-9,0-1 0,3-2-2,2-3 2,-1-3 0,3-2-1,-2-2 1,0-3-2,0-2 0,3-3-9,2 0 2,1-3-11,0-10-2,-4 0-2,-2-2 15,-2-2 9,-3 1 0,2-4 0,-5 2-1,4 3 2,-4 2-1,-1 3 4,-2 6 4,0 3 29,0 1-4,0 0-33,1 0-3,2 4-13,0 10 15,3 4 1,3 0 0,-2 2 2,4-2-2,2-2 0,1-1 2,1 0-2,0 0 0,0-3 0,-2 0-4,1-4-1,0-3-28,0-4 9,2-1-6,-2 0-9,3-8 8,2-8 5,0-5 19,0-4 3,-5-1-13,-5-3-9,-4 0 23,-3 2 0,-2 4 3,0 4 0,0 2 4,0 4 14,0 2 10,-6 4 4,3 1-7,0 3 4,2 1-19,1 1-5,0 1-2,0 0-6,0 0-2,0 0-11,7 0 12,5 0 4,5 0 0,0 0 0,0 0 0,2 0 2,3 0-2,5-5 0,3 0 0,-2-3 0,-3 2 0,-8 3 0,-8 2 2,-4 1-2,-2 0 0,-3 0 0,0 0-3,0 0 3,0 0-16,0 10 14,0 3 2,0 4 10,0 3-2,0 1-2,0 0 11,0 0-11,4-2-4,5-2-2,0-3 2,4-3 2,6-4-4,7-6 0,4-1 6,5 0 3,-4-8-5,-4-8-4,-4-4 2,-3-5 5,-2-5-4,-2-3-2,-5-4 9,-4 0-5,-1-2-3,-3-5-2,1-1 4,-2-2-2,-2 4-2,0 4 2,0 2 3,0 7-3,1 7-2,-1 10 4,0 5 5,0 7 25,0 1-7,2 4-27,-1 22-24,1 12 24,-2 10 19,3 5-5,-3 1-5,0 0 21,0-6-19,0-7-7,3-4-1,6-5-3,3-3 0,3-4 0,6-6-2,1-3 0,1-6 2,3-4-18,0-3 6,-1-3-7,0 0-26,-2-1 26,-2-13 11,-2-2 6,-4-7-10,-2-1 11,-4-5-2,-3-2 3,-3-2-7,0-7-11,-1 0 8,-2-4 10,0 1 0,0 3-2,0 9 2,0 10 7,0 7 34,0 7 42,0 5-30,0 2-9,-3 0-44,-2 20-6,1 14 6,-1 13 2,2 4 13,3 0-3,0-1-10,0-5 11,0-3-12,0-6-1,0-4 4,0-5-4,0-6 0,0-7 0,0-5 0,0-8-4,0-1 4,0 0 0,5-10 7,2-11-7,4-6-26,4 2 5,-3 6 17,-2 4-2,-1 6 6,2 3-4,0 6-3,0 0-12,4 0-3,3 12 21,2 3-1,0 2-3,2 4 4,1-2-6,-1 1 6,-2-2-9,2-3 7,-7-3 2,1-3-25,-2-3-25,-4-5-1,-1-1 6,2 0-57,-3 0-112</inkml:trace>
  <inkml:trace contextRef="#ctx0" brushRef="#br0" timeOffset="21950.2483">8672 15120 34,'0'0'229,"0"0"-171,0 0-54,0 0 34,0 0-4,0 0-15,26-6 17,1-3 1,7-1-6,7-4-6,4 0-19,3 0-1,0 0-5,-2-1 0,-3 4-28,-7 2-74,-12 2-73,-9 2-76</inkml:trace>
  <inkml:trace contextRef="#ctx0" brushRef="#br0" timeOffset="22168.9874">8540 14871 538,'0'0'3,"0"0"-3,0 0-39,0 0 19,0 0-7,0 0-183</inkml:trace>
  <inkml:trace contextRef="#ctx0" brushRef="#br0" timeOffset="24174.8043">10379 15308 219,'0'0'115,"0"0"-113,0 0 0,0 0 20,0 0 2,0 0-2,0 11 6,5-6-17,-1-3 0,3 1-6,1 0-1,4-3 9,3 0 0,4 0 9,2-6-1,4-10-14,2-5 8,-3-5-12,0-4-3,-3-5 9,-6-1-8,0-3 2,-5-2-3,0-2 2,-2 1 0,-2 0-2,-3 3 0,-1 4 0,-2 4 1,0 6 1,0 6-1,0 6-1,0 6 12,-5 4 11,5 3 12,-3 0-35,-3 21-19,-1 12 19,1 12 3,0 8 0,6-1 18,0 0-21,0-7 2,16-4 3,4-7-4,5-2-1,2-4 0,-1-2-1,1-6-2,0-5-10,2-6-8,2-5 2,5-4-24,-2 0-14,0-12-2,-4-11-1,-3-6 29,-6-3-14,-2-5-11,-5-3 18,-2-2 9,-5-2 29,-2-1 1,-2 3 5,-3 1 45,0 6-2,0 7 13,-2 4-20,-2 8 22,1 6-5,0 6-17,1 2 6,2 2-39,0 8-9,0 21 0,0 8 5,0 8 35,0 0-22,0-1-2,0-2-7,0-4 5,-3-3-14,3-4 0,-1-3 1,-1-3 1,1-4-2,1-2 0,-2-2 2,-2-6 1,4-4-3,0-3 0,0-2 2,0-2-1,0 0 1,0 0 8,0-15-9,4-5-2,7-4-4,2 2-6,5-1 9,1 1-14,-1 5 4,-1 3 2,-5 6-6,-3 3 3,-2 5-13,-1 0 9,6 0 10,3 11 6,-2 4 1,4 3 0,-4 2 1,2-2 1,0 1-2,3-1 0,3-5 0,3 0 2,1-5-2,2-4 4,-6-4-4,0 0 3,-2 0-3,1-12 2,-3-8 1,-3-1-1,-1-3-2,-8 1 0,-4 2 4,-1 0-1,0 4-3,-6 7 5,-7 2 45,4 8-35,-2 0-13,-2 0-1,4 11 2,0 6-4,7 1 1,2 0-17,2-2 17,15-1-4,5-1 1,2-4-2,-5-2-3,2-4-12,0-2-47,0-2-43,1 0-62</inkml:trace>
  <inkml:trace contextRef="#ctx0" brushRef="#br0" timeOffset="24737.2782">10403 15028 172,'0'0'73,"0"0"-55,0 0 33,0 0 5,85 0-7,-45 0-13,8-1-2,10-2 11,3-2-27,7-2-14,4-1-1,5-1-3,0 0-44,-5 0-44,-12 3-44,-14 1-95</inkml:trace>
  <inkml:trace contextRef="#ctx0" brushRef="#br0" timeOffset="28800.7922">12817 15156 113,'0'0'7,"0"0"1,0 0 12,0 0 20,0 0-4,0 0 4,4 33-17,4-30 16,-2 0-8,3-3 2,3 0-16,4 0 3,2 0-13,1-6 1,5-7-7,0-5 1,3-5 3,0-4 0,1-5-5,-1-5 1,-5-5-1,-5-4 0,-4-2-15,-5-1-7,-4-2 17,-1 1-8,-3 2 3,0 2 9,0 1 1,-9 3 1,-1 2-1,1 4 0,-2 4 9,2 6-8,2 10 11,-3 7 22,2 4-23,0 5-11,1 0-17,0 24 17,-1 11 7,2 10-7,2 8 1,2 7 6,2 3-5,0 2 21,0 0 3,5-4-14,2-5 14,1-7-24,3-3 6,3-5-3,4-9-5,0-4 0,4-6-4,0-5 4,2-4 0,-1-5 0,1-7-1,-1-1 1,3 0 3,1-1-3,-2-11-3,1-3 2,-3 0-6,-2 1-9,-4 0-4,-3 0-3,-3 2 8,-3-2 14,-4 2-1,3 1 2,-2 2 3,-2 2-1,0 1-2,-3 3 3,0 1-2,1 2 7,-1 0-8,0 0-2,0 0-1,0 0-7,0 0 7,0 2 0,0 4 6,3-2-2,0 1-1,0-2-1,-1 0-2,-2-3-1,3 0 2,0 0 2,-3 0 2,0 0 27,0 0 12,0 0 0,0 0-6,0-1-29,0-6-2,0 0-2,0 1 0,0 0-1,0 0-1,0 1 2,-3 2 3,0 0-5,1 2 0,2 1 0,-1 0 0,1 0-2,0 0-11,-2 0-3,1 0 11,-1 12 4,2 3 1,-1 3 3,1 2-3,0 1 1,0-2-1,0-1 0,0-3-2,0-2 2,6-2-2,4-3 1,1-2-4,2-3 0,2-3 5,3 0 0,3 0 10,3 0-10,2-11 0,0-2 1,-5-4-1,-3-1-16,-6-1-8,-8-1-28,-4-1 7,0-2 6,-4 4 4,-13-1 5,-4 5 12,1 2 16,0 3 2,-2 3 1,1 1 0,4 1 3,3 2 0,5 0 11,4 2 9,5 1 15,0 0-39,0 0-3,0 0-4,9 0-5,9 0 12,3 0 0,4 0 12,2 0-8,1 0-2,-1 0 2,0 0-1,-3 0 0,-2 0-3,2 0 0,1 0 1,2 0 0,-1 0-1,-5 0 0,-2 0 5,-4 0-5,0 0-3,-8 0 3,-2 0 3,-4 0-3,-1 0-1,0 0 1,0 0 2,0 0-2,0 0-1,0 0 1,-1 0 2,-8 1 22,-2 1-3,-3 1-12,0 0-3,-1 2 28,-1 0-12,-4 5-5,1 0-10,1 2-2,0 5 3,5-1-8,3 1 0,3-1-2,4 1-4,3-3-1,0-1 7,2-1 3,13 0-3,0-2 0,2 0 11,0-4-11,2-2 5,1-1-8,-2-3 8,1 0-7,-2 0 2,2-13-18,2-5-7,-2-2-6,-1-2 24,-1-1-1,-7 0 0,-6 4 8,-2 0 1,-2 6 2,0 5 20,0 1-1,0 6 20,-3-1-17,1 2-23,1 0-4,-2 2-5,1 16 7,2 9 3,-4 7 7,3 7 24,-2 5 1,0 6-7,-2 6-13,2 3-5,-3-1-7,-3 0 7,-3-6-10,-1-5 0,-5-7 0,-1-9 0,2-9-4,5-9-2,5-6 6,2-9-9,4 0 7,-1-5-12,2-14 5,0-5-3,3-5 6,15-2-9,5-4 2,5-2-11,6-3-4,2 0 6,1-4 6,4-3-9,-4 1-17,6-3-8,-3 7-4,-5 5 21,-4 5-24,-7 5 35,-6 5 21,-6 0 1,-5 7 6,-1 2 2,0 1 1,-6 4 11,0 4-14,0 1 12,0 3 30,0 0-17,0 0-31,0 10 0,0 11 0,0 2 41,0 0-3,7-4-12,6-1-6,3-1-20,2-3 2,1-3-2,-2-5-16,2-5-35,-3-1-69,-2 0-126</inkml:trace>
  <inkml:trace contextRef="#ctx0" brushRef="#br0" timeOffset="28988.2858">14388 14762 397,'0'0'180,"0"0"-180,0 0-91,0 0 39,0 0 20,0 0-141</inkml:trace>
  <inkml:trace contextRef="#ctx0" brushRef="#br0" timeOffset="29613.2487">14802 14871 105,'0'0'101,"0"0"-26,0 0-26,0 0-40,-107-4-4,77 21 16,1 5-10,2 7 14,4 4 6,4 0 37,7 0-5,5-4-47,7-3-15,0-4 9,19-4-10,11-3 2,7-6-1,9-4 8,4-5-9,2 0-8,0-3-48,-4-11-69,-5-1-62</inkml:trace>
  <inkml:trace contextRef="#ctx0" brushRef="#br0" timeOffset="43166.302">16368 14846 101,'0'0'47,"0"0"-16,0 0 8,0 0 4,0 0-10,0 0 6,0 0-8,0-12 7,0 10-8,0-1 5,0-1-6,0 1-17,0-1-6,-8 0-4,-1 0-2,-3 0 0,0 1 6,0 0-7,-1-1 2,1 1 3,-3 0 1,3 2-5,-1 1-5,-2 0-2,1 0 4,0 0 6,0 1-3,1 9 0,-1 4 0,2 8-5,-3 5 5,3 3 5,1 3-3,3-1-1,7-3-1,1-1 0,0-4-1,6-3-8,8-5 9,3-3 3,-2-5-3,1-3-1,-1-4-5,2-1 0,3 0 4,4-13-10,0-6-6,2-7 3,-6-1-30,-2 0 42,-6-1 3,-3 6 7,-4 2 6,-2 8 6,-3 5 26,0 4 11,0 2-7,0 1-8,0 0-34,0 0-7,0 11-28,0 13 27,0 11 2,0 9 11,0 4-2,-6 6 10,-3 6 4,-2 3-11,-1-1 19,2-3-17,1-8-15,-3-7 5,-2-5-5,-2-6 0,-2-7-8,-3-8 5,2-6 0,1-8-12,3-4 9,3 0 4,6-18-21,6-10-1,0-10 21,11-5-1,12-5-1,6-4 5,2 2-3,0 4 1,1 3-31,-2 11-49,-2 5-46,-3 5-157</inkml:trace>
  <inkml:trace contextRef="#ctx0" brushRef="#br0" timeOffset="45285.8444">16739 14906 3,'0'0'26,"0"0"12,0 0-26,0 0 25,-71 81 6,63-56 15,3 0 0,2-2-5,3-4-35,0-2-5,0-2-3,0-1-10,13-5 2,0-4 1,0-3 0,5-2 3,0 0 0,3-4 15,-1-7-14,-4-2-1,-5-1 0,-3 4-2,-5-1 5,-3 2-8,0 1 1,0 2 22,0 4-12,0-3 1,0 2-1,0 0-10,0 0 5,0 0-7,0 1 1,0-1 9,0 3-8,0 0 24,0 0 8,0 0-6,0 0 0,0 0-13,0 0-14,0 0 5,0 0-6,0 0 0,0 0 1,0 0 1,0 0-4,0 0 0,0 0-12,0 0 12,0 0-13,0 0 12,0 0 1,0 0 4,0 0-4,0-1 0,0-2 2,0 0 5,-3-2-5,2 2 0,1-1 0,-4-3 3,2 2-6,-1-1 3,0-1 0,0 2 3,-2 0-3,2 1 0,-1-1 0,2 3 4,1 1-6,1-1 2,0 2 0,0 0 1,0 0-1,0 0-3,0-1 2,0 1 1,0-1 3,0-1 1,0 1-1,0-1 12,0 1-15,0-1 0,0-1 5,0 1-4,0-1-1,0-1 1,0 1 0,0 0 12,0 0-12,0 3 10,0 0-1,0 0-4,0 0-6,0 0-4,0 3-5,0 9 6,0 4 3,6 4 0,0 0 1,1-1-1,4 1 2,1-2-2,-2-2 0,5 0 0,0-3 0,3-1-2,-1-1-1,5-4-2,2-4 5,1-3-3,5 0 7,2 0-9,0-7 5,1-8 0,-2-5 3,2-7-3,-2-5 0,2-4-2,-2-6 4,-1-1 0,-3-2-2,-6 3 0,-9 0 3,-5 3-3,-4 0 3,-3 2-3,0 0 3,0 2 2,0 3-5,0 2 0,0 6-3,0 4 6,0 5-3,-1 6 0,-1 4 2,1 4 12,-1 1-14,1 0-2,-4 3-8,-1 24-1,-5 15 10,-1 14 1,1 1 0,1 0 14,4-4-14,1-6 0,4-4 8,1-4-8,0-3 0,0-2 0,0-5 3,3-1-8,9-3 5,4-4-5,2-3 5,6-4 0,1-2 0,2-4-3,1-4 6,1-4 6,-1 0-9,-1 0 0,-1-9 0,0-6 1,0-4-1,-3-6-2,-3-2-18,1-3 9,-4-1-25,-4-1-8,-6 3 15,-1 2-4,-6 6 23,0 3 4,0 5 6,-7 5 6,-1 3 11,2 4 2,-2 1-17,-2 0 14,1 15-16,-1 8 0,0 2 6,5 4-5,2-4 0,3 1 12,0-3 7,0-4-15,8-2-2,5-5-3,3-5-6,7-4 6,2-3 5,6 0 4,-1-7 4,-2-10-10,-1-3 0,-4-1-3,-2-3-4,-1 1 2,-3 3-13,-2 5 10,-6 4 4,-5 7 2,-2 2 5,2 2-4,2 0 0,3 0-3,3 8 1,1 4 0,-1 4 1,1 4 2,-2-1 3,-2 1-2,-4-2 0,-2-1-7,-3-2 3,0 0-1,-15-2-5,-9 0-10,-6-3-32,-1-1-101,-1-6-84</inkml:trace>
  <inkml:trace contextRef="#ctx0" brushRef="#br0" timeOffset="45645.2005">17022 14751 214,'0'0'23,"0"0"-16,0 0 29,110-7 41,-55 1 3,12-3-39,7-2-7,1-1-34,-5 3 0,-8 0-7,-12 5-75,-14 0-66</inkml:trace>
  <inkml:trace contextRef="#ctx0" brushRef="#br0" timeOffset="46702.545">18464 14961 76,'0'0'123,"0"0"-111,0 0-11,0 0 4,0 0 47,0 0 6,3 22-23,-3-11 0,0-1 2,-3 1-37,-8 1 20,-1 1-19,-4 0-1,1 1-27,-3 1-45,-4 0-100</inkml:trace>
  <inkml:trace contextRef="#ctx0" brushRef="#br0" timeOffset="60000.9024">19302 14525 51,'0'0'124,"0"0"-64,0 0-20,0 0 3,0 0 1,0 0-21,20 0 1,-5 0 13,0 0-11,4 0 1,8 0-2,1 0 10,6-6 1,4-1-32,2-4 3,3 1-4,-5 1-3,-7 2-1,-9 2-51,-10 3-41,-9 2-15,-3 0-142</inkml:trace>
  <inkml:trace contextRef="#ctx0" brushRef="#br0" timeOffset="60268.0396">19519 14511 28,'0'0'151,"0"0"-118,0 0-15,0 0-5,0 0 29,0 0 80,1 94-61,5-56 15,2 1-4,-2 0-43,-1-1 1,-3-4-26,-1 1-3,-1-3 7,0-4-8,0 1-4,-6-2-9,-8-2-68,-2 0-49,-1-6-155</inkml:trace>
  <inkml:trace contextRef="#ctx0" brushRef="#br0" timeOffset="60486.9276">19414 15036 212,'0'0'119,"0"0"-68,0 0-12,0 0-12,0 0-22,0 0 20,43 0 4,-17 0-11,-1-6-9,1 1-9,-3 1-8,1 1-4,-4 0-80,1 1-87</inkml:trace>
  <inkml:trace contextRef="#ctx0" brushRef="#br0" timeOffset="60908.6304">20039 14533 210,'0'0'136,"0"0"-81,0 0-50,0 0-1,86-24 13,-55 16-7,3 3 26,-3 0-11,-1 0-22,-3 2 9,-1 3-11,-6 0-1,-2 0-7,-6 0-60,-1 0-39,-5 0-58</inkml:trace>
  <inkml:trace contextRef="#ctx0" brushRef="#br0" timeOffset="61142.9922">20281 14480 126,'0'0'47,"0"0"50,0 0 1,-25 99-23,21-62-13,3-1-16,-2 0-17,3-3-20,0-1 6,0 0-15,0-4 0,-1 1 4,-5-1-4,0-2-4,0-2-58,1-3-80,2-4-113</inkml:trace>
  <inkml:trace contextRef="#ctx0" brushRef="#br0" timeOffset="61887.8542">20743 14409 70,'0'0'61,"0"0"-30,0 0 11,0 0 6,0 0 46,0 0-40,0 64-45,0-43-2,-8 2-7,-1-1 0,-1 0 0,0 3-38,1-4-27,3-3-130</inkml:trace>
  <inkml:trace contextRef="#ctx0" brushRef="#br0" timeOffset="63257.6752">21036 15001 69,'0'0'31,"0"0"-3,0 0-1,0 0 17,0 0-5,0 0-9,19 21-5,-16-21 1,3 0 15,5 0 18,4-3-10,1-9-21,3-4 3,1-2-18,-1-4-2,2-3-2,0-3-4,-1-6-1,-3-3-4,0-7 1,-2-5 1,-2-1-2,-3-3 0,-2 1-3,-4 5 6,-4 3-2,0 6-1,-1 8 1,-11 6 15,-1 6-10,1 7-1,0 7 7,1 3-9,2 1 6,-2 7-6,-3 23 8,-1 15-9,3 15 7,3 11 7,4 6 11,5-2-12,0-2 3,0-12-18,16-6 10,3-9-15,2-7 5,3-9 0,1-6 1,0-8-1,2-9 2,4-7-2,5 0 0,6-18-2,1-14-3,-1-9-6,-3-8 11,-4-7-9,-6-5 6,-2-6-5,-3 0 5,0-3-3,-6 1 6,0 6 0,-6 9 0,-8 11 1,-4 15 4,0 13-2,-6 8 13,-7 7 2,-7 5-18,-2 32 0,-4 18 0,1 19 1,7 10 12,6 0-13,11-4-4,1-9 0,1-10 4,17-8 0,8-8-2,10-7-5,7-5 4,8-7-33,4-10-116,-2-8-111</inkml:trace>
  <inkml:trace contextRef="#ctx0" brushRef="#br0" timeOffset="64939.4225">22816 14724 266,'0'0'19,"0"0"-8,0 0-3,0 0 14,0 0-5,0 0-13,0 44 15,6-41 9,0-2 0,1-1 15,5 0-25,2 0 13,0 0-1,3-4-18,2-7 2,2-2-14,2-4 3,1-4 3,-1-5-5,3-5 0,-5-4-1,-2-4 2,-3-3-3,-7 0 1,-4 0 0,-4 1 3,-1 5-3,0 3 0,0 6-2,0 5 7,-3 6 1,-1 9 0,1 1 12,3 4 22,-2 2-14,2 0-26,-3 10-24,-2 18 24,2 14 2,1 12-2,2 8 3,0 4 10,0 0-5,0-7 1,10-7-9,2-6 6,0-7-5,3-6-1,-3-7-5,1-4 1,-2-8 4,1-5-4,3-7-6,-2-2-13,4 0 23,-4-5-13,0-10 4,-5-6 7,-3-3-23,-2-2 5,-2 0 0,1 2 1,-1 3 19,1 2-4,-1 2 4,2 3-2,1 4 2,2 1-2,3 3-2,6 2-7,2 1 8,5 3-4,5-2 7,6 2 0,1 0 0,8 0 0,5-2 0,7-1 3,2-1-1,-1 0-2,-8 1 0,-9-1-1,-12 1 1,-7-1 0,-6-2 0,-6-2 1,-4-1 6,-3 0-6,0 0-1,0 3 13,-10 5-9,-8 1 3,-3 0 13,-3 10-16,-3 11 9,5 5 9,2 1 5,6 0 14,8-1-39,6-2 7,0-2-7,4-2-2,15-2 1,4-3 1,5-5-1,4-3 2,5-3-3,5-4-62,1 0-50,2 0 21,-3-3-212</inkml:trace>
  <inkml:trace contextRef="#ctx0" brushRef="#br0" timeOffset="66934.7123">20365 14140 35,'0'0'106,"0"0"-23,0 0-36,0 0 29,0 0-8,0 0-20,0-19 9,0 19-4,0 0-18,0 0-2,0 0-18,0 0-13,0 0-4,-3 0-8,-2 14 10,-2 11 17,-4 5-11,2 2-1,0 4-5,2 3 5,-5 5 3,1 2-7,1 5-1,-5-1 6,5 0-5,-2-2 3,1-6-4,4-1 0,-2-1 4,2-1-4,-3 2 0,1-2 6,-2 2 4,0-2-3,0 0-3,1-2-4,3-3 16,4-4-16,1-3 3,2-2 0,0-5-3,0-3-2,8-4 0,8-5 2,7-8 5,14 0-4,8-6-1,7-15-7,2-2-40,-4-3-107,-9 2-41,-11 2-132</inkml:trace>
  <inkml:trace contextRef="#ctx0" brushRef="#br0" timeOffset="68444.653">19992 14556 31,'0'0'36,"0"0"4,0 0 2,0 0-10,0 0 10,0 0 18,13 0-11,-9-2-29,4 1-4,3 1-12,5 0 11,3-2 1,5-1-3,3 0 0,3 0-8,0 0-5,1 0 13,0 0-12,2 0 6,0-2 3,-2 1-8,-2 1 3,-3 0-5,-3 0 0,-4 0 0,-1 0 1,-3 1-1,-2 2 0,0-1 1,-2 1 0,0 0-1,-4 0 0,-1 0-5,0 0-2,-5 0-17,-1 0-21,0 0-62,0 0-13,-7 4-46</inkml:trace>
  <inkml:trace contextRef="#ctx0" brushRef="#br0" timeOffset="70674.6879">25352 14274 113,'0'0'80,"0"0"-61,0 0 4,0 0 23,0 0 20,0 0-28,84-9 9,-52 2-4,9 0-25,6 0 3,6 1-13,-2 0-8,-2 0 3,-7 3-3,-7 2-44,-3-1-7,-7 2-39,-7-2-38,-11 2-84</inkml:trace>
  <inkml:trace contextRef="#ctx0" brushRef="#br0" timeOffset="70987.1716">25709 14240 110,'0'0'2,"0"0"31,0 0 58,0 0-21,-23 96 13,19-65-40,1 3 20,0 3-10,0 1-27,-3 0-11,2-2-1,-1-3-11,2-2 4,0 0-7,-3-4 1,0-5-8,0-2-24,3-4-39,3-2-45,0-5-82,0-6 10</inkml:trace>
  <inkml:trace contextRef="#ctx0" brushRef="#br0" timeOffset="71528.9111">26089 14272 339,'0'0'69,"0"0"-55,0 0 7,0 0-14,0 0 15,0 0-1,-4 100 55,-2-53-38,1-2-9,2 0-3,-3-4-25,6-5 7,0-3-8,0-6-11,0-4-20,0-5-37,0-7-7,0-3-7,0-8-56,6 0-106</inkml:trace>
  <inkml:trace contextRef="#ctx0" brushRef="#br0" timeOffset="71982.0106">26124 14170 135,'0'0'77,"0"0"-20,0 0 2,0 0-24,72-79-26,-46 74 13,1 5-13,-3 0 1,-4 21-2,-7 9-2,-10 8 1,-3 4-7,-9 0-11,-21 2 9,-8-5-35,-2-4-7,1-7-2,8-10-3,9-6 34,5-4 13,10-6 2,4 0 9,3-2 6,0 0 7,0 3-20,9 3 3,9 2 20,9 3 21,1-3-10,3 5 9,-1 0-11,-2 2-12,-2 1 4,-4 1-19,-8 1-2,-3 0-5,-3-1-14,-4 0-30,-1-3-24,-1 0-32,-2-5-71</inkml:trace>
  <inkml:trace contextRef="#ctx0" brushRef="#br0" timeOffset="72339.8055">26683 14187 332,'0'0'43,"0"0"-23,0 0-20,0 0 2,0 0 15,-33 102 14,23-50-7,-2 0 8,0-1 9,3-1-22,1-8-14,1-4-2,3-7-3,1-5-6,0-5-16,0-4-46,3-7-17,0-5-43,0-5-79</inkml:trace>
  <inkml:trace contextRef="#ctx0" brushRef="#br0" timeOffset="72633.5693">26811 14059 226,'0'0'35,"0"0"66,0 0-30,0 0-6,0 0-18,0 0-47,27-14 0,-10 57 15,-4 11 29,-1 6-5,-9 0-13,-3-2-14,0-3 7,0-3-15,-3-2-1,-9-6 4,2-5-7,0-6 0,0-4-3,4-6-66,-1-7-51,1-8-65,-2-8-139</inkml:trace>
  <inkml:trace contextRef="#ctx0" brushRef="#br0" timeOffset="72836.6851">26640 14527 311,'0'0'109,"0"0"-109,0 0 6,0 0-2,80-16-4,-50 9 3,0 3-6,-3-2-74,0 0-137</inkml:trace>
  <inkml:trace contextRef="#ctx0" brushRef="#br0" timeOffset="83463.6155">27114 14135 41,'0'0'123,"0"0"-65,0 0 21,0 0 5,0 0-13,0 0-11,0 0-22,0 0-18,6-7-14,-6 10-6,0 20 0,0 11 0,0 7 24,-9 2 3,2 5-10,-1-4-8,4 0-9,-1-2 2,1-4 3,4-4-5,0-2-8,0-3-13,0-5-46,-2-3-23,2-8-24,0-3-43,-1-9-50</inkml:trace>
  <inkml:trace contextRef="#ctx0" brushRef="#br0" timeOffset="83958.4884">27169 14151 147,'0'0'120,"0"0"-42,0 0 0,0 0-6,0 0-48,0 0-24,7 4-11,-2 29 11,3 7 14,-1 0 8,-1-1-18,0 2-1,3-1 8,-1-1-5,-1-2-4,5-5 3,-2-6-3,1-1 0,-1-6-2,-1-4 0,-1-3-3,-2-6 3,-1-3 0,-2-1 0,2-2 0,0 0 10,4-6-2,2-14 7,0-5 11,1-7-23,1-4 10,-4-4-6,-1 1-6,-4 0 14,-1 2-15,-2 2 1,-1 2 3,0 3-4,0 3 0,0 1-2,3 3-30,-1 5-19,2 5-63,-2 5-67</inkml:trace>
  <inkml:trace contextRef="#ctx0" brushRef="#br0" timeOffset="84505.3346">27802 14226 184,'0'0'45,"0"0"-38,0 0 2,0 0 25,0 0-11,0 0-14,-66-61-3,48 59 32,3 2-30,1 0-1,1 0 1,2 7-8,0 10-2,4 4-4,1 3 0,6 5-2,0-1 14,3-1-6,12 2 7,5-2-7,2 2 0,3-3 5,0 1-4,-3-5-1,1 0 0,-7-2 1,-2-3 1,-7-2-2,-4-4 0,-3 0-1,0 0-4,-3-2 5,-13-1-8,-8 1 20,-2-4-12,-2 1 0,-2-1-4,2 0 3,1-4-14,3 0-140,5-1-46</inkml:trace>
  <inkml:trace contextRef="#ctx0" brushRef="#br0" timeOffset="85251.3075">28126 14131 29,'0'0'116,"0"0"-106,0 0-5,0 0 45,0 0-2,-30 87 14,25-51-14,1 2-12,1 1 20,0 0-36,3-1-5,0-2 6,0-1-17,-2-3-4,-4-1 7,1-2-7,-4-4 0,-1-1-20,-1-4-47,0-4-14,2-5-66,3-6-65</inkml:trace>
  <inkml:trace contextRef="#ctx0" brushRef="#br0" timeOffset="85548.1697">28148 14094 231,'0'0'63,"0"0"-5,0 0-28,0 0 7,80-56 0,-50 51-26,2 5 14,0 0-8,0 0-12,-2 0-3,-5 8 0,-2 4-4,-4 3-18,-6 3-57,-6 3-42,-7 2-74</inkml:trace>
  <inkml:trace contextRef="#ctx0" brushRef="#br0" timeOffset="85782.5359">28130 14398 162,'0'0'39,"0"0"-17,0 0-4,0 0 101,0 0-46,100 1-24,-58-2-16,0-2-27,-5-1-6,-10 3-5,-2 1-70,-7 0-47,-6 0-92</inkml:trace>
  <inkml:trace contextRef="#ctx0" brushRef="#br0" timeOffset="86265.9218">28854 14200 156,'0'0'36,"0"0"-12,0 0 28,-97-10-2,67 34-29,-2 8 3,4 8-2,3 5-6,4 4 6,9 0-2,6-1-11,6-4-8,0-4 0,8-5-1,15-6 0,3-5 0,3-6 6,4-6 0,2-7 29,1-5-15,-2 0-7,-3-10 2,-2-6-5,-6-5 1,-5-5 13,0-2-5,-7-7 9,-4-4-28,-1-3 1,-6-5-1,0 1-14,-9 2-15,-6 4-36,-6 11-21,0 6-13,-3 10-52</inkml:trace>
  <inkml:trace contextRef="#ctx0" brushRef="#br0" timeOffset="86776.4106">29173 14183 191,'0'0'192,"0"0"-79,0 0-104,0 0-9,0 0-6,-9 93 6,1-41 20,2 4 8,1-5 6,2-3-19,1-4-9,1-6 0,-1-7-5,1-2-2,-2-8-19,0-3-54,1-6 3,2-6-53,0-6-57</inkml:trace>
  <inkml:trace contextRef="#ctx0" brushRef="#br0" timeOffset="87260.7744">29230 14135 222,'0'0'45,"0"0"26,31-88-8,-16 68 3,3 7-33,3 5-2,2 8-18,6 0-9,1 20 18,-3 10-13,-3 9-7,-5 1 3,-13 1 2,-6 1-14,-21-1 7,-21-3-33,-10-4-28,0-5-16,6-8 34,11-7-16,10-8 59,13-6 12,7 0 5,1 0 0,4 0 19,0 0 23,0 0-53,4 5 1,14 8-7,8 5 34,2 3-7,-1 1-3,1 2 7,3-1-17,2 0-5,0-2-2,-1-3-4,-3-3-6,-6-2-1,-4 1-58,1-2-18,-5 0-6,-2-3 3,-3-6-149</inkml:trace>
  <inkml:trace contextRef="#ctx0" brushRef="#br0" timeOffset="87635.7531">29738 14094 44,'0'0'101,"0"0"5,0 0-55,0 0-32,0 0 80,5 105-39,-8-53-2,-9 0-7,2-1-20,0-4 11,2-5-40,2-5 5,1-3-7,4-8-8,-1-3-23,2-5-62,0-7-7,0-7-68,0-4-67</inkml:trace>
  <inkml:trace contextRef="#ctx0" brushRef="#br0" timeOffset="88182.6032">29810 14113 118,'0'0'50,"0"0"-23,0 0 59,19-82-3,-13 71-27,0 2-16,0 3-24,2 0-1,4 4-4,-2 2-2,5 0 1,0 18-7,1 16 2,-2 8 24,-3 4 7,-4-4-15,-6-1-7,-1-8-7,0-4 1,0-5-7,0-6-2,0-4 2,0-4-1,0-6 10,0 0-10,0-4 1,0 0 7,0 0-3,2-10 5,14-15-7,8-8 2,3-4-7,-2-2 2,-4 2 0,0-1 0,0 4 0,-4 8 0,-3 9-3,-5 9 3,-4 6 0,-2 2-9,4 6-11,4 19 20,-2 11 6,-3 5 5,-1 3 18,-5-2-11,0-1 3,0-2-18,0 0-2,-1-1 7,-3-1-8,2-2-3,1-5-7,1-4-46,0-5-22,0-6-72,0-5-65</inkml:trace>
  <inkml:trace contextRef="#ctx0" brushRef="#br0" timeOffset="88997.6718">30510 14124 258,'0'0'108,"0"0"-84,0 0 0,0 0-19,0 0-5,0 0 0,3 60 24,-3-16 36,0 2-7,0-2-12,0-3-2,0-2-24,0-5-6,0-2 1,0-3-10,0-4 2,0-1-2,0-6-64,0-4-46,0-7-88,0-5-57</inkml:trace>
  <inkml:trace contextRef="#ctx0" brushRef="#br0" timeOffset="89263.283">30581 14138 212,'0'0'102,"0"0"-48,0 0 2,0 0 12,0 0-42,94-79-8,-65 73-1,-4 2-15,2 4 3,0 0-6,-3 0 1,1 3-44,-3 8-29,-6 4-61,-11 1-11,-5 0-17</inkml:trace>
  <inkml:trace contextRef="#ctx0" brushRef="#br0" timeOffset="89466.3961">30555 14336 95,'0'0'69,"0"0"-41,0 0 8,0 0 80,0 0-23,0 0-30,89 7-41,-61-5-6,-2 2-16,-3 3-2,-9 3-25,-9 2-105,-5 5-77</inkml:trace>
  <inkml:trace contextRef="#ctx0" brushRef="#br0" timeOffset="89669.5119">30539 14587 128,'0'0'84,"0"0"-70,0 0 27,0 0 76,0 0-38,0 0-1,91 20-37,-56-18-38,1-1 7,-6-1-10,-4 0-60,0 0-86,-7 0-149</inkml:trace>
  <inkml:trace contextRef="#ctx0" brushRef="#br0" timeOffset="90001.6458">31284 14188 392,'0'0'132,"0"0"-125,0 0-7,0 0-24,0 0 24,-18 95 18,11-50-8,-2-3-7,-1-1 1,0-2-4,1-6-6,-1-2-51,3-9-47,-1-7-64</inkml:trace>
  <inkml:trace contextRef="#ctx0" brushRef="#br0" timeOffset="90329.7553">31250 14085 87,'0'0'250,"0"0"-221,0 0 15,103-79-2,-67 79 2,7 5-4,0 25-37,2 12-1,-2 6 9,-6 9-10,-7 2 1,-9-2-2,-12 2 3,-9-6-3,0-5 0,-21-3 0,-8-7-2,-9-6 2,-2-2 19,-3-9-14,1-3-3,3-7-2,1-1-19,3-5-10,4-2-51,1-3-120</inkml:trace>
  <inkml:trace contextRef="#ctx0" brushRef="#br0" timeOffset="113432.1424">32626 14517 145,'0'0'60,"0"0"31,0 0 2,0 0-29,0 0-19,0 0-4,0-40-12,-3 33-17,1-2 12,-1-2-4,0 1-6,-2-3-9,1 2-5,-5 0 5,2 1-5,-2-1 0,-1 4-2,2-1-1,-1 3-3,1 0 6,-2 2-5,1-1 11,0 3-12,-4 1-33,-1 0 39,-2 1 1,-1 14-1,1 9-4,1 4 3,0 3-3,3 1 0,1-3 6,3-2-4,5-5 2,3-3-6,0-2-8,0-3 13,3-4 2,9-3-6,3-3-2,5-3 0,7-1 6,2 0-22,0-12 4,1-8 3,-6-1 3,-1-2 11,-6-3 2,-1 2 0,-2 1 2,-6 7-2,-2 4 0,-3 6 5,-3 2 23,0 3 20,0 1-36,0 0-12,-2 0-27,-7 10 26,0 7 1,1 5 0,0 0 4,5-1-8,1 0 1,2 1-1,0-2-2,2-5 12,10-1-3,1-4-3,2-5 4,5 0 5,3-5-7,4 0-1,3-11 12,1-9-13,2-2 1,0-5-1,-2-3 0,-2-4-1,-5 1 1,-6 2 0,-6 7 5,-4 4-4,-6 9 20,-1 7 29,-1 0-16,0 4 7,0 0-41,0 0-9,3 16-7,2 10 9,3 5 7,3 4 2,4-2 1,1-3 0,0-1 1,-2-4-2,-5-4 3,-1-1-5,-3-4 0,-5 1 0,0-2-10,-8-1-2,-17-3-37,-5 2-26,-4-6-52,-2-2-115</inkml:trace>
  <inkml:trace contextRef="#ctx0" brushRef="#br0" timeOffset="116359.4421">7971 16719 238,'0'0'136,"0"0"-32,0 0-31,0 0-21,0 0-13,0 0-3,-8-29-17,8 29-17,0 0-2,0 0-4,0 13-6,0 19 9,11 13 2,3 17 2,0 10 15,0 8-8,1 1 3,-6-2-10,-3-4-2,0-5 13,-2 1-12,-1-5-1,0-4-1,-3-6 5,0-6-2,0-4-3,0-2-10,0 0 9,0-7-29,0-5 8,-3-9-35,1-13-41,2-10-23,0 0-172</inkml:trace>
  <inkml:trace contextRef="#ctx0" brushRef="#br0" timeOffset="117603.8663">8323 17104 51,'0'0'92,"0"0"-34,0 0-15,0 0-2,0 0 1,0 0-7,0 0-15,52-86 19,-38 77-12,5 2-9,0 4-8,0 1-8,1 2 0,4 0-2,-4 0 0,2 11 2,-3 7-2,-2 4 0,-1 4 3,-5 4-3,-4 0 0,-4 3-2,-3-3 7,0 0-5,-3 0 5,-9-3 4,-4-1-4,2-2-4,2-4 2,-1-5-3,4-2 1,1-4-6,3-3 0,2-4-5,3-2 5,0 0 5,0 0 0,0-2 8,0-9-5,7-5-3,2-2 0,3-1 0,3-4 1,-2-1-1,5-6 1,2-3-1,2-5 0,3-1 3,-1-2-3,-1 5 0,-4 8 4,-7 0-3,0 10 7,-8 5 3,-2 7 13,-2 4 24,0 2 16,0 0-24,0 0-40,-8 14 0,-5 13 0,1 11 0,1 2 3,4 3-3,4-3 1,3-5 1,0-4 0,5-2 3,8-5-5,2 0 0,4-6 1,4-1-4,1-5-18,4-5-68,-1-2-43,1-5-160</inkml:trace>
  <inkml:trace contextRef="#ctx0" brushRef="#br0" timeOffset="117978.8455">9241 17299 383,'0'0'178,"0"0"-121,0 0-57,0 0-3,0 0-9,0 0 12,0 47 3,0-24 8,-5 1-7,-4 0-3,-1-2-2,2 3-62,1-4-107,1-8-132</inkml:trace>
  <inkml:trace contextRef="#ctx0" brushRef="#br0" timeOffset="118780.4508">9559 16958 289,'0'0'125,"0"0"-56,0 0 10,0 0-76,0 0 1,0 0 17,-30 89 23,30-52-8,0-3-21,0-5-14,10-1 7,4-7-8,5-3-12,3-5 12,9-2 0,4-7 8,1-4-2,1 0-5,-1-8-1,-2-14-3,-4-4-17,-8 1 3,-8-3 10,-4 0 6,-5 3 1,-4 4 0,-1 6 13,0 7-4,0 7 19,0 1 2,0 0-30,2 18-17,1 15 7,0 9 10,-3 5 7,0 4-7,0-1 0,-11 1 6,-7-2-4,0 1-1,-4-1-1,0 0 1,-1-6-1,-1-2 0,2-6-4,0-3-1,1-8-3,0-5 16,5-7-19,2-7 22,6-5-7,2 0 13,4-17 7,2-10 1,7-7-25,21-4 7,11-8-7,8 1 1,3 5-3,-1 1-31,-4 7-58,-9 6-131,-9 3-187</inkml:trace>
  <inkml:trace contextRef="#ctx0" brushRef="#br0" timeOffset="119467.9125">10319 16679 16,'0'0'292,"0"0"-215,0 0-77,0 0-10,0 0 10,0 0 2,0 73 2,24-51 11,6 2 31,4 0 10,5-1-25,6 0-2,1-1-7,2 1-9,-2 1-5,-1 0-7,-6-1 4,-5-1-5,-4-2-7,-3-2 3,-9-3-36,-5-2 22,-10-1-8,0 1-4,-3-2 18,0 3 7,-15 0 5,-7 0 27,-7 3 15,-7 1 14,-5 0-3,-4 2-19,-7 2-5,2 4-27,-3-2 0,2 1-1,8 0-1,7-2-10,5-2-70,7-3-73,6-7-57</inkml:trace>
  <inkml:trace contextRef="#ctx0" brushRef="#br0" timeOffset="127879.8185">11611 17129 22,'0'0'33,"0"0"7,0 0 0,0 0-12,0 0-4,0 0-4,0 0 4,5 0 1,-2 0-8,3 0-4,4 0-11,2 0-1,7 0 5,5 0-5,2 0 2,11 0-3,3 0 1,9 0-2,5 0 4,3 0-4,3 0 1,2 0-1,4 0-7,7 0-35,5 0 0,8 0 3,8 0 35,6-4 5,4-2 2,-5 0-2,-2 3 3,-9 1-3,-3 2 0,-6 0-3,-7 0 4,-7 0-1,-9 0 8,-4 0-8,-8 3 9,-5-1 1,-4 0-6,-7-2 7,-3 0-1,-5 0 13,-5 0-7,-5 0-4,-4 0 8,-3-2 6,-3-1 18,2 1 9,-2-1-16,0 0-1,0-1-17,0-2-18,0 0 11,0 0-7,0-2-1,0 2 6,-2-1-9,-5 1-2,-4 0 1,-5 0-2,1 0-17,-6 1 0,0-4 8,3 1 2,-3 3 1,3-1-2,1-2 9,3 2 1,-1 0 0,6 1 0,2 1 0,-2 1 11,7 1-2,1 1 8,1 0 3,0-1-16,0 2 8,0 0 0,0 0-3,0 0 11,0 0-20,0 0-4,3 0 4,13 0 3,4 0 17,5 9-8,3 3-4,2 3 12,2 2-9,-4-1 0,-4 0-4,-4 0-5,-9-1 4,-2-2-6,-9 1 1,0 1-3,-6 2 10,-16 1-1,-8 1 14,-1 1-18,-4-4-3,-1 2-3,2 0-37,3 0-34,4-1-76,6-1-42,9-3-52</inkml:trace>
  <inkml:trace contextRef="#ctx0" brushRef="#br0" timeOffset="129063.6913">14559 16515 49,'0'0'71,"0"0"1,0 0-8,0 0 13,0 0-10,0 0-17,0-10-15,0 10-21,3 0-13,3 10 0,5 19 0,5 14 37,1 16-1,1 11 2,-2 4-5,-3 2-7,-4-2-16,3-5 18,-3-3-16,-1-5-1,2-6-6,-4-5-6,-3-5 8,2-6-8,-4-5-1,-1-4-2,0-7-15,0-2-17,-6-5-32,3-6-56,1-8-2,2-2-137</inkml:trace>
  <inkml:trace contextRef="#ctx0" brushRef="#br0" timeOffset="130171.4073">15307 16703 205,'0'0'104,"0"0"-48,0 0-37,0 0 10,49-90 24,-34 77-27,1-1 10,2 5-15,3 5-8,3 4 0,3 0-9,-1 9-4,2 16 9,-1 10-5,-4 8-3,-6 7 2,-5 1 1,-11 2 9,-1-2-13,-6-3 3,-13-1-3,-3-5 0,0-4 9,0-6-9,1-6 4,3-5-8,2-4 4,5-3-4,4-8 3,3-2-17,2-4 4,2 0 3,0 0 1,0 0 10,2-13 0,9-10-23,5-4 23,1-3-6,3-2 6,2-2-3,4-7 6,2-1-5,5-4 2,0 2 0,-1 2 3,-3-1-2,-7 6 0,-4 4 10,-3 6 3,-6 5 7,-5 9 6,0 5-7,-4 6 26,0 2-7,0 2-39,-8 24-3,-9 16 3,-5 11 7,0 2-5,7-2-2,6-5 13,6-3-13,3-3 1,0-7-1,10-2 0,2-6-1,6-3-18,3-4-43,6-7-56,4-5-64,2-8-175</inkml:trace>
  <inkml:trace contextRef="#ctx0" brushRef="#br0" timeOffset="130515.1364">16344 17115 416,'0'0'156,"0"0"-105,0 0-51,0 0 0,0 0-14,0 0 14,-5 60 0,-7-36 5,0 0-1,-1-2-4,1-1-32,1 1-82,1-6-63,1-4-77</inkml:trace>
  <inkml:trace contextRef="#ctx0" brushRef="#br0" timeOffset="136340.0753">17042 16624 89,'0'0'87,"0"0"-11,0 0 6,0 0 4,0 0-17,0 0 16,0 0-58,-12-20-12,11 20-15,-1 20-7,2 9 7,0 3 7,0 3-1,2-2 0,13-3-6,4-2 0,3-5 6,2-3-6,0-5 0,1-3 1,1-3-1,2-6 6,-1-3-6,1 0-3,-1-7-1,-1-14-6,-1-5 9,0-5 1,-1-3 0,-6 2 0,-2 3 0,-3 3 0,-5 8 2,-3 6 0,-2 6-2,-3 6 33,0 0 1,0 2-34,0 23-13,0 13 13,0 10 7,0 7-2,0 5 8,0 6 4,-12-2-11,-3-1 7,-6-2-13,-2-6 2,-5-2 3,1-5-4,-1-6-1,3-5-3,3-9-4,3-6-2,5-5-5,3-8 9,3-6 5,3-3 6,2 0 5,3-18-11,0-11 5,8-7 2,15-8-7,14-2 1,4-2 3,5 3-4,2 4 0,-3 5 0,-1 4-5,-4 8-40,-2 3-95,-7 6-74</inkml:trace>
  <inkml:trace contextRef="#ctx0" brushRef="#br0" timeOffset="136980.6654">18049 16741 235,'0'0'74,"0"0"-49,0 0-15,0 0 3,0 0-1,0 0 13,96-15 10,-49 15-8,4 0-7,6 0 0,1 0-15,3 0 3,-3 0-8,-3 0 0,-11-3-1,-8 0-51,-10 0-28,-6-1-57,-11-1-67</inkml:trace>
  <inkml:trace contextRef="#ctx0" brushRef="#br0" timeOffset="137288.0439">18427 16559 195,'0'0'147,"0"0"-86,0 0-47,0 0-12,0 0 31,-27 92 18,22-48-8,1-1-12,2 1-12,2-4-14,0 0-5,0-5 7,0-1-7,-1-4-11,-2-4-30,0-7-47,1-4-16,2-6-117</inkml:trace>
  <inkml:trace contextRef="#ctx0" brushRef="#br0" timeOffset="137897.3884">18416 16337 9,'0'0'45,"0"0"-14,-112-16 47,67 16-50,-2 0 48,0 3-12,1 9-18,3 6-7,4 6-9,5 11 6,4 12-11,6 13-5,5 12 18,7 5-18,7 1-5,4-4-11,1-6 9,1-5-2,17-6-11,11-7-11,8-9 11,9-10 0,6-8-7,1-10-26,5-8 0,1-5 29,3-4-25,3-17 16,1-5-13,-5-6 14,-4-3 8,-11-6 1,-9-4 6,-8-3 7,-11-1-7,-5-3 0,-7 1 5,-6 2 1,0-3 7,-6 1 10,-15 1-11,-4 4 8,-2 7-17,-3 10-4,-1 8-2,-2 9-15,-1 9-78,-1 3-52,5 0-82</inkml:trace>
  <inkml:trace contextRef="#ctx0" brushRef="#br0" timeOffset="140403.4869">19244 16833 200,'0'0'38,"0"0"-37,0 0 1,0 0 20,0 0 1,0 0-3,0 43-3,6-38 0,-1-3 15,1 1-6,-1-3-3,0 0-5,1 0-2,5 0 28,2-10 2,2-6-9,3-4-5,0-5-29,1-5 0,0-6 1,-2-5-3,-1-3 3,-4-5-4,-3-1 0,-2 0 3,-2 2 0,-4 5-3,1 2 2,-2 4-2,0 2 4,0 4-3,0 3-1,0 6 17,0 2-14,0 3 8,-2 4 1,1 4-2,-1 1 7,1 5-4,-1 2 0,1 1 7,1 0-20,-3 0-8,2 1 0,-1 21-3,1 15 10,-1 11 1,2 11 0,0 13 6,0 17-4,0 8-2,0 6 19,0-2-1,0-6-2,0-7-15,0-5 1,0-6 4,0-8-6,0-3 0,0-2 0,0-4-2,0-7 2,2-11-2,1-11-11,1-10 1,-3-10-11,-1-8-1,0-3-12,0-5 28,0-17 7,2-10-9,1-6 4,0-1 2,-2-1 4,-1 2 0,0 2 6,0 5 4,-6 3 21,-2 3-1,-3 4 1,7 3 0,4-2-24,0 2-7,16-1 0,20-2-4,10-2 0,12 0 4,9 0-24,2 2-23,-4 5-64,-10 3-147</inkml:trace>
  <inkml:trace contextRef="#ctx0" brushRef="#br0" timeOffset="141059.7023">20248 16207 301,'0'0'77,"0"0"10,0 0-45,0 0-33,0 0-4,-67 84-5,54-27 11,1 12 8,4 13-4,4 5 4,2 2 10,2-5-27,0-10 6,9-10-8,14 0-3,5-8 3,6-5-5,7-9-29,3-12-21,4-12-40,3-12-56,1-6-94</inkml:trace>
  <inkml:trace contextRef="#ctx0" brushRef="#br0" timeOffset="141882.6867">20576 16624 95,'0'0'109,"0"0"-11,0 0-24,0 0-20,14-80-12,-1 68-7,5 2-4,3 0-17,4 4 7,4 3-7,-1 3 3,0 0-7,-2 19-9,-5 4 8,-5 6-9,-5 2 3,-7 4-1,-4 2-2,0-1 0,-13-2 2,-8-5 6,1-4-6,1-4 5,0-3 1,2-1 2,-1-3-10,5-4 0,1-2 3,6-4-3,6-4 2,0 0-2,0 0 0,6-17 8,16-12-8,10-10-5,5-5 2,3-3-24,-3 4-2,-4 4 15,-4 4 14,-7 8 2,-9 9-2,-5 7 3,-8 7 15,0 4 29,0 0-3,0 0-44,-1 15-15,-13 13 15,-2 11 1,1 2 1,1 2 9,8-2-10,5-2 5,1-4-6,0-5 0,18-3-5,4-4 5,7-7-44,5-5-29,4-10-50,0-1-72</inkml:trace>
  <inkml:trace contextRef="#ctx0" brushRef="#br0" timeOffset="142367.0388">21330 16223 369,'0'0'83,"0"0"23,0 0-41,0 0-45,0 0-20,0 0-11,15 11 2,12 21 9,2 10 5,0 6-3,-2 7 14,-6 4-12,-4 3 2,-7-2 10,-6-3-16,-4-4 6,0-6-6,-17-2 0,-8-5 7,-5 1-7,-6-2-22,-1-3-11,-1-1 10,2-8-28,4-3-55,4-7-81</inkml:trace>
  <inkml:trace contextRef="#ctx0" brushRef="#br0" timeOffset="143893.8597">21743 16282 86,'0'0'107,"0"0"-20,0 0-46,0 0 12,0 0 10,0 0-28,-1-13-19,1 13-16,0 0-10,6 0 10,10 10 1,5 5 5,6 2 3,6 1-8,7 3 2,3 0-3,2 3 3,1 0-2,-1 0-1,0 0 0,-6 2 1,-4-2-1,-5-3 0,-6 0-1,-6-4-6,-6-2 7,-3-2-4,-2-4 4,-4-3 0,2 0 0,-2-1 0,0 0-2,1 0 5,1 0-2,-1 1-1,3-1 0,-5-3 1,-1 1-1,-1-1 0,0-2-1,0 0 3,0 1 5,0-1-4,0 0 32,0 0 0,0 0-18,0 0 1,-1 0 8,-2 2-14,-1-1 4,4-1-9,-3 0 0,0 0 0,-2 2-7,2 0-1,-1-1-1,1 2 2,-2 0 0,-1 0 0,0 1 0,-3 1 2,-3 3-2,-4 4 0,-5 4 0,-3 8-6,-10 6 6,-5 6 0,-4 3 4,-3 3-2,2-2-1,5-3-2,8-5 5,4-3-4,6-5 0,5-3-4,0-4-6,5-3-2,1-3-60,2-4 3,4-2-31,-1-5-92,2 0-37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00:12.2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3328 17143 19,'0'0'23,"0"0"8,0 0-26,0 0-5,0 0-21,0 0-36</inkml:trace>
  <inkml:trace contextRef="#ctx0" brushRef="#br0" timeOffset="10600.3835">3498 16894 10,'0'0'53,"0"0"29,0 0-9,0 0 2,0 0-28,0 0-19,-19-49 11,17 46 9,2 1 8,-1 2-22,1 0-13,-2 0-17,1 0-4,-2 0-17,0 0-31,-1 10 35,-1 6 10,-1 7 6,3 3-6,-3 5 7,4 2-4,1 1 0,-1 6 0,2 0-1,0 4 0,0-2-3,8 2 2,9-2-15,2 0 16,3 2-4,5-4 1,-3 1 0,3-5 6,0-1-2,-2-5 0,-1-1 3,1-3-6,-1 0 3,3 0-1,3-5 1,0-3 0,1-8-2,5-8 2,-2-2 2,0-6 2,-1-14-4,-3-4 4,-4-3 2,-1-3-3,-1 0-1,-2-5 3,-7-2-5,1-4 10,-5-6 8,-5-4 1,-3-3 16,1-5-14,-4-4-10,0-6-2,0-2-5,-10 2 7,1 7-4,-2 11 13,-2 10 13,7 14-32,0 10-1,4 9 0,2 8-70,0 0-82,0 8-203</inkml:trace>
  <inkml:trace contextRef="#ctx0" brushRef="#br0" timeOffset="11921.2426">4541 17500 56,'0'0'111,"0"0"-90,0 0-16,0 0 1,0 0 3,0 0-9,3 6-7,0-5 7,0 2 2,3-1 14,0-1-16,-3 1 3,3-2 6,0 0 1,3 0 9,3-2 14,7-11 7,2-7-4,-3-4-27,3-1-8,-6-7 12,-2-3-10,-4-2 2,-3-2 3,-3-2-6,-1 0 4,-2 5-2,0 2-4,0 5 19,-11 6 11,2 8 10,-1 5-5,2 4 2,2 4 5,2 0-33,2 2-9,1 0 0,1 7-16,0 20 16,0 12 0,0 9 5,4 6-5,7 6 4,2 2-4,2 2 3,0-3 1,0-2 2,3-3-6,-2 1 1,5-1 3,-2-2-2,-2-6-2,4-6 12,-6-5-10,4-5-2,-4-5 0,-3-9-2,-3-4 0,-1-11-5,-5-2 1,1-1 6,-3 0 6,2-3 6,0-15 0,0-6-12,-3-1 0,0-3-13,-1 3-17,-14-4-4,-3 2 6,-4-3 2,1 0 11,0 1-6,-3 4 17,3 4 1,3 0 0,0 1 3,5 2 0,1 2 8,6 3 15,3 2 5,3 0-3,0 2-25,0-3-2,19-2 0,4 1 1,4-1-1,1 0 2,0 3-52,1-3-38,-6-1-118</inkml:trace>
  <inkml:trace contextRef="#ctx0" brushRef="#br0" timeOffset="12577.4614">5589 17047 440,'0'0'147,"0"0"-88,0 0-31,0 0 5,0 0-18,0 0-10,-11 0-6,11 0 1,0 0-12,0 2-52,0 9-119,0 3 60,0 1-71</inkml:trace>
  <inkml:trace contextRef="#ctx0" brushRef="#br0" timeOffset="12796.1957">5583 17432 288,'0'0'160,"0"0"-158,0 0-2,0 0 51,0 0 22,0 0-25,0 0-39,0 0-9,0 0-7,0 0-105,-5 0-194</inkml:trace>
  <inkml:trace contextRef="#ctx0" brushRef="#br0" timeOffset="15006.1268">23982 16595 222,'0'0'61,"0"0"16,0 0-73,0 0-2,0 0 1,0 0-3,-7-8-16,7 8 13,7 0 3,4 0 21,5 4-11,2-3-1,6 1 1,0-2-9,1 0-1,1 0-13,-2-3-55,1-9-10,-4-5-4,-6-4 6,-5-5 24,-2-2 39,-5-2 7,-3 1 4,0-1 2,0 4 11,-3 4 35,-8 2 8,4 8 25,2 2-28,2 4 2,3 1-21,0 3-32,2 2-12,14 0 10,8 10 2,2 8 3,-3 6-3,0 1 8,-5 4-8,-4 1 2,-5 0 11,-2-1-13,-6-4 0,-1 0 0,0-4 4,0-5-2,0 1 5,-8-6-7,-1 0 4,-1-2-4,1-3-19,-1-2-27,-1-3-107</inkml:trace>
  <inkml:trace contextRef="#ctx0" brushRef="#br0" timeOffset="15193.6128">24611 16608 488,'0'0'0,"0"0"-105,0 0-43,0 0 133,0 0-85</inkml:trace>
  <inkml:trace contextRef="#ctx0" brushRef="#br0" timeOffset="15662.3413">24840 16025 170,'0'0'35,"0"0"53,0 0-19,0 0 9,0 0 6,0 0-33,-21-63-31,18 68-20,0 24-1,0 15 1,-2 12 9,2 5 2,1-1 16,2-1-20,0-5 5,0-7-12,10-3 3,6-5-7,3-8 4,-1-3 0,3-7 5,-1-6-5,-3-4-1,1-4-3,1-7-14,7 0 5,2-4-28,5-15-14,-2-5 8,-2-1-23,-7-1-43,-7 1-48</inkml:trace>
  <inkml:trace contextRef="#ctx0" brushRef="#br0" timeOffset="15927.9503">24712 16291 74,'0'0'104,"0"0"-14,0 0-13,0 0 6,0 0-35,0 0-22,32-29-25,5 19 2,4 1 26,4 1-29,3 3 3,0 0-7,0 3-6,2 1-44,0-1-85,-9 1-183</inkml:trace>
  <inkml:trace contextRef="#ctx0" brushRef="#br0" timeOffset="16209.1872">25384 16406 10,'0'0'327,"0"0"-255,0 0-27,0 0 12,0 0-14,0 0-43,0 0-7,0 0-31,1 0-31,-1 0-90</inkml:trace>
  <inkml:trace contextRef="#ctx0" brushRef="#br0" timeOffset="17656.1469">26176 16291 18,'0'0'212,"0"0"-181,0 0-31,0 0 8,0 0 6,0 0-14,-5 2 2,5 0 8,5 3 25,4 1-20,2-1 2,3-1-2,2-1-15,1-3 0,2 0 5,2 0 0,2 0 2,-3-7-7,-3-4-15,-2-1-2,-6-2-6,-3 1 17,-5-2 5,-1 0 2,0 1 6,0 2-3,0 2-2,-4 4 26,-2 1 13,1 3-9,4 2-13,-1 0-19,1 0-8,-1 14 8,2 3 0,0 1 4,0 0-4,0-1-3,0-3-1,9 1 8,0-2-8,3-1 4,3-3-12,3-3-2,1-2-14,4-4-14,0 0-4,0 0-12,-1-10 26,1-8 27,-4-2 5,-2-5 1,-3-6 11,-3-2 8,-4-3 29,-4-1 4,-3-3-12,0-3 2,0-2-12,0-5 15,-3 2-18,-3-2 0,2 1-12,-1 2-7,4 7 14,1 9-9,0 8-4,0 12 20,0 6 1,-2 3 3,1 2-34,1 11-3,0 25-5,0 18 7,0 18 1,0 8 2,0 5 2,0-1 3,0 0 7,-7-2-13,-1-4 13,4-4-14,4-4 4,0-2-8,0-5 4,12-3 0,2-6 0,0-4-18,2-5 17,1-6-10,-1-7 4,-1-9 4,-3-8-12,-6-9 0,0-6-12,0 0 10,3-14 17,0-13 2,-2-6 0,-2-5 4,-5 0-5,0-2 5,0-2-6,-3 0 2,-5 1 8,-2 5-5,-4 1 17,4 4 7,1 5-14,2 4-4,4 6-11,3 1 7,4 1-18,23 0 6,14-4-4,12 1-12,7 2-18,1 0-51,-8 3-73,-11 3-134</inkml:trace>
  <inkml:trace contextRef="#ctx0" brushRef="#br0" timeOffset="18025.4796">26384 16002 447,'0'0'45,"0"0"-9,0 0-13,0 0-12,0 0 8,0 0-19,-44-39-22,44 39-129,4 9-120</inkml:trace>
  <inkml:trace contextRef="#ctx0" brushRef="#br0" timeOffset="19009.8053">27717 15991 174,'0'0'105,"0"0"-35,0 0 1,0 0-21,0 0-50,0 0-5,-12 11 5,10 12 1,2 1 1,0-2 10,0 3-11,9-4 0,6-2-1,6-2 0,3-4 9,0-5-9,-2-4-5,2-4 5,1 0-11,1-3 1,-2-15-14,1-3-2,-2-1 24,-7-3-3,-4 3 5,-3 2 6,-6 7 19,-1 2 25,-2 8-3,0 3 19,0 0-64,0 18-2,-5 17 0,-6 11 10,-3 9-8,-3 1 7,-2-1-9,1 2 0,-3-1-4,0 3 6,1-7-2,0-5 5,1-9-3,5-10-1,3-8-1,6-9 0,2-7 4,3-4-2,0-3 34,0-21 33,0-14-67,16-13 7,6-9-9,4-4 0,7 3-4,4 3-3,0 11-79,2 9-56,-5 7-57,-1 10-110</inkml:trace>
  <inkml:trace contextRef="#ctx0" brushRef="#br0" timeOffset="19400.4083">28245 15948 20,'0'0'194,"0"0"-91,0 0-39,0 0-10,0 0-14,0 0-17,37-17-23,-7 10 2,5 1 3,0 1-3,-1 2-2,-1 0 0,-4 3-5,-8 0-41,-5 0-63,-11 9-28,-5 3-1</inkml:trace>
  <inkml:trace contextRef="#ctx0" brushRef="#br0" timeOffset="19613.0417">28282 16136 7,'0'0'31,"0"0"25,0 0-1,0 0 3,0 0-5,81 12-9,-47-14-6,4-8-10,2-1-27,-3 3-1,0 0-31,-4-1-121,-4 0-36</inkml:trace>
  <inkml:trace contextRef="#ctx0" brushRef="#br0" timeOffset="20238.0081">28955 15805 136,'0'0'84,"0"0"14,0 0-32,0 0-26,-37-80 38,28 71-51,-1 6-5,-2 2-14,-2 1 5,-4 4-13,-3 20 1,-4 12-6,1 8 6,-1 6-1,4 0 0,7-3-2,6-3-2,8-3 4,0-8-17,13-6-3,9-6-18,4-6 16,4-7 1,4-4-17,0-4 38,2 0-6,-3-9 6,0-9-1,-4-4 3,-3-6-1,-5-2 2,-5-3 6,-5-2 38,-7 2-6,-4-3 5,0 0-8,0 0-15,-12 1-3,-7 1-20,1 5-2,-2 8-9,5 8-81,-1 10-46,1 3-168</inkml:trace>
  <inkml:trace contextRef="#ctx0" brushRef="#br0" timeOffset="29594.8741">29363 16151 210,'0'0'115,"0"0"-48,0 0 0,0 0-17,0 0 8,0 0-22,0 0-5,0 0 13,0-34-34,0 34-5,0 0-5,-2 0-7,1 12-26,-2 9-18,-3 1 11,-4 4-26,-3-1-6,0 0-15,-5-3-43,-2-2-77</inkml:trace>
  <inkml:trace contextRef="#ctx0" brushRef="#br0" timeOffset="35682.748">29913 16025 28,'0'0'77,"0"0"18,0 0-54,0 0-14,0 0-18,0 0 29,0 0 2,-13-44-37,13 35 13,0-3-11,7 0-1,9-3-4,4 0 1,1-1-1,1 2 12,-4 0-6,3 2 8,-2 3 10,-1 2-14,0 5 1,0 2-11,-2 0 1,1 14-2,-2 7 2,-5 7-1,-2 6 0,-7 0 4,-1 4 4,-3 1 11,-13 0-10,-8 0 20,-1-1-25,-2-5-4,1-4 5,-2-3-5,1-3 12,3-2-12,5-5 0,5-5 2,5-3-1,6-6 0,3-2-1,0 0-3,0 0-1,8 0 1,10-8 3,12-6 5,8-1 6,3 0-5,1 0-2,-1 3-1,0 2 11,0 0-14,-1 5-4,-4 3-5,-3 2-92,-6 0-61,-9 0-92</inkml:trace>
  <inkml:trace contextRef="#ctx0" brushRef="#br0" timeOffset="36245.2152">30437 16075 150,'0'0'67,"0"0"-30,0 0-6,0 0 31,0 0-37,0 0-23,40-48-4,-36 65-5,2 7 7,-4 2 3,-2 1 10,0-2 8,0 0-6,0-4-11,0-3 3,0-6-6,0-1-1,0-6 0,0-2 4,0-1-8,0-2-3,0 0 7,4-2 15,4-16-15,4-7 3,0-2-6,2 1 6,-1 5 2,-3 6-5,2 3 0,0 4-4,3 2 2,-3 6 2,4 0-5,1 0 4,0 11-5,0 7 5,1 2-6,-3 2 1,1 1-20,-1 1-16,6-3-65,0-3 8,-5-2-34</inkml:trace>
  <inkml:trace contextRef="#ctx0" brushRef="#br0" timeOffset="36729.5635">31233 16079 168,'0'0'82,"0"0"-2,0 0-14,0 0-8,0 0-47,-106-35 3,76 50 12,1 8-23,2 4 1,6 3-4,9-1 0,6-1-9,6-2 9,0-4-8,3-4 6,15-3-31,6-4-25,1-5 15,2-5-11,-2-1-16,-2-1 15,1-19-21,-2-8 46,-1-6 13,-3-6 17,-3-3 5,-5-6 5,-4 0 60,-4-2 6,-2-1 14,0 7 6,-8 6-11,-8 7-22,1 11 7,6 9-18,3 8-24,3 4-28,2 22-13,-1 22 4,1 15 8,1 8 0,0 3 0,0-4-31,13-3-31,3-6-51,2-7-79</inkml:trace>
  <inkml:trace contextRef="#ctx0" brushRef="#br0" timeOffset="39610.3913">25304 17410 89,'0'0'64,"0"0"-1,0 0 16,0 0-25,0 0 6,0 0-9,-1-58 5,-6 49 11,2 2-28,-1-4-17,-2 2-21,-2 2 0,0-3 2,-2 3-3,-6-2 0,0 2-3,-3 1 3,-1 1 0,1 2-4,1 1 0,0 2-2,-3 0 6,2 6 6,0 14-6,5 4-2,3 6 0,3 2 2,9 1-5,1 0-3,0-3 4,8-1 3,5-3-2,5-5-2,3-6 5,-2-5-2,5-4-5,0-3 4,0-3-3,1-3 6,4-17-11,-3-4-9,-2-1 15,-3-4-7,-9 2 12,-4 0 6,-7 1-2,-1 7 13,0 2 9,0 7-18,0 4 37,-1 2-14,-1 4-7,1 0-24,-1 11-22,2 15 22,-1 7 0,1 6 3,0 6 1,0 4-4,0 6 0,0 3 2,0-3 1,3-1-1,3-7-2,2-5 0,1-4-5,-1-7 5,2-1 0,-2-4 3,-1-5 0,-2-6-3,-2-4 0,0-6-4,-1-5-2,1 0-3,3 0 9,4-19 12,3-8-12,2-6 7,1-6-7,-2-2 0,-1-2 5,-1-3-5,-3-2 0,-1 0-2,-3 3 3,-2 1-2,2 7 1,-2 2 0,0 8-2,0 6 2,-3 3 0,0 4 2,0 2 0,0 3 1,0 4-3,0 1 0,0 2 5,0 2-5,0 0-3,0 0 3,0 0-12,0 0 7,0 0-7,0 3 12,0 2-6,0-2 6,0-1 0,1-1 1,1-1 1,-2 0-4,1 0 1,-1 0 1,2 0 16,-1 0-11,1-11 4,-1 3 5,-1 0 1,0 2 10,0 1-23,0 4 1,0-2 12,0 2-15,0-1 0,0-1 3,0 1-2,-1 1 1,-1 1-2,2-2 0,-1 2-1,1 0 1,0 0-9,0 3-4,0 12-11,0 6 21,0 2-2,7 0 5,1-2-7,-1-3 7,2 0-4,1-6 0,4-1-15,-2-3 4,3-5-6,-2-1 1,4-2 16,-1 0-10,2 0 5,-2 0-7,-1-6-1,-6-1 7,2-1 5,-5-2 5,0-4-3,-2 0 5,1-4-2,-4-2 1,-1-2 1,2-1-2,-2 2 0,0 5 0,0 5 32,0 6-11,0 3 7,0 2-1,0 0-26,0 0-1,0 6-33,0 13 33,0 4 0,0 0 0,7-1 0,0-4 0,1-1 3,4-2-7,-2-5 4,2-1 0,5-3-8,-2-3 6,6-3-6,4 0-2,2 0 6,2-9 4,1-3 0,-6 0-7,3-3-2,-1 0 7,0-1-35,3-5-19,-3-2 6,-4 2 9,-6-2 16,-7 3 25,-5 3 2,-4-1 0,0 1 4,0 5 25,0 3-14,-1 3-5,-2 6-12,1 0-10,-1 0-50,0 0-178</inkml:trace>
  <inkml:trace contextRef="#ctx0" brushRef="#br0" timeOffset="41104.2066">26165 17065 17,'0'0'67,"0"0"-9,0 0 6,0 0 3,0 0-26,0 0-41,-19 1 13,16 22-13,0 7 23,3 6 4,0 6-2,0-1 20,0 1-13,0-3-18,4-3-6,2-1 10,0-5-13,-1-4-2,1-4 4,-3-2-6,1-2 4,-1-9-5,0 0 1,-1-5-2,-2-2 1,1-2 0,-1 0 2,2 0 8,-2-9 13,3-6-22,0-6 4,1 0 1,2 0-6,2-2-2,2-1 2,2 1-3,-2 4 2,3 5-10,-3 4 9,0 0-4,-1 6 3,4 3-3,1 1-3,5 0 5,2 5 0,-3 11 3,0-1 1,-4 3 0,-3 0 0,-6 0-3,-5 0 2,0 2 1,-2-2-6,-12 0 8,-2-2-2,-1 1 0,2-6-46,0-6 39,3 0-5,0-5 0,5 0 9,2 0 3,0-3-2,4-3 2,1 1 8,0 2-7,0 0 8,0 2-9,1-2 0,12 1-3,6 1 3,2-4 3,1 2-3,4 0 0,2-4-1,0-1 7,4-1-6,-3-1 0,0-1 1,-3-1-8,-6 0-12,-5-2-1,-5 2 3,-4 1 17,-1-3 2,-4 3 6,-1 1 9,0 1 22,0 4-17,0-1 25,0 3-33,0 3 4,0 0 27,0 0-45,0 0-7,0 6-1,-4 9 8,2 3 4,2 2-4,0-3-4,0-4 3,2-1 1,7-3-13,1-1 3,1-4-3,3-1-2,2-3-5,0 0-11,1 0 13,0-4-5,-3-7 12,0-5 8,-1-2 6,-3-3-2,-1-7 5,-3 0 2,1-5 29,1-4-16,-7 1 10,1 0 11,-2 0-4,0 2 39,-3 0-38,-8 7-12,4 11 1,2 5-6,4 11-9,-1 0-1,1 0-12,-2 26-20,0 13 18,0 13 4,3 1 3,0-3-5,0-3 0,0-8-7,13-3 5,4-9-40,4-3-13,6-8-44,2-5-19,3-4 79,-1-7-103,-4 0-107</inkml:trace>
  <inkml:trace contextRef="#ctx0" brushRef="#br0" timeOffset="41492.6958">26591 17271 85,'0'0'147,"0"0"-59,0 0-55,0 0-1,0 0 6,0 0-38,34-32 7,-7 28 13,6-2-12,5 0 15,6 0-10,0 3-12,0 1 2,-4 2-3,-4 0-58,-6 0-65,-5 0-84</inkml:trace>
  <inkml:trace contextRef="#ctx0" brushRef="#br0" timeOffset="41723.4516">26649 17116 172,'0'0'109,"0"0"-107,0 0-2,0 0-146</inkml:trace>
  <inkml:trace contextRef="#ctx0" brushRef="#br0" timeOffset="43942.6966">27708 17319 100,'0'0'43,"0"0"-18,0 0 13,0 0 18,0 0-30,0 0-5,3 0 6,4 0 1,4 0 14,5-4-11,1-4-22,1 0 3,1-2-12,-1-2 1,0-5 7,-3-1-8,-1-1 1,-3-4 0,-3-5 0,-3-4 3,-2-3-4,-3 0-1,0 6 1,0-3 0,0 4 1,-3 5-2,-4 5 7,4 6-2,2 6 6,-2 4 10,3 2-7,-3 0-13,1 17-32,0 14 32,2 13 0,0 4 12,0 0-12,0 1 0,0-3 14,4-2-6,3-3 6,-1-4-8,4-5-3,1-3 1,4-7-4,-2-4 0,-1-5 3,0-3-2,-3-7-2,-3-2 1,3-1-2,-3 0 2,0-9 0,-2-7 2,-4-2 7,0-5-7,0-1-2,0 1 0,0-1 1,0 6-5,0 1-1,0 9 4,0 1-1,0 4 0,0 3 0,6-1-8,6 1-7,5 0 14,3 0 1,4 0 1,3 0-1,0 0-3,2 0-15,0 0-1,0 0-11,-4 0 7,-4 0-19,-8 0 15,-3-3 9,-2-1 9,-5-4 11,-3-1 3,0-2 1,0 1 16,0-3 0,-7 6 3,-5 1 8,-2 5-18,-2 1-6,-1 0 0,-2 6-5,3 12 5,1 3-7,7 0 0,7 1 3,1-1 0,0-1-3,3-3 0,12-2 0,6-5 3,2-1-2,7-6 0,8-3-1,4 0-15,4 0-143,-3-7-129</inkml:trace>
  <inkml:trace contextRef="#ctx0" brushRef="#br0" timeOffset="44505.17">28805 17150 254,'0'0'99,"0"0"-61,0 0 23,0 0-41,0 0-14,0 0-6,-99-22 14,75 36-14,2 7 16,1 2-6,3 3 0,8 3-9,3-4-1,6 1 0,1-2-4,1 0 0,16-6-2,7-3 6,6-4-1,9-6 2,4-5 2,0 0 5,0 0-8,-4-3-18,-3-8-73,-5-3-76,-7-1-74</inkml:trace>
  <inkml:trace contextRef="#ctx0" brushRef="#br0" timeOffset="46721.22">29150 17150 35,'0'0'60,"0"0"2,0 0-3,0 0 4,0 0-10,0 0 5,-29-19-47,17 19-2,0 0 9,-3 8-10,0 8-4,0 5 4,3 5-6,3 1 4,2-1-3,4-3-3,1-2 10,2-1-10,0-5-4,0-3 4,5-1 2,5-5 0,-2-3 1,2-3-1,5 0 13,0 0-13,4-7 6,-3-6-2,-2-3-5,-5-2 6,-3 0-7,0-3 2,-5 0-5,-1-2-8,0 2-4,0 3-3,0 0 9,0 4 8,0 3-3,0 3 4,0 2-1,0-1 1,0 4-3,0 2 3,8 1-8,6 0 5,3 4-2,3 12 5,-1 2-4,-1 0 4,-1 0 0,-4-3-1,-3-2 5,-2 1 0,-3 0-4,-1-3 2,-4 0 7,1-2-9,-1-1 0,0-4 2,0 0 1,2-2-1,-2-2-2,1 0 1,1 0 13,-2 0-11,1 0 30,2 0 7,2-7-5,2-6-30,2 0-5,-3 2 0,-1 4 2,-2 1-2,-2 1 0,1 4 2,-1-1 2,-1 1-8,2 0 2,-2 1 1,0 0-4,0 0 0,0 0-6,0 5-8,0 8 19,0 1 0,-2 0 2,-4 0 7,0-4 20,3-1-23,0-2-2,-1 0 8,1-1-10,0-3 5,1-2-7,1 2 0,1-3 3,0 0-1,0 0-2,0 0 5,0 0-4,0 0 8,0 0-3,0-7 1,0-10-3,0-2-4,3-1-9,3-1-10,1 1 8,-1-1 8,2 3-11,1 0-17,4 2 25,-3 2-7,5 2 5,-1 3 7,-1 4-1,-1 4-1,2 1-4,0 0 1,2 6-1,3 9 5,-4 5-5,0 2 6,-3-3 1,-4 1 0,-5-3 0,-1-1-3,-2 0 2,0-5 1,0 0 0,0 0 1,0-5 4,0-2 4,0-1-9,0-3 2,0 0 24,0 0-1,0 0 9,-2 0 20,1-10-51,1-7 7,0-2-7,0-6-2,0-2 6,9 2-7,5 1-6,0 6 1,-2 4 4,0 5-9,-1 4 10,-2 5-11,2 0 11,1 0-12,5 10 7,-1 4 4,3 0 2,-2 0-3,1-1 2,-1 0 0,-1 3 0,-1-2 0,1 0 0,-2 0-1,0-3 3,0-3-3,1-1 1,-2-3-6,3-4 5,-2 0-6,1 0 7,-2 0 6,-2-6-5,1-9 6,-3 0-7,0-6 0,-1 1-5,-1 1 5,-4-1-2,-2 4 1,-1 2 2,0 5 5,0 3-6,0 3-3,-4 3 0,-6 0-2,0 0 3,0 8 2,1 10-9,2 3 7,2 3-6,5 0 8,0 0 1,0-3-1,0-5-2,6 1-1,4-2 1,4-4 0,5-2-3,3-5 5,4-4 11,4 0-11,1-6-1,1-9-13,-7-7-24,-3-2 18,-10-2 8,-3-1 12,-5-2 9,-4 3-7,0 5 17,0 6 8,0 5-10,0 6 2,2 4-15,4 0-4,1 7-11,4 10 6,1 5 5,-2 2-2,3-3 2,-2 0 7,0-3-7,-1 0 0,-3-1 1,-2-2-1,-2 0 0,-3-3-3,0-1-43,-2-3-31,-16 2 7,-7-7-53,-6 0-154</inkml:trace>
  <inkml:trace contextRef="#ctx0" brushRef="#br0" timeOffset="48465.3222">30727 17241 305,'0'0'95,"0"0"-95,0 0 2,0 0-2,0 0 0,0 0-14,0 0 14,7 0 1,2 0 46,5-3-5,0-5-24,5-2-15,1-4 12,2-2-14,0-6-1,1-3 9,-7-5-8,3-6 2,-3-5-3,0-4 3,-3-3 1,1-2-4,-5 1-3,-5 2 2,-4 0 1,0 0 0,0 4 5,-7 5-3,-2 8 11,0 12 6,4 6 4,1 5-1,1 5-8,1 0 3,2 2-17,0 0-1,-1 17-16,-2 20 7,0 18 10,-3 11 12,3 9 0,0 5 18,2 3-1,-1-2-27,1-3 25,1-1-20,0-1 1,0-1 3,13-3-10,6 2-1,7 2 0,4 1 4,2-7-3,1-4 1,-6-12-2,-5-6 8,-7-10-5,-1-11-2,-7-9-1,-2-9 1,-2-6-7,-3-3 8,0-6-2,0-18 19,0-11-19,-8-6-5,-10-5-10,-5-1-11,-3-4 13,-7 3-10,2 3 22,-2-2 0,6 8 1,8 3-1,4 6 1,12 1 0,3 1 2,7-1-2,22-1-2,10 3 2,7 1 0,6 4 0,0 2-1,-1 5 2,0 3-9,-4 4-19,-6 5-117,-8 2-79</inkml:trace>
  <inkml:trace contextRef="#ctx0" brushRef="#br0" timeOffset="49027.796">31502 16654 173,'0'0'35,"0"0"9,0 0-40,0 0 10,-67 81-13,43-16 56,2 9-13,5 2 0,4-2 0,10-8-35,3-6-5,0-6-4,21-6-8,5-8 8,9-5 2,7-7-1,4-5-1,0-7-21,0-8-49,-5-8-51,-6 0-73</inkml:trace>
  <inkml:trace contextRef="#ctx0" brushRef="#br0" timeOffset="49944.528">31620 16987 25,'0'0'47,"0"0"-16,0 0 21,0 0 10,0 0-16,0 0-10,40-76 1,-29 69 18,2 0-11,-1 4-19,3 3-15,-2 0-10,2 2 5,-1 15-5,-2 2 0,-1 4-3,-5 4 10,-4 1-7,-2 3 0,0-4 8,0 0-8,-6-1 12,-3-4-10,-1-1-1,-1-3-1,0-3 1,0-3-6,3-1 8,5-7-3,0-2 2,3-2-2,0 0 21,0 0-13,0 0 7,0-9 26,12-9-40,11-6-1,3-8 0,7-3 0,-1 2-1,-6 3 5,-3 5-4,-5 2 2,-5 3 0,2 1-3,-6 4 1,-3 3 0,-4 5 7,-2 3-6,0 3 3,0 1 34,0 0-38,-2 5-7,-7 14-15,-3 8 22,0 2 9,3-1-7,3-1-4,3-1 1,3-4 0,0-3-1,0-4-5,2-4 7,8 2-6,5-5 6,2 0-7,0-2-8,0-3-23,4-2 6,-1-1-45,3 0-23,-1 0-23,-1-5-88</inkml:trace>
  <inkml:trace contextRef="#ctx0" brushRef="#br0" timeOffset="50444.5053">32292 16664 237,'0'0'0,"0"0"-12,0 0 12,19 85 8,-10-39 23,4 6 39,2 0-25,1-1 13,-1-2-34,0-6-7,-4-4-7,-4-2 0,-4-3-2,-3 0-8,-4 1 3,-22 1-12,-11-1-32,-6-3-56,-5-5-32,3-8 9</inkml:trace>
  <inkml:trace contextRef="#ctx0" brushRef="#br0" timeOffset="51533.0994">32809 17297 622,'0'0'15,"0"0"-15,0 0-36,0 0 17,0 0-75,0 0-131,-9 4-4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3:16:23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18427 18073 4,'0'0'71,"0"0"-43,0 0-7,0 0 2,0 0 3,0 0-2,0 0 1,-8 8-5,8-4-6,-1 1 30,1-1-43,0 1-1,0 1 0,0-2 3,7 2-2,11 2 1,4-2 0,11 2 1,7-4-2,11-1 5,6 0-5,8 0-1,6 0 0,2 0-7,3 2-12,-6 0 0,-4 5-62,-8 0-13,-6 4-6</inkml:trace>
  <inkml:trace contextRef="#ctx0" brushRef="#br0" timeOffset="1760.1777">19200 18272 36,'0'0'74,"0"0"-9,0 0 22,0 0-40,0 0 4,0 0 4,0-12-16,0 8-25,0 0 3,0 1-10,4-1-6,0 1-1,4 0 0,2-2-2,3 1 2,1-1-3,4 2 3,-1 0-1,0 3-3,0 0 4,2 0-3,3 0-8,5 0-8,7 9-7,7-1 16,6-2-10,5 1 5,1-2 5,5 1 10,0-3-1,-3 1 1,0 3 0,-5 0-2,-5 0 2,3 0 0,-6-2-1,0 1 0,-4-2 1,-7-3 0,-5-1 1,-8 0-2,-5 0 2,-6 0-1,-4 0 1,-3 0 1,0 0 0,0 0-2,0-1-40,-7-3-29,-1-2-47,0 1-20</inkml:trace>
  <inkml:trace contextRef="#ctx0" brushRef="#br0" timeOffset="2989.5302">21539 17985 34,'0'0'71,"0"0"37,0 0-15,0 0-4,0 0-28,0 0 12,-8-39-30,5 37-8,2 2 1,-4 0-15,-4 0-12,-7 13 4,-3 15-13,-1 11-2,-1 4 2,5 9 3,2 0-2,5 1 15,9-2-11,0-6-5,5-6-3,20-3 3,10-4 0,8-5 0,8-5 1,-1-5-5,-2-3 1,-2-7-56,-7-4-103,-1-3-72</inkml:trace>
  <inkml:trace contextRef="#ctx0" brushRef="#br0" timeOffset="8162.0249">21991 18014 29,'0'0'127,"0"0"-59,0 0 2,0 0 5,0 0-36,0 0-24,-2 0-15,2 0 1,0 0-3,0 0-3,0 0 5,9 0 4,3 0-3,2 0 7,2-1 5,1-5-4,-1 0-3,-3-3-6,0-2 0,-2 1-3,0-1 3,-3 1-7,-3-1 1,-2 1 6,-2-1 4,1 2-2,-2 1 0,0 4 7,0-2 1,0 3 2,0 3 14,0 0-9,0 0-17,0 0-2,0 0 1,0 12-6,0 12 6,0 8 1,0 5 8,0 2 10,0 3 2,0 3-4,-2 1-3,-1 1 8,3-2-3,0-2-2,0-2 7,0-8-5,0-3-10,0-4-5,0-5-2,0-4-1,0-2 1,0-5 1,0-4-1,0-3 0,0-3 2,0 0-3,0 0-1,0 0 0,-1 0-1,-9-9-27,-2-1 17,-2-1-9,-1 0 8,0 1 6,0-1 5,3 3 2,1 1 1,3 0 3,4 5-3,1 1 6,3 1 6,0 0-13,0 0-8,0 0-5,7 0 12,9 0-2,6 0 6,4 0-1,6 0-2,2 0 0,4 0-5,4 0 5,0 0-22,-2 0-80,-10 3-8,-9 0-126</inkml:trace>
  <inkml:trace contextRef="#ctx0" brushRef="#br0" timeOffset="9703.7239">23063 18079 298,'0'0'158,"0"0"-44,0 0-18,0 0-59,0 0-37,0 0-8,24 12-8,-12 14 16,0 2 0,-1 3 1,-5 0-1,-2-4 4,1 0-3,-5-3-1,0-1-5,0 0-16,-3-5-39,-12 0-40,-5-2-3,-2-2-88,-2-3-14</inkml:trace>
  <inkml:trace contextRef="#ctx0" brushRef="#br0" timeOffset="10245.7239">22919 18133 79,'0'0'28,"0"0"7,0 0-17,0 0-16,0 0 2,-85-24 0,70 24 1,-1 8 2,0 13 18,2 5-4,2 7 15,3-2-13,4 1-9,5-8-14,0-2-1,3-5-1,12-3 2,3-7 8,0-2-8,1-5 0,2 0-1,0-2 0,3-14-41,-3-4-22,-3-6-3,-3 2 45,-5 3 22,-4 6 16,-4 8 43,-2 1 51,0 4 25,0 2-91,0 0-44,0 12-13,2 6 13,3 5 6,4-2-6,3-2-10,4-1 0,-1-1-59,2-3-41,-4-4-9</inkml:trace>
  <inkml:trace contextRef="#ctx0" brushRef="#br0" timeOffset="10667.58">23520 18004 224,'0'0'97,"0"0"42,0 0-13,0 0-56,0 0-70,0 0-17,1 39 17,15-4 7,1 2-5,-2-1 1,-1 2-3,-7-3 0,-5 1 0,-2-4-5,-5 0-5,-19 0-11,-9-2-28,-2-1-54,-6-4-15,-2-5-96</inkml:trace>
  <inkml:trace contextRef="#ctx0" brushRef="#br0" timeOffset="13391.5554">22926 18190 10,'0'0'77,"0"0"-4,0 0-4,0 0-5,0 0-14,0 0-11,0 0-13,0-4-8,0 4-16,0 0 5,0 0-5,0 0 0,0 0-2,0 0-3,0 0 3,0 0 1,0 0-1,0 0-2,0 0-3,0 0-1,0 0 1,0 0 2,0 0 2,0 0 1,0 1-2,0 6-1,0 0 2,0 5-1,0-1-1,0 4 3,8-5-3,-4 4-6,2-2-13,0-2-67,-1 0-8,-4-5-62</inkml:trace>
  <inkml:trace contextRef="#ctx0" brushRef="#br0" timeOffset="13891.5297">22917 18176 51,'0'0'71,"0"0"13,0 0 5,0 0-38,0 0-35,0 0-16,2-5-22,1 10-57,1 6 53,4 6-3,-4 1-36,1-1-9</inkml:trace>
  <inkml:trace contextRef="#ctx0" brushRef="#br0" timeOffset="24248.6918">22647 17996 16,'0'0'37,"0"0"5,0 0-7,0 0 34,0 0-37,0 0 1,0 0 21,0-34-39,0 32-8,-1-1 11,1 2-13,-2-1 0,1 1 4,-2 1-7,1 0 4,-1 0 17,0 0-3,-1 0-7,-5 0-4,0 0-5,-3 9-4,-3 10 4,0 9-2,-4 8-2,2 7 8,-1 9-8,5 2 6,3 1 2,5-2 1,5-3-7,0-8-2,13-4-7,10-5 7,8-8-11,9-4 11,4-4-55,2-7-41,-3-5-77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02:44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5034 941 82,'0'0'52,"0"0"11,0 0 16,0 0 21,0 0-24,0 0-28,0 0-2,0 0-31,-8-46 7,8 46-8,0 0-10,0-2-1,0 2-3,0 0-8,0 0-6,0 14-26,0 15 27,0 14 10,5 7 3,0 4 14,0 2-10,1 2-4,-2 0 11,2-5-8,-1-1 4,2-7-7,2-4 0,0-5-5,-1-5 5,0-2-1,-3-5-23,1-4-38,-3-5-16,2-7-72,-4-6-35</inkml:trace>
  <inkml:trace contextRef="#ctx0" brushRef="#br0" timeOffset="546.846">5093 1308 176,'0'0'12,"0"0"-11,0 0-1,0 0 4,0 0-2,0 0 2,90-37-4,-68 34 7,0-2-7,-2 2 0,2-1-1,-1-2-3,-1-2-9,-1-2-14,0-4 3,-5-4 17,-5-1-4,-4-4 11,-3-1 5,-2-2 19,0-1 12,0 3 2,-6 0 8,0 4 10,2 4-36,-1 6 6,1 3 25,-1 4 1,5 3 4,-3 0-29,3 0-27,0 10-16,0 18-4,0 14 20,0 11 8,0 1-8,0 0 4,6-4 3,3-3-5,2-10-2,2-4-1,-1-6 1,3-4-1,-3-4 0,0-3-51,1-6-11,-2-4-79,0-6-57</inkml:trace>
  <inkml:trace contextRef="#ctx0" brushRef="#br0" timeOffset="1494.3288">5644 1298 213,'0'0'64,"0"0"-64,0 0-14,0 0 14,0 0 1,0 0 4,55 0 3,-39 0 7,5 0 2,-3 0-8,-4-6 3,0-2-11,-2-3 4,0-5-1,-1-3-1,-7 1-2,-4-2-1,0 4 0,-12 0-4,-7 5-4,-3 3-16,0 5 18,-1 3 0,-1 0-8,2 3 14,2 16 4,2 10-2,0 7 2,3 7-4,5-3 12,7-1-12,3-9-6,6-4 0,16-6 6,11-7 22,0-4-9,1-6 10,-1-3-11,0 0-3,-2-2 1,-1-14-4,1-4-6,-2-4 5,-6-1 0,-1-5-5,-3-1 0,-4 1-12,4-2 5,-3 6-28,-5 2 10,-2 9-4,-3 5 17,-3 7 11,1 3-5,1 3-12,-1 15 14,-1 8 4,0 3 6,-1 1 3,-1-3 1,1-2-3,1-3 12,0-4-17,1-3 4,-1-6-4,-3-3-2,0-5 4,3-1-2,-3 0 7,0 0 33,2-1 0,-1-16-42,4-8-4,2-7-11,6 1-24,1-1 33,2 5-11,-1 4 16,-3 5 1,0 6-5,-3 3 5,1 3 0,1 3 0,0 3 0,3 0-1,0 0 1,-1 9 0,-2 6-3,-2 3 3,-3 2 0,1-1 0,-3 1 0,1 1 0,1-3 0,0-1-9,4-2-41,1-8-86</inkml:trace>
  <inkml:trace contextRef="#ctx0" brushRef="#br0" timeOffset="2150.5392">6518 1042 42,'0'0'12,"0"0"-4,0 0 44,0 0-16,-76 89 11,68-60-12,5-3-5,3 3-23,0-5-7,2-1 2,10-5 4,3-3 3,0-2 17,1-2-26,2-4 9,0-2-3,1-3 0,11-2-3,4 0 0,7 0-3,5-13 12,0 0-12,-2-5 1,-6-2-1,-5-4-1,-9-1-24,-6-4-25,-9-1-7,-6 1-15,-3 1-12,0 1 65,-15 2 19,-4 4 16,-4 6 69,1 8-37,-2 6 15,-6 1 31,3 8-70,-1 21-24,5 7 0,7 6 21,13 0 18,3-4-39,6-3 5,18-7-1,6-5 1,-2-8 13,8-3-6,-3-6-10,-2-5-1,2-1-1,0 0-27,-5-1-104,2-9-170</inkml:trace>
  <inkml:trace contextRef="#ctx0" brushRef="#br0" timeOffset="2447.3988">7524 1233 307,'0'0'155,"0"0"-144,0 0-10,0 0-1,0 0 0,0 0-11,-8 24 11,-4-5 18,-6 4-18,-1 1-16,-4 1-149</inkml:trace>
  <inkml:trace contextRef="#ctx0" brushRef="#br0" timeOffset="3832.3485">8393 690 118,'0'0'124,"0"0"-71,0 0 4,0 0-20,0 0 11,0 0-7,-24-12-18,23 12-23,-2 0-2,-4 10 1,-1 21 1,-1 11 5,-3 12 0,3 6-5,5 3 0,2-3-5,2-7 11,0-4-14,9-10 3,12-3 5,6-8 0,7-4 2,5-7-4,4-10 2,2-5 0,-3-2-2,4-11 0,-4-14-2,1-8 2,-6-7-5,-4-6-13,-3-7-35,-3-8-37,-6-9-20,-2-1 10,-4 4 4</inkml:trace>
  <inkml:trace contextRef="#ctx0" brushRef="#br0" timeOffset="4467.3414">8890 548 44,'0'0'84,"0"0"2,0 0 4,0 0-3,0 0-81,0 0 19,-51 32-24,39 33 8,2 10 27,1 6-8,9-3 22,0-5-16,0-15-29,9-13-9,4-11 8,-2-9-2,-5-10 6,0-5-7,-2-7 3,-4-2-4,0-1 4,0 0 6,5-11 31,1-17-18,1-10-23,6-2-3,1-2 0,1 5-18,1 3 1,-1 7-3,-1 7 11,-2 8 10,-1 9-5,2 3-4,3 0 4,0 9 4,4 10-1,-2 4 4,1 1 1,0 2 2,-4-2-2,2-3-1,-2 0 0,4-5 0,-2-3 3,3-5-5,3-3 2,-2-5 0,7 0 6,-1-6-6,3-15 0,-5-9-1,2-6-3,-9-6-17,0-5 9,-9 3 0,-6 7 1,-3 8 11,0 10 0,-6 10 8,-6 4 5,-3 5-5,1 6 5,0 21-12,0 9-2,6 6 2,7-1 6,1-3 5,1-6-12,19-4 0,7-8 4,13-7-2,3-5 10,9-5-12,5-3-5,2 0-87,-7-3-70,-9-7-69</inkml:trace>
  <inkml:trace contextRef="#ctx0" brushRef="#br0" timeOffset="5142.5149">8107 1005 198,'0'0'75,"0"0"-55,0 0-9,0 0-3,0 0 3,0 0-8,89-71 31,-41 60 3,6 1-2,10-3-8,1 0-24,4 1-2,-3 1 1,-8 4-2,-1 4-6,-12 2-65,-8 1-37,-10 0-50</inkml:trace>
  <inkml:trace contextRef="#ctx0" brushRef="#br0" timeOffset="6571.3428">11174 597 45,'0'0'25,"0"0"18,0 0 12,0 0-17,0 0 27,0 0 13,-58-36-48,40 36 15,0 0-41,-4 0-5,0 7 1,0 10-3,2 1-7,-1 4 19,3 4-13,3 5 4,1 7-11,4 7 11,1 8 5,5 4-4,2-1-1,2-3-7,0-7 1,2-5-8,15-8 14,3-8 0,5-4 0,5-6 0,3-9 4,3-6 1,4 0-3,2-10 2,3-14-3,2-6 10,-2-8-10,-5-2-1,-8-5 6,-13-1 3,-7-2 15,-12 1-2,0 2-2,-12 2 22,-12 4-42,-4 2-3,-5 4-5,-4 3-20,1 3-1,-6 9-9,-5 11-38,-6 7-35,-2 4-40</inkml:trace>
  <inkml:trace contextRef="#ctx0" brushRef="#br0" timeOffset="6883.8243">10864 902 195,'0'0'78,"0"0"-36,0 0 7,0 0-42,0 0-6,0 0 8,88 5 0,-60 20-2,3 4 12,2 2-6,2 1-3,-1-1-2,3-2-8,-1-2 7,-1-1-7,-4-3-4,0-2 3,-2-5-47,-3-4-44,-2-7-70</inkml:trace>
  <inkml:trace contextRef="#ctx0" brushRef="#br0" timeOffset="7738.0562">11596 869 199,'0'0'80,"0"0"-13,0 0-3,0 0-25,0 0-38,0 0-1,-7 33-10,4 5 10,0 1 1,3 0 4,0-5 4,0-5-9,15-5-9,1-6 5,5-6-3,-1-5 7,2-5 6,3-2 0,2 0 1,3-10-2,1-13 2,-1-4-7,-5-6-10,-6-5 8,-5 1-9,-8-3 11,-1 4 2,-4 5-1,-1 7 2,0 11 2,0 6 23,0 7 18,-6 0-32,2 2-9,1 19-1,1 10-3,2 4 3,0 1-4,0-4 0,3-4-2,8-2 2,5-3 0,-1-4-1,9-4-89,1-4-58,4-8-167</inkml:trace>
  <inkml:trace contextRef="#ctx0" brushRef="#br0" timeOffset="9279.2435">12377 926 20,'0'0'165,"0"0"-142,0 0 8,0 0 34,0 0-16,0 0-19,0-73 2,-9 63-10,-5 4 11,1 3-33,-5 2-10,0 1 10,-1 0 5,-1 0 0,2 7-5,2 10 0,1 4-2,2 8 2,2 2 0,4 1-5,5-4 3,2-2-1,0-3 3,2-7-22,10-2 22,2-5 0,2-4 0,3-1 3,2-4-3,4 0 0,-1-9-3,4-8-30,-5-4 8,-8 0-2,-5-1 27,-3-3 1,-1 2 0,-4 1 9,4 4-8,-4 6-1,-2 4 23,0 6 6,0 2 13,0 0-43,0 5-5,3 9 5,3 4 1,2-4-1,1-1 0,2-4-1,5-1 1,-1-4 0,3-2 1,1-2 2,-1 0-3,5-2 1,-3-12-2,2-6 0,0-3-23,-1-1-17,-5 3 7,-1 6 28,-6 3 6,-3 7 2,0 5 21,0 0-15,0 2-3,0 14 10,-2 4-2,-2 4-13,-1 2 5,-1-4 5,0-1 16,0-3-17,0-3 5,0-2 0,-1-5-13,-1-3 5,2-4-6,0-1 0,0 0 0,0-1 0,3-19-11,11-7 1,-1-3-18,3 2 25,0 2-7,-4 5 10,1 3 0,-3 6 2,2 3-1,0 4-1,0 5 2,3 0-5,-1 0 2,2 14 1,-1 6 6,1 2 4,-1 2 1,0 0-2,0-1-8,3-3 4,3-5-5,0-7 0,3-3 1,1-5-1,2 0-1,-5-9-2,-1-12 6,-5-5 1,-5-5-4,-4-10 0,-2-4 10,2-5-4,-5 2 0,-1 2 4,-1-1-7,0 0 16,0 2 29,0 1-45,0 7 20,-1 8 13,-5 11 15,3 9-6,0 6-17,3 3 1,0 0-29,-2 13-25,-1 24 4,0 16 21,0 8 2,3 2 4,0-3 0,0-3-5,8-4 0,10-8-1,1-6 4,4-5-4,3-7-4,1-6-4,3-3-2,-2-5 2,1-5-57,-1-2-15,-1-6-9,0 0-79,-2 0-58</inkml:trace>
  <inkml:trace contextRef="#ctx0" brushRef="#br0" timeOffset="9607.3507">12939 703 332,'0'0'31,"0"0"-30,0 0 1,0 0-2,0 0 18,88-33 11,-47 27 16,9-1 2,5-3-36,6 0-5,2-1-6,0 3-33,-10 0-94,-12 4-184</inkml:trace>
  <inkml:trace contextRef="#ctx0" brushRef="#br0" timeOffset="11633.9014">13722 774 32,'0'0'128,"0"0"-104,0 0 30,0 0 0,0 0-2,0 0-14,-25-27 0,20 27-19,-2 0 8,-2 12-8,-4 13-16,-2 7 11,4 3 9,5 0-6,5-3-17,1-4 9,0-4-2,4-6-7,8-1 1,3-7 3,0-1-2,3-6 1,2-3-3,5 0 0,3-6 7,2-12-7,1-6-9,-2-5-31,-3-7-7,-3-3 16,-8 0 10,-6 4-10,-4 10 31,-5 5 0,0 9 14,0 4 22,0 4 27,-5 3-18,3 0-12,-1 0-33,0 15-2,-1 14 2,-2 7 3,1 0-1,1-1 3,4-4-4,0-7-2,0-3-5,4-7 0,5-3 8,0-7-2,5-4 4,1 0-4,4-3 7,-1-15-7,3-2-7,-3-1 1,-5 0 0,-2-1 6,2 0 0,1 3 4,2 4-8,0 3 4,1 5-1,-4 5-9,3 2 6,0 2-3,1 19 7,0 0 3,-2 4 7,-2 1-8,-3-4 0,-5-1 9,-2-4-9,-3-1 0,0-2 0,0-2-1,0-5 4,0-2-5,0-3 0,0-2-2,0 0-16,0 0 18,0 0 17,0-12-15,0-4-1,9-2-1,3-1 0,3-2-7,6-3 7,-3 3-2,-2 3-1,1 1 5,-1 6-6,-3 4 0,4 3 1,-4 2-1,0 2-7,-2 0-8,-2 0 17,-2 10-9,-2 4 10,-4 3-5,-1 1 5,0-3-3,0 1 4,0-2-3,0-7 0,-3 4 3,0-6 2,-2 4-1,-1-2-1,1 0 22,1 0-16,-1-5 6,3 1-2,1-3-7,1 0 12,0 0 1,0 0 8,0 0 5,0 0-21,0 0 8,0 0-1,0 0-7,0 0 8,0 0-16,0 0-1,0 0-2,0 0 4,0 0-1,0 0 0,0 0 1,0 0-5,0 0 2,0 0-21,0 0 16,0 0-16,0 0-8,0 0 6,0 0-14,0 0 9,0 0 11,0 0 19,0 0-6,0 0 3,0 0-1,0 0 4,0 0 2,0 0 20,0 0-4,0 0-16,0-4 6,0 0-8,0-3 0,1-2-1,4-2 4,1-3-3,0-1 0,3-2-1,-3 2-1,0 1 4,-2 3-2,1-2 0,-2 3 2,4-1-2,-1 1 0,2 2 0,-1 0-1,3-1 1,4 1-3,-2 0 2,3 3 2,-2 3-5,-2 2 4,-1 0-10,-1 0 7,3 12-7,-3 9 10,-1 1 1,-1 4 0,3 1 17,-2-1-8,1-4-3,3-2 7,-2-4-13,6-2-1,1-5 0,7-5-1,3-4-14,2 0-52,1-6-143</inkml:trace>
  <inkml:trace contextRef="#ctx0" brushRef="#br0" timeOffset="13332.0382">16332 572 66,'0'0'140,"0"0"-95,0 0 46,0 0-19,-3-82 3,-8 61-45,1 3 11,-3-2-6,-3 2-22,2 4 27,-3 4-37,-4 5-3,-5 5-1,-7 0-14,-3 5-6,0 12 21,6 4 4,5 3-4,7 4 0,8 6-2,3 4-1,7 0-11,0 2-4,17 0 12,11-3 4,10 4-2,6-4 3,1 1 1,1-3 8,-4-3-8,-3-3 0,-2 0 0,-3-2 0,-4-1 0,-8-5 0,-8-1-3,-9-2-1,-5-4-12,-3 2-10,-20-4 25,-8-2 1,-5-2 5,-4-5-5,1-3-9,2 0-4,3 0-30,2 0-65,2-3-76,4-2 10</inkml:trace>
  <inkml:trace contextRef="#ctx0" brushRef="#br0" timeOffset="15993.618">16746 830 126,'0'0'103,"0"0"-56,0 0 33,0 0-15,0 0-12,0 0-15,0 0-38,-26-30 4,18 49-4,4 10 3,-2 4 12,4 0-11,2-3-4,0-3 0,14-4 1,2-5 5,2-4-5,2-6 0,3-5 7,3-3-8,5 0 0,3-10 0,1-11-34,-4-6-8,-6 0 2,-7-3 27,-7 1 10,-4 5 4,-5 3-1,-1 7 5,-1 9 16,0 3 56,0 2-9,0 0-68,4 18-9,-1 15 6,4 7 3,-4 6 5,-2 0-5,-1 3 2,0 2 24,0 2-7,-11 4-13,-6 4 4,-2-2-6,-1-8 1,1-10-2,3-14-1,3-11-2,4-6-12,3-9 12,-1-1 24,1-1-16,0-17 16,4-7-14,2-3 9,0-7-15,11-3-2,10-2-1,7-5-1,3 1-1,7-1-6,3 3-20,3 0 24,8 3-12,-1 1 9,1 2 4,-3 1-10,-7 2 5,-6 2-20,-6 0-3,-8 3 7,-7 2 4,-3 3 19,-8 4-1,-4 2 2,0 3-1,0 0 14,0 3 1,0 2 1,0 5-11,-1 1 0,1 3-6,0 0 1,1 0-25,14 15 24,6 4-1,0 7 2,-1 3 1,-3-1 1,-3 2-4,-4 1 5,-4-2-3,-4 0 1,-2-3 2,0-5-6,-2-5 0,-9-5-9,-2-4 12,0-5 3,-4-2 2,1 0 16,-2 0-21,3-7 11,3-4-3,5 0-4,2 4 7,4-1-7,-1 5-4,2 2 0,0 1-8,2-2-3,11 2 3,10 0 6,3 0-1,3-1-1,0-3-2,-4 0-1,-2 0-18,-2-2 6,-3-3 5,2-7 12,-1-3 0,-1-5 3,1-6-1,-2 1 0,-2-4 2,-5 0 3,-1 0-5,-3 0 5,-2-2 10,-2-1-9,-1 0-1,1 0 14,-2 3-18,0 6 20,0 5-7,0 8 5,0 6 9,0 5-13,0 3-3,0 0-12,0 0-13,0 15-21,0 13-1,3 16 35,0 4 5,3 4-2,3 0 1,3-2-4,2-2 1,6-3 5,2-4-6,4-5 0,3-6-2,1-6 2,5-9 0,4-9 0,0-6 2,3 0-6,-1-6 4,-5-12-10,-3-6 8,-7-6-25,-5-3-14,-6-2-33,-5 0-8,-6 7 17,-4 4 41,0 6 24,-8 6 0,-8 5 19,1 3 22,-2 4-41,0 0-10,0 6 10,-1 15 32,3 6-21,2 4 12,7 2-23,6-3-1,0-3 1,0-6-8,8-4 8,8-7 2,0-4 1,5-3 0,3-3-3,3 0 0,-1-10-38,1-9-22,-2-3 21,-3-5 13,2 0 8,-1 0 18,3-2 0,1 5 22,0 4-4,-4 5 6,-3 9 11,-7 4-1,-2 2-9,-1 0-2,1 10-4,-4 9 3,2 6 11,-3 2-11,-2 1 18,1-1-16,-2 0-21,0-1 12,-3-3-14,0-2 1,0-8-2,0-2 4,0-7-8,0-1 4,2-3-31,-2 0 31,0 0-2,0-15 2,3-12-37,7-6 23,3-6 10,8 0-7,1 4-4,-4 8-5,-1 9 17,-5 5 3,-6 5 8,0 5 9,-1 3 1,0 0-18,3 0 0,1 12 3,-1 5-3,-2 1 2,-4 3 1,-1-2-1,-1 2 7,0 0-9,0 0 1,0 0-11,-6-5 20,3-8-17,2-3 7,1-5-15,0 0 15,0-15 2,6-14-2,7-5-8,4-2 5,-1 1-14,4 3 14,2 6 3,1 3-5,0 6 5,0 8-1,-7 6 1,-3 3-1,-2 0 1,-3 12 3,-1 5-3,-1 1 21,0 1-9,1 1-1,2 1-1,0-1-9,2-2 2,-1-2-3,0-1-21,1-3-48,2-4-65,1-5-87</inkml:trace>
  <inkml:trace contextRef="#ctx0" brushRef="#br0" timeOffset="16722.8538">17576 646 144,'0'0'108,"0"0"-85,0 0 0,0 0-21,0 0 6,0 0-4,42-30 3,-17 27 30,8 0-8,6 0 12,5 0-7,4-1-21,5-1-4,0 0-9,5 1-2,-4 3-3,0-1-61,-11 2-57,-7 0-63</inkml:trace>
  <inkml:trace contextRef="#ctx0" brushRef="#br0" timeOffset="18420.294">20430 781 49,'0'0'58,"0"0"-5,0 0 29,0 0-16,0 0-15,0 0 25,-12-28-30,12 25 7,-1 0-18,1 0-23,0 0-11,0-1-1,0-1-1,0 0-4,7 2 5,1 2-2,1 1-5,0 0 1,1 4 3,3 11 3,1 5 0,-1 2 3,-1 5-3,-1-1 0,-3 3 2,-1-3 0,-3-2-4,-4-5-1,0-1-2,0-1 3,-1-5-5,-7-3-1,-1-2 8,5-3 9,1-3-9,3-1 4,0 0-4,0 0 2,0-5-2,0-9-9,1-6 9,12-4-3,4-3 3,5-2-1,1 5 2,-2 1-1,1 7 0,-1 6 0,-1 1-2,-1 7-1,0 2-6,-2 0 4,0 11 3,-1 7-2,-3 6 4,-6-1-2,-5 8 1,-2-3 1,0-2 0,-2-2-2,-7-6 2,-1-3 0,2-6 0,4-5 0,4-4 0,0 0 11,0 0-4,0-4-7,0-15-1,4-7 1,10-4-10,7-2 10,4 1-2,3 2 2,1 6 0,-6 10 0,-3 8 0,-2 5-2,-4 0-9,3 15 11,0 6 0,1 3 3,-3 1-3,-1-1-17,-3 0-30,2-5-14,-2-2-62,-1-7-117</inkml:trace>
  <inkml:trace contextRef="#ctx0" brushRef="#br0" timeOffset="19513.9847">21436 738 238,'0'0'63,"0"0"8,0 0 4,0 0 5,0 0-20,0 0-52,-75-35 3,53 43-11,-4 15 0,0 6 8,0 6-8,7 0 0,6-4-3,5-2 1,8-6-12,0-4-9,0-4-3,5-6 7,9-2-3,1-5-4,3-2 2,-1 0-43,0 0 16,-3-2-9,-1-11-3,-1-2-1,-1-5 25,1-3 0,-3-4 24,0 1 15,-1 3 22,-2 5 13,0 3 43,-1 3-56,0 3 13,-1 6-7,-3 3 3,2 0-26,3 0-3,2 0-2,1 9 3,1 1-1,-2 4-2,1 3-1,-2 0 1,2 0 5,-2 0-2,3-5 3,-2-1-1,1-5-1,0-3-3,1-3 0,0 0 5,0-13-4,0-3 3,-1-5 1,2 0-1,-2-1 3,3 1 1,0 5-5,-5 4 9,1 6-11,-5 3 24,-3 3 2,0 0-28,1 1-5,1 13 5,-1 1 8,2 3 12,2 2-19,1-3 2,1-1 5,0-1-7,3-1 5,1-2-6,1-5 0,2-1 0,7-5-26,7-1-3,2 0 27,3-11 0,-5-9-15,-4-1 13,-8-2 4,1 2 4,-10 1-1,-1 7-1,-4 5 9,-2 6 35,0 2 35,0 0-51,0 18-23,-11 15-7,-4 12 5,0 9 9,-2 6 1,3 2-11,2 0 16,2 3 0,4-1-18,-3 4 0,0-5-2,0-7 0,-2-13-4,1-11-8,3-11-2,0-9-18,6-10-27,1-2 59,0-15 0,0-16 4,3-8-4,19-9 1,10-6-3,8-3-12,8 1-28,1 5 0,3 4-26,-3 11-11,-1 4-22,-7 6-89</inkml:trace>
  <inkml:trace contextRef="#ctx0" brushRef="#br0" timeOffset="21163.5012">23137 339 49,'0'0'88,"0"0"-21,0 0-13,0 0 7,0 0-17,0 0-44,-8-6-7,7 12-7,-2 17 8,-2 10 6,2 6 24,-4 6 24,2 3-6,-1 0-20,0 1-12,2-1 20,1-3-18,1 1-1,2 3 3,0-6-14,0-1 11,0-5-11,2-9 1,1-8 6,0-7-7,0-5-3,-2-5-3,1 0 2,-1-3 1,-1 0 3,0 0-5,0 0 4,0-6-17,0-5 8,0-2 10,0 0-4,0-3-1,0-2 5,0 2 0,3-7 2,2-1 0,3-3 0,0-3-2,1 1 1,0 2 10,1 3-7,1 8 0,-2 3 12,1 6-9,1 2-5,1 4-2,4 1-4,2 0-1,0 8 2,1 10 2,-4 4 0,-1 5 2,-7 2 0,-7-1-1,0 3 1,-1-3-5,-17-2 8,-6-1-13,-3-5 13,0-4-4,3-4 0,5-5-4,7-6-15,4 0 19,4-1 0,2 0-14,2 0 9,0-1 5,0-2-1,0-2 1,6 2-3,11 0-3,5 2 6,4-1 0,2-1 2,5-1 0,3-3 7,6-1 10,2-5-15,4 0 15,1-8-18,2-3-1,-5-4 5,-4-4-3,-6 0 4,-8 4-6,-7-1 0,-8 3 0,-7 2 0,-6 3 0,0 5 9,0 3 0,-9 5 19,-4 5-28,-2 3 4,-4 3 15,-2 22-19,0 10-1,1 7-3,7 5-3,6-1 6,7 1 0,0-2 0,16-6-5,14-7-18,10-11-81,5-12-119</inkml:trace>
  <inkml:trace contextRef="#ctx0" brushRef="#br0" timeOffset="23733.2956">14565 3613 39,'0'0'62,"0"0"-22,0 0 3,0 0 2,0 0-8,0 0-4,-1 0-25,1 0-4,0 0-8,0 0-1,0 9 4,0 4 1,0 6 0,0 3 3,0 5-2,0 6 0,0 6 12,1 7 1,2 5 9,2 4-8,-1 4-3,2 0 2,2 3-4,1 0-8,3 1 9,4 0-11,-1 8 0,1 8 0,-5 9 2,-4 5 11,-5 0 43,-2-2-32,0-3 16,0 2-1,-9-2-23,3-7-5,0-4-7,0-4 0,3-8-4,0-2 0,-3 0 1,0-3 1,-3 1-2,-2 1 2,0-6 0,3-8-1,2-12-1,5-10-20,1-7-7,0-7-65,0-7-30,0-5-21,0 0-3</inkml:trace>
  <inkml:trace contextRef="#ctx0" brushRef="#br0" timeOffset="35940.1955">14598 3748 97,'0'0'27,"0"0"-25,0 0 9,0 0 49,0 0-26,0 0 14,-13-18-4,11 14 17,0 1-25,0 0 14,0-1-34,1 0 1,-1 1-9,1 1-8,-1-2 2,1 1 0,-1-1 2,1-1-3,-2 1 5,0-2 20,1-2-25,1 1 4,-1-1-5,1-2 3,-1-3-1,0 0-2,0-2 0,1-3 0,-1-3 0,-1 0 0,2-4-2,-2 0 6,1 0-4,1-4 0,-1 0 0,-1-2 2,3-1 1,0-3-3,0 0 0,-2 0 3,1 1 4,-4 5-7,-2 0 3,3 3 13,-1 2 20,1 1-28,1 1-8,-2 1 2,4 3 3,-1 1-5,1 1 0,-2 4 7,3-1 7,-3 3-12,3 2-2,0 1 6,-2 1-4,2 1-2,0 2 0,0 1 1,0 0-1,0 2 0,0-1-3,0 1 6,0 0-3,0 0 0,0 0 0,0 0 2,0 0-2,-1 0 0,1 0-2,0 0 5,0 0-4,-2 0 1,2 0-4,-1 0 2,1 0 2,0 0-1,0 0-1,0 0 4,0 0-7,0 0 5,0 0-1,0 0-3,0 0 4,0 0-1,0 0 0,0 0-5,0 0 4,0-2-12,12 1-5,3-2 18,4-4 2,1 3 0,2 0-1,3-1 0,3 0 2,4-1-2,4 1 0,1-2-2,6 0 4,1 1-2,-3 0 0,1 1 1,-3 2-1,0 0 0,0 2 0,1 0 0,0-3 0,4 3 0,5-4 0,4 1 2,2-1-5,5-3 3,6 0-7,2-2 0,6-1 1,0-2-1,-4 2 4,-1-1 2,-5-1-3,0 2 4,-1 0-3,-3 2 3,-4 0-2,-2 3 1,-2 0 1,-1 1 0,0 1-4,-1-1 4,0 2 0,-3-1-2,0 0 2,-4 3-3,-6-1 3,0 1 0,-1 1 0,2-3 0,5 0 0,5 0 0,4-2 0,3 1 0,1 0-2,0 2 2,-2-1 1,1 2-1,-2 1-1,0-2-1,0 0 4,1 1-1,0-1-1,-2 1 0,2-1 0,1 0 0,0-3 0,-2 2 1,-1-2 3,-3 1-5,-4 1 1,1-1 0,-3 0-3,3-2 3,-1 2 0,4 1-1,-4-1 8,3 0-13,-3 1 6,-3-1 0,1 1-1,-2 0 2,1-2-1,-3 2 0,0 0 2,-2 0-5,2 2 2,-2-1 1,-3 1 0,1 1 0,-4 0 0,2 0 0,-2 0 4,2 0-6,0 0 2,0 1 0,0 2-2,-2 1 2,0 1 0,-4 0 2,-3-2 0,-6 0-2,-8 0 0,-2 0 0,-7-3-4,1 1 4,-1-1 0,-1 0 1,0 0-1,0 0 5,0 0-5,0 0 0,0 0 15,0 0-10,0 0 8,0 0 7,0 0-10,0 0-1,0 0-9,0 2 2,0-2-8,0 0 6,0 3-12,0 3-80,0 3-44,0 1 14,-1-1-128</inkml:trace>
  <inkml:trace contextRef="#ctx0" brushRef="#br0" timeOffset="37653.7521">19010 2594 79,'0'0'46,"0"0"-41,0 0 18,0 0-15,0 0-5,0 0 6,3 12-9,-3-2 30,2 3-3,-1 0-8,3 2 12,-2 1-10,1 4-8,-2 1 13,2 4-3,0 0-10,0 3 14,-1 1-9,1 1-7,0 2 3,0 0-14,1 1 16,0-3-16,1 0 0,1 0 4,0-1-4,3-1 0,-5 2-1,2-3 4,-1 4-2,-1-2-1,1 5 0,2 2-1,1 0 2,-2 2-1,1-4 0,-2 1 3,0-1-2,0 0-1,1-2 0,-1 6 2,2-2-1,0 3 2,1-1-1,-1 1 0,3-1 9,0-2 3,-1 2-1,-2-1-3,1 2-6,0 1 2,2 2 4,-1 0-7,4 2 12,-3 1-15,1 0 3,1 0 8,-3 0-11,0 3 4,-1 5-3,-1 5 3,-3 1 10,-1 3-13,0-3 0,0-5 6,2 0-6,-1-1 1,0 0-4,2-1 6,-1-2-2,1-2 1,-1-4-3,-1-2 7,-1-3-7,-3-3 3,0-1 0,0-4 1,0-2 12,0-3-15,0-3 2,0 2 7,-6-4-8,3 0 11,0-1-8,0-2-2,1 1 10,-1-1-10,0-1 0,-1-3 4,1 0-7,0 0 1,-3-1-1,2-1 1,1-1 1,0-2-2,3-2 0,0 0 1,0-3-1,0-1-1,0 0-2,0-2-11,0-1 13,0 0-44,1 0-18,7 0-20,3 0 9,-3 0-121</inkml:trace>
  <inkml:trace contextRef="#ctx0" brushRef="#br0" timeOffset="39726.8488">14634 5938 1,'0'0'17,"0"0"26,0 0-5,0 0 4,85 0-3,-63 0-30,5 0 13,-1 0-9,4 0-8,1 0 4,2-1-9,2-1 0,0 1 9,-1 1-9,0-2 0,2 2 1,2 0 0,0 0 4,6-3-5,2-4 0,5-2 33,5-3-3,4 0-22,4 0 5,6 0-7,3 1 7,-1-1-10,0 0-3,2 1 5,-2 1-5,-1-1 0,1 4-1,-7 1 3,-3 0 2,-1 0-4,-2-2 0,4-1 1,3-1-1,0-4 0,1-1-2,0 1 7,-3 1-9,0 1 4,0 0 0,-3 2 1,-1-1 2,-3-1-3,1 1 0,0 1 2,2-1-2,1-1 0,-1 0 0,-1 0 3,-5 2-3,-3-1 11,-7 4 0,-5 0-8,-6 4 9,-4 1-12,-6 0 0,-4 2 3,0 0-3,0 0 0,-1 0 1,4 0 2,2 0-4,-1 0 1,1 0 0,-2 0 1,-1 0-1,-5 0 0,2 0 0,0 0 0,4 0 1,4 0-1,2 0 0,0 0 0,5 0 0,3 0 0,1 0-1,6 0 4,2 0-2,4 0-1,-1 0 0,2 0 0,-2 0 0,-1 0 0,-2 2-1,3 0 1,-3 3 1,5 0-1,2-1 0,2 2-3,3-2 3,-2 0-1,-1 0-6,-6 1 7,-4-1-9,-5 1 8,-5-1 1,-4 1 0,0-2 0,-5-1 0,2 2-2,0-3 5,0-1-3,0 0 0,1 0 0,-1 0-1,0 0 1,-5 0 0,0 0-2,-2 0 5,1 0-1,-3 0-2,1 0-1,-1 0 0,-3-5 2,-2 1 5,-5 1 2,-4 2-6,-4 1 21,0 0 0,0 0-7,-1 0-16,-20 0-118,-7 3-134</inkml:trace>
  <inkml:trace contextRef="#ctx0" brushRef="#br0" timeOffset="41110.9344">16515 3880 187,'0'0'65,"0"0"-47,0 0-2,0 0 41,0 0-11,0 0-38,0-2-4,0 2-8,0 7-10,0 14 14,2 10 11,1 3-7,1 7 4,1 4-7,1 0 2,1 2 8,2-4-11,6-5 2,2-6-1,2-7 2,2-2-6,-2-8 2,4-3 1,0-7 3,3-4-3,0-1 1,2 0-1,-1 0 2,-5-11 4,-3-2 0,-4-3 9,-3-4 21,-2-5-10,1-3-16,-1-2-3,1-5-3,-4-1 3,-1 0-7,0-1 0,-5-2 6,1 1-5,-2 2-1,0-1 6,0 4-5,0 3-1,0 1 0,0 8-9,0 6-1,0 6-36,0 9-10,0 0-49,0 6-128,0 14 139</inkml:trace>
  <inkml:trace contextRef="#ctx0" brushRef="#br0" timeOffset="41964.5472">17054 4320 6,'0'0'0,"0"0"4,0 0 5,0 0 25,0 0 5,0 0 35,49 11-2,-37-11-17,0-12-12,1-3-21,1-3-5,4-5-14,0-4 0,3-3-1,-5-3-2,2-2-2,-7 2-1,-7 3-3,0 4 6,-4 4 3,0 5 1,0 5 7,0 5 0,0 2 2,0 2 22,-1 2-28,1 1 0,0 0-7,0 5-18,0 23-1,0 11 19,0 12 8,0 9 6,6 4 7,0 5-1,1-1-2,5-1-6,2-5 14,2-6-24,2-7 0,4-7-2,3-6 2,0-5-2,0-10 5,-3-8-5,-3-6 9,-5-7-9,-2 0-4,-5-3-13,-5-17-31,-2-5 12,-3-1-27,-15-5-53,-3 2 15,2-3 68,-2 5 33,6-1 14,0 4 14,4 2 2,7 0 5,4 2-21,0 0 6,4 1-14,15-1-2,4 1-1,4 1 1,2 1 0,-1 2-4,2 0 3,-2 3-8,-4 0-35,-3 3-151</inkml:trace>
  <inkml:trace contextRef="#ctx0" brushRef="#br0" timeOffset="44365.5813">12093 3518 31,'0'0'25,"0"0"8,0 0 15,0 0-15,0 0-15,0 0-7,50 0 20,-30 0-12,4 0-7,4-4-2,4-1-6,1 0 15,-1 1 1,0 3-16,-2-1-2,-1 1 1,-2 1-2,2 0 0,-1 0-1,5 0 0,1 0 2,2 0 1,3-3-5,3-2 2,-1-3 0,0 3 3,-4 0-3,-4-1 0,0 1 1,-2 3-1,-1-1 1,-2 3-1,1 0 3,2-2-6,2 2 3,1 0 0,6-2 0,-1 1 0,0-1-1,2-1 1,-3 2 0,-4-1-1,-1-1 1,0 2 0,0-4 3,4 2-3,3-3 0,1 0 0,2-1 2,0 1-6,-1 1 4,-2 2 0,-1 0 2,-3 2-2,-3-1 0,-4 0 0,1 1 3,-2-2-6,-2 2 3,0-2 0,-1 0 0,-3 0 0,-3-1 0,-1 3 0,-1-2 2,-2 2-2,1 1 0,-1-2 0,1 1 1,-4 1-1,0 0 0,-4 0-1,-4 0 1,-1 0 0,-1 0 0,-2 0 0,1 0 0,1 0 0,2 0 0,-1 0-2,4 0 4,-2 0-1,3 0-1,-1 0 1,-2 0-3,-1 0 2,0 0 0,-1 0-3,0 0 6,0 0-7,-3 0 4,2 1-14,-2 3-53,0-1-21,1 1-31</inkml:trace>
  <inkml:trace contextRef="#ctx0" brushRef="#br0" timeOffset="44773.8725">14239 3381 14,'0'0'56,"0"0"-10,0 0 11,0 0-25,0 0-7,0 0-17,76-4 9,-51-3-9,1 0-5,5 1 30,1-2-14,0 4-17,-5 0 3,0-1-2,-2 0 1,-1-1-2,0 2-2,-5-1 9,-1 2-9,-6 0 0,-2 2 2,-5-1-2,-4 2 0,1 0-1,-2 0-5,1 0 5,2 0-19,2 0 17,-1 0 3,-2 0-1,4 0-3,-3 0 3,-2 0-21,-1 0 13,2 0-19,-1 0-10,2 0 21,-1 0 3,1 0 9,-3 0 3,1 0 2,-1 0 0,0 0 1,0 0-2,0 0-42</inkml:trace>
  <inkml:trace contextRef="#ctx0" brushRef="#br0" timeOffset="47089.5053">11425 3236 13,'0'0'73,"0"0"-16,0 0-26,0 0-8,0 0 22,0 0-20,0 0 16,-19-37 0,19 31 8,0 0-39,0 2 35,0-4-40,0 2-4,0 0 2,0-2-3,3 2 0,8-1-1,0 1 1,2-2-2,-1 2 2,0 1 0,1 1-4,-2 1 4,2 2 0,-2-1-2,-1 2 2,2 0-4,-1 0 2,-2 9-2,1 8 1,-4 4 2,-3 6 1,-3 4 0,0 3-11,0-1 7,0 1 4,-6-1-11,-7-1-28,1 0 39,-6-4 14,9-2-14,-3-2-19,0-6 16,3-3-16,1-6-36,1-1 20,3-7 35,-1 1 0,2-2 12,2 0-12,-1 0-2,2 0 2,-1 0 8,1-5-8,0-1 21,0-4-21,0-4-1,0-4-6,6-3 7,7-5 0,-1-2 1,6-5-3,0-3 2,1 1-2,1 2-2,-1 3-1,-1 6 5,-5 1 0,1 2 4,-1 1 2,-1 1-3,1-1 3,0 4-6,-4 2 3,1 1-2,-3 0-1,1 2 1,-2 0 5,-2 5-6,-2 2 13,-2 2 25,0 2-5,0 0 25,0 0-27,0 0-27,0 0-4,-9 10-11,-3 16 11,-7 10 6,0 10-3,3 4 3,4 6-4,6-3 1,6-5-3,0-6-6,9-7 0,15-5 1,7-6 2,8-9-2,8-6-30,5-7-32,4-2-17,-1-2-74</inkml:trace>
  <inkml:trace contextRef="#ctx0" brushRef="#br0" timeOffset="50641.5503">11698 5630 16,'0'0'116,"0"0"-89,0 0-27,0 0 2,0 0-4,0 0 2,25-8 0,-17 7 2,2-1-2,2 1 5,-3 1-4,6 0 0,1 0 6,5 0-6,3-3-1,8-2 2,5-1 0,6-1 3,3-1-4,2-1-1,3 0 14,-3 3-11,-1 0-1,-3 0 3,-1 3-4,-3-1 2,0 1-3,2 0 3,-2 0-3,-1-2 3,0 2-3,0 0 2,-5 0 0,2-1-1,-2 0-1,1 3 0,-1-2-1,3 1 1,-3-1 0,4 1 1,1-1 2,7-2-2,3-3 0,6 1 0,2-2 11,1 0-8,-1-1-3,-5 2 3,-1-2-2,-3 3 0,-4 0-2,0 0 0,-3 2 1,-2 0 3,0-1-3,-3 1-1,2 1 1,-3 0 2,-1 1-2,-1-2 5,-2 2 14,-3 1-19,-1 1 3,-4 1-1,2-1-2,2-1 3,1 1 4,5-2-3,0 1 9,1-1-13,2-2 1,-2 2 0,2 2-1,0-2 4,3 2-5,-2-1 1,3 2-1,-4 0 2,-3 0-2,-5 0 0,-4 0 2,-4 0 1,-3 0-3,0 0 0,-2 0-2,-2 0 2,1 0 0,-1 0 0,-1 0 2,-3 0-4,3 0 2,0 0 0,-2 3 0,4 0 3,4-2-4,1 2 1,4-1 0,3 1 5,0-2 0,-3 3-5,1-3 7,-3 2-6,2 0-1,-1 1 0,1 3 2,2-3 3,2-1-5,-2 1 0,-1-1 8,-6 1-8,-3-1 0,-6-2-1,-5 1 6,-2 1-10,-2 1-5,0-1-125,-17 0-32</inkml:trace>
  <inkml:trace contextRef="#ctx0" brushRef="#br0" timeOffset="52386.3585">10777 5603 180,'0'0'151,"0"0"-108,0 0-7,0 0-29,0 0-5,0 0-2,-7 40 35,7-8 18,0-1-21,4 1-20,10-5-1,4-2-11,4-4-2,1-3 2,5-5 0,-1-4 13,-2-3-13,2-5 1,-2-1 1,-1 0-2,-1-11-7,-1-9-28,-4-3 3,1-5 22,-4 1-1,-6 2 11,-3 3 2,-1 5 2,-4 9-4,-1 5 6,0 3 29,0 10-35,0 23-27,0 11 27,0 10 23,-3 0-22,-3 4 26,-3-1-12,-1 1-9,-4 0 13,-2-6-18,1-4 1,-3-6 3,1-7-5,1-6 0,3-11 0,1-8 0,6-10 0,0 0 8,0-7-3,1-19 31,4-12-22,1-7 13,1-7-15,19-3-12,5 5 2,7 6-2,2 9-10,0 9-6,3 10-55,1 5 6,2 6-14,-1 3-44,1 0-124</inkml:trace>
  <inkml:trace contextRef="#ctx0" brushRef="#br0" timeOffset="54193.6587">11890 5994 285,'0'0'61,"0"0"-31,0 0-15,0 0 23,0 0-6,0 0-27,0-10 8,0 34-7,0 12 36,0 9 7,0 5 4,0-1-16,0 1-14,0-4-16,8 0-3,2-4 5,-2-3-9,-1-1 0,1-2 0,-1 0 0,-1-6-64,3-4-30,2-8-55,3-11-111</inkml:trace>
  <inkml:trace contextRef="#ctx0" brushRef="#br0" timeOffset="54657.2893">12336 6095 231,'0'0'48,"0"0"-19,0 0 3,0 0 9,0 0-37,0 0 28,-88 31-21,72 9 13,5 3-2,4 3 0,1-6-4,6-3 0,0-8-18,2-4-8,14-6 4,5-6 4,0-5 0,3-5 6,-2-3-3,0 0 7,-2-3-8,-2-9-2,-5-5 8,-3-2-8,-4-2 3,-1-3-3,-5-3 0,3-3-4,-3-4-4,0 1-36,0-1-10,0 2-50,-5 4-8,-2 3-64</inkml:trace>
  <inkml:trace contextRef="#ctx0" brushRef="#br0" timeOffset="55206.2565">12530 5966 228,'0'0'70,"0"0"-70,0 0-3,0 0-4,0 0 7,0 0 8,54 15 3,-33-5 2,3 2 1,0-3 12,-1 3-18,-3-1-2,1-1 1,-2 2 3,-1-3 0,-3 2-10,-1-2 0,-2 0 6,-2-1-6,-1 0 0,-5 2 2,1 0-2,-2 2 4,3-1-4,-3 1 0,-2-3 2,-1 1-2,0 2 0,0 4 2,-1 3 22,-14 5 17,-2 1-5,0 3-25,-2-1 9,2 0-20,-1-1 0,0-1-3,0-3 3,1-1-10,3-1-39,3-5-62,4-4-129</inkml:trace>
  <inkml:trace contextRef="#ctx0" brushRef="#br0" timeOffset="57913.9248">19138 3074 42,'0'0'57,"0"0"-3,0 0-4,0 0-18,0 0-23,0 0-4,-21 0-4,18 0 0,0 0 8,3 0-9,0 0-3,0 0 0,0 0-21,0 0 18,0 0-8,8 2 14,1-1 3,4 0 2,-1 1-5,3-2 11,6 0-10,6 0 2,6 0 27,6-3-11,7-6 0,2 0-13,5-1-2,1-1 12,-1 2-13,-2 1-1,-2 5-2,-1 0 2,4 1-3,10-1 1,6-5 0,8-1 5,4-3-5,0 1 0,-2 1-1,-4 1-3,-2 1 1,1-1 0,3 1 1,6 1-2,3-2-4,5 1-1,1 0 6,-2-3 2,2 2 1,-3-2-2,-3 2 2,-6-1 0,-4 3 0,-11-2 0,-6 2 0,-10 1 2,-6 1-4,-10 2 2,-5-1 0,-6 1-2,-6 0 2,-4 3 0,-7 0 0,-2 0 0,-2 0 5,0 0 8,0 0-8,0-1 1,0-1-6,-5 0-93,-7-2-127</inkml:trace>
  <inkml:trace contextRef="#ctx0" brushRef="#br0" timeOffset="59377.5008">21992 2684 147,'0'0'53,"0"0"4,0 0-44,0 0 35,0 0-13,0 0-13,20-53 12,-8 43-3,2 1-5,3-2 0,-1 2-13,-2 5-6,0 1-7,-1 3 4,0 0-2,5 0-2,1 9 0,1 5 1,1 2 1,-5 2-2,0 0 0,-6 2-3,-2 1 0,-6 0 3,-2 2-10,0 0 10,-12 0-2,-3 1-5,-1-2 7,1-5-10,-2-2 18,7-3-16,2-4 16,3-3-13,5-5 11,0 0-10,0 0 4,0 0-2,0 0 2,0-2 14,7-11-4,2-6-7,6 0-3,3-5 2,2-1-2,0 0 0,2 0 1,-2 0-1,-4 1 0,0 3 3,-3 1-1,-2 2-2,-3 3 0,-2 2 0,0 1 4,-2 1-4,1 4-1,-3 2 1,0 4 0,-2 1 1,0 0-1,0 0 0,0 0 0,-4 12-23,-8 11 23,-2 5 9,1 2-7,1 0 6,4 1-8,4-3 2,4-2-13,0-2 5,16-3 6,8-2 2,5-5 0,3-5-1,4-5-1,5-4-59,0 0-98,-5-3-103</inkml:trace>
  <inkml:trace contextRef="#ctx0" brushRef="#br0" timeOffset="63649.1655">19626 5249 7,'0'0'46,"0"0"-20,0 0 12,0 0 8,0 0-3,0 0-6,0 0-14,21 0-4,-9-1-6,3-4-2,3 0 4,3 0-12,2 0 2,6-1 1,2 0-1,0 0 15,1 1-15,-2 1-3,1 1 5,2 0-6,1-1-1,5-3 0,4 0 1,5-2 3,4 0-3,2 0-1,-3 0 1,-1 0 2,-1 2-2,1 2-1,3 0 2,4-1-5,1 1 3,2 1 0,-3-2 1,4 1-1,6-1 0,5 1 0,2 0 1,4-1-3,-6 3 2,-5 0 0,-2 0 1,2 0-1,2 0 0,1 0 0,2-2 3,2 2-3,3 2 0,3 1-1,-1 0 1,-1 0 0,-7 0 0,2 0-2,1 0 3,1 0-4,3 0 3,0 0 0,-1 0 0,2-1 2,-1-2-2,2-1 11,0 1 3,-3 0 8,2 3-17,0 0 1,-1 0 5,-2 0-10,-6 0 3,-6 0-2,-1 0 3,-5 0-2,-6-1-3,-8-1 0,-10 1-1,-15-1 1,-7 2 0,-9-1-48,-3 1 6,-5-1 11,-21-1-225</inkml:trace>
  <inkml:trace contextRef="#ctx0" brushRef="#br0" timeOffset="66013.3441">20205 5519 207,'0'0'93,"0"0"-76,0 0-11,0 0 50,0 0-22,0 0 38,0-46-22,0 46-24,0 0-7,0 0-19,0 23-34,0 8 34,1 11 2,6 6 10,3-2 1,3-4 6,7-6-17,1-4 1,2-11-3,0-6 3,-1-8 0,1-5-3,-1-2 0,2 0 6,-1-17-5,-1-7-1,0-6-1,-4-3 0,-8-1-1,-2 3 3,-4 10-1,-2 6 1,-1 9 0,-1 6 17,3 0-3,1 0-15,6 12-10,2 17-1,5 10 11,-3 8 14,-2 2 2,-6 4-7,-3 0 10,-3-2-14,0 0 3,0-2-1,0-5-4,-8-2-1,-3-7 2,-2-6-8,4-10 2,5-8 2,2-10 0,0-1 13,0-12-9,2-19 10,0-16-10,2-10-5,17-5 1,9-1-30,5 1 8,5 7-16,3 2 5,-5 9-14,0 10-12,-3 8-16,-4 10-43,-2 5-115</inkml:trace>
  <inkml:trace contextRef="#ctx0" brushRef="#br0" timeOffset="66763.4137">21339 5661 241,'0'0'85,"0"0"-85,0 0-1,0 0-5,0 0 4,0 0 0,16 0 4,2 0 14,4 0-11,7 0 32,5-5-6,5-8-24,4 1 3,2-2-10,0 0-34,-4 3-82,-8 1-95</inkml:trace>
  <inkml:trace contextRef="#ctx0" brushRef="#br0" timeOffset="67039.9562">21566 5460 319,'0'0'117,"0"0"-103,0 0-14,0 0-17,0 0 11,0 0 6,-20 107 7,10-62 15,4 4-20,0 0 2,3-6 2,3-6-6,0-9-27,0-6-52,0-5-40,7-9-86</inkml:trace>
  <inkml:trace contextRef="#ctx0" brushRef="#br0" timeOffset="67602.4231">21516 5342 128,'0'0'119,"0"0"-74,0 0-28,-98 4-15,71 10-2,0 6 0,0 3 55,2 4-31,1 6 5,0 10-29,3 13 0,2 10 14,5 5-14,4 0 4,10-8-4,0-9-2,10-9-7,13-10-1,8-8-4,8-6 6,1-7 8,4-7 0,5-7 0,0 0-3,0-10 1,0-10-2,-2-4-15,0-6 12,0-5-16,2-7 21,-4-9-1,-4-4-9,-11-4 7,-10 3 0,-10 5-50,-10 4 37,0 5 1,-18 4-13,-8 4-39,-7 5-9,-3 7 39</inkml:trace>
  <inkml:trace contextRef="#ctx0" brushRef="#br0" timeOffset="68909.7514">22168 5677 159,'0'0'105,"0"0"-105,0 0-8,0 0 6,0 0 4,0 0-1,33 49 17,-18-44-4,1 1 5,4-3 6,-1-3 0,4 0 8,-1 0-8,-1-9-9,1-6 4,-1-3-17,-3-2 3,-2-2 14,-3-4-14,-6-1 1,-1-2-3,-3-1 0,-2-2 2,-1-4-6,0 0 0,0-3 4,0 0-2,0 1 0,0 4-2,-3 3 2,0 6 0,-2 6 4,3 5-3,1 7 49,-2 4-5,1 3-10,1 0-37,-1 1-15,0 23 2,-1 18 13,-1 15 0,1 11 12,0 12 11,0 10 11,3 5-8,0-2-14,0-5 0,0-11-12,4-10 0,8-5-3,5-7 2,-1-6 1,4-6-2,-2-2 4,-2-4 6,-2-6-8,-4-10 0,-4-11-2,-3-5 2,-2-4 0,-1-1-6,0 0 6,0-17 1,0-11-1,0-10-13,-1-5-8,-7-5-50,-2-3 32,-1-1 6,-1 6 9,-2 2 18,3 7 2,1 5 4,5 3 7,5 5 7,0 1-4,10 2-10,15 0-4,8-1-3,7-1 6,2 0-28,2 6-76,-2 2-39,-8 2-16</inkml:trace>
  <inkml:trace contextRef="#ctx0" brushRef="#br0" timeOffset="69425.3519">22908 5228 207,'0'0'3,"0"0"0,0 0-3,0 0 0,0 0 13,-80 123 49,63-68 64,4 2-70,2 3-1,5 2-36,6-2-19,0-3-2,6-6-11,18-9 13,3-8 7,7-10-7,2-5 0,3-7 6,2-6-6,0-6-66,-2 0-42,-3 0-56,-5-10-3</inkml:trace>
  <inkml:trace contextRef="#ctx0" brushRef="#br0" timeOffset="70295.2055">23177 5457 120,'0'0'136,"0"0"-105,0 0-16,0 0 2,0 0 7,0 0 33,6-53-35,4 42-12,7 3 0,-4 1-3,3 4 5,0 2-12,1 1 0,3 0 5,-1 3-5,2 8 0,-4 1 0,-3 0 3,-3 1-3,-4 1 0,-2 0 0,-4 2 5,-1 2-5,0 3 0,-4 3 1,-10 2 3,-2-1 5,-1 1-5,1-4-8,3 0 7,1-8-6,4-4 3,4-6-5,4-4-3,0 0 0,0 0-7,0 0 15,3-17 17,11-7-17,6-3 3,4-4-5,4 2 7,4-1-8,-1 1 3,0 1 0,-1-3 3,-5 3-2,-3 1-1,-6 1 0,-7 5 4,-5 3-2,-4 5 1,0 4-3,0 3 21,0 3 7,-6 3-7,0 0-16,-4 0 8,-6 23-9,-1 11-1,-4 8 0,5 5 13,4-1-7,7-2-9,5-3 0,0-5 0,9-3 0,9-6-1,2-4-6,0-5-1,3-8-36,-2-7-37,4-3-52,-3 0-97</inkml:trace>
  <inkml:trace contextRef="#ctx0" brushRef="#br0" timeOffset="70748.3072">23726 5234 172,'0'0'130,"0"0"-108,0 0-16,0 0 33,0 0-8,0 0-18,-1-6-13,1 19 0,11 10 22,6 6 25,4 6-2,5 2-18,3 1 14,-2-2-12,-6-3-24,-5 0-3,-5-1 9,-10 2-4,-1 5 2,0 5-9,-18 3 8,-12 3-24,-8 0 5,-7-1-142,-1-6-1,1-9-54</inkml:trace>
  <inkml:trace contextRef="#ctx0" brushRef="#br0" timeOffset="75076.2764">23751 5057 11,'0'0'26,"0"0"10,0 0 0,0 0 6,0 0-6,88-16-16,-70 14 4,2-1-12,2 1-10,6 0 7,5 2 3,5-1 9,6-1-14,0-2 5,-1 1 5,-2 0-15,-6 0-2,-7 1 0,-7 2 7,-11 0-14,-5 0 1,-5 0-74,0 0-68</inkml:trace>
  <inkml:trace contextRef="#ctx0" brushRef="#br0" timeOffset="75732.4941">23572 5053 22,'0'0'40,"0"0"5,0 0-18,100 2 6,-76-2-5,-1 2-6,-1-2-17,-4 1-2,1 1 2,-3-2-4,-2 1-1,2-1-7,-1 0-28,3 0-12,-3 0-45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7:58:35.6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8214 1467 117,'0'0'82,"0"0"-43,0 0 24,0 0 11,0 0-30,0 0 11,25 0-33,-14-3-7,7-1 1,0 3-7,4 1-9,6 0 0,7 0 12,8 0-11,15 0-1,10-3 0,9-1 11,14-4-3,6 0-2,6 1-6,3-1 13,-2 1-11,-2 1-2,-4 0 0,-8 3-4,-13-2-1,-14 2 1,-12 2-24,-14-1-51,-7 2 12,-12 0-37,-8 0 5,-7 0 14,-3 0-29</inkml:trace>
  <inkml:trace contextRef="#ctx0" brushRef="#br0" timeOffset="739.2024">9556 1077 26,'0'0'106,"0"0"-62,0 0-41,0 0 2,0 0 25,0 0 14,14 34 2,-8-6 26,0 6-35,-1 10 51,5 5-14,1 4-43,-1 0 26,3 3-54,-5-2 10,-3 0 12,-5-3-22,0-1 39,0-4-38,0-1-1,0-1 14,0-5-11,0-1-6,-2-5 0,-1-3 6,0-6-23,3-6-5,0-9-49,0-9-31,0 0-124,11-18 53</inkml:trace>
  <inkml:trace contextRef="#ctx0" brushRef="#br0" timeOffset="1615.3916">9706 997 175,'0'0'58,"0"0"-55,0 0-1,0 0 21,0 0 1,0 0 16,69-26-15,-31 26-18,4 0 21,7 0-26,4 0 12,5 0 13,5 0-19,4 0-2,4 0-6,3 0 3,-3 0 2,-1 0-5,-1 3 0,-2 3-3,-7-2 6,-10 1-3,-12-2 0,-10 2 6,-10 0-15,-5-1 9,-7-1-7,-4 1 7,-1-2 3,-1 1 47,0-1-7,0-1-25,0 5 35,0 1-35,0 9-13,0 5 1,0 9 7,2 8-13,-2 8 10,0 7-10,0 4 48,0 0-43,-3-1-1,-2-4 28,-1-2-20,5-5-1,1-3-11,0-6 21,0-2-28,0-4 7,0-3 0,0-5-2,0-1 12,0-1-10,-10-3 1,-4-2 11,2-5 24,-7-1-19,-4-4-8,-2-4 26,-1-1-35,0 0 37,-6 0-37,-6-6 16,-7-4-31,-9-1 15,-5-1-17,-12-1 10,-9-1-53,-4-2 32,-4-1-6,6 0-23,9-1 28,10 2-76,8 1-71,5 1-77</inkml:trace>
  <inkml:trace contextRef="#ctx0" brushRef="#br0" timeOffset="2232.8429">10100 1126 179,'0'0'135,"0"0"-81,0 0 38,0 0-50,0 0 0,0 0-23,0-10-13,0 15-12,0 18 12,0 17 10,0 9 65,0 9-51,0-3-1,-3-2-13,3-8 1,0-7-17,0-7 0,0-7-3,0-3-10,0-6-19,0-5-30,9-7-35,0-3-149,4-11-49</inkml:trace>
  <inkml:trace contextRef="#ctx0" brushRef="#br0" timeOffset="2627.4272">10213 1322 245,'0'0'218,"0"0"-188,0 0-30,0 0 13,0 0-4,0 0-9,78 9 10,-51-7 16,3-2-14,-2 0-1,2 0-10,-5 0-1,-4-3-3,-3-9-27,-3-4-10,-2-2 29,-7-3 15,-3 0-4,-1 3 33,-2 1-29,0 7 25,0 4 12,0 4-4,0 1 56,0 1-63,0 0-5,0 5-25,0 22 0,0 12 0,0 9 16,-8 2-15,2-2 23,0-1-24,2-4 0,3 1 0,-2-4 17,-2 0-36,-4-1 3,-3-8-129,3-7-111,-1-12-153</inkml:trace>
  <inkml:trace contextRef="#ctx0" brushRef="#br0" timeOffset="3782.7998">8283 2838 107,'0'0'107,"0"0"-47,0 0-30,0 0 50,0 0-41,0 0-35,0 0 11,12 0 1,7 0 1,5 0 30,3 0-44,4 0 53,5 0-43,7 0-8,8 0 2,12 0-3,5 0-4,11 0 0,5 0 19,1 0-21,-5 0 2,-8 0 0,-6 0-11,0 0-28,3 0 39,2 0-10,-4 0 24,-6 0-20,-9 0 6,-13 0-23,-6 0-14,-11 0-48,-11 0 32,-8 0-50,-3 0-112</inkml:trace>
  <inkml:trace contextRef="#ctx0" brushRef="#br0" timeOffset="4400.0772">9551 2415 233,'0'0'118,"0"0"-33,0 0-73,0 0 16,0 0-26,0 0 12,-3 88 41,0-35 27,3 4-26,-3 1 4,3-1-60,0 4 31,0 0-31,0-1 18,0-1 6,3-7-24,0-3 0,-3-7-8,0-3 12,0-6-4,0-7 0,0-5-61,3-9 23,-1-11-123,2-1-163</inkml:trace>
  <inkml:trace contextRef="#ctx0" brushRef="#br0" timeOffset="5255.518">9709 2398 334,'0'0'29,"0"0"-21,91-27-15,-45 21 14,5 2-7,9 2 0,10 1 13,0-1-5,2 2 2,-8 0-6,-4 0 6,-11 0-3,-4 0-7,-4 0 0,-5 0 12,-3 0-18,-9 0 6,-9 2 0,-6-1-2,-2 1 18,-4 0-12,0 1-2,3 2 12,-1 1 3,2 1-17,0 3 11,1 0-10,1 2 15,0 4-12,3 2-4,-2 1 23,2 4-11,-3 1 0,-1 1-11,-5 4 31,-2 2-22,-1 1 25,0 1-1,0 0-32,0-3 33,0-2-35,0-6 7,0-4-15,0-1 22,0-4-14,0-2 0,2-4 12,-1 1-19,-1-1 7,0 2 0,0 2 6,0 1 16,0 0-21,-1 0 5,-5 0 14,-4-1-5,-6-1 2,-5-1-11,-4 0 4,-5 2 4,2-2-14,-2 0 0,0 0 17,-1-1-20,-2-1 3,-2-3 0,-2 1 4,-7 0 12,-7-3-16,-5 1 0,-2-3 14,3 0-4,3 0 1,6-3-10,4-9-1,3-2-16,2-2-15,1 1 8,9 1-68,5 6 58,8 0-78,4 3-90,3 0-180</inkml:trace>
  <inkml:trace contextRef="#ctx0" brushRef="#br0" timeOffset="6019.6974">9548 3028 125,'0'0'14,"0"0"3,0 0-1,0 0 41,0 0-9,0 0-1,-22 7-28,22-6-12,0 4-7,0-1 0,0 3 6,3-2 3,10 0-9,11-2 1,10-1 40,13-2-34,11 0-7,7-8-23,1-7-145,-3 0-24</inkml:trace>
  <inkml:trace contextRef="#ctx0" brushRef="#br0" timeOffset="9381.7116">9993 2490 87,'0'0'97,"0"0"-34,0 0 32,0 0 5,0 0-46,0 0 16,0 0-51,-3-1-11,3 1-7,0 10 21,0 11-4,0 7 28,0 4-39,1 1 35,1 2-31,0-2-9,1-3 2,-1 1 6,1-5-10,-3 0 0,3-2-2,-3-4-12,3-2 3,-3-6-76,0-6-87,0-6-138</inkml:trace>
  <inkml:trace contextRef="#ctx0" brushRef="#br0" timeOffset="9830.4175">10003 2641 186,'0'0'170,"0"0"-170,0 0 10,0 0-5,0 0-5,92-12 0,-66 12 21,-2 0-17,1 0 10,-1 0-14,-2 0 11,-2-2-25,1-4 14,-5-3-49,-4-2 38,2-2-29,-6-2 40,-2-3 0,-3-2 6,-1-1 41,1-1 0,-2-1 8,1 0 12,-1 4-24,-1 6 28,0 2-19,0 6-24,0 5 40,0 0-49,0 3-9,0 28-10,0 13 2,-6 14 20,-1-1 3,-1-3-16,1-6 5,4-6-14,0-3 0,2-3-2,-1-2-16,2-4 2,0-4-20,0-10-187,0-7-175</inkml:trace>
  <inkml:trace contextRef="#ctx0" brushRef="#br0" timeOffset="10954.2879">8365 3902 145,'0'0'78,"0"0"-72,0 0 42,0 0-12,0 0-35,0 0 17,21 12-10,1-4 60,5-4 23,7 2-74,8-1 20,6 1-37,7-2 8,3 2-16,11-1 15,4-2-7,6 1 5,-1-3 12,-5-1-18,-8 2 1,-7-2 0,-5 0-16,-1 0 13,-6 0-41,-9 0-15,-7 0-60,-13 0-10,-2 0 11,-9 0 25</inkml:trace>
  <inkml:trace contextRef="#ctx0" brushRef="#br0" timeOffset="11718.5623">9514 3591 17,'0'0'93,"0"0"-93,0 0 12,0 0 38,7 100 55,-4-52-22,-3 6 9,0 4-52,0-4 28,0 0-7,0-3-59,0 0 28,0 1-23,-1-3-7,-2 0 64,0-6-63,1-1 12,-1-3-13,0-1 19,0-3-24,3-3 5,-3-7-27,3-6 4,0-6-104,0-12-24,8-1-94</inkml:trace>
  <inkml:trace contextRef="#ctx0" brushRef="#br0" timeOffset="12705.692">9569 3643 244,'0'0'37,"0"0"-18,0 0-14,125-21-1,-74 12 37,1 1-35,2-1 21,-1 2 0,0-1-27,4 2 36,4 1-27,1-2-2,1 4 10,-2 2-13,-6 1-4,-6 0 0,-5 0 10,-7 0-16,-4 1 6,-5 4 0,-2 1-7,-3 1 8,-4 2-1,-2-1 0,-3-1 5,1 1-6,-5-2 1,-2 0 0,-1-1-2,-4-1 14,0-1-8,0-3-3,-3 1 18,0-1-17,3 0 1,-3 0 1,0 2 53,0-2-47,0 0 30,0 0-12,0 1-13,0-1 6,0 0-21,0 3 0,0 1-7,0-1 14,0 1-7,0 0 0,0-2 11,0 1-15,0-3 4,0 0 0,0 0 51,0 0-46,0 0 24,0 0-12,0 0 5,0 0-15,0 0-7,0 0 0,0 0-1,0 0 9,0 0-8,0 0 0,0 0 16,0 0-29,0 3 13,0 3 0,0 8-21,0 5 30,0 8-9,0 8 0,0 7 17,-3 5-25,-5 2 8,-5 4 0,-2 0-2,-3 1 12,2-3-10,-3 0 0,3-4 17,3-5-26,6-1 9,1-5 0,3-1-12,3-5 19,-2-2-7,2-2 0,0-7 16,0-4-26,0-5 10,0-6 0,0-2-16,0-2 30,0 0-14,0 0 0,0-13-46,0-5-10,0 0-127,0 0-150</inkml:trace>
  <inkml:trace contextRef="#ctx0" brushRef="#br0" timeOffset="13137.8581">9460 4373 59,'0'0'22,"0"0"-5,0 0 88,0 0-2,0 0-39,0 0-26,28 19-23,-4-8 64,12-2-46,15 0-22,13-3 16,12-3-8,12-2 11,6-1 20,3 0-44,3-5 9,-5-7-15,-8-2 22,-11 2-47,-21 3 21,-16 3-73,-15 0-1,-12 2-59,-9-3-45</inkml:trace>
  <inkml:trace contextRef="#ctx0" brushRef="#br0" timeOffset="13639.193">9960 3774 220,'0'0'136,"0"0"-79,0 0-57,0 0 10,0 0 66,0 96-21,0-61-17,0-2 9,0-3-47,7-1 30,-4-2-30,2-2 13,-4 3-17,1-5 5,-2 0-1,0-2 0,0-6-55,0-5-69,0-6-132</inkml:trace>
  <inkml:trace contextRef="#ctx0" brushRef="#br0" timeOffset="14109.2832">10023 3992 167,'0'0'220,"0"0"-184,0 0-17,0 0-3,0 0-4,0 0-10,72-33-2,-48 26 8,-1 0 6,2 3-14,-4 1 0,4 2 0,-5-1 1,2-1-7,-1-2-8,-4 1-29,0-3 40,-6-1-19,-5-1 22,1-3 16,-5-3-16,-1-3 45,1 0 15,-2 0-15,0 4 9,0 3-33,0 3 20,0 1 11,0 1-45,0 5 42,-2-1-30,1 2-17,1 0 10,0 14-12,0 17 0,-2 13-4,-2 6 24,1 0-14,0-2-6,-2-1 9,-1-4-19,-1-2 10,0-1 0,-1-4-1,-1-2-4,1-7-18,-3-8-114,-1-6-242</inkml:trace>
  <inkml:trace contextRef="#ctx0" brushRef="#br0" timeOffset="14980.0717">9758 4892 514,'0'0'0,"0"0"-152,0 0 133,0 0 14,0 0 5,0 0-87,12 13-4,-12-3 20,2 2 12</inkml:trace>
  <inkml:trace contextRef="#ctx0" brushRef="#br0" timeOffset="15211.8559">9827 5222 581,'0'0'19,"0"0"-19,0 0 0,0 0 94,0 0-89,0 0 3,0 1-8,0 3-32,0 0-76,0 3-30,-3 3-8,3-1-53</inkml:trace>
  <inkml:trace contextRef="#ctx0" brushRef="#br0" timeOffset="15428.016">9808 5537 407,'0'0'86,"0"0"-58,0 0-18,0 0 54,0 0 8,0 0-72,-3 0 0,3 0-22,0 0-74,0 0-51,0 0-75</inkml:trace>
  <inkml:trace contextRef="#ctx0" brushRef="#br0" timeOffset="15644.1824">9767 5764 505,'0'0'0,"0"0"-135,0 0 116,0 0 19,0 0 14,0 0-13,-22 16-2,10-13-60,-2-3-188</inkml:trace>
  <inkml:trace contextRef="#ctx0" brushRef="#br0" timeOffset="16746.4235">8195 6492 104,'0'0'19,"0"0"-17,0 0 74,0 0-11,0 0 0,0 0 0,61 0-18,-37 2 19,4-2-50,5 0 7,3 0 1,9 0-13,10 1-11,9 2 0,10 1 9,4-1 0,3 1-9,-5 0 0,6 2-4,-5-1 20,-5 1-16,-2-3 0,-4 0 9,-6-2-18,-1-1 9,-4 0 0,5 0-7,4 0 9,8 0-2,7 0 0,0 0 8,-3 0-11,-9 0 3,-9 0 0,-16 0-7,-12 0 4,-15 2 2,-14 3-39,-1-1-137,-13-1 104,-11 0-132</inkml:trace>
  <inkml:trace contextRef="#ctx0" brushRef="#br0" timeOffset="17384.9981">9788 6173 163,'0'0'80,"0"0"-54,0 0 14,0 0 67,0 83-14,0-39 4,0 2-67,-1 4 19,1 3-17,0 4-26,0 0 33,0 2-13,0-5 2,0-2-5,0 0-8,-12-4-3,4-3-12,-2-4 5,1-8-12,0-8 7,3-8-14,3-8 8,3-8-97,0-1-77,6-14-105</inkml:trace>
  <inkml:trace contextRef="#ctx0" brushRef="#br0" timeOffset="18202.376">9909 6163 333,'0'0'0,"0"0"-5,0 0 1,82-23 8,-48 22 37,7 1-19,5 0 14,6 0 2,5 0-28,-1 0 9,-3 1-19,5 2 7,-4 0 7,1-3-11,0 0-3,-6 0 17,-6 0-8,-13 0-5,-10 0-4,-8 0 1,-3 1-14,-3 3 13,-2-1 0,-2-2-9,-1 2 16,-1-1-7,0-1 6,0 2 3,0 5 23,0 2-23,0 5 14,-4 6-7,-5 8 3,0 7-19,-3 5 0,1 7 1,2 2 10,1 1-6,0 3 14,0 0 27,1 2-43,-3 0 66,4-1-49,1-1-8,2 1-9,2-4 0,1-7-3,0-8 0,0-8 21,0-4-22,0-7 1,0-5 0,0-6-15,-2-3 21,1-3-6,-5 0 13,3 0 6,-3 0 13,-6-11-32,-1 1 0,-6-2-12,-4 1 12,-6-1 0,-8 3-2,-6-1 10,-2 0-9,0 2 1,-7-3 0,-6 2-25,-9-2-21,-9 1-3,-7-2 37,-5 0-71,5-2 63,10 2-23,16 2 37,20 1-24,13 1 30,16-1-179,8 2-125</inkml:trace>
  <inkml:trace contextRef="#ctx0" brushRef="#br0" timeOffset="18819.6371">10114 6298 280,'0'0'97,"0"0"12,0 0-71,0 0 20,0 0-58,0 0 19,0 66 43,0-22 5,0 3-49,-2-4 46,-1 0-59,2-7 5,1-3-10,0-6 26,0-3-28,0-2 2,0-2-26,0-5 15,-2-5-58,2-5-51,0-5-98,0 0-28</inkml:trace>
  <inkml:trace contextRef="#ctx0" brushRef="#br0" timeOffset="19267.6078">10125 6505 212,'0'0'63,"0"0"-56,0 0 4,0 0 8,88-13 12,-62 10 2,4 1 17,0-1-44,-5-1-5,-4 4 0,-5-1 13,-4-2-14,0-2 0,0-2 1,-2-2-2,-2-5 11,-5-1 17,0 0 50,-3-3-16,0 1 13,0 2-24,0 4-16,0 3 15,0 3-44,0 2 20,0 3 7,0 0-21,0 0-17,0 11 6,0 19-11,0 13 0,0 7 22,-3 0-3,-2 0-2,-2-7 10,1-1-12,-4-2-4,-1-3 0,2 1-8,-4-2 14,1-6-8,-3-5 2,9-6-54,-2-6 31,5-8-89,2-5-140,-1 0-112</inkml:trace>
  <inkml:trace contextRef="#ctx0" brushRef="#br0" timeOffset="22017.7451">7110 1387 112,'0'0'99,"0"0"-43,0 0 5,0 0 44,0 0-63,0 0 9,-55-47-1,46 40-46,-4-1 34,-2 1-36,-5 1 3,-3 1-3,-5 3 9,-3 1-11,-3 1 0,0 0 6,-1 0-13,4 0 7,0 9 0,4 1-3,4 7 8,-2 5-5,6 9 0,-2 5 6,3 5-16,2 5 13,-1 5-3,4 2 3,4 1 13,0 0-16,4 1 0,5 0 0,0 0-7,0 2 8,15 0-1,3 2 0,-1-2 18,-1-1-18,-1-4 0,-5 5-2,1 3-16,-2 4 15,1 3 3,2 0 3,6 0 14,-2 1-9,2 1-8,-3 2 11,0 3-1,-3 1-10,2 0 0,0 2 1,-3 0 21,-5 1-16,-2-1-3,-1-4 7,-3-4 1,0-6-11,0-2 0,-10-4-1,-4-1 14,-5-6-13,-2-6 0,-4-4 5,-4-5-25,-5-2 20,-2-3-19,-5-4 12,-1-7-62,4-7 43,4-7 1,4-5 15,11 0 3,5 0 7,4-10 0,1-3 25,6 0-17,3-1 16,0 1-24,0 1-1,6 1-7,8 2 10,0 1-2,0 3 27,4 0-14,1 5-4,-1 0-9,0 0 4,-3 0-15,-2 2 11,-1 9 0,-1 5-5,-1 2 25,-1 6-20,-3 0 0,2 3 10,-1 3-19,-3 2 9,1 7 0,-5 7-1,0 5 15,0 7-14,0 2 23,-9 9-13,-1 8 14,-1 6-24,3 4 12,-2 0-11,0 4 22,-1 1-23,-2 1 0,1-2 6,-3 2-11,0 0 5,-3 0 0,0 5-2,-7 4 20,-5 0-18,0 3 0,0-5 3,2-3-14,4-5 11,3-4 0,3-3 0,3-7 17,2-8-17,4-4 0,4-8 2,4-4-18,1-3 16,0-2 0,3-3 0,11 2 16,0 3-18,3 4 2,8 1 0,2-2-14,6-3 15,0-7-1,3-7 0,1-6 11,3-6-11,3-10 0,8-11-2,10-4-19,15-14-29,12-21-77,3-15-155</inkml:trace>
  <inkml:trace contextRef="#ctx0" brushRef="#br0" timeOffset="23764.3476">2585 4098 189,'0'0'79,"0"0"-1,0 0 9,0 0 0,0 0-47,0 0 32,-22-21-20,22 10-39,0-1 34,0-3-47,0-3 0,0 0 4,10 1 4,4 2-8,-1 3 0,2 3 11,6 4-17,-2 4 6,4 1 0,0 0-22,3 18 15,-5 7 7,-2 9-1,-7 2 22,-3 2-26,-6-2 5,-3-3 0,0-3-9,0-5 18,0-2-9,-6-7 0,2-3 14,1-8-19,1-3 5,2-2 0,0 0 7,0-12 6,0-14-13,6-6 0,9-6 7,5 0-18,0 2 11,1 6 0,0 6-17,0 4 20,3 7-3,-2 2 0,1 7 13,-4 4-34,2 0 21,-6 7-1,1 13-22,1 2 33,-3 1-10,0 1 0,2-1 24,-1 1-35,0-3 11,2-3 0,-1-3-11,-1-5 11,3-3-11,0-7-74,6 0-195</inkml:trace>
  <inkml:trace contextRef="#ctx0" brushRef="#br0" timeOffset="26259.6208">3868 4266 10,'0'0'45,"0"0"-8,0 0 16,0 0 21,0 0-46,0 0 27,48 12 13,-35-12-11,-1-2 32,2-9-73,5-4 1,-1-5 0,-3-5-1,6-4-16,-6-7 0,-2-4 13,-1-2-6,-1-4-7,-1-2 0,-1-2 22,0-1-9,-2 2-13,1 2 0,-4 5 13,-1 2-12,-1 3 4,-2 5 5,1 3 31,-1 10-31,0 7 9,0 8-19,0 2 16,0 2-22,0 0 6,0 0 0,0 6-24,0 15 38,0 11-14,0 7 0,0 6 8,0 6-7,0 3-1,0 0 0,0 2 7,0-5 9,0-4-16,0-5 0,0-6 3,0-3-13,0-3 10,5-4 0,5-4-1,-1-4 9,3-2-8,3-8 0,2-1 3,0-7-22,4 0 19,2 0-18,-1-8 13,-1-5-40,-6-4 31,1-1-11,-4 0-21,-3 0 21,-2 1-9,-4 1 34,-1 0-1,-2 3 15,0 0-13,0 2-1,0 1 11,0 2 12,0 2-22,-2 1 2,1 4 15,1 0-6,-2 1-2,2 0-10,0 0 13,0 0-35,0 0 14,0 0 3,0 1-10,0 8 28,5 0-13,-2 1 0,3 1 1,2-1-6,-1 1 5,-3-2 0,2-1-1,-1-2 14,-2-4-13,0 2 0,0-3 1,1 1-9,-1-2 8,3 0 0,2 0 9,2 0 9,5 0-18,0-8 0,4-2 6,2-4-10,-1-1 4,2 0 0,-1 0-1,-3 4 7,1 3-6,-4 0 0,-3 3 3,0 4-18,0 1 15,-2 0 0,1 0-8,-1 1 6,1 10 2,-2 2 0,1 2 1,-4 4 27,0 0-25,-3-1 10,0 0 9,0 1-10,2-6 0,-4-1-12,-1-3 7,0-3-12,0-3 8,0-2-3,0-1 4,0 0 15,3 0-12,-3 0-4,1-10 8,4-5-22,1-4-16,4-3 15,2 1 10,5 0-7,-1 1 9,-1 2 0,3 4 0,-3 3-14,-2 2 14,-1 3 0,0 1 0,0 5 11,-3 0-16,4 0 5,-4 2-8,0 10-3,3 0 20,-6 0-9,2 2 20,-5-1-11,-3 0 19,0 4-22,0-2 2,0 2 1,-5-4-4,-4-1-5,6-4 0,-4-3 18,7-5-18,0 0 0,0 0 1,0 0 7,0-5-8,0-10 0,0-5-3,13-4-26,4 0 28,2 0-29,2 2 0,-5 4 15,-1 2-7,0 6 22,0 1-6,0 3 5,1 1-14,-1 3 10,-4 2-7,4 0-9,-6 10 0,-2 7 21,0 1 9,-4 4-2,2-1 22,-2 0-28,0-1 6,5-4 16,0-1-17,1-3-6,2-4 0,-1-1 19,2-2-15,0-4-4,0 1 2,3-2 2,1 0 3,1 0-7,2-8 0,-1-5 20,-3-4-23,-1-4 3,-1-5 0,-3-4-26,2 0 12,-6 2-19,-1 3 23,-5 6 7,0 4 3,0 6 0,0 5 0,-3 2 65,-2 2-37,-2 0-9,1 2-19,3 16 1,-2 4-4,2 4 3,3-2 0,0 2-10,6-5 16,9-3-6,-1-3 0,2-4 9,-1-4-9,4-6 0,4-1 8,7 0 8,3-16-9,5-10-7,-2-5 0,1-4-2,1 1-2,-4 6 4,-7 7 0,-5 7-4,-10 9 22,-3 5-18,-6 0 0,3 3 19,0 16-19,-1 5 26,-1 3-22,-1 2 35,-3-1-30,1-2-9,-1-2 0,0 0 18,0-3-20,-10-1 2,-13-4-31,-12-3 13,-4-6-122,-9-6-258</inkml:trace>
  <inkml:trace contextRef="#ctx0" brushRef="#br0" timeOffset="27011.3783">4426 3679 326,'0'0'142,"0"0"-47,0 0-12,0 0 19,0 0-63,0 0-32,0 0 17,-6 0-14,6 0-10,0 0 0,0 0 11,0 0-22,0 0 11,0 0 0,0 0-22,0 0 18,0 0-20,0 0-14,0 0-178,0 0-215</inkml:trace>
  <inkml:trace contextRef="#ctx0" brushRef="#br0" timeOffset="27431.3844">3965 3884 99,'0'0'106,"0"0"-103,0 0 53,0 0 4,106 0 7,-63-2-8,5-2-59,7-1 48,2-2-48,-2 1 1,4-2 1,-1 1 4,-5 1-6,-4 1 0,-10 3-27,-12 2-29,-12 0-81,-10 0-69</inkml:trace>
  <inkml:trace contextRef="#ctx0" brushRef="#br0" timeOffset="28818.9262">3764 3884 24,'0'0'62,"0"0"-13,0 0 24,0 0-8,0 0-46,0 0 2,0-4-21,0 4 4,10 0 13,5-2-11,4 0 18,6-2-9,6-1 3,4-2-8,4-1-10,-1 1-16,-1-1-6,-1 3-77,-6 0-43</inkml:trace>
  <inkml:trace contextRef="#ctx0" brushRef="#br0" timeOffset="38404.1726">10995 1397 19,'0'0'66,"0"0"5,0 0-27,0 0 26,0 0-27,0 0-23,84 0 34,-78 0-51,-3 0 21,0 0-6,-2 0-11,-1 0 3,2 0-10,-2 0 0,0 0-4,0 0 4,0 0 0,0 0-49,-12 0-99,-8 5 30,-2 3 41</inkml:trace>
  <inkml:trace contextRef="#ctx0" brushRef="#br0" timeOffset="38905.547">10995 1397 5,'-72'32'59,"64"-32"2,0 0-27,-1 0 19,3 0-7,-1 0 3,2 0 21,2 0-21,-1-1-28,1-1 17,0 2-37,-2 0 8,1-2-9,0 2 10,-1 0-13,2 0 3,2 0 0,1 0 1,-2 0 12,2 0-13,0 0 2,0 0 8,0 0-10,0 0 0,0 0 0,0 0-7,0 0 10,0 0-3,0 0 0,0 0-5,0 0-6,0 0 11,0 0 0,0 0-10,0 0-2,0 0 12,0 0 0,5 0 12,9 0-12,6 0 7,14 0-7,11 2 34,10 1-34,5 0 20,2-2-20,4 1 9,1-1-8,8 1-1,11-2 0,5 0-4,6 0 15,-4 0-11,-7 1 0,-15 4-18,-19 0-5,-21-1-69,-18 2-2,-11-1 30,-2-1-9,-4 1 28,-13-4-80</inkml:trace>
  <inkml:trace contextRef="#ctx0" brushRef="#br0" timeOffset="39923.8275">10683 2746 110,'0'0'122,"0"0"-111,0 0 19,0 0 11,0 0-37,0 0 8,0 0-8,58 0 54,-28 0-4,5 0-41,7 0 15,8 0-21,13 0 2,10 0-1,9 0-7,6 0-1,0 0 4,-9 0 4,-10 0-8,-15 0 0,-13 0-13,-14 0-17,-12 0-67,-9 0-18,-6 3-13,0-2-13</inkml:trace>
  <inkml:trace contextRef="#ctx0" brushRef="#br0" timeOffset="40804.1123">10618 3867 6,'0'0'37,"0"0"-10,0 0 41,0 0-20,0 0-14,0 0 20,23 21-15,-15-19 3,-5 1 1,5 0-27,-4-1 16,2 1-13,3 1-2,4 0 25,10 1-12,8-3 12,11-1 8,19-1-46,12 0 15,9 0-9,6 0-10,0-8 10,-3 0-4,-4-3-6,-7 2 0,-8 3 20,-9 0-32,-17 3 12,-13 3-65,-15 0-24,-6 0-113,-6 0-57</inkml:trace>
  <inkml:trace contextRef="#ctx0" brushRef="#br0" timeOffset="41987.4295">10670 6492 0,'0'0'53,"0"0"-1,0 0-19,0 0 34,0 0 27,0 0-35,100 13 19,-67-13-29,7 0-32,11 0 9,14-7-26,12-3 7,9-1 19,5 1-18,-6 0-1,-4 5-7,-11-3 6,-15 3-13,-12 2-79,-13 1-77,-9 0-24</inkml:trace>
  <inkml:trace contextRef="#ctx0" brushRef="#br0" timeOffset="47500.7852">17160 3184 241,'0'0'111,"0"0"-67,0 0-30,0 0 61,0 0-47,0 0 3,0 0 32,106-3-53,-63 3 22,9 0-21,2-2 6,3-1-10,-5 0-7,-10 2-19,-9 1-22,-11 0-120,-10 0-57</inkml:trace>
  <inkml:trace contextRef="#ctx0" brushRef="#br0" timeOffset="47801.6112">17315 3310 113,'0'0'211,"0"0"-191,0 0 8,0 0 17,0 0 25,0 0-2,67 5-56,-38-5 16,1 0-22,-2 0 11,-3 0-32,-6 0 15,-7 0-98,-7 0-77,-5 5-132</inkml:trace>
  <inkml:trace contextRef="#ctx0" brushRef="#br0" timeOffset="48017.7835">17204 3434 129,'0'0'75,"0"0"-47,0 0 79,84 13 0,-55-11-55,5-1 17,6-1-46,5 0 3,1 0-26,2 0-5,-1 2-13,-5 1-34,-7 1-69,-11-1-169</inkml:trace>
  <inkml:trace contextRef="#ctx0" brushRef="#br0" timeOffset="48835.1042">18820 2866 368,'0'0'81,"0"0"-47,0 0 38,0 0-25,0 0 39,0 0-53,0-15-20,0 22-23,2 16 10,-1 11 0,-1 9 34,2 4-24,-2 1-6,2 0-4,1 2 14,1-2-20,0-3 6,1-1 0,-2-4-5,0-3-103,-3-4 30,0-8-161</inkml:trace>
  <inkml:trace contextRef="#ctx0" brushRef="#br0" timeOffset="49273.9748">18899 3179 334,'0'0'103,"0"0"-103,0 0 0,0 0 59,0 0-47,105-60 6,-75 57-18,3 2 10,-4-1-25,-3 1 15,-4-4-51,-2-1 9,-3-4-21,-1-4 36,0-1 3,-6-2-34,-4 1 43,0 0 15,-6 0 32,0 2 42,0 3-23,0 1 54,0 6 2,0 3-35,0 1-5,0 0-67,-3 3-11,3 18 10,0 8 2,0 5-1,0 0 8,0 4-1,0 0 15,0 1-22,0 0 0,0-1 0,0-5 10,0-3-20,0-6 4,0-3-76,3-6-65,3-7-79</inkml:trace>
  <inkml:trace contextRef="#ctx0" brushRef="#br0" timeOffset="50243.6803">20080 2937 205,'0'0'176,"0"0"-161,0 0-3,0 0 27,0 0-39,0 0 36,-68 73 17,37-44-29,0 0 37,-1 1-39,1-1-15,3-2-2,4-2 6,3 0-22,6-3-2,-3-4-82,3-1 7,-2-7-92</inkml:trace>
  <inkml:trace contextRef="#ctx0" brushRef="#br0" timeOffset="50554.9085">19780 2949 194,'0'0'134,"0"0"-47,0 0-56,0 0-16,0 0 31,0 0 3,60 54 3,-43-22-3,3 3-48,1 2 30,-1 3-25,-1-1 1,-3-3-3,-1-4 12,-2 0-20,-1-5 4,-3-1-45,3-8 44,-5-8-97,1-3-49,2-7 7,1 0-104</inkml:trace>
  <inkml:trace contextRef="#ctx0" brushRef="#br0" timeOffset="51062.7783">20151 2752 208,'0'0'65,"0"0"-32,0 0 14,-100-56-19,70 52 39,-4 4-39,-2 0 17,-1 1 20,-2 19-42,4 7 28,0 14-24,4 8-21,1 7 30,6 6-31,4 0 0,4 2 11,4-1-2,8 1-10,2-6-4,2-4 3,3-8-18,17-4 15,8-9 0,8-6-11,7-9 26,7-7-15,6-10 0,4-1 10,3-8-8,-1-17-2,-1-8 0,-3-11-5,1-10 12,-6-8-14,-8 1 6,-13-1-17,-16 6 7,-13 6-2,-3 6 13,-12 3 0,-9 5 5,-6 4-20,-1 9-38,-4 8-125,-2 8-116</inkml:trace>
  <inkml:trace contextRef="#ctx0" brushRef="#br0" timeOffset="51510.7234">20796 2779 570,'0'0'80,"0"0"-80,0 0 17,-9 92 42,-2-42-7,1 1-35,5-2 28,5 3-38,0-1-7,0-2 0,0 0 19,0-10-19,5-5 0,0-5 2,0-8-23,0-6-55,1-10-105,1-5-170</inkml:trace>
  <inkml:trace contextRef="#ctx0" brushRef="#br0" timeOffset="51942.9429">20863 3042 580,'0'0'2,"0"0"-2,0 0 0,0 0 13,0 0 21,0 0-32,61-45 25,-29 42-20,6 1-7,-1-2 0,2-1 15,0 1-15,-3-3 0,-5-4 0,-5 1-22,-6-5 0,-3 0 22,-8-4-8,-3 1 28,-5 2-3,-1 1 25,0 4-8,0 4 56,0 2-81,0 5 33,-3 0-34,-1 0 12,-5 20-25,-4 11 5,0 9 0,0 0 0,6 2 3,2 0-3,2 1 0,2 2 17,1-2-21,0 0 4,0-6 0,-2-4-10,1-7 10,-3-5-23,3-6-18,1-7-116,0-5-97,9-3-169</inkml:trace>
  <inkml:trace contextRef="#ctx0" brushRef="#br0" timeOffset="52381.7736">21958 2887 434,'0'0'80,"0"0"-20,0 0 25,0 0-25,0 0-22,0 0-38,-28 28 0,-4 6 0,-5 4 21,-5-1 2,4 1-22,0-2 7,5-1-13,5 1 6,0-3-2,1-2-1,-1-5-40,5-8 15,2-4-89,5-10-110,4-4-163</inkml:trace>
  <inkml:trace contextRef="#ctx0" brushRef="#br0" timeOffset="52682.5504">21613 2955 92,'0'0'102,"0"0"-53,0 0 50,0 0 44,0 0-41,39 112-29,-27-73-2,4 0-70,4-1 38,1-4-39,3-1 2,1-2-2,0-6 0,-2-4 0,-4-4 0,-1-9-47,-5-1-24,1-4-64,-4-3-60,1-2-85</inkml:trace>
  <inkml:trace contextRef="#ctx0" brushRef="#br0" timeOffset="53230.7908">22047 2707 327,'0'0'172,"0"0"-67,-116-36-58,68 30-34,2 3 56,9 3-31,7 0-26,5 0 6,-2 10-16,-6 12-2,-4 12 0,-4 5 14,-3 8-14,3 5 0,5 5 1,3 5-2,5 0 5,7-2-4,11-2 0,8-3 14,2-4-14,8-6 0,13-4 0,1-3-9,5-7 13,5-3-4,5-7 7,6-10 6,6-6-2,10-5-11,8-3 3,10-18 4,-2-6-4,-5-8-3,-11-4 0,-12-9 3,-10-3-7,-5-6 4,-7-2 0,-7 3-2,-6 0 8,-6 2-6,-5 3 0,-1 1 7,0 8-23,-3 9-1,-10 9-55,-8 9-36,-6 6-274</inkml:trace>
  <inkml:trace contextRef="#ctx0" brushRef="#br0" timeOffset="54249.1497">22670 2753 254,'0'0'169,"0"0"-58,0 0 0,0 0-63,0 0-10,0 0-38,0 32 13,-8 10-13,-4 10 14,-1 0-11,2-1 39,1-2-34,4-4-8,1-4 0,5-1 15,0-4-39,0-4 23,0-8-63,0-8-30,4-10-115,-4-6-107</inkml:trace>
  <inkml:trace contextRef="#ctx0" brushRef="#br0" timeOffset="54703.6775">22667 3034 267,'0'0'172,"0"0"-152,0 0-4,0 0 15,101-21-9,-71 18-19,3 1 17,-2 0-11,1 1-9,-4-4 0,-4-1 9,1-3-26,-1-3 5,-3-4-53,1-5 24,-4-2-36,-6 0 69,-4 1 1,-7 1 14,-1 4 50,0 2-2,0 5 26,-3 2 44,-1 3-71,0 5 16,3 0-44,-4 4-7,-2 23-28,-5 13 9,0 7 0,-1 3 13,1-5-1,3-1-12,-3-4 0,3-1 20,-2 2-24,0-3 4,2-5 0,1-3-9,3-6-15,5-8-7,0-3-69,0-11-183,14-2-51</inkml:trace>
  <inkml:trace contextRef="#ctx0" brushRef="#br0" timeOffset="55104.6598">23802 2908 220,'0'0'165,"0"0"-165,0 0 16,0 0-16,0 0 69,0 0-17,-80 98 32,44-63-62,-3 1 9,-3 2-25,5-5 11,-1 2-14,4-4-3,0-2-6,1-5-1,6-9-70,5-8-55,8-5-102</inkml:trace>
  <inkml:trace contextRef="#ctx0" brushRef="#br0" timeOffset="55374.2272">23436 2943 204,'0'0'162,"0"0"-128,0 0-17,0 0-11,0 0-5,0 0 29,44 47 21,-35-9 7,-3 2-7,1 4-38,1-2 24,2-3-37,2-3 0,3-6 0,-2-4 0,-1-2-35,2-6-55,-4-3-13,-1-6-13,1-6-135</inkml:trace>
  <inkml:trace contextRef="#ctx0" brushRef="#br0" timeOffset="55890.8794">23728 2743 125,'0'0'98,"-80"-12"-66,30 12 13,-3 0 87,0 11-59,5 10 16,6 5-3,5 9-80,7 4 18,3 6 0,6 5-19,6 5 19,4 2-15,5 3 6,6-1-6,0-5 4,4-8-13,18-7 0,7-5 5,3-9-13,4-7 8,9-9 0,6-7-2,7-2 22,5-3-20,1-17 0,-1-7 3,-5-6-18,-6-6 15,-7-4 0,-11-1-8,-10 2 17,-8 2-9,-11 3 0,-5 2 14,0 0-22,0 0 8,-12 3-8,-2 2-6,-3 4-81,-3 3-111,-5 9-230</inkml:trace>
  <inkml:trace contextRef="#ctx0" brushRef="#br0" timeOffset="56407.8534">24420 3306 437,'0'0'35,"0"0"-35,0 0-4,0 0-35,0 0 26,0 0-58,6 6-19,0-5-85</inkml:trace>
  <inkml:trace contextRef="#ctx0" brushRef="#br0" timeOffset="56623.9163">25001 3289 332,'0'0'241,"0"0"-212,0 0-25,0 0-4,0 0-7,0 0-109,16 6-115,-8-6 61</inkml:trace>
  <inkml:trace contextRef="#ctx0" brushRef="#br0" timeOffset="56855.7015">25415 3327 465,'0'0'100,"0"0"-82,0 0-16,0 0-2,0 0 0,0 0 0,3 14-2,3-14-72,-2 0-150,2 0-38</inkml:trace>
  <inkml:trace contextRef="#ctx0" brushRef="#br0" timeOffset="57056.2468">25730 3299 616,'0'0'64,"0"0"-64,0 0 0,0 0 8,0 0-8,0 0-30,37 4 3,-25-4-164,-5 0-249</inkml:trace>
  <inkml:trace contextRef="#ctx0" brushRef="#br0" timeOffset="57895.9995">26902 2827 79,'0'0'165,"0"0"-63,0 0-34,0 0 18,0 0-1,0 0-76,0 0 13,-54 56 20,23-21-13,-2 2 33,3 2-61,1-4 2,3 1-3,1-5 23,-3-2-44,-1 1 21,-2-4-55,0-3-13,2-7-160,5-8-20</inkml:trace>
  <inkml:trace contextRef="#ctx0" brushRef="#br0" timeOffset="58212.3268">26566 2915 347,'0'0'204,"0"0"-190,0 0-14,0 0-4,0 0 4,0 0 2,13 73 37,-9-38-31,2 1 53,4 1-55,2 1 11,3-2-17,-1-2 17,2-6-20,-1-6 3,1-4-55,-2-5 1,0-7-83,-1-6-56,-1 0-76</inkml:trace>
  <inkml:trace contextRef="#ctx0" brushRef="#br0" timeOffset="58729.1898">26884 2711 285,'0'0'134,"0"0"-111,0 0 37,-97-42 41,66 42-77,-2 0 34,-3 0-46,-5 18-3,-3 8 24,-3 6-30,-3 7-3,1 4 0,3 4 22,3 2-22,7 3 0,5-1 0,8 1-11,13 1 11,10-1 0,0-4-6,13-7-4,19-6 10,9-8 0,9-4 1,6-11 8,10-6-1,4-6-8,-3 0 0,-4-10 9,-8-9-9,-9-3 3,-5-5 3,-8-5 16,-5-5-7,-3-7-6,-4-3-8,-5-1 25,-1 0-27,-6 0 1,-3-1-61,-6 5 33,0 4-159,-9 8-160</inkml:trace>
  <inkml:trace contextRef="#ctx0" brushRef="#br0" timeOffset="59384.2248">27678 2694 415,'0'0'166,"0"0"-116,0 0 23,0 0-73,0 0 13,0 0 16,-25 118-10,13-65 22,0 1-8,4 0-18,1-4 0,0-3-15,2-2 1,1-5-7,-2-4 8,-1-4-2,0-8 0,3-6-16,1-6 4,3-6-55,0-6-138,0 0-75</inkml:trace>
  <inkml:trace contextRef="#ctx0" brushRef="#br0" timeOffset="59816.6255">27676 2978 364,'0'0'184,"0"0"-165,0 0-19,0 0 0,0 0-1,94-3 16,-61 3-14,0 0-1,-2 3 0,-1-3-7,-1 0 7,-4 0-12,1-6-22,-1-11-19,0-2 52,-3-5-11,-2-5 12,-2-4 18,-4 3-17,-6 2 18,-3 7 41,-5 7-12,0 4 42,0 6-29,0 4-23,0 0-1,-2 12-37,-11 17 0,-4 11-5,1 5 18,1 2-10,2 1-3,2-2 0,1-3-3,-2 2 8,3-3-5,1-1 0,-2-2 13,3-6-34,1-4 21,-2-8-88,3-4-129,4-12-250</inkml:trace>
  <inkml:trace contextRef="#ctx0" brushRef="#br0" timeOffset="60819.074">18223 4584 379,'0'0'227,"0"0"-164,0 0-62,0 0 43,0 0-36,0 0 8,23-6-16,-1 6 2,5 7 5,5-1 6,0 0-4,3 0-9,1 0 0,1-1-27,-6-1-53,-8 1-116,-12-1-214</inkml:trace>
  <inkml:trace contextRef="#ctx0" brushRef="#br0" timeOffset="61003.9846">18137 4771 236,'0'0'56,"0"0"-56,0 0-13,0 0 13,0 0 68,0 0 21,99 29-45,-55-29 15,1 0-54,-1 0-5,2 0-50,-3 0-236</inkml:trace>
  <inkml:trace contextRef="#ctx0" brushRef="#br0" timeOffset="61583.518">19213 4319 325,'0'0'188,"0"0"-156,0 0-32,0 0 3,0 125 36,0-62 47,0 5-40,0-5 37,0 0-82,0-1 30,0-3-31,4-1 26,4-4-32,-2-5 6,-1-6 0,2-7-11,-3-7 5,2-8-13,-1-8-26,2-6-142,2-7-86</inkml:trace>
  <inkml:trace contextRef="#ctx0" brushRef="#br0" timeOffset="62022.3841">19329 4812 382,'0'0'174,"0"0"-174,0 0 2,0 0-20,82-46 27,-50 41-9,1 2 0,2-1 12,-1 1-20,4 0 8,1-3-2,4-2-11,-1-2-43,0-7 0,-3-2 5,-6-6-41,-10-1 73,-8-3 19,-8 0 2,-7 4 83,0 4-23,-4 3 52,-8 4 31,0 2-108,6 5 38,1 5-46,5 2-21,0 3-8,-1 25-5,-2 13 5,-3 13 11,3 3 4,2 2 3,-1-2-7,2-1-10,0-2 17,0-4-9,0-6-9,0-5 0,0-4-30,-3-9 15,-1-3-72,1-11-72,0-6-142</inkml:trace>
  <inkml:trace contextRef="#ctx0" brushRef="#br0" timeOffset="63779.2044">20381 4182 141,'0'0'257,"0"0"-161,0 0-35,0 0-44,0 0 10,0 0-18,-6 36-9,-6-9 45,-3 0-38,-3 0 29,-4 2-31,-5-2 10,-2 2-9,0-4-6,0-1-28,4-4-51,3-5-116,5-4-34</inkml:trace>
  <inkml:trace contextRef="#ctx0" brushRef="#br0" timeOffset="64080.0083">20211 4165 307,'0'0'213,"0"0"-174,0 0-29,0 0-10,0 0 1,0 0 22,28 75 14,-15-40-14,1 4 1,4-1-13,-2 1-7,2-4-4,0-5 11,-1-3-25,-4-6 14,2-3-67,-1-6 24,0-4-68,1-8-101</inkml:trace>
  <inkml:trace contextRef="#ctx0" brushRef="#br0" timeOffset="64615.5075">20406 4045 319,'0'0'36,"0"0"0,0 0 18,-85-18-31,49 18 23,-5 5-29,0 12 5,3 6 27,3 4-26,4 5 25,4 4-34,6 3-5,5 3 2,2 6-6,5 3-5,5 2 5,4 1 4,0-7-9,13-5 0,13-6 4,7-6-10,2-4 6,6-11 0,5-8-2,6-7 22,2 0-16,0-12-4,-4-10 2,-3-8-6,-4-5 4,-6-5-2,-3-4 2,-7-1 4,-10 0 15,-7 3-19,-10 3 8,0-1-29,-13 4 15,-10 0-74,-2 4-130,1 4-220</inkml:trace>
  <inkml:trace contextRef="#ctx0" brushRef="#br0" timeOffset="66138.9293">20856 4226 98,'0'0'86,"0"0"-29,0 0 41,0 0-23,0 0-26,0 0 6,16-54-22,-10 51-17,1-1 30,2 4-38,5 0 6,-2 0 4,4 5-4,-1 8-8,1 4-5,-2 1 9,-1 1 2,-4 1-7,-3 3-3,-4 0 13,-1-2-4,-1-2-7,0-2-4,0-4 8,0-2-10,0-4 4,0-4-2,0-1 0,0-2 17,0 0-17,0 0 17,0 0-8,0-11 47,2-8-56,8-7 0,5-3-1,9-2 5,1-1-4,3 7 0,-1 3 0,-6 12-12,-4 6 12,-4 4 0,0 0-2,-1 7-10,5 12 12,-2 4 0,1-1 0,-1 3-6,1-4 6,-4-1 0,-1-2-1,-1-4 8,-2 0-16,-2-3-7,0-4-88,0 1-68,-1-4-182</inkml:trace>
  <inkml:trace contextRef="#ctx0" brushRef="#br0" timeOffset="70897.1878">5530 9025 67,'0'0'153,"0"0"-36,0 0-33,0 0-13,0 0 6,0 0 5,0 0-59,9-27 39,-9 27-31,0 0-30,0 0-1,3 6-10,3 15 10,3 8-10,3 6 34,0 7-25,1 3 1,-2 8 0,-2 0 6,1-1 0,2-5-6,2-5 1,-1-6 20,4-4-23,-3-4 2,-3-5 0,2-7-6,-4-3 6,-3-6 0,2-6-3,2-1-3,2-2 6,9-22 0,4-11 9,5-7-19,0-5 10,-6-1 0,-2 1-2,-7 5 17,-8 9-15,-2 7 1,-2 11 8,-3 6 26,0 6-28,3 3 22,-3 0-29,5 21-25,2 12 25,2 7 0,3-3 10,4-1-16,-1-3 6,3-2 0,0-5-1,1-2 14,-1-2-13,-1-7 0,0-4 2,0-7-23,2-4 21,2 0 0,0-15-10,0-11 21,-4-4-11,-3-8 0,-5-5 14,-1-5-11,-1-5 5,-2 0-5,-1-1 14,2 5-3,2 5-14,2 6 0,-4 8-25,6 8 3,-2 6-76,-1 8-177</inkml:trace>
  <inkml:trace contextRef="#ctx0" brushRef="#br0" timeOffset="72423.3291">6579 9271 304,'0'0'49,"0"0"-31,0 0-17,0 0 17,0 0 51,0 0 6,48 17-41,-24-17 12,1 0-39,0-13 7,-4 0-5,3-3-3,-2-4-1,2-3 15,-1-4-7,1-1-8,-2-6-5,-1 0-16,-2-3 11,-4 0-9,-4 3 14,-8 3-3,-3 7 18,0 9-15,-3 6 41,-8 6-28,2 3 46,-3 0-59,-2 21 0,-3 14-4,1 8 20,4 8-16,1 2 10,1 0-2,7 1 19,0-3-25,1-2-1,2-6 2,0-5 11,0-7-14,0-2 0,0-5 5,0-7-13,0-5 8,0-6 0,0-5-6,2-1-26,-1 0 30,4-6-1,1-12 3,9-6-14,-3-3 14,1-3 0,4 0-6,0 0 5,0 1 1,2 4 0,-3 5 0,-2 6-10,-3 9 10,0 5 0,3 0-7,2 11-11,2 13 18,0 4 0,0 0 6,0-1-14,-2-3 8,4-3 0,2-1-4,0-5 24,1-5-20,5-3 0,1-6 7,0-1-7,3-1 0,-1-17 0,-3-6 0,-4-2-14,-10-1 13,-6-2-3,-5 1 8,-3 0-13,0 7 11,0 8-2,-3 4 48,-2 4-43,2 5 33,-2 0-38,-1 6 0,0 17-11,-3 4 11,5 1 0,4-2-7,0-3 17,0-5-10,12-1 0,1-7-3,3-2-13,4-5 5,4-3-11,3 0 19,-2-11-59,3-7 35,-4-3 3,-1 0-12,-4 0 27,0 1 11,-7 6-2,-3 6 56,-4 3-15,-2 5 5,4 0-46,-1 2 11,2 12-11,1 6 0,-1 1 5,-3 0 24,1 1-25,-1-1 13,-4-3-17,1-2 10,-2-4-12,0-3 2,0-4 0,0-5-4,3 0 16,-3 0-12,4-5 0,0-11-15,4-7 10,4-3-4,3-4 9,1 1-6,2 3 8,1 2-2,-1 6 0,3 7 1,-3 5-11,0 6 10,0 0 0,-5 10-12,-2 10 9,-1 1 3,-2 0 0,-1 0 5,-1 0-12,3-2 7,-3-5 0,3-2-8,6-4-39,-3-6-92,0-2-287</inkml:trace>
  <inkml:trace contextRef="#ctx0" brushRef="#br0" timeOffset="73857.9081">9575 9053 61,'0'0'126,"0"0"-84,0 0-8,0 0 31,79-52-28,-58 49-8,0 3 31,-3 0-44,-2 13 7,-1 11 23,-5 2-17,-4 5 41,-6-1-50,0-1-12,0-4 10,0-3-7,-7-5-11,-2-2 0,0-4 5,3-5-6,1-3 9,1-3 0,1 0 17,-1-4-18,4-16-5,0-8-2,4-1 1,14-9-1,7 0 0,4 4 0,-1 4-8,-1 8 10,-6 9-2,0 7 0,-2 6 8,-2 0-13,0 8 5,-2 11 0,-1 4 2,-2 0 14,-5 0-16,0 0 0,-2 0 12,-2-2-12,0-2 0,0-2 0,5-1-8,-2-4-73,4-4-108,-1-4-109</inkml:trace>
  <inkml:trace contextRef="#ctx0" brushRef="#br0" timeOffset="75932.195">11634 8488 106,'0'0'198,"0"0"-175,0 0 44,0 0-14,0 0 32,0 0-61,3-6-10,-3 30-14,1 9 55,-1 6-20,0 7 23,0 2-52,0 2 26,0-4-5,0-1-12,-1-2-1,-2-7-14,3-2 0,0-3-8,0-3 8,0-2-4,0-5-24,0-3-29,0-5 17,0-7-189,1-6-62</inkml:trace>
  <inkml:trace contextRef="#ctx0" brushRef="#br0" timeOffset="76395.7873">11708 8789 468,'0'0'83,"0"0"-79,0 0 36,0 0-6,0 0-22,0 0 13,68-1-25,-31 1 6,1 0-1,3 0-5,-4 0-2,-4 0-31,-6-5-42,-3-7 33,-7-3-8,-3-5 50,-3-2-15,-4-2 30,-4-1-4,-2-3 22,-1 0-14,0 4 47,0 2-33,0 9 14,0 5 36,0 5-58,0 3 21,0 0-42,0 14 11,0 19-15,0 11 0,-3 5 0,-4 1 12,3-3-7,-1-3-5,1-4 0,-1-2 16,3 0-18,1-6 2,1 0-23,0-7 20,0-7-84,0-5-25,3-9-77,12-4-125</inkml:trace>
  <inkml:trace contextRef="#ctx0" brushRef="#br0" timeOffset="77012.5527">12562 8892 275,'0'0'99,"0"0"-76,0 0 27,0 0 62,0 0-41,-39-86-32,21 77 6,-4 4-43,-8 5 20,6 0-22,-3 0 11,2 14 1,5 5-12,4 4 3,3 1 10,5-1-5,5-1-8,3-1 0,0-2 10,15-4-13,6-5 3,1-3-3,3-5-6,0-2-38,1 0 7,-3 0 12,-6-11-12,-6-1 40,-5-1 2,-1-2 5,-4 2 46,1 3-21,-1 4 47,-1 4-24,0 2-43,0 0 1,4 0-13,2 7-3,3 4-13,2 3 17,7 0-2,-1-4-7,3 1-46,1-4 14,1-1-106,-5-4-107,-1-2-96</inkml:trace>
  <inkml:trace contextRef="#ctx0" brushRef="#br0" timeOffset="77828.4619">13023 8788 409,'0'0'45,"0"0"-45,0 0 1,0 0 64,-96-17-29,71 17 23,4 0 12,0 10-61,0 3 34,2 5-38,1 0-3,2 3 28,5 0-28,3-1-1,4-3-2,4 0 19,0-2-19,4-1 0,12-4 0,4-3-15,6-6 15,5-1-3,2 0 2,3-5-54,-2-9 34,-1-6-17,-5-8-18,-1-3 42,-2-6-38,-5-6 52,-4-2-11,-5-4 25,-7-3 50,-2-1 10,-2 1-25,0 7 49,0 7-81,0 14 41,0 12 19,0 7-74,0 5 26,0 19-29,-2 21-4,-2 17-19,1 8 23,1-1 0,2-7 0,0-7 16,8-4-21,11-7 5,6-8-33,4-3 6,2-7-75,3-9-9,1-9-182</inkml:trace>
  <inkml:trace contextRef="#ctx0" brushRef="#br0" timeOffset="78954.2852">13634 8771 192,'0'0'38,"0"0"1,0 0 98,0 0-44,0 0-23,0 0 2,-58-67-38,40 62 40,0 2-48,-7 3-24,-2 0 4,-4 3-4,-2 13-2,6 5 0,3 2 10,6 1-10,7-3 0,6 0 1,4-3-19,1-1 18,0-2 0,6-3-5,8-4 19,3-4-29,5-4 15,5 0-15,9-1-6,3-13-21,-1-4 1,-5 0 24,-7 0 9,-8 1 8,-8 7 9,-3 2-5,-5 5 105,-2 3-59,0 0-3,0 0-47,0 8-4,0 10 4,3 5 0,4-1 3,2-1-7,5-3 5,1-1-1,2-5 0,2-3 7,0-3-21,3-3 7,-1-3-33,3 0 39,4-3-41,2-14 41,2-4-10,-6 0 15,-5 0-4,-9 4 0,-6 4 0,-6 2 54,0 2-28,0 2-8,0 2-18,0 1 12,0 2-26,0 1 7,0 1-16,0 0 5,0 0 9,0 0 9,0 0-2,0 0-37,0 0 36,0 0 2,0 0 2,0 3-13,0 0-92,0-2-33,-3-1-145</inkml:trace>
  <inkml:trace contextRef="#ctx0" brushRef="#br0" timeOffset="80103.7521">13937 8833 11,'0'0'68,"0"0"0,0 0 67,0 0-20,0 0-20,0 0-21,2 0-64,2-2 22,2-2-32,3 0 7,1-4-11,-2 0 4,4-2 0,0-2 3,0-1 11,0 0-14,4 3 0,-1 4 4,0-1-16,-1 4 16,3 3-4,-3 0 1,2 0 11,-4 8-12,-2 12 7,-2 2-3,-3 4 30,-4 1-29,-1-1 8,0-3 1,0-3 3,0-2-17,0-3 0,-1-1 2,-4-5-6,-1-5 4,3-1 0,0-3 3,2 0 14,-1 0-6,2-7-11,0-11-2,2-2-15,14-5 7,1-1-5,3 2 7,3 3-23,-1 1 28,-1 7 3,0 1 0,-2 4-10,-1 4 10,-2 4 0,0 0-5,-3 4 13,-6 10-8,-1 4 0,-3-1 10,-3-1-10,0-1 0,0-5 0,-1 1 2,-7-5 18,-1-3-20,1-2 17,2-1-15,3 0 42,3 0-42,0-10-2,0-8 0,12-8-9,10 1 3,2 0-18,-2 3-4,-1 6 12,-5 6 15,-4 6 1,-1 4 2,-5 0 20,0 12-15,-2 6 4,-1 2 0,2-1 1,-2 1-9,5 0-3,2-2 2,3-4 12,3 0-14,0-2 0,0-2-34,-3 0 18,4-4-81,-2-1-33,1 0-134</inkml:trace>
  <inkml:trace contextRef="#ctx0" brushRef="#br0" timeOffset="81306.6158">15101 8688 173,'0'0'79,"0"0"1,0 0-8,0 0 4,0 0-12,-89-48-28,64 48 19,-4 0-33,-3 0 8,-2 12 7,-1 8-29,0 4 20,4 2-2,6-1-24,9-1 31,9-3-33,7 0 0,0-4 0,1-1 13,14-2-13,5-5 0,0-3-6,2-6-5,3 0-13,3 0 20,2-13-6,-2-6-15,-2-1 25,-5-1 0,-2-2 6,-4 2-12,0 4 6,-8 6 0,-2 6 38,-5 3-32,0 2 36,0 0-42,3 7-6,3 10-4,3 4 10,0-3 0,5 0 3,2-2 12,0-5-15,2 0 0,3-5 11,1-2-20,1-4 9,5 0 0,2-1-8,0-16-10,-2-5 18,-6-4-4,-3-4 1,-6-1-6,-6-4 9,-4 0 0,-3 4-6,0 1 12,-9 6-6,-5 4 0,0 5 11,3 6 4,1 3-15,4 3 0,3 1-3,3 2 9,0 0-6,0 0 0,0 0-17,0 0 4,6 0 13,9 3 0,1 3-1,5 1 13,1-2-12,4 4 0,-5 5 8,3 1-4,-4 3-4,0 3 0,-4-1-2,-4 5 13,-3 1-11,-9 2 0,0 1 11,0 1 2,-10-3-13,5-2 0,4-5 0,1-1 11,0-7-11,13-2 0,8-4 4,4-3-12,4-3 8,5 0-48,0-9-44,1-8-290</inkml:trace>
  <inkml:trace contextRef="#ctx0" brushRef="#br0" timeOffset="81876.9111">16047 8678 225,'0'0'140,"0"0"-45,0 0 19,0 0 15,-84-35-70,52 35-46,-3 8 10,1 10-19,0 4 0,2 5 26,7 1-20,4-2 3,9 0-13,8-3 18,4-2-27,0-4 9,10-6 0,11-1-6,4-7 0,5-3 6,0 0 0,0-5-18,-1-10 4,-3-3 14,-1-6 0,1-5-6,-4-4 16,-2-6-10,-3-3 0,-3-6 14,-1-4-14,-2-3 5,-1-4-5,-4 5 45,2 4-38,-5 10 31,0 9-7,-3 12-27,0 9 32,0 6-36,0 4 0,0 28-4,-8 23-6,-8 22 10,-2 7 11,5 2 5,8-10-9,5-10-7,5-12 0,21-6-10,10-9 1,10-6-21,6-11-44,1-11-74,-3-7-172</inkml:trace>
  <inkml:trace contextRef="#ctx0" brushRef="#br0" timeOffset="87166.595">17867 8574 252,'0'0'125,"0"0"-47,0 0-40,0 0 61,0 0-50,0 0-33,0 0 27,-21-71-14,15 62 2,-1 0 5,-5 2-22,-3 1-10,-2 3-4,-3 3 0,-3 0-14,0 0 14,3 4 0,-1 8-5,4 6 18,0 6-13,2 3 0,1 4 2,7-4-12,7-2 10,0-1 0,4-4-6,14-4 22,3-2-16,3-7 0,1-2 2,2-5-12,1 0 10,1-5-18,-3-9-1,0-6-49,-3-3 44,-3-1 1,-5 2 23,-3 1-8,-3 4 16,-4 5 7,-4 6 58,-1 4-36,0 2 10,2 0-47,1 13-8,1 12 3,3 10 10,-2 7-1,-2 4 13,0 7-7,0 0 1,-1 1 8,-2 0-14,0-3 7,-6-1-12,-14-5 0,1-6-2,-4-5 22,3-9-20,4-8 0,3-8 0,4-9 7,2 0-6,4-12 13,3-17 8,0-12-5,12-10-16,18-7-1,7-4-2,7 3-17,3 5 9,0 6-40,0 7 21,-1 6-83,-4 7-119,-6 2-283</inkml:trace>
  <inkml:trace contextRef="#ctx0" brushRef="#br0" timeOffset="88548.2237">18635 8472 318,'0'0'60,"0"0"42,0 0-9,0 0-29,-91-29-7,63 29-50,-3 3-2,-1 16 25,1 8-29,1 1 47,5 2-31,7-2-7,5-3 9,8-4-19,5-2 0,0-2 0,3-2 7,13-4-7,4-4 0,5-4 4,7-3-22,2 0 11,1-2-15,-3-11 20,-9 0-31,-4-3 33,-6-3 0,1-1 4,-5 5-8,-2 0 6,-1 7-2,-5 3 52,1 2-48,-2 3 20,1 0-24,2 0-9,2 7 2,2 8 7,5 0 0,2 2-2,3-4 13,2 0-11,3-6 0,5-3 8,2-2-16,1-2 8,0 0 0,0-8-7,-2-10-10,-2-6 17,1-6 0,-2-3 10,-3-8-17,-2-3 7,-2-2 0,-1-5 15,-1 0 1,-3-3-7,-3-2 0,-4 2-1,1 4 27,-4 6-35,-2 16 1,-1 11 8,0 9 5,0 8-14,0 0 0,0 28-5,0 20-4,-6 20 9,-2 8 0,1 1-6,4-1 17,0-11-11,3-6 0,0-7 3,7-10-9,9-9 6,-3-8 0,0-7-8,3-5 18,0-8-10,3-3 0,5-2 8,-2-4-17,4-14 9,-1-5-4,-1-5-10,-3-1-10,0-3 22,-2-1 0,-4 3-11,-3 1-1,-6 8 14,-5 3 0,-1 5-16,0 3 6,-1 5 10,-12 5 0,-6 0 8,-1 10-17,-1 14 9,4 6 0,7-1-9,3-1 18,7-2-9,0-3 0,8-4 7,10-2-15,6-4 8,3-5 0,0-4-6,-2-4 19,2 0-13,-2-3 0,1-16-3,1-9-8,2-6-12,1 0-29,-1 0 8,-4 9-28,-9 10 72,-2 9-6,-8 6 13,0 0 11,-2 16 10,4 5 14,2 4 14,1-3-56,1 0 33,1-1-20,1-3 0,-1-2-4,-4-4-9,-2-3 0,-4-2-11,-3 1-1,0-2-43,-19 1-85,-14-2-232</inkml:trace>
  <inkml:trace contextRef="#ctx0" brushRef="#br0" timeOffset="89024.2374">18830 8258 76,'0'0'75,"0"0"-7,0 0 77,0 0-29,0 0-30,0 0-15,49-6-45,-33 6 37,5 0-33,10 0-8,14 0 29,6 0-47,10 0 7,2 0-11,-1-5 16,-5 1-26,-6 0 10,-11 0-54,-9 3-2,-8-1-155,-10 1-146</inkml:trace>
  <inkml:trace contextRef="#ctx0" brushRef="#br0" timeOffset="89873.3337">19830 8655 103,'0'0'86,"0"0"27,0 0 2,0 0 20,0 0-38,0 0-54,0-4 6,0 4-42,-4 0 3,-11 0-10,-8 3 18,-6 8-36,-8 0 18,-4 1-64,4-1 25,1-1-88,5-1 25,4-1-26,5-5-2</inkml:trace>
  <inkml:trace contextRef="#ctx0" brushRef="#br0" timeOffset="95001.5388">21263 8447 147,'0'0'56,"0"0"-43,0 0 53,0 0 10,0 0 8,0 0-8,0 0-32,-8-57 16,-5 44-41,-7-1 10,1 2 22,0 2-47,1 2 11,0 1-15,-2 4-3,0 3-5,2 0 8,-3 0 0,0 4-5,6 11 15,-1 6-10,2 3 0,7 5-1,2 1-10,3 0 11,2-4 0,0-1-7,7-5 18,8-4-11,4-2 0,2-5 3,0-4-13,1-4 10,0-1 0,-2 0-7,-1 0-1,0-11 8,-2-2 0,1-5-22,0 1 12,-2-2 4,-2 2 6,-3-1-2,-3 4 16,-5 3-14,0 3 0,-3 5 9,0 3 13,0 0-19,0 0-3,0 9-1,0 9 1,0 2 10,3 1-6,3-3 12,1-3-12,2-2-4,1-2 0,4-4-4,3-1 4,2-4-4,5-2-47,-1 0-106,-1-3-175</inkml:trace>
  <inkml:trace contextRef="#ctx0" brushRef="#br0" timeOffset="95634.1271">21807 8345 163,'0'0'19,"0"0"-9,0 0 41,-91-3 57,66 8-63,2 11 26,1 8-39,0 4 9,4 3 48,3 2-62,7-1 12,8-5-33,0-2 14,0-3-20,16-6 0,4-4 0,4-3 2,3-4 2,1-5-8,2 0-1,1-5-20,-3-13 13,0-3-7,2-8 19,-2-4-9,0-6 14,-2-2-5,-3-1 0,-4-1 6,-5-3 7,0 0-5,-4-1 1,-2 1 15,-2 1-9,-2 7 4,-2 11 20,-1 9-29,-1 10 46,0 7-32,0 1-21,0 12-3,0 29-15,0 20 15,0 10 4,0-1 9,0-6 8,0-10-21,10-6 0,4-7-4,5-6 14,1-9-10,2-5 0,3-8 7,4-9-27,4-4-14,2 0-39,0-21-111,-4-6-383</inkml:trace>
  <inkml:trace contextRef="#ctx0" brushRef="#br0" timeOffset="95981.7061">21761 8148 232,'0'0'134,"0"0"-122,0 0 44,0 0 11,0 0 26,82 15-34,-39-12-19,8-1 9,4-2-39,5 0 1,1 0-11,2 0-8,-4-5 0,-5-1-116,-14 1-192</inkml:trace>
  <inkml:trace contextRef="#ctx0" brushRef="#br0" timeOffset="97307.1542">23044 8347 166,'0'0'81,"0"0"-72,0 0-9,0 0 51,0 0-16,0 0 29,32 20 0,-15-20-13,5 0 15,1 0-59,3-7 8,-3-3-15,-2-2 16,0-3-25,-2-2 9,-3-1-30,-3 1 26,-6 2-20,-4 3 24,-3 5-2,0 2 20,0 4-2,0 1 0,0 0-12,-3 12-8,-6 10-3,-2 5 7,2 4 7,2-3 0,4-1 26,2-1-20,1-4-10,0-1 13,0-4-6,0-5-10,4-3 0,7-6 8,5-3-12,9 0 4,5-7-39,8-12 9,-1-2-51,1-2 73,-3-1-10,-6 2-24,-6 3 41,-6 7 2,-8 3 6,-5 4 57,-2 5-28,1 0 4,1 0-40,5 1 2,0 13-2,2 3 0,-1 2 1,-1 4 25,-3-2-16,-1 0 2,-2-3-11,-3-3 13,0-3 2,0-3-4,0-3-11,0-3 5,0-3 4,0 0-10,0 0 13,0 0-6,3-10 9,4-8-16,2-6-5,1-4-3,7-1-21,1-2 27,3 4-1,2 3-10,3 6 6,-2 6 7,1 5 0,-3 7-12,-2 0 10,-4 3 2,-1 12 0,-3 3 3,-3 1-5,3 1 2,-3-2 0,0-2 8,3-1-3,-2-1-5,1-2 0,2-1-9,1-4-1,2-2-70,-1-5-48,0 0-41</inkml:trace>
  <inkml:trace contextRef="#ctx0" brushRef="#br0" timeOffset="97585.8226">23496 7969 580,'0'0'77,"0"0"-77,0 0-90,0 0 35,0 0-78,0 0-155</inkml:trace>
  <inkml:trace contextRef="#ctx0" brushRef="#br0" timeOffset="98372.3742">25279 7912 126,'0'0'113,"0"0"-19,0 0-77,0 0 21,0 0 106,-28 108-90,13-58 3,6 1-14,3-3-28,6-5 5,0-2-20,0-6 2,0-5-15,0-4 13,0-5-40,0-3-31,0-4-108,-2-7-112</inkml:trace>
  <inkml:trace contextRef="#ctx0" brushRef="#br0" timeOffset="98757.844">25276 7858 336,'0'0'103,"0"0"-103,0 0 0,0 0 23,0 0-20,84-73 43,-62 73-22,0 0-12,4 9 23,-4 13-34,-1 6 10,-5 4 4,-7 1 6,-7 1-17,-2 2-4,-3-2 0,-15-3 10,-2-4 1,1-6-11,0-3 0,1-7-27,-3-6-13,1-4-26,0-1-37,0 0-8,7-1-41,3-9 35</inkml:trace>
  <inkml:trace contextRef="#ctx0" brushRef="#br0" timeOffset="99158.8184">25903 7897 491,'0'0'75,"0"0"-51,0 0-24,-41 77 2,19-25 69,1 7-52,5-3 6,-1-7-13,4-7 7,0-6-18,1-4-1,2-6 2,0-7-20,3-2 9,2-8-32,2-4-23,3-5-45,0 0-9,0-5-145</inkml:trace>
  <inkml:trace contextRef="#ctx0" brushRef="#br0" timeOffset="99428.0239">25891 7948 136,'0'0'146,"0"0"-14,48-86-55,-31 71 9,0 6-35,1 8-40,-3 1 34,1 5-34,2 24 4,-8 12 36,-2 11-45,-5 7 45,-2 1-41,-1-2 1,0-9 7,0-8-13,0-8-5,0-1 0,0-8 15,0-5-15,0-2 0,0-8-21,0-3 3,0-6-132,0 0-146,0-6-27</inkml:trace>
  <inkml:trace contextRef="#ctx0" brushRef="#br0" timeOffset="99612.9527">25919 8168 358,'0'0'120,"0"0"-120,0 0-37,0 0 37,0 0 2,0 0-2,106-3 7,-64 0-17,-2-4-126,-7 3-139</inkml:trace>
  <inkml:trace contextRef="#ctx0" brushRef="#br0" timeOffset="99891.6121">26435 7922 567,'0'0'139,"0"0"-137,0 0-2,0 0 0,-6 89 30,3-43-22,-1 3 19,-1-5-27,-2-5 13,-2-5-13,0-4 0,0-1 0,0-6-6,3-5-29,3-5-6,3-5-19,0-7-96,0-1-78</inkml:trace>
  <inkml:trace contextRef="#ctx0" brushRef="#br0" timeOffset="100335.5147">26420 7925 156,'0'0'85,"0"0"-62,51-102 65,-34 78 30,-1 7-34,-3 8 31,7 4-66,5 5-43,5 0 22,3 13-25,-6 15-3,-3 7 1,-11 7 12,-10 5-13,-3-2 0,-9-2 11,-17-5-7,-6-6-3,-4-8-1,0-6 0,5-6-12,9-6 6,8-6-16,8 0 22,3 0-9,3-3 9,0-4 0,0 0 14,0 7-3,0 0-5,3 0-6,12 10 1,6 5 8,1 2-9,-1 5 0,0-3-1,1 1 17,-2-1-16,-1 1 0,0 0-32,-3-2 28,0 0-57,-3-3-62,1-3-1,-2-5-151</inkml:trace>
  <inkml:trace contextRef="#ctx0" brushRef="#br0" timeOffset="100937.045">26961 7892 200,'0'0'128,"0"0"-21,0 0-63,0 0 24,0 0-49,0 0 14,1 79 90,-5-33-81,-7 4-15,-1-4 1,0-5-12,5-8-9,-1-8-7,5-5 8,-2-6-18,0-4 10,2-5 0,0-2 0,1-3 14,2 0-14,0 0 0,0-8-21,0-13 13,9-7-38,12-8 19,3-5 24,0-2-28,-3-1 31,-3 1 0,-5 4 12,0 3 4,0 5 2,-4 7 19,1 4 31,-1 7-54,0 3 25,4 4-39,4 5 9,2 1-32,3 7 23,-1 19 0,0 10-17,-6 7 31,-3 3-14,-6 1 5,-3-5 10,-3-3-4,0-8-11,0-2 0,0-5-7,0-3 16,0-4-9,0-5 0,0-3-63,-1-6 21,-2-3-88,-1 0-118,-2-10-146</inkml:trace>
  <inkml:trace contextRef="#ctx0" brushRef="#br0" timeOffset="101106.3262">27050 8025 63,'0'0'92,"0"0"-43,0 0 17,0 0 32,0 0-31,110 0-43,-77 0-5,0 0-19,0 0-26,-5 0-178</inkml:trace>
  <inkml:trace contextRef="#ctx0" brushRef="#br0" timeOffset="101722.8121">27654 7796 118,'0'0'496,"0"0"-461,0 0-5,0 0-28,0 0 16,0 0 8,0 2-17,0 19-9,-7 8 35,-5 9-35,-2 4 45,-2 4-32,3-2-6,-1 0 4,7-6-1,-1-4-10,4-6 0,1-4 15,0-5-24,3-2 9,0-4 0,0-1-6,7-4 13,11 0-7,11-3 0,11-3 15,6-2-29,5 0 14,-2 0-69,-1-5-35,-11-5-300</inkml:trace>
  <inkml:trace contextRef="#ctx0" brushRef="#br0" timeOffset="102139.4331">28170 7782 289,'0'0'139,"0"0"-86,0 0 15,0 0-13,0 0-24,0 0 1,-7 50-27,1-8 39,-3 7 8,-2 3-48,0 2 38,0-4-42,4-6 5,-2-7-4,4-7 6,4-4-7,1-3 0,0-7 12,0-3-17,0-3 5,15-4 0,13-5 0,9-1 16,13 0-16,6-7 0,1-4-15,-2-1-8,-8 0-57,-7 3-49,-11-2-138</inkml:trace>
  <inkml:trace contextRef="#ctx0" brushRef="#br0" timeOffset="102709.3624">28861 7761 357,'0'0'251,"0"0"-197,0 0-47,0 0-7,0 0 12,0 0 2,-15 91 68,3-48-55,3 4-20,3 0 15,2-2-11,4-5-11,0-4 0,0-2 15,0-7-21,0-2 6,0-5-11,0-7 0,0-3-72,0-9-66,3-1-124,4 0-46</inkml:trace>
  <inkml:trace contextRef="#ctx0" brushRef="#br0" timeOffset="102956.7928">28910 7784 288,'0'0'125,"0"0"-95,0 0 10,0 0 24,0 0-32,0 0 19,94-65-3,-74 65-46,5 0 30,5 0-32,1 0 0,2 0-4,-3 5 10,-3 2-12,-6 1-15,-9 0-117,-8 5-32,-4-1-42</inkml:trace>
  <inkml:trace contextRef="#ctx0" brushRef="#br0" timeOffset="103172.9657">28809 8023 23,'0'0'46,"0"0"34,0 0 2,0 0 47,0 0 2,90 32-74,-65-32 2,2 0-56,0 0 7,-1 2-20,-2 5-15,-7 2-66,-10 3-86,-7 1-123</inkml:trace>
  <inkml:trace contextRef="#ctx0" brushRef="#br0" timeOffset="103389.1517">28748 8270 219,'0'0'49,"0"0"-10,0 0 119,0 0-61,80 4-39,-38-4 8,6 0-64,-3 0 11,1 0-13,-4 0 15,-1 0-32,-2 0-3,-3 4-52,-5-4-33,-5 0-254</inkml:trace>
  <inkml:trace contextRef="#ctx0" brushRef="#br0" timeOffset="103828.0307">29574 7725 536,'0'0'89,"0"0"-84,0 0-5,0 0 26,0 0-17,0 0 3,-19 56-2,6-8 20,-1 6 38,-1 3-67,0-1 19,1-3 1,1-5 2,6-4-18,2-5-5,5-5 0,0-6-10,14-6 10,8-5 0,5-7-1,6-5 19,7-4-6,5-1-12,7 0 5,3-5-19,2-6-55,-2-2-74,-10 0-171</inkml:trace>
  <inkml:trace contextRef="#ctx0" brushRef="#br0" timeOffset="105115.9151">30956 7957 288,'0'0'131,"0"0"2,0 0-68,0 0-11,0 0-46,0 0 23,-90-14-30,68 37 4,-2 6-4,0 7 59,4 1-57,4 1 17,6-3-20,7-4 27,3 0-27,2-5 0,15-2 6,7-4-21,4-5 16,4-6-1,4-6 0,0-3 25,1 0-25,0-3 0,-7-10 1,-4-6-6,-6-2 8,-6-2-3,-3-4 0,-4-1 13,-6-2-22,-1-3 9,0 0-11,-16 1-13,-2 5 9,-1 5 15,3 5-6,5 5 19,5 5-14,4 4 1,2 1 0,0 0-18,0 1 13,9-1 5,13-1-18,8 2 34,3 1-16,0-2 0,0 2 1,-3 0-12,-2 0 12,-1 0-1,-3 5 0,-4 11 14,-3 5-14,-2 8 0,-6 6 6,-6-1 7,-3 2-1,0 1-8,-3-7 15,-9-2-1,0-5-3,0-5-15,0-3 5,5-6-6,1-1 7,2-5-6,4-2 0,0-1 16,0 0-16,0 0 0,8-6 3,13-13-3,9-12 0,6-4 0,2 1-5,-2 4-11,-7 5 16,-7 8 0,-7 6 0,-3 7-17,-3 4 17,-2 4-2,2 20-4,-3 5 3,2 3 3,1-1 0,4-1 0,4-3-10,5-1 10,3-5 0,5-1 0,3-4-96,-2-7-134,-3-6-233</inkml:trace>
  <inkml:trace contextRef="#ctx0" brushRef="#br0" timeOffset="110892.7671">1847 10766 149,'0'0'95,"0"0"-32,0 0 30,0 0-15,0 0-30,0 0-20,0 0-14,3-53 28,6 38-27,4-2-3,2-2 2,6 0-2,1 3-12,-1 0 0,3 4 18,1 4-14,-1 5 13,-1 3-16,-1 6-1,3 20 13,-7 7-13,-6 6 2,-6 3 13,-4-1-9,-2 1-6,0-5 0,0-1 1,0-7 7,-3-6-8,0-5 0,0-6 10,-2-1-6,2-7-4,3-3 0,0-1 19,0 0-9,0-15 10,0-13-20,0-10 11,14-4-13,3-2 2,3 2 0,2 3-11,2 3 18,3 1-7,1 7 0,-2 4 6,-1 8-7,-1 14 1,-2 2 0,-2 10-12,2 17 17,-4 3-5,-6 3 2,3 3 13,-6-4-10,3-1-5,1-1 0,4-4-7,-1 0 4,2-5-20,1-6-18,2-7-110,-1-8-120</inkml:trace>
  <inkml:trace contextRef="#ctx0" brushRef="#br0" timeOffset="113637.3648">2049 7978 235,'0'0'92,"0"0"-2,0 0-38,0 0 74,0 0-24,0 0-72,0 0 20,5-41-41,-4 41-7,1 0-2,1 17-17,0 18 17,0 13 15,0 7-14,-3 7 22,0-6-11,0-5-12,0-7 0,0-10 21,0-1-21,-3-3 0,-3 2-12,0-2 7,-3-2-80,0-9-95,0-7-126</inkml:trace>
  <inkml:trace contextRef="#ctx0" brushRef="#br0" timeOffset="114085.3542">2139 8204 607,'0'0'49,"0"0"6,0 0-24,0 0-20,0 0-6,0 0-1,70-26-4,-37 24 0,3 1 14,1-1-14,2-2 0,1 0-45,-1-7 2,-3 1-64,-5-4 12,-7-1 45,-6 0 17,-9-3 33,-6 0 4,-3-5 4,0 2 64,0 0-35,0 1 53,-6 7 13,3 2-73,1 7 48,1 3-44,-2 1-27,2 0-3,-1 16-4,-1 17 0,0 14-5,0 4 23,0-3-2,3-1-16,0-8 2,0-2-11,0 1 13,0-3-4,6 1 0,3-1-46,1-7-8,1-3-57,2-9-120,4-10-92</inkml:trace>
  <inkml:trace contextRef="#ctx0" brushRef="#br0" timeOffset="114639.911">2855 7954 478,'0'0'36,"0"0"23,0 0-59,0 0 3,0 84 132,-3-33-97,-4 1-1,4-4-9,-3-6-6,1-6-10,-1 0-12,-4-3 0,1-3-4,0-2 7,0-6-3,0-4 0,6-6 7,0-4-16,3-7 9,0-1 0,0-4-21,0-21-10,15-11-22,3-10 31,9-9-52,-5-6 40,2-5-3,-3 1 37,-5 6 2,-2 13 9,-5 9 25,1 15 60,-2 8-51,-5 7 27,0 4-44,1 3-23,9 1-10,7 25-8,5 10 13,1 13 10,-7 7 8,-7 0 9,-1-2-27,-6-6 6,0-4-7,-2-5 4,0-1-3,0-5 0,-3-3-5,0-5-11,0-5-16,0-8-88,0-7-74,-5-5-223</inkml:trace>
  <inkml:trace contextRef="#ctx0" brushRef="#br0" timeOffset="114802.6933">2933 8263 506,'0'0'0,"0"0"-85,0 0 81,0 0 3,104-10-15,-68 7 10,-2-1-195</inkml:trace>
  <inkml:trace contextRef="#ctx0" brushRef="#br0" timeOffset="115172.5313">3504 7989 506,'0'0'64,"0"0"-31,0 0-33,0 0 0,0 0 12,-3 90 23,3-39 36,3-1-36,0-5-30,-3-6 13,0-4-10,0-2-8,0-2 0,0-4-4,0-2 0,-6-7-59,3-8-121,-1-10-184</inkml:trace>
  <inkml:trace contextRef="#ctx0" brushRef="#br0" timeOffset="115496.9407">3463 7915 589,'0'0'96,"0"0"-91,0 0 4,0 0-9,105-47 19,-63 52-15,6 20 3,-3 11-4,-4 11 10,-5 9-5,-6 2-8,-7-2 26,-7-2-25,-9-7 33,-7-5-32,0-3 0,-4-3 37,-18-3-35,-8-2 9,-5-4-6,-8-4 18,0-1-23,-2-9-2,0-4-6,-4-7-4,3-2-48,1 0 5,0-16-49,2-5-208</inkml:trace>
  <inkml:trace contextRef="#ctx0" brushRef="#br0" timeOffset="116103.4682">4113 7971 455,'0'0'227,"0"0"-217,0 0 5,0 0-15,0 0 0,0 0 19,0 117-19,0-68 43,-4 1-2,-4-6-39,-1-4 12,3-2-11,-6-3-3,3-2 0,0-3 8,-1-4-18,4-5-17,1-6-58,4-9-43,1-6-97,0 0 76,3-15 28</inkml:trace>
  <inkml:trace contextRef="#ctx0" brushRef="#br0" timeOffset="116343.7767">4223 7951 286,'0'0'133,"0"0"-1,0 0-35,0 0-36,0 0-13,0 0-40,54-33-8,-29 60 10,2 12-8,-3 11 30,-6 4-28,-3 5 16,-3-3 1,-3-7-5,-3-5 0,1-4-16,-1-4 4,-1-3-12,-4-2 8,-1-5-14,0-6-21,0-8-133,0-9-158</inkml:trace>
  <inkml:trace contextRef="#ctx0" brushRef="#br0" timeOffset="116531.5712">4189 8314 610,'0'0'138,"0"0"-125,0 0-13,0 0 0,0 0 2,0 0-13,109-28 11,-60 24-6,-1 0-28,-8 0-106,-7 3-121</inkml:trace>
  <inkml:trace contextRef="#ctx0" brushRef="#br0" timeOffset="119499.9621">4755 7932 266,'0'0'136,"0"0"-53,0 0 45,0 0-60,0 0 18,0 0-44,0-28-35,0 28-14,0 21-1,0 14 8,0 15 20,1 2-12,2 1 2,0-3-10,-2-7 15,4-5-18,-2-6 3,1-3 0,1 0-4,-2-5-14,-3-1 9,0-8-59,0-6-121,0-8-66,0-1-53</inkml:trace>
  <inkml:trace contextRef="#ctx0" brushRef="#br0" timeOffset="119999.0266">4859 7968 260,'0'0'87,"0"0"14,18-94-31,-5 72-15,-1 8 14,0 5-38,0 6 11,6 3-33,0 1 3,4 22 7,2 9-10,-6 5 11,1 4 5,-5-2-10,-1 0-12,-5-4-3,-4-3 4,-2-7-14,-2-3 10,0-8 0,0-4-13,0-5 22,0-5-9,0 0 0,0 0 9,0-16-23,10-15 6,5-9-17,6-4 15,0-1-7,1 4 17,-1 10 0,-1 7 4,-3 6-6,0 3 2,1 7 0,-2 3 7,-1 5 5,6 0-12,0 19 0,3 9 10,-5 4-5,-7 7-4,1 0-1,-8 2 3,-4 1 10,-1-3-13,0-3 0,0-2 5,-7-3-28,-5-4 13,3-8-55,4-6-67,4-8-197</inkml:trace>
  <inkml:trace contextRef="#ctx0" brushRef="#br0" timeOffset="120553.4263">5835 7805 422,'0'0'20,"0"0"11,0 90 44,-3-45 48,-9 4-37,-2 1-65,2-1 37,-1-4-55,0-5 14,-1-5 4,1-4-6,-1-6-15,2-5 0,0-5 1,5-7-20,2-1-2,4-7-29,1 0 11,0 0-7,0-15-22,3-10-1,9-6 9,9-9 38,-1-9-30,3-8 45,4-5-9,1 1 28,-1 6-12,-3 12 33,-3 7 19,-5 10 66,-4 10-32,-3 5-44,-5 8 10,4 3-43,3 9-3,5 19-6,-1 10 0,1 10 40,-4 5-26,-3 1-10,-3-1 36,0-5-31,0-6-1,0-7-8,0-5 11,-3-3-17,-2-5 6,1-1-9,2-3-16,2-7-86,-1-8-82</inkml:trace>
  <inkml:trace contextRef="#ctx0" brushRef="#br0" timeOffset="120753.9967">5937 8057 231,'0'0'111,"0"0"-98,0 0-15,0 0 4,80-28 0,-58 28 18,6 0-14,1 0-12,-6 0-28,-3 0-170</inkml:trace>
  <inkml:trace contextRef="#ctx0" brushRef="#br0" timeOffset="121048.3104">6327 7865 184,'0'0'317,"0"0"-256,0 0-24,0 0 70,-4 113-8,-4-68-84,5 0 22,3-1-24,-3-5 3,3-6-8,0-1-8,-3-6 0,-2-1-4,1-6-8,1-5-20,2-7-58,1-7-247</inkml:trace>
  <inkml:trace contextRef="#ctx0" brushRef="#br0" timeOffset="121639.1377">6273 7868 422,'0'0'124,"0"0"-104,0 0-20,36-83 0,-22 76 37,2 6-2,-1 1 21,9 0-21,-2 11-33,5 10 30,-3 4-17,1 2 0,-4 0 17,1 1-21,-8-2-8,-1 0-3,-4-4 13,-3-1-8,-4-6-5,-2-2 0,0-3 4,0-4 9,0-2-13,0-1 0,0-3 10,0 2 2,-3-2-12,-5 0 0,-7 0 0,-1 0-10,-8 1-6,0 2 1,-1 2-23,5-5 31,4 0-3,4 0-2,6 0 3,-1 0-18,4-5 13,3 1-23,0 2 7,0 1 24,0 1 6,0 0 0,0 0-1,8 0 19,3 6-11,4 10 30,4 4-34,5 3 37,1 2-32,0 2-5,-3-1 27,-1-1-20,-6-2-10,-1 3 0,5-1 11,0-1-7,3-1 1,-4-7 1,0-2-12,-6-4 6,1-3-16,-4-7-75,-1 0-188</inkml:trace>
  <inkml:trace contextRef="#ctx0" brushRef="#br0" timeOffset="121988.3608">6979 7868 642,'0'0'75,"0"0"-61,0 0-28,0 95 30,0-58 34,0 7-29,-4-1-20,-1-4 30,-1-3-24,-3-6 1,4-6-8,-3-1 10,0-4-34,2-6 20,0-2-82,0-8-112,6-3-321</inkml:trace>
  <inkml:trace contextRef="#ctx0" brushRef="#br0" timeOffset="122343.5988">6858 7793 385,'0'0'0,"0"0"-102,0 0 102,0 0 5,97-68 98,-63 68-39,2 7-4,0 19 2,0 6-50,-6 5 33,-2 6-41,-4-1-3,-3 3 39,-5 0-37,-4 1 23,-6-6 10,-6-2-33,0-7 53,0-4-38,-13-3-10,-2-4 26,-6-2-24,4-6-4,-5-2-6,-5 0 19,-4-6-21,-5-1 2,0-3-63,-5 0-53,-1-6-388</inkml:trace>
  <inkml:trace contextRef="#ctx0" brushRef="#br0" timeOffset="123584.798">8626 7692 111,'0'0'174,"0"0"-93,0 0 18,0 0-45,0 0 28,0 0-82,21-7 9,-6 7 16,9 0-25,1 0 25,11 0-3,3 0-10,8 1 8,3 2-20,5-3 0,0 0-3,-4 0 13,-8 0-10,-7 0 0,-3 0-87,-11 0-36,-4-2-172</inkml:trace>
  <inkml:trace contextRef="#ctx0" brushRef="#br0" timeOffset="123861.3471">8944 7746 207,'0'0'99,"0"0"-27,-18 84-1,16-52 26,1-2-25,1 1-24,0 3 17,0-1-64,0 0 19,3 0-19,0-1 24,-2-1-27,-1-2 2,0-5 0,0-4-16,0-5-30,-3-3-94,2-5-158</inkml:trace>
  <inkml:trace contextRef="#ctx0" brushRef="#br0" timeOffset="124478.6317">9200 8068 269,'0'0'49,"0"0"-34,0 0 53,0 0 58,0 0-81,0 0 34,53 56-43,-32-54-24,-1-2 29,-3 0-29,1-2-6,-3-12 8,-2-5 3,-2-4-12,-4-2-5,-3-4 0,-4-1-19,0 1 1,-4 2 18,-8 4-5,-2 4-7,0 6-1,0 3 13,2 6 0,6 3-6,3-1 12,3 2-6,0 0 0,5 0-15,14 0 14,8 0 1,4 0 0,4 0 0,-4 0 16,0 0-16,-4 0 0,-3 9 23,-6 3-19,0 6-4,-8 3 1,-4 3 24,-4 4-20,-2-3 11,0 2-3,0-3 2,0-1-5,0-2-10,0-4 0,6-4-10,6-2 14,4-6-4,5-2 0,7-3-36,-1 0-4,0 0-143,-6-7-246</inkml:trace>
  <inkml:trace contextRef="#ctx0" brushRef="#br0" timeOffset="125782.0488">10076 7895 116,'0'0'145,"0"0"-81,0 0 48,0 0-33,0 0-5,0 0 9,-33-54-60,18 53-7,-7 1-3,3 0 9,-4 0-16,4 10-6,0 5 3,2 3 5,-1 4 4,3 1-12,3 2 2,6-4 18,6-2-25,0-2 5,0-2 0,11-3-2,8-5 12,0-2-10,1-5 0,2 0 5,2 0-11,-2-14-16,-3-3-20,-2 1 36,-2-1-18,-3 1 24,-3 1 0,-3 1 12,-3 7-4,-1 2 15,-2 4 14,0 1-3,0 0-34,0 0-7,0 5 4,1 6 3,5 4 2,3-1-2,0-2 0,3-1-2,4-4 8,-2-2-11,10-5 5,1 0-54,2 0 36,1-15-44,0-5-28,1 1 56,-5-2 6,0 2 28,-5 6 16,-2 1 6,-1 4 60,-4 5-35,3 3-28,-5 0 10,-1 3-15,1 11-14,-5 4 7,3 0 8,-5 3 6,-2-1-14,-1 1-2,0-2 13,0 1-10,0-2-5,0 0-3,-9-3 17,4-6-19,-1-2 2,2-4 0,4-3 1,0 0 14,0 0-15,0-6 14,0-9 6,0-6-20,3-3 0,9-3-10,7 0 1,4 1-19,8 5 24,-2 5-2,-3 3-7,-3 8 6,-8 2 7,-4 3 0,-3 0-9,0 10-8,2 6 17,-3 6-3,1-1 18,-2-2-3,0 1-11,4-2-1,-1-2 18,3-2-10,0-2-8,5-3 0,0-3 14,4-3-16,0-3 2,0 0-13,1 0 7,-4 0-89,-1 0-93,-7-7-278</inkml:trace>
  <inkml:trace contextRef="#ctx0" brushRef="#br0" timeOffset="126668.7461">10906 8023 222,'0'0'174,"0"0"-83,0 0 9,0 0-24,0 0 8,0 0-70,0 0-14,10-23 3,10 12-2,2 0-1,3-3 0,1 0 7,1-4-11,-1-2 4,-2-3 0,0 2-7,-6 1 15,-5 4-8,-4 5 0,-6 6 16,-1 3-13,-2 2 5,0 0-3,0 0-3,0 0-2,0 15 0,3 4-2,4 3 18,1-1-19,1 0 3,3-1 0,-2-4-9,-1 0 15,-3-1-6,-3-1 0,-3-2 10,0 0-28,-9-1 15,-15-2-45,-7-3-24,-2-1-93,3-5-95</inkml:trace>
  <inkml:trace contextRef="#ctx0" brushRef="#br0" timeOffset="127533.3399">11250 7982 280,'0'0'168,"0"0"-166,0 0 4,0 0-3,0 0 50,0 0 0,84 21-17,-57-21 13,-2 0-40,-2-4 11,0-8-2,1-1-6,0-4 2,-4-3-14,0-2 0,-3-4 13,-4-4-9,2-6 1,-3-3-5,0-3 8,1-2-8,-2 2 0,-2 1 2,0 3-7,-5 2 11,2 5-6,-1 2 9,-1 9 3,-1 7 9,-1 8 1,-2 5-13,0 0 5,0 0-13,0 20-1,0 13 0,0 16 10,0 9 14,-8 10-3,-4 6-17,-1 1 44,1 3-45,3 0 9,0 1-12,6-5 19,2-5-13,1-9-6,0-8 1,0-6-3,0-8 4,0-9-2,6-6 0,1-9-13,-1-13-2,-2-1-36,2-9 29,-1-15 2,1-5-16,-6-4 30,0-3-1,0-2-4,-12-1 2,-3 2 9,-1 1 0,2 4-10,-1 3 21,8 8-11,2 6 15,5 5-7,0 1 4,11 2-12,14 2 0,6-1-11,5 1 13,2 1-4,0-2-3,-2-2-77,1 1-70,-4-4-129</inkml:trace>
  <inkml:trace contextRef="#ctx0" brushRef="#br0" timeOffset="129234.0583">12105 7812 147,'0'0'59,"0"0"-28,0 0 34,0 0 7,-83 68 32,69-47-47,4 1 4,4 1-8,3-1-36,3-1 29,0-3-32,0 0-13,0-4 12,13-1-6,-2-6-7,1-2 0,1-5 21,4 0-21,0 0 0,3-11-4,-4-8-11,2-5-3,-3-4 4,-2 1 6,-4-1-2,-4 1 7,-4 3 3,-1 3 0,0 4-9,0 3 10,-4 9-1,-1 2 27,4 3-21,-1 0 11,2 5-17,0 11 0,0-1-8,0-1 10,11-1-2,5-3 0,4-2 13,4-3-13,2-3 0,3-2 0,-3 0-14,0-2 6,-5-8 4,-2-6-8,-5-2 13,-3-5-1,-3-3 0,-2-2 1,-6-1-7,0 2 10,-3 5-4,-9 5 37,-1 5-33,1 4 39,0 4-30,3 3-11,3 1 11,3 0-13,1 0 0,2 1-1,0 9-5,0 0 4,9-2 2,9 0 0,3-2-13,6-2 18,3-2-5,1-1 0,-4 1 9,-2 4-11,-8 2 2,-1 4 0,-5 4-17,-5 4 16,-2 4 1,-4 3 0,0 2 17,0-1-16,0-1 0,-4-1 3,2-4 9,2-2-11,0-3-2,0-5 0,2-3 14,8-2-17,1-5 3,2-2 0,5 0-10,1 0 10,1-14-6,1-1 2,-4 0-16,1-3 12,0 0 8,-1 1 0,2 1-13,-3 1 14,-1 2-1,-4 3 0,1 1 20,-3 3-11,1 2-9,0 1 1,0 1-13,-3 2 12,-1 0 0,1 0-4,-4 8 13,-1 5-9,-1 0 7,-1 3-5,0-1 20,0 3-17,0-1-5,0 1 0,0-2 23,0-1-20,-3 0-3,-1-3 4,2-1-3,1-7-1,-2-1 0,2-3-1,1 0 21,0 0-21,0 0 1,0 0 0,0-12 2,8-7-2,7-9 0,5 1-7,3-1-32,-3 3 32,1 6 7,-8 7 0,-2 4-11,-4 3 11,-2 3 0,1 2-1,0 0-6,1 0 7,-1 14 0,-1 1 4,-5 4 13,0-1-5,0 0-12,0-1 0,0-2 20,-5-5-20,5 0 0,-3-6 4,1-1 0,1-2 3,1-1-7,0 0 0,0 0 26,0 0-18,0-11-8,0-9 1,1-4-23,16-3 12,4-2-13,4 3 19,3 7-44,-1 1 43,-1 6-2,-4 6 7,-3 6-22,-6 0 22,-6 16 0,0 5 8,-4 2 9,0-2 20,2 0-37,1 0 8,3 0-5,6-1 0,4-3-3,2-4 0,10-7 22,7-3-53,5-3 31,-1 0-100,-8 0-220</inkml:trace>
  <inkml:trace contextRef="#ctx0" brushRef="#br0" timeOffset="132178.6718">2229 8738 30,'0'0'40,"0"0"25,0 0-37,0 0 2,0 0 33,0 0-7,47 20 13,-33-19 12,2-1-47,1 0 17,2 0-16,0 0-34,-1 0 26,3 0-23,3 0 4,3 0-6,0 0 13,10 0-15,-1-3 0,4 0 2,5 1-11,-3 0 14,-2 0-5,0 1 0,-6 1 12,-1 0-13,0-3 1,0 1 0,1-1-9,2-2 12,3 2-3,1 2 0,2 0 8,0 1-10,4 0 2,3 0 0,2-2-9,7-1 11,2 0-2,1 0 0,3 0 12,-3 3-12,-1-2 0,0 1 0,1 1-14,0 0 18,2-2-4,-2 2 0,-3 0 12,-3 0-12,-4 0 0,3 2 0,1 4-14,3-1 17,0-1-3,8-1 0,-4-2 7,3-1-7,0 2 0,1-2 0,4 1-12,-3 1 16,0 1-4,-6 2 0,-1-1 14,-2-1-14,-1 1 0,1 0 1,-1-3-15,6 1 18,-2-2-4,3 1 0,2 1 5,2-1-5,-5 1 0,-4 1 5,-6-2-21,-4 2 16,-4 0 0,1 1 0,2-3 14,1 0-14,0 1 0,-1-1 1,1-1-14,-1 2 13,0-1 0,-3 2-1,-1-1 18,-2 1-19,0-2 2,1 3 0,-3-2-12,-1 1 12,3 0 0,1-1-1,5-2 12,4 0-11,8 0 0,6 0 4,3 0-15,-1 0 11,-4-2 0,-3-1 0,5 0 11,-2 2-11,0-2 0,0 1 3,-4 1-15,-2-1 12,-1 1 0,-4-1-2,2-1 18,-2 0-16,5-1 0,-1-1 1,-4 0-12,1 0 11,-3 0 0,-2 1-2,-1 0 18,-2 3-21,-6-1 5,1 1 0,-1-2-9,-3 0 9,-1-1 0,6-1-6,1-1 17,5 0-12,1-2 1,5 2-15,-3-1 1,2 2 12,-2-1 2,0 2-1,-1 0 17,2-1-17,1-1 1,4 2 0,-1-1-10,2 0 10,-1 1 0,0-1 0,4 1 11,1-3-15,6 3 4,-1 0 0,-1-1-9,-2-3 9,-3 3 0,3-4-1,-1 1 13,-2 1-12,-1 0 0,-4 0 0,-4 1-9,-7 0 9,0 1 0,-6 1 0,-2 0 11,-4 0-11,4 1 0,-6 0 2,-2 2-16,2-2 18,-2 1-4,-3 2 0,-2-1 9,0 1-9,1-1 0,1-1 2,5 2-17,2-3 19,3 1-4,1-1 0,8 0 7,1 0-7,2-1 0,7-1 4,0-1-15,3 0 11,2-1 0,3 1-3,-1 0 14,1 0-11,-2 2 0,0 1 5,-3 1-17,-1 0 14,-4 1-2,0-1 0,-1 1 17,-4-2-17,0 1 0,-5-3 3,2 2-17,-2 2 14,2-2 0,1 2 0,0-1 6,-1-1-6,-1 0 0,0-2 7,-2 2-14,6-2 8,0-2-1,2 4 4,5-3 14,2 4-18,3-3 0,2 2 6,-1 0 3,4 1-4,-6 2-5,-3 0 0,-4 0 24,-5 0-23,-3 0 4,-7 0 2,-4 0 10,-3 0-17,-5 0 0,-4 0 0,-6 0 6,-5 0-14,-5 2-30,-5-2-106,0 0-56,-5 0-158</inkml:trace>
  <inkml:trace contextRef="#ctx0" brushRef="#br0" timeOffset="134932.605">4908 10240 293,'0'0'95,"0"0"-7,0 0-30,0 0 18,0 0-49,0 0 24,-82-43-21,67 43-26,0 0 34,-1 0-38,-4 5 4,-2 12-8,-2 4 8,-1 8-4,5 10 0,1 12 7,0 11-5,4 5 0,0 3-2,9-8 31,6-9-15,0-9-8,10-5-8,11-5 14,6-4-15,6-6 1,3-8 0,5-8 13,6-8 4,5-3-12,3-21-5,-1-12 16,1-10-8,-6-6-8,-10-10 0,-8-5 3,-8-3 14,-14 1-17,-9 5 0,0 9 6,-11 5-23,-13 8 17,-4 6-17,-2 9 12,-3 11-55,-6 16-8,-8 0-159,-8 16-225</inkml:trace>
  <inkml:trace contextRef="#ctx0" brushRef="#br0" timeOffset="135233.4314">4747 10504 307,'0'0'13,"0"0"89,85 46-10,-55-23-43,3 1 29,-2 3-52,3 2 8,-1 2-4,-3 1-28,-3 3 32,-2 1-34,-4 0 0,0 0-4,0-2 4,-3-2-3,4-6-55,-3-7-175,0-8-143</inkml:trace>
  <inkml:trace contextRef="#ctx0" brushRef="#br0" timeOffset="135703.56">5556 10344 410,'0'0'241,"0"0"-227,0 0 50,0 0-64,0 0 8,0 0 10,-23 121-16,23-61 25,0-2-14,0 0-1,14-7-4,6-6-8,2-6 0,0-7 5,0-7 2,0-5-7,-2-8 0,5-9 17,4-3-23,2-3 6,8-20 0,1-7 4,-1-7 5,-2-7-9,-4-6 0,-2-4-2,-5-2-13,-9 1 13,-6 4-8,-8 4 4,-3 3-79,0 6-72,0 4-247</inkml:trace>
  <inkml:trace contextRef="#ctx0" brushRef="#br0" timeOffset="136195.1626">6327 10354 4,'0'0'502,"0"0"-362,0 0-100,0 0 26,0 0-63,0 0 0,13 82 67,-8-32-69,-4-1 20,1 1-15,-2-6 12,0-5-17,0-5-1,0-3 0,0-5-7,-3-1-2,0-6-12,0-4-34,3-5-80,0-10-169</inkml:trace>
  <inkml:trace contextRef="#ctx0" brushRef="#br0" timeOffset="136743.3178">6424 10281 151,'0'0'284,"0"0"-191,0 0 8,24-82-9,-5 66-65,5 3-22,7 5 13,1 5-1,-1 3-17,2 12 0,-8 15 3,-7 8-15,-9 1 12,-9 5 0,-4-1-14,-22 1-1,-7-5 12,-1-3-21,3-6 18,8-10-1,4-5 7,10-8 0,4-4-1,5 0 15,0 0-13,3-7-1,11-2-1,10 3-5,-2 6 6,6 0 0,-2 9-2,-1 15 16,1 4-14,-4 4 10,-4-1 4,-3-2 4,-6-2-18,-5-1 0,-4 0 17,0-2-13,-3-3 9,-15-2-13,-4-2 21,0-5-20,-2-3-1,6-6-8,-3-3-1,0 0-40,3 0 15,-6-5-31,2-4-86,1-1-39,0-1-71</inkml:trace>
  <inkml:trace contextRef="#ctx0" brushRef="#br0" timeOffset="137128.51">6977 10243 194,'0'0'56,"0"0"-18,0 0-38,0 0 74,0 0 0,0 0-22,59-12 34,-29 12-54,5 0 7,4-1-4,1-2-27,-2 0 10,-5-2-18,-5 4-14,-7 1-5,-8 0-125,-7 0-98</inkml:trace>
  <inkml:trace contextRef="#ctx0" brushRef="#br0" timeOffset="137360.3037">7140 10254 440,'0'0'56,"0"0"-20,0 0 0,-24 87 71,23-53-46,1 7-57,0 0 42,0 1-46,0 0 5,0-1 0,-3-2 9,-8-1-14,-1-2 0,-4-3-8,-5-2 7,0-6-78,5-7-135,4-9-121</inkml:trace>
  <inkml:trace contextRef="#ctx0" brushRef="#br0" timeOffset="137560.9659">6975 10761 548,'0'0'193,"0"0"-180,0 0 10,0 0-23,0 0 1,0 0 1,83-15 12,-49 15-14,6 0 0,5 0 18,4 0-22,1 0 4,-4 0-22,-4 0-18,-6 0-172,-8 0-127</inkml:trace>
  <inkml:trace contextRef="#ctx0" brushRef="#br0" timeOffset="138048.7572">7616 10233 200,'0'0'247,"0"0"-213,0 0-2,0 0 11,91-17 15,-55 14 28,5-1-64,1 1 5,0-1-13,1 1 9,-2 2-28,-2 1 5,-4 0-14,-7 0 10,-8 0-106,-8 0-32,-11 0-117</inkml:trace>
  <inkml:trace contextRef="#ctx0" brushRef="#br0" timeOffset="138316.3378">7892 10207 182,'0'0'246,"0"0"-222,0 0 2,0 0 125,-15 90-58,13-56-50,1 2 21,-2 3-54,0 0 4,3-1-14,-1 2 19,1-1-25,-2-1 6,1-3 0,-2-7-13,0 0 13,1-7-8,2-2-16,0-4-76,0-5-33,9-4-109,3-4-50</inkml:trace>
  <inkml:trace contextRef="#ctx0" brushRef="#br0" timeOffset="138877.353">8642 10155 474,'0'0'71,"0"0"-71,0 0 65,-110-65-2,74 58-34,2 7 21,4 0-46,6 0 8,5 4-12,10 8 9,4 6-17,2 3 8,3 4 0,0 6 2,12-1 8,12-2-10,6 1 10,6-3 5,3-1-7,-1-4-8,-2 0 0,-6 0 0,-6 0 3,-8 1-3,-5-3 0,-7-3 16,-4-1-20,0 1 4,-13-2 0,-14 2 1,-9-1 5,-4-2-6,-5 0 0,3-5 11,2-2-16,-3-1 5,9-2 0,1-3-15,1 0-48,6 0-67,2 0-219</inkml:trace>
  <inkml:trace contextRef="#ctx0" brushRef="#br0" timeOffset="139225.0485">8974 10673 648,'0'0'55,"0"0"-11,0 0-30,0 0 47,0 0-40,0 0-3,0 0-36,0 0-1,-9 0-121,-5 0-265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02:44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5034 941 82,'0'0'52,"0"0"11,0 0 16,0 0 21,0 0-24,0 0-28,0 0-2,0 0-31,-8-46 7,8 46-8,0 0-10,0-2-1,0 2-3,0 0-8,0 0-6,0 14-26,0 15 27,0 14 10,5 7 3,0 4 14,0 2-10,1 2-4,-2 0 11,2-5-8,-1-1 4,2-7-7,2-4 0,0-5-5,-1-5 5,0-2-1,-3-5-23,1-4-38,-3-5-16,2-7-72,-4-6-35</inkml:trace>
  <inkml:trace contextRef="#ctx0" brushRef="#br0" timeOffset="546.846">5093 1308 176,'0'0'12,"0"0"-11,0 0-1,0 0 4,0 0-2,0 0 2,90-37-4,-68 34 7,0-2-7,-2 2 0,2-1-1,-1-2-3,-1-2-9,-1-2-14,0-4 3,-5-4 17,-5-1-4,-4-4 11,-3-1 5,-2-2 19,0-1 12,0 3 2,-6 0 8,0 4 10,2 4-36,-1 6 6,1 3 25,-1 4 1,5 3 4,-3 0-29,3 0-27,0 10-16,0 18-4,0 14 20,0 11 8,0 1-8,0 0 4,6-4 3,3-3-5,2-10-2,2-4-1,-1-6 1,3-4-1,-3-4 0,0-3-51,1-6-11,-2-4-79,0-6-57</inkml:trace>
  <inkml:trace contextRef="#ctx0" brushRef="#br0" timeOffset="1494.3288">5644 1298 213,'0'0'64,"0"0"-64,0 0-14,0 0 14,0 0 1,0 0 4,55 0 3,-39 0 7,5 0 2,-3 0-8,-4-6 3,0-2-11,-2-3 4,0-5-1,-1-3-1,-7 1-2,-4-2-1,0 4 0,-12 0-4,-7 5-4,-3 3-16,0 5 18,-1 3 0,-1 0-8,2 3 14,2 16 4,2 10-2,0 7 2,3 7-4,5-3 12,7-1-12,3-9-6,6-4 0,16-6 6,11-7 22,0-4-9,1-6 10,-1-3-11,0 0-3,-2-2 1,-1-14-4,1-4-6,-2-4 5,-6-1 0,-1-5-5,-3-1 0,-4 1-12,4-2 5,-3 6-28,-5 2 10,-2 9-4,-3 5 17,-3 7 11,1 3-5,1 3-12,-1 15 14,-1 8 4,0 3 6,-1 1 3,-1-3 1,1-2-3,1-3 12,0-4-17,1-3 4,-1-6-4,-3-3-2,0-5 4,3-1-2,-3 0 7,0 0 33,2-1 0,-1-16-42,4-8-4,2-7-11,6 1-24,1-1 33,2 5-11,-1 4 16,-3 5 1,0 6-5,-3 3 5,1 3 0,1 3 0,0 3 0,3 0-1,0 0 1,-1 9 0,-2 6-3,-2 3 3,-3 2 0,1-1 0,-3 1 0,1 1 0,1-3 0,0-1-9,4-2-41,1-8-86</inkml:trace>
  <inkml:trace contextRef="#ctx0" brushRef="#br0" timeOffset="2150.5392">6518 1042 42,'0'0'12,"0"0"-4,0 0 44,0 0-16,-76 89 11,68-60-12,5-3-5,3 3-23,0-5-7,2-1 2,10-5 4,3-3 3,0-2 17,1-2-26,2-4 9,0-2-3,1-3 0,11-2-3,4 0 0,7 0-3,5-13 12,0 0-12,-2-5 1,-6-2-1,-5-4-1,-9-1-24,-6-4-25,-9-1-7,-6 1-15,-3 1-12,0 1 65,-15 2 19,-4 4 16,-4 6 69,1 8-37,-2 6 15,-6 1 31,3 8-70,-1 21-24,5 7 0,7 6 21,13 0 18,3-4-39,6-3 5,18-7-1,6-5 1,-2-8 13,8-3-6,-3-6-10,-2-5-1,2-1-1,0 0-27,-5-1-104,2-9-170</inkml:trace>
  <inkml:trace contextRef="#ctx0" brushRef="#br0" timeOffset="2447.3988">7524 1233 307,'0'0'155,"0"0"-144,0 0-10,0 0-1,0 0 0,0 0-11,-8 24 11,-4-5 18,-6 4-18,-1 1-16,-4 1-149</inkml:trace>
  <inkml:trace contextRef="#ctx0" brushRef="#br0" timeOffset="3832.3485">8393 690 118,'0'0'124,"0"0"-71,0 0 4,0 0-20,0 0 11,0 0-7,-24-12-18,23 12-23,-2 0-2,-4 10 1,-1 21 1,-1 11 5,-3 12 0,3 6-5,5 3 0,2-3-5,2-7 11,0-4-14,9-10 3,12-3 5,6-8 0,7-4 2,5-7-4,4-10 2,2-5 0,-3-2-2,4-11 0,-4-14-2,1-8 2,-6-7-5,-4-6-13,-3-7-35,-3-8-37,-6-9-20,-2-1 10,-4 4 4</inkml:trace>
  <inkml:trace contextRef="#ctx0" brushRef="#br0" timeOffset="4467.3414">8890 548 44,'0'0'84,"0"0"2,0 0 4,0 0-3,0 0-81,0 0 19,-51 32-24,39 33 8,2 10 27,1 6-8,9-3 22,0-5-16,0-15-29,9-13-9,4-11 8,-2-9-2,-5-10 6,0-5-7,-2-7 3,-4-2-4,0-1 4,0 0 6,5-11 31,1-17-18,1-10-23,6-2-3,1-2 0,1 5-18,1 3 1,-1 7-3,-1 7 11,-2 8 10,-1 9-5,2 3-4,3 0 4,0 9 4,4 10-1,-2 4 4,1 1 1,0 2 2,-4-2-2,2-3-1,-2 0 0,4-5 0,-2-3 3,3-5-5,3-3 2,-2-5 0,7 0 6,-1-6-6,3-15 0,-5-9-1,2-6-3,-9-6-17,0-5 9,-9 3 0,-6 7 1,-3 8 11,0 10 0,-6 10 8,-6 4 5,-3 5-5,1 6 5,0 21-12,0 9-2,6 6 2,7-1 6,1-3 5,1-6-12,19-4 0,7-8 4,13-7-2,3-5 10,9-5-12,5-3-5,2 0-87,-7-3-70,-9-7-69</inkml:trace>
  <inkml:trace contextRef="#ctx0" brushRef="#br0" timeOffset="5142.5149">8107 1005 198,'0'0'75,"0"0"-55,0 0-9,0 0-3,0 0 3,0 0-8,89-71 31,-41 60 3,6 1-2,10-3-8,1 0-24,4 1-2,-3 1 1,-8 4-2,-1 4-6,-12 2-65,-8 1-37,-10 0-50</inkml:trace>
  <inkml:trace contextRef="#ctx0" brushRef="#br0" timeOffset="6571.3428">11174 597 45,'0'0'25,"0"0"18,0 0 12,0 0-17,0 0 27,0 0 13,-58-36-48,40 36 15,0 0-41,-4 0-5,0 7 1,0 10-3,2 1-7,-1 4 19,3 4-13,3 5 4,1 7-11,4 7 11,1 8 5,5 4-4,2-1-1,2-3-7,0-7 1,2-5-8,15-8 14,3-8 0,5-4 0,5-6 0,3-9 4,3-6 1,4 0-3,2-10 2,3-14-3,2-6 10,-2-8-10,-5-2-1,-8-5 6,-13-1 3,-7-2 15,-12 1-2,0 2-2,-12 2 22,-12 4-42,-4 2-3,-5 4-5,-4 3-20,1 3-1,-6 9-9,-5 11-38,-6 7-35,-2 4-40</inkml:trace>
  <inkml:trace contextRef="#ctx0" brushRef="#br0" timeOffset="6883.8243">10864 902 195,'0'0'78,"0"0"-36,0 0 7,0 0-42,0 0-6,0 0 8,88 5 0,-60 20-2,3 4 12,2 2-6,2 1-3,-1-1-2,3-2-8,-1-2 7,-1-1-7,-4-3-4,0-2 3,-2-5-47,-3-4-44,-2-7-70</inkml:trace>
  <inkml:trace contextRef="#ctx0" brushRef="#br0" timeOffset="7738.0562">11596 869 199,'0'0'80,"0"0"-13,0 0-3,0 0-25,0 0-38,0 0-1,-7 33-10,4 5 10,0 1 1,3 0 4,0-5 4,0-5-9,15-5-9,1-6 5,5-6-3,-1-5 7,2-5 6,3-2 0,2 0 1,3-10-2,1-13 2,-1-4-7,-5-6-10,-6-5 8,-5 1-9,-8-3 11,-1 4 2,-4 5-1,-1 7 2,0 11 2,0 6 23,0 7 18,-6 0-32,2 2-9,1 19-1,1 10-3,2 4 3,0 1-4,0-4 0,3-4-2,8-2 2,5-3 0,-1-4-1,9-4-89,1-4-58,4-8-167</inkml:trace>
  <inkml:trace contextRef="#ctx0" brushRef="#br0" timeOffset="9279.2435">12377 926 20,'0'0'165,"0"0"-142,0 0 8,0 0 34,0 0-16,0 0-19,0-73 2,-9 63-10,-5 4 11,1 3-33,-5 2-10,0 1 10,-1 0 5,-1 0 0,2 7-5,2 10 0,1 4-2,2 8 2,2 2 0,4 1-5,5-4 3,2-2-1,0-3 3,2-7-22,10-2 22,2-5 0,2-4 0,3-1 3,2-4-3,4 0 0,-1-9-3,4-8-30,-5-4 8,-8 0-2,-5-1 27,-3-3 1,-1 2 0,-4 1 9,4 4-8,-4 6-1,-2 4 23,0 6 6,0 2 13,0 0-43,0 5-5,3 9 5,3 4 1,2-4-1,1-1 0,2-4-1,5-1 1,-1-4 0,3-2 1,1-2 2,-1 0-3,5-2 1,-3-12-2,2-6 0,0-3-23,-1-1-17,-5 3 7,-1 6 28,-6 3 6,-3 7 2,0 5 21,0 0-15,0 2-3,0 14 10,-2 4-2,-2 4-13,-1 2 5,-1-4 5,0-1 16,0-3-17,0-3 5,0-2 0,-1-5-13,-1-3 5,2-4-6,0-1 0,0 0 0,0-1 0,3-19-11,11-7 1,-1-3-18,3 2 25,0 2-7,-4 5 10,1 3 0,-3 6 2,2 3-1,0 4-1,0 5 2,3 0-5,-1 0 2,2 14 1,-1 6 6,1 2 4,-1 2 1,0 0-2,0-1-8,3-3 4,3-5-5,0-7 0,3-3 1,1-5-1,2 0-1,-5-9-2,-1-12 6,-5-5 1,-5-5-4,-4-10 0,-2-4 10,2-5-4,-5 2 0,-1 2 4,-1-1-7,0 0 16,0 2 29,0 1-45,0 7 20,-1 8 13,-5 11 15,3 9-6,0 6-17,3 3 1,0 0-29,-2 13-25,-1 24 4,0 16 21,0 8 2,3 2 4,0-3 0,0-3-5,8-4 0,10-8-1,1-6 4,4-5-4,3-7-4,1-6-4,3-3-2,-2-5 2,1-5-57,-1-2-15,-1-6-9,0 0-79,-2 0-58</inkml:trace>
  <inkml:trace contextRef="#ctx0" brushRef="#br0" timeOffset="9607.3507">12939 703 332,'0'0'31,"0"0"-30,0 0 1,0 0-2,0 0 18,88-33 11,-47 27 16,9-1 2,5-3-36,6 0-5,2-1-6,0 3-33,-10 0-94,-12 4-184</inkml:trace>
  <inkml:trace contextRef="#ctx0" brushRef="#br0" timeOffset="11633.9014">13722 774 32,'0'0'128,"0"0"-104,0 0 30,0 0 0,0 0-2,0 0-14,-25-27 0,20 27-19,-2 0 8,-2 12-8,-4 13-16,-2 7 11,4 3 9,5 0-6,5-3-17,1-4 9,0-4-2,4-6-7,8-1 1,3-7 3,0-1-2,3-6 1,2-3-3,5 0 0,3-6 7,2-12-7,1-6-9,-2-5-31,-3-7-7,-3-3 16,-8 0 10,-6 4-10,-4 10 31,-5 5 0,0 9 14,0 4 22,0 4 27,-5 3-18,3 0-12,-1 0-33,0 15-2,-1 14 2,-2 7 3,1 0-1,1-1 3,4-4-4,0-7-2,0-3-5,4-7 0,5-3 8,0-7-2,5-4 4,1 0-4,4-3 7,-1-15-7,3-2-7,-3-1 1,-5 0 0,-2-1 6,2 0 0,1 3 4,2 4-8,0 3 4,1 5-1,-4 5-9,3 2 6,0 2-3,1 19 7,0 0 3,-2 4 7,-2 1-8,-3-4 0,-5-1 9,-2-4-9,-3-1 0,0-2 0,0-2-1,0-5 4,0-2-5,0-3 0,0-2-2,0 0-16,0 0 18,0 0 17,0-12-15,0-4-1,9-2-1,3-1 0,3-2-7,6-3 7,-3 3-2,-2 3-1,1 1 5,-1 6-6,-3 4 0,4 3 1,-4 2-1,0 2-7,-2 0-8,-2 0 17,-2 10-9,-2 4 10,-4 3-5,-1 1 5,0-3-3,0 1 4,0-2-3,0-7 0,-3 4 3,0-6 2,-2 4-1,-1-2-1,1 0 22,1 0-16,-1-5 6,3 1-2,1-3-7,1 0 12,0 0 1,0 0 8,0 0 5,0 0-21,0 0 8,0 0-1,0 0-7,0 0 8,0 0-16,0 0-1,0 0-2,0 0 4,0 0-1,0 0 0,0 0 1,0 0-5,0 0 2,0 0-21,0 0 16,0 0-16,0 0-8,0 0 6,0 0-14,0 0 9,0 0 11,0 0 19,0 0-6,0 0 3,0 0-1,0 0 4,0 0 2,0 0 20,0 0-4,0 0-16,0-4 6,0 0-8,0-3 0,1-2-1,4-2 4,1-3-3,0-1 0,3-2-1,-3 2-1,0 1 4,-2 3-2,1-2 0,-2 3 2,4-1-2,-1 1 0,2 2 0,-1 0-1,3-1 1,4 1-3,-2 0 2,3 3 2,-2 3-5,-2 2 4,-1 0-10,-1 0 7,3 12-7,-3 9 10,-1 1 1,-1 4 0,3 1 17,-2-1-8,1-4-3,3-2 7,-2-4-13,6-2-1,1-5 0,7-5-1,3-4-14,2 0-52,1-6-143</inkml:trace>
  <inkml:trace contextRef="#ctx0" brushRef="#br0" timeOffset="13332.0382">16332 572 66,'0'0'140,"0"0"-95,0 0 46,0 0-19,-3-82 3,-8 61-45,1 3 11,-3-2-6,-3 2-22,2 4 27,-3 4-37,-4 5-3,-5 5-1,-7 0-14,-3 5-6,0 12 21,6 4 4,5 3-4,7 4 0,8 6-2,3 4-1,7 0-11,0 2-4,17 0 12,11-3 4,10 4-2,6-4 3,1 1 1,1-3 8,-4-3-8,-3-3 0,-2 0 0,-3-2 0,-4-1 0,-8-5 0,-8-1-3,-9-2-1,-5-4-12,-3 2-10,-20-4 25,-8-2 1,-5-2 5,-4-5-5,1-3-9,2 0-4,3 0-30,2 0-65,2-3-76,4-2 10</inkml:trace>
  <inkml:trace contextRef="#ctx0" brushRef="#br0" timeOffset="15993.618">16746 830 126,'0'0'103,"0"0"-56,0 0 33,0 0-15,0 0-12,0 0-15,0 0-38,-26-30 4,18 49-4,4 10 3,-2 4 12,4 0-11,2-3-4,0-3 0,14-4 1,2-5 5,2-4-5,2-6 0,3-5 7,3-3-8,5 0 0,3-10 0,1-11-34,-4-6-8,-6 0 2,-7-3 27,-7 1 10,-4 5 4,-5 3-1,-1 7 5,-1 9 16,0 3 56,0 2-9,0 0-68,4 18-9,-1 15 6,4 7 3,-4 6 5,-2 0-5,-1 3 2,0 2 24,0 2-7,-11 4-13,-6 4 4,-2-2-6,-1-8 1,1-10-2,3-14-1,3-11-2,4-6-12,3-9 12,-1-1 24,1-1-16,0-17 16,4-7-14,2-3 9,0-7-15,11-3-2,10-2-1,7-5-1,3 1-1,7-1-6,3 3-20,3 0 24,8 3-12,-1 1 9,1 2 4,-3 1-10,-7 2 5,-6 2-20,-6 0-3,-8 3 7,-7 2 4,-3 3 19,-8 4-1,-4 2 2,0 3-1,0 0 14,0 3 1,0 2 1,0 5-11,-1 1 0,1 3-6,0 0 1,1 0-25,14 15 24,6 4-1,0 7 2,-1 3 1,-3-1 1,-3 2-4,-4 1 5,-4-2-3,-4 0 1,-2-3 2,0-5-6,-2-5 0,-9-5-9,-2-4 12,0-5 3,-4-2 2,1 0 16,-2 0-21,3-7 11,3-4-3,5 0-4,2 4 7,4-1-7,-1 5-4,2 2 0,0 1-8,2-2-3,11 2 3,10 0 6,3 0-1,3-1-1,0-3-2,-4 0-1,-2 0-18,-2-2 6,-3-3 5,2-7 12,-1-3 0,-1-5 3,1-6-1,-2 1 0,-2-4 2,-5 0 3,-1 0-5,-3 0 5,-2-2 10,-2-1-9,-1 0-1,1 0 14,-2 3-18,0 6 20,0 5-7,0 8 5,0 6 9,0 5-13,0 3-3,0 0-12,0 0-13,0 15-21,0 13-1,3 16 35,0 4 5,3 4-2,3 0 1,3-2-4,2-2 1,6-3 5,2-4-6,4-5 0,3-6-2,1-6 2,5-9 0,4-9 0,0-6 2,3 0-6,-1-6 4,-5-12-10,-3-6 8,-7-6-25,-5-3-14,-6-2-33,-5 0-8,-6 7 17,-4 4 41,0 6 24,-8 6 0,-8 5 19,1 3 22,-2 4-41,0 0-10,0 6 10,-1 15 32,3 6-21,2 4 12,7 2-23,6-3-1,0-3 1,0-6-8,8-4 8,8-7 2,0-4 1,5-3 0,3-3-3,3 0 0,-1-10-38,1-9-22,-2-3 21,-3-5 13,2 0 8,-1 0 18,3-2 0,1 5 22,0 4-4,-4 5 6,-3 9 11,-7 4-1,-2 2-9,-1 0-2,1 10-4,-4 9 3,2 6 11,-3 2-11,-2 1 18,1-1-16,-2 0-21,0-1 12,-3-3-14,0-2 1,0-8-2,0-2 4,0-7-8,0-1 4,2-3-31,-2 0 31,0 0-2,0-15 2,3-12-37,7-6 23,3-6 10,8 0-7,1 4-4,-4 8-5,-1 9 17,-5 5 3,-6 5 8,0 5 9,-1 3 1,0 0-18,3 0 0,1 12 3,-1 5-3,-2 1 2,-4 3 1,-1-2-1,-1 2 7,0 0-9,0 0 1,0 0-11,-6-5 20,3-8-17,2-3 7,1-5-15,0 0 15,0-15 2,6-14-2,7-5-8,4-2 5,-1 1-14,4 3 14,2 6 3,1 3-5,0 6 5,0 8-1,-7 6 1,-3 3-1,-2 0 1,-3 12 3,-1 5-3,-1 1 21,0 1-9,1 1-1,2 1-1,0-1-9,2-2 2,-1-2-3,0-1-21,1-3-48,2-4-65,1-5-87</inkml:trace>
  <inkml:trace contextRef="#ctx0" brushRef="#br0" timeOffset="16722.8538">17576 646 144,'0'0'108,"0"0"-85,0 0 0,0 0-21,0 0 6,0 0-4,42-30 3,-17 27 30,8 0-8,6 0 12,5 0-7,4-1-21,5-1-4,0 0-9,5 1-2,-4 3-3,0-1-61,-11 2-57,-7 0-63</inkml:trace>
  <inkml:trace contextRef="#ctx0" brushRef="#br0" timeOffset="18420.294">20430 781 49,'0'0'58,"0"0"-5,0 0 29,0 0-16,0 0-15,0 0 25,-12-28-30,12 25 7,-1 0-18,1 0-23,0 0-11,0-1-1,0-1-1,0 0-4,7 2 5,1 2-2,1 1-5,0 0 1,1 4 3,3 11 3,1 5 0,-1 2 3,-1 5-3,-1-1 0,-3 3 2,-1-3 0,-3-2-4,-4-5-1,0-1-2,0-1 3,-1-5-5,-7-3-1,-1-2 8,5-3 9,1-3-9,3-1 4,0 0-4,0 0 2,0-5-2,0-9-9,1-6 9,12-4-3,4-3 3,5-2-1,1 5 2,-2 1-1,1 7 0,-1 6 0,-1 1-2,-1 7-1,0 2-6,-2 0 4,0 11 3,-1 7-2,-3 6 4,-6-1-2,-5 8 1,-2-3 1,0-2 0,-2-2-2,-7-6 2,-1-3 0,2-6 0,4-5 0,4-4 0,0 0 11,0 0-4,0-4-7,0-15-1,4-7 1,10-4-10,7-2 10,4 1-2,3 2 2,1 6 0,-6 10 0,-3 8 0,-2 5-2,-4 0-9,3 15 11,0 6 0,1 3 3,-3 1-3,-1-1-17,-3 0-30,2-5-14,-2-2-62,-1-7-117</inkml:trace>
  <inkml:trace contextRef="#ctx0" brushRef="#br0" timeOffset="19513.9847">21436 738 238,'0'0'63,"0"0"8,0 0 4,0 0 5,0 0-20,0 0-52,-75-35 3,53 43-11,-4 15 0,0 6 8,0 6-8,7 0 0,6-4-3,5-2 1,8-6-12,0-4-9,0-4-3,5-6 7,9-2-3,1-5-4,3-2 2,-1 0-43,0 0 16,-3-2-9,-1-11-3,-1-2-1,-1-5 25,1-3 0,-3-4 24,0 1 15,-1 3 22,-2 5 13,0 3 43,-1 3-56,0 3 13,-1 6-7,-3 3 3,2 0-26,3 0-3,2 0-2,1 9 3,1 1-1,-2 4-2,1 3-1,-2 0 1,2 0 5,-2 0-2,3-5 3,-2-1-1,1-5-1,0-3-3,1-3 0,0 0 5,0-13-4,0-3 3,-1-5 1,2 0-1,-2-1 3,3 1 1,0 5-5,-5 4 9,1 6-11,-5 3 24,-3 3 2,0 0-28,1 1-5,1 13 5,-1 1 8,2 3 12,2 2-19,1-3 2,1-1 5,0-1-7,3-1 5,1-2-6,1-5 0,2-1 0,7-5-26,7-1-3,2 0 27,3-11 0,-5-9-15,-4-1 13,-8-2 4,1 2 4,-10 1-1,-1 7-1,-4 5 9,-2 6 35,0 2 35,0 0-51,0 18-23,-11 15-7,-4 12 5,0 9 9,-2 6 1,3 2-11,2 0 16,2 3 0,4-1-18,-3 4 0,0-5-2,0-7 0,-2-13-4,1-11-8,3-11-2,0-9-18,6-10-27,1-2 59,0-15 0,0-16 4,3-8-4,19-9 1,10-6-3,8-3-12,8 1-28,1 5 0,3 4-26,-3 11-11,-1 4-22,-7 6-89</inkml:trace>
  <inkml:trace contextRef="#ctx0" brushRef="#br0" timeOffset="21163.5012">23137 339 49,'0'0'88,"0"0"-21,0 0-13,0 0 7,0 0-17,0 0-44,-8-6-7,7 12-7,-2 17 8,-2 10 6,2 6 24,-4 6 24,2 3-6,-1 0-20,0 1-12,2-1 20,1-3-18,1 1-1,2 3 3,0-6-14,0-1 11,0-5-11,2-9 1,1-8 6,0-7-7,0-5-3,-2-5-3,1 0 2,-1-3 1,-1 0 3,0 0-5,0 0 4,0-6-17,0-5 8,0-2 10,0 0-4,0-3-1,0-2 5,0 2 0,3-7 2,2-1 0,3-3 0,0-3-2,1 1 1,0 2 10,1 3-7,1 8 0,-2 3 12,1 6-9,1 2-5,1 4-2,4 1-4,2 0-1,0 8 2,1 10 2,-4 4 0,-1 5 2,-7 2 0,-7-1-1,0 3 1,-1-3-5,-17-2 8,-6-1-13,-3-5 13,0-4-4,3-4 0,5-5-4,7-6-15,4 0 19,4-1 0,2 0-14,2 0 9,0-1 5,0-2-1,0-2 1,6 2-3,11 0-3,5 2 6,4-1 0,2-1 2,5-1 0,3-3 7,6-1 10,2-5-15,4 0 15,1-8-18,2-3-1,-5-4 5,-4-4-3,-6 0 4,-8 4-6,-7-1 0,-8 3 0,-7 2 0,-6 3 0,0 5 9,0 3 0,-9 5 19,-4 5-28,-2 3 4,-4 3 15,-2 22-19,0 10-1,1 7-3,7 5-3,6-1 6,7 1 0,0-2 0,16-6-5,14-7-18,10-11-81,5-12-119</inkml:trace>
  <inkml:trace contextRef="#ctx0" brushRef="#br0" timeOffset="23733.2956">14565 3613 39,'0'0'62,"0"0"-22,0 0 3,0 0 2,0 0-8,0 0-4,-1 0-25,1 0-4,0 0-8,0 0-1,0 9 4,0 4 1,0 6 0,0 3 3,0 5-2,0 6 0,0 6 12,1 7 1,2 5 9,2 4-8,-1 4-3,2 0 2,2 3-4,1 0-8,3 1 9,4 0-11,-1 8 0,1 8 0,-5 9 2,-4 5 11,-5 0 43,-2-2-32,0-3 16,0 2-1,-9-2-23,3-7-5,0-4-7,0-4 0,3-8-4,0-2 0,-3 0 1,0-3 1,-3 1-2,-2 1 2,0-6 0,3-8-1,2-12-1,5-10-20,1-7-7,0-7-65,0-7-30,0-5-21,0 0-3</inkml:trace>
  <inkml:trace contextRef="#ctx0" brushRef="#br0" timeOffset="35940.1955">14598 3748 97,'0'0'27,"0"0"-25,0 0 9,0 0 49,0 0-26,0 0 14,-13-18-4,11 14 17,0 1-25,0 0 14,0-1-34,1 0 1,-1 1-9,1 1-8,-1-2 2,1 1 0,-1-1 2,1-1-3,-2 1 5,0-2 20,1-2-25,1 1 4,-1-1-5,1-2 3,-1-3-1,0 0-2,0-2 0,1-3 0,-1-3 0,-1 0 0,2-4-2,-2 0 6,1 0-4,1-4 0,-1 0 0,-1-2 2,3-1 1,0-3-3,0 0 0,-2 0 3,1 1 4,-4 5-7,-2 0 3,3 3 13,-1 2 20,1 1-28,1 1-8,-2 1 2,4 3 3,-1 1-5,1 1 0,-2 4 7,3-1 7,-3 3-12,3 2-2,0 1 6,-2 1-4,2 1-2,0 2 0,0 1 1,0 0-1,0 2 0,0-1-3,0 1 6,0 0-3,0 0 0,0 0 0,0 0 2,0 0-2,-1 0 0,1 0-2,0 0 5,0 0-4,-2 0 1,2 0-4,-1 0 2,1 0 2,0 0-1,0 0-1,0 0 4,0 0-7,0 0 5,0 0-1,0 0-3,0 0 4,0 0-1,0 0 0,0 0-5,0 0 4,0-2-12,12 1-5,3-2 18,4-4 2,1 3 0,2 0-1,3-1 0,3 0 2,4-1-2,4 1 0,1-2-2,6 0 4,1 1-2,-3 0 0,1 1 1,-3 2-1,0 0 0,0 2 0,1 0 0,0-3 0,4 3 0,5-4 0,4 1 2,2-1-5,5-3 3,6 0-7,2-2 0,6-1 1,0-2-1,-4 2 4,-1-1 2,-5-1-3,0 2 4,-1 0-3,-3 2 3,-4 0-2,-2 3 1,-2 0 1,-1 1 0,0 1-4,-1-1 4,0 2 0,-3-1-2,0 0 2,-4 3-3,-6-1 3,0 1 0,-1 1 0,2-3 0,5 0 0,5 0 0,4-2 0,3 1 0,1 0-2,0 2 2,-2-1 1,1 2-1,-2 1-1,0-2-1,0 0 4,1 1-1,0-1-1,-2 1 0,2-1 0,1 0 0,0-3 0,-2 2 1,-1-2 3,-3 1-5,-4 1 1,1-1 0,-3 0-3,3-2 3,-1 2 0,4 1-1,-4-1 8,3 0-13,-3 1 6,-3-1 0,1 1-1,-2 0 2,1-2-1,-3 2 0,0 0 2,-2 0-5,2 2 2,-2-1 1,-3 1 0,1 1 0,-4 0 0,2 0 0,-2 0 4,2 0-6,0 0 2,0 1 0,0 2-2,-2 1 2,0 1 0,-4 0 2,-3-2 0,-6 0-2,-8 0 0,-2 0 0,-7-3-4,1 1 4,-1-1 0,-1 0 1,0 0-1,0 0 5,0 0-5,0 0 0,0 0 15,0 0-10,0 0 8,0 0 7,0 0-10,0 0-1,0 0-9,0 2 2,0-2-8,0 0 6,0 3-12,0 3-80,0 3-44,0 1 14,-1-1-128</inkml:trace>
  <inkml:trace contextRef="#ctx0" brushRef="#br0" timeOffset="37653.7521">19010 2594 79,'0'0'46,"0"0"-41,0 0 18,0 0-15,0 0-5,0 0 6,3 12-9,-3-2 30,2 3-3,-1 0-8,3 2 12,-2 1-10,1 4-8,-2 1 13,2 4-3,0 0-10,0 3 14,-1 1-9,1 1-7,0 2 3,0 0-14,1 1 16,0-3-16,1 0 0,1 0 4,0-1-4,3-1 0,-5 2-1,2-3 4,-1 4-2,-1-2-1,1 5 0,2 2-1,1 0 2,-2 2-1,1-4 0,-2 1 3,0-1-2,0 0-1,1-2 0,-1 6 2,2-2-1,0 3 2,1-1-1,-1 1 0,3-1 9,0-2 3,-1 2-1,-2-1-3,1 2-6,0 1 2,2 2 4,-1 0-7,4 2 12,-3 1-15,1 0 3,1 0 8,-3 0-11,0 3 4,-1 5-3,-1 5 3,-3 1 10,-1 3-13,0-3 0,0-5 6,2 0-6,-1-1 1,0 0-4,2-1 6,-1-2-2,1-2 1,-1-4-3,-1-2 7,-1-3-7,-3-3 3,0-1 0,0-4 1,0-2 12,0-3-15,0-3 2,0 2 7,-6-4-8,3 0 11,0-1-8,0-2-2,1 1 10,-1-1-10,0-1 0,-1-3 4,1 0-7,0 0 1,-3-1-1,2-1 1,1-1 1,0-2-2,3-2 0,0 0 1,0-3-1,0-1-1,0 0-2,0-2-11,0-1 13,0 0-44,1 0-18,7 0-20,3 0 9,-3 0-121</inkml:trace>
  <inkml:trace contextRef="#ctx0" brushRef="#br0" timeOffset="39726.8488">14634 5938 1,'0'0'17,"0"0"26,0 0-5,0 0 4,85 0-3,-63 0-30,5 0 13,-1 0-9,4 0-8,1 0 4,2-1-9,2-1 0,0 1 9,-1 1-9,0-2 0,2 2 1,2 0 0,0 0 4,6-3-5,2-4 0,5-2 33,5-3-3,4 0-22,4 0 5,6 0-7,3 1 7,-1-1-10,0 0-3,2 1 5,-2 1-5,-1-1 0,1 4-1,-7 1 3,-3 0 2,-1 0-4,-2-2 0,4-1 1,3-1-1,0-4 0,1-1-2,0 1 7,-3 1-9,0 1 4,0 0 0,-3 2 1,-1-1 2,-3-1-3,1 1 0,0 1 2,2-1-2,1-1 0,-1 0 0,-1 0 3,-5 2-3,-3-1 11,-7 4 0,-5 0-8,-6 4 9,-4 1-12,-6 0 0,-4 2 3,0 0-3,0 0 0,-1 0 1,4 0 2,2 0-4,-1 0 1,1 0 0,-2 0 1,-1 0-1,-5 0 0,2 0 0,0 0 0,4 0 1,4 0-1,2 0 0,0 0 0,5 0 0,3 0 0,1 0-1,6 0 4,2 0-2,4 0-1,-1 0 0,2 0 0,-2 0 0,-1 0 0,-2 2-1,3 0 1,-3 3 1,5 0-1,2-1 0,2 2-3,3-2 3,-2 0-1,-1 0-6,-6 1 7,-4-1-9,-5 1 8,-5-1 1,-4 1 0,0-2 0,-5-1 0,2 2-2,0-3 5,0-1-3,0 0 0,1 0 0,-1 0-1,0 0 1,-5 0 0,0 0-2,-2 0 5,1 0-1,-3 0-2,1 0-1,-1 0 0,-3-5 2,-2 1 5,-5 1 2,-4 2-6,-4 1 21,0 0 0,0 0-7,-1 0-16,-20 0-118,-7 3-134</inkml:trace>
  <inkml:trace contextRef="#ctx0" brushRef="#br0" timeOffset="41110.9344">16515 3880 187,'0'0'65,"0"0"-47,0 0-2,0 0 41,0 0-11,0 0-38,0-2-4,0 2-8,0 7-10,0 14 14,2 10 11,1 3-7,1 7 4,1 4-7,1 0 2,1 2 8,2-4-11,6-5 2,2-6-1,2-7 2,2-2-6,-2-8 2,4-3 1,0-7 3,3-4-3,0-1 1,2 0-1,-1 0 2,-5-11 4,-3-2 0,-4-3 9,-3-4 21,-2-5-10,1-3-16,-1-2-3,1-5-3,-4-1 3,-1 0-7,0-1 0,-5-2 6,1 1-5,-2 2-1,0-1 6,0 4-5,0 3-1,0 1 0,0 8-9,0 6-1,0 6-36,0 9-10,0 0-49,0 6-128,0 14 139</inkml:trace>
  <inkml:trace contextRef="#ctx0" brushRef="#br0" timeOffset="41964.5472">17054 4320 6,'0'0'0,"0"0"4,0 0 5,0 0 25,0 0 5,0 0 35,49 11-2,-37-11-17,0-12-12,1-3-21,1-3-5,4-5-14,0-4 0,3-3-1,-5-3-2,2-2-2,-7 2-1,-7 3-3,0 4 6,-4 4 3,0 5 1,0 5 7,0 5 0,0 2 2,0 2 22,-1 2-28,1 1 0,0 0-7,0 5-18,0 23-1,0 11 19,0 12 8,0 9 6,6 4 7,0 5-1,1-1-2,5-1-6,2-5 14,2-6-24,2-7 0,4-7-2,3-6 2,0-5-2,0-10 5,-3-8-5,-3-6 9,-5-7-9,-2 0-4,-5-3-13,-5-17-31,-2-5 12,-3-1-27,-15-5-53,-3 2 15,2-3 68,-2 5 33,6-1 14,0 4 14,4 2 2,7 0 5,4 2-21,0 0 6,4 1-14,15-1-2,4 1-1,4 1 1,2 1 0,-1 2-4,2 0 3,-2 3-8,-4 0-35,-3 3-151</inkml:trace>
  <inkml:trace contextRef="#ctx0" brushRef="#br0" timeOffset="44365.5813">12093 3518 31,'0'0'25,"0"0"8,0 0 15,0 0-15,0 0-15,0 0-7,50 0 20,-30 0-12,4 0-7,4-4-2,4-1-6,1 0 15,-1 1 1,0 3-16,-2-1-2,-1 1 1,-2 1-2,2 0 0,-1 0-1,5 0 0,1 0 2,2 0 1,3-3-5,3-2 2,-1-3 0,0 3 3,-4 0-3,-4-1 0,0 1 1,-2 3-1,-1-1 1,-2 3-1,1 0 3,2-2-6,2 2 3,1 0 0,6-2 0,-1 1 0,0-1-1,2-1 1,-3 2 0,-4-1-1,-1-1 1,0 2 0,0-4 3,4 2-3,3-3 0,1 0 0,2-1 2,0 1-6,-1 1 4,-2 2 0,-1 0 2,-3 2-2,-3-1 0,-4 0 0,1 1 3,-2-2-6,-2 2 3,0-2 0,-1 0 0,-3 0 0,-3-1 0,-1 3 0,-1-2 2,-2 2-2,1 1 0,-1-2 0,1 1 1,-4 1-1,0 0 0,-4 0-1,-4 0 1,-1 0 0,-1 0 0,-2 0 0,1 0 0,1 0 0,2 0 0,-1 0-2,4 0 4,-2 0-1,3 0-1,-1 0 1,-2 0-3,-1 0 2,0 0 0,-1 0-3,0 0 6,0 0-7,-3 0 4,2 1-14,-2 3-53,0-1-21,1 1-31</inkml:trace>
  <inkml:trace contextRef="#ctx0" brushRef="#br0" timeOffset="44773.8725">14239 3381 14,'0'0'56,"0"0"-10,0 0 11,0 0-25,0 0-7,0 0-17,76-4 9,-51-3-9,1 0-5,5 1 30,1-2-14,0 4-17,-5 0 3,0-1-2,-2 0 1,-1-1-2,0 2-2,-5-1 9,-1 2-9,-6 0 0,-2 2 2,-5-1-2,-4 2 0,1 0-1,-2 0-5,1 0 5,2 0-19,2 0 17,-1 0 3,-2 0-1,4 0-3,-3 0 3,-2 0-21,-1 0 13,2 0-19,-1 0-10,2 0 21,-1 0 3,1 0 9,-3 0 3,1 0 2,-1 0 0,0 0 1,0 0-2,0 0-42</inkml:trace>
  <inkml:trace contextRef="#ctx0" brushRef="#br0" timeOffset="47089.5053">11425 3236 13,'0'0'73,"0"0"-16,0 0-26,0 0-8,0 0 22,0 0-20,0 0 16,-19-37 0,19 31 8,0 0-39,0 2 35,0-4-40,0 2-4,0 0 2,0-2-3,3 2 0,8-1-1,0 1 1,2-2-2,-1 2 2,0 1 0,1 1-4,-2 1 4,2 2 0,-2-1-2,-1 2 2,2 0-4,-1 0 2,-2 9-2,1 8 1,-4 4 2,-3 6 1,-3 4 0,0 3-11,0-1 7,0 1 4,-6-1-11,-7-1-28,1 0 39,-6-4 14,9-2-14,-3-2-19,0-6 16,3-3-16,1-6-36,1-1 20,3-7 35,-1 1 0,2-2 12,2 0-12,-1 0-2,2 0 2,-1 0 8,1-5-8,0-1 21,0-4-21,0-4-1,0-4-6,6-3 7,7-5 0,-1-2 1,6-5-3,0-3 2,1 1-2,1 2-2,-1 3-1,-1 6 5,-5 1 0,1 2 4,-1 1 2,-1 1-3,1-1 3,0 4-6,-4 2 3,1 1-2,-3 0-1,1 2 1,-2 0 5,-2 5-6,-2 2 13,-2 2 25,0 2-5,0 0 25,0 0-27,0 0-27,0 0-4,-9 10-11,-3 16 11,-7 10 6,0 10-3,3 4 3,4 6-4,6-3 1,6-5-3,0-6-6,9-7 0,15-5 1,7-6 2,8-9-2,8-6-30,5-7-32,4-2-17,-1-2-74</inkml:trace>
  <inkml:trace contextRef="#ctx0" brushRef="#br0" timeOffset="50641.5503">11698 5630 16,'0'0'116,"0"0"-89,0 0-27,0 0 2,0 0-4,0 0 2,25-8 0,-17 7 2,2-1-2,2 1 5,-3 1-4,6 0 0,1 0 6,5 0-6,3-3-1,8-2 2,5-1 0,6-1 3,3-1-4,2-1-1,3 0 14,-3 3-11,-1 0-1,-3 0 3,-1 3-4,-3-1 2,0 1-3,2 0 3,-2 0-3,-1-2 3,0 2-3,0 0 2,-5 0 0,2-1-1,-2 0-1,1 3 0,-1-2-1,3 1 1,-3-1 0,4 1 1,1-1 2,7-2-2,3-3 0,6 1 0,2-2 11,1 0-8,-1-1-3,-5 2 3,-1-2-2,-3 3 0,-4 0-2,0 0 0,-3 2 1,-2 0 3,0-1-3,-3 1-1,2 1 1,-3 0 2,-1 1-2,-1-2 5,-2 2 14,-3 1-19,-1 1 3,-4 1-1,2-1-2,2-1 3,1 1 4,5-2-3,0 1 9,1-1-13,2-2 1,-2 2 0,2 2-1,0-2 4,3 2-5,-2-1 1,3 2-1,-4 0 2,-3 0-2,-5 0 0,-4 0 2,-4 0 1,-3 0-3,0 0 0,-2 0-2,-2 0 2,1 0 0,-1 0 0,-1 0 2,-3 0-4,3 0 2,0 0 0,-2 3 0,4 0 3,4-2-4,1 2 1,4-1 0,3 1 5,0-2 0,-3 3-5,1-3 7,-3 2-6,2 0-1,-1 1 0,1 3 2,2-3 3,2-1-5,-2 1 0,-1-1 8,-6 1-8,-3-1 0,-6-2-1,-5 1 6,-2 1-10,-2 1-5,0-1-125,-17 0-32</inkml:trace>
  <inkml:trace contextRef="#ctx0" brushRef="#br0" timeOffset="52386.3585">10777 5603 180,'0'0'151,"0"0"-108,0 0-7,0 0-29,0 0-5,0 0-2,-7 40 35,7-8 18,0-1-21,4 1-20,10-5-1,4-2-11,4-4-2,1-3 2,5-5 0,-1-4 13,-2-3-13,2-5 1,-2-1 1,-1 0-2,-1-11-7,-1-9-28,-4-3 3,1-5 22,-4 1-1,-6 2 11,-3 3 2,-1 5 2,-4 9-4,-1 5 6,0 3 29,0 10-35,0 23-27,0 11 27,0 10 23,-3 0-22,-3 4 26,-3-1-12,-1 1-9,-4 0 13,-2-6-18,1-4 1,-3-6 3,1-7-5,1-6 0,3-11 0,1-8 0,6-10 0,0 0 8,0-7-3,1-19 31,4-12-22,1-7 13,1-7-15,19-3-12,5 5 2,7 6-2,2 9-10,0 9-6,3 10-55,1 5 6,2 6-14,-1 3-44,1 0-124</inkml:trace>
  <inkml:trace contextRef="#ctx0" brushRef="#br0" timeOffset="54193.6587">11890 5994 285,'0'0'61,"0"0"-31,0 0-15,0 0 23,0 0-6,0 0-27,0-10 8,0 34-7,0 12 36,0 9 7,0 5 4,0-1-16,0 1-14,0-4-16,8 0-3,2-4 5,-2-3-9,-1-1 0,1-2 0,-1 0 0,-1-6-64,3-4-30,2-8-55,3-11-111</inkml:trace>
  <inkml:trace contextRef="#ctx0" brushRef="#br0" timeOffset="54657.2893">12336 6095 231,'0'0'48,"0"0"-19,0 0 3,0 0 9,0 0-37,0 0 28,-88 31-21,72 9 13,5 3-2,4 3 0,1-6-4,6-3 0,0-8-18,2-4-8,14-6 4,5-6 4,0-5 0,3-5 6,-2-3-3,0 0 7,-2-3-8,-2-9-2,-5-5 8,-3-2-8,-4-2 3,-1-3-3,-5-3 0,3-3-4,-3-4-4,0 1-36,0-1-10,0 2-50,-5 4-8,-2 3-64</inkml:trace>
  <inkml:trace contextRef="#ctx0" brushRef="#br0" timeOffset="55206.2565">12530 5966 228,'0'0'70,"0"0"-70,0 0-3,0 0-4,0 0 7,0 0 8,54 15 3,-33-5 2,3 2 1,0-3 12,-1 3-18,-3-1-2,1-1 1,-2 2 3,-1-3 0,-3 2-10,-1-2 0,-2 0 6,-2-1-6,-1 0 0,-5 2 2,1 0-2,-2 2 4,3-1-4,-3 1 0,-2-3 2,-1 1-2,0 2 0,0 4 2,-1 3 22,-14 5 17,-2 1-5,0 3-25,-2-1 9,2 0-20,-1-1 0,0-1-3,0-3 3,1-1-10,3-1-39,3-5-62,4-4-129</inkml:trace>
  <inkml:trace contextRef="#ctx0" brushRef="#br0" timeOffset="57913.9248">19138 3074 42,'0'0'57,"0"0"-3,0 0-4,0 0-18,0 0-23,0 0-4,-21 0-4,18 0 0,0 0 8,3 0-9,0 0-3,0 0 0,0 0-21,0 0 18,0 0-8,8 2 14,1-1 3,4 0 2,-1 1-5,3-2 11,6 0-10,6 0 2,6 0 27,6-3-11,7-6 0,2 0-13,5-1-2,1-1 12,-1 2-13,-2 1-1,-2 5-2,-1 0 2,4 1-3,10-1 1,6-5 0,8-1 5,4-3-5,0 1 0,-2 1-1,-4 1-3,-2 1 1,1-1 0,3 1 1,6 1-2,3-2-4,5 1-1,1 0 6,-2-3 2,2 2 1,-3-2-2,-3 2 2,-6-1 0,-4 3 0,-11-2 0,-6 2 0,-10 1 2,-6 1-4,-10 2 2,-5-1 0,-6 1-2,-6 0 2,-4 3 0,-7 0 0,-2 0 0,-2 0 5,0 0 8,0 0-8,0-1 1,0-1-6,-5 0-93,-7-2-127</inkml:trace>
  <inkml:trace contextRef="#ctx0" brushRef="#br0" timeOffset="59377.5008">21992 2684 147,'0'0'53,"0"0"4,0 0-44,0 0 35,0 0-13,0 0-13,20-53 12,-8 43-3,2 1-5,3-2 0,-1 2-13,-2 5-6,0 1-7,-1 3 4,0 0-2,5 0-2,1 9 0,1 5 1,1 2 1,-5 2-2,0 0 0,-6 2-3,-2 1 0,-6 0 3,-2 2-10,0 0 10,-12 0-2,-3 1-5,-1-2 7,1-5-10,-2-2 18,7-3-16,2-4 16,3-3-13,5-5 11,0 0-10,0 0 4,0 0-2,0 0 2,0-2 14,7-11-4,2-6-7,6 0-3,3-5 2,2-1-2,0 0 0,2 0 1,-2 0-1,-4 1 0,0 3 3,-3 1-1,-2 2-2,-3 3 0,-2 2 0,0 1 4,-2 1-4,1 4-1,-3 2 1,0 4 0,-2 1 1,0 0-1,0 0 0,0 0 0,-4 12-23,-8 11 23,-2 5 9,1 2-7,1 0 6,4 1-8,4-3 2,4-2-13,0-2 5,16-3 6,8-2 2,5-5 0,3-5-1,4-5-1,5-4-59,0 0-98,-5-3-103</inkml:trace>
  <inkml:trace contextRef="#ctx0" brushRef="#br0" timeOffset="63649.1655">19626 5249 7,'0'0'46,"0"0"-20,0 0 12,0 0 8,0 0-3,0 0-6,0 0-14,21 0-4,-9-1-6,3-4-2,3 0 4,3 0-12,2 0 2,6-1 1,2 0-1,0 0 15,1 1-15,-2 1-3,1 1 5,2 0-6,1-1-1,5-3 0,4 0 1,5-2 3,4 0-3,2 0-1,-3 0 1,-1 0 2,-1 2-2,1 2-1,3 0 2,4-1-5,1 1 3,2 1 0,-3-2 1,4 1-1,6-1 0,5 1 0,2 0 1,4-1-3,-6 3 2,-5 0 0,-2 0 1,2 0-1,2 0 0,1 0 0,2-2 3,2 2-3,3 2 0,3 1-1,-1 0 1,-1 0 0,-7 0 0,2 0-2,1 0 3,1 0-4,3 0 3,0 0 0,-1 0 0,2-1 2,-1-2-2,2-1 11,0 1 3,-3 0 8,2 3-17,0 0 1,-1 0 5,-2 0-10,-6 0 3,-6 0-2,-1 0 3,-5 0-2,-6-1-3,-8-1 0,-10 1-1,-15-1 1,-7 2 0,-9-1-48,-3 1 6,-5-1 11,-21-1-225</inkml:trace>
  <inkml:trace contextRef="#ctx0" brushRef="#br0" timeOffset="66013.3441">20205 5519 207,'0'0'93,"0"0"-76,0 0-11,0 0 50,0 0-22,0 0 38,0-46-22,0 46-24,0 0-7,0 0-19,0 23-34,0 8 34,1 11 2,6 6 10,3-2 1,3-4 6,7-6-17,1-4 1,2-11-3,0-6 3,-1-8 0,1-5-3,-1-2 0,2 0 6,-1-17-5,-1-7-1,0-6-1,-4-3 0,-8-1-1,-2 3 3,-4 10-1,-2 6 1,-1 9 0,-1 6 17,3 0-3,1 0-15,6 12-10,2 17-1,5 10 11,-3 8 14,-2 2 2,-6 4-7,-3 0 10,-3-2-14,0 0 3,0-2-1,0-5-4,-8-2-1,-3-7 2,-2-6-8,4-10 2,5-8 2,2-10 0,0-1 13,0-12-9,2-19 10,0-16-10,2-10-5,17-5 1,9-1-30,5 1 8,5 7-16,3 2 5,-5 9-14,0 10-12,-3 8-16,-4 10-43,-2 5-115</inkml:trace>
  <inkml:trace contextRef="#ctx0" brushRef="#br0" timeOffset="66763.4137">21339 5661 241,'0'0'85,"0"0"-85,0 0-1,0 0-5,0 0 4,0 0 0,16 0 4,2 0 14,4 0-11,7 0 32,5-5-6,5-8-24,4 1 3,2-2-10,0 0-34,-4 3-82,-8 1-95</inkml:trace>
  <inkml:trace contextRef="#ctx0" brushRef="#br0" timeOffset="67039.9562">21566 5460 319,'0'0'117,"0"0"-103,0 0-14,0 0-17,0 0 11,0 0 6,-20 107 7,10-62 15,4 4-20,0 0 2,3-6 2,3-6-6,0-9-27,0-6-52,0-5-40,7-9-86</inkml:trace>
  <inkml:trace contextRef="#ctx0" brushRef="#br0" timeOffset="67602.4231">21516 5342 128,'0'0'119,"0"0"-74,0 0-28,-98 4-15,71 10-2,0 6 0,0 3 55,2 4-31,1 6 5,0 10-29,3 13 0,2 10 14,5 5-14,4 0 4,10-8-4,0-9-2,10-9-7,13-10-1,8-8-4,8-6 6,1-7 8,4-7 0,5-7 0,0 0-3,0-10 1,0-10-2,-2-4-15,0-6 12,0-5-16,2-7 21,-4-9-1,-4-4-9,-11-4 7,-10 3 0,-10 5-50,-10 4 37,0 5 1,-18 4-13,-8 4-39,-7 5-9,-3 7 39</inkml:trace>
  <inkml:trace contextRef="#ctx0" brushRef="#br0" timeOffset="68909.7514">22168 5677 159,'0'0'105,"0"0"-105,0 0-8,0 0 6,0 0 4,0 0-1,33 49 17,-18-44-4,1 1 5,4-3 6,-1-3 0,4 0 8,-1 0-8,-1-9-9,1-6 4,-1-3-17,-3-2 3,-2-2 14,-3-4-14,-6-1 1,-1-2-3,-3-1 0,-2-2 2,-1-4-6,0 0 0,0-3 4,0 0-2,0 1 0,0 4-2,-3 3 2,0 6 0,-2 6 4,3 5-3,1 7 49,-2 4-5,1 3-10,1 0-37,-1 1-15,0 23 2,-1 18 13,-1 15 0,1 11 12,0 12 11,0 10 11,3 5-8,0-2-14,0-5 0,0-11-12,4-10 0,8-5-3,5-7 2,-1-6 1,4-6-2,-2-2 4,-2-4 6,-2-6-8,-4-10 0,-4-11-2,-3-5 2,-2-4 0,-1-1-6,0 0 6,0-17 1,0-11-1,0-10-13,-1-5-8,-7-5-50,-2-3 32,-1-1 6,-1 6 9,-2 2 18,3 7 2,1 5 4,5 3 7,5 5 7,0 1-4,10 2-10,15 0-4,8-1-3,7-1 6,2 0-28,2 6-76,-2 2-39,-8 2-16</inkml:trace>
  <inkml:trace contextRef="#ctx0" brushRef="#br0" timeOffset="69425.3519">22908 5228 207,'0'0'3,"0"0"0,0 0-3,0 0 0,0 0 13,-80 123 49,63-68 64,4 2-70,2 3-1,5 2-36,6-2-19,0-3-2,6-6-11,18-9 13,3-8 7,7-10-7,2-5 0,3-7 6,2-6-6,0-6-66,-2 0-42,-3 0-56,-5-10-3</inkml:trace>
  <inkml:trace contextRef="#ctx0" brushRef="#br0" timeOffset="70295.2055">23177 5457 120,'0'0'136,"0"0"-105,0 0-16,0 0 2,0 0 7,0 0 33,6-53-35,4 42-12,7 3 0,-4 1-3,3 4 5,0 2-12,1 1 0,3 0 5,-1 3-5,2 8 0,-4 1 0,-3 0 3,-3 1-3,-4 1 0,-2 0 0,-4 2 5,-1 2-5,0 3 0,-4 3 1,-10 2 3,-2-1 5,-1 1-5,1-4-8,3 0 7,1-8-6,4-4 3,4-6-5,4-4-3,0 0 0,0 0-7,0 0 15,3-17 17,11-7-17,6-3 3,4-4-5,4 2 7,4-1-8,-1 1 3,0 1 0,-1-3 3,-5 3-2,-3 1-1,-6 1 0,-7 5 4,-5 3-2,-4 5 1,0 4-3,0 3 21,0 3 7,-6 3-7,0 0-16,-4 0 8,-6 23-9,-1 11-1,-4 8 0,5 5 13,4-1-7,7-2-9,5-3 0,0-5 0,9-3 0,9-6-1,2-4-6,0-5-1,3-8-36,-2-7-37,4-3-52,-3 0-97</inkml:trace>
  <inkml:trace contextRef="#ctx0" brushRef="#br0" timeOffset="70748.3072">23726 5234 172,'0'0'130,"0"0"-108,0 0-16,0 0 33,0 0-8,0 0-18,-1-6-13,1 19 0,11 10 22,6 6 25,4 6-2,5 2-18,3 1 14,-2-2-12,-6-3-24,-5 0-3,-5-1 9,-10 2-4,-1 5 2,0 5-9,-18 3 8,-12 3-24,-8 0 5,-7-1-142,-1-6-1,1-9-54</inkml:trace>
  <inkml:trace contextRef="#ctx0" brushRef="#br0" timeOffset="75076.2764">23751 5057 11,'0'0'26,"0"0"10,0 0 0,0 0 6,0 0-6,88-16-16,-70 14 4,2-1-12,2 1-10,6 0 7,5 2 3,5-1 9,6-1-14,0-2 5,-1 1 5,-2 0-15,-6 0-2,-7 1 0,-7 2 7,-11 0-14,-5 0 1,-5 0-74,0 0-68</inkml:trace>
  <inkml:trace contextRef="#ctx0" brushRef="#br0" timeOffset="75732.4941">23572 5053 22,'0'0'40,"0"0"5,0 0-18,100 2 6,-76-2-5,-1 2-6,-1-2-17,-4 1-2,1 1 2,-3-2-4,-2 1-1,2-1-7,-1 0-28,3 0-12,-3 0-45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04:21.3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3397 8786 9,'0'0'48,"0"0"13,0 0 5,0 0 0,0 0 12,0 0-28,0 0 9,-9-46-44,7 41 20,1 2 0,-1 3-22,1 0-9,1 0-4,-2 0-11,2 0 3,0 0-6,0 0-5,0 3 1,0 11 11,8 5 7,1 7 10,4 5-10,-2 7 4,1 4-4,1 5 2,-1 1 3,4 0-2,1-3-3,1-4 0,2-3 3,-3-2-7,5-5 4,-5-3 0,2-5-3,-5-6 2,-1-3 0,1-7 1,-3-7-2,1 0 2,-1-4 2,-1-20 3,1-7 8,-5-5-12,1-4 2,-3-4 1,-2 0-3,-2 0 6,0 4-5,0 4 3,0 5 15,0 6-14,0 9-6,0 7 0,0 7 2,0 2-6,0 4-1,3 19-3,6 9 8,4 5 3,-2 1-2,1-2-1,1-3 4,-1-4 0,3-4-4,-3 0 0,2-6-2,0-4 2,0-3-6,-4-4 6,2-3 0,-3-1 5,1-4-5,-2 0 0,1-3 10,1-16 8,1-8 7,-2-5-9,1-7-4,-1-8 3,2-6-15,-4-2 0,3-1 1,-8 7-1,1 9 0,-3 10-2,0 7 5,0 10-1,0 5-2,0 5-16,0 3-68,3 0-153,3 0-47</inkml:trace>
  <inkml:trace contextRef="#ctx0" brushRef="#br0" timeOffset="635.002">4349 9143 271,'0'0'22,"0"0"-22,0 0 0,0 0 2,0 0 1,0 0 17,25 29 1,-13-28 21,6-1 4,4 0-10,5-6 0,0-10-16,3-4-15,-2-2 0,-1-4-5,-3-1-4,-8-2-19,-10 3-60,-6 3 8,0 4 46,-6 6-13,-15 5 32,-4 8 10,0 0 1,-2 3 36,3 17 6,0 4-34,6 8-3,8-1 7,2-1 18,8-3-24,3-2-2,17-7 3,10-3 12,8-5 2,4-4-17,10-3-2,-1-3-3,-2 0-67,-10 0-148</inkml:trace>
  <inkml:trace contextRef="#ctx0" brushRef="#br0" timeOffset="41006.1856">6354 8952 57,'0'0'49,"0"0"8,0 0 12,0 0-32,0 0 19,0 0-15,0 0-17,3-11 2,-3 11-22,0 0 2,0 0-3,0 0 1,0 0 19,0-1 8,0-2-17,0 0 4,0 0-16,0-1-1,0 2 4,0-1-3,0-2 1,-3-1-3,-2 0 0,-2-1 4,-2-1-4,-3 2 0,0 0 2,3 2-2,-6 0 0,0 3-13,-3 1-10,-1 0-11,1 0 9,2 5 1,2 4 21,1 3-6,2 2 6,1 3 0,0 1 2,2 3-5,-1 2 6,4 0-3,4-1 3,1-2-2,0-2 1,0-2-5,1-1 5,7-3-3,3-3 4,2-1-2,-1-4 2,1-1 0,2-3 0,1 0 0,1 0 0,1 0 3,-3-5-3,1-3-6,-4-1 6,0-2-7,0-1 2,-3-1 4,3-4 2,-5-1-2,-1-3 1,0-6 0,-1-2 4,-2-2-4,-3-4 0,4 0 3,-4 1 10,0 1 10,0 3 9,0 1-8,-4 3 0,-1 2-11,1 2 4,-2 2-7,1 4 2,2 5 3,0 2 1,2 5 5,-2 2-12,2 2 2,1 0-4,0 0-7,0 0-10,0 8 2,0 13-6,0 9 14,1 6 0,5 5 1,0 4 0,-2 0-1,1-1 0,1-2 3,1-3-2,1-3-1,1-3 0,1-4 3,2-4-4,2-1 1,0-2 0,1-3-3,0-4 3,0-3 0,1-3-1,1-4 3,4-5 0,1 0-1,2-3-1,2-15 0,0-3-5,-2-4-17,-2 0-1,-5 1-5,-4 0 23,-4 2-3,-3 3 8,-4 4-3,-2 3 6,0 5-3,0 2 9,0 3-2,-3 2 12,0 0-17,1 0 7,-1 8-14,-1 7 5,2 0 0,2-1-1,0-4-4,0-1 3,0-2-3,0-2-1,3-2 6,5-3 0,1 0 0,9 0 7,4-4 1,1-10 10,2-2-18,-4-3 0,-6 6-1,-2-2 4,-4 3 0,-1 0-3,-2 3 3,-1 3 0,-3 1-3,-2 5-3,0 0 1,1 0-4,5 0-6,2 5 4,1 7 8,6 0 1,-2 1-1,2 2 0,-1-1 4,-1 0-4,-1-3 1,-6 0-3,1-1 5,-4 0 3,-3-2-1,0 3-2,-3 0 9,-9-2-7,-3 1-5,-7 1 0,-3-1-65,-4-3-141</inkml:trace>
  <inkml:trace contextRef="#ctx0" brushRef="#br0" timeOffset="41818.7533">6679 8864 19,'0'0'75,"0"0"-55,0 0-14,0 0 22,0 0-6,0 0-17,-3 10-1,1 8-1,1 3 20,1 2 2,0-1-19,0 0 1,0 1-7,0-4 0,0-1 5,0-1-5,0-3-22,0-5-74</inkml:trace>
  <inkml:trace contextRef="#ctx0" brushRef="#br0" timeOffset="42084.3633">6693 8730 377,'0'0'82,"0"0"-78,0 0 0,0 0-2,0 0-2,0 0 0,-22-7-47,22 10-168,0 7 76</inkml:trace>
  <inkml:trace contextRef="#ctx0" brushRef="#br0" timeOffset="44619.9318">7353 8919 73,'0'0'41,"0"0"17,0 0-14,0 0-6,0 0 7,0 0-14,-10-35-17,4 32 1,-3-1 0,1 2-1,-3 2-14,-3 0 0,-5 0-5,4 10 5,-6 6 0,4 2 0,1 1 0,4 1 5,2 0-5,5 0-4,4 1 3,1-1 0,0 0 0,0-4-3,4 1-1,11-2 4,0-2 1,3-2 0,6-2 1,-3-4 2,4-5 4,2 0-5,3 0 3,0-11 7,1-4-12,-3-2 0,-1-1 5,-6-1-4,0 1 2,-6-4-3,-6 1 0,-3-1 5,-3-1-5,-2 4 1,-1 2 4,0 5 1,0 2 43,-1 2-23,-4 3-2,2 2-2,2 3-14,-2 0 2,0 0-10,0 11-5,-1 10 2,1 5 3,3-2-4,0 2 3,0-2 1,1-5 0,9-1-1,1-3 0,1-1-2,1-5 1,1-2 2,2-4 2,-1-3-1,1 0-1,1 0 7,1-1-5,-5-8-1,2-3-1,-1-5 2,-4-3-7,-1-2 1,-2-2-7,-4-1 9,-1 0-5,-2 3 6,0 3 1,0 6 0,0 5 4,0 4 1,0 4-5,0 0 9,0 3-9,0 17-10,0 3 9,0 4 1,0-2 1,0-3 0,0-2-1,10-3 2,-1-5 3,0-3-5,4-2 2,-2-2-2,1-4 12,4-1-7,-2 0-1,7-11 6,-2-5-5,-1-5 0,-2-3-5,-2-3 2,-4-2 0,4-2-1,-5 2-2,1 5 1,-6 6 0,-2 4 1,-2 7-1,0 2 1,0 4-1,3 1 0,3 0-15,9 6 7,1 11 7,2 5 1,0 3 2,-3 3-2,-1 0 19,-3-1-19,-3 2 3,-5-2 5,-3-3-5,0 0 1,-2-3 0,-11-4 1,1-5 4,3-6-9,1-4 0,0-2 3,-3 0 0,2 0-2,-1-8-1,4 0 0,3 1 2,1-1-1,2 1 1,0-1 5,0-2-2,14-3-9,7 0 4,7-3-1,2-1-4,-5 0 6,-1 2-1,-4 0 0,-1 1 0,-1 0-5,0 0 5,-1 1-17,-3-2 8,0 1-4,-3-1 2,0-2 10,-2 3 1,1-3-2,-4 5 2,-1 3 0,-2 3 9,-2 4-1,-1 2 24,0 0-32,3 3-18,0 15 17,4 5-1,1 3 2,0-1 6,-1 2-5,0-3 12,-2 2-1,1-2-10,-2-1 8,-1-1-10,-3-4 1,0-1 4,0-5-5,-3-3 5,-7-5-5,-3-1-3,-1-3 0,-1 0-17,3 0 19,3 0-3,-1-3 4,4 1 0,1-3 1,4 3 2,1-1 4,0 2 1,0-2-6,6-2-4,12-1-2,4-1 4,2 1 0,3-2 0,-2-1-4,-1 0 4,3 0 0,1-3 2,3-3-2,4-1-1,-2-4-1,-2-1-78,-6-5 32,-5 2-2,-7 2-19,-7 1 30,-6 5 34,0 6 5,0 1 28,-13 6 34,2 3 10,-2 0-18,-3 3-34,-1 16-11,1 7-5,5 0 0,5-1 13,6-4-17,0-1 0,8-4 0,10 0 0,9-5 7,4-3-2,3-2-3,3-6-2,-7 0-117,-3 0-113</inkml:trace>
  <inkml:trace contextRef="#ctx0" brushRef="#br0" timeOffset="45135.5268">9002 8841 391,'0'0'108,"0"0"-89,0 0 10,0 0-3,-89-11-20,72 17 25,1 9-30,4 4 1,1 4-2,4 3-3,4 1 1,3 0 2,0-4-6,3-2 1,15-5-4,1-6-5,2-3 13,3-7-25,1 0-19,-3 0 8,-2-11-5,-1-9 17,-7-2 18,2-7 7,-5-3 9,-2-5-3,-2-2 1,-2-3-6,-3-2-1,0-1 19,0 2 17,0 4 47,0 5-31,-2 10-21,-1 10 33,2 9-22,-1 5 0,1 0-42,-1 26-8,-4 18 6,0 13 2,-1 5 5,1-1 0,6-7-5,0-5 0,3-4-4,13-4 1,2-8-76,3-3-162,1-9-53</inkml:trace>
  <inkml:trace contextRef="#ctx0" brushRef="#br0" timeOffset="46630.3476">10312 8823 7,'0'0'97,"0"0"-50,0 0 22,0 0 30,0 0-29,0 0-32,3 0-28,-2 0-1,4 0-9,1 0 0,9 0 2,0 0-2,4 0 4,3 0-4,4 0 2,4 0 2,4 0-4,-1 0 0,-1-5 3,-2-1-2,-7 0 0,-4 0-1,-7-2 4,-3 1 2,-9-2-6,0-3 6,0-2-3,-10 0 0,-5 1-3,-6 1 2,-6 2-2,-3 3 4,-1 6-4,-2 1-2,2 0 1,4 4 2,4 11 1,4 6 5,4 4 4,5 2 5,5 1-15,4 0-1,1-3 8,0-3-7,9 1 5,5-3 2,5-4-8,3-1 14,3-1-14,3-7 5,5-1-3,9-6-2,9 0-39,2-7-97,0-10-165</inkml:trace>
  <inkml:trace contextRef="#ctx0" brushRef="#br0" timeOffset="48188.1745">11153 8732 159,'0'0'73,"0"0"-41,0 0 11,0 0 37,0 0-41,0 0-28,-53-57-7,36 55 5,-2 2-9,-5 0 0,1 8 2,0 8-1,0 7-2,5 1-3,4 3 4,3-1 1,6-2-1,5-3-2,0-3-4,3-3 2,11-3 3,4-3-5,0-3 6,6-6-1,1 0 2,2 0 4,0-6-5,-2-9-22,-5-2 3,-4-4-20,-7 1 39,-3-3 0,-5 2 1,-1 1 0,0 7 2,0 2 7,0 4 41,-3 5-26,0 2 16,0 0-26,2 4-15,-1 12 0,2 2-2,0 0 2,0 0-2,12-2-5,5-1 7,-2-4-3,1-4 1,4-2 2,0-2 1,3-3 4,0 0-5,2 0 6,-2-5-3,0-6 1,-7-5-3,-1-2 1,-6-3-2,-4-3-17,-5 0 13,0 0-30,-3 3 4,-14 4 21,-4 4-5,-1 2 12,5 6 2,0 1 11,4 1 22,6 3-32,1 0-1,5 0 2,1 0-2,0 0-16,3 0-11,16 0 21,6 0 6,8 0 1,5 0 3,-3 0 3,-2 0-6,-4 0-1,-6 0 0,-5 0-2,-6 9 1,-3 5-3,-3 4 4,-2 3 11,-2 3-8,-1-1 15,-1 0 9,2-1-14,1-3 8,2-1-2,1-1-14,2-3 3,3-2-8,1-2 0,3-2 0,3-4 0,4-2 5,5-2 1,3 0-3,1 0 5,0-5-8,-1-8 2,-2-4 3,-4-5-1,-4-6 5,-1-6-9,-4-7 0,-3-4-1,-1-8 1,-4-6-2,2-2-1,-3-4 3,-2 5 3,-2 7-3,-2 10 1,0 11 5,-9 9-6,-4 8 0,-1 8 21,-1 7-18,0 0-1,-4 17-2,-1 18-6,1 12 5,7 10-2,3 6 2,9 1 1,0-2 0,5-7 8,13-7-8,1-7 1,2-8-2,1-6 1,2-3 0,7-4-1,2-4-4,5-5 5,-1-7 5,6-2-3,-1-2 9,-5 0-9,-2-9-4,-7-6-16,-6-5 11,-6-2-3,-5-2 0,-6-4 2,-4 2-2,-1 0 7,0 5 3,0 4 7,-1 8 29,-4 5 46,5 4-38,0 0-44,0 7-1,0 11-7,0 5 8,0-2 0,0-2 2,11-1 2,5-2-4,2-4 0,4-3 2,2-3 2,4-5-4,-4 1-17,-3-2-104,-3 0-38,-7 0-155</inkml:trace>
  <inkml:trace contextRef="#ctx0" brushRef="#br0" timeOffset="48453.7829">12296 8455 419,'0'0'88,"0"0"-60,0 0-12,0 0-5,0 0-10,0 0-2,-1 0-72,7 2-60,-1 3-16</inkml:trace>
  <inkml:trace contextRef="#ctx0" brushRef="#br0" timeOffset="49652.7481">12538 8669 75,'0'0'107,"0"0"-51,0 0-33,0 0 11,0 0-23,0 0-6,-2 0-4,7 0 6,11 0 51,1 1-8,2 1-29,2-2-2,-2 0-14,2 0-3,0 0 4,-3 0-5,-2 0 11,-4-9-11,-4-2 0,1-1 15,-5-3-16,-4 2 0,0 0 0,0 2 4,-15 1-10,-3 5 6,-4 2-7,-3 3-4,-1 0-4,4 0 8,1 4 6,5 10-5,2 4 4,5 4 0,-1 4 2,7 1 11,3-3 8,0 0-11,0-4 11,3-2-12,12-2 9,-2-4-15,5-1 2,6-5 9,0-2 1,10-2-4,2-2 3,-2 0-12,-1 0 16,-2-3-16,-7-3-1,-3-1 1,-3-4 3,3-1-2,-5-3-1,-1-2 0,-4-4 7,-5-3-7,-3-5-3,-3-1 1,0 0-3,0 0 3,-3 3 2,-9 4 0,-2 7 4,1 4 0,0 6-1,-4 3 21,8 1-15,-1 2-9,5 0-2,4 0 1,1 0-1,0 0-17,0 0-4,0 3 21,10 6 0,5-2 1,6 0 1,0-1 0,6-1 10,1 0-8,2 1 0,-3 2 5,-2 2-5,-4 4-3,-5 1 1,-2 3 0,-1 2 11,-5 1-10,-2 1 5,-2-1 20,-1 0 3,3-3-11,-2-2-11,6-4-6,2-2 7,7-4-6,8-3-2,7-3 0,8 0 0,4-9-52,-4-6-122,-11-6-241</inkml:trace>
  <inkml:trace contextRef="#ctx0" brushRef="#br0" timeOffset="54122.5866">14130 8638 120,'0'0'69,"0"0"-61,0 0 2,0 0 62,0 0-19,0 0 4,-8 64-18,8-52-8,0 0-5,6-2-22,5 1 12,2-2-16,2-1 0,4-5 3,4-3 4,2 0 4,5 0 7,1-11-13,-1-7 7,-1-5-11,-4-2 2,-3-5 4,-5-5-6,-1-4-1,-4-6 0,-4-3 2,-5-1-7,-3 2 5,0-2 0,0 3 2,-6 0-2,-3 7 0,-1 6 0,2 8 3,0 8 5,2 8 1,2 7 17,2 2-13,-1 17-13,2 21-8,-3 15 3,4 5 5,0 4 4,0-2-4,11-4 2,7-5 4,5-7-6,2-8 4,5-6-4,1-5 0,3-5 0,1-7 1,1-3-1,1-9 2,-5-1-2,0 0 4,-4-4-4,-4-13 4,0-6-3,-2-7-1,-2-6 0,1-7 0,-4-9-4,-3-1-4,-2 3-18,-6 0 6,-5 6 18,-1 5-3,0 4 5,-4 9 4,-6 7-3,2 7 13,2 9 14,4 3-11,-1 4-17,-1 26-2,-3 11 2,-1 12 2,2 4 2,2 4 9,2-6-6,2-2 1,0-5 9,0-10-16,0-5 0,0-6 2,0-6 1,3-6-1,-1-6-3,-1-6 0,1-2-3,1-1 7,1 0-4,5-14 8,3-15 3,9-8-11,-3 0-2,0 6-15,-6 5 14,-3 9 2,-4 8 0,-2 5 1,0 4 0,4 0-10,3 0-15,6 10 25,3 5-2,0 3 2,0 0 0,-2 1 0,0-3 0,0-1 2,4 0-2,-2-4 0,2-2 4,7-6-4,4-3 0,5 0 14,3-3-7,-4-12 2,-3-3-9,-6-2 2,-8 2 5,-4 3-6,-10 0 3,-4 3 4,-1 3 7,0 2-3,0 0-7,-4 4 1,1 0 14,-2 0-18,3 2-2,2-2 0,-1 2 3,1 1-2,0 0-1,0 0 0,0 0-1,0 0 1,0 0-5,0 0 4,0-2-7,0 2 7,0 0-9,0-2 10,0 2-5,3 0 5,3-1-3,0-1 2,6 1 1,-2-4-3,2 2 3,2-1-5,-4-1 5,-2 2-14,-4 0-1,2 2 11,-3-4 3,-2 1-5,-1-4 6,0-1-8,0 0 1,0 0-16,-4 1 8,-6 5 14,-4 3-11,-4 0 11,-3 0-11,-4 13 12,0 0-3,1 3 3,6 2 0,2 5-1,3 3-2,3 4-1,3 0 3,2 0 1,5-4-2,0-4 2,0-4-4,12-5 3,6-3-2,3-6 2,0-2 1,0-2 0,-2 0 6,-4-2-4,-3-8 3,0-1 2,-6-2-4,1-5 8,-3-3-11,1-4 0,-2 0-1,-1 0 3,-1-1-2,-1 6 0,0 4 1,0 5 2,0 5-3,0 5 5,0 1 15,0 0-20,0 1-17,0 16 7,5 4 10,4 2 4,2-2-4,3-3 0,2-2 5,2-4-4,2-1 0,-2-5-1,3-3 1,-1-2 4,2-1-5,4 0 0,7-10 8,2-11-6,0-8-2,-8-4-4,-3-5 4,-8-7 10,-7-3-10,-6-2 0,-3-1 5,0 2 6,-1-2 3,-10 7 10,1 3-2,2 11 18,2 13-18,3 8-8,2 9 1,-1 6-15,1 32-14,-2 20 8,0 13 6,-1 5 6,4-4-6,0-10 0,5-10-1,15-11 2,7-11-2,4-8-2,6-6 1,5-9-1,1-7-26,5 0-11,-2-6-32,-5-15-127,-7-6-199</inkml:trace>
  <inkml:trace contextRef="#ctx0" brushRef="#br0" timeOffset="54466.3185">15478 8381 342,'0'0'40,"0"0"-8,0 0-32,100 0 10,-42-5 8,7-5-4,-4 0-8,0 1 13,-1 0-19,-6 1 2,-2 2 2,-3 2-3,-9 2-1,-5 1-20,-12 1-57,-9 0-26,-8 0-46</inkml:trace>
  <inkml:trace contextRef="#ctx0" brushRef="#br0" timeOffset="55117.4394">14192 8425 113,'0'0'136,"0"0"-29,0 0-41,0 0-21,0 0-12,0 0-30,55-39 7,1 31-5,5 4 15,7-1 11,-2 1-18,4 1-1,2-3-10,2 0 1,3 0-6,-6 1-6,-5 1-73,-14 1-121,-10-3-99</inkml:trace>
  <inkml:trace contextRef="#ctx0" brushRef="#br0" timeOffset="57393.4661">17646 8017 60,'0'0'83,"0"0"-10,0 0-2,0 0-15,0 0-14,0 0-13,-10-42-22,1 41-7,1-1 0,-2 2-6,-3 0 6,-2 0-2,-2 0 2,1 10-4,-4 8 1,4 7 3,-2 7 0,-1 11 0,1 5 1,2 3 7,2-1-2,6-2 7,4-6 1,4-3-9,0-5 0,19-6-5,5-4 5,8-9-2,6-6 6,3-7 16,5-2 9,0-7-8,2-15 3,-8-5-5,-3-3-3,-9-5 11,-11 1 13,-8-1-17,-7-1 2,-2-2-15,-5-2-3,-14-2-12,-5 1 0,-1 2 0,-1 4 0,3 9 0,3 5-19,-1 10-28,0 9-44,0 2-96,-3 5-76</inkml:trace>
  <inkml:trace contextRef="#ctx0" brushRef="#br0" timeOffset="57705.9504">17513 8247 188,'0'0'19,"0"0"-18,0 0 29,91 67 7,-62-43 0,-4-2-7,1 1-14,-4 2 14,0 0-20,-4 0-7,-2-1 4,-2-3-6,-2-3-2,1-3-61,0-6-67,1-5-51</inkml:trace>
  <inkml:trace contextRef="#ctx0" brushRef="#br0" timeOffset="58732.0445">18016 8013 92,'0'0'107,"0"0"15,0 0-43,0 0-59,0 0-20,0 0 0,0 42 1,0-6 2,0 4 0,0 5-2,0 1 14,0 0 7,5-4-11,2-2 8,7-7-14,1-3-3,7-6 8,3-6-10,3-8 4,4-5-2,2-5-1,4 0 32,2-16-10,3-12-6,-3-4 11,-1-4-14,-9-2-3,-5 0-5,-10 0 12,-10 2 0,-5-3-18,0-1 0,-3-1 0,-12 2 1,0 4-3,0 10-4,3 5-30,3 11-12,3 7-41,5 2-75,1 3-122</inkml:trace>
  <inkml:trace contextRef="#ctx0" brushRef="#br0" timeOffset="59731.993">18800 8014 124,'0'0'128,"0"0"7,0 0-40,0 0-61,0 0-28,0 0 11,-36 86-12,18-35 2,0 1 15,1-3-6,1-2 13,2-2-19,4-5-4,3-4 1,1-2-5,3-6-1,1-5-2,2-7 2,0-5-6,0-5 1,0-5-24,9-1-18,6-4 30,5-18-1,0-12-17,0-5 1,-1-3 2,-7-2 17,-2-1 14,-6 0 4,-3-3-3,1-2 7,1 2 16,1 1 3,1 5 22,-1 10-4,2 9-18,0 7 28,-2 8-41,1 6 9,1 2-23,7 6 1,1 25-2,4 16 1,-5 9 0,-1 3 9,-5-2-3,-2-3 4,3-5 6,0-3-14,1-5 10,2-5-12,-2-5 0,3-7 2,-2-3-2,0-4 0,-2-5 0,-2-6-5,-3-3-44,1-3-101,-4-2-88,0-16-70</inkml:trace>
  <inkml:trace contextRef="#ctx0" brushRef="#br0" timeOffset="59913.8817">18741 8303 311,'0'0'70,"0"0"-44,0 0-19,0 0 2,0 0-2,84-59-1,-56 54-2,1 5-4,-4 0-78,-1 0-139</inkml:trace>
  <inkml:trace contextRef="#ctx0" brushRef="#br0" timeOffset="60585.7209">19175 8126 39,'0'0'293,"0"0"-195,0 0-93,0 0-5,0 0-3,0 0 3,-19 88 5,16-50 21,0-1-13,2 0 9,-1-4 4,2-3-23,0-4 4,0-5-7,0-5 0,0-7 4,2-5-4,1-4-24,4 0-44,2-16 57,1-10-10,-1-5-44,-4-2 52,-5-2 13,0-1 9,0-3 31,0-5-23,0-4-9,0 3 9,0 4-15,0 9 4,2 13 32,2 9 5,-2 7 22,3 3-28,3 4-37,4 23-12,7 12 12,3 8 29,0 2 9,3 3-15,2-4-10,-2-4 2,-1-3-5,-3-5 1,-2-7-11,-1-5 1,-2-6 1,-3-7-2,0-6 0,-1-5 5,4-3 2,2-18 19,1-10-11,-3 0-11,-6-4 12,-6-1-12,-4-2 6,0-2-7,0-3-2,0 2 2,-4 0-3,-5 2 0,5 6-4,1 7 4,1 10-5,2 5-25,0 7-47,8 2-124,8 2-135</inkml:trace>
  <inkml:trace contextRef="#ctx0" brushRef="#br0" timeOffset="61241.9354">19827 7945 92,'0'0'134,"0"0"-39,0 0-37,0 0 6,0 0-26,0 0 3,0 0-11,24-29-22,9 25 11,7-3 15,5 0-16,6 1 8,1 0-12,-1 0-10,-3 2 3,-8 2-7,-6 2-1,-7 0-31,-6 0-89,-12 0-81,-9 5-87</inkml:trace>
  <inkml:trace contextRef="#ctx0" brushRef="#br0" timeOffset="61518.5696">20050 7916 298,'0'0'53,"0"0"-47,0 0-6,-18 89 46,14-45 6,1 1-11,1 0 12,-1-3-25,1-6-6,1-1-7,1-5-11,0 0-4,0 2 2,0-4-1,1 1-1,7-4-12,5-2-77,2-7-65,1-9-64</inkml:trace>
  <inkml:trace contextRef="#ctx0" brushRef="#br0" timeOffset="61971.6689">20412 7961 204,'0'0'107,"0"0"-107,0 0 2,0 0-2,-14 80 14,11-38 16,1 2-5,0-3 20,2-6 7,0-4-25,0-5-7,11-5-5,2-5-5,2-4-1,3-4-2,1-5 3,4-3 24,2 0-2,2-5-1,0-8-17,-3-4-6,-8-3 5,-3 1 4,-3-6-6,-3-4 10,-1-3-21,3-7-1,-2 0 1,3 0-12,-3 1-17,0 8-52,-1 10-41,-4 7-16,-2 8-43</inkml:trace>
  <inkml:trace contextRef="#ctx0" brushRef="#br0" timeOffset="62331.0222">20950 7886 201,'0'0'167,"0"0"-49,0 0-2,0 0-73,0 0-43,0 0-9,-13 47 9,7-2 1,-1 5 8,4-2-2,3-3 11,0-7-17,0-5 0,0-6 7,0-3-7,7-6-1,-1-3 0,0-5-3,2-2 2,5-8-90,2 0-16,5-3-41,-5-15-90</inkml:trace>
  <inkml:trace contextRef="#ctx0" brushRef="#br0" timeOffset="62862.2461">21018 7927 68,'0'0'120,"0"0"-56,0 0 44,12-80-13,-5 71-39,0 5-15,3 0-26,-1 4-8,4 0-7,4 7-2,2 12 0,-3 4 4,2 2-2,-3 4 3,-4-4 1,-1 1 4,-4-2-8,-3-3 0,-1 2 2,-2-4-1,0-2 10,0-8-9,0-3-1,0-4 6,0-2-4,0 0 1,0-11 21,3-15-13,7-11-12,2-7-2,0 3 2,3 4 3,-5 5-1,-1 8-2,3 6 12,-1 4-11,2 7 1,-3 5 0,1 2 0,2 0-2,1 7 0,0 9 0,0 5 8,-2 3-3,0 3 5,-5 2 1,-3 3-8,-3 3 21,-1 0-16,2-2-8,-2-1 4,1-5-2,1-3-2,2-3 1,0-3 1,4-1-4,2-5-30,8-5-82,-1-7-136</inkml:trace>
  <inkml:trace contextRef="#ctx0" brushRef="#br0" timeOffset="64633.0805">23007 7690 192,'0'0'89,"0"0"-11,0 0-10,0 0 5,0 0-49,0 0-16,0 0 8,-87-52-5,68 52-1,-4 0-9,0 9 1,-3 8 1,0 4-3,1 5 0,3 6-5,4 2 5,9 0-2,6 0 0,3 0-4,5 2 5,16-1-11,7-1 12,3-1 5,2-2-4,0-2-1,-6-1 1,-6-3 3,-5-1-6,-8-2 2,-5-4 0,-3 0 7,0-4-5,-5 0 1,-12-1-3,-5-2 12,-5-1 5,-4 0-17,-3-8 4,-1 0-3,3-2-1,2 0-5,6-2-32,8-6-47,7-3-58,6-1-120</inkml:trace>
  <inkml:trace contextRef="#ctx0" brushRef="#br0" timeOffset="65304.9169">23164 7764 142,'0'0'121,"0"0"-35,0 0 6,0 0-19,0 0-73,0 0-6,-32 52 3,19-9 6,-1 3 3,7 6-5,5-2 8,2-4-1,3-5-6,17-6 15,4-9-17,3-6 1,1-6 19,2-9-11,3-5 7,-1 0 16,3-7-12,0-14-3,-3-4-10,-7-6 1,-4-5 7,-3-3-4,-6-4 9,-2-4-13,1 3 0,-5 2-7,-5 4 0,-1 2 0,0 6-2,0 4-3,0 8-19,0 10-31,0 5-40,0 3-58,0 0-225</inkml:trace>
  <inkml:trace contextRef="#ctx0" brushRef="#br0" timeOffset="65804.8931">23844 7692 35,'0'0'168,"0"0"-18,0 0-2,0 0-86,0 0-62,0 0 0,-41 83 13,32-38 35,2 0-12,4 0-29,2 0 13,1-3-17,0-2 0,0-4-1,3-6-2,1-2 7,0-4-7,-1-4 0,2-5-5,4-4-54,4-9-139,2-2-35</inkml:trace>
  <inkml:trace contextRef="#ctx0" brushRef="#br0" timeOffset="66096.1459">23896 7686 220,'0'0'53,"0"0"10,0 0-34,31-94 7,-10 83 15,3 3-11,3 8-24,1 0-15,2 15 8,-6 12-9,-3 6 0,-11 4 7,-5-1-6,-5 0 4,0-3-1,-11-3 7,-13-2-3,-4 0-6,-2-4 1,-3-1-3,2-3-38,0-6-92,3-8-106</inkml:trace>
  <inkml:trace contextRef="#ctx0" brushRef="#br0" timeOffset="72452.9608">11247 3169 48,'0'0'47,"0"0"8,0 0 14,0 0-2,0 0-8,0 0-7,0 0 20,-43-38-22,35 29-21,-2 2-12,-2-2-15,-4-1 1,-4 0-3,-5-2 0,-3 0 2,-7 0-2,-8 1 0,-8 1-2,-7 2 1,-9 4-1,-7 2-17,-4 2-18,-6 0 19,4 0-12,7 0 10,7 6 14,8 2-4,7 1 6,9 3 4,5 1 0,7 1 7,2 3-7,3-1-2,2-1 2,7-1 5,1-1-3,7 0-2,2-2 0,3 0-3,2-1-1,-1 3-1,1 0-3,1 0-60,0-2-56,0-7-50</inkml:trace>
  <inkml:trace contextRef="#ctx0" brushRef="#br0" timeOffset="73241.0009">10064 2982 10,'0'0'75,"0"0"-32,0 0 2,0 0 4,0 0-15,0 0-33,0-1-1,0 12-6,0 3 6,0 6 10,0 1-8,0 2 5,0 2 2,0 1-3,0 2 1,0 2-3,0 5-2,0-3 4,0-2-6,0-4 1,0-10-1,0-4 2,0-4-4,2-2 1,4-5 1,6-1 1,4 0 25,11-17 5,1-7-23,5-6-7,3 0-2,-3 1-43,0 3-71,-4 5-53</inkml:trace>
  <inkml:trace contextRef="#ctx0" brushRef="#br0" timeOffset="77500.8811">8380 3732 117,'0'0'141,"0"0"-111,0 0-30,0 0-2,0 0-16,0 0 18,4 61 6,5-26 8,2 6 21,-1 4-14,2 0 25,-3 0-13,2-3-23,-1-3-10,-1-4 9,0-2-8,0-3-1,3-2 2,-2-3-1,-1-3-1,1-2 0,-2-3-40,1-6-60,0-6-53</inkml:trace>
  <inkml:trace contextRef="#ctx0" brushRef="#br0" timeOffset="78016.4809">8714 3919 89,'0'0'31,"0"0"0,0 0 44,0 0-3,0 0-26,0 0 26,-63-13-72,54 34 0,2 10-3,3 3 3,1 4 2,3-4 3,0-3 8,0-5-10,14-4-2,6-4 8,4-7-8,1-6 7,0-5 0,-2 0 9,2 0 6,-7-12-11,0-6-6,-5-1 2,-5-4-3,-5-1 6,-3-1-11,0-1 0,-8 2-3,-8 0 2,1 3-21,-1 1-51,2 3-22,2 5-38,0 2-74</inkml:trace>
  <inkml:trace contextRef="#ctx0" brushRef="#br0" timeOffset="78445.3069">8842 3778 222,'0'0'51,"0"0"-12,0 0-4,0 0-35,0 0-2,0 0-4,15 0 6,5 11 6,5 0 5,2 0 8,0 2 4,-1-1-12,-1 0 0,-2 0-3,0-2-8,-8 1 6,-2 1-6,-1 1 0,-7 4 6,-5 3 0,0 5-3,-2 3 22,-16 3-1,-4 2 24,-4 0-19,0 2-21,3-2-2,1-2-6,2 0-2,8-6-9,8-4-72,4-7-32,0-7-69</inkml:trace>
  <inkml:trace contextRef="#ctx0" brushRef="#br0" timeOffset="79355.5453">9521 3894 189,'0'0'29,"0"0"3,0 0 17,0 0-6,0 0-34,0 0-5,-73 54 15,63-28 22,5 0-29,5-5-6,0-3-6,2-4 0,11-3 0,2-1-5,3-6 5,0-3 1,3-1 26,1 0-8,2-7-15,-3-11 10,1-4-11,-3-3 1,-8 0-8,-3-1-1,-8 0 5,0 2 8,0 5-6,-14 2-1,-2 7 3,-4 4 16,-2 6 5,-2 0-24,3 0-1,5 4-3,5 5 2,7-1-1,4 1-16,0-3 2,4 2-1,13-3 7,3-2 10,2-3 8,1 0-5,0 0 9,0 0-7,-3-1-5,2-8 1,-2-5 1,-2-2 4,-4-1-6,-6-1 2,-8-2-2,0 2-9,0 0-5,-8 0 13,-5 4-7,-2 0 2,-1 5 6,2 1 12,1 4 5,1-1-11,3 2 13,4 0-14,4 2-3,1-1 10,0 1-12,0 1-18,6 0 3,14 0 13,11 0 2,9 0 4,5-5 2,2-1-1,-3 3 0,-5 3-5,-8 0 0,-6 9-8,-5 12 0,-8 8 8,-2 2 13,-6 4 5,-4-2-9,0-1 0,0-7 10,0-2-19,2-6 3,4-4-3,5-1-10,3-5 1,3 0 6,5-4 0,2-3-15,9 0-55,0 0 0,1 0-85</inkml:trace>
  <inkml:trace contextRef="#ctx0" brushRef="#br0" timeOffset="79714.9011">10264 3565 142,'0'0'121,"0"0"-2,0 0-35,0 0-63,0 0-21,0 0-17,-3 84 17,6-33 19,3 2 20,1-5 10,-2-4-29,1-8-16,0-3 8,0-3-11,1-5-1,-1-2 3,0-3 0,-1-2 1,-2-3-4,6-2-42,0-4-31,1-4-84,3-5-54</inkml:trace>
  <inkml:trace contextRef="#ctx0" brushRef="#br0" timeOffset="80105.5052">10580 3756 186,'0'0'212,"0"0"-152,0 0-46,0 0-14,0 0 0,0 0-13,-4 30 13,6-7 2,6 2 0,-2 1 9,0-2-11,-1-3 2,1-3 2,1-1-3,1-4-1,1-1 0,2-4-39,0-4-96,3-4-85</inkml:trace>
  <inkml:trace contextRef="#ctx0" brushRef="#br0" timeOffset="80569.1253">10704 3598 98,'0'0'134,"0"0"-118,0 0-16,0 0-1,0 0 1,0 0 4,56 51-4,-33-39 20,6-4 4,-1-2-6,3-2 1,-4-2-11,-2-1-3,-5 1 0,-2-1-5,-3 1 5,-2-1-5,-1 2 0,-2-1 4,-4-1-4,-1 1-1,-5 0-1,0 5-7,0 2 8,0 4 1,0 4 3,0 4-3,-9 3 29,-3 0-17,0 5-6,-4-2-4,1 3 6,-3-2-8,-2 1-3,0 0 2,-3 0-35,1-3-25,4-2-2,0-3-54</inkml:trace>
  <inkml:trace contextRef="#ctx0" brushRef="#br0" timeOffset="83402.7383">24280 7778 6,'0'0'61,"0"0"11,0 0 24,0 0 1,0 0-7,0 0-24,-8-12-5,7 12-11,1 0-34,0 0-16,0 7-11,0 16 6,-4 7 5,3 2 0,-2 2 0,1-3 2,2 3-1,0-2 3,0-3-4,0 2 0,0-6 2,3-1-2,8-3-4,2-6-64,1-4-55,2-6-76</inkml:trace>
  <inkml:trace contextRef="#ctx0" brushRef="#br0" timeOffset="83699.611">24324 7686 225,'0'0'83,"0"0"-40,0 0-16,0 0-4,0 0-15,0 0 0,70-43-5,-37 36 13,0 3-16,0 4 3,-3 0-6,-5 0 1,-6 2-48,-8 15-54,-8 3-33</inkml:trace>
  <inkml:trace contextRef="#ctx0" brushRef="#br0" timeOffset="83918.3494">24312 7932 104,'0'0'25,"0"0"-17,0 0-8,0 0 52,0 0 8,0 0-22,106-16-20,-78 10-14,-4 3-4,-9 3 0,-4 0-8,-5 8-76,-6 10 15,0 3-67</inkml:trace>
  <inkml:trace contextRef="#ctx0" brushRef="#br0" timeOffset="84105.8398">24342 8193 162,'0'0'0,"0"0"0,0 0 30,0 0 41,0 0-10,115-1-17,-72-11-14,-1 1-20,0 1-10,1 2 0,-3-1-34,-1 0-109</inkml:trace>
  <inkml:trace contextRef="#ctx0" brushRef="#br0" timeOffset="84465.1959">24945 7750 289,'0'0'79,"0"0"-79,0 0 0,0 0 0,-16 82 22,11-49 27,2 0-2,3 1-26,0-5 0,0 0-17,0-3-2,0-3 8,0 0-9,0-5-1,3-3-3,0-4-81,4-8-68,-1-3-55</inkml:trace>
  <inkml:trace contextRef="#ctx0" brushRef="#br0" timeOffset="84933.9211">24998 7671 142,'0'0'86,"0"0"-9,39-89-30,-19 65 3,-4 6-20,-3 6 14,-5 7-14,-5 4-29,0 1 1,0 0-2,0 10-13,-1 11 13,-2 5 5,0 3-5,-11 1-9,-7-2-21,0-1-6,-4-2-6,0-1-8,-1-2-8,-2-5 7,4-4 30,7-7 17,6-3-2,5-1 6,3-2 19,0 0 44,0 0-5,0 1-58,8 2 0,12 4 25,4 0 23,4 2-31,0 3 2,-1 2-2,-3 4-7,-1 1 0,-4 4-8,-3-2-1,-4 1 4,-3 1-2,-4-2-1,-1 0-2,-1-6-47,3-4-73,-3-8-95</inkml:trace>
  <inkml:trace contextRef="#ctx0" brushRef="#br0" timeOffset="85740.7783">24982 7623 48,'0'0'89,"0"0"-22,0 0-17,0 0 2,0 0-32,0 0-10,27-46-6,-12 41 14,-3 0 1,1 4 8,2 1-17,2 0-9,0 0 14,4 6-10,-3 1-1,2 4 3,-4-1-7,-1 2 0,-4 2 0,-5 1 2,-5 1 2,-1 6-1,-3 0-2,-17 4 23,-5-3-21,-2 2 6,-1-2-9,4-5-27,5-4-42,1-2-41,3-4-59</inkml:trace>
  <inkml:trace contextRef="#ctx0" brushRef="#br0" timeOffset="86783.0935">25553 7682 97,'0'0'79,"0"0"-1,0 0 37,0 0-37,0 0 2,0 0-7,0-23-51,0 23-22,0 9-19,0 13 11,0 10 3,0 3 9,0 1-4,0-3 3,0-1 2,0-2 1,2-3-6,-1 1 1,1 0 4,1-2-5,-1 0-3,2-3-45,-2-7-94,2-5-44</inkml:trace>
  <inkml:trace contextRef="#ctx0" brushRef="#br0" timeOffset="87095.5741">25643 7590 315,'0'0'75,"0"0"-18,0 0-48,0 0-6,92-60 1,-70 60-4,0 0 0,-1 18-4,-6 6 5,-2 4-1,-10 5 7,-3 0 2,0 1-5,-10-3-3,-5-2 9,-5-4 1,1-2-8,-5-2 4,-3-2-7,-1-2-1,0-5-45,2-3-87,7-7-81</inkml:trace>
  <inkml:trace contextRef="#ctx0" brushRef="#br0" timeOffset="87579.9264">26189 7668 266,'0'0'79,"0"0"-41,0 0-38,-79-15 4,51 16 5,-2 22-5,0 8-4,2 10 16,1 3 9,3 0 2,10-4-14,10-4-2,4-3-7,0-3-4,18-4-2,9-5 0,4-7 4,8-7 6,3-7-3,3 0 37,2-7 2,1-14-36,-3-8 11,-8-1-19,-7-2 4,-9 1 27,-11-2-14,-7-2 6,-3 0-12,0-1-11,-9 2-3,-12 0 2,0 6-5,-3 3-2,2 6-67,1 4-70,3 5-136</inkml:trace>
  <inkml:trace contextRef="#ctx0" brushRef="#br0" timeOffset="88887.0601">26738 7708 18,'0'0'74,"0"0"10,0 0 15,0 0-25,0 0-13,0 0-29,0-31 6,0 26-6,0 1 24,0 1-1,0-1-50,-10 2-1,-3-1-4,-4 0 3,-1 3-7,1 0 4,1 0-1,3 0-8,-1 0 9,5 3-6,2 7 1,1 4-6,4 6 2,2 5-7,0 4 10,8 2 0,14 1 6,9-1 0,4-2 3,5-2-3,-2-1 5,-3-2-5,-3-3 5,-7-1-6,-6-1 1,-10-1 0,-7 0-1,-2 0 3,-11-1 16,-14-2-16,-5-5 7,-4-2 4,-1-3-6,3-5-7,-1 0-1,4 0-7,7-2-54,6-10-61,5-3-31,10 0-60</inkml:trace>
  <inkml:trace contextRef="#ctx0" brushRef="#br0" timeOffset="89246.4144">27180 7647 363,'0'0'45,"0"0"-45,0 0-4,0 0 4,0 0 4,0 0 10,92-23 0,-58 17-9,-2 0 1,-5 2-6,-5 1-1,-3 3-66,-6 0-89,-9 0-60</inkml:trace>
  <inkml:trace contextRef="#ctx0" brushRef="#br0" timeOffset="89449.5286">27320 7630 160,'0'0'128,"0"0"-107,0 0-15,0 0 56,-31 110 3,28-75-18,3-4-11,0 0-19,0-3-14,1 1 6,4-2-5,-2 0-3,0-1-1,0-1-46,-3-4-48,0-4-21,0-4-75</inkml:trace>
  <inkml:trace contextRef="#ctx0" brushRef="#br0" timeOffset="89621.3954">27229 8065 9,'0'0'236,"0"0"-104,0 0-10,0 0-79,0 0-13,0 0-28,25-12 16,13-3-3,9 0-11,0 0 1,-3 2-5,-5 3-69,-4 3-72,-4-2-42,-3 0-29</inkml:trace>
  <inkml:trace contextRef="#ctx0" brushRef="#br0" timeOffset="89913.1528">27714 7641 205,'0'0'351,"0"0"-275,0 0-72,0 0-4,0 0 0,0 0 2,58-29 10,-21 19-7,4-1 3,-1 1-7,-7 2 1,-4 2-3,-3 3 1,-4 2-30,-2 1-71,-7 0-84,-7 0-103</inkml:trace>
  <inkml:trace contextRef="#ctx0" brushRef="#br0" timeOffset="90147.516">27867 7618 442,'0'0'93,"0"0"-93,0 0 0,0 0 3,-9 95 1,9-66 16,0-3-8,0 0-4,2-1 3,2-3-7,1 0-2,0 1 2,-2 1-3,1 2-2,1-2-55,0-6-112,3-6-104</inkml:trace>
  <inkml:trace contextRef="#ctx0" brushRef="#br0" timeOffset="90475.6234">28303 7570 355,'0'0'104,"0"0"-88,0 0-15,0 0 9,0 0-9,93-54 12,-60 42-8,1 1 1,-1 1-1,-6 2-5,-7 4-1,-6 1-35,-2 1-87,-6 1-61</inkml:trace>
  <inkml:trace contextRef="#ctx0" brushRef="#br0" timeOffset="90678.7335">28442 7549 114,'0'0'103,"0"0"-82,0 0-5,-27 90 60,25-64-19,2-1-15,0-1-24,0 1 0,0-3-13,0 1 3,2-2-5,-2 0-1,0-2-2,0 2-4,-6-3-138,-1-5-121</inkml:trace>
  <inkml:trace contextRef="#ctx0" brushRef="#br0" timeOffset="90881.8484">28286 7960 280,'0'0'0,"0"0"-1,0 0 1,0 0 9,107-30-9,-67 18 1,2-1-2,-5 5-4,-4 0-1,-5 3-7,-3 3-46,4 0-7,0-1 1</inkml:trace>
  <inkml:trace contextRef="#ctx0" brushRef="#br0" timeOffset="91454.3397">29049 7546 79,'0'0'66,"0"0"41,0 0 10,0 0-40,0 0-5,0 0-21,-43-27-25,30 31-26,-4 19 1,-2 5-2,2 10-6,-1 1 7,6 3 4,2 1-4,3-6 0,5-5 12,2-3-10,2-7 6,17-4-6,5-1 7,1-8 11,8-8-9,3-1-2,1-3 14,0-15-7,-5-4-8,-7-2-2,-10-2-6,-6-1 23,-9-2 5,0-1-20,-2 0-8,-15 0 7,-4 1-14,-2 5 1,-4 3-31,2 5-9,6 3-75,5 7-121,7 4-78</inkml:trace>
  <inkml:trace contextRef="#ctx0" brushRef="#br0" timeOffset="92266.9574">29528 7566 78,'0'0'136,"0"0"-50,0 0 6,0 0 11,0 0-38,0 0-28,-10-8-37,7 22-14,-3 9 14,0 9 4,3 2-2,-3 0 8,1-1-10,0-1 1,1-4 1,1 1 2,0-5-4,2-2-3,-1-3-52,2-6-98,0-8-104</inkml:trace>
  <inkml:trace contextRef="#ctx0" brushRef="#br0" timeOffset="92686.2087">29516 7582 120,'0'0'52,"0"0"-6,0 0-9,0 0 17,0 0 25,0 0-37,-6-29-42,6 49-8,10 6 8,4 5 5,1 4 3,6 1 4,1-1-11,2-1 4,0-2 0,-2-5-5,-1-1 8,-3-4-1,-1-1 23,-5-3-6,-2-2-17,-6-8-3,-1-5-2,-3-1 0,2-2 8,-1 0 15,4 0 53,1-12 7,1-9-58,-1-7-19,-1-1 8,-4-6-15,-1-4 8,0 0-9,0 1 0,0 2 0,-1 6-3,-2 3-10,0 4-40,3 5-43,0 4-47,0 6-42,6-2-54</inkml:trace>
  <inkml:trace contextRef="#ctx0" brushRef="#br0" timeOffset="93728.3654">30636 7817 111,'0'0'118,"0"0"-116,0 0 2,0 0 21,0 0-3,0 0-16,0 0-2,5 0 3,9 0 3,0-8-8,3 1-1,1-2 2,-5-2-1,2 1 2,-3 1-1,-2 0-2,-2 2 4,-5 5-5,-2 0 1,-1 2 1,0 0 5,0 0 9,0 0-16,0 0-6,0 0 6,-4 15-6,-2 5 5,0 4 1,2 0 1,1 2 2,1-2-3,2-2 2,0-2 6,0-4-7,0-2 0,8-5 5,3-6 6,6-3 9,7 0 9,4 0-9,6-14 3,1-2-24,-5-5 2,-5 0 3,-4-1-5,-6 0 8,-4 2-8,-3 4 0,-2 4 8,-4 6 2,-1 4 32,-1 2 4,0 0-46,3 3-11,2 12-7,5 2 18,-3-2 14,1 0-8,0-2-6,0 0 10,-2 0-5,-1 0 10,-4 0-14,-1 1 0,0-1 13,-15 2-13,-13 1 9,-7-2-10,-1-5-95,0-8-110</inkml:trace>
  <inkml:trace contextRef="#ctx0" brushRef="#br0" timeOffset="93931.4749">30719 7599 237,'0'0'0,"0"0"-200</inkml:trace>
  <inkml:trace contextRef="#ctx0" brushRef="#br0" timeOffset="99536.7494">3313 10779 68,'0'0'130,"0"0"-17,0 0 5,0 0-2,0 0-50,0 0-26,0 0-26,-25-6 0,25 6-14,0 0-8,0 0-7,4 6-6,7 5 10,8-3-9,5 0 20,6-5 7,4-3 6,5 0 1,3-3-14,-2-9 1,-7-2-2,-8 0-34,-2-3 20,-9-4 15,-3-3 6,-5-6-5,-4-2 1,-2-3 2,0-4 2,0-1-6,-2-5 0,-4 0-4,3-1 4,3 8-3,0 9 3,0 9 2,0 8 5,-3 8-6,3 4 21,-3 0-22,1 7-4,-1 19-1,0 16 0,1 14 10,-3 7 4,2 6-6,2-3 18,-2 0 0,0-1-12,-2-2-8,-1-3 11,-1-2-11,2-8 8,-2-7-9,1-7 0,1-6 2,4-7-2,1-5-2,0-8 2,0-4-2,0-4-9,0-2-8,0 0 6,1-3 13,10-17 14,1-11 8,6-10-22,-3-3-1,1 1-1,2 4-14,-3 7 15,-3 8-1,-2 7 2,-2 10-7,-5 4 6,0 1-2,4 2-1,5 0-16,5 0 8,2 14 12,3 7-13,-1 5-1,0 2 10,-2 4 4,-2-2 2,2-1 0,-4-4 0,0-3 1,2-4-3,-4-2 0,0-6 1,-1-2 4,0-4-3,0-4 1,3 0-2,-1 0 14,2-15-2,-4-4 2,-2-6-9,-4 2-4,-3-5 5,-3 0-7,0 3-13,0 2 6,-9 6-16,-4 5 0,-1 3 23,1 4 3,1 4-3,3 1-1,0 0-10,2 18 8,1 8-12,-2 2 15,8 1-4,0-2 8,0-3-9,0-3 3,15-4-5,1-4-5,1-4 11,5-3 1,2-6 9,3 0-5,0 0 12,3-18-12,5-3-1,-2-8 10,0-4-12,0-7 1,-5-8 0,-5-5 3,-4-3-5,-10-5 0,-7-2 0,-2-4-1,0 0 1,-14 3 0,-8 9 3,1 9 7,-3 15 44,5 10-44,5 12 2,4 7-9,5 2 4,-2 18-7,-2 27-5,0 22 5,6 11 0,3 6 0,0-4 0,7-5 14,10-7-13,5-8 2,5-9-3,4-10-10,2-8 10,3-7-2,3-8 2,2-6 4,3-6-2,-1-6-2,2 0 0,-3-18-16,-3-10 11,-8-5-15,-4-6 20,-8-6 7,-7-6-4,-5-3-1,-7-2 0,0 3-2,0 5-3,0 11-12,-10 8 15,4 12 8,0 10 29,3 7 2,0 0-22,1 12-17,1 22-8,-3 19 0,1 15 16,1 4-1,2 5 25,0 1-12,0-5-2,0-4-11,0-6 10,0-3-17,0 0 0,0-2 0,0-7 2,2-9-4,8-14 2,-1-8 0,-3-9-2,2-10-35,2-1-27,0-15-4,1-20-82,-1-8-231</inkml:trace>
  <inkml:trace contextRef="#ctx0" brushRef="#br0" timeOffset="100052.3447">4738 10930 218,'0'0'30,"0"0"18,0 0-46,0 0 14,21-84 15,-8 74 21,1 4-12,7 5-23,-1 1 2,2 0-13,1 10 1,0 7 13,-4-1-17,-7 2 0,-3 2-2,-4 2 4,-5 3 5,0 1-9,-17 0 17,-8 2-3,-4-4-12,-2-2 0,6-2-3,-2-2-65,3-6-68,0-6-109</inkml:trace>
  <inkml:trace contextRef="#ctx0" brushRef="#br0" timeOffset="102125.2697">4884 11050 87,'0'0'75,"0"0"12,0 0-51,0 0-36,0 0-10,0 0 10,30 12 14,-9-8 4,6-4 7,1 0 7,-1 0-5,4-4 3,-1-8-15,0-5-6,3-2 4,-2-5-9,-1-3 1,-6-2-3,-8-1-1,-4-3 11,-3 1 19,-6-2 19,0-2-14,-3-3-31,2 0 7,-2-2-4,0 3-5,0 5 2,0 4 6,-2 5 6,-2 6-3,-1 6-11,2 6 13,0 4 7,3 2-12,-4 0-5,1 19-6,0 17-4,1 18 0,-1 12 6,3 6-2,0 10 0,0 1 2,0 1 3,0-3 8,0-8-5,0-9-2,3-5-6,5-7 0,4-2 0,-5-6 3,2-6-2,3-6-1,-3-4 2,2-4-5,-1-5 3,-4-4 0,0-6 3,-5-6-2,2-3-2,-1 0-3,-2-18 4,3-12 0,-3-8-24,0-5-7,0-2-15,-3-1 4,-8 4 32,1 5 2,-2 2 7,3 7-1,3 5 4,1 2 0,5 5-2,0 1 4,0-2-9,8 0 0,16 0 3,4-1-3,11 0 3,4 2 2,5 1-1,-3 1 4,-1 4-4,-3 1 1,-5 0 0,-8 1-4,0 1 6,-7-3-2,-3 3 0,-2-2 0,-8 2 7,1 2-2,-6 4 9,-3 1 42,0 0-11,0 0-27,0 0-18,-1 3-6,-10 13 5,3 4 1,-2 2 0,6 1-1,4-2 0,0 0-4,0-5 3,0 0 2,13-6-5,2-2 0,4-4 2,8-4 2,3 0 1,1-6-1,-1-9-23,-7 0-40,-7-2 57,-5-1 5,-4 0 2,-4-3 16,-2 0-9,1 3 1,-1 5 5,-1 5 9,0 5 4,0 3-18,0 0-8,0 1-5,3 15 1,2 0 4,2 3 0,2-3 4,5 0-3,1-2-1,1-3-4,5-4 4,0-3 0,3-2 0,1-2 5,3 0-5,1-10-6,-3-10 0,-1-6 6,-3-7 0,-6-7 1,-2-9 3,-1-6-1,-4-7-1,0-5-1,-3-6-1,-6 1 0,0 6 8,0 9-8,-12 14 16,1 16 7,0 15 8,5 11-3,-2 4-28,-8 37 0,-1 28-2,-8 24 4,3 7-2,5-3 10,10-8-5,7-11 2,0-10-7,22-10 0,8-13-2,4-12-10,8-11-52,1-9-30,6-9-122,-4-3-158</inkml:trace>
  <inkml:trace contextRef="#ctx0" brushRef="#br0" timeOffset="103230.4883">7325 11001 295,'0'0'129,"0"0"-129,0 0 4,0 0 3,0 0-2,0 0 2,9 1-5,3-1-2,1 0 25,1 0-4,5-8-15,0-1 5,0-3-9,-2-3-2,0-3 6,1-3-6,-6 0-7,-2 5-12,-4 3 8,-3 8 11,-3 3 4,0 2 17,0 2 2,-8 19-16,-6 7-7,-1 5 0,3-1 1,7-7-4,5-4 3,0-2-4,0-6-3,2-1 2,11-3 1,1-4-1,2-4 5,2-1 13,7 0-10,1-10-3,2-8-39,-1-4-42,-3 0 17,-3 2 46,-7 4 18,-3 5 8,-3 7 9,-4 2 11,2 2 8,-2 0-36,5 6-4,0 11 3,0 4 2,0 0 10,-3 0-2,-1-1 9,-2-4-4,-3-2 4,0-2-3,0-5 5,0-2-9,0-4 4,0-1-9,0 0 5,0-1 12,0-16-22,0-4-1,3-4-16,2-4 10,0 5 4,1 2 2,0 4 0,7 4-4,-1 5 2,2 2-1,5 5-4,3 2-1,1 0 3,1 2 4,0 11 0,-2 0-1,-4 2 4,-2 0-3,-2-1 1,-4-1 0,-1-1-1,-4 1 1,-5-6-73,0-3-142</inkml:trace>
  <inkml:trace contextRef="#ctx0" brushRef="#br0" timeOffset="103449.2227">7595 10680 658,'0'0'13,"0"0"-13,0 0-88,0 0-19,0 0-49,0 0-28</inkml:trace>
  <inkml:trace contextRef="#ctx0" brushRef="#br0" timeOffset="105469.6761">10000 10585 64,'0'0'97,"0"0"-30,0 0 10,0 0-8,0 0-6,0 0-40,-30-51-14,15 46 3,0 4-6,-2 1 3,-3 0-2,-5 7-4,-2 13-2,-3 3-1,5 5-1,1 4 0,4 3-2,4-1 3,5 3-1,7-1 5,4 1-8,0-6 2,6-4-9,12-6 11,7-6-8,2-5 8,3-9 1,4-1 1,4-8 8,2-14-8,-6-8-1,-4-2 2,-10-1 0,-7 2 1,-10 2 8,-3 2 4,0 3 24,0 4-12,-5 4 8,-1 5 23,1 7-3,2 2-20,3 2-36,0 6-3,0 18 0,0 6 0,0 2 6,1-2-5,11-1 2,1-2-2,2-3 1,2-5 1,5-4-3,2-6 3,1-5-44,5-4-53,-4 0-141</inkml:trace>
  <inkml:trace contextRef="#ctx0" brushRef="#br0" timeOffset="107730.082">10647 10535 43,'0'0'55,"0"0"-5,0 0 10,0 0-21,0 0-11,0 0 4,-95-42-12,71 42 6,-1 9-24,-3 11 0,1 8-1,0 5-1,4 8 0,1 1-1,10 2 1,2 0 7,8-5-1,2-3 7,2-6 4,17-4-14,11-10 4,7-6-1,11-7-2,1-3 8,3 0-12,-4-13-41,-3-6-100,-6-6-104</inkml:trace>
  <inkml:trace contextRef="#ctx0" brushRef="#br0" timeOffset="108498.923">11019 10238 123,'0'0'118,"0"0"-26,0 0 5,0 0-35,0 0-32,0 0 27,0-16 1,0 14-26,0 2 11,0 0-9,0 0-16,0 0-18,0 14-10,0 21 4,0 14 4,0 15 2,0 5 7,0-1-7,0-4 1,-6-6-1,0-8 1,3-7 5,2-2-6,1-8 0,0-5 1,0-7 1,0-7-2,0-5 0,0-4-19,0-5-4,0 0 16,0-2 7,0-14 10,3-9-10,2-2 0,1-1-1,-1-4 4,6 2-3,0-2 0,4-1 0,3 2-1,0 2 0,0 4 1,0 8 0,0 3 4,-2 8-9,-1 6 5,1 0-7,3 6 6,-2 15 0,-3 5 1,-1 3-4,-5 2 7,-2 1-3,-2 1 0,-1 0 0,-1 2 0,-1-2 1,2-3 0,3-3-2,0-5 1,3-2-4,3-5-105,1-7-32,-2-7-119</inkml:trace>
  <inkml:trace contextRef="#ctx0" brushRef="#br0" timeOffset="108771.5765">11475 10699 239,'0'0'156,"0"0"-156,0 0-3,0 0 3,0 0 24,0 81 15,0-55-27,0 0-3,0-1 1,0 1-9,5-3 0,-2-2 4,0-2-5,3-3-2,-3-6-107,2-7-112</inkml:trace>
  <inkml:trace contextRef="#ctx0" brushRef="#br0" timeOffset="108974.6863">11531 10421 435,'0'0'64,"0"0"-48,0 0-16,0 0-21,0 0-162,0 0 71</inkml:trace>
  <inkml:trace contextRef="#ctx0" brushRef="#br0" timeOffset="109537.1581">11713 10627 349,'0'0'73,"0"0"-69,0 0-4,0 0 0,0 0-5,0 0 5,0 0 3,41 2 19,-14-2 8,-1 0-1,2 0-21,-4-5 8,-5-1-9,-4-1 2,-1-1 5,-2-2-12,0-5 2,-1 1-1,-1-4-1,-4 1 2,-6-1-2,0 2-1,-2-1 14,-13 4-14,-4 5 5,-5 5-5,0 3 7,-6 9 11,-4 21-14,3 11-3,5 7 10,5 2-10,11-2 13,1-8 1,9-4-11,0-4 4,16-5-9,8-6 1,6-3 0,1-8 1,5-7-2,1-3 0,2 0-13,1-10-92,-5-5-123</inkml:trace>
  <inkml:trace contextRef="#ctx0" brushRef="#br0" timeOffset="110999.7312">12250 10413 144,'0'0'113,"0"0"-12,0 0-13,0 0-12,0 0-26,0 0-50,-3 10-16,4 21 16,8 8 7,2 2-2,1-4 24,0-4-22,2-2 9,3-6-13,1-4 4,0-1 0,1-5-6,0-3-1,-2-5 8,2-4-6,-1-3 5,3 0 2,-3 0-4,-6-12-2,-3-4-3,-6-3-7,-3-6 6,0-3-7,-3-4 2,-9 1-1,-3 0 1,2 5 3,1 4 3,1 6 0,5 2 3,3 7-2,3 0 4,0 3-3,0 0 1,14-2-6,10 1-1,3-1 4,5 2-4,1-3 4,2 0 0,-3 1 2,-3-2 1,-5 4 0,-5-1-3,-6 2-1,-2 2 0,2 1 2,-7 0-2,0 0 1,-4 0-8,-1 0 4,1 0 3,-2 0-2,1 6 1,-1-1 1,0 4-1,0 1 2,0 5 0,0 6 6,0 8-6,-4 1 0,1 3 6,3-3-5,0-3-1,0-4 0,4-4 1,8-4-8,0-5 7,4-3 0,-1-5 2,6-2 1,3 0 5,-1-13-8,2-4 1,0-4 13,-3-2-13,-2-6 0,-1-1 3,2-2-3,-1 5 2,-1 5-3,-1 4 0,-6 7-2,-5 6 6,-2 5-4,-2 0 0,6 8-18,0 11 17,-2 6-1,1 2 2,-3 1 8,-3-1-6,-1-3-1,-1-3 3,0-3-4,0-4 3,0-7-3,0-2 0,0-3 4,0-2 1,2 0-3,6-9 9,4-15-4,8-13-7,7-3-6,3-1-24,-2 8 2,-2 8 21,-7 9 7,-4 9 0,-4 7 0,-1 0-9,2 15 1,-2 7 8,4 4 2,-5 0-2,1-1 0,0-2 8,-2-2-8,1-1 1,2-4-1,0-1 2,1-6 0,2-3-2,1-6-55,-1 0-152</inkml:trace>
  <inkml:trace contextRef="#ctx0" brushRef="#br0" timeOffset="111312.215">12891 10237 580,'0'0'17,"0"0"-11,0 0-6,0 0-9,0 0-8,0 0-2,-16 0-27,16 0-100,0 1-20,5 6 105,2-3-78</inkml:trace>
  <inkml:trace contextRef="#ctx0" brushRef="#br0" timeOffset="112307.0661">13794 10302 155,'0'0'106,"0"0"-37,0 0-20,0 0-13,0 0 9,0 0-32,-70-39-10,38 39 8,1 12-9,-3 7 2,7 7 4,2 4 0,5 0 9,10-4-12,4-2-2,6-6-3,0-3-6,1-1 4,13-4 2,7-6 0,2-2 5,2-2-4,3 0 2,-1-10-3,-5-7 1,-1 0-1,-8 1 5,-4-2-2,-2 3 15,-2 0-7,-2 3 16,-1 6-2,-1 3-12,-1 3 4,0 0-17,2 24-17,-2 15 17,0 12 5,0 9-5,-3 6 15,-12-1-7,-2 1 8,-5-1-10,-2-5 2,3-4 0,-3-6-8,2-10 4,1-5-3,3-8-1,2-9 0,8-9-1,2-9 5,5 0 7,1-18-11,1-11-19,22-8 19,9-4-2,10-4 4,9-2-4,0 1 6,3 1-1,-1 1-3,-3 5-6,-3 3-46,-3 1-85,-7 3-109</inkml:trace>
  <inkml:trace contextRef="#ctx0" brushRef="#br0" timeOffset="115295.7051">15632 9942 172,'0'0'48,"0"0"70,0 0-52,0 0 0,0 0-8,0 0-24,0-14-34,0 31-8,0 10 8,0 6 16,0 5 32,0 0-29,-3 1 4,0-3-11,0-3 3,0-2-7,2-2-8,1 0 1,-2 0 5,-1-3-6,2-1-2,-1-6-17,2-4-81,0-7-60,3-8-93</inkml:trace>
  <inkml:trace contextRef="#ctx0" brushRef="#br0" timeOffset="115686.3134">15674 9873 179,'0'0'63,"0"0"48,0 0-66,0 0 12,0 0-25,56-86-12,-27 77-6,5 3-9,2 6 10,3 0-7,2 1 3,-3 15-1,-4 6-7,-7 1-3,-9 3 1,-6-1 0,-12 0 7,0 1-4,-21 0 2,-12-1 15,-7-1-20,-5-1 0,5-3 4,2-5-5,9-5-17,8-2-2,9-5-34,5-3 1,7 0-37,0 0-184</inkml:trace>
  <inkml:trace contextRef="#ctx0" brushRef="#br0" timeOffset="116233.1545">16381 9892 122,'0'0'113,"0"0"4,0 0-2,0 0-41,0 0-74,0 0 1,-6 53-1,-4-9 10,-1 3 24,-4 2 4,-1 1-7,-2-4-13,3-3-2,3-7 1,2-7-16,4-6-1,1-2 0,5-5 3,0-6-7,0-5 1,0-5-91,14 0 4,7-15-20,2-9-82,-3-4-12</inkml:trace>
  <inkml:trace contextRef="#ctx0" brushRef="#br0" timeOffset="116508.7886">16370 9997 68,'0'0'99,"19"-80"-24,-5 45-6,1 6-15,-1 10 2,-5 7 4,-5 7 7,-1 5 2,3 0-65,3 21 2,3 12-6,0 11 9,-2 4-1,-1 4 12,-1-4-7,-2-2 0,1-3-9,-4-6-3,2-1 10,-2-7-9,-2-1-2,1-2 6,-1-5-5,-1-1-2,2-5 1,-2-5-84,0-9-83,0-1-137</inkml:trace>
  <inkml:trace contextRef="#ctx0" brushRef="#br0" timeOffset="116696.2768">16353 10168 217,'0'0'97,"0"0"-85,0 0-7,0 0-4,0 0 1,94-24 6,-67 24-8,-2 0-35,2-3-111</inkml:trace>
  <inkml:trace contextRef="#ctx0" brushRef="#br0" timeOffset="116961.8873">16730 9927 258,'0'0'46,"0"0"-43,0 0-5,0 0 2,0 0 0,21 102 31,-21-59 27,0-2-16,0-1 1,0-4-28,0-3 3,0-4-18,0-4 0,0-4 0,0-3 0,0-5-90,6-9-85,5-4-72</inkml:trace>
  <inkml:trace contextRef="#ctx0" brushRef="#br0" timeOffset="117414.99">16803 9912 312,'0'0'260,"0"0"-181,-5-86-79,6 65 0,9 6 19,-1 3 5,2 3 11,4 3-27,0 6-5,5 0-6,3 5 0,0 13 1,-1 4-1,-5 4 1,-6 0-1,-8 1 3,-3-1-31,-9 2 13,-16-1-34,-8-2 10,-2-3 31,3-4-3,5-7 5,6-3 7,9-2 2,6-4 2,4-2-2,2 0-3,0 1 0,0 3-13,14 1 7,13 3 9,6 1 4,1 0 14,3-1-12,-1 2-5,-3-1 1,-5 3-2,-4 0 0,-5 4-2,-5 1 4,-4 1-9,-2 0-19,-5-3-116,0-3-102</inkml:trace>
  <inkml:trace contextRef="#ctx0" brushRef="#br0" timeOffset="118034.8566">17458 9855 244,'0'0'95,"0"0"38,0 0-81,0 0-49,0 0-3,0 0-7,-27 71 7,15-29 4,1 1-2,2 0 14,-2-6-13,1-1-2,1-6 5,1-4-6,4-7 4,-2-5-4,3-5 2,3-6-7,0-3 0,0 0-31,7 0-47,10-18 37,7-9-50,-2-6 17,-1-2 8,-3-4 52,-3-1 17,-1-1 2,-1 0 10,-2-1 5,-2 3 17,0 1 12,1 5 8,0 4 56,-1 7-39,0 5-33,-1 9-10,-5 4-8,4 4-5,0 4-13,6 23 0,-1 13-7,-2 10 14,-3 6-2,-4-2 14,-2-3 11,1-4 7,1-5-24,0-6-10,0-6 7,-2-3-10,1-3 0,-2-4 3,0-3-3,0-7-77,0-6-104,0-4-113</inkml:trace>
  <inkml:trace contextRef="#ctx0" brushRef="#br0" timeOffset="118222.3453">17466 10072 346,'0'0'0,"0"0"-19,82-17 10,-45 11 3,-1 1 5,-6 3-11,-3 0-26,-7 2-75</inkml:trace>
  <inkml:trace contextRef="#ctx0" brushRef="#br0" timeOffset="118862.9371">17876 9832 174,'0'0'64,"0"0"85,0 0-25,0 0-22,0 0-28,0 0-59,-1-21-15,1 27-6,0 19-4,0 7 10,0 6 0,0 1 1,0 2 7,0 0-8,0-5 1,0-2 0,0-5 1,0-4 3,0-4-5,0-4 0,0-3 2,4-4-2,11-4 0,9-3 1,7-3 0,8 0 10,7 0-11,-1-3 0,-2-3 3,0-1-3,-7 2-7,-4-1-42,-7 3-56,-4 3-56,-11-3-82</inkml:trace>
  <inkml:trace contextRef="#ctx0" brushRef="#br0" timeOffset="119331.6633">18313 9873 305,'0'0'110,"0"0"-37,0 0-59,0 0 5,0 0 13,0 0 9,-2-28-26,2 39-15,0 17-7,2 8 7,-1 7 6,-1 1 17,0-2-19,0-3 0,0-3 6,0-5-9,2-8 0,6-4-1,2-6 4,3-4 0,1-4-4,5-4 0,6-1 6,8 0 2,11-10 0,2-7-8,0 0 0,-4 3-4,-6 3-15,-7 2-16,-4 3-18,-3 0-37,-1 2-76,-8-1-75</inkml:trace>
  <inkml:trace contextRef="#ctx0" brushRef="#br0" timeOffset="126555.3019">18797 9814 23,'0'0'78,"0"0"-42,0 0 16,0 0-3,0 0 5,0 0 9,0 0-18,0 0-9,4-12 8,-4 12-25,0 0-15,0 0-4,0 15-7,0 8 4,0 5 3,0 3 0,0 0 8,0-1-7,0-1-1,0-3 1,0-2 1,0 0 0,0-2-2,0-1 0,-3 2 0,-1-2 0,-1-1-4,1-2-67,-1-5-46,3-2-30</inkml:trace>
  <inkml:trace contextRef="#ctx0" brushRef="#br0" timeOffset="126914.6567">18817 9775 195,'0'0'34,"0"0"31,0 0-36,0 0-20,0 0 5,0 0 22,99-51-24,-66 46-2,1 1 3,-4 2-11,-2 2 2,-4 0-4,-3 0 0,-4 3-4,-4 5-5,-4 4-54,-5 3 5,-4 0-61,0 2-22</inkml:trace>
  <inkml:trace contextRef="#ctx0" brushRef="#br0" timeOffset="127133.4024">18955 9944 56,'0'0'91,"0"0"-71,0 0 0,0 0 38,0 0-18,0 0-19,58 1-12,-42 2-9,1 3-7,-4 2-34,-5 1-72,-7 3-41</inkml:trace>
  <inkml:trace contextRef="#ctx0" brushRef="#br0" timeOffset="127336.5098">18911 10212 75,'0'0'55,"0"0"-6,91-3-27,-58-4 1,0 2-21,-3 0-2,-5 2 0,-3 0-20,-3 1-55</inkml:trace>
  <inkml:trace contextRef="#ctx0" brushRef="#br0" timeOffset="128162.3308">19583 9786 135,'0'0'101,"0"0"-28,0 0 8,0 0-10,0 0-29,0 0-42,0 10-10,0 16 10,-6 7 0,-1 3 9,-1 1-9,-1 3 0,0-1 0,-3 0 1,2-2-1,-1-2 0,4-3 4,2-8 3,5-3-7,0-6 0,3-5 0,14 0 2,6-6-2,6-4 9,8 0 8,3 0 3,1-1-20,-3-5 0,-5-1-3,-9 3 2,-7 1-54,-7 2-54,-7 1-77</inkml:trace>
  <inkml:trace contextRef="#ctx0" brushRef="#br0" timeOffset="131211.3175">18977 9981 43,'0'0'44,"0"0"-19,0 0-23,0 0 0,0 0 2,0 0 1,0 0 4,-27 0 1,24 0-9,2 0 14,-1 0 3,2 0-10,0 0-2,0 0-6,0 0-4,0 0 2,0 0 1,0 0 0,0 0 2,0 0 0,0 0 6,0 0-5,0 0 6,0 0 7,0 0 9,0 0 7,-1 0-19,-1 0-10,1 0-1,-2 0-1,-2 0 0,2 0 0,-2 0 4,2 0-2,-2 0-2,0 0-2,1 0-3,-4 0 1,1 0 3,0 5-5,1-2-23,1 0 21,2-3-1,1 1 9,2-1 6,0 0 8,0 0-9,0 0 20,0 0 4,0 0 0,0 0-29,0 0-1,0 0 1,4 0 1,2 0-1,1 0 0,2-1 0,0-2 2,0 0-2,-1 0 0,-1 1-1,-6 2-1,1 0-31,-2 0 2,0 0 9,0 0-7,-3 0 2,-9 0 18,-2 0-3,1 5 11,3-4 1,-1 2-1,2-1 3,3-2-2,3 0 0,3 0 0,0 0 7,0 0 24,0 0 4,0 0 17,8 0-49,10-8 3,4 1-6,1 1 0,0 0-1,0 3 1,-5 1-3,-2 2-126</inkml:trace>
  <inkml:trace contextRef="#ctx0" brushRef="#br0" timeOffset="159255.9416">20196 9726 31,'0'0'58,"0"0"-2,0 0 13,0 0-26,0 0 5,0 0-7,0 0-9,0 0 5,0 0-3,0 0-11,0 0-13,1 0-10,13 0 0,5-4-1,7 0 2,0-1 0,2 0-1,-2 0 3,1 0-2,0 1-1,1 0 0,1 1-2,-3 3 0,-2 0-16,-7 0-89,-4 0-48,-10 5-10</inkml:trace>
  <inkml:trace contextRef="#ctx0" brushRef="#br0" timeOffset="159568.4251">20411 9733 104,'0'0'74,"0"0"-21,0 0 8,0 0-45,0 0-16,0 0-1,-6 29 1,2-4 19,2 4 11,2 2-7,0 3 6,0 0-10,0-1-7,2-2 9,3-2-15,-2-1-4,-1-3 3,-2 1-4,0-4 6,0 0-7,0-1-36,-10-3-75,0-5-53</inkml:trace>
  <inkml:trace contextRef="#ctx0" brushRef="#br0" timeOffset="159755.9167">20354 10191 30,'0'0'67,"0"0"-7,0 0-25,93-21 16,-64 16-36,0 2-12,1 0-3,-4 3-36,-4-2-116</inkml:trace>
  <inkml:trace contextRef="#ctx0" brushRef="#br0" timeOffset="160287.1371">21160 9706 219,'0'0'0,"0"0"0,0 0 3,-85-36 5,62 35 16,-1 1-1,7 0-1,3 0-16,1 8-6,1 9-5,3 4 5,2 6-1,7 6 1,0-1-4,5 3 3,16-3 1,11-1 2,6-1-2,3-3 0,1-3 6,-7-2-4,-6 1 0,-7-3 1,-10-2-3,-8-2 8,-4 1-5,-4-1 4,-17 0 24,-10-1 14,-4-4-14,-2 0-10,1-4-18,0-1 8,2-2-11,3-4-15,4 0-51,6 0-55,8 0-72</inkml:trace>
  <inkml:trace contextRef="#ctx0" brushRef="#br0" timeOffset="161047.1197">21585 9753 167,'0'0'104,"0"0"-54,0 0-50,0 0 6,0 0-6,0 0 22,0 102 3,0-69 9,0 0-8,0-3-6,0-1 6,0-2-17,0-1 5,0-4-12,0 1-2,0-4 3,0-1-2,0-4-2,0-2-11,0-4-94,0-5-32,0-3-98</inkml:trace>
  <inkml:trace contextRef="#ctx0" brushRef="#br0" timeOffset="161578.3402">21600 9766 76,'0'0'24,"0"0"65,37-92-42,-22 70-19,0 7 17,-2 7-10,3 8 5,0 0-7,1 18-31,0 12-1,-2 9 14,-3 2-7,-6 0 12,-1-4-9,-4-2-10,-1-6-1,0-5 7,0-6-2,0-5 1,0-5-6,0-4 3,0-4-3,0 0 0,0 0 23,10-13 31,1-13-10,5-7-41,2-8-1,7-2 0,1-2-2,4 1 0,-1 5-3,-3 10 3,-7 8 0,-2 12 2,-5 9-2,-2 0-2,2 19-12,0 13 14,-3 9 0,-5 4 0,-2 3 4,-2-1 9,0-3 32,0-5-13,0-5-14,-2-4-6,2-3-2,0-1-7,0-3-3,0-4 0,5-3-2,1-5-24,1-6-56,2-5-100,-6 0-82</inkml:trace>
  <inkml:trace contextRef="#ctx0" brushRef="#br0" timeOffset="162479.4363">22771 10063 426,'0'0'61,"0"0"18,0 0-53,0 0-8,0 0-13,0 0-5,0 0-9,-18-26-151,18 26-24,15 6 52,3 0 2</inkml:trace>
  <inkml:trace contextRef="#ctx0" brushRef="#br0" timeOffset="174685.9413">7474 12622 88,'0'0'53,"0"0"-8,0 0 1,0 0-4,0 0-7,0 0 6,0 0-16,0 0-16,0 0-9,11 0-1,8 0 1,9 0 2,5 0 0,9 0 3,3-3-3,4-2-2,0-1 2,-4 2 2,1 2 0,-1 2-4,-3 0 4,1 0-6,-6 0 2,-5 4-57,-10 5-57,-7 1-22</inkml:trace>
  <inkml:trace contextRef="#ctx0" brushRef="#br0" timeOffset="177846.4355">8968 12312 32,'0'0'71,"0"0"-6,0 0-15,0 0-20,0 0 9,0 0 18,0 0-12,0-37-21,0 36-13,0-1 2,0 2 0,0 0-13,0 0-2,0 0-10,6 11 5,4 10 5,-1 6 3,3 8-1,1 5 8,1 3-7,1 1-1,0-2 4,1 1-2,1-7 1,-1-2-3,-1-3 0,0-4 2,-2-3-2,0-3 0,-5-3 1,3-5 0,-3-3-2,-3-7-2,-4-2 3,4-1 4,1 0 1,3-19 14,7-9-11,-1-8-3,3-3 1,-3-2-5,-3 1-1,-2 2 4,-5 5-2,-2 3-2,4 8 0,-2 5 6,-4 6 2,2 7-7,-3 4 9,2 0-8,4 0-2,5 16-19,3 8 19,4 7 0,-2 0 4,4 2-4,-5-1 0,1-2 4,1-4-4,0-5-1,0-6 1,1-4 0,-2-2 4,-7-5-4,2-1 0,-5-3 2,1 0 2,-3 0 0,4-17 22,1-7-7,1-9 10,-2-6-3,1-5-19,-2-4 5,0 1-11,-2 3 14,1-1-7,-3 6-1,0 3-2,-1 2-5,1 3 0,1 8-3,3 2-1,-1 8-46,3 8-49,-1 5-83,1 0-107</inkml:trace>
  <inkml:trace contextRef="#ctx0" brushRef="#br0" timeOffset="178442.8227">9960 12719 17,'0'0'50,"0"0"3,0 0-25,0 0 0,0 0-3,91-31-4,-73 11-11,-3-1-4,1-4-5,-4-4 1,-3 3 0,-8 1-1,-1 2 7,0 7 25,-10 2 21,-5 5 1,0 4-12,2 4 7,-2 1-41,0 0 23,-1 19 3,-1 12-33,1 6-2,4 7 1,6-3 6,6-5-5,0-5-2,13-6 0,11-4-1,7-10 2,8-6-1,7-5 0,4 0-26,-1-9-61,-7-9-132</inkml:trace>
  <inkml:trace contextRef="#ctx0" brushRef="#br0" timeOffset="179271.0108">11677 12412 111,'0'0'106,"0"0"14,0 0-22,0 0-8,0 0-29,0 0-26,-95-57 6,75 54-25,7 2-10,-5 1-2,4 0-4,-3 6-6,-2 12 5,-4 7-1,0 4-2,5 2 3,1 2 1,4 1-2,5-1 2,5-5-1,3-1-3,0-5-7,13-8 4,15-4 1,7-6 6,4-4 3,7 0-3,0-4-11,0-10-77,-9-1-128,-7 0-95</inkml:trace>
  <inkml:trace contextRef="#ctx0" brushRef="#br0" timeOffset="180590.4638">12104 12349 86,'0'0'112,"0"0"-47,0 0 6,0 0-35,0 0-2,0 0 16,-72-33-22,53 33-10,-2 0-9,0 14-9,-3 4 13,3 7-13,3 2 0,3-1 4,6-1-3,3-4-1,5-1 0,1-5-6,0-3 3,0-3-1,1 0-2,7-1 1,2-2 5,4-2 0,1-2 4,4-2-2,3 0 7,-1-2-9,3-13-32,0-1-17,-3-4-18,-2 1 15,-2-3 43,-7 1 9,-4 3 2,-4 3-1,-2 4 14,0 4 42,0 3-6,-3 2-19,0 0-8,0 2 17,0 0-31,1 2-10,-1 11-1,3 3 0,0 0-3,0 1-4,0-1 8,8 1 0,2-5-3,5-1 3,0-2-4,3-7 4,0 1 1,4-3-1,0 0 3,1-5 3,-1-12-1,-1-6-5,-3 1 0,-6-2 2,2 3-2,0 1 13,0 4 3,4 1-11,-2 4 2,-1 6-6,-1 5 0,-3 0-1,0 0-11,-2 13 11,-2 5 2,-1 1-1,-4 1 6,-1 0-1,-1-2-6,0-4 8,0-2-7,0-6-1,0-1 0,0-3 0,0-2 6,0 0-5,2 0 7,4-11 18,4-12 27,7-5-49,0-2-4,0 6-5,-2 4-1,-2 7 6,-1 3 0,3 6 0,0 2-3,3 2-6,1 0 4,-1 3 5,1 10-5,-2 0 4,-2 0 1,-2 1-1,-2 1 5,-2-1-6,-3 0 2,0 0 0,-2 2 2,0-3-2,-1 0 0,0 0-2,2-2 2,1 0-44,2-7-103,0-4-125</inkml:trace>
  <inkml:trace contextRef="#ctx0" brushRef="#br0" timeOffset="181710.307">14100 12283 157,'0'0'66,"0"0"25,0 0-36,0 0 18,0 0-14,0 0-18,-61-47 0,46 41-22,3 1-1,-4 4-14,-4 1-1,2 0-3,0 0 0,-1 8 1,1 6-6,3 6 0,3 1-3,0 5 5,2-1 2,1-1-1,1 1-1,7-3 6,1-3-6,0-6-3,0-1-6,3-5 11,10 0-11,-1-4 9,6-3 3,0 0 3,6-7-3,0-10-12,-2-6-35,-4 0-10,-3 1 38,-8 3 19,-2 8 10,-4 4 10,-1 4 75,0 3-18,0 0-56,0 3-21,0 13-14,2 2 13,2 1 1,7-4 0,-1 2-1,4-4 1,4-1 0,2 0 0,0-4 2,1-5-1,2-2-1,3-1-70,-2 0-55,1-3-191</inkml:trace>
  <inkml:trace contextRef="#ctx0" brushRef="#br0" timeOffset="182798.4022">14473 12248 35,'0'0'68,"0"0"-9,0 0 5,0 0 21,0 0-31,0 0 14,-81-21-23,66 21-36,-2 3 0,0 13-9,-1 6 2,2 4-2,1-1 0,6-3 11,6 1-11,3-5-3,0-2-3,10 1 0,10-4-3,1-3 3,6-2 6,2-5 17,4-3-12,3 0 5,6 0-2,0-14-3,4-4-1,-3-6-4,-4-3 1,-2-2 6,-10-3-7,-6-1 0,-5-3 4,-5-3-4,-4-3 0,-5-2-2,-2-1 4,0 5-2,0 2 0,-3 7 1,-2 10 6,2 8 28,0 7 17,2 4 6,-1 2-41,-1 8-17,0 22-15,-4 12 15,2 12 6,2 2-3,0 1 12,3-2-4,0-8-9,0-4 10,0-9-12,2-5 0,4-5 2,-3-6 1,4-4-3,-4-7 0,-1-2 1,-1-5-1,1 0 4,4 0-4,1-14 22,8-9-17,0-5 0,4 1-5,-4 1-2,3 2-5,-3 5 7,0 2 0,-1 7 0,2 3-5,-3 6 4,4 1-7,-2 0 0,1 14 3,-1 7 1,0 1 4,-3 1-1,1-1 3,-1 0 1,0-3-3,0-3 0,0 0-2,0-5 4,-2-3-2,2-2 0,2-6 4,2 0-9,5-4-14,1-16-62,1-8-66,-2-7-262</inkml:trace>
  <inkml:trace contextRef="#ctx0" brushRef="#br0" timeOffset="183017.1436">15141 12095 235,'0'0'157,"0"0"-40,0 0-47,0 0-43,0 0-24,0 0-3,-3 3-15,3 0-133,0-2-128</inkml:trace>
  <inkml:trace contextRef="#ctx0" brushRef="#br0" timeOffset="183866.2134">15268 12251 73,'0'0'59,"0"0"-9,0 0 16,0 0 10,0 0-11,0 0-5,-6-3-36,6 3-21,-3 0-3,2 14-8,1 4 8,0 0 1,0 0 2,0 0-1,0-1-2,0-4 0,1-1-4,8-1 2,0-1 0,2-1-1,2-1-40,0-3-32,4-1-26,-4-4-69</inkml:trace>
  <inkml:trace contextRef="#ctx0" brushRef="#br0" timeOffset="185386.279">15493 12251 48,'0'0'20,"0"0"-18,0 0 12,0 0 19,0 0 14,0 0-12,24 17-8,-10-14-14,2 0 2,1 0 16,2-3 4,0 0 2,-1 0-15,0 0-7,-1 0 5,0 0-17,0 0-1,-1 0 1,-2-3-1,-1 0-2,-2 0 0,-5-2 4,-1 2 2,-3-1-1,-2-1 26,0-3 6,0 1-22,0-2-10,-4 0 0,-5 1-3,1 2 9,-1 2-11,-1 3 0,1-1-3,-3 2 1,-3 0 1,-2 0-3,1 2-2,1 8 4,-1 2-1,4 3 3,-2 0 1,5 0-1,2-1 0,4 1-1,1-2-4,2-1 5,0 2-3,0-2 0,9 0 1,5-1 2,4-2-4,0-5 3,3 1 2,2-4 0,3-1 3,2 0-3,0 0 2,1 0-1,-4 0-2,1-6 1,-4 0 2,-1-4 1,-2-1-4,2-3 1,-1-2 8,2-4-7,-1-1 0,-1 0-2,-1 0 2,-3 4 0,-6 2 0,-2 5-2,-3 4 2,-1 3 1,-4 3-1,1 0-2,-1 0-6,3 0 5,2 6-9,1 9 9,1 5 1,2-1 3,2 2-2,-2 1-1,2-4 3,1-2 2,-1-3-5,2 0 0,-1-6 5,1-2-4,0-4 2,-3-1 1,3 0-3,-2 0 10,-2-5-9,1-9 5,-2-4 6,-4-5-12,-1 0 0,-1 1-1,-2-1 0,0 2-2,0 3 7,0 3-5,0 5 0,0 0 2,0 6 1,0 1-3,0 3 0,0 0-4,0 0 1,0 0-14,1 0 10,11 3 7,3 3 0,4 2 0,1-5 0,4-2 1,1-1-1,0 0 0,-1 0 2,-4 0 1,-3 0-1,-1-4-2,-5-3 0,-2 0 4,-3-2-4,-1-3 5,-2-2 1,-3-3-6,0 1 1,0 3 2,0 3-2,-5 5 9,-4 5 48,-4 0-32,-6 7-26,-7 19-8,-2 8 8,4 4 0,8-2 0,9 0-3,7-3 3,0-6-4,10-4 4,9-5-3,2-4 3,0-4 0,-1-4 4,-1-1-12,0-3-6,-1 0-51,-2-2-34,-1 0-76,-3 0-83</inkml:trace>
  <inkml:trace contextRef="#ctx0" brushRef="#br0" timeOffset="187437.4765">17610 12185 138,'0'0'5,"0"0"-5,0 0 0,0 0 1,0 0 6,0 0 43,44 14-19,-28-14-12,2 0 4,1-8-11,1-1-2,-4-3-2,0-1-1,-2-1-6,-6-1 5,-1-1-4,-7 6 16,0 1 1,0 3 5,0 2 10,-4 4-16,-2 0-1,-2 0-11,2 4 1,0 14-3,-1 6-4,1 0 0,1 1 0,5-4 0,0-2-1,0-4-2,2 0 3,10-4 0,3-4 0,0-4 4,2-1 5,1-2 0,2 0 1,2-7 7,0-6-16,0-5 14,-3-3-9,0-5 11,-4-2 8,0-4-11,-5-3 6,-4-2-7,-1-1 1,-2 1 0,0-3-12,3 1 5,-2-1-2,2 2-4,-1 4 5,-2 6-1,-3 9-4,0 8 30,0 8-15,0 3 5,0 0-17,0 0-4,-2 20-5,-5 16 1,-4 12 4,3 8 0,1 4 0,6-1 0,1-3 6,0-6-6,0-4 3,3-8-3,10-7 2,-1-5-2,6-5 0,2-5 0,3-4-2,3-4 5,2-6 4,3-2-7,5 0-14,3-17-26,0-4-113,-5-5-137</inkml:trace>
  <inkml:trace contextRef="#ctx0" brushRef="#br0" timeOffset="187796.8249">17778 12023 51,'0'0'72,"0"0"-48,0 0 36,0 0 19,97-32-10,-62 26-17,2-2 4,7 1-36,2 1-11,2-2-5,4 2-1,0-1-3,-2-1-7,-4 1-76,-10-1-44,-8-1-45</inkml:trace>
  <inkml:trace contextRef="#ctx0" brushRef="#br0" timeOffset="188015.5653">17870 11795 320,'0'0'39,"0"0"-22,0 0-15,0 0-2,0 0-26,0 0-78,-20-12-46</inkml:trace>
  <inkml:trace contextRef="#ctx0" brushRef="#br0" timeOffset="190441.008">19453 11949 63,'0'0'63,"0"0"4,0 0 2,0 0-22,0 0-47,0 0-7,0 13 7,0 5 3,0 2 6,0 1-8,0-1 2,0-1 2,0-1-5,0-1 3,4-3-1,4 0 0,3-3 1,-1-4-3,0-1 0,2-1 7,3-4-4,2-1 0,2 0 1,2 0 1,0 0-2,4-10-3,2-5 0,0-4-2,-2 0-3,-3-1-10,-8 2 9,-5 0 6,-7 5 3,-2 2-3,0 2 6,0 3 10,0 5 6,0-2 7,0 3-6,0 0-19,0 0-4,0 0-12,0 15 6,0 5 5,7 1 1,2 0 0,1 1-1,0-4 2,1 0 0,0-4-1,2-4 0,-3 0 1,1-5-1,2 0 0,-1-5 0,4 0 0,1 0 8,2-6-8,-2-9-8,-1-2-13,-5 1-18,-5-4 33,-4 2 5,-2 0-6,0 2 4,0 0-3,-10 4 6,3 3 1,1 2 1,1 2 15,4 1 6,1 2-14,0-1 10,0 1-19,0-3 0,12 1-1,1-1 1,7 0 0,-1 1 0,2-3 0,3 2-1,0 0 1,-1-3 0,0 3 1,-1 0 0,-1-1-1,-4 1 0,-4 1 0,-4 1 2,-4 2-2,-4-1 0,-1 2 1,0 0-1,0 0-1,0 0-10,0 6 10,0 6-5,0 4 7,0 4-1,0 3 7,0-2-3,0-1 10,0-1-9,0-4-1,5-2 7,3 0-11,1-6 0,2-2 12,4-2-8,3-3 16,4 0-10,2-2 1,1-13 1,2-6-12,-1-5 3,2-5 3,0-7-6,2-1 3,-2-6-3,-1-5 0,0-3-1,-6-2 2,-8-1-1,-4 4 0,-6 6 1,-3 10 3,0 9 2,0 9 3,0 7 29,-1 8 9,-1 3-16,-2 0-31,-4 21-8,1 19 8,-5 12 0,3 8 2,3 2-1,1-5 1,5-4-2,0-8 1,0-5 1,5-9 2,12-4-4,3-5 0,6-8-4,0-3 8,3-5-4,3-6 8,3 0-8,-1 0 7,-4-9-7,-3-8 0,-6-5 8,0-6-7,0-4-1,-3-7 5,1-7-5,0-5 0,-1-6-7,0 0-11,-1 3-3,-6 8 3,-3 15 15,-5 10 3,-2 7 4,-1 8 3,0 3 2,0 3-1,0 0-8,0 13-2,-3 22-12,-6 18 14,-4 10 1,1 2 12,1-3 4,0-8-11,2-9 5,1-7-6,3-9-5,2-4 0,3-10 0,-2-6 3,2-5-3,0-4 0,0 0 5,0 0-2,0-6 8,13-18 8,7-7-19,5-7-7,2 2-29,-5 7 22,-4 8 8,-4 9 3,-8 8 3,-2 4 0,4 0-13,6 6 4,5 10 3,1 1 6,4-1 3,-3 1-3,0-4-1,0-2 1,-5-1 3,2-2 1,-3-2-4,-5-3 0,0-2 1,-3-1-1,2 0-37,-3 0-49,1 0-66,-2 0-44</inkml:trace>
  <inkml:trace contextRef="#ctx0" brushRef="#br0" timeOffset="190956.6043">20181 11755 66,'0'0'164,"0"0"-55,0 0-58,0 0-39,0 0-7,0 0 24,76-11 16,-23 4-6,13-3-7,9 0-14,4 1-15,0-2 4,-1 2-7,-10 0-12,-9 0-37,-10 2-36,-7-1-78,-11 2 10</inkml:trace>
  <inkml:trace contextRef="#ctx0" brushRef="#br0" timeOffset="191190.971">20153 11521 304,'0'0'13,"0"0"-13,0 0-56,0 0-127</inkml:trace>
  <inkml:trace contextRef="#ctx0" brushRef="#br0" timeOffset="193214.4713">22408 11828 79,'0'0'12,"0"0"-9,0 0 26,0 0 11,0 0 9,0 0 22,0 0-18,94 35-4,-69-35-10,0 0-9,0-9-10,0-3 0,2-3-3,0-5 7,0-6-13,-3-2-1,0-8-4,-2-3-3,-2-3 4,-3-4-7,-3 4 1,-4 3 1,-4 0-2,-4 3 0,-2 3 4,0 1-2,0 5 6,-3 7-4,-2 9-2,-1 3 21,2 6 8,0 2-13,-2 0-18,-4 21-1,-4 14 1,2 10 0,1 3 0,4 5-2,5-2 2,2 0 0,0-2 0,14-7 0,5-3 0,8-8 0,3-5 0,6-6 7,5-8-7,3-8 1,5-4 4,3 0-2,2-3-6,-4-12-4,-6-7-17,-8-7 16,-6-6-2,-5-4-19,-6-3 3,-5 0 11,-8 0 11,-2 1 4,-4-1 0,0 1-1,0-1 1,0 4 0,0 7 3,0 7 9,0 9 21,0 4-5,0 7-12,0 4 12,-4 0-28,-1 10-14,-1 21 8,-3 12 6,-3 7 7,5 5-3,-1-1-2,1 1 12,4-2-8,1-6 0,2-7-5,0-9 3,0-7-1,0-9-3,0-5 0,0-4 0,0-6 0,0 0 0,3 0 4,6-3-1,6-20 15,9-11-18,5-9-21,-1 2 1,-1 6-32,-8 10 47,-6 14 3,-3 3 4,0 8-5,0 0 0,5 1-11,6 14 11,0 3 1,1 3 2,1 0 2,4-1-2,3-5 10,1-2-8,0-5-2,-2-5 11,-3-1-9,-2-2 1,-4 0 4,-1 0-5,-4-13 12,1-7-9,-4-3-3,-1-3 8,-5-2-8,-5-1-2,-1 2 5,0 3-3,0 8 6,-10 3-2,-4 6 3,1 7 13,-5 0-21,-3 17 3,2 10-4,2 8 0,10 1-5,5 3 2,2-2-4,3-4 6,14-4 1,-1-9 0,6-4-3,1-6 8,2-5-10,9-5 5,2 0-39,3-10-61,-3-10-82,-6-4-180</inkml:trace>
  <inkml:trace contextRef="#ctx0" brushRef="#br0" timeOffset="193944.7019">22437 11487 174,'0'0'43,"0"0"-40,0 0 24,0 0 27,110-11-11,-68 6-3,6-2-8,2 1-5,0-2-2,-1 3-14,-3 0-4,3 0 2,4 2-9,1 2 0,2-2-6,-2 2-105,-7-2-29,-11 1-72</inkml:trace>
  <inkml:trace contextRef="#ctx0" brushRef="#br0" timeOffset="196792.2405">24821 11408 216,'0'0'0,"0"0"-5,0 0 5,0 0 15,0 0 41,0 0 15,92 8-42,-63-8-4,1 0-12,-4-5-10,1-2 15,-1-1-11,1-5-6,-3-1 12,-2-5-10,-3-4-1,2-4 1,0-3 0,-4-3-2,-3-4 0,-5 3-1,-4-1 4,-5 1-4,0-1 0,0 3 2,0 3 0,-3 1 7,-3 7-8,1 4 14,2 9 3,0 3 18,2 4 9,-2 1-9,3 0-36,-1 9-9,-2 16-12,-2 11 21,2 6 8,-2 7-8,2 0 0,3 2 0,-1 1 6,1-4 5,0-3-11,0-4 0,0-5 7,0-6-6,0-3 1,0-3-2,0-3 5,0-3-2,0-3-3,0-3 0,0-4 3,0-4 0,0-4-1,0 0 3,0 0 4,0 0 12,0 0 7,0-6-5,-3-1-15,0 2-6,0 2 2,3 2 1,0-1-2,0 2 2,0 0-5,0 0 0,0 0-4,0 0 4,0 0-8,-1 0 0,-1 6 6,1 3-1,-1 0 3,-1-1 0,2-2 3,-2-1-2,1-1-1,2-1 0,-1-2 4,1-1-8,0 0 4,0 0 0,0 0 1,0 0 3,0 0-3,0 0 4,0 0-1,0-7-3,0-10-1,7-4-16,6-3-2,4-2-11,4 1-29,-2-2 6,4 4 5,-4 4 27,-4 5-6,-2 6-11,-2 4 20,-2 4 2,3 0 2,0 0-7,2 4-5,0 9 24,2 2-2,1 2 3,-1-1 0,1 2 1,-1-2-1,1 1 0,2-2 2,0-4 4,2-2-5,3-5-1,4-1 5,2-1-3,0-2-2,0 0 0,-6 0 6,-8-2-4,-5-5 0,-4-2 0,-4-3 15,-3-4-10,0-2-7,0-1 0,-2-1-13,-8 1-28,0 2 18,-7 5-8,-2 4-16,-5 6-20,-1 2 18,2 0 28,2 4 9,7 10 12,5 2 0,6 4 11,3 0 17,0 0 1,9 0-17,13-3 13,5-5 13,2-3-9,3-4 17,1-5-25,1 0-5,3 0-6,2-11-1,-2-7-4,-1-3-5,-3-4 21,-3-2 0,-2-7-16,-1-6 14,-3-4 5,-2-6-8,-2-3-13,-5-1 0,-1-3 1,-4 0-4,-3 0 0,-5 5 3,-2 9 7,0 6 54,-6 10-39,-5 11 3,2 5 8,2 7-26,-1 4-6,-1 0 0,-6 24 0,-1 18-8,-3 12 1,6 11 3,2 4-6,6 2 6,2-4 0,3-1 2,0-9-2,6-8 0,14-7 0,5-9 0,5-7-1,2-8 2,4-7 0,3-7 5,6-4-6,3 0 3,4-12-3,0-9-7,-3-5-25,-7-2-27,-8-4 55,-5-1-3,-8-5 4,-7 1-5,-6-1-12,-5-1 10,-1 0 7,-2 1 3,0 4 0,0 5 0,0 6 2,0 8 5,0 7 24,0 3-18,0 5 18,0 0-31,0 0-5,0 16-20,0 15 20,0 11 2,0 6 3,0 3 0,0 2 29,-3-2-15,-5 0 3,-4-3-2,3-1 3,-1 1 7,-7 6-15,2 8-6,-4 1 11,4-3-13,0-11 2,8-13-2,1-6 1,1-3 2,1-6 5,-1-6-1,2-4 8,3-8-15,0-1-2,0-2 4,0 0 6,0 0 6,0-11 9,0-7-21,5 0-8,-1 1 1,-2 2-16,-1 4 4,1 2 1,-1 3 13,-1 0-8,2-1-10,-1-4 5,1-4-3,2-4 6,2-4 4,6-9-15,2-5-5,2-4-20,-3-1 6,1 1 15,1 2 5,-5 0-6,2 1 19,0 2 8,0 3 0,1 4 1,-1 5 7,0 6 14,2 5-19,3 2 0,3 7-3,4 4 0,3 0 1,-2 16 1,0 10 0,-5 4 12,-4 1 6,-7-2-3,-6-2-9,-3-3-5,0 0 9,-9-2-4,-12-3 3,-2-2 7,-5-4-3,-1-2-12,-3-4-3,-2-4 0,-2-3-93,-2 0-153</inkml:trace>
  <inkml:trace contextRef="#ctx0" brushRef="#br0" timeOffset="198224.3781">27695 11247 57,'0'0'87,"0"0"-18,0 0-12,0 0-20,0 0-11,-80 25-15,63 1 14,1 3-3,6-1 8,4 0-16,6-5 4,0-2-18,0-2-1,18-1-1,5-3 2,6-5 4,7-2 24,3-6-16,1-2 6,1 0-15,0-10 20,-5-6-19,-6-4-8,-8-1-9,-10 0-1,-6 2 11,-6-1 2,0 3-1,-1 1 0,-14 3-7,-5 0 9,1 1 0,1 2-5,2 2-3,5-1 5,7 3 3,1 2 8,3-1-7,0 4 13,0-4-14,7 1-15,11-1 2,0 1 12,4-1 1,2 1-3,-3-3 3,3-1-1,0-2 0,-2-3-5,-1-3 1,-2-3 2,-2-1 6,-5-5 4,-5 1 0,-5-1 12,-2-1-2,0 0 3,0 1 2,0 1 4,0 4-12,0 5 13,0 3-4,0 5-15,0 4 18,0 1-23,0 2 3,-2 0-6,2 0-16,0 15-20,0 17 25,-1 13 11,-2 10 21,0 7-17,0 3 10,-2 3-9,3-1 0,2-1 6,0 0-10,0-2 5,0-1 20,0-1-13,0-3-7,5-7-6,6-6 2,1-7-3,3-3 1,0 0 0,1-2 5,-4-3-4,0-4 0,-6-12-1,-3-8 1,-3-4 8,0-3-8,0 0 11,0-12-12,0-16-17,0-8-9,0-5-6,-9-4-44,-3 0 36,2 1-36,-1 0 54,5 6 18,6 2 4,0 8 10,15 3 10,12 2-20,9 5 9,7 1-9,9 2 0,8 0 1,7 1-1,5 1-15,1-3-90,-5-1-157</inkml:trace>
  <inkml:trace contextRef="#ctx0" brushRef="#br0" timeOffset="200234.301">9912 13848 106,'0'0'125,"0"0"-5,0 0-71,0 0-48,0 0-1,0 0 12,-15 122 12,14-66 4,1 6 15,0-1-17,0-2 0,0-5 10,0-4-12,0-3-15,0-2-7,0 0 2,0-6-1,0-2-3,4-6-1,3-8-21,1-6-79,4-9-69,0-8-27</inkml:trace>
  <inkml:trace contextRef="#ctx0" brushRef="#br0" timeOffset="200656.1534">9929 14336 266,'0'0'109,"0"0"-82,0 0-26,0 0-1,0 0 13,96-53-10,-60 42-3,3 1 4,-2-1-3,-1 3 1,-4-3-2,-7 2 2,-3-3-2,-7-3 2,-2-6-2,-2-5 6,-5-2-1,0-4 3,-6 2-5,0 0 20,0 2 31,-4 5-31,-4 3 24,2 8-1,1 7-3,2 4 8,2 1-21,1 9-30,-3 25-16,0 19 16,2 15 2,-1 3 1,2-3 0,0-7 1,0-6-4,2-5 0,9-1 2,0-4-2,1-3-4,-3-8-44,3-8-85,1-9-79,-2-12-114</inkml:trace>
  <inkml:trace contextRef="#ctx0" brushRef="#br0" timeOffset="201464.0116">10845 13905 200,'0'0'104,"0"0"9,0 0-41,0 0-56,0 0-15,0 0-1,0 77 5,0-23 11,0 6 5,-2-4-6,-4-4 16,4-7-8,-1-9-12,2-5-5,-2-4-5,-1-6 1,1-4-2,0-8 2,3-4-5,0-5-60,0 0 9,0-18 38,4-13-27,9-9 18,-2-10 14,1-9 1,-5-5 6,-1-1-2,-3 5 6,-3 9 3,0 6 9,2 9 10,-2 5 18,4 13-1,-2 6 4,1 9 1,6 3-31,3 12-13,8 21-5,6 14 5,-2 11 24,-2 11 1,-4-2-1,-3 1-12,0-8 4,-3-6-6,0-7-9,3-5-1,-2-6 0,0-7 3,-2-7-1,-3-5-2,-3-8-66,-3-6-72,-2-3-123</inkml:trace>
  <inkml:trace contextRef="#ctx0" brushRef="#br0" timeOffset="201635.8753">10907 14253 305,'0'0'103,"0"0"-41,0 0-52,0 0-11,0 0 1,0 0 0,100-27-10,-68 24-5,3-3-121,-4-2-35</inkml:trace>
  <inkml:trace contextRef="#ctx0" brushRef="#br0" timeOffset="201932.7364">11447 13922 359,'0'0'44,"0"0"19,0 0-62,0 0-1,0 0-6,0 83 3,0-32 5,2 0-2,1 0 2,0-2 1,-2-6 0,-1-4-3,0-6 0,0-6 0,-4-6-137,-8-8-68</inkml:trace>
  <inkml:trace contextRef="#ctx0" brushRef="#br0" timeOffset="202260.8456">11358 13889 312,'0'0'30,"0"0"50,10-92-56,14 71-20,6 8-1,4 10-3,5 3 16,6 18-16,1 13 10,5 6 10,-3 6-11,-4-1 3,-6 3-7,-12 0 4,-12 7 24,-8-1-17,-6 0 3,-12-1 1,-15-7-18,-3-4 16,-3-5-15,-1-6-3,1-4 15,2-4-13,-2-6-2,2-4 7,-2-7-7,-2-3-24,3 0-74,0-5-68,1-11-84</inkml:trace>
  <inkml:trace contextRef="#ctx0" brushRef="#br0" timeOffset="202870.1879">12193 13848 298,'0'0'112,"0"0"-4,0 0-108,0 0-6,0 0 6,-4 111 1,-4-64 11,1 1-9,4 1-3,0-3 11,0-4-11,0-4 0,0-2 0,-5-3 0,1-3-27,4-7-33,2-8-88,1-9 28</inkml:trace>
  <inkml:trace contextRef="#ctx0" brushRef="#br0" timeOffset="203145.828">12268 13833 123,'0'0'122,"0"0"-33,40-99-35,-31 87 14,-4 7-18,2 5-29,5 8-21,4 22 0,5 15 39,0 9 2,-4 8-16,-1 0 0,-4-1-13,-3-1-11,4-5 7,-2-5-8,-1-8 0,0-8 4,-3-4-4,-1-7 0,-3-7-17,-2-5-83,-1-9-133,0-2-99</inkml:trace>
  <inkml:trace contextRef="#ctx0" brushRef="#br0" timeOffset="203333.3158">12265 14142 218,'0'0'23,"0"0"-1,0 0-19,0 0 6,0 0 12,106-59-21,-74 56 0,1 1 0,2 1-66,-4-2-122</inkml:trace>
  <inkml:trace contextRef="#ctx0" brushRef="#br0" timeOffset="204083.2772">12812 13894 128,'0'0'59,"0"0"-40,0 0-13,0 0-4,0 0 58,-1 99 41,1-59-49,0 1-32,0 1-8,0-3-11,0-6 9,0-6-10,0-7 2,0-8 0,0-8-2,0-2-11,0-2-70,4 0-6,2-17 81,2-7-89,-5-7 48,0-5 23,-3-3 24,0-4 6,0 4 44,0-2 3,3 2-19,1 0 7,5 3 10,6 3-33,0 6-2,4 6 15,-2 9-5,-1 7-7,-2 5 4,2 8-23,-1 17 0,0 9 24,-5-1-12,-5 0 0,1-3-7,-5-5-3,-1-2 8,0-2-10,0-6 3,0-4 0,2-4-3,1-4 3,0-3-3,0 0-6,4 0 6,6-19 10,3-7-6,1-6 6,0 1-8,1-1-1,-3 0-1,9 3 2,2 0-9,1 5 7,1 7-14,-5 10 10,-4 7-1,-1 0-1,-3 18 3,-2 10 3,-5 7 27,-5 4-10,-3 2 8,0-1 31,0 3-29,0-1-11,0 0-16,-3-1 0,3-5 5,-2-6-5,2-6-7,0-4-51,0-7-39,0-8-125,2-5-116</inkml:trace>
  <inkml:trace contextRef="#ctx0" brushRef="#br0" timeOffset="204859.386">13725 13818 87,'0'0'143,"0"0"48,0 0-100,0 0-91,0 0 0,-4 86 26,-3-41 12,-1 0 15,0-1-20,1-2-25,1-5 3,2-3-11,2-7 0,2-6 4,0-3-4,0-9 1,0-3-1,0-5-45,0-1-33,0 0 4,0-19 39,6-9-23,6-9-11,0-6 23,1-4 20,-2-1 13,-2 1 13,-1 2 3,-1 2 8,-4 5 34,3 3 28,0 10 8,0 7-21,2 5-22,0 8-3,3 5-21,6 0-14,7 16 2,-1 15-2,1 8 19,-5 4 7,-3 2-5,1-2 6,-5 1-17,1 0 1,-7-2 1,3-3-10,-4-4 8,-2-4-10,-2-5 0,-1-5 5,0-4-5,0-6-63,0-3-48,-4-6-119,-10-2-65</inkml:trace>
  <inkml:trace contextRef="#ctx0" brushRef="#br0" timeOffset="205046.8789">13734 14091 89,'0'0'90,"0"0"-61,0 0 46,0 0-30,105-6-34,-77 6-10,2-2-1,0-1-36,0-2-115</inkml:trace>
  <inkml:trace contextRef="#ctx0" brushRef="#br0" timeOffset="205531.2282">14197 13883 149,'0'0'149,"0"0"-58,0 0-46,0 0 20,0 0-22,0 0-43,4 18 3,-4 17 3,0 5 30,0 1-6,0-1-16,0 1-14,3-4 8,2 0-6,2-5-2,-1-4-17,0-6-17,0-4-73,0-10-103</inkml:trace>
  <inkml:trace contextRef="#ctx0" brushRef="#br0" timeOffset="205953.0844">14207 13853 239,'0'0'28,"18"-85"42,7 54-51,2 8 27,-4 10 22,-1 8-10,-1 5-27,-1 0-27,2 15 5,-3 11-7,-4 7-1,-7 1 12,-8 3-11,0-2-2,-3-7-39,-14-3-10,-2-3 12,-1-6 6,1-4 27,-3-6 1,-2-3 4,4-3-1,1 0 0,8 0 4,7 0 1,2 0 50,2 0 14,0 2-57,0 1-12,16 5-7,9 5 6,5 2 2,1 5 8,-1 2-5,3 3-4,1 3 9,5-3-7,4-1-2,3 0 0,2-4-18,-9-4-134,-6 0-52,-13-6 13</inkml:trace>
  <inkml:trace contextRef="#ctx0" brushRef="#br0" timeOffset="206463.5832">14970 13848 57,'0'0'116,"0"0"0,0 0 10,0 0-3,0 0-122,0 0 14,19 46 6,-16-6 11,-3 2 16,0-1-30,1-2-14,1 1 3,1-2-7,2 0 1,-1-6-4,-1-8-35,0-6-36,1-10-54,-2-6-133</inkml:trace>
  <inkml:trace contextRef="#ctx0" brushRef="#br0" timeOffset="206791.6903">14819 13721 410,'0'0'55,"0"0"-33,0 0-22,0 0 0,110-73 0,-69 73 0,2 3 1,5 22 13,-2 11-5,-3 12-6,-4 4 14,-3 2-9,-6 0-2,-6-1 8,-7 0-11,-8-4 7,-6-3-6,-3-4-4,-3-6 11,-20-3-9,-10-3 8,-9-3 9,-7-1-10,-5-8 0,-1-3-9,-2-7 2,2-7-6,-2-1-56,4 0-143</inkml:trace>
  <inkml:trace contextRef="#ctx0" brushRef="#br0" timeOffset="208411.0002">17522 13631 60,'0'0'115,"0"0"-19,0 0 1,0 0-45,0 0 28,-6-88-51,-7 73-22,1 1-4,-4 3 6,1 2-9,-6 4 3,-3 3-3,-2 2 4,-6 0-5,-5 13 3,-4 8-2,-1 7 0,2 6-4,3 7 4,9 5 6,9 7-6,9 2 12,10-1-12,0-5 3,15-5-3,15-7 0,6-3 0,4-7 0,5-8 0,-5-4 2,-3-9-2,-4-6 0,-7 0 5,-9-4-5,-3-11-5,-6-5 0,-7 1 5,-1-3-2,0 0 2,-12 1-6,-7-1 6,1 1-4,1 1 0,8 3 4,5 3 0,4 3 1,0 3-1,1 4 0,18 4 4,4 0-3,5 0-1,2 9 3,-3 7-3,-5 3 14,-5 4-14,-4-1 4,-4 3-3,-4 2 4,-5 3-3,0 2-1,0 1 3,-5-1-8,-2-6-37,1-1-35,0-7-89,3-6 35</inkml:trace>
  <inkml:trace contextRef="#ctx0" brushRef="#br0" timeOffset="208957.8466">17870 13605 410,'0'0'68,"0"0"-15,0 0-45,0 0-8,-51 96 9,33-45 42,5 0-1,1-4-32,3-5-8,3-5-2,3-4-7,1-4 0,2-5-1,0-3 0,0-5 0,0-9 0,2-6-12,7-1-4,2-6-11,2-15 8,0-11-33,1-4-6,-5-4 8,-2-4 33,2-4 17,1-4 1,0-4 2,0 1-1,2 6-2,-5 5 12,3 11 48,-2 9-14,-2 9-10,0 12-11,0 3-25,3 5-4,5 24-2,-1 14 6,0 8 30,-5 6-11,-2-1 3,-1-3-8,2-5-10,0-6 3,4-2-7,2-4 0,1-1 1,2-5-1,-3-4 0,1-6-8,-1-7-65,-2-7-66,-5-6-102</inkml:trace>
  <inkml:trace contextRef="#ctx0" brushRef="#br0" timeOffset="209145.3377">17815 13827 161,'0'0'2,"0"0"3,82-17-1,-46 13-4,2 2 0,0 0-41</inkml:trace>
  <inkml:trace contextRef="#ctx0" brushRef="#br0" timeOffset="209437.0988">18253 13565 351,'0'0'0,"0"0"-37,0 0 37,0 0 9,108-4 21,-61-2 18,2-2-27,1 2-7,-8 1-11,-8 4-6,-5 1-42,-4 0-86,-3 0-129</inkml:trace>
  <inkml:trace contextRef="#ctx0" brushRef="#br0" timeOffset="209671.4592">18546 13553 218,'0'0'83,"0"0"-75,0 0 53,-24 96 16,21-58-16,-1 3-2,1-1-34,0 1-18,0-2-5,0-1 12,1-2-14,0-1 1,2-2-2,0 0 1,0-6-71,0-9-160</inkml:trace>
  <inkml:trace contextRef="#ctx0" brushRef="#br0" timeOffset="209983.9438">18868 13626 482,'0'0'13,"0"0"-13,0 0-10,0 0 10,-7 96 2,2-60 19,2 0 10,0 0-14,-1-3 15,-1-1-23,1-1-5,-2 0 3,3-3-7,3-2-5,0-6-71,0-10-113,6-10-138</inkml:trace>
  <inkml:trace contextRef="#ctx0" brushRef="#br0" timeOffset="210218.3054">18911 13588 266,'0'0'27,"0"0"0,0 0-19,0 0 3,41-91 6,-22 81 24,3 2 1,0 3-20,-2 3-9,1 2-13,-3 0 0,0 0-1,-1 3-3,-3 9-62,-5 1-61,-6 4-67</inkml:trace>
  <inkml:trace contextRef="#ctx0" brushRef="#br0" timeOffset="210437.0429">18837 13806 80,'0'0'49,"0"0"-34,0 0-14,0 0 8,0 0 40,0 0 28,0 0 40,49 17-36,-17-17-31,2-8-16,-3 0-26,-2 3 3,-7 2-11,-6 3-4,-7 0-8,-3 1-74,-4 13-40,-2 2-85</inkml:trace>
  <inkml:trace contextRef="#ctx0" brushRef="#br0" timeOffset="210624.5348">18808 14081 9,'0'0'19,"0"0"32,0 0 5,0 0 2,0 0-1,0 0-24,45 46 37,-16-46-19,3-5-27,4-10-13,4-1-11,-4-1-24,-3 0-136</inkml:trace>
  <inkml:trace contextRef="#ctx0" brushRef="#br0" timeOffset="212056.8499">19471 14128 334,'0'0'60,"0"0"-60,0 0-4,0 0-136,0 0-59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08:35.0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5032 1276 16,'0'0'157,"0"0"-67,0 0-11,0 0-11,0 0 23,0 0-36,-1-38-8,-1 36-4,2 1-7,0 1-9,-3 0-6,3 0-21,0 0-1,0 15-12,0 16 1,0 14 12,0 11 2,0 4-1,0 2 2,0-3-1,0-5 1,0-6-1,0-3-1,6-6 0,1-1-1,-1-3-4,2-5 3,-2-2-62,-3-4-47,4-6-87,-4-10-130</inkml:trace>
  <inkml:trace contextRef="#ctx0" brushRef="#br0" timeOffset="546.8468">5100 1605 289,'0'0'64,"0"0"-64,0 0-6,0 0-2,0 0 8,0 0 1,47-18 25,-20 12-2,1-2-17,3 0 5,-2 0-8,-1-1-4,2 0 2,-5-2 2,1 0-4,-7 3 0,-1-3-5,-8 1 5,-4-4 0,-3-4 3,-3-3 6,0-6-5,0-2-2,0-1-1,0 1 3,0 7 7,-1 4 43,-2 7-37,1 7 13,1 2 27,-1 2-25,1 0-32,1 18-21,-2 16 17,-1 12 4,2 8 2,1-2-1,0 0 1,0-4 4,0-4 4,7-5-7,7-3 2,2-5-5,3-5-8,1-3 8,2-4-7,-1-5-73,3-7-63,-3-7 1,3 0-63</inkml:trace>
  <inkml:trace contextRef="#ctx0" brushRef="#br0" timeOffset="1446.9585">5687 1712 156,'0'0'213,"0"0"-213,0 0-6,0 0 0,0 0 6,0 0 6,16 0 16,-1 0 16,6-3-13,0-5-7,0 1-17,-3-4-1,0 1 6,-2-4-5,2-4-1,3-1-57,-6-2 10,-6 1 45,-2 2-54,-7 4 37,0 5 19,0 3 9,-13 5 10,1 1 16,-3 0-33,-3 1-2,3 19-3,-1 5 3,1 4 0,3 4 0,7-3-3,5-4 1,0-3-2,0-5 2,11-3-3,2-5 4,2-1 1,4-3 0,4-3 6,7-3-5,10 0-2,0-4-13,2-10-22,0-1-8,-8-3 12,-6 0 17,-6 0 15,-3 1 14,-7 2 10,1 0 6,-2 5 0,-5-1-25,1 4 20,-4 3 9,-3 3-14,3 1-15,0 0 0,0 3-10,5 9 10,-2 3 1,-1 2-6,-3-1 8,-1-1 3,-1-1-11,0-5 2,0-2 3,0-4-4,0-1 0,0-2 5,0 0-2,0 0 18,0-7-3,0-13-13,3-6-1,3 1-5,2-2-5,8 1 2,-2 2-5,0 4-2,0 7-2,-5 5 5,0 5 2,-3 3 4,-3 0-13,3 0 9,-3 9 5,7 3 1,-4 1-1,2 0 0,-1 0 1,2 0 0,0-2-1,3 0 5,1 1-4,1 0 5,2-1-6,-2-1 0,3 3 5,0-5-4,4 2 2,-2-3-3,5-4-10,0-3-1,1 0-49,-4 0 3,-1-3-93</inkml:trace>
  <inkml:trace contextRef="#ctx0" brushRef="#br0" timeOffset="2056.3005">6895 1498 69,'0'0'72,"0"0"-62,0 0 118,0 0-96,0 0-29,0 0 35,-95 38-19,74-14 1,9 3 6,-3 0-21,8 0 6,4-3-11,3-3-6,0-3 6,0-4 1,10-1 0,6-2-2,3-2 3,4-1-5,7-5 3,3-2-12,6-1-5,4 0 8,-1 0 3,1-6-18,-3-5 24,-2-4 0,-2-1 0,-7-5 0,-5-2 6,-5-1-6,-8-3-32,-8-2-3,-3 1 25,0 2 10,0 4 16,-9 6 27,-3 8 24,-3 5 14,-4 3-11,2 4-27,-5 20-38,-2 9-7,3 4 2,11-3-4,8-3 0,2-5-7,8-4 7,16-4 2,4-7 4,5-1-4,1-5-9,2-3-40,1-2-107,-1 0-109</inkml:trace>
  <inkml:trace contextRef="#ctx0" brushRef="#br0" timeOffset="2290.6671">7759 1683 395,'0'0'256,"0"0"-256,0 0-23,0 0 20,0 0 3,0 0 3,-7 59-1,2-42-1,-4 1 0,0 1 3,-4 2-4,-5-1-123,-3-3-166</inkml:trace>
  <inkml:trace contextRef="#ctx0" brushRef="#br0" timeOffset="12500.934">12991 2863 31,'0'0'28,"0"0"5,0 0-12,0 0 8,0 0 9,0 0-11,0 0-10,0 0-13,0 0-1,0 0-2,0 8-1,0 7 7,0 4 1,0 6-7,0 2 3,0 1 0,0 2 1,-1 0 21,-1 3 5,2 2-17,-1 3 3,1 2-4,0 2-3,0 2-5,0 0 1,0 0 5,3 1-11,9-1 3,3-1 0,1 2 1,2 0 11,-1-1 7,-3-3-5,-2-1-1,0-2-12,-4-2-4,-2 2 8,-3 0-3,-2 2-1,-1 1-3,0 2 23,0-1 9,0-1-28,0 1-4,0 2 10,0 1-5,0 0-2,-1-1-3,-1-2-1,2 3 14,-1 3-14,1 4 0,-2-2 7,2-1-6,0-3 3,0 0-4,0-3 3,0 1 3,-1-2-6,-2 0 0,-2-3 4,1 0-2,-4-1 0,2-1-2,0 0 0,0-3 5,-2 0 0,0-5-5,-1 0 5,1 0-3,-2 0 2,0-3-4,1 3 4,0-2 5,1-1-9,2 1 0,0-3 5,2 1-4,0-2 4,1-3-5,1-2 0,2-3-3,0-3 6,0-2-6,0-2 3,0-2-7,0-2-50,3-4-33,10 0-53,2-7-63</inkml:trace>
  <inkml:trace contextRef="#ctx0" brushRef="#br0" timeOffset="14385.8728">12990 2842 17,'0'0'14,"0"0"12,0 0 17,0 0 11,0 0-7,0 0-7,0 0-18,0-3-10,0 3-12,0 0-2,3 0-9,10 0 9,8 0 4,6 0-4,6 0 3,6 0-1,2 0 20,4 0 1,0 0-11,4-1-2,5-2-2,1 0 6,-1-2-11,6 2 0,-4 0 5,-1 2-5,2-2 1,0 1-2,0-1 0,5 1 4,4 1-4,-1 1 0,1 0-1,3 0 2,4 0-1,6 0 3,6 0-3,7 0 9,4 0-6,5 0 0,5 0 4,-1 0-6,-2 0 1,-4 5-2,-5 2 3,-8 0 1,-6 3-4,-5-3 0,-1 2-1,1-1 3,-1-2-2,0-2 0,-4 0 2,-2-1-5,-1-2 3,-2 2 0,0-2 0,-3-1 3,-4 3-3,-5-1 0,-5 1-2,-3 2 2,-5-1 1,-1-1-1,-1 0 2,0-2-2,-1 1 3,2-2-4,4 0 4,-2 0 1,-1 0-4,2 0 7,-5 0 9,0 0-6,-1 0-2,0 0-7,0 0 1,-2 0 0,-1 0-2,-3 0 0,1 0 2,0 0-1,1 0 1,-1 0 4,3 0-6,-1 0 10,-1-2-9,-6 1-1,-6-2 4,-5 1-4,-6 1 0,-5 0-1,1-1 5,-4 2 0,2-1-4,-2-1-1,-1 2 1,0 0-3,0 0-39,-4 0-103,-12 0-46</inkml:trace>
  <inkml:trace contextRef="#ctx0" brushRef="#br0" timeOffset="16020.031">17308 2978 31,'0'0'57,"0"0"-6,0 0-1,0 0-15,0 0 7,0 0-20,-2-9 2,2 9-6,-1 0-14,1-2 11,-2 2-5,2 0 5,0-2 13,0 2-7,0 0-2,0 0 8,0 0-4,0 0-6,0 0-10,0 0-5,0 0-2,0 0-3,0 0-6,-2 2-3,1 12 12,-2 7 1,-3 3-1,2 5 0,-1 4-2,1 3 2,1 6 0,1 2 0,1-3 1,-1 2-2,2-4 1,0 0 0,0 0 3,0-1 0,6-1-3,5-1 6,0 2-6,2-3 0,1 1 0,-2-1 4,-1-1-4,1 1 2,-6 2-2,0 1 8,-2-2-6,-2 2-3,-1-2 6,-1 0-5,0 0 6,0 0-5,0 0-1,0-1 0,-1 0 0,1-5 0,0-3 0,0-3 0,0-2 3,-2-1-3,-1 6 0,-1-2 1,-1 2 1,-1 3 6,1-3-8,2 0 1,-1-3 1,3 2-2,1-2 0,0-1 9,0-1-9,0-1 8,0 0-8,0 0 0,0 2 7,-2 1-7,-1 2 0,-1 0 1,-1 2 0,1-1 5,-3 2-5,2-3-1,-1 2 4,3-1-4,0-2 0,0-1-1,3 2 1,-2-1 1,2 1-1,0 0 0,0 1 0,0-3 0,0 2 0,0-2 1,0-3 2,0 0-6,0-2 3,0-2-5,0 0-17,0-1-9,0-1 17,0-2-1,2 3-7,-1 0 20,1 1-5,-2-2 7,0 1 0,0-1 0,2-1-1,-2 0 0,3-3 2,0 0-3,0 1 2,0 0 0,1 3 1,2 0-1,-2 0 38,2 0-23,-1 1-13,3-5 4,-1 1-6,0-1-3,-1-3-13,0 1-34,-3-5-19,0 1 17,-1-1 42,-2-1 7,0 0-7,0-1 9,0-2-112</inkml:trace>
  <inkml:trace contextRef="#ctx0" brushRef="#br0" timeOffset="18217.4443">12958 5530 17,'0'0'20,"0"0"-6,0 0 16,0 0-11,0 0-10,0 0 0,26 11-3,-14-5-6,0-2 18,9 1-17,-1 0 1,0-1 3,4 2 1,1-1 4,2-1-3,1-1-2,5 0 4,3-2-8,3-1 6,4 0-7,3 0 9,5 0-8,-3 0-1,1 0 1,-4 0 5,-2-2-6,0 0 0,2 1 2,-2-1 3,3 2-5,-1-1 0,0-1 0,3-1 0,1 0 0,-3 1 0,2-2 0,1 1 1,5 0-1,6 0 0,2 3 0,1 0 0,-3 0 5,-4 0-4,-5 0-1,-2 0 0,2 0 0,0 0 0,4 0 2,5 0-6,2 0 4,0 0-1,-3-6 2,-1 3 0,-4 0 0,-6 2-1,-4 1 4,-5 0 32,-1 0-13,-4 0-1,-1 0-9,1 0-7,2 0 1,1 0-4,2 0 3,3 0 8,-1 0-12,1 0 2,-1 0-1,-3 0 0,-2 4-3,-1 0 0,-3 3 0,3-4 2,1 3-1,4-4-1,0 5 0,7-3 2,3 1 2,2-3-4,2 0 1,-2 1 1,0-1-2,0 1 0,-1-2 1,0 1 1,-4-1 1,-1 1-3,-6 1 0,-3 1-1,-1 3 1,-3-2 0,-4 1 0,3 1 3,1 0-3,-2-1 0,3-1 0,-1-1 6,2-2-4,-4-1 24,0 0-4,1-1-10,-4 0 20,3 0-8,1 0-16,0 0 4,3 0-6,-1 0-4,1-2-2,0-4 2,-4 1 4,-2 2-6,-8 0 1,-4 0 2,-4 0-3,-2 2 0,-2-1-1,-1 2 1,-2 0-7,-3 0-95,-1 0-81,-2 0-35</inkml:trace>
  <inkml:trace contextRef="#ctx0" brushRef="#br0" timeOffset="22434.5671">7262 3261 16,'0'0'27,"0"0"-9,0 0-6,0 0-6,0 0 3,0 0 2,0 0-10,12-2 9,-7 2-4,7 0-6,0 0 7,7 3-7,2 0 6,6 0 1,1 1-6,4 0 1,-1-3-2,3 1 2,2-2-1,-2 0 0,5 2-1,0-2 4,4 1-4,-3 0 0,-1 1-2,-1-1 4,-4 2-2,3-1 0,0 1 0,2 0-2,2 0 5,3 0-3,1 1 0,4-1 0,5-1 1,7-1 18,8-1 27,4 0-29,6 0-13,-4 0 16,-4 0 5,-7 0-6,-10 0-1,-3 0-10,-7 0 14,-8 0 6,-5 0-13,-5 0-2,-4 0-3,2 0-9,3 0 8,3 0-8,3 0 2,-2 0 4,2-1-6,-2-4 3,-7 1-4,0 1 0,-8 2 1,-5 1-1,-1 0-3,-5 0 3,-4 0-10,-1 0-4,0 0-81,-7 4-29,-13 3 96,-3 1-138</inkml:trace>
  <inkml:trace contextRef="#ctx0" brushRef="#br0" timeOffset="25486.4341">7464 2838 48,'0'0'62,"0"0"-33,0 0-12,0 0 27,0 0-1,0 0 7,0 0 2,33-56-13,-23 47-10,-1 0-6,2 0-12,2 1-9,-3 1 12,2 1 3,0 0-12,-3 2 6,1 1-7,-2 1-1,1 2-3,2 0-1,-1 0-2,-1 0-8,0 10 11,3 3 0,-3 0 0,-2 3 0,-1 1 0,-2 1 1,-2 0 4,-2 2 0,0-1-4,-2 1 6,-8-2-1,1-1-6,0-2-4,-1-5 4,5 1 7,1-4-7,1-4 0,1-2 2,2-1-1,0 0 1,0 0-2,0 0 0,0-3 5,2-10 1,7-5-6,6-5-1,0 2 1,1-3 1,-1 2-1,1-1 0,-2 2 2,1 2-2,-3 1 0,-3 4 1,-2 0 0,-1 6 2,-3-3-3,0 5 0,0 2-1,-3 0 2,0 4-1,0 0 0,0 0 1,0 0-3,0 0 2,0 0 0,-3 8-4,-5 9 4,-5 5 0,3 3 0,1 3 0,0 0-2,6 1 1,1-2 1,2-2-4,0 0 3,2-4-18,14-2 19,1-4-2,5-1-25,2-6-60,3-5-55</inkml:trace>
  <inkml:trace contextRef="#ctx0" brushRef="#br0" timeOffset="27323.9885">9192 2894 34,'0'0'69,"0"0"-44,0 0 3,0 0 9,0 0 7,0 0 0,-2 0-37,1 0-1,1 8 18,-3 12 27,1 7-20,-1 6 15,-3 8-22,3 6 8,0 10 1,0 5-7,0 3 15,0-1-26,2-5-5,1-5 1,0-6-10,0-3 13,0-4-14,1-4 0,6-2 5,-2-5-4,-2-3-1,-3-1 0,0-3 1,0-4-2,0-4 1,0-3-42,0-5-10,-3 1-43,1-3-35,-4-4-10,1-1-30</inkml:trace>
  <inkml:trace contextRef="#ctx0" brushRef="#br0" timeOffset="28270.9689">9253 2884 145,'0'0'49,"0"0"-43,0 0-5,0 0-1,0 0 10,104-47 5,-70 37 33,4 3-17,5-1 9,5 2-10,10-3-16,8 3 10,1 0-10,1 3-11,-9 2 0,-10 1-3,-9 0 0,-7 0-1,-6 7 3,-5 2-4,-3-1-2,-5-1 4,-5 2-4,-6-3 1,3 0 3,-5 0 2,-1-3 1,0 0-3,0 0 1,0 0 5,0 2 0,0 1 1,0 1-7,0 5 0,0 7 1,-7 4 11,-2 6-12,0 6 1,0 2 2,0 9 1,3 5-4,0 6 2,3 3-2,3-3 7,0-3 4,0-7-6,0-3 5,0-6-10,6-2 1,2 0-1,-4-2 3,3 1-2,-2 0-1,-1-2 0,-1 1 2,2-2 2,-2 0-4,-2-7 2,1-3-1,-2-5 4,0-2-5,0-4 4,0-5 0,0-2-4,0-2 0,0-1 7,0-1 5,0 0 82,0 0-17,-18 0-67,-9 0-2,-10 0-8,-14 0-6,-10 0-17,-8 0 3,-7 0 5,0 0 2,2 0-8,5 0 3,6 0-34,7-4 10,6-2-27,9-2-10,6 1-52,7-1-45</inkml:trace>
  <inkml:trace contextRef="#ctx0" brushRef="#br0" timeOffset="28942.81">9496 3032 99,'0'0'71,"0"0"-24,0 0 7,0 0 11,0 0 0,0 0-11,-14 12-54,10 17-3,-1 13 3,0 8 14,2 2 0,3-2 5,0-4-11,0-7-7,0-3 9,0-4-10,0-5 0,1-2 0,1-4 1,-1-5 0,2-4-1,0-4-70,1-8-103,-1 0-75</inkml:trace>
  <inkml:trace contextRef="#ctx0" brushRef="#br0" timeOffset="29395.9123">9542 3226 72,'0'0'62,"0"0"-42,0 0-8,0 0 1,0 0 0,0 0 0,81-24 0,-60 19 21,-1 2-17,6-2-9,-2-1-5,1-2 0,-3 1 6,-4-3-8,-6 1 0,-6-1 5,-3-4 34,-3 1 46,0-3-19,0-2-54,-3 3 20,-3-1-14,0 4 4,0 1-4,2 7 6,1 1 0,1 3-1,1 0-24,-1 7-1,1 25-13,-1 11 14,-2 13 4,1 4-1,0 1-2,-2-3 2,1-4 0,0-5-1,1-6-2,1-3 2,2-6-4,0-2 2,0-5-1,0-5-56,0-8-115,0-9-84</inkml:trace>
  <inkml:trace contextRef="#ctx0" brushRef="#br0" timeOffset="31463.3832">10040 3320 4,'0'0'26,"0"0"-5,0 0-2,0 0 0,0 0-14,0 0-2,0 3 6,0-3-3,0 0 13,0 0-11,0 0-8,0 0 9,6 0-7,2 0 3,7 0-1,0 1-2,4 0 1,0 2-3,1-1 2,4 1 4,4-2-6,2-1 1,4 0 8,4 0 1,2 0 5,0 0-4,8 0-3,4 0 8,2-4-1,1-2-1,-3 2-6,-3-3-5,-7 4 4,-2 2-1,-5-1-5,-1 2 3,2 0-3,3-1 9,1 1-6,-1 0-2,-2 0 2,2 0 3,-1 0-4,-3 0 0,-4 0-3,-3 0 0,1 0 0,-5 0 6,1 0-3,2 0-3,-2 0 1,2 0-1,1 0 2,4 0-2,1 0 20,1 0 14,2 1-30,-2 2-4,1 2 0,-1-2 5,3 0-5,0 0 0,2-2 1,-1 2 2,-1-1-1,-5-1-4,-4 2 4,-3-1-1,0 0-1,-1-2-1,4 0 1,1 0 0,-1 0 4,2 0-4,3 0 0,-1 0 4,3-4-4,2-2 0,-1 1 1,0-2 2,1 3-2,-4 1-1,-2 1 0,-1-1 9,-3 2-5,0 0-3,3-1 5,-3 1-5,2-1 4,1-1-5,0 0 1,0 0 6,0 0 0,0 0 0,-1 0 3,0 0-5,-3 1-1,1-1-4,-4 2 0,7-2 1,-5 1-1,2 1 0,-2-2 0,-1 3 2,-3-3-2,-2 1 0,-5 2 0,-7-2-3,-4 1 3,-3 1-9,0 0-10,0 0 4,0 0 9,0 0-5,0 0 2,0 0 7,0 0-16,0 0-62,0 0-41,0 0-16</inkml:trace>
  <inkml:trace contextRef="#ctx0" brushRef="#br0" timeOffset="33691.5355">10498 2232 170,'0'0'142,"0"0"-76,0 0-21,0 0-40,0 0-5,0 0-19,-9 28 19,9 0 0,0 4 6,0 3 0,0 1-1,0 1 4,0-2-4,0-2-3,0-1 4,0-4-5,2-1-1,1-4 0,1-2-3,1-4-6,1-2-73,-3-5-55,6-6-70</inkml:trace>
  <inkml:trace contextRef="#ctx0" brushRef="#br0" timeOffset="34160.2612">10780 2305 78,'0'0'60,"0"0"-1,0 0-4,0 0-46,0 0-7,0 0-2,-83 90 37,71-53 14,3-3-19,3-4-19,6-3-6,0-4-6,6-5 5,7-5-6,7-3 3,1-5 39,0-3-8,2-2-27,-2 0 17,2-12-2,-4-11-6,2-4-11,-8-2 8,-4 0-10,-7 1 3,-2 1-3,0 3 2,-15 2-5,-3 4-4,0 3-31,0 4-31,6 3-48,2 6-13,4 0-72</inkml:trace>
  <inkml:trace contextRef="#ctx0" brushRef="#br0" timeOffset="34629.8749">10982 2208 207,'0'0'63,"0"0"-24,0 0-28,0 0 16,0 0-21,0 0-6,3-16-2,6 25 2,4 6 6,5 1 28,6 2-10,3-1-9,2-2-4,3 1-7,-4-5 4,-4 3-3,-3 0-4,-7-1-2,-1 3 2,-6 2-1,-4 5 0,-3 5 3,0-2 16,-7 5-11,-14-2 59,-2 0-30,-2 0-6,-2-2-16,4-3 3,0-4-18,7-4 7,1-1-7,3-3-4,4-1 4,5-5-70,3-3 0,0-3-69,0 0-103,15-8 103</inkml:trace>
  <inkml:trace contextRef="#ctx0" brushRef="#br0" timeOffset="34942.3566">11370 2464 342,'0'0'3,"0"0"1,0 0-4,0 0 6,98 0 5,-65-6 15,1-1 15,-3 1-27,-5 0-11,1 3 3,-6 2-6,-2 1-14,-7 0-63,-1 0-34,-7 0-14,-1 0-4</inkml:trace>
  <inkml:trace contextRef="#ctx0" brushRef="#br0" timeOffset="35176.7192">11528 2311 359,'0'0'37,"0"0"-37,0 0-1,-11 80 1,10-52 3,1-1 5,0-2-5,0-1-3,0-3 1,0 0 2,6-2-6,0-1-6,3-1-52,-3-2-21,0-5-39</inkml:trace>
  <inkml:trace contextRef="#ctx0" brushRef="#br0" timeOffset="35520.4509">11917 2236 395,'0'0'96,"0"0"-43,0 0-12,0 0-41,0 0-5,0 0 0,-12 66 5,3-28 19,0 1 7,3-3-12,2-3-10,2-5 6,2-2-10,0-3 3,0-4-6,3-4 3,5-1-4,1-4-78,7-5-39,-2-5-79</inkml:trace>
  <inkml:trace contextRef="#ctx0" brushRef="#br0" timeOffset="35836.4602">12156 2301 82,'0'0'225,"0"0"-135,0 0-55,0 0-35,0 0-11,0 0 11,0 67 18,0-35 5,0-2 3,0-2-21,0-4 0,1-1-3,2-5-2,2-3 0,-2-3-81,3-6-49,3-6-89</inkml:trace>
  <inkml:trace contextRef="#ctx0" brushRef="#br0" timeOffset="36352.0554">12326 2183 415,'0'0'92,"0"0"-92,0 0-18,0 0-44,0 0 52,0 0 10,60 21 2,-41-7 2,-1 0-3,0 2 17,0-3-17,0 3 8,-1-3-7,-1-1 0,0 0 2,-4-2-1,3 0-1,-2 0-2,1-1 0,-1 0-4,-4-3 4,-4 2-7,-5-1 5,0 4-1,-3 1 3,-14 3 30,-8 0 16,-4 2-16,-2-1-23,0 1-4,-2-1-2,3 0-1,3 3-3,0 0-47,4 1-24,3-1-42,1-2-79</inkml:trace>
  <inkml:trace contextRef="#ctx0" brushRef="#br0" timeOffset="37133.2662">10819 2871 132,'0'0'40,"0"0"-36,0 0-4,0 0 3,0 0 3,121-15 28,-70 9 14,2 1 23,4 2-21,7 0 5,5-1-22,6-1-7,5 2 1,-1 0-16,2 2 3,-2 1-10,-2 0 1,4 0 2,-2 0-7,-2 0-2,-5 0-5,-6-3-38,-8 1-23,-7 2-10,-9 0 4,-11 0 20,-9 0-40</inkml:trace>
  <inkml:trace contextRef="#ctx0" brushRef="#br0" timeOffset="37986.0024">11279 3024 70,'0'0'78,"0"0"-31,0 0 2,0 0-4,0 0 2,0 0-5,0-6-23,0 6-19,0 6-13,0 9 13,0 3 10,0 1-8,0 0 6,0 2-6,0-1 9,3-1 19,-2 1-11,2 2 2,1 3-12,-2-3 0,1-1 4,-3-1-11,0-3 4,0-3 0,0-3 0,0-5 5,0-3-1,0-1 0,0-2 58,-5 0-2,-6 0-44,-3 0-9,-2-11-9,-1-4-1,-2-6-3,2-6-3,0-2 0,-4 1-10,6-1-6,-3 8-11,0 1-10,2 7-9,4 2-12,3 1-38,6 2-58,3-2-101</inkml:trace>
  <inkml:trace contextRef="#ctx0" brushRef="#br0" timeOffset="38360.9864">11386 3002 74,'0'0'60,"0"0"9,0 0 5,0 0-37,0 0-19,0 0-4,97-40 18,-60 35 18,5-3-28,4 0 9,6 3-5,1-3-18,7 2-1,-5 3-7,-6 0-2,-12 3 1,-10 0-81,-12 0-47,-10 5-28</inkml:trace>
  <inkml:trace contextRef="#ctx0" brushRef="#br0" timeOffset="38860.96">11569 3050 328,'0'0'85,"0"0"-59,0 0-16,0 0 10,0 0 12,0 0 7,33-37-23,-24 37-16,2 0-3,1 13 3,-5 5 0,-2 1 3,-4 4 0,-1 0-2,0 2-1,-9-1 0,-9 1-22,0-3-2,-1-4 15,5-5 6,3-3 2,6-5-6,5-3 2,0-1-3,0-1-21,6 0-22,15 0 51,6-4 31,9-6-14,6-5-4,5 0 10,4 1-13,-3-1-2,-4 4-8,-8 4 0,-15 2-48,-3 5-79,-12 0-83</inkml:trace>
  <inkml:trace contextRef="#ctx0" brushRef="#br0" timeOffset="46565.9716">13305 3226 89,'0'0'49,"0"0"19,0 0 7,0 0-25,0 0 4,0 0-5,0 0-10,-6-47 4,6 40-30,0 0-1,0 0 13,4 3-16,2-1-3,2 1-4,3-1-2,5 2-4,3 2 1,2-1 2,-2 2-1,2 0-1,0 0-1,-3 13 4,0 3-5,-5 5 5,0 2 0,-7 1 0,-4-1 2,-2 4-2,0-2 3,-13 0-3,-2 3 0,-5-4-5,1-3-11,1-3 13,1-3-3,6-6 1,6-3 0,4-3 3,1-3-9,0 0 0,0 0-5,0 0 2,3-3 2,13-12 12,4-6 0,6-3 0,3-5 0,1-3 0,1-5 3,-1-3 0,-2 3 0,-4 1-2,-6 7 10,-6 10 10,-8 7-16,-2 7 13,-2 5 54,0 0-16,0 0-21,-3 5-29,-11 17-5,-2 10 1,-2 5-2,6 1-1,2-3 1,10-5-7,0-3 4,5-4-10,17-7-23,9-2 3,7-8-24,1-6-43,0 0-97</inkml:trace>
  <inkml:trace contextRef="#ctx0" brushRef="#br0" timeOffset="48507.5166">7789 2499 13,'0'0'96,"0"0"-46,0 0 9,0 0 8,0 0-13,0 0-3,-5-20-6,5 19-8,0 1-15,-1 0-7,1 0 12,-2 0-8,2 0 0,0 0-5,0 0-12,-1 0 2,-1 0-4,1 1-7,-3 13 1,1 7 6,-2 8 1,1 5-1,-4 7 3,-2 4 0,2 3-3,-4 5 0,1 0 5,-3 1-3,2-3 0,2-4-2,4-10 0,1-5-1,5-5 1,-1-3 0,1-4 3,-2-1-3,1-4 0,-4 0-4,5-3 10,0-1-3,0-5-3,-4-3 0,4-3 2,0 0-1,0 0-1,0 0 0,0 0-1,0 0 1,0 0-43,0 0-35,0-14-139</inkml:trace>
  <inkml:trace contextRef="#ctx0" brushRef="#br0" timeOffset="49069.9865">7771 2592 149,'0'0'58,"0"0"-1,0 0-16,0 0-6,0 0 17,0 0 8,-10-44-26,8 44-4,2 0-19,0 0 1,-1 0-4,1 0-8,-3 10-12,0 17 2,-2 14 10,-2 5 11,2 4-11,2-4 0,0 0 2,3-7 0,0-6-2,0-4 0,0-3 1,0 0-1,0-3 0,0 0-3,0-4 3,0-4-83,-1-5 0,1-2-12,-2-8-48</inkml:trace>
  <inkml:trace contextRef="#ctx0" brushRef="#br0" timeOffset="49523.0945">7767 2552 86,'0'0'46,"0"0"-22,0 0-10,0 0 14,0 0 44,0 0-5,0-13-13,0 13-23,0 11-17,-3 18-13,-3 15-1,-5 10 4,-1 4-3,3-2 7,3-3-4,2-10 2,0-4 4,2-5-10,2-4 0,0-3-1,0-3 5,0 0-2,0-1-2,0-2 0,0-3 0,0-2-85,0-7-68,0-7-81</inkml:trace>
  <inkml:trace contextRef="#ctx0" brushRef="#br0" timeOffset="50173.2053">8074 2672 128,'0'0'44,"0"0"-18,0 0-14,0 0 38,0 0 4,0 0-23,-40-9-24,28 19-14,3 10 7,-2 8 0,0 4 0,0 4 1,5 1 3,0-3-3,6-4-1,0-4 1,0-6-1,12-4 0,3-6 4,1-2-3,2-3 30,-4-4 18,3-1-23,0 0-3,2-4-7,2-13-3,-1-1-2,-6 2-9,-3-1 6,-6 2-5,-5-2-2,0-1 8,0-1-9,-5-2 0,-6 1-3,0 0-3,-1 1-21,-3 3-12,4 5-56,1 4 14,-3 5-69</inkml:trace>
  <inkml:trace contextRef="#ctx0" brushRef="#br0" timeOffset="50751.2957">8237 2611 255,'0'0'135,"0"0"-103,0 0-6,0 0-5,0 0-21,0 0-2,5-6-2,12 6 0,2 3 4,5 7-1,-1 1-1,2 2 4,0 0 1,2 1-3,0 1 0,-3-3 1,-2 0 0,-1 1-1,-4-3 3,-4 1-2,-1-3-2,-3 2 0,-3-3 1,-2 0 3,1 1-1,-1-2 0,1 0-2,-2 0 0,1-4 2,-4 1 0,0-3-2,0 0 23,0 2 25,0 5 13,-9 3-25,-4 4-9,-8 2-9,-1 4-12,-4 3-5,-1 2 3,-6 2-4,2 2 0,-2 1-5,3-2-86,8-4-52,9-4-117</inkml:trace>
  <inkml:trace contextRef="#ctx0" brushRef="#br0" timeOffset="81234.8007">8733 5198 12,'0'0'18,"0"0"3,0 0-3,0 0 8,0 0 13,0 0-18,80 0 5,-55 0-3,5 0-17,4 0-6,5 0 8,2-2-6,1 1 9,0-2-10,1 0 3,2 3-3,1-2 0,1 2-1,0 0 0,1 0 0,1-1 4,-4 1-4,1 0 1,-4 0-3,0-2 3,-2 2-1,1-1 0,-4-1 2,-2 2-3,-5 0 1,-4 0 0,-1 0-2,-1 0 3,3 0-1,0 0 0,7 0 2,8 0-2,7 0 0,11 0 0,-1-6 11,1 0-10,-6 0-1,3 0 8,-4 2-1,1-1 4,0 2-11,-2 1 3,-2 1-2,-3 1-1,-3 0 2,-2 0-4,-1 0 4,0 0-3,1 0 1,0 0 0,4 0 5,-1-1-5,1-1 2,-2-1-1,-3 0 0,-5 0 4,0 2 0,0-3-3,-2 1 3,2 1-4,4-1 5,-1 0 0,1-2 0,3 2 7,-1-1-9,-1 1-1,-3 0 4,-2 0-3,-3 3-4,1-2 0,-1 2 2,3 0 1,1 0-1,3-2 0,1 1 7,-2 1-6,-1-2 1,-4 1-3,1 1 1,-2-2 1,-2 2-3,6 0 0,2 0 1,3-1 0,0 0-1,4-1 0,-1 2 0,1-1 4,-3 1-4,-2 0 0,-1 0-2,-3 0 4,-3 0-2,-1 0 0,-3 0 2,0 0-2,-2 0 0,0 0 0,1 0 0,-5 0 1,1 0-1,-4 0 0,-2 0 0,-2 0 0,-1 0 0,-2 1 0,2 1 0,-1-2 0,3 1 0,-2 0 0,5 1 1,1-1 1,3 2-2,6-1 0,3 0 43,6-1 17,-2-1-49,-1 2-10,-4-1 3,1-1 3,-5 2-7,-4-2 2,-7 0-1,-8 0-1,-5 0-3,-5 1-9,0 2-76,-9 0-70,-17-2-91</inkml:trace>
  <inkml:trace contextRef="#ctx0" brushRef="#br0" timeOffset="82464.1122">13165 4962 48,'0'0'71,"0"0"-9,0 0 24,0 0-30,0 0 0,0 0-5,-2-21-19,2 21-14,0 0-11,0 0-7,0 1-8,0 16 4,0 4 2,0 0 2,0 1 0,7-2 5,2-2-4,2-3-2,4-2-1,0-2 2,4-2 0,6-3 2,2-4-2,4-2 9,4 0-7,1-8 4,-2-7-6,-3-3 0,-4-1 6,-6-2-6,-4 1 0,-7 0 4,-3 1 3,-2 4 6,-4 4 4,-1 4 0,0 4 48,0 3-30,0 0-28,0 3-7,0 20-21,0 12 20,-4 10-1,-9 5 2,-1 3 7,-2-2-3,-1-1 6,1-5-4,1-5-6,-3-4 6,1-4-6,1-6 0,1-5 6,2-8-5,5-7 1,4-4 3,1-2 3,3-5-3,-2-14-5,2-10 0,0-4-2,11-3 2,11-2-1,9 2-3,8 1-3,6 4-3,6 2-2,4 2-6,6 3-7,-3 3-43,0 5-34,-8 2-40,-9 3-45</inkml:trace>
  <inkml:trace contextRef="#ctx0" brushRef="#br0" timeOffset="84317.7981">9030 5544 35,'0'0'21,"0"0"-13,0 0-8,0 0 0,0 0 6,0 0 33,0 80 22,0-37-14,-1 7 25,-5 2-29,0-2 15,1 2-6,2-4-33,-1 0-12,4 2-5,0-2 0,0-2-1,0-3-1,0-6 0,4-2 0,-1-2-3,-1-3-15,-2-4-78,0-2-3,0-8-24</inkml:trace>
  <inkml:trace contextRef="#ctx0" brushRef="#br0" timeOffset="84909.0983">9381 5797 299,'0'0'43,"0"0"-4,0 0-25,0 0-9,0 0 41,0 0-20,-87-12-26,68 41 0,-2 11 0,2 7-3,-1 4 4,7 0-1,1-3 9,9-2-9,3-10 0,0-5-3,10-7-1,10-7-1,8-4 7,-1-7-2,1-4 23,1-2-14,-4 0 6,3-17-4,-5-5-3,2-8 16,-4-5-22,-7-1 4,-6 0 7,-5 4-13,-3 2 6,0 2-5,-8 3 0,-6 4 0,0 2-1,0 2-7,2 4-62,3 4-47,6 1-50,0 4-65</inkml:trace>
  <inkml:trace contextRef="#ctx0" brushRef="#br0" timeOffset="85424.6956">9653 5663 280,'0'0'95,"0"0"-67,0 0-12,0 0 12,0 0-21,0 0-7,5-20-14,12 30 9,5 6 5,5 7-1,0 1 4,1 1 0,1 3 2,1-3-5,-2-1 2,-1 0-2,1-1 0,2-1 0,1-1 0,-4 0 5,-2-2-5,-8-3-2,-2 1 1,-6-3 1,-6 2 6,-3-1 6,0 1 0,-6 4 86,-18 2-37,-6 4-32,-6 0-11,-4-1-16,-2 2 4,0 1-6,2-2-13,1 0-79,2-3-62,9-5-119</inkml:trace>
  <inkml:trace contextRef="#ctx0" brushRef="#br0" timeOffset="88986.8948">17206 3372 59,'0'0'40,"0"0"-13,0 0 15,0 0-9,0 0-12,0 0-8,-3 0-9,3 0-4,0 0 0,0 0-6,0 0-4,0 0 4,0 0-11,0 0 9,0 0 8,6 2 3,0 1-1,0-3 0,3 3 3,1-2-3,2-1 2,3 2-2,0-2 8,3 0-8,2 0 5,2 0 1,0 0 0,3 0 7,-2 0-13,4 0 0,1 1 1,1 1-1,0-2 1,3 2-2,-1 0 1,0 0 7,1-2-8,-1 0 5,2 0 0,0 0 2,-2 0-3,4 0-3,0 0 2,1 0 6,4 0-7,4-2 2,5-1 1,4 0-1,2 0 0,-2 0-5,-2-1 3,-5 0-1,-1 0-2,-4 1 0,2 0 2,2-1-2,4-1 1,3 0 2,3 0 21,0 0 16,0-1-37,-4 1-3,1 1 2,2-2-1,1 3 7,2-3-8,1 2 0,0-3 8,-1 1-8,-1 0 4,1 2 2,4-3-6,0 2 9,0-1-8,2-1 6,0-1 0,1 2-5,2-2 0,1-1 3,3 0 1,3-1 16,-1 0 0,-1 2-6,5-2 8,1 0-11,-2-1 10,0 1-2,4-2-7,0 1 7,5-1-6,-1 0-12,-2 0 7,-5 0-10,-7 0 0,-4 2-2,-5 0 4,-6 3-3,-7 0 1,-6 0 0,-10 4 0,-9 0 0,-10 2-4,-7 1-1,-5 0-43,0 0-20,-2 0 4,-17 0-12,-7 0-64,-9 0-95</inkml:trace>
  <inkml:trace contextRef="#ctx0" brushRef="#br0" timeOffset="91554.7064">16591 3333 7,'0'0'85,"0"0"-20,0 0-19,0 0-23,0 0 12,0 0 15,0 0-10,17-50 0,-11 44-8,1-1-10,2 1 2,0 0-13,1 2-2,6 0-6,-2 3-1,3 1-2,1 0 0,-5 1-2,2 14-2,-6 6 4,-4 5-1,-5 4 2,0 3 0,0 0 6,-13-1-4,-1-4-3,0 0 7,-2-4-7,1-3-1,3-5-1,2-2 4,5-4-5,2-5 3,1-2-1,2-3-2,0 0-3,0-5 6,8-14 7,10-7-6,3-7 1,6-1-2,3-4 0,-4 2 3,1 0-3,-2-1 0,-3 1 0,-2 0 6,0 6-6,-8 4 1,-3 10-1,-5 7 16,-4 7 16,0 2 16,0 0-35,-1 16-13,-16 15-6,-7 11 6,-1 5 1,4-5 11,5-4-12,11-5-1,5-5-8,0 0-6,21-4 15,5-3-1,2-2-19,3-2-48,2-2-63,-4-3-76</inkml:trace>
  <inkml:trace contextRef="#ctx0" brushRef="#br0" timeOffset="96223.7987">17424 5267 48,'0'0'22,"0"0"-4,0 0-6,0 0 4,0 0-14,0 0 0,0 0 4,0 0 5,0 0-9,0 0-2,0 0 0,0 0 2,0 0-2,0 0 0,0 0-3,0 0 0,0 0 2,0 0-5,0 0 4,0 0 0,0 0 4,0 0-2,1 0 12,7 0-2,4 0 4,4 0 0,5 0 1,-1 0 1,5 0-1,2 0 6,3 0 4,1-1 3,3-1-9,4 0-2,2-1 4,0 2 4,-1 1-13,1-3 2,6 2 1,3-2-5,7 0 3,5 1-7,0 0-1,2 2 0,-8 0-5,-4 0-2,-8 0 2,-4 0 0,-2 0 0,-3 2 0,1 3 0,4 1 2,8-1-2,7-1 0,10-1 3,0-2-3,0-1 6,1 0-6,0 0 1,1 0 3,0 0-4,-2 0 0,2 0-2,6 0 5,2 0 5,3 0-1,-2 0-3,-3 0-2,0 0 2,-3-1-4,-2-1 0,-4 2 3,-5 0-4,-6 0 1,-2 0 0,-1 0 1,0 0-1,-6 5 1,3 0-1,-2 2 3,-1-1-3,2-2 0,0 2 0,2-1-2,1 1 4,7-2-2,8-1 0,4-1 1,11-2 2,3 0-3,13 0 0,8-2 2,6-5-1,3-4-1,-4 2 0,-5 0 1,-6 0-2,-10 2 1,-6 0-4,-9 3-8,-9 1-62,-12 3 8,-17 0-17,-15 0-3,-17 0-8,-1 0 1</inkml:trace>
  <inkml:trace contextRef="#ctx0" brushRef="#br0" timeOffset="98742.2159">15007 4970 91,'0'0'63,"0"0"-3,0 0-12,0 0-33,0 0 6,0 0 23,0 0 2,0 0-10,0 0-4,0 0-16,0 0-16,0 0 7,2 0-5,-2 0-2,0 0 11,0 0-3,0 0 8,1 0 4,2-3-2,3-1-4,-3 0-13,-2 2 0,1 1 2,-2 1 1,0 0 11,0 0 6,0 0-16,0 0 5,0 0-10,0 0-15,0 4-3,0 14 9,0 5 9,0 2 1,0-1 0,0-1 4,0-3-5,3-6 0,3-1-3,0-4 2,1-3 1,1-2 0,-1-2 3,2-2-1,4 0-1,1-3-1,2-14 8,1-2-8,-1-4 0,-1 2 0,-2 2 3,-3 2 0,-3 4-3,-4 8 0,1 3-2,-2 2 2,-2 0-13,1 16-6,-1 10 19,0 9 1,0 4 3,0 3-2,-5-3 8,-4-1-7,-1-2 1,-3-2-3,0-2 0,-3 0 9,-4-2-5,-1-3-5,3-6 4,0-7-2,8-7 1,3-5 1,3-2 1,4 0 0,0-10 6,0-10-11,5-4 0,17-6 0,8-4-1,6 3 0,4 1-10,-1 3 6,-3 4-33,-5 5-21,-4 6-47,-3 1-78,-6 4-57</inkml:trace>
  <inkml:trace contextRef="#ctx0" brushRef="#br0" timeOffset="99148.4437">15525 5082 211,'0'0'101,"0"0"-28,0 0-49,0 0-24,0 0-8,0 0 4,16-1 4,10 1 10,8 0 7,1 0 17,4 0-25,0-2-9,-1-2 5,-4-1-2,-5 2-6,-3-2-39,-5 3-56,-2-3-39,-5 0-32</inkml:trace>
  <inkml:trace contextRef="#ctx0" brushRef="#br0" timeOffset="99382.8066">15704 4983 143,'0'0'35,"0"0"-24,0 0-5,0 0-1,0 0 46,-42 84 25,33-58-12,5-1-34,1-1-28,3-2 2,0 0-4,0-6-3,4 1-66,4-5-57,2-5 6</inkml:trace>
  <inkml:trace contextRef="#ctx0" brushRef="#br0" timeOffset="99944.003">15760 4873 24,'0'0'55,"0"0"-28,0 0-3,-85-42 6,60 42-18,-3 0 8,-5 0-18,-1 13-1,2 8 7,2 5 25,5 10-20,1 6-5,3 5 8,3 1-14,3 0 6,5-4-2,6-4 17,4-5-3,0-4-20,13-5-15,14-5 15,4-4 10,9-8 15,8-6 14,7-3-24,4 0 7,-1-12-10,-5-6-3,-5-2 1,-6-1-10,-9-3 10,-8 0 4,-5-4 27,-7-3 18,-6-2-42,-5-1 6,-2 1-9,0 1-12,-15 0 7,-1 3-9,-4 4-6,5 6-11,-1 5-88,1 8-21,-3 5-82</inkml:trace>
  <inkml:trace contextRef="#ctx0" brushRef="#br0" timeOffset="101901.9387">16169 5160 18,'0'0'36,"0"0"13,0 0 30,0 0-31,0 0 26,0 0-9,48-3-38,-35-9-14,5-1-1,-1-5-10,-1-2 2,-2-1 1,-4 0-4,-3-3 16,-2 0 9,-4-5-10,-1-2-6,0-3 0,0 1-4,0 3 0,0 3 2,-6 1 14,2 5-10,-2 3-8,2 5 23,2 5-23,1 3 6,1 1-4,-2 4 5,2 0-3,-1 0-8,-1 0-12,1 11-4,-4 13 14,-1 12 2,-1 9 0,-1 5 1,2 3-1,0 4 0,-1 2 0,1 1 2,1-2 2,2-2 21,2-2-12,1-4 1,0-3 0,0-5-13,0-6 3,0-3-2,4-4-2,1-4 0,4-6 0,-3-2 0,1-6 1,1-4-1,-2-5 0,4-2 5,-2 0-3,2-20 8,2-5-4,-5-7-6,-1-1-4,-4 0-22,-2 1 6,0 1 3,-6 2-12,-12 5 18,3 5-3,-1 5 14,4 5 5,6 4 1,3 2 17,3 2-23,0-4-2,16-2-4,16-4-3,8-3 6,5-1 2,1-1-38,-4 1-41,-5 1-32,-7 1-60</inkml:trace>
  <inkml:trace contextRef="#ctx0" brushRef="#br0" timeOffset="102417.5379">16621 4754 192,'0'0'74,"0"0"-41,0 0-7,0 0-20,0 0-5,0 0 5,0 0-5,-38 81 5,24-27-4,2 6 39,0 0 21,5-2-27,4-7-7,1-7-20,2-7-4,0-5-4,12-6 2,9-4-2,1-7 7,7-6-7,-1-4-2,6-5-29,4 0-50,-1-6-69,-1-9-104</inkml:trace>
  <inkml:trace contextRef="#ctx0" brushRef="#br0" timeOffset="103136.2487">16733 5041 0,'0'0'42,"0"0"-15,0 0-16,0 0 19,0 0 34,0 0-31,13-63 17,-3 57-11,0 1-9,3 4-13,-1 0-11,5 1-6,-4 0-3,2 5-1,-4 12-1,-5 5 6,-5 6-1,-1 0 9,0 3-1,-9-6 6,-6-3-6,2-1-7,-1-5 18,1-4-12,4-3-1,4-5 6,2 0-8,3-3-4,0-1 3,0 0-2,0-3 9,11-17 20,11-8-5,5-6-25,0 0 0,0 4 1,-5 5 2,-6 2-3,-5 8 4,-6 5 1,-2 6-5,-3 4 11,0 0 12,0 0-13,0 0-10,0 15-11,-8 6 9,-3 6 4,3 1 1,3-3-3,5-3 0,0-1-3,0-1 1,13-5-1,1-1-1,2-4 3,4-5-38,4-5-77,1 0-74</inkml:trace>
  <inkml:trace contextRef="#ctx0" brushRef="#br0" timeOffset="103458.2603">17033 4787 338,'0'0'28,"0"0"28,0 0-32,0 0-10,0 0-14,0 0-10,-22 28-10,22 15 20,7 6 51,4 4-25,4-4-2,-1-1 3,0-8-23,-2-2 4,-9-2 3,-3 0-4,-5 0 11,-20 0-7,-11 2-11,-9-4-27,-4-2-45,-6-6-52,0-7-114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43:10.5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14588 3746 123,'0'0'128,"0"0"-35,0 0-1,0 0-22,0 0-23,0 0-23,0 0 5,-11 16-25,8 5-4,2 9 7,1 8 0,0 7-6,0 3-1,4 2 0,13-2 2,1-6-2,6-5-5,4-5 1,2-6 3,3-5-2,1-6-2,2-6-1,-1-3 2,1-6-2,-3 0 6,-3-3-1,0-13-1,-2-4 2,-1-7 2,-3-6 0,-3-3 3,-5-6-2,-7-1 22,-4 1 21,-5 0-12,0 0-3,-3-1-20,-5 2-8,-2 5-6,4 4-9,4 7-47,2 8-60,0 9-106,0 8-40</inkml:trace>
  <inkml:trace contextRef="#ctx0" brushRef="#br0" timeOffset="886.9826">15186 4102 235,'0'0'14,"0"0"-14,0 0-4,0 0 4,0 0 9,0 0 5,42 39 13,-26-39 9,-1 0-11,0 0 8,-1 0-27,0-9 5,0-3-3,2-5-1,-1-4-2,0-4 5,-4-4 8,0-1-2,-5-3 17,-1 0 12,-4-1-12,-1 0-15,0 6 28,0 2-16,-1 5-11,-7 6 19,1 5-17,4 5-14,-1 5 8,2 0-11,1 10-4,-1 25-18,1 15 18,1 12 1,0 4-1,0 0 0,0-3 0,0-2 2,6-4 1,3-5-3,4-6 0,-1-6 2,3-5-2,-5-6 0,2-2-1,0-8 1,-3-7-4,0-6-8,1-6-6,-1 0 18,1-8 0,0-14 2,-4-5-2,-5-2-3,-1-1 2,-4 1-2,-17 3-8,-3 1 1,-3 1 3,3 6 3,0 1 4,5 6 5,5 1 15,4 6-6,4 0-8,6-1 9,0-1-15,15-3-10,13-5 9,13-1-5,11-4 5,4-4-16,2 2-5,-3 0 6,-6 3-58,-9 0-27,-4 3-71,-8 2-37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08:35.0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5032 1276 16,'0'0'157,"0"0"-67,0 0-11,0 0-11,0 0 23,0 0-36,-1-38-8,-1 36-4,2 1-7,0 1-9,-3 0-6,3 0-21,0 0-1,0 15-12,0 16 1,0 14 12,0 11 2,0 4-1,0 2 2,0-3-1,0-5 1,0-6-1,0-3-1,6-6 0,1-1-1,-1-3-4,2-5 3,-2-2-62,-3-4-47,4-6-87,-4-10-130</inkml:trace>
  <inkml:trace contextRef="#ctx0" brushRef="#br0" timeOffset="546.8468">5100 1605 289,'0'0'64,"0"0"-64,0 0-6,0 0-2,0 0 8,0 0 1,47-18 25,-20 12-2,1-2-17,3 0 5,-2 0-8,-1-1-4,2 0 2,-5-2 2,1 0-4,-7 3 0,-1-3-5,-8 1 5,-4-4 0,-3-4 3,-3-3 6,0-6-5,0-2-2,0-1-1,0 1 3,0 7 7,-1 4 43,-2 7-37,1 7 13,1 2 27,-1 2-25,1 0-32,1 18-21,-2 16 17,-1 12 4,2 8 2,1-2-1,0 0 1,0-4 4,0-4 4,7-5-7,7-3 2,2-5-5,3-5-8,1-3 8,2-4-7,-1-5-73,3-7-63,-3-7 1,3 0-63</inkml:trace>
  <inkml:trace contextRef="#ctx0" brushRef="#br0" timeOffset="1446.9585">5687 1712 156,'0'0'213,"0"0"-213,0 0-6,0 0 0,0 0 6,0 0 6,16 0 16,-1 0 16,6-3-13,0-5-7,0 1-17,-3-4-1,0 1 6,-2-4-5,2-4-1,3-1-57,-6-2 10,-6 1 45,-2 2-54,-7 4 37,0 5 19,0 3 9,-13 5 10,1 1 16,-3 0-33,-3 1-2,3 19-3,-1 5 3,1 4 0,3 4 0,7-3-3,5-4 1,0-3-2,0-5 2,11-3-3,2-5 4,2-1 1,4-3 0,4-3 6,7-3-5,10 0-2,0-4-13,2-10-22,0-1-8,-8-3 12,-6 0 17,-6 0 15,-3 1 14,-7 2 10,1 0 6,-2 5 0,-5-1-25,1 4 20,-4 3 9,-3 3-14,3 1-15,0 0 0,0 3-10,5 9 10,-2 3 1,-1 2-6,-3-1 8,-1-1 3,-1-1-11,0-5 2,0-2 3,0-4-4,0-1 0,0-2 5,0 0-2,0 0 18,0-7-3,0-13-13,3-6-1,3 1-5,2-2-5,8 1 2,-2 2-5,0 4-2,0 7-2,-5 5 5,0 5 2,-3 3 4,-3 0-13,3 0 9,-3 9 5,7 3 1,-4 1-1,2 0 0,-1 0 1,2 0 0,0-2-1,3 0 5,1 1-4,1 0 5,2-1-6,-2-1 0,3 3 5,0-5-4,4 2 2,-2-3-3,5-4-10,0-3-1,1 0-49,-4 0 3,-1-3-93</inkml:trace>
  <inkml:trace contextRef="#ctx0" brushRef="#br0" timeOffset="2056.3005">6895 1498 69,'0'0'72,"0"0"-62,0 0 118,0 0-96,0 0-29,0 0 35,-95 38-19,74-14 1,9 3 6,-3 0-21,8 0 6,4-3-11,3-3-6,0-3 6,0-4 1,10-1 0,6-2-2,3-2 3,4-1-5,7-5 3,3-2-12,6-1-5,4 0 8,-1 0 3,1-6-18,-3-5 24,-2-4 0,-2-1 0,-7-5 0,-5-2 6,-5-1-6,-8-3-32,-8-2-3,-3 1 25,0 2 10,0 4 16,-9 6 27,-3 8 24,-3 5 14,-4 3-11,2 4-27,-5 20-38,-2 9-7,3 4 2,11-3-4,8-3 0,2-5-7,8-4 7,16-4 2,4-7 4,5-1-4,1-5-9,2-3-40,1-2-107,-1 0-109</inkml:trace>
  <inkml:trace contextRef="#ctx0" brushRef="#br0" timeOffset="2290.6671">7759 1683 395,'0'0'256,"0"0"-256,0 0-23,0 0 20,0 0 3,0 0 3,-7 59-1,2-42-1,-4 1 0,0 1 3,-4 2-4,-5-1-123,-3-3-166</inkml:trace>
  <inkml:trace contextRef="#ctx0" brushRef="#br0" timeOffset="12500.934">12991 2863 31,'0'0'28,"0"0"5,0 0-12,0 0 8,0 0 9,0 0-11,0 0-10,0 0-13,0 0-1,0 0-2,0 8-1,0 7 7,0 4 1,0 6-7,0 2 3,0 1 0,0 2 1,-1 0 21,-1 3 5,2 2-17,-1 3 3,1 2-4,0 2-3,0 2-5,0 0 1,0 0 5,3 1-11,9-1 3,3-1 0,1 2 1,2 0 11,-1-1 7,-3-3-5,-2-1-1,0-2-12,-4-2-4,-2 2 8,-3 0-3,-2 2-1,-1 1-3,0 2 23,0-1 9,0-1-28,0 1-4,0 2 10,0 1-5,0 0-2,-1-1-3,-1-2-1,2 3 14,-1 3-14,1 4 0,-2-2 7,2-1-6,0-3 3,0 0-4,0-3 3,0 1 3,-1-2-6,-2 0 0,-2-3 4,1 0-2,-4-1 0,2-1-2,0 0 0,0-3 5,-2 0 0,0-5-5,-1 0 5,1 0-3,-2 0 2,0-3-4,1 3 4,0-2 5,1-1-9,2 1 0,0-3 5,2 1-4,0-2 4,1-3-5,1-2 0,2-3-3,0-3 6,0-2-6,0-2 3,0-2-7,0-2-50,3-4-33,10 0-53,2-7-63</inkml:trace>
  <inkml:trace contextRef="#ctx0" brushRef="#br0" timeOffset="14385.8728">12990 2842 17,'0'0'14,"0"0"12,0 0 17,0 0 11,0 0-7,0 0-7,0 0-18,0-3-10,0 3-12,0 0-2,3 0-9,10 0 9,8 0 4,6 0-4,6 0 3,6 0-1,2 0 20,4 0 1,0 0-11,4-1-2,5-2-2,1 0 6,-1-2-11,6 2 0,-4 0 5,-1 2-5,2-2 1,0 1-2,0-1 0,5 1 4,4 1-4,-1 1 0,1 0-1,3 0 2,4 0-1,6 0 3,6 0-3,7 0 9,4 0-6,5 0 0,5 0 4,-1 0-6,-2 0 1,-4 5-2,-5 2 3,-8 0 1,-6 3-4,-5-3 0,-1 2-1,1-1 3,-1-2-2,0-2 0,-4 0 2,-2-1-5,-1-2 3,-2 2 0,0-2 0,-3-1 3,-4 3-3,-5-1 0,-5 1-2,-3 2 2,-5-1 1,-1-1-1,-1 0 2,0-2-2,-1 1 3,2-2-4,4 0 4,-2 0 1,-1 0-4,2 0 7,-5 0 9,0 0-6,-1 0-2,0 0-7,0 0 1,-2 0 0,-1 0-2,-3 0 0,1 0 2,0 0-1,1 0 1,-1 0 4,3 0-6,-1 0 10,-1-2-9,-6 1-1,-6-2 4,-5 1-4,-6 1 0,-5 0-1,1-1 5,-4 2 0,2-1-4,-2-1-1,-1 2 1,0 0-3,0 0-39,-4 0-103,-12 0-46</inkml:trace>
  <inkml:trace contextRef="#ctx0" brushRef="#br0" timeOffset="16020.031">17308 2978 31,'0'0'57,"0"0"-6,0 0-1,0 0-15,0 0 7,0 0-20,-2-9 2,2 9-6,-1 0-14,1-2 11,-2 2-5,2 0 5,0-2 13,0 2-7,0 0-2,0 0 8,0 0-4,0 0-6,0 0-10,0 0-5,0 0-2,0 0-3,0 0-6,-2 2-3,1 12 12,-2 7 1,-3 3-1,2 5 0,-1 4-2,1 3 2,1 6 0,1 2 0,1-3 1,-1 2-2,2-4 1,0 0 0,0 0 3,0-1 0,6-1-3,5-1 6,0 2-6,2-3 0,1 1 0,-2-1 4,-1-1-4,1 1 2,-6 2-2,0 1 8,-2-2-6,-2 2-3,-1-2 6,-1 0-5,0 0 6,0 0-5,0 0-1,0-1 0,-1 0 0,1-5 0,0-3 0,0-3 0,0-2 3,-2-1-3,-1 6 0,-1-2 1,-1 2 1,-1 3 6,1-3-8,2 0 1,-1-3 1,3 2-2,1-2 0,0-1 9,0-1-9,0-1 8,0 0-8,0 0 0,0 2 7,-2 1-7,-1 2 0,-1 0 1,-1 2 0,1-1 5,-3 2-5,2-3-1,-1 2 4,3-1-4,0-2 0,0-1-1,3 2 1,-2-1 1,2 1-1,0 0 0,0 1 0,0-3 0,0 2 0,0-2 1,0-3 2,0 0-6,0-2 3,0-2-5,0 0-17,0-1-9,0-1 17,0-2-1,2 3-7,-1 0 20,1 1-5,-2-2 7,0 1 0,0-1 0,2-1-1,-2 0 0,3-3 2,0 0-3,0 1 2,0 0 0,1 3 1,2 0-1,-2 0 38,2 0-23,-1 1-13,3-5 4,-1 1-6,0-1-3,-1-3-13,0 1-34,-3-5-19,0 1 17,-1-1 42,-2-1 7,0 0-7,0-1 9,0-2-112</inkml:trace>
  <inkml:trace contextRef="#ctx0" brushRef="#br0" timeOffset="18217.4443">12958 5530 17,'0'0'20,"0"0"-6,0 0 16,0 0-11,0 0-10,0 0 0,26 11-3,-14-5-6,0-2 18,9 1-17,-1 0 1,0-1 3,4 2 1,1-1 4,2-1-3,1-1-2,5 0 4,3-2-8,3-1 6,4 0-7,3 0 9,5 0-8,-3 0-1,1 0 1,-4 0 5,-2-2-6,0 0 0,2 1 2,-2-1 3,3 2-5,-1-1 0,0-1 0,3-1 0,1 0 0,-3 1 0,2-2 0,1 1 1,5 0-1,6 0 0,2 3 0,1 0 0,-3 0 5,-4 0-4,-5 0-1,-2 0 0,2 0 0,0 0 0,4 0 2,5 0-6,2 0 4,0 0-1,-3-6 2,-1 3 0,-4 0 0,-6 2-1,-4 1 4,-5 0 32,-1 0-13,-4 0-1,-1 0-9,1 0-7,2 0 1,1 0-4,2 0 3,3 0 8,-1 0-12,1 0 2,-1 0-1,-3 0 0,-2 4-3,-1 0 0,-3 3 0,3-4 2,1 3-1,4-4-1,0 5 0,7-3 2,3 1 2,2-3-4,2 0 1,-2 1 1,0-1-2,0 1 0,-1-2 1,0 1 1,-4-1 1,-1 1-3,-6 1 0,-3 1-1,-1 3 1,-3-2 0,-4 1 0,3 1 3,1 0-3,-2-1 0,3-1 0,-1-1 6,2-2-4,-4-1 24,0 0-4,1-1-10,-4 0 20,3 0-8,1 0-16,0 0 4,3 0-6,-1 0-4,1-2-2,0-4 2,-4 1 4,-2 2-6,-8 0 1,-4 0 2,-4 0-3,-2 2 0,-2-1-1,-1 2 1,-2 0-7,-3 0-95,-1 0-81,-2 0-35</inkml:trace>
  <inkml:trace contextRef="#ctx0" brushRef="#br0" timeOffset="22434.5671">7262 3261 16,'0'0'27,"0"0"-9,0 0-6,0 0-6,0 0 3,0 0 2,0 0-10,12-2 9,-7 2-4,7 0-6,0 0 7,7 3-7,2 0 6,6 0 1,1 1-6,4 0 1,-1-3-2,3 1 2,2-2-1,-2 0 0,5 2-1,0-2 4,4 1-4,-3 0 0,-1 1-2,-1-1 4,-4 2-2,3-1 0,0 1 0,2 0-2,2 0 5,3 0-3,1 1 0,4-1 0,5-1 1,7-1 18,8-1 27,4 0-29,6 0-13,-4 0 16,-4 0 5,-7 0-6,-10 0-1,-3 0-10,-7 0 14,-8 0 6,-5 0-13,-5 0-2,-4 0-3,2 0-9,3 0 8,3 0-8,3 0 2,-2 0 4,2-1-6,-2-4 3,-7 1-4,0 1 0,-8 2 1,-5 1-1,-1 0-3,-5 0 3,-4 0-10,-1 0-4,0 0-81,-7 4-29,-13 3 96,-3 1-138</inkml:trace>
  <inkml:trace contextRef="#ctx0" brushRef="#br0" timeOffset="25486.4341">7464 2838 48,'0'0'62,"0"0"-33,0 0-12,0 0 27,0 0-1,0 0 7,0 0 2,33-56-13,-23 47-10,-1 0-6,2 0-12,2 1-9,-3 1 12,2 1 3,0 0-12,-3 2 6,1 1-7,-2 1-1,1 2-3,2 0-1,-1 0-2,-1 0-8,0 10 11,3 3 0,-3 0 0,-2 3 0,-1 1 0,-2 1 1,-2 0 4,-2 2 0,0-1-4,-2 1 6,-8-2-1,1-1-6,0-2-4,-1-5 4,5 1 7,1-4-7,1-4 0,1-2 2,2-1-1,0 0 1,0 0-2,0 0 0,0-3 5,2-10 1,7-5-6,6-5-1,0 2 1,1-3 1,-1 2-1,1-1 0,-2 2 2,1 2-2,-3 1 0,-3 4 1,-2 0 0,-1 6 2,-3-3-3,0 5 0,0 2-1,-3 0 2,0 4-1,0 0 0,0 0 1,0 0-3,0 0 2,0 0 0,-3 8-4,-5 9 4,-5 5 0,3 3 0,1 3 0,0 0-2,6 1 1,1-2 1,2-2-4,0 0 3,2-4-18,14-2 19,1-4-2,5-1-25,2-6-60,3-5-55</inkml:trace>
  <inkml:trace contextRef="#ctx0" brushRef="#br0" timeOffset="27323.9885">9192 2894 34,'0'0'69,"0"0"-44,0 0 3,0 0 9,0 0 7,0 0 0,-2 0-37,1 0-1,1 8 18,-3 12 27,1 7-20,-1 6 15,-3 8-22,3 6 8,0 10 1,0 5-7,0 3 15,0-1-26,2-5-5,1-5 1,0-6-10,0-3 13,0-4-14,1-4 0,6-2 5,-2-5-4,-2-3-1,-3-1 0,0-3 1,0-4-2,0-4 1,0-3-42,0-5-10,-3 1-43,1-3-35,-4-4-10,1-1-30</inkml:trace>
  <inkml:trace contextRef="#ctx0" brushRef="#br0" timeOffset="28270.9689">9253 2884 145,'0'0'49,"0"0"-43,0 0-5,0 0-1,0 0 10,104-47 5,-70 37 33,4 3-17,5-1 9,5 2-10,10-3-16,8 3 10,1 0-10,1 3-11,-9 2 0,-10 1-3,-9 0 0,-7 0-1,-6 7 3,-5 2-4,-3-1-2,-5-1 4,-5 2-4,-6-3 1,3 0 3,-5 0 2,-1-3 1,0 0-3,0 0 1,0 0 5,0 2 0,0 1 1,0 1-7,0 5 0,0 7 1,-7 4 11,-2 6-12,0 6 1,0 2 2,0 9 1,3 5-4,0 6 2,3 3-2,3-3 7,0-3 4,0-7-6,0-3 5,0-6-10,6-2 1,2 0-1,-4-2 3,3 1-2,-2 0-1,-1-2 0,-1 1 2,2-2 2,-2 0-4,-2-7 2,1-3-1,-2-5 4,0-2-5,0-4 4,0-5 0,0-2-4,0-2 0,0-1 7,0-1 5,0 0 82,0 0-17,-18 0-67,-9 0-2,-10 0-8,-14 0-6,-10 0-17,-8 0 3,-7 0 5,0 0 2,2 0-8,5 0 3,6 0-34,7-4 10,6-2-27,9-2-10,6 1-52,7-1-45</inkml:trace>
  <inkml:trace contextRef="#ctx0" brushRef="#br0" timeOffset="28942.81">9496 3032 99,'0'0'71,"0"0"-24,0 0 7,0 0 11,0 0 0,0 0-11,-14 12-54,10 17-3,-1 13 3,0 8 14,2 2 0,3-2 5,0-4-11,0-7-7,0-3 9,0-4-10,0-5 0,1-2 0,1-4 1,-1-5 0,2-4-1,0-4-70,1-8-103,-1 0-75</inkml:trace>
  <inkml:trace contextRef="#ctx0" brushRef="#br0" timeOffset="29395.9123">9542 3226 72,'0'0'62,"0"0"-42,0 0-8,0 0 1,0 0 0,0 0 0,81-24 0,-60 19 21,-1 2-17,6-2-9,-2-1-5,1-2 0,-3 1 6,-4-3-8,-6 1 0,-6-1 5,-3-4 34,-3 1 46,0-3-19,0-2-54,-3 3 20,-3-1-14,0 4 4,0 1-4,2 7 6,1 1 0,1 3-1,1 0-24,-1 7-1,1 25-13,-1 11 14,-2 13 4,1 4-1,0 1-2,-2-3 2,1-4 0,0-5-1,1-6-2,1-3 2,2-6-4,0-2 2,0-5-1,0-5-56,0-8-115,0-9-84</inkml:trace>
  <inkml:trace contextRef="#ctx0" brushRef="#br0" timeOffset="31463.3832">10040 3320 4,'0'0'26,"0"0"-5,0 0-2,0 0 0,0 0-14,0 0-2,0 3 6,0-3-3,0 0 13,0 0-11,0 0-8,0 0 9,6 0-7,2 0 3,7 0-1,0 1-2,4 0 1,0 2-3,1-1 2,4 1 4,4-2-6,2-1 1,4 0 8,4 0 1,2 0 5,0 0-4,8 0-3,4 0 8,2-4-1,1-2-1,-3 2-6,-3-3-5,-7 4 4,-2 2-1,-5-1-5,-1 2 3,2 0-3,3-1 9,1 1-6,-1 0-2,-2 0 2,2 0 3,-1 0-4,-3 0 0,-4 0-3,-3 0 0,1 0 0,-5 0 6,1 0-3,2 0-3,-2 0 1,2 0-1,1 0 2,4 0-2,1 0 20,1 0 14,2 1-30,-2 2-4,1 2 0,-1-2 5,3 0-5,0 0 0,2-2 1,-1 2 2,-1-1-1,-5-1-4,-4 2 4,-3-1-1,0 0-1,-1-2-1,4 0 1,1 0 0,-1 0 4,2 0-4,3 0 0,-1 0 4,3-4-4,2-2 0,-1 1 1,0-2 2,1 3-2,-4 1-1,-2 1 0,-1-1 9,-3 2-5,0 0-3,3-1 5,-3 1-5,2-1 4,1-1-5,0 0 1,0 0 6,0 0 0,0 0 0,-1 0 3,0 0-5,-3 1-1,1-1-4,-4 2 0,7-2 1,-5 1-1,2 1 0,-2-2 0,-1 3 2,-3-3-2,-2 1 0,-5 2 0,-7-2-3,-4 1 3,-3 1-9,0 0-10,0 0 4,0 0 9,0 0-5,0 0 2,0 0 7,0 0-16,0 0-62,0 0-41,0 0-16</inkml:trace>
  <inkml:trace contextRef="#ctx0" brushRef="#br0" timeOffset="33691.5355">10498 2232 170,'0'0'142,"0"0"-76,0 0-21,0 0-40,0 0-5,0 0-19,-9 28 19,9 0 0,0 4 6,0 3 0,0 1-1,0 1 4,0-2-4,0-2-3,0-1 4,0-4-5,2-1-1,1-4 0,1-2-3,1-4-6,1-2-73,-3-5-55,6-6-70</inkml:trace>
  <inkml:trace contextRef="#ctx0" brushRef="#br0" timeOffset="34160.2612">10780 2305 78,'0'0'60,"0"0"-1,0 0-4,0 0-46,0 0-7,0 0-2,-83 90 37,71-53 14,3-3-19,3-4-19,6-3-6,0-4-6,6-5 5,7-5-6,7-3 3,1-5 39,0-3-8,2-2-27,-2 0 17,2-12-2,-4-11-6,2-4-11,-8-2 8,-4 0-10,-7 1 3,-2 1-3,0 3 2,-15 2-5,-3 4-4,0 3-31,0 4-31,6 3-48,2 6-13,4 0-72</inkml:trace>
  <inkml:trace contextRef="#ctx0" brushRef="#br0" timeOffset="34629.8749">10982 2208 207,'0'0'63,"0"0"-24,0 0-28,0 0 16,0 0-21,0 0-6,3-16-2,6 25 2,4 6 6,5 1 28,6 2-10,3-1-9,2-2-4,3 1-7,-4-5 4,-4 3-3,-3 0-4,-7-1-2,-1 3 2,-6 2-1,-4 5 0,-3 5 3,0-2 16,-7 5-11,-14-2 59,-2 0-30,-2 0-6,-2-2-16,4-3 3,0-4-18,7-4 7,1-1-7,3-3-4,4-1 4,5-5-70,3-3 0,0-3-69,0 0-103,15-8 103</inkml:trace>
  <inkml:trace contextRef="#ctx0" brushRef="#br0" timeOffset="34942.3566">11370 2464 342,'0'0'3,"0"0"1,0 0-4,0 0 6,98 0 5,-65-6 15,1-1 15,-3 1-27,-5 0-11,1 3 3,-6 2-6,-2 1-14,-7 0-63,-1 0-34,-7 0-14,-1 0-4</inkml:trace>
  <inkml:trace contextRef="#ctx0" brushRef="#br0" timeOffset="35176.7192">11528 2311 359,'0'0'37,"0"0"-37,0 0-1,-11 80 1,10-52 3,1-1 5,0-2-5,0-1-3,0-3 1,0 0 2,6-2-6,0-1-6,3-1-52,-3-2-21,0-5-39</inkml:trace>
  <inkml:trace contextRef="#ctx0" brushRef="#br0" timeOffset="35520.4509">11917 2236 395,'0'0'96,"0"0"-43,0 0-12,0 0-41,0 0-5,0 0 0,-12 66 5,3-28 19,0 1 7,3-3-12,2-3-10,2-5 6,2-2-10,0-3 3,0-4-6,3-4 3,5-1-4,1-4-78,7-5-39,-2-5-79</inkml:trace>
  <inkml:trace contextRef="#ctx0" brushRef="#br0" timeOffset="35836.4602">12156 2301 82,'0'0'225,"0"0"-135,0 0-55,0 0-35,0 0-11,0 0 11,0 67 18,0-35 5,0-2 3,0-2-21,0-4 0,1-1-3,2-5-2,2-3 0,-2-3-81,3-6-49,3-6-89</inkml:trace>
  <inkml:trace contextRef="#ctx0" brushRef="#br0" timeOffset="36352.0554">12326 2183 415,'0'0'92,"0"0"-92,0 0-18,0 0-44,0 0 52,0 0 10,60 21 2,-41-7 2,-1 0-3,0 2 17,0-3-17,0 3 8,-1-3-7,-1-1 0,0 0 2,-4-2-1,3 0-1,-2 0-2,1-1 0,-1 0-4,-4-3 4,-4 2-7,-5-1 5,0 4-1,-3 1 3,-14 3 30,-8 0 16,-4 2-16,-2-1-23,0 1-4,-2-1-2,3 0-1,3 3-3,0 0-47,4 1-24,3-1-42,1-2-79</inkml:trace>
  <inkml:trace contextRef="#ctx0" brushRef="#br0" timeOffset="37133.2662">10819 2871 132,'0'0'40,"0"0"-36,0 0-4,0 0 3,0 0 3,121-15 28,-70 9 14,2 1 23,4 2-21,7 0 5,5-1-22,6-1-7,5 2 1,-1 0-16,2 2 3,-2 1-10,-2 0 1,4 0 2,-2 0-7,-2 0-2,-5 0-5,-6-3-38,-8 1-23,-7 2-10,-9 0 4,-11 0 20,-9 0-40</inkml:trace>
  <inkml:trace contextRef="#ctx0" brushRef="#br0" timeOffset="37986.0024">11279 3024 70,'0'0'78,"0"0"-31,0 0 2,0 0-4,0 0 2,0 0-5,0-6-23,0 6-19,0 6-13,0 9 13,0 3 10,0 1-8,0 0 6,0 2-6,0-1 9,3-1 19,-2 1-11,2 2 2,1 3-12,-2-3 0,1-1 4,-3-1-11,0-3 4,0-3 0,0-3 0,0-5 5,0-3-1,0-1 0,0-2 58,-5 0-2,-6 0-44,-3 0-9,-2-11-9,-1-4-1,-2-6-3,2-6-3,0-2 0,-4 1-10,6-1-6,-3 8-11,0 1-10,2 7-9,4 2-12,3 1-38,6 2-58,3-2-101</inkml:trace>
  <inkml:trace contextRef="#ctx0" brushRef="#br0" timeOffset="38360.9864">11386 3002 74,'0'0'60,"0"0"9,0 0 5,0 0-37,0 0-19,0 0-4,97-40 18,-60 35 18,5-3-28,4 0 9,6 3-5,1-3-18,7 2-1,-5 3-7,-6 0-2,-12 3 1,-10 0-81,-12 0-47,-10 5-28</inkml:trace>
  <inkml:trace contextRef="#ctx0" brushRef="#br0" timeOffset="38860.96">11569 3050 328,'0'0'85,"0"0"-59,0 0-16,0 0 10,0 0 12,0 0 7,33-37-23,-24 37-16,2 0-3,1 13 3,-5 5 0,-2 1 3,-4 4 0,-1 0-2,0 2-1,-9-1 0,-9 1-22,0-3-2,-1-4 15,5-5 6,3-3 2,6-5-6,5-3 2,0-1-3,0-1-21,6 0-22,15 0 51,6-4 31,9-6-14,6-5-4,5 0 10,4 1-13,-3-1-2,-4 4-8,-8 4 0,-15 2-48,-3 5-79,-12 0-83</inkml:trace>
  <inkml:trace contextRef="#ctx0" brushRef="#br0" timeOffset="46565.9716">13305 3226 89,'0'0'49,"0"0"19,0 0 7,0 0-25,0 0 4,0 0-5,0 0-10,-6-47 4,6 40-30,0 0-1,0 0 13,4 3-16,2-1-3,2 1-4,3-1-2,5 2-4,3 2 1,2-1 2,-2 2-1,2 0-1,0 0-1,-3 13 4,0 3-5,-5 5 5,0 2 0,-7 1 0,-4-1 2,-2 4-2,0-2 3,-13 0-3,-2 3 0,-5-4-5,1-3-11,1-3 13,1-3-3,6-6 1,6-3 0,4-3 3,1-3-9,0 0 0,0 0-5,0 0 2,3-3 2,13-12 12,4-6 0,6-3 0,3-5 0,1-3 0,1-5 3,-1-3 0,-2 3 0,-4 1-2,-6 7 10,-6 10 10,-8 7-16,-2 7 13,-2 5 54,0 0-16,0 0-21,-3 5-29,-11 17-5,-2 10 1,-2 5-2,6 1-1,2-3 1,10-5-7,0-3 4,5-4-10,17-7-23,9-2 3,7-8-24,1-6-43,0 0-97</inkml:trace>
  <inkml:trace contextRef="#ctx0" brushRef="#br0" timeOffset="48507.5166">7789 2499 13,'0'0'96,"0"0"-46,0 0 9,0 0 8,0 0-13,0 0-3,-5-20-6,5 19-8,0 1-15,-1 0-7,1 0 12,-2 0-8,2 0 0,0 0-5,0 0-12,-1 0 2,-1 0-4,1 1-7,-3 13 1,1 7 6,-2 8 1,1 5-1,-4 7 3,-2 4 0,2 3-3,-4 5 0,1 0 5,-3 1-3,2-3 0,2-4-2,4-10 0,1-5-1,5-5 1,-1-3 0,1-4 3,-2-1-3,1-4 0,-4 0-4,5-3 10,0-1-3,0-5-3,-4-3 0,4-3 2,0 0-1,0 0-1,0 0 0,0 0-1,0 0 1,0 0-43,0 0-35,0-14-139</inkml:trace>
  <inkml:trace contextRef="#ctx0" brushRef="#br0" timeOffset="49069.9865">7771 2592 149,'0'0'58,"0"0"-1,0 0-16,0 0-6,0 0 17,0 0 8,-10-44-26,8 44-4,2 0-19,0 0 1,-1 0-4,1 0-8,-3 10-12,0 17 2,-2 14 10,-2 5 11,2 4-11,2-4 0,0 0 2,3-7 0,0-6-2,0-4 0,0-3 1,0 0-1,0-3 0,0 0-3,0-4 3,0-4-83,-1-5 0,1-2-12,-2-8-48</inkml:trace>
  <inkml:trace contextRef="#ctx0" brushRef="#br0" timeOffset="49523.0945">7767 2552 86,'0'0'46,"0"0"-22,0 0-10,0 0 14,0 0 44,0 0-5,0-13-13,0 13-23,0 11-17,-3 18-13,-3 15-1,-5 10 4,-1 4-3,3-2 7,3-3-4,2-10 2,0-4 4,2-5-10,2-4 0,0-3-1,0-3 5,0 0-2,0-1-2,0-2 0,0-3 0,0-2-85,0-7-68,0-7-81</inkml:trace>
  <inkml:trace contextRef="#ctx0" brushRef="#br0" timeOffset="50173.2053">8074 2672 128,'0'0'44,"0"0"-18,0 0-14,0 0 38,0 0 4,0 0-23,-40-9-24,28 19-14,3 10 7,-2 8 0,0 4 0,0 4 1,5 1 3,0-3-3,6-4-1,0-4 1,0-6-1,12-4 0,3-6 4,1-2-3,2-3 30,-4-4 18,3-1-23,0 0-3,2-4-7,2-13-3,-1-1-2,-6 2-9,-3-1 6,-6 2-5,-5-2-2,0-1 8,0-1-9,-5-2 0,-6 1-3,0 0-3,-1 1-21,-3 3-12,4 5-56,1 4 14,-3 5-69</inkml:trace>
  <inkml:trace contextRef="#ctx0" brushRef="#br0" timeOffset="50751.2957">8237 2611 255,'0'0'135,"0"0"-103,0 0-6,0 0-5,0 0-21,0 0-2,5-6-2,12 6 0,2 3 4,5 7-1,-1 1-1,2 2 4,0 0 1,2 1-3,0 1 0,-3-3 1,-2 0 0,-1 1-1,-4-3 3,-4 1-2,-1-3-2,-3 2 0,-3-3 1,-2 0 3,1 1-1,-1-2 0,1 0-2,-2 0 0,1-4 2,-4 1 0,0-3-2,0 0 23,0 2 25,0 5 13,-9 3-25,-4 4-9,-8 2-9,-1 4-12,-4 3-5,-1 2 3,-6 2-4,2 2 0,-2 1-5,3-2-86,8-4-52,9-4-117</inkml:trace>
  <inkml:trace contextRef="#ctx0" brushRef="#br0" timeOffset="81234.8007">8733 5198 12,'0'0'18,"0"0"3,0 0-3,0 0 8,0 0 13,0 0-18,80 0 5,-55 0-3,5 0-17,4 0-6,5 0 8,2-2-6,1 1 9,0-2-10,1 0 3,2 3-3,1-2 0,1 2-1,0 0 0,1 0 0,1-1 4,-4 1-4,1 0 1,-4 0-3,0-2 3,-2 2-1,1-1 0,-4-1 2,-2 2-3,-5 0 1,-4 0 0,-1 0-2,-1 0 3,3 0-1,0 0 0,7 0 2,8 0-2,7 0 0,11 0 0,-1-6 11,1 0-10,-6 0-1,3 0 8,-4 2-1,1-1 4,0 2-11,-2 1 3,-2 1-2,-3 1-1,-3 0 2,-2 0-4,-1 0 4,0 0-3,1 0 1,0 0 0,4 0 5,-1-1-5,1-1 2,-2-1-1,-3 0 0,-5 0 4,0 2 0,0-3-3,-2 1 3,2 1-4,4-1 5,-1 0 0,1-2 0,3 2 7,-1-1-9,-1 1-1,-3 0 4,-2 0-3,-3 3-4,1-2 0,-1 2 2,3 0 1,1 0-1,3-2 0,1 1 7,-2 1-6,-1-2 1,-4 1-3,1 1 1,-2-2 1,-2 2-3,6 0 0,2 0 1,3-1 0,0 0-1,4-1 0,-1 2 0,1-1 4,-3 1-4,-2 0 0,-1 0-2,-3 0 4,-3 0-2,-1 0 0,-3 0 2,0 0-2,-2 0 0,0 0 0,1 0 0,-5 0 1,1 0-1,-4 0 0,-2 0 0,-2 0 0,-1 0 0,-2 1 0,2 1 0,-1-2 0,3 1 0,-2 0 0,5 1 1,1-1 1,3 2-2,6-1 0,3 0 43,6-1 17,-2-1-49,-1 2-10,-4-1 3,1-1 3,-5 2-7,-4-2 2,-7 0-1,-8 0-1,-5 0-3,-5 1-9,0 2-76,-9 0-70,-17-2-91</inkml:trace>
  <inkml:trace contextRef="#ctx0" brushRef="#br0" timeOffset="82464.1122">13165 4962 48,'0'0'71,"0"0"-9,0 0 24,0 0-30,0 0 0,0 0-5,-2-21-19,2 21-14,0 0-11,0 0-7,0 1-8,0 16 4,0 4 2,0 0 2,0 1 0,7-2 5,2-2-4,2-3-2,4-2-1,0-2 2,4-2 0,6-3 2,2-4-2,4-2 9,4 0-7,1-8 4,-2-7-6,-3-3 0,-4-1 6,-6-2-6,-4 1 0,-7 0 4,-3 1 3,-2 4 6,-4 4 4,-1 4 0,0 4 48,0 3-30,0 0-28,0 3-7,0 20-21,0 12 20,-4 10-1,-9 5 2,-1 3 7,-2-2-3,-1-1 6,1-5-4,1-5-6,-3-4 6,1-4-6,1-6 0,1-5 6,2-8-5,5-7 1,4-4 3,1-2 3,3-5-3,-2-14-5,2-10 0,0-4-2,11-3 2,11-2-1,9 2-3,8 1-3,6 4-3,6 2-2,4 2-6,6 3-7,-3 3-43,0 5-34,-8 2-40,-9 3-45</inkml:trace>
  <inkml:trace contextRef="#ctx0" brushRef="#br0" timeOffset="84317.7981">9030 5544 35,'0'0'21,"0"0"-13,0 0-8,0 0 0,0 0 6,0 0 33,0 80 22,0-37-14,-1 7 25,-5 2-29,0-2 15,1 2-6,2-4-33,-1 0-12,4 2-5,0-2 0,0-2-1,0-3-1,0-6 0,4-2 0,-1-2-3,-1-3-15,-2-4-78,0-2-3,0-8-24</inkml:trace>
  <inkml:trace contextRef="#ctx0" brushRef="#br0" timeOffset="84909.0983">9381 5797 299,'0'0'43,"0"0"-4,0 0-25,0 0-9,0 0 41,0 0-20,-87-12-26,68 41 0,-2 11 0,2 7-3,-1 4 4,7 0-1,1-3 9,9-2-9,3-10 0,0-5-3,10-7-1,10-7-1,8-4 7,-1-7-2,1-4 23,1-2-14,-4 0 6,3-17-4,-5-5-3,2-8 16,-4-5-22,-7-1 4,-6 0 7,-5 4-13,-3 2 6,0 2-5,-8 3 0,-6 4 0,0 2-1,0 2-7,2 4-62,3 4-47,6 1-50,0 4-65</inkml:trace>
  <inkml:trace contextRef="#ctx0" brushRef="#br0" timeOffset="85424.6956">9653 5663 280,'0'0'95,"0"0"-67,0 0-12,0 0 12,0 0-21,0 0-7,5-20-14,12 30 9,5 6 5,5 7-1,0 1 4,1 1 0,1 3 2,1-3-5,-2-1 2,-1 0-2,1-1 0,2-1 0,1-1 0,-4 0 5,-2-2-5,-8-3-2,-2 1 1,-6-3 1,-6 2 6,-3-1 6,0 1 0,-6 4 86,-18 2-37,-6 4-32,-6 0-11,-4-1-16,-2 2 4,0 1-6,2-2-13,1 0-79,2-3-62,9-5-119</inkml:trace>
  <inkml:trace contextRef="#ctx0" brushRef="#br0" timeOffset="88986.8948">17206 3372 59,'0'0'40,"0"0"-13,0 0 15,0 0-9,0 0-12,0 0-8,-3 0-9,3 0-4,0 0 0,0 0-6,0 0-4,0 0 4,0 0-11,0 0 9,0 0 8,6 2 3,0 1-1,0-3 0,3 3 3,1-2-3,2-1 2,3 2-2,0-2 8,3 0-8,2 0 5,2 0 1,0 0 0,3 0 7,-2 0-13,4 0 0,1 1 1,1 1-1,0-2 1,3 2-2,-1 0 1,0 0 7,1-2-8,-1 0 5,2 0 0,0 0 2,-2 0-3,4 0-3,0 0 2,1 0 6,4 0-7,4-2 2,5-1 1,4 0-1,2 0 0,-2 0-5,-2-1 3,-5 0-1,-1 0-2,-4 1 0,2 0 2,2-1-2,4-1 1,3 0 2,3 0 21,0 0 16,0-1-37,-4 1-3,1 1 2,2-2-1,1 3 7,2-3-8,1 2 0,0-3 8,-1 1-8,-1 0 4,1 2 2,4-3-6,0 2 9,0-1-8,2-1 6,0-1 0,1 2-5,2-2 0,1-1 3,3 0 1,3-1 16,-1 0 0,-1 2-6,5-2 8,1 0-11,-2-1 10,0 1-2,4-2-7,0 1 7,5-1-6,-1 0-12,-2 0 7,-5 0-10,-7 0 0,-4 2-2,-5 0 4,-6 3-3,-7 0 1,-6 0 0,-10 4 0,-9 0 0,-10 2-4,-7 1-1,-5 0-43,0 0-20,-2 0 4,-17 0-12,-7 0-64,-9 0-95</inkml:trace>
  <inkml:trace contextRef="#ctx0" brushRef="#br0" timeOffset="91554.7064">16591 3333 7,'0'0'85,"0"0"-20,0 0-19,0 0-23,0 0 12,0 0 15,0 0-10,17-50 0,-11 44-8,1-1-10,2 1 2,0 0-13,1 2-2,6 0-6,-2 3-1,3 1-2,1 0 0,-5 1-2,2 14-2,-6 6 4,-4 5-1,-5 4 2,0 3 0,0 0 6,-13-1-4,-1-4-3,0 0 7,-2-4-7,1-3-1,3-5-1,2-2 4,5-4-5,2-5 3,1-2-1,2-3-2,0 0-3,0-5 6,8-14 7,10-7-6,3-7 1,6-1-2,3-4 0,-4 2 3,1 0-3,-2-1 0,-3 1 0,-2 0 6,0 6-6,-8 4 1,-3 10-1,-5 7 16,-4 7 16,0 2 16,0 0-35,-1 16-13,-16 15-6,-7 11 6,-1 5 1,4-5 11,5-4-12,11-5-1,5-5-8,0 0-6,21-4 15,5-3-1,2-2-19,3-2-48,2-2-63,-4-3-76</inkml:trace>
  <inkml:trace contextRef="#ctx0" brushRef="#br0" timeOffset="96223.7987">17424 5267 48,'0'0'22,"0"0"-4,0 0-6,0 0 4,0 0-14,0 0 0,0 0 4,0 0 5,0 0-9,0 0-2,0 0 0,0 0 2,0 0-2,0 0 0,0 0-3,0 0 0,0 0 2,0 0-5,0 0 4,0 0 0,0 0 4,0 0-2,1 0 12,7 0-2,4 0 4,4 0 0,5 0 1,-1 0 1,5 0-1,2 0 6,3 0 4,1-1 3,3-1-9,4 0-2,2-1 4,0 2 4,-1 1-13,1-3 2,6 2 1,3-2-5,7 0 3,5 1-7,0 0-1,2 2 0,-8 0-5,-4 0-2,-8 0 2,-4 0 0,-2 0 0,-3 2 0,1 3 0,4 1 2,8-1-2,7-1 0,10-1 3,0-2-3,0-1 6,1 0-6,0 0 1,1 0 3,0 0-4,-2 0 0,2 0-2,6 0 5,2 0 5,3 0-1,-2 0-3,-3 0-2,0 0 2,-3-1-4,-2-1 0,-4 2 3,-5 0-4,-6 0 1,-2 0 0,-1 0 1,0 0-1,-6 5 1,3 0-1,-2 2 3,-1-1-3,2-2 0,0 2 0,2-1-2,1 1 4,7-2-2,8-1 0,4-1 1,11-2 2,3 0-3,13 0 0,8-2 2,6-5-1,3-4-1,-4 2 0,-5 0 1,-6 0-2,-10 2 1,-6 0-4,-9 3-8,-9 1-62,-12 3 8,-17 0-17,-15 0-3,-17 0-8,-1 0 1</inkml:trace>
  <inkml:trace contextRef="#ctx0" brushRef="#br0" timeOffset="98742.2159">15007 4970 91,'0'0'63,"0"0"-3,0 0-12,0 0-33,0 0 6,0 0 23,0 0 2,0 0-10,0 0-4,0 0-16,0 0-16,0 0 7,2 0-5,-2 0-2,0 0 11,0 0-3,0 0 8,1 0 4,2-3-2,3-1-4,-3 0-13,-2 2 0,1 1 2,-2 1 1,0 0 11,0 0 6,0 0-16,0 0 5,0 0-10,0 0-15,0 4-3,0 14 9,0 5 9,0 2 1,0-1 0,0-1 4,0-3-5,3-6 0,3-1-3,0-4 2,1-3 1,1-2 0,-1-2 3,2-2-1,4 0-1,1-3-1,2-14 8,1-2-8,-1-4 0,-1 2 0,-2 2 3,-3 2 0,-3 4-3,-4 8 0,1 3-2,-2 2 2,-2 0-13,1 16-6,-1 10 19,0 9 1,0 4 3,0 3-2,-5-3 8,-4-1-7,-1-2 1,-3-2-3,0-2 0,-3 0 9,-4-2-5,-1-3-5,3-6 4,0-7-2,8-7 1,3-5 1,3-2 1,4 0 0,0-10 6,0-10-11,5-4 0,17-6 0,8-4-1,6 3 0,4 1-10,-1 3 6,-3 4-33,-5 5-21,-4 6-47,-3 1-78,-6 4-57</inkml:trace>
  <inkml:trace contextRef="#ctx0" brushRef="#br0" timeOffset="99148.4437">15525 5082 211,'0'0'101,"0"0"-28,0 0-49,0 0-24,0 0-8,0 0 4,16-1 4,10 1 10,8 0 7,1 0 17,4 0-25,0-2-9,-1-2 5,-4-1-2,-5 2-6,-3-2-39,-5 3-56,-2-3-39,-5 0-32</inkml:trace>
  <inkml:trace contextRef="#ctx0" brushRef="#br0" timeOffset="99382.8066">15704 4983 143,'0'0'35,"0"0"-24,0 0-5,0 0-1,0 0 46,-42 84 25,33-58-12,5-1-34,1-1-28,3-2 2,0 0-4,0-6-3,4 1-66,4-5-57,2-5 6</inkml:trace>
  <inkml:trace contextRef="#ctx0" brushRef="#br0" timeOffset="99944.003">15760 4873 24,'0'0'55,"0"0"-28,0 0-3,-85-42 6,60 42-18,-3 0 8,-5 0-18,-1 13-1,2 8 7,2 5 25,5 10-20,1 6-5,3 5 8,3 1-14,3 0 6,5-4-2,6-4 17,4-5-3,0-4-20,13-5-15,14-5 15,4-4 10,9-8 15,8-6 14,7-3-24,4 0 7,-1-12-10,-5-6-3,-5-2 1,-6-1-10,-9-3 10,-8 0 4,-5-4 27,-7-3 18,-6-2-42,-5-1 6,-2 1-9,0 1-12,-15 0 7,-1 3-9,-4 4-6,5 6-11,-1 5-88,1 8-21,-3 5-82</inkml:trace>
  <inkml:trace contextRef="#ctx0" brushRef="#br0" timeOffset="101901.9387">16169 5160 18,'0'0'36,"0"0"13,0 0 30,0 0-31,0 0 26,0 0-9,48-3-38,-35-9-14,5-1-1,-1-5-10,-1-2 2,-2-1 1,-4 0-4,-3-3 16,-2 0 9,-4-5-10,-1-2-6,0-3 0,0 1-4,0 3 0,0 3 2,-6 1 14,2 5-10,-2 3-8,2 5 23,2 5-23,1 3 6,1 1-4,-2 4 5,2 0-3,-1 0-8,-1 0-12,1 11-4,-4 13 14,-1 12 2,-1 9 0,-1 5 1,2 3-1,0 4 0,-1 2 0,1 1 2,1-2 2,2-2 21,2-2-12,1-4 1,0-3 0,0-5-13,0-6 3,0-3-2,4-4-2,1-4 0,4-6 0,-3-2 0,1-6 1,1-4-1,-2-5 0,4-2 5,-2 0-3,2-20 8,2-5-4,-5-7-6,-1-1-4,-4 0-22,-2 1 6,0 1 3,-6 2-12,-12 5 18,3 5-3,-1 5 14,4 5 5,6 4 1,3 2 17,3 2-23,0-4-2,16-2-4,16-4-3,8-3 6,5-1 2,1-1-38,-4 1-41,-5 1-32,-7 1-60</inkml:trace>
  <inkml:trace contextRef="#ctx0" brushRef="#br0" timeOffset="102417.5379">16621 4754 192,'0'0'74,"0"0"-41,0 0-7,0 0-20,0 0-5,0 0 5,0 0-5,-38 81 5,24-27-4,2 6 39,0 0 21,5-2-27,4-7-7,1-7-20,2-7-4,0-5-4,12-6 2,9-4-2,1-7 7,7-6-7,-1-4-2,6-5-29,4 0-50,-1-6-69,-1-9-104</inkml:trace>
  <inkml:trace contextRef="#ctx0" brushRef="#br0" timeOffset="103136.2487">16733 5041 0,'0'0'42,"0"0"-15,0 0-16,0 0 19,0 0 34,0 0-31,13-63 17,-3 57-11,0 1-9,3 4-13,-1 0-11,5 1-6,-4 0-3,2 5-1,-4 12-1,-5 5 6,-5 6-1,-1 0 9,0 3-1,-9-6 6,-6-3-6,2-1-7,-1-5 18,1-4-12,4-3-1,4-5 6,2 0-8,3-3-4,0-1 3,0 0-2,0-3 9,11-17 20,11-8-5,5-6-25,0 0 0,0 4 1,-5 5 2,-6 2-3,-5 8 4,-6 5 1,-2 6-5,-3 4 11,0 0 12,0 0-13,0 0-10,0 15-11,-8 6 9,-3 6 4,3 1 1,3-3-3,5-3 0,0-1-3,0-1 1,13-5-1,1-1-1,2-4 3,4-5-38,4-5-77,1 0-74</inkml:trace>
  <inkml:trace contextRef="#ctx0" brushRef="#br0" timeOffset="103458.2603">17033 4787 338,'0'0'28,"0"0"28,0 0-32,0 0-10,0 0-14,0 0-10,-22 28-10,22 15 20,7 6 51,4 4-25,4-4-2,-1-1 3,0-8-23,-2-2 4,-9-2 3,-3 0-4,-5 0 11,-20 0-7,-11 2-11,-9-4-27,-4-2-45,-6-6-52,0-7-114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11:04.2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6818 8678 54,'0'0'145,"0"0"-115,0 0 12,0 0 10,0 0-11,0 0-15,0 0-12,-3 10-10,3-4 9,0 1-1,6 1-2,9-2-10,0 1 2,7-3 1,5-4 2,4 0 1,2 0-6,1-4 0,2-9-3,0 0-10,-9-4-21,0 1 4,-8-4 1,-7-2 23,-3 0-2,-5 0 8,-2 1 6,-2 3-6,0 3 0,0 5 7,-9 0 6,2 7 12,2 0 12,2 3 2,3 0-39,0 5-14,0 10 14,8 4-2,3-1 4,3-1-4,-1 0 1,4-1 1,-3 1-3,-3 0 5,-5 3-2,-6 0 3,0 1 3,0-2-1,-3-1-2,-11-1-3,-2-2-9,-3-2-9,1-3 10,0-3-17,3-2-58,3-5-97</inkml:trace>
  <inkml:trace contextRef="#ctx0" brushRef="#br0" timeOffset="203.111">7547 8708 507,'0'0'132,"0"0"-130,0 0-4,0 0-36,0 0-78,0 0-52,8 1 18,-1-3-13</inkml:trace>
  <inkml:trace contextRef="#ctx0" brushRef="#br0" timeOffset="546.8426">7704 8274 369,'0'0'91,"0"0"-25,0 0-38,0 0-12,0 0 24,0 0 1,-25-48-41,23 75-2,-4 20-4,-3 19 6,-4 12 1,-2 2 10,2-1-3,2-10 2,8-13-8,3-12-2,0-12 0,11-8-5,6-7 1,4-6 3,6-10-14,3-1-42,4-6-7,-1-18-49,-2-6-118</inkml:trace>
  <inkml:trace contextRef="#ctx0" brushRef="#br0" timeOffset="781.2068">7461 8521 339,'0'0'67,"0"0"-53,0 0-5,0 0-9,0 0 10,0 0-9,109-34 1,-54 22 6,6-2-5,5 2-3,1 4 0,-3 4-16,-1 3-170</inkml:trace>
  <inkml:trace contextRef="#ctx0" brushRef="#br0" timeOffset="968.6961">8316 8601 724,'0'0'59,"0"0"-53,0 0 0,0 0-5,0 0-1,0 0-49,-14 0-20,10 0-151,-2 0-238</inkml:trace>
  <inkml:trace contextRef="#ctx0" brushRef="#br0" timeOffset="6492.7518">9957 8570 217,'0'0'20,"0"0"-20,0 0-1,0 0 0,0 0-2,0 0 3,0 0 18,7 3 43,4-3-39,2 0-3,2 0-12,5 0 3,-1-11-9,3-1 0,-4 0 3,0-2-1,-6 3-3,-2 0 4,-5 3-3,-2 2 5,-3 3-1,0 1-3,0 2 11,0 0 15,0 0 10,0 0-25,0 4-7,-3 11-6,-3 6 0,0 1 0,2 4-2,2-2 2,2 0 0,0-1-3,0-2-6,10-3 3,4-3 4,-2-4 2,7-4-2,-1-4 4,0-3-2,3 0 7,-3-6-7,3-12 10,-1-6-6,-1-7-3,-2-3 4,-3-3-4,2-6 1,-5 0 5,-3-2 4,-3-1 14,-2 3-12,0 1 5,0 1 2,-3 2 1,0 4-7,0 10-2,0 8-2,0 10 10,0 5 9,0 2-17,0 0-12,0 23-4,-6 19 2,-2 18 1,0 9 2,2 5 5,3-3-6,1-5 0,2-9 0,0-10 0,9-9-3,9-9 1,6-4 2,0-6-2,4-6 2,5-6 0,6-7-5,1 0 4,2-11-52,2-11-34,-5-6-93,-9 1-62</inkml:trace>
  <inkml:trace contextRef="#ctx0" brushRef="#br0" timeOffset="6805.2421">10180 8464 195,'0'0'148,"0"0"-112,0 0 4,0 0 0,0 0-27,0 0 2,51-20 9,-15 4 10,9-2-19,8 2-9,3-1-6,7 2-3,-4 4-1,-8 5-121,-14 5-99</inkml:trace>
  <inkml:trace contextRef="#ctx0" brushRef="#br0" timeOffset="7008.3502">10084 8278 388,'0'0'0,"0"0"-101,0 0-186</inkml:trace>
  <inkml:trace contextRef="#ctx0" brushRef="#br0" timeOffset="7658.9565">11141 8216 233,'0'0'88,"0"0"-46,0 0-23,0 0-14,0 0-5,0 0-6,0 6 6,0 7 4,0 4-2,0 1 1,0 3-3,0 5-9,0-1-121</inkml:trace>
  <inkml:trace contextRef="#ctx0" brushRef="#br0" timeOffset="8471.4307">11315 8676 168,'0'0'33,"0"0"-27,0 0 1,0 0 11,88-25 21,-62 5 8,4-5-32,-3-7 11,4-3 7,-4-7-10,-3-1-2,-3-4-10,-3-2-3,-3-3-4,-3-4-3,-6 2 6,-5 3-5,-1 6-1,0 7 16,-10 10 1,-5 10 18,4 5-22,0 9 6,0 4-7,-1 9-13,-4 26 0,1 19-6,-3 12 6,4 10 0,3-3 0,5-1 4,4-5-7,2-7 3,6-8-3,15-11 2,4-8-5,5-10 6,-2-7-3,1-6 6,-1-9-1,5-1 0,3-6-2,1-20 0,5-8-1,1-10-5,-7-9 4,-2-4 2,-4-3-3,-2-5 3,-2-1 0,-5-3-3,-5-2 3,-5 5-3,-7 10 3,-4 13 0,0 11 7,0 14-6,-9 10 6,0 8 39,-6 10-18,-6 39-25,-9 28-3,-7 18 0,6 7 8,8-3 12,13-14 12,10-16-24,0-11-8,22-14-2,7-11 2,7-7-36,7-8-56,2-3 41,5-6 14,-5-7-130,-6-2-155</inkml:trace>
  <inkml:trace contextRef="#ctx0" brushRef="#br0" timeOffset="10387.6113">13150 8419 192,'0'0'135,"0"0"-135,0 0-7,0 0 5,0 0 2,0 0 1,22 24 4,-7-23 36,6-1 9,1 0-13,4-5-14,2-14-13,9-4-9,2-9 7,0-7-8,-2-3-3,-6-3-33,-7-2 7,-12 0 23,-6 0-5,-6 2 11,0 5 5,-16 1-4,1 7 4,0 8 11,3 6-3,2 7-7,4 8 20,0 3 22,-2 0 32,-7 18-64,-1 24-14,-7 19 0,3 14 0,3 6 6,2-1 15,8-6-7,4-10 2,1-6-18,2-10 0,0-8 5,0-7-5,3-7 0,0-8 0,-3-6 3,2-7 0,-1-4-2,2-1-1,4-10 7,7-19-7,5-9-26,4-4-4,4 3-35,-2 5 19,-1 5 0,0 4 10,-5 7 26,-1 4 6,-1 6-2,-1 8 5,-4 0-10,7 0 9,-2 11-7,2 5 9,-1 5 0,0 0 0,1 2 0,-1 0-1,2-4 2,-1-1 2,-4-3 3,0-1-6,-3-4 4,0-2-3,3-5 3,0-3 1,2 0-2,3-9 15,-5-9-12,1-1 0,-7-4 2,-6 0-6,-3 0 1,0 2-1,0 5-2,-15 2 9,-1 4-7,-5 4-2,4 4 16,-2 2 3,1 0-3,0 17-16,3 7-1,5 3-5,4-2 6,6 3-7,0-6 4,6-1-5,12-3 8,1-2 0,7-5 3,-1-3 24,3-4-3,-1-2-5,4-2-1,-1 0-5,0-12-3,3-9-6,-6-5-3,-2-5 13,-4-5-14,0-7 1,-2-6 6,-2-7-6,0-10-1,0-9 0,1-5 0,-5 1-2,-1 9 2,-6 13 0,-6 10 1,0 12 0,0 11 4,-1 9-1,-5 7 18,-2 8 10,1 0-32,-5 32 2,-4 19-4,-1 17 4,5 10-1,11 3-1,1-2 0,6-7 8,12-12-7,2-10-1,0-8 2,2-8 2,2-6-5,-3-7 1,3-7 0,1-7 0,-1-7 2,4 0-2,1-13 8,-1-13-8,-1-5-5,-3-4-13,-2-3-7,-3-2 19,-2-2-37,-2-4 5,-5 1 13,-1 0 16,-2 4 9,-3 8 3,-4 9 2,0 12 16,0 6 12,0 6-3,0 0-30,-6 24-2,0 17-4,0 12 3,0 8 3,4 4 2,-1-2 5,0 1-7,-4-3 12,-2 1 10,0 2-8,-3 4-7,5-2-4,1-5 1,1-9-3,5-11-1,0-8 1,0-7-1,0-9 0,0-4 0,0-10-7,0-3 7,2-8-82,8-22-7,6-12-199</inkml:trace>
  <inkml:trace contextRef="#ctx0" brushRef="#br0" timeOffset="10850.7391">14680 8219 333,'0'0'101,"0"0"-100,0 0-1,0 0 0,88-46 0,-64 46 0,0 0-3,-3 17 3,-5 9 4,-4 1-4,-4 3 4,-7-4 10,-1-1-12,0-4 17,-7-1 5,-11-1 4,-4-2 1,-3-3-22,-3-3 6,-2-1-10,-3-5-3,2-3-9,0-2-69,1 0-83,2 0-129</inkml:trace>
  <inkml:trace contextRef="#ctx0" brushRef="#br0" timeOffset="12085.0475">16127 8256 118,'0'0'75,"0"0"12,0 0-22,0 0-36,0 0 13,0 0 12,-22-34 1,22 34-14,-1 0-18,-1 0-23,-1 7-17,-2 14 17,1 3 4,3 2-1,1-2-6,0-3 1,1-1 0,13-5-1,1-1 3,2-4-2,1-4-2,0-1 4,3-5 7,0 0-3,6-7-3,0-9-1,1-4-35,-4-2-14,-7-1-8,-6 1 39,-5 2 18,-4 2 4,-2 4 5,0 7 28,0 3 9,0 4 0,-5 0-14,-1 8-23,-2 12-9,1 6 0,3-1-3,4-1 2,0-2 2,0 0-1,11-4 0,3-2 1,5-3 2,3-8-2,4-3-1,4-2 10,2 0-7,-3-17-3,-2-2-6,-5-2-19,-5-2 25,-4 2 0,-5 0 0,-4 3 7,-2 4-2,-2 7 13,0 1-4,0 4-7,1 2-7,5 0-3,5 5-15,4 8 14,2 4 8,0 0-4,1-1 0,-3 1 1,0-2-2,-6 1 1,-3-1-3,-6 3 3,0 2-21,-15 2-42,-11 0-30,-5-4-42,0-3-103</inkml:trace>
  <inkml:trace contextRef="#ctx0" brushRef="#br0" timeOffset="13948.7472">17905 8395 293,'0'0'38,"0"0"-38,0 0-7,0 0 4,0 0-1,0 0 4,32 2 7,-15-2-4,-2 0-6,1 0 6,3 0-3,2-2 9,2-10-1,3-5 16,-2-7 2,-3-8-14,2-4-1,-6-4-8,-2-5-2,0-5 1,-6-1-2,-1 0 0,-2 6 3,-6 4-1,0 5 4,0 3 22,0 4 3,-5 3-11,-2 7 15,-1 4-3,0 6 4,3 3-27,3 5 10,1 1 0,1 0-19,0 8-15,0 19 2,0 13 13,0 10 2,0 12-1,0 9-1,0 2 6,0-6-5,9-8 14,6-11-15,4-7 0,2-10 0,4-5 2,2-5-2,3-7 1,1-7 0,1-7 5,2 0-4,2-10-2,0-13 0,-1-3-8,-5-4-8,-7 0-2,-5 3-2,-8 0 14,-4 4 5,-4 2 1,-2 8 3,0 4 4,0 4-5,-8 5 17,-1 0 7,-4 6-26,2 17 0,1 4-3,0 2-1,5 0 4,4 0-4,1-5 3,0-3-2,10-4 0,3-3 3,3-6 0,3-3-6,1-5 6,4 0 0,2 0-1,-1-15-21,-4 0-4,-6-3-15,-6 0 4,-9-2 14,0-2 7,-15 1 2,-10 0 14,-7 3 0,0 4 4,0 3 36,7 2-2,7 2-4,9 2-26,3 1-1,6-1 3,0 2 0,2-1 4,17-3-14,11 2-1,7-1-1,6-2 2,2 2 0,-3 0 0,-4 3-4,-6 3-29,-6 0-59,-7 0 4,-6 0-69</inkml:trace>
  <inkml:trace contextRef="#ctx0" brushRef="#br0" timeOffset="14276.8631">17885 8052 35,'0'0'47,"0"0"10,122-27 3,-72 18 2,3 1-12,1 0-29,-5 4-17,0 3-4,-1-2-35,-8 3-149</inkml:trace>
  <inkml:trace contextRef="#ctx0" brushRef="#br0" timeOffset="15292.4349">20521 8095 120,'0'0'67,"0"0"-6,0 0 6,0 0-3,0 0-34,0 0 3,-92-61 25,71 61-33,-5 0-6,-2 9-17,-2 13-1,-4 10 0,1 2-1,3 0 0,5-5 0,7-2-1,9-6-1,8-3-4,1-4-11,0-2 14,16-2-3,5-6 0,4-4-5,7 0 11,-1-1 0,0-14 0,-4-4-13,-3 0-15,-10-1 20,-7 4 7,-3 2 1,-4 5 9,0 3 36,0 3-33,0 3 22,0 0-27,0 2-7,-1 14-12,1 7 5,0 0-1,0-2 3,7 0 3,8-3-6,5-5-49,2-2-18,5-5-28,4-6-50</inkml:trace>
  <inkml:trace contextRef="#ctx0" brushRef="#br0" timeOffset="16045.2593">20951 8091 350,'0'0'42,"0"0"-11,0 0-8,-85-20-9,61 20 13,-1 3-11,1 12 20,2 4-13,2 3-13,4 0-6,5 4 9,5-1-13,6-3-4,0-1-2,5-4-15,13-2 21,9-7 0,5-3 14,8-5-5,4 0-2,5-5-1,0-13-6,0-7-5,-8-4-3,-7-4-11,-5-7-5,-10-7 21,-6-4 3,-3-3 5,-3-1-5,-3 5 1,-2 4 14,-1 7 11,1 7-1,-2 10 16,0 9-24,0 10 30,0 3-36,0 8-11,0 23-19,0 13 19,0 14 5,-8 4 8,-5 3-11,1 0 10,3-8-10,1-7 0,3-9 2,3-7-2,1-8-2,1-5 0,0-9 0,0-5 0,0-5-6,0-2-8,0 0 14,13-15 0,3-12 7,8-6-7,-3 0-9,-3 4 3,-3 9 4,-6 9 2,-2 4 3,-2 7-3,4 0-9,1 0-5,5 11 0,0 6 14,3 4-2,0-2 2,0 2 2,-2-3 0,2 1-2,-1-4 0,-3-2 0,-2-1 0,0-3 0,-3-1-4,3-5-45,3-2-66,2-1-24,-3 0-70</inkml:trace>
  <inkml:trace contextRef="#ctx0" brushRef="#br0" timeOffset="16295.2475">21519 7982 339,'0'0'175,"0"0"-101,0 0-38,0 0-28,0 0-8,0 0-22,-13-7-76,15 6-177</inkml:trace>
  <inkml:trace contextRef="#ctx0" brushRef="#br0" timeOffset="16795.2202">21580 8142 156,'0'0'76,"0"0"-32,0 0-2,0 0-37,0 0-3,0 0 16,-50 104 14,48-76-11,2-3 7,0-4-26,6-3-2,12-5 1,4-2-9,3-6-24,-2-5-89,1 0-104</inkml:trace>
  <inkml:trace contextRef="#ctx0" brushRef="#br0" timeOffset="17483.2074">21776 8147 213,'0'0'0,"0"0"-10,0 0-4,0 0 14,0 0 17,0 0 19,0 4 2,9-3 6,6-1 27,3 0-21,7 0-9,4 0-16,0 0-10,0-5-12,-6-1 2,-7 1 1,-6 0-6,-4 0 1,-2-5 14,-2-1-6,-1-5-4,-1-2-5,0-1-2,0 1 0,-9 2-4,-7 5 6,-5 4-5,-4 4 5,-2 3-35,0 0 27,0 16 4,2 12-1,2 10 3,2 2 2,9 3 1,4-6 2,8-4-1,0-4-2,4-5-9,14-4 9,4-5-2,2-3 4,3-5-1,3-2 6,0-5-2,3 0-5,-3 0-10,-2-5-21,-3-4-32,-1-1 30,-2-3 24,-1-2-28,0-3-207</inkml:trace>
  <inkml:trace contextRef="#ctx0" brushRef="#br0" timeOffset="18530.028">22258 7982 97,'0'0'120,"0"0"-32,0 0-21,0 0-60,0 0-7,0 0-3,-2 14-3,2 8 12,0 6-3,0 2 7,2 0-7,4-3 7,6-5-9,3 1 5,0-5 1,4 0-7,0-4 5,-1-3-3,0-4 1,-1-1-3,-3-3 0,0-3-6,-2 0-25,-2 0-28,1-11 3,-5-5-20,-1-5-9,-3-3 26,-2-4 42,0 0 14,-2-5 1,-2 4 4,4 2 13,0 5 9,0 6 6,0 3 16,0 4 9,3 2-7,3 2-27,3 2 0,3 3-14,6 0 6,4 0 4,5 1 1,0 7-12,6-2-5,-1 0 13,1 2-13,0-4 15,-1 0 13,0-1-22,1-1-3,-3-2 5,-3 0-8,-6 0 7,-3-2-7,-8-4 1,-3-2 11,-7-5 47,0 1 29,0-2-71,-13 1-9,-7 4 14,-6 4-21,-7 5-2,-5 0-5,-1 23-1,-2 12 12,7 10-6,7 3 1,11-1 16,11-3-15,5-8-4,6-3 2,21-6 0,11-6 0,9-7 0,8-7 4,6-7-9,5 0-59,1-12-203</inkml:trace>
  <inkml:trace contextRef="#ctx0" brushRef="#br0" timeOffset="37795.2585">25218 7951 48,'0'0'58,"0"0"8,0 0 5,0 0-1,0 0 23,0 0-46,0 0 0,0 0-8,1-47-23,-1 43 23,0-1-16,0 2-23,0-1 8,0 0-4,0 0-1,0-2-1,0 0-1,-1 0 8,-5 0-9,-1 0 0,1 3 6,-2-2-6,-3 4 16,-2 0-16,-2 1-8,-1 0 3,-1 0-14,-2 8 2,-2 9 15,2 6-6,-2 7-3,-1 3 10,3 6 2,2 2-4,6-1 3,5-3-4,6-6 2,0-5-17,8-5 18,10-3 0,6-6-6,2-6 7,4-6-5,2 0 2,2-6-4,0-16-31,-4-1-44,-5-6 71,-5-3 11,-10-1 4,-2 2 0,-4 2-1,-1 7 38,-2 9-7,-1 6 16,0 6 15,0 1-6,0 0-59,0 22-2,-5 8 2,0 6 3,4-3-3,1-1-4,1-4 0,18-2 1,4-3 3,4-4 0,3-5-10,4-8-92,-4-5-161</inkml:trace>
  <inkml:trace contextRef="#ctx0" brushRef="#br0" timeOffset="40574.074">26986 7634 59,'0'0'47,"0"0"-15,0 0 27,0 0 32,0 0-2,0 0-21,0 0-15,-33-50-2,21 43-40,-3 3 3,-1 0 1,-4 2-15,0 2-6,0 0 6,1 0-3,1 0 3,0 3 0,0 4 0,6 3-5,1-2 4,3 6 0,2 1-9,1 6 10,5 3-12,0 8 5,0 3 5,11 1 0,7 3 2,4-2 0,6 1 0,3 4-1,2-1 1,2 1 0,-7-3 1,-8-2-1,-9-6 0,-11-2 0,0-5 0,-14-3 19,-16-3-18,-5-5 7,-3-2 0,-1-5-3,4-4 2,4-2-5,3 0 4,5-7-12,4-6 6,4-2-30,7-2-27,7-2-113,1 0-68</inkml:trace>
  <inkml:trace contextRef="#ctx0" brushRef="#br0" timeOffset="41112.8215">27248 7743 192,'0'0'121,"0"0"-84,0 0-25,0 0 30,0 0 46,0 0-75,-11-1-13,6 32 0,2 8-2,0 5 5,2 2-3,1 2 13,0-3-12,0-5 5,13-5-6,8-7 2,3-5-2,1-7 0,3-6 0,2-6 4,1-4 3,2 0-1,-1-9-6,-4-9-19,-7-6 17,-3-5-6,-8-5 8,-3-4 0,-6-4 4,-1 0-6,0 3 2,0 0 0,0 4-4,0 5-113,0 5-3,3 9-20</inkml:trace>
  <inkml:trace contextRef="#ctx0" brushRef="#br0" timeOffset="41425.3005">27748 7695 271,'0'0'41,"0"0"22,0 0-17,0 0 0,0 0-31,0 0-8,-24 60 6,15-15 31,0 0-23,1 2 8,0 0-19,4-2 7,-1-3-17,3-3 4,2-6-3,0-4-1,0-5 0,8-6-14,8-6-65,1-10-65,4-2-48</inkml:trace>
  <inkml:trace contextRef="#ctx0" brushRef="#br0" timeOffset="41737.7845">27781 7674 168,'0'0'48,"0"0"-8,18-82 41,-3 64-39,3 5 19,0 5-28,4 6-23,2 2 0,0 0-10,-6 18-6,-4 7 5,-6 7 0,-8 4 1,0 3 8,-13 0-1,-10-4 7,-4-4-6,-1-3-1,1-7 3,2-5-10,5-4-23,3-4-1,3-5-1,2-3-23,6 0-52,6 0-20,0 0-65</inkml:trace>
  <inkml:trace contextRef="#ctx0" brushRef="#br0" timeOffset="42050.271">28134 7708 424,'0'0'23,"0"0"33,0 0-10,0 0 6,0 0-52,0 0 3,0 0-3,-40 85 9,30-43 3,1-3 13,0 2-17,5-2 1,2 0-9,2 0 3,0-4-3,0-7 0,0-4-28,11-7-90,3-8-140</inkml:trace>
  <inkml:trace contextRef="#ctx0" brushRef="#br0" timeOffset="42310.2717">28172 7680 271,'0'0'105,"0"0"-25,0 0-24,0 0-21,69-89 0,-44 77-23,0 2-9,-2 2-3,-1 5 3,-3 1-8,-2 2 5,-2 0-18,-5 10-24,-2 6-26,-4 4-42,-4 2-33,0-1-51</inkml:trace>
  <inkml:trace contextRef="#ctx0" brushRef="#br0" timeOffset="42529.0133">28084 7910 110,'0'0'12,"0"0"29,0 0 15,0 0 75,0 0-53,82 6-25,-39-7-34,-1-5-17,-7 4-2,-12 2-7,-8 0-49,-12 15-85,-3 6 4,-12 2-23</inkml:trace>
  <inkml:trace contextRef="#ctx0" brushRef="#br0" timeOffset="42700.8751">28049 8193 88,'0'0'100,"0"0"-100,0 0-16,0 0 16,0 0 42,0 0 2,80 23-7,-42-23-12,3-4-24,-2-1 5,4 1-6,-3-5-60,0 1-144</inkml:trace>
  <inkml:trace contextRef="#ctx0" brushRef="#br0" timeOffset="43044.6075">28697 7791 466,'0'0'82,"0"0"-43,0 0-39,0 0-7,0 0-13,0 0 19,-28 82 2,22-42 9,-1 4 9,0-4-11,3-2 4,-2-3-12,1-7 6,2-2-6,2-5 0,1-4-56,0-6-60,3-6-52,9-5 7</inkml:trace>
  <inkml:trace contextRef="#ctx0" brushRef="#br0" timeOffset="43482.0863">28812 7588 147,'0'0'135,"0"0"-32,0 0-23,0 0-70,0 0 51,0 0-29,73-71-14,-61 71-18,3 6-5,-5 14 4,-2 6-6,-6 5 7,-2 1 0,-5 1 0,-16 0-14,-8-4 4,-2-4-1,0-4-19,4-6 16,8-5 7,8-6 3,5-3 8,6 1-4,0 1 0,0 5-31,6 2 15,14 4 16,10 2 20,8 1 19,4-1-26,-2 0-9,-7 0 2,-7 0-3,-9 4-6,-5 2 3,-5 4-6,-3-2-15,-4 0-86,0-4-37,0-6-43</inkml:trace>
  <inkml:trace contextRef="#ctx0" brushRef="#br0" timeOffset="43836.3413">29300 7711 68,'0'0'287,"0"0"-254,0 0-4,0 0 3,0 0-15,0 0-17,-9 25 1,6 12 58,-3 7 8,1 1-35,2 0-19,-1 2-9,4-2-2,0-3 0,0-6 2,0-5-8,0-8 0,0-4-84,0-6 2,0-7-97,0-6-92</inkml:trace>
  <inkml:trace contextRef="#ctx0" brushRef="#br0" timeOffset="44148.827">29333 7764 39,'0'0'99,"34"-78"-88,-10 40 16,3 7 28,-3 6 25,-7 9 13,-5 6-10,-4 3-57,0 7 0,3 0-26,3 0-3,2 17-1,-1 6 4,-2 4 2,-5 1-2,-7 1 0,-1-1 0,0 0 5,-9-3 8,-8-2-13,-6-4-6,-2 1 1,-7-2-30,-3 0-57,-1-4-122</inkml:trace>
  <inkml:trace contextRef="#ctx0" brushRef="#br0" timeOffset="45424.41">29934 7695 99,'0'0'81,"0"0"-19,0 0-10,0 0 10,0 0 8,0 0-17,-46-39-33,31 39-20,-4 0 2,-3 10-10,-3 10 7,-2 5 1,2 9-3,1 0 5,6 4-2,3 0 3,8-2-1,4 1 7,3-1-8,0-3 2,3-1 4,13-8-7,4-4 0,2-6 8,8-7-3,6-6 12,4-1-8,5 0-2,-5-15 3,-4-9-9,-8-6 1,-6-6-1,-8-4 2,-5 0-3,-9 1 2,0 3-4,-9 0 2,-11 1 0,-3 5 0,-1 3-4,3 7-66,4 8-50,7 3-109</inkml:trace>
  <inkml:trace contextRef="#ctx0" brushRef="#br0" timeOffset="45933.6588">30492 7727 149,'0'0'90,"0"0"-58,0 0 16,0 0 48,-27-89-43,12 78 10,-1 5-28,1 2-35,-3 4 1,4 0-3,0 3-7,3 11 7,-1 8-5,5 5-5,2 1 11,4 6-5,1 0 2,0-1 2,9 2 4,9 0-1,1-2-1,0-3 0,-1-3 0,-6-3 0,-3-3 0,-5-3 0,-4-1 2,0-4 3,-13 1 2,-10-2-1,-7-2 5,-3-1-2,-2-3-7,6-3 0,2-3 1,6 0-6,1 0-61,7-4-71,4-6-22,8-6-56</inkml:trace>
  <inkml:trace contextRef="#ctx0" brushRef="#br0" timeOffset="46246.1447">30619 7692 238,'0'0'102,"0"0"-48,0 0-3,0 0-34,0 0-16,0 0 4,64-3-1,-28 3 2,-2 0-6,-7 0-3,-6 4 0,-5 1-113,-2 0-27,-7-5-51</inkml:trace>
  <inkml:trace contextRef="#ctx0" brushRef="#br0" timeOffset="46464.8806">30760 7718 154,'0'0'34,"0"0"-24,0 0-10,-22 84 52,19-57 11,3 2-18,0-4-18,0 1 5,0-1-8,0-1-16,0 0-1,0 1 2,0-3 7,0-1-16,0-3-60,0-6-124</inkml:trace>
  <inkml:trace contextRef="#ctx0" brushRef="#br0" timeOffset="46636.7468">30599 8108 468,'0'0'0,"0"0"-72,0 0 72,0 0 26,0 0-5,105 0-8,-62-5-13,0 0 3,-5 2-6,-4 3-4,-3 0-133,-1-1-91</inkml:trace>
  <inkml:trace contextRef="#ctx0" brushRef="#br0" timeOffset="47013.75">31192 7737 298,'0'0'90,"0"0"-41,0 0-33,0 0 38,0 0 8,0 0-55,53-18-6,-17 15 1,1 1-1,-1 2 2,-1 0-3,-6 0 0,-3 0 0,-4 0 0,-7 0-10,-3 0-116,-9 2-98</inkml:trace>
  <inkml:trace contextRef="#ctx0" brushRef="#br0" timeOffset="47248.1105">31345 7737 101,'0'0'87,"0"0"-80,0 0-7,0 0 30,-31 95 32,25-66 17,2-2-22,1 1-34,3 1-4,0 1 12,0 0-13,0-1-10,0-2-8,5-3-8,1-3-43,-3-3-53,0-3-71,-1-6-9</inkml:trace>
  <inkml:trace contextRef="#ctx0" brushRef="#br0" timeOffset="47544.971">31611 7750 178,'0'0'114,"0"0"-93,0 0-15,0 0 35,0 0-3,91-18-10,-67 17-6,-2-1-15,2 2-7,-4 0 0,0 0-1,-6 0-133,-6 0-110</inkml:trace>
  <inkml:trace contextRef="#ctx0" brushRef="#br0" timeOffset="47763.7082">31729 7764 270,'0'0'0,"0"0"-35,0 0 35,0 0 2,0 0 22,0 0 13,0 76 23,0-54-12,0 0-2,0 1-11,0 2-28,0 0 4,0 0-11,0 3-59,0-6-158</inkml:trace>
  <inkml:trace contextRef="#ctx0" brushRef="#br0" timeOffset="47951.1972">31615 8160 154,'0'0'0,"0"0"-11,0 0 11,0 0 65,0 0 8,0 0-28,94 3-7,-71-4-14,2-4-14,2 0-10,-2 0-64,-1-3-189</inkml:trace>
  <inkml:trace contextRef="#ctx0" brushRef="#br0" timeOffset="48585.6949">32166 7760 198,'0'0'65,"0"0"-14,0 0-18,0 0-31,0 0-4,-92 8 0,70 18 2,0 4 7,0 2 38,5 1-5,6 0-24,3 0 5,8-1 1,0-3-22,9-4 0,12-2 2,4-7 2,5-7 52,6-4 3,1-5-27,-1 0-3,1-14-19,-7-7 10,-7-7 1,-3-4-5,-4-4 19,-3-4-35,-6 3-7,-2-1 5,-5 4 2,0 1-18,-6 4-34,-10 5-5,0 7-35,3 9-64,0 5-103</inkml:trace>
  <inkml:trace contextRef="#ctx0" brushRef="#br0" timeOffset="49023.1717">32646 7747 232,'0'0'93,"0"0"-93,0 0-20,0 0 20,-22 90 18,11-53 14,1 2-3,3-1 4,2 1-10,2 0-15,-1-4 5,1-5-7,0-6-3,-2-8 8,3-5-11,2-5-25,0-6-145,0 0-92</inkml:trace>
  <inkml:trace contextRef="#ctx0" brushRef="#br0" timeOffset="49460.6505">32645 7725 205,'0'0'31,"0"0"18,0 0 9,0 0 8,0 0 34,0 0-60,0 4-40,9 21-27,4 6 27,-2 4 7,-1 3-4,2-1 1,-5 1-4,1 1 0,1 0 12,-3-1-11,0-4 1,0-4-2,0-7 0,-2-8 5,2-4-5,-3-5 0,-1-3-1,-1-3 2,-1 0 3,6 0 26,5-12 81,5-11-37,2-10-62,-2-8-1,0-5-5,0-2-2,-4-1-7,-1 4 3,-3 6 0,-5 3-5,0 5-15,-3 6-21,2 6-29,1 5-75,-2 8-53,3 5 1</inkml:trace>
  <inkml:trace contextRef="#ctx0" brushRef="#br0" timeOffset="50299.3975">33000 7992 60,'0'0'60,"0"0"30,0 0-29,0 0 7,0 0-6,0 0-31,82 7-10,-64-10-18,-5-6 2,-1-2 8,-6-1-12,-1-1 4,-5-1 4,0 0-6,0 1-2,0 4-1,-5 2 0,-8 2 0,-4 5-7,-4 0 1,1 13 6,3 7-11,2 6 8,6 1 2,5-5-12,4 2 10,0-4-19,0 0 11,17-2 11,3 0-47,7-6-65,3-3-96</inkml:trace>
  <inkml:trace contextRef="#ctx0" brushRef="#br0" timeOffset="50777.8703">33397 8048 273,'0'0'89,"0"0"-30,0 0-7,0 0 27,0 0-31,0 0-48,-67-16-3,45 32-1,5 0-1,5 2 3,2-2-15,2 1 17,3-3-4,5-2-9,0-2 2,9-2-15,11-2 26,5-6 12,5 0 2,4 0-14,2-14-3,1-7-1,-7-6 4,-1-8 2,-10-4 4,-6-5-6,-3 1 2,-3 1 10,-4 3 21,-3 5 6,0 5 23,0 4-40,-9 7 21,6 8-29,0 7-14,3 3 16,0 0-16,0 12-7,0 12-22,-2 12 20,2 9 8,-4 1 1,-1 3 0,2-1 5,2 0-5,1-1-4,3-8-39,21-6-47,10-9-78,5-10-223</inkml:trace>
  <inkml:trace contextRef="#ctx0" brushRef="#br0" timeOffset="53028.6853">2182 10307 401,'0'0'113,"0"0"-74,0 0 16,0 0-8,0 0-22,0 0 16,-22-31-15,13 24-1,-4-2-24,-1 1 1,-5 1-2,-2 0 2,-3 3-2,-1 1 0,-1 2 1,4 1-8,-4 0 4,1 0-1,0 6 0,1 6-7,3 3 7,2 4-11,5 3 4,4 2 8,8 2-5,2 2 0,8-1 0,16-2 3,7 0 3,5-3-3,7-2 4,0 1-4,0-3 6,-7 0-1,-9 2 3,-6-2-1,-8 0-4,-8-2-2,-5 2 4,0-3 3,-19 0-3,-8-2 8,-9-2-4,-1-1 0,-5-3 5,-3-3-4,0-2-1,1-2-1,0 0-3,4 0-10,3 0-44,9-5-60,8-2-72,8-5-119</inkml:trace>
  <inkml:trace contextRef="#ctx0" brushRef="#br0" timeOffset="53539.676">2497 9983 351,'0'0'108,"0"0"1,0 0-39,0 0-35,0 0-14,0 0-18,0-25-3,0 43-15,0 17 11,0 18 3,-1 14 2,-4 4 1,-1 2 5,3-4-4,-1-6 8,4-5-8,0-7-3,13-9 4,5-7-4,6-10 0,7-8-6,1-9 6,-1-6-21,-1-2-31,-2-7-18,-4-14 5,-3-7-97,-11-4-59</inkml:trace>
  <inkml:trace contextRef="#ctx0" brushRef="#br0" timeOffset="53789.6626">2327 10331 413,'0'0'61,"0"0"-61,0 0-2,92-44 2,-56 30 4,2 2 0,5 2 15,3 1-16,2 3 0,3 3-6,-5 3-77,-6 0-160</inkml:trace>
  <inkml:trace contextRef="#ctx0" brushRef="#br0" timeOffset="55081.3749">3149 10364 89,'0'0'79,"0"0"-29,0 0 26,0 0-28,0 0 18,0 0 1,-40-68-43,28 63 9,0 1 3,-2 4 17,-3 0-53,-4 0-7,-2 3 7,-5 9-4,6 3-2,-2 1 6,6 4-3,3 0-3,6-1 0,9 1-1,0-2 4,0-3-7,14-1 6,6-4 1,1-2-11,7-2 10,1-6-4,-2 0-2,5 0-21,-4-6 11,-5-6-10,-5-1 7,-6 0 23,-4-1 4,-3 1 10,0 1 12,-2 1-18,-3 4 6,0 2-9,0 3-5,0 2 1,3 0-2,0 0-31,3 7 23,3 8 9,0 3 2,1-2 0,2 1-2,0-2 0,2-3 2,5-4-2,3-4-2,5-4-2,6 0-33,1-7-23,1-13-13,-4-6 21,-3-1 29,-4-6 23,-4 2 19,-6-7 38,-3-1 52,-2-3-23,-6-4-20,-3 3-42,0 2-2,0 4 10,-6 5-11,-3 7-11,3 5 9,0 8 12,0 4-13,3 7-2,2 0-6,1 1-10,0 0-7,0 19-9,0 15-2,1 10 14,8 7 4,-3 0 0,3 1 2,0-4 1,1-8-4,1-2 1,-2-6 0,4-6 1,2 2-1,1-4 0,1-2-3,2-2 5,-2-3-2,5-7 0,-1-2 2,0-5 1,-2-3-3,2 0 0,0 0 1,-3 0-1,-2-7-20,-2-7-12,-2-3-14,1-5 27,-2-4-13,-4-1-11,0-2 19,-5 7 11,-2 2 13,0 10 2,0 2 37,-3 5 26,-7 3 3,-2 0-44,-3 13-24,1 10-1,1 3 1,1-1-2,9 2-3,3-4 4,0 0-6,0-2 2,18-8 1,0-1 4,10-10-21,5-2 13,7-2-10,2-16-42,-3-3-131,-5 4-167</inkml:trace>
  <inkml:trace contextRef="#ctx0" brushRef="#br0" timeOffset="55575.0318">3201 10199 239,'0'0'127,"0"0"-127,0 0-9,0 0 7,0 0 3,94-11-1,-50 9 29,8-3 21,3 1 10,8-3-34,2-3-16,1 0 5,4 1-15,-6 2-67,-16 0-231</inkml:trace>
  <inkml:trace contextRef="#ctx0" brushRef="#br0" timeOffset="57232.2323">5536 10296 266,'0'0'217,"0"0"-186,0 0-16,0 0 4,0 0 5,0 0 6,-3 0-11,3 0-18,0 0-2,0 0-9,9 0 10,10 0 0,7 0 6,4-7 8,3-6-14,-2 0-4,-4-2 2,-3 0-9,-8 1-8,-7 2 4,-6 0 7,0 0 8,-3 3-2,0 3 5,0 1-3,0 2 6,0 3-6,-3 0 7,-3 0-6,1 8-1,-3 10-5,2 6 3,3 0-5,1 0 7,2-1-3,0-2 3,0-3-2,0-2 1,0-2-4,8-5 1,2-3-5,-1-3 9,6-3-2,4 0 2,4-1 6,3-16-6,3-1-4,-5-3 4,1 0 2,-4 3-2,-3 1 0,-2 5 2,-2 5-2,4 1 0,-5 6-4,2 0-5,2 0 7,-3 7-12,-3 7 12,2 1-1,-5 0 6,-2-2-1,-3 4 0,-3-2-1,0-1 10,0-4-4,0-2-5,-3-4 11,-2-2-5,2-2 17,-3 0 2,3-2-18,-1-14-2,4-5-5,0-4 6,4-3-8,16 1-4,5 2-1,6 4-16,-2 6-7,-4 8 26,-1 6-4,-6 1-7,-2 1 7,1 14 6,-3 2 0,0 1 0,-2 2 0,-3-3 1,-2 1 0,-2 0-1,-2-3 2,4-1 0,-4-2-4,5-3-48,-2-1-52,-2-4-53,-1-4-86</inkml:trace>
  <inkml:trace contextRef="#ctx0" brushRef="#br0" timeOffset="57482.2202">5903 10011 609,'0'0'5,"0"0"-5,0 0-78,0 0-216</inkml:trace>
  <inkml:trace contextRef="#ctx0" brushRef="#br0" timeOffset="59039.5409">7798 9804 132,'0'0'106,"0"0"-12,0 0-9,0 0-9,0 0-7,0 0-39,0-14-30,0 29-10,0 12 3,0 9 7,-3 5 10,0-1-6,0 1 7,3-3-10,-3-3 12,3-2-11,-3-2 0,0-1 8,-3-3-4,2-4-2,1-2-4,-2-6 3,2-3-1,0-3-2,2-4 0,1-4 3,0-1-3,0 0 7,0 0 7,0 0-8,0-16 53,0-5-59,3-5 0,6 0 0,4 5 0,-1 3 0,6 5-1,0 5-3,1 7 0,2 1 0,2 0 1,-1 6 3,0 10-8,-4 4 8,-2-1 0,-5 4 1,-6-3-4,-5-1 1,0 1-12,-17-4-3,-8 1 7,-1-3 5,-2-4 4,3-1 1,2-3-6,1-1 6,3-1-6,5-2-63,2-2-47,5 0-147</inkml:trace>
  <inkml:trace contextRef="#ctx0" brushRef="#br0" timeOffset="59445.7738">8498 9784 336,'0'0'39,"0"0"0,0 0 25,0 0-16,0 0-4,0 0-19,-42 47-25,18 1-1,-1 8 1,-2 6 2,-6 2 1,3 2-3,-1-1 0,1-3 8,8-5-8,2-3 0,4 1-3,4-5 5,2-1-4,1-6-7,-2-5-58,5-8-35,-3-4-41,5-9 22</inkml:trace>
  <inkml:trace contextRef="#ctx0" brushRef="#br0" timeOffset="60128.6347">8604 10136 112,'0'0'17,"0"0"-16,0 0 10,0 0 58,-33 89 20,25-60-49,-1 1-14,3-3-12,2-3-3,4-3 1,0-3-12,0-3 2,10-4-5,4-7 0,4-4 3,5 0 15,5-13-5,3-10-10,0-2-13,-4-4-64,-8 4 55,-10 0 7,-7 6 15,-2 2 4,0 4 10,0 7 32,0 3 2,0 3 9,-2 0-20,1 1-37,1 17 0,0 5 0,0 1 1,0 1-1,3 0-2,12-3 2,0-2 7,1-5 4,1-5 12,2-4 1,6-4-14,2-2 20,3 0-20,-6-15-3,1-3 9,-9-2-7,-8-2 27,-3-3 6,-5-2-16,0-3-7,0 0-19,-5-3 4,2 1-12,0 5-14,3 5-94,0 7-7,-3 6-68,-3 4-120</inkml:trace>
  <inkml:trace contextRef="#ctx0" brushRef="#br0" timeOffset="66984.7957">12384 10070 29,'0'0'52,"0"0"-35,0 0 7,0 0 28,0 0 11,0 0-2,0 0-14,11-48-15,-4 41 8,2-1-20,2 1 10,3-3-19,3 1-2,2 0 15,-1 0-15,0 2-5,0 0 4,-2 5-1,4 0-7,0 2 0,2 0 0,1 0 0,0 11 0,-4 4 0,-1 1 0,-6 4 0,0 2 0,-6 4 0,-5 2 2,-1 3 8,0-1-8,-10 0 1,-8-2 0,-1 0-3,-4-1 2,-2-2 3,-2 1 3,0-2-2,2-4-6,5-1 0,1-4-3,7-6-7,2-2 4,7-5 6,3-2 0,0 0-3,0 0-11,0 0 2,4-12 11,11-6 2,7-4 2,-1-4-3,5-1 0,2-3 4,2-3-3,1-2 1,2-3 5,-2 4-3,-1-1 8,-3 1 5,-5 3 4,-4 3-7,-3 4-14,-4 5 0,-5 5 3,-5 3-1,1 6 3,-2 3-4,0 0 15,0 2 20,0 0-30,-8 0 5,-4 12-11,-4 8-2,2 4 1,-2 7-1,1 5 2,-3 4-2,0 4 2,0 1 0,2-2-1,9-5 1,5-5-2,2-8-1,3-4-7,18-4 6,4-6 3,6-5 1,5-6-11,8 0-37,5-5-64,1-11-176</inkml:trace>
  <inkml:trace contextRef="#ctx0" brushRef="#br0" timeOffset="68526.484">14352 10040 111,'0'0'121,"0"0"-70,0 0 2,0 0 6,-43-78 12,23 67-39,1 2-14,4 3 2,-3 1 4,2 4 1,-2 1 13,0 0-38,-3 3 2,-3 13-3,-1 9 1,1 5-3,-2 5 2,3 1 1,0 3 0,5-1 0,7-6-3,6-3-4,5-4 1,0-5-4,8-3 6,8-3-1,-1-6 2,7-5 2,2-3 1,7 0-6,2-7-4,2-11-8,-4-3-7,-4-2 1,-7-1 17,-4-2 3,-3 2 4,-4 1 6,-2 2-5,-2 5-1,-4 7 2,-1 6 5,0 3 64,0 0-45,0 2-26,0 13-7,2 6 6,4 1 1,1 1 0,1-2 1,1-3-2,4-1 1,2-3 0,1-4-6,4-4 6,1-5-1,2-1-10,3 0-22,1-3-1,-2-11-10,2-4 7,1-4 15,-1-2-7,2-1 22,-4 0 7,-7 5 1,0 7 33,-8 5 3,-4 4 18,3 4-12,0 0-43,7 0-4,-1 12 2,3 5 4,-3 1 0,-4 3-2,-4 0 0,-4 0 4,-3 0-3,0-3 3,-3-3 4,-6-4-2,5-5 7,1-2-9,1-2-3,2-2 11,0 0-1,0-9 17,0-15-1,16-7-24,4 0-5,2-1 2,5 4 0,-5 4-1,1 4 4,-4 5-3,-1 6 0,-4 6-2,-4 3 1,2 0-20,0 14 12,0 2 9,1 4 3,-2 1 0,2 0-3,1 0 1,0 0 2,0 2-3,-2-2-3,3-2-2,0-1-69,0-3-23,-2-3 1,3-4-67</inkml:trace>
  <inkml:trace contextRef="#ctx0" brushRef="#br0" timeOffset="69490.5872">15617 10109 242,'0'0'46,"0"0"-15,0 0-26,0 0 5,0 0-8,-85-57 44,67 56 28,-3 1-32,-2 0 9,0 1-48,-4 14 1,0 6-5,2 5 1,0 1 0,5-3 4,5-1-4,9-4-6,6-1 0,0-5-6,0 1 8,8-5-7,7-2-6,3-3 15,2-4 4,4 0 8,1 0 1,-5 0-10,-2 0 8,-4-8-8,-4-4-1,3-4 13,1-7-2,-1-2 0,-2-6-4,-2-2-2,-1-3 3,-3-6-5,7-3 10,1-7 15,1 2-21,2-2-3,-7 4 0,-1 4-2,-5 7 12,-3 6-2,0 6 11,0 10 3,0 7-12,-2 6 2,1 2-16,-4 2-3,-2 30-2,-5 16 5,0 16 0,1 5 5,8-1-5,1-4 0,2-4 0,0-7 1,13-8-3,2-6 2,3-5 0,2-11-7,-1-4 8,0-6-1,-2-7 0,2-1 0,0-5 0,2 0 0,3-2-1,0-11-10,-4 1-8,-3-2 0,-6 2-5,-3 3 24,-2 3 1,-4 2-1,-2 2 4,0 2 20,0 0-9,0 0 1,0 0-7,0 0-8,0 0 19,0 0-14,0 0 1,0 0-4,0 0-3,1 0-5,-1 0-6,2 0 11,-1 0-9,1 0-4,-2 0-5,0 5-18,0 1-43,0-2-87,0-2-100</inkml:trace>
  <inkml:trace contextRef="#ctx0" brushRef="#br0" timeOffset="70765.011">17048 10090 296,'0'0'27,"0"0"-27,0 0-10,0 0 9,0 0-3,0 0 8,3 33 3,7-29 46,1 0-23,4-3-5,3-1-9,6 0-7,4 0 8,5-3-7,0-9 4,3-3-1,-4-4-7,4-3 3,0-5-2,0-7 0,1-6 5,-1-3-11,-5-7-1,-4-1 0,-6-2-2,-8-1-5,-4 3-6,-6 3 13,-3 4 8,0 5-6,0 4 17,-12 5 5,3 3-6,2 9 5,2 4-6,0 7-9,2 4 31,1 3-39,0 0 8,2 0-8,-3 3-5,-3 21 2,-4 14-1,-3 9 8,2 9-4,2 6 0,0 5 0,3 0 5,0 1-5,-1 1 4,0-3-4,2 2 3,2-3 16,1-1-10,2-5 4,0-3-1,0-5-9,3-3 2,12-3-5,2-1 0,2-6-3,-1-4 5,0-4-4,-2-6 4,-4-7-4,-3-5 1,-3-5-27,-2-5 7,-4-2 6,0 0 15,0-10 4,-5-10-4,-9-6-4,-5-2-3,-2-4-11,-5-1 0,1 2 17,1 2-12,5 3 11,1 5 2,6 5 4,5 2 4,4 1 22,3-1-23,6-1-7,22-3-6,15-2 4,7-2 0,5 1-18,0 3-60,-6 4-36,-10 5-80,-8 2-61</inkml:trace>
  <inkml:trace contextRef="#ctx0" brushRef="#br0" timeOffset="72496.3794">17505 10442 7,'0'0'38,"0"0"3,0 0 14,0 0-29,0 0 24,0 0-15,0 0 1,0-18-19,0 18-10,0 0 0,0 0-6,0 0 4,0 0-10,0 0 5,0 0-11,0 0 8,0 14 1,0 0 2,0 6-2,0 1 5,0 0 0,0 2-3,4-1 0,-1 2 0,-2 0 1,-1 4-1,0-3 0,0 2 2,0-2 4,0-2-6,3-3 0,0 1 7,2-3-6,1-1 4,0-2-3,1-3 0,-2-2 2,1-1-2,-3-1-2,-2-4 3,2 1-3,-3-2 0,2-2 0,-2-1 1,0 0 4,0 0 2,1 0 7,1 0 86,3-7-43,0-8-56,0-2-1,-1-2 3,1-1-2,-2-4 1,-2-3-2,1-2 5,-1-4-5,-1-1 0,0-2 0,0-3-1,0-2-3,0 3-10,0 1-5,-6 3 4,-4 6-2,-4 3 9,4 8 7,-2 3-5,2 3 4,0 6-68,1 0-64,3-1-73</inkml:trace>
  <inkml:trace contextRef="#ctx0" brushRef="#br0" timeOffset="73449.4516">18307 9509 247,'0'0'83,"0"0"27,0 0-70,0 0 4,0 0-20,0 0-16,-64 39-16,33 8 6,-5 16 2,-3 12 3,0 5 11,2-2 12,10-6-19,6-7 0,11-8 3,4-7-10,6-8-2,0-7-3,18-9 0,13-6 5,11-5-1,9-7-10,5-7-22,5-1-41,1-4-129</inkml:trace>
  <inkml:trace contextRef="#ctx0" brushRef="#br0" timeOffset="74162.5701">18474 9903 170,'0'0'58,"0"0"9,0 0-29,0 0 13,0 0 11,0 0-32,63-74 14,-39 69-22,-2 1 1,2 4-12,-2 0-10,-2 9-1,-5 12-3,-5 7 3,-3 3 7,-7 2-7,0-1 5,0-2-1,-5-5-2,-9 1 3,-3-3-5,-2-5 6,3-5-2,6-4-3,5-4 6,3-5-7,2 0 1,0 0-3,2-8 2,18-13 0,5-6 4,5-6-4,1-1-2,-3-3 2,-4 2 0,-3 6 0,-7 3 0,-7 8 0,-2 8 4,-5 3 4,0 7-6,0 0 14,0 9-16,-12 17 0,-2 6-3,4 4 3,4-3-6,6-3 3,0-3-6,4-4 5,14-7-3,6-4-41,0-6-33,6-6-53,0 0-120</inkml:trace>
  <inkml:trace contextRef="#ctx0" brushRef="#br0" timeOffset="74428.1799">19158 9518 400,'0'0'67,"0"0"-40,0 0 4,0 0-31,0 0-17,0 0 17,20 102 74,-11-45-40,-2 2-6,0-1-7,-3-3-16,-4-4-2,0-4-3,0-2 2,-16 0-3,-11-3 1,-4 0-63,-7-1-16,-4-5-43,-4-4-44</inkml:trace>
  <inkml:trace contextRef="#ctx0" brushRef="#br0" timeOffset="75859.9993">21177 9896 153,'0'0'102,"0"0"6,0 0-37,0 0-13,0 0-15,0 0-27,0 0 51,-80-50-61,55 50-3,-3 0-6,-5 1-5,-3 13-27,4 1 28,3 1-12,3 2 10,8 2 8,5-1-5,5 0 6,7-1-12,1-2-3,0 0 14,9-3 1,7-1-6,2-3 2,8-4-6,2-2 10,6-3 0,2 0-8,3-2-13,-2-13-9,0-5-13,-2-2-12,-7-2-9,-4 3 27,-9 4 26,-6 6 11,-6 6 28,-3 5 49,0 0 19,0 4-96,0 14 3,-6 8-6,-3-2 3,6-1 0,3-4 11,0-2-5,0-6 9,3 0-2,12-4 0,1-2 12,5-2-15,4-3 1,2 0 1,1-4-11,-2-8 3,-4 0-4,-4-2 0,-1-2 2,-1-4-2,1-1 0,-1-3 0,1-3 3,-3 4-3,-3 4 3,-4 5 3,-1 5 21,-1 3 4,-2 3-12,0 2-12,0 1-7,3 0-8,7 8-3,4 10 11,5 3 14,3 2-13,-1-3-1,-3 0 6,-3-4-5,-8 0-1,-5-1 0,-5 1 1,0 0 4,-11 4-5,-16 1-45,-11 1-13,-11 1-34,-7-4-28,2-2-28</inkml:trace>
  <inkml:trace contextRef="#ctx0" brushRef="#br0" timeOffset="93364.0684">8211 12609 10,'0'0'59,"0"0"28,0 0-26,0 0 30,0 0-14,0 0-6,0 0-27,0 0-35,-24-22 24,24 22-16,-1 0 4,1 0-2,-2 0-18,2 0-1,-3 0-3,0 17-7,-2 12 6,0 17 8,-1 6-4,3 12 2,3 8 2,0 4-8,0 3 3,0-1 1,6 1 2,3-3-2,1-1 0,-1-7 2,6-9-2,5-9-2,2-10-6,9-7 8,4-7-5,4-9 7,4-7-2,-3-10 0,5 0 1,-2-4 12,2-19-11,1-9-2,-3-7 13,2-7-7,-3-9-2,-6-3-4,-8-4 7,-7-6 7,-6-1 18,-5-3-14,-7-4 5,-3 1-14,0 3 4,0 6-3,-10 9 2,1 6-5,4 11-7,2 9 0,3 8-5,0 15-37,0 8-86,0 0-242</inkml:trace>
  <inkml:trace contextRef="#ctx0" brushRef="#br0" timeOffset="94858.8861">9095 13552 22,'0'0'141,"0"0"-71,0 0-66,0 0-4,0 0-5,0 0 3,-2 3 4,2-3 7,2 0 7,5 0 33,0 0 16,2 0-27,2 0-18,2 0 4,-1-8-12,3-1-7,-3-1 7,1-5-5,2-2 9,-1-4-13,5-3-3,-1-2 7,-6-2-7,-3-3 1,-3 2 9,-5-3-7,-1-1 29,0 3-14,0-1-3,0 2 1,3-2-16,-1 3 4,2 0-4,-1 6 1,-1 4 4,-1 4-4,-1 7-1,0 1 10,0 6-5,0 0 8,0 0-13,0 0-3,0 0 3,0 18-7,-3 13 7,-1 16 9,1 13-9,1 10 0,2 6 0,0 6 3,0-2-1,0-4-2,0-2 0,0-5 4,2-1-4,4-5 0,1-3 13,1-3-10,2-1 9,-2-3-8,-1-2-4,3-5 5,-2-12-5,1-5 0,0-13-1,-2-6-4,-1-5 2,-1-5 0,1 0 3,3-15 6,3-20 15,0-13-21,-2-6-7,-7-1-18,-3 2 18,-5 5-7,-17 2 0,-6 6 9,-5 0-26,-3 9-15,-1 5 38,4 5 8,9 6 4,5 4 2,11 1 7,8 0 4,3-4-9,29-4-8,13-4-5,10-2-2,4-2 0,1 3-33,-2 5-1,-1 5 4,-6 2-29,-7 4-120</inkml:trace>
  <inkml:trace contextRef="#ctx0" brushRef="#br0" timeOffset="104984.8048">11113 12348 6,'0'0'53,"0"0"-24,0 0 17,0 0 11,0 0 10,0 0 13,0 0-23,6-14-9,-6 14-18,0 0-14,0 0-16,0 12 2,-8 4-2,-2 7 2,-2 6-2,0 6 0,-3 5 5,2 10-4,-5 8-1,-2 9 0,-3 9 2,-6 12-2,1 5 0,-2 5-1,2 3-1,4 0 4,1 2 1,3 1-3,0-4 22,5-9 9,4-8-14,8-6-10,3-6-6,1-2 5,21 6-12,10 6 6,7 7-5,10-2 5,7-8-6,5-9 6,2-3-1,0-3 2,-4-4-2,-2-6-42,-1-8-42,-3-12 0,-1-12-15,-5-15-44</inkml:trace>
  <inkml:trace contextRef="#ctx0" brushRef="#br0" timeOffset="105907.3209">11546 12721 132,'0'0'126,"0"0"-29,0 0-25,0 0-3,0 0 12,0 0-5,-15-17-59,15 23-17,-3 23-5,1 17 4,-2 13 2,1 5 7,1-3-7,1-3 0,-1-8 2,2-3-1,0-3-1,0-5-1,0-3-1,0-3-2,0-4-7,5-5-48,1-8-45,6-6-83,-3-10-49</inkml:trace>
  <inkml:trace contextRef="#ctx0" brushRef="#br0" timeOffset="106391.6691">12086 12770 142,'0'0'94,"0"0"-17,0 0-5,0 0-1,0 0-25,0 0-46,-73 44 0,49 0 9,3 6-8,3 0 7,7 1 7,7-8-10,4-5 16,0-7-17,9-7-2,15-4-4,0-6 2,3-6 0,1-3 7,0-5-4,1 0 16,-4-15 18,2-9-8,-6-5-11,-5-1-15,-8-5 4,-5 1 8,-3-1-11,-2 1 1,-14-1-5,-7 5-5,-3 4 2,0 7-43,1 4-57,5 7-65,3 4-132</inkml:trace>
  <inkml:trace contextRef="#ctx0" brushRef="#br0" timeOffset="106896.6621">12471 12669 219,'0'0'58,"0"0"14,0 0-8,0 0-37,0 0-27,0 0-3,0-5-11,15 13 13,6 6 2,1 3 3,2-2 1,-2 1-5,2-1 0,-2-1 2,1 0 0,-4-3 4,2 0-3,-6 1-3,0 0 7,-5 0-7,-5 5 0,-2 5 0,-3 4 3,0 4 14,-8 3-4,-10 0 1,-6 2 23,-2 1-8,-6 0-15,1 0-4,0 0-9,1-1 1,5 0-2,2-2-60,5-5-84,2-5-152</inkml:trace>
  <inkml:trace contextRef="#ctx0" brushRef="#br0" timeOffset="107443.5054">13185 13002 148,'0'0'103,"0"0"-28,0 0-10,0 0-15,0 0 9,0 0-39,0 0 4,-6-10-24,26 8 2,9 1 8,10-4-8,8-2 3,6-4 1,4 1-5,3-3-1,-4 5 0,-6 0-49,-6 3-44,-11 4-111</inkml:trace>
  <inkml:trace contextRef="#ctx0" brushRef="#br0" timeOffset="107693.4924">13373 12813 293,'0'0'44,"0"0"41,0 0-58,0 0-27,0 0-10,0 0 10,-13 98 0,13-62-3,0-2 3,0-2 5,4-2-5,7 0-1,4-4-37,0-2-70,1-4-11,1-6-40</inkml:trace>
  <inkml:trace contextRef="#ctx0" brushRef="#br0" timeOffset="108021.6">13863 12676 435,'0'0'17,"0"0"42,0 0-48,0 0-11,0 0-23,0 0 22,0 69 1,-5-26 15,1 7-7,1 2-2,1-3 8,1-4-10,1-4-1,0-3-2,0-6 1,0-1-4,0-4-28,1-3-63,2-3-46,0-8-47</inkml:trace>
  <inkml:trace contextRef="#ctx0" brushRef="#br0" timeOffset="108422.7382">14131 12734 534,'0'0'88,"0"0"-88,0 0-20,0 0 1,0 0 19,-9 106 7,2-67-7,7-2 5,-3-2-5,3-5 0,0-2 1,0-5-1,0-3 0,0-1 0,1-3-89,8-4-52,0-6-76</inkml:trace>
  <inkml:trace contextRef="#ctx0" brushRef="#br0" timeOffset="108938.3362">14380 12654 167,'0'0'85,"0"0"-11,0 0-67,0 0-7,0 0-1,0 0-1,24-4 2,-4 12 10,2 2 18,3 1 6,2 0-20,0 2 0,-3-3-2,0 4-7,-3-3 2,-1 2-3,-1-1-3,1-1 3,-3-3-1,-1 0-3,-4 0 2,-3-3 2,-2 2-3,-5-1 0,3 4-1,-5 4 39,0 2-4,-2 5-4,-16 3-13,-6 2-12,-6 3 5,-7 3-9,0 0 3,-5 4-10,-4 0-67,1 2-14,-3-3-63,7-4-132</inkml:trace>
  <inkml:trace contextRef="#ctx0" brushRef="#br0" timeOffset="110308.6621">11516 13648 45,'0'0'73,"0"0"-12,0 0-21,0 0 54,0 0-30,0 0-28,0-7-21,0 7-15,4 0-9,16 0 9,8 0 1,12 0 0,14-5 0,13-2 0,6 1 3,5-1-4,-3 4-1,-3 0 1,-1 3 0,0-1 1,4 0-1,-5-2 1,6-1-1,0 0 0,2-1 0,4 0 0,3-2 2,4 1 1,10-1-3,7-1 1,10-2-3,7-3 2,0 0 0,-2 1 0,-5 1 1,-6 3 0,-8 0 15,-5 0 26,-6 3-20,-4 0-21,-6 3 0,-6 2 2,-10 0 0,-13 0-1,-13 3-2,-13 4-4,-9-2 3,-8 1 1,-2-2-43,-7-1-44,0-3-98,-13 0 3</inkml:trace>
  <inkml:trace contextRef="#ctx0" brushRef="#br0" timeOffset="111196.6376">12817 13993 162,'0'0'100,"0"0"-57,0 0-36,0 0-7,0 0-3,0 0-5,-3 45 8,3-8 12,0 9 14,0 3 25,-2 4-2,-4 0-25,0-2 7,1-3-16,0-1-3,1-4 9,-1-2-14,2-5-3,0-4-2,3-4-2,-5-3 8,1-6-8,-2-6 10,0-2 44,2-7-26,-1-1-3,-2-1 2,-7-2-7,-1 0-3,-5-6-16,-1-9-1,3-3 0,-3-8-8,4-1 5,3-4-13,1-3-36,2 1-14,3 2-33,2 2-47,3 2-47</inkml:trace>
  <inkml:trace contextRef="#ctx0" brushRef="#br0" timeOffset="111601.2714">12947 14017 88,'0'0'113,"0"0"-29,0 0-10,0 0-44,0 0-29,0 0-1,47-35 0,-12 26 6,4 1-6,10 2 17,7 1-3,13-3 7,11-1-1,6 0-18,0-3 0,-4 1 1,-15 3-3,-13 3 0,-14 3-79,-13 2-32,-13 0 6,-11 9-41</inkml:trace>
  <inkml:trace contextRef="#ctx0" brushRef="#br0" timeOffset="112069.9954">13162 14211 231,'0'0'203,"0"0"-130,0 0-41,0 0-31,38-83 0,-18 77 12,-1 5-12,6 1-2,-2 0 0,1 17 1,0 6-1,-4 4 2,-5 7-1,-10 0 0,-5 7-5,0 1-25,-21-1 3,-6-2-30,-3-2 57,0 0 0,0-5 1,4 0 5,2-6-4,6-5-2,8-6 0,5-4 0,5-6-2,0 0-17,13-5 19,13 0 12,15-2 8,9-16-11,11-2-9,2-2 0,-2 1-65,-6-1-130</inkml:trace>
  <inkml:trace contextRef="#ctx0" brushRef="#br0" timeOffset="112991.8219">14995 12535 214,'0'0'53,"0"0"35,0 0-22,0 0-2,0 0-24,0 0-29,-15-19-11,25 34-16,10 17 14,5 14 2,2 14 0,0 16 11,-3 10-11,-3 4 7,0 2 10,-5-2-8,-2 5 9,-8 3-13,-6 4-5,0-1 7,-6-6-3,-17-6 2,-8-5-6,-3-3 4,-7-1-9,-3 3-40,-3 1-18,0-4-7,-1-2-65,-3-11-35</inkml:trace>
  <inkml:trace contextRef="#ctx0" brushRef="#br0" timeOffset="114159.0356">15699 12886 89,'0'0'67,"0"0"7,0 0-21,0 0 28,0 0-3,0 0-45,-19-7-25,16 36-5,-2 11-3,1 8 13,1 6 8,-4 5 6,1 3-7,-2-2 8,-1-1 0,2-4-21,1-5-3,1-5 1,2-6-5,0-4 0,0-5-1,2-4-15,1-8-86,0-8-55,0-8-126</inkml:trace>
  <inkml:trace contextRef="#ctx0" brushRef="#br0" timeOffset="114732.5306">16120 13097 70,'0'0'109,"0"0"-33,0 0-16,0 0-11,0 0 24,0 0-47,-27-33 14,14 48-40,-2 14 0,-2 7-1,4 7 1,0 6 0,4 0-2,2 1 5,4-5 1,3-7-4,0-8-1,17-9-3,5-6 4,7-9 0,0-6 34,4 0-8,3-6 4,-1-15-9,-3-6-11,-5-2 9,-11-1-3,-8 0 1,-8 2 4,0-3 2,-6 0-16,-13 0-7,-2 3-7,-2-1-17,3 4-57,3-1-39,4 2-130</inkml:trace>
  <inkml:trace contextRef="#ctx0" brushRef="#br0" timeOffset="115263.7552">16429 12909 163,'0'0'136,"0"0"-58,0 0-57,0 0-21,0 0-16,0 0 5,10 15 11,7 0 0,4 0 5,1 3 6,3 2-2,1 1-4,2 1 1,3-1 13,2-3 0,0-1-12,0-2 9,-2-1-14,0-1 7,-5-2-5,-2-1-4,-8 0 2,-8-3-2,-4 2 0,-4 3 3,0 3 1,-11 7 5,-17 9 2,-8 3 49,-10 4-29,-2 3-20,1-1-7,3 0 2,6-4-6,8-2-3,4-4-37,4-1-46,4-8-53,6-6-80</inkml:trace>
  <inkml:trace contextRef="#ctx0" brushRef="#br0" timeOffset="116852.3179">10591 12217 85,'0'0'29,"0"0"36,0 0-51,0 0-10,0 0 28,0 0-1,-24-13 3,21 13-23,0 0 18,-3 0 0,-4 2-21,-5 13-8,-6 9 0,-7 6 3,-4 7 0,-1 3-3,-1 4 2,0 4 3,2 1 3,-2 7 0,4 6 1,0 3 8,2 7-7,1 9 0,2 6 2,7 6-12,0-2 0,6-2-4,2-2 4,5 0-1,5-2 0,0-2-1,0-1 1,12 10 0,0 13 1,0 19 2,1 13 4,1 1 18,5-5-13,2-14 26,3-11 5,1-7-15,1-7-2,2-8-19,3-6 0,5-7-2,5-9-3,8-10-1,4-10 0,7-9 3,4-11 0,6-8-3,8-6-23,3-10-72,2 0-174</inkml:trace>
  <inkml:trace contextRef="#ctx0" brushRef="#br0" timeOffset="117910.1667">16942 12248 104,'0'0'40,"0"0"72,0 0-38,0 0-20,0 0-18,0 0 33,-37-25-44,37 25-14,-2 0-11,2 0-3,0 0 2,0 5-19,0 13 19,2 7 1,10 5 0,4 3 1,6 3-2,3 3 2,3 1 0,3 0-1,-1 5 0,0 4 3,-2 0-3,-1 5 2,-3 5-2,-5 4 1,-2 6 3,-5 4-2,-2 0-1,-6 1 10,-2 1-5,-2 5-3,0 2-2,-8 2 5,-8 0 0,-8 1-6,0-4 3,-1-2-2,-4-2-1,0-3 2,-4 0-2,-7 3 2,-5 1 5,-6 0-7,-3-1-11,-5-7 5,-3 0-27,1-4 8,6-11-43,5-8-95,8-17-94</inkml:trace>
  <inkml:trace contextRef="#ctx0" brushRef="#br0" timeOffset="119343.2213">18645 12942 81,'0'0'127,"0"0"-7,0 0 2,0 0-50,0 0 1,0 0-15,-7 0-32,7 0-26,0 0-1,0 0-21,15 0 15,12 0 7,12-2 11,6-6-7,2-2-4,-3 3-34,-8 4-69,-6 3-61,-11 0-61</inkml:trace>
  <inkml:trace contextRef="#ctx0" brushRef="#br0" timeOffset="119577.5803">18673 13214 179,'0'0'62,"0"0"-33,0 0-4,0 0 35,110-21-50,-77 14-4,0 4-6,-3 2-7,-7-1-129,-4 2-31</inkml:trace>
  <inkml:trace contextRef="#ctx0" brushRef="#br0" timeOffset="123144.3137">20265 12292 161,'0'0'145,"0"0"-55,0 0-44,0 0-15,0 0-31,0 0-12,0 0 12,1 80 25,1-34 17,1 6 10,0 3-30,-2 4 0,1 1-8,-2 0 1,0 0-3,1-1-8,2 0-3,0-5-1,0-4 3,0-7-2,-2-3-1,-1-6-2,2-5-5,-1-7-96,4-5-56,1-9-68</inkml:trace>
  <inkml:trace contextRef="#ctx0" brushRef="#br0" timeOffset="123691.1628">20854 12558 168,'0'0'77,"0"0"4,0 0-30,0 0-9,0 0 11,0 0-33,-73-25-20,52 45 3,0 12 3,2 8-5,-2 4 5,6 5 22,2-1-13,5 2-7,6-5-8,2-6 0,0-10-3,11-7 3,7-5-2,0-8 1,3-3 1,2-6 16,4 0 37,3-18-40,3-11 9,-2-6-21,1-4 10,-7 0-8,-10-2-1,-7 4 5,-8 0-3,0 1-2,-13-1-1,-7 1-1,0 1-3,-1 8-71,2 7-30,1 13-70,-1 6-58</inkml:trace>
  <inkml:trace contextRef="#ctx0" brushRef="#br0" timeOffset="124107.9161">21313 12873 512,'0'0'50,"0"0"-50,0 0-13,0 0 6,0 0 7,0 0 4,-23 75 1,5-49-1,-5 1-4,0 0-48,-3 0-82,3-5-90</inkml:trace>
  <inkml:trace contextRef="#ctx0" brushRef="#br0" timeOffset="125420.3419">21843 12658 107,'0'0'31,"0"0"-24,0 0 22,0 0 19,0 0-16,0 0-10,0 0 33,-25 61-35,25-56-20,1-2 15,11-2 0,2-1 13,8 0 42,5-3-38,3-15-17,2-6 5,0-5-19,-4-3 6,-1-6 8,-6-3-15,0-3 4,-2-1-4,-5-1 0,-1-1 1,-4 1 1,-1-1 3,1 3-3,-1 5-2,-2 6 11,-4 7-8,-2 8 17,0 6 18,0 4-8,0 6-12,0 2-4,0 0-10,0 9-4,0 25-24,-3 18 24,-2 13 7,-2 11-7,0 3 2,-3 5 1,-2 0-2,-2-2 10,0 5-1,-1-5 6,3-4 2,2-4-16,7-11-2,2-10 1,1-7 3,0-6-8,7-9 4,3-4 0,1-7-3,-1-4 3,-1-6-3,-4-4-5,-1-5-19,-4-1 2,0 0 19,0-18 5,0-9-50,-3-5-30,-12-1 18,-7 1 11,-7 0 20,1-2 25,-5 0 7,5 1 5,4 0 11,9-2-11,6 2-4,9-2 3,3 4 5,20 1-6,14 2-2,8 4 0,4 2 0,0 5-1,-1 5-13,-3 5-55,-6 4-54,-7 2-45</inkml:trace>
  <inkml:trace contextRef="#ctx0" brushRef="#br0" timeOffset="126331.3321">22706 12194 125,'0'0'108,"0"0"-60,0 0-42,0 0 28,0 0 41,0 0-25,0-19-34,0 29-16,0 20-2,0 14 2,-8 9 33,-1 4 0,0-2-10,3-1-20,3-1 8,2-5-11,1-4 0,0-5 5,0-6-5,0-3-3,1-3 1,4-5-23,3-6-76,-2-7-113</inkml:trace>
  <inkml:trace contextRef="#ctx0" brushRef="#br0" timeOffset="126784.4322">23019 12446 298,'0'0'36,"0"0"1,0 0-25,0 0 48,0 0-17,0 0-42,-61 42-2,49-8-6,1 1 7,5-4 0,3 0 4,3-7-6,0-3 2,0-6 0,14-4-2,2-1 6,7-6 5,0-4 35,6 0-27,-1-3 10,0-12-15,-5-2-5,-4-2 11,-7-4-12,-6 0-5,-6-3-1,0 0 4,-13 2-8,-10 2 4,-1 2-10,-1 4-28,3 3-25,7 5-50,3 0-128</inkml:trace>
  <inkml:trace contextRef="#ctx0" brushRef="#br0" timeOffset="127721.8831">23355 12263 50,'0'0'86,"0"0"-17,0 0-8,0 0-26,0 0-8,0 0-22,-11 0-2,9-1-3,1-1 1,-1 1 8,1-1 4,1 2 24,0 0-6,0 0-16,0 0-4,0 0 6,0 0-5,0 0 7,0 0-11,0 0-3,0 0 6,0 0-9,0 0 0,0 0 5,0 0-7,0 0 9,0 0-9,0 0 0,0 0 3,0 0-3,0 0 0,0 0 0,0 0 3,0 0 1,0 0-4,0 0 0,0 0-1,0 0 0,0 0-1,0 0 0,0 0 2,0 0-3,0 0 3,0 0 0,0 0-1,0 0 1,0 0 0,0 0-1,0 0-1,0 0-1,0 0 3,0 0 0,0 0 3,0 0-3,0 0 0,0 0 0,0 0 4,0 0-1,0 0-3,0 0 0,0 0 3,0 0-2,0 0 1,0 0-2,0-1 1,0 1 9,0 0-6,0 0 0,0 0 9,0 0-12,0 0 3,0 0-3,0 0 1,0 0 5,0 0-7,0 0-2,0 0 1,0 0-4,0 0-12,0 0-68,0 0-7,0 0 56,0 3-52,0 2 3,0 0-33</inkml:trace>
  <inkml:trace contextRef="#ctx0" brushRef="#br0" timeOffset="128456.2237">22925 12230 14,'0'0'37,"0"0"-35,0 0 7,0 0 13,0 0 51,0 0-10,-36-2-48,30 2-12,0 0-2,-6 5-1,0 8 15,-3 7-14,-4 8 6,0 1 10,-4 7-14,1 6 3,-2 6 29,0 1-22,6 2 26,0 1-14,5-5-12,5-3-3,7 0-3,1-5-2,0 0-5,13-3 4,5-3-8,6-4 8,1-5-8,5-6 3,3-7-107,1-10-27</inkml:trace>
  <inkml:trace contextRef="#ctx0" brushRef="#br0" timeOffset="129123.4652">23423 12189 36,'0'0'20,"0"0"10,0 0 27,0 0 25,0 0-66,0 0-12,7 14 2,1 16 54,0 5-32,3 4-1,4 0-8,6 0-14,1 0 7,-2-1-12,1-1 0,-6 1 4,-6-2-2,-8 0 7,-1 1 0,-12 0-6,-14-1 7,-9 2-4,-2 1-6,-4 3 0,0-3-62,1-5-136</inkml:trace>
  <inkml:trace contextRef="#ctx0" brushRef="#br0" timeOffset="130462.0378">23833 12319 78,'0'0'88,"0"0"8,0 0-12,0 0 3,0 0-34,0 0-43,0-6-8,0 6-2,0 0-13,2 6 6,13 8 7,7 4 4,5 0-4,3 0 0,3 1 4,-2-1-4,0-1 2,-4-1-2,-5-2 1,-2-2 1,-4-3-2,-5 0 1,-2-3-1,-3-1 0,-3-1-1,-2-1 1,-1 0 0,0 2 1,0-1-1,0 0 0,0 4 9,0 2-9,-1 6 0,-10 2 4,-2 1-3,-5 4 9,1-4-2,-2 2-7,1-1 5,-1 1-5,-3 2-1,-1 3 0,-2-3 3,-2 5 0,3-3-3,2 1 0,4-2-2,3-3-2,6-2-2,1-2-4,4-2-6,-3 2-12,2-3-31,2 0-26,0 0-14,0-2-36</inkml:trace>
  <inkml:trace contextRef="#ctx0" brushRef="#br0" timeOffset="133223.0097">24855 12604 232,'0'0'117,"0"0"-47,0 0-39,0 0-8,0 0-14,0 0-2,0 0-7,69-13 0,-33 12 24,8-2 8,10-1-11,4-4-2,6-1-15,-1 1 1,-7-1-5,-4 2-4,-6 2-9,-12 2-66,-7 3-74,-10 0-88</inkml:trace>
  <inkml:trace contextRef="#ctx0" brushRef="#br0" timeOffset="133498.6376">25233 12415 111,'0'0'13,"0"0"-9,0 0 56,-42 104-4,36-72-13,1-2-28,4-2-11,1 1-3,0-3-1,0-2-40,1-4-76,4-3-17</inkml:trace>
  <inkml:trace contextRef="#ctx0" brushRef="#br0" timeOffset="136481.6895">26030 12162 26,'0'0'78,"0"0"-16,0 0 23,0 0-6,0 0 1,0 0-31,0 0 4,4-32 11,-4 32-12,0 0-41,0 0-11,0 16-14,0 16 6,0 13 8,0 9 5,0 6-5,0 4 6,0 5-6,0-5 2,0-1-4,0-4 8,0-7-6,0 1 0,0-3 0,0-2 0,0-4 2,0-5-4,-9-4-24,-5-5-83,-2-8-18,3-8-103</inkml:trace>
  <inkml:trace contextRef="#ctx0" brushRef="#br0" timeOffset="137223.055">26826 12307 80,'0'0'98,"0"0"35,0 0-24,0 0-24,0 0-14,0 0-71,0-9-9,0 28-11,0 8 20,0 8 18,-3 1-9,2 0-6,-1-1 2,2 0-2,-1-4-1,-1 1-2,2-2 2,-3-1-9,2-3-23,1-1-115,0-9-71</inkml:trace>
  <inkml:trace contextRef="#ctx0" brushRef="#br0" timeOffset="137519.9124">27411 12676 270,'0'0'149,"0"0"-149,0 0-11,0 0 4,0 0 7,0 0 2,2 42 5,-13-20-2,-2 2-10,-5 7-2,-3 3-69,-3-1-13,1-2-55</inkml:trace>
  <inkml:trace contextRef="#ctx0" brushRef="#br0" timeOffset="138765.2492">27955 12602 232,'0'0'50,"0"0"-50,0 0-3,0 0 3,0 0 23,0 0 8,-4 23-1,13-23 15,6 0 35,4 0-43,7-2-22,2-12-2,2-4 7,3-3-18,-4-4 0,3-4 10,-4-2-9,-5-4 0,-2-3-1,-4-2-2,-3-6 11,-1 0-11,-2-4 0,-4 2 1,-2 1 1,-2 3-2,-2 7 2,1 4 0,0 9 3,-2 7-2,0 7 25,0 5 20,0 4-46,0 1-2,0 4 0,0 25-7,-7 18-2,-2 16 9,-1 11 0,-4 4 7,2 6-5,-2 1 19,0 1-19,-2 2 3,2 0 18,5 2-22,6-8 1,3-4-1,0-9 2,9-12-5,6-8 2,2-5 0,-1-7 2,0-5-2,0-8-3,-3-9 2,-1-7 0,-1-7 1,5-1-8,3-15 2,1-15 5,0-8-24,-8-4-16,-5 0-28,-7-3 11,-7 0 2,-18-2 14,-12 0-10,-7 4 45,-5 4 7,1 4 10,2 8 7,10 2-10,11 3 40,13 6 2,10 1 0,2 1 18,16 1-65,20-1-2,14 0-1,11 4 1,5-1 0,4 1-2,0 4-11,0 0-70,-3 5-42,-9 1-90</inkml:trace>
  <inkml:trace contextRef="#ctx0" brushRef="#br0" timeOffset="139327.7185">29087 12075 141,'0'0'78,"0"0"33,0 0-84,0 0-9,0 0-8,0 0-6,-84 68 15,63-22 18,2 11 9,5 7-19,2 2 3,5-1-23,5-3-2,2-8 3,5-7-7,20-7 2,10-5-2,8-7 2,3-5 11,5-8-14,1-8-8,0-7-47,2 0-132,-4-7-153</inkml:trace>
  <inkml:trace contextRef="#ctx0" brushRef="#br0" timeOffset="139671.4506">29482 12274 243,'0'0'114,"0"0"-67,0 0-47,0 0-7,0 0 5,0 0 3,-20 88-1,20-52 7,0 1-4,-1-1 5,1-1-3,0-2-4,0-3-2,0-3-1,0-6-121,4-8-90</inkml:trace>
  <inkml:trace contextRef="#ctx0" brushRef="#br0" timeOffset="140072.5998">29770 12175 76,'0'0'17,"0"0"21,0 0 55,0 0-70,0 0-22,0 0 65,6 71 1,-2-30-41,4 5-6,3-1-11,5-2 9,0 1-7,-3-2-9,-5 0 5,-8-1-5,0-1 9,-27 1 1,-13 0-12,-14 1-60,-5 2-59,-7-7-75</inkml:trace>
  <inkml:trace contextRef="#ctx0" brushRef="#br0" timeOffset="141076.6666">30168 12176 20,'0'0'112,"0"0"-53,0 0-40,0 0 9,0 0-8,0 0-5,6 6-15,2 1-4,2 4 4,5 3 16,0 2 11,4 2-15,3 2-2,5 1-8,2 2 5,6-1 1,1 2-4,2-2 7,-2 1-11,-2-2 3,-3-3-2,-4 0 0,-6-3-1,-6 1 0,-5-3 1,-5 0-5,-5 1 4,0 0 0,-3 1 11,-12 0 18,0 0-10,-3-1-12,1 1-5,-5-1 4,-2 3-6,-4 1 0,-6 0 6,-5 3-5,-6-1-2,2 1 1,2 1-29,9 1-32,5-5-79</inkml:trace>
  <inkml:trace contextRef="#ctx0" brushRef="#br0" timeOffset="144124.5528">19866 13669 54,'0'0'134,"0"0"-87,0 0-35,0 0-4,0 0 20,0 0-9,0 0-2,60-15-3,-54 15-8,4 0-3,2 0 8,5 0-11,7 0 3,6 0 4,4 0-6,7 0 1,1 0 0,6 0-1,-3 0 0,-2 0 0,-1 0-1,-3 0 0,-2 0 3,0 0-6,5 0 3,1 0 0,6 3-3,1-2 0,4-1-16,1 0 10,0 0-7,1 0 8,4 0 7,3 0 1,1-1 9,0-1-7,-4 2 0,-1 0 3,1 0-4,1 0 0,3-1-1,5-2 0,3 1 6,4 0-5,2 0 5,5 1 9,3-1-6,2 1-1,-4 1-7,1-2 3,-1 0 1,3 1-4,4-1 0,5 1 11,1-3 1,5-1 14,-1-3-8,5 1-17,5-1 10,-1 2-12,2 2 0,-3 0-1,-5 0 6,-3 0-5,-2 1 0,-2-2 0,0 2 7,3 0-3,0-3 2,3 0-2,6-1-1,-2 0 1,5 0-4,-3 1 0,0 0 1,-8 1-1,-1 1 0,-4 3 2,-7-1 0,1 1 1,-1-1-3,2 0 0,2-1 1,4 2-1,7-2 0,1 0 3,2 0-1,-1-2-2,-4 4 0,2-2 0,-4 1 6,-3 1-6,-2-1 0,-1 1 1,-1 1 0,-1-1 0,4 1-1,1-2 0,0 2-1,1-1 1,4-1 0,6-1 0,3-2 4,5-1-8,-1 1 4,-3 0 0,0-1 6,3 0-6,1 0 0,2 0 0,9-2 1,-2 0-1,3 1-1,2-2 1,-3 3 0,-1 0 1,-6 2-1,1 1 0,3-4 3,3 3-2,3-2-1,-1 0 0,-5 1-3,-3 1 3,-10 1 0,-6 0 0,-8 1 2,-6 1 0,-5-1-2,-4 1 0,-7-1 0,-4 1 0,-12-1-2,-14 2 0,-13-1-6,-16 1-20,-16 0-37,0-1-33,-22-2-86</inkml:trace>
  <inkml:trace contextRef="#ctx0" brushRef="#br0" timeOffset="145780.7336">23754 14116 17,'0'0'88,"0"0"-25,0 0-6,0 0-12,0 0 0,0 0-10,0-10-16,0 10-3,0 0-9,0 0 10,0 3 2,0 16-14,-3 11-5,-3 12 2,0 5-2,0 6 12,-2 4 4,-1 3-4,1 0 5,-4 1-6,3-3-5,0-3-3,0-4-1,0-5 3,3-4-5,3-5 0,0-7 1,2-5-1,-1-2 0,-2-7-1,-2-2 6,0-4 0,-3-7 4,-2-3 4,-5 0 53,-3 0-53,-2-16-5,-5-7-2,0-2 0,-4-4 3,-1 1-9,-2 1 0,1 1-6,2 2-23,4 4-57,3 2-23,5 0-31,5 1-96</inkml:trace>
  <inkml:trace contextRef="#ctx0" brushRef="#br0" timeOffset="146316.9742">23885 14269 86,'0'0'103,"0"0"-51,0 0-52,0 0 2,0 0 0,0 0-2,84-61 2,-68 57-1,1 0-1,2 3 0,11 1 3,11 0 3,15-2 22,22-2-13,8-2-11,7-2 0,-2 2-3,-8-1 2,-7 1-3,-9 1 0,-5 1 0,-14 1 0,-10 3 0,-14 0-3,-8 0-50,-11 3-41,-5 6-29</inkml:trace>
  <inkml:trace contextRef="#ctx0" brushRef="#br0" timeOffset="146863.8209">24141 14417 18,'0'0'327,"0"0"-262,0 0 11,0 0-51,0 0-24,0 0-1,39-45 0,-17 39 1,0 3-1,2 3 0,5 0 0,0 0 0,1 12-1,2 6-3,-4 3 3,-7 6 0,-11 2 0,-10 4-15,0 2 5,-22-1-12,-12-1 3,-7-1 20,-1-5 0,2-1 6,4-2 3,7-4 2,5 0 4,6-2-15,4-3 0,5-2-1,3-2-2,5-1 1,1-2-2,0-3-4,22 0 8,14-5 34,15 0-17,14 0-6,10-3-10,0-6-1,-2 0-84,-12-3-67,-15 2-124</inkml:trace>
  <inkml:trace contextRef="#ctx0" brushRef="#br0" timeOffset="169242.6128">6627 12077 1,'0'0'4,"0"0"-2,0 0 1,0 0 10,0 0 21,0 0 19,0 0-8,0 0 19,6-28-3,-9 28-41,3 0-16,-2 0-1,1 0 3,-1 0-6,-2 0 0,-1 8-4,1 4 6,-3 3-2,1 5 10,-2 4 0,2 5 19,0 2-7,-1 5 9,-1 3 6,1 2-28,-1-1-6,1 4 5,2 1-8,1 0 9,-1 2-9,2 0 0,3 0 4,0 1-4,0 2 0,0-1-1,0 2 2,6 6-4,2 5 4,2 4-1,-5 6 6,-2 1-1,-3 1-5,0 4 1,0 2 5,-11 4 6,-5-1-2,1-2-5,0-6 11,6-4-11,4-2 0,4-3-4,1 1-1,0 3 1,0 6-2,0 0 4,0 6 3,0 1-5,0 0 3,0 4 5,0 0-8,-4-3 8,2-4-8,2 0 11,0-5 20,0 3-22,0-2 11,-1 1-9,-2 2 0,0-1 2,-2 1-6,2-5-7,2-6 7,-1-7-7,1-7 0,1-6-1,0-4 3,0-8-3,0-8 0,0-8-43,0-12-78,7-8-100,2-13-43</inkml:trace>
  <inkml:trace contextRef="#ctx0" brushRef="#br0" timeOffset="173366.3333">6667 12140 53,'0'0'83,"0"0"-56,0 0-27,0 0-1,0 0 1,0 0 6,0-12 0,0 7-5,0 2 2,6 2-2,-3-1 2,9-1-3,3 0 0,3-1 4,4-2 1,3 0-3,4-2 8,-1 2-7,5 0 8,0-1-10,1 1 4,2-1-4,0 1 0,-3 4-1,0 2 0,1 0 0,1 0 4,3 0-4,-1 0 0,2 0 0,-3 0 1,-1 0-1,-2 0 0,-6 4 0,0 2 2,-1 2-2,-4 0-1,2 0 0,-3 1 2,3-1 0,4-4-1,3-1 1,5 0 3,4-3-4,-1 0 0,0 0-1,0 0 1,1 0 0,0 0 0,4 0 2,3 0-3,2-3 2,1-4-1,-3 0 1,-2 2-1,-4 0 2,-1-1-5,-3 1 6,5 1-5,4-2 2,-1 3 0,4-3 2,-1 2-2,-2-1 0,3 0 0,-1 2 0,1-1 2,-2 0-2,0 1 0,-2-2 0,-2 2 1,-1 0-1,0 0 0,2 0 4,0 0-4,5-2 0,2 1 0,7-4 1,5 1 0,-2-1 0,7-1-1,-5 0 1,-2 0 7,5-3-7,1 0 4,3 0 9,-1-2-6,2 2 6,-5 1-7,-2-2-5,-6 3 8,-1 2-6,-3 1-3,1-1 4,0 2-4,2-1-1,2-3 0,6 0 1,5-1 4,2 0-5,0-3 0,-1 2 0,-4-2 0,6 2 2,-3 0 2,0 1-2,-4 0 10,2 0-7,-4 2-3,-1 0 4,0-2-2,1 4-4,-1-4 0,1 1 1,2-1-1,4 1 1,7-2-1,4 1 1,2 0-1,-1 1 1,-1-2-1,3 3 2,-1 0 5,2 0-7,-4 3 6,-1-1-5,-5 0 4,5 3-4,-6 0-1,0 1 0,1-2 7,4 0-7,3 1 0,3-2 2,1 1 1,2-1-2,0 2-1,3 0 0,0-3 0,-4 4 2,0 0-2,-4 2 0,-5 0 4,1 1-4,-6 0 0,1 0 1,3 0 6,3 0-6,6 0-1,2 0 10,-1 0-10,3 0 6,1 0-6,0-2 0,-3-3 5,-3 2-5,-6 2 0,-3-1 4,-4 1-4,-2 1 1,-2 0-1,-1 0 3,4 0 0,4 0-1,3 0 0,4 0 0,2 0 0,6-3-1,2-1-1,1 0 2,-2-1-1,-4 3-1,-3 0 0,-4 2 0,-3 0 0,-3 0 5,4 0-5,2 0 0,7 0 2,6 0-2,1 0 0,2 0 0,1 0 1,0-1 0,-1-2-1,-2 0 0,-6 1-1,0 1 2,-6 1-1,-3 0 1,-3 0 1,3 0-2,4 0 0,4 0 0,0 0 0,-1 0 0,-1 0 0,2 0-2,-1 0 4,-2 0-2,-2 0 0,-4 0 0,-1 0 0,-2 0 0,-1 1 0,1 4 4,2-2-4,4-2 2,7 2-2,3-2 0,3 1-2,-1 0 2,2-2 0,-1 0 0,-1 1 2,-1 3 1,-4-2-2,-1 1 2,-4 0 6,-4 2-8,3-2-1,2 0 6,5-1-5,4-1 0,2 0-1,2-1 4,3 0-6,-1 0 3,0 0-1,-3 2 2,-5-2-1,1 1 1,1-1-2,-5 0 1,6 0 3,-3 0-4,6 0 0,2 0 0,1 0 5,0 0-4,1 0-1,-3 0 0,-4 0 1,-3 0-1,-3 0 0,-5 0-1,0 0 1,4 0 4,7 0-4,1 2 0,5-1 1,-1 1-1,-1-1 0,-1-1-2,0 0 4,-3 0-4,-2 2 2,-2 0 0,-4 1 0,1 0 0,0-1 0,4 1 2,3-1-1,1-1-1,2-1 0,-3 0 0,0 0 0,0 0 0,-3 0 0,-2 0-1,-5 0 3,0 0-4,1 0 2,-5 0 0,-1 0 4,-2 2-4,0 1 0,-1 0-2,2 0 5,-2-2-7,1 1 4,0-2 0,3 1 1,2-1-1,-3 0 0,-1 2-2,-5-2 4,-4 3-3,-3 0 1,0-3 0,-2 2-1,-1-2 2,3 0-1,-2 0 3,2 0-2,-4 0-1,-1 0 0,-4 0 0,-2 0-4,-1 0 5,1 0-1,6 0 0,6 0 0,-3 0 0,1 0 0,-4 0-1,-6 3-1,-3 1 4,0-1-1,1 1-1,-4 0 2,0 0-5,-2 1 3,-1-1 0,-3 1 0,2-2 3,1 0-3,3 0 0,1-2 1,0 2-2,4-2 1,-2-1 0,3 2-2,7-2 2,3 0 0,5 0-1,2 0 4,-2 0-5,-3 0 2,0 0 0,-1 0-1,-1 0 1,0 0 0,-3 0 1,0 0 2,-4 0-3,1 0 0,2 0 0,2-2 0,4 0 0,-1-3 0,-2-1-3,0 3 6,-1 0-4,0 0 1,1 2 0,3-1-4,0 2 6,-1 0-3,-4 0 1,0 0 0,-6 0 3,-3 0-3,0 0 0,-2 0 1,-3 0-1,1 0 0,-4 0-1,1 0 3,-3 0-3,0 0 1,-1 0 0,-6 0-3,-4 0 3,-4-3 0,-4-1-1,-1-1 4,-1 0-2,-3 1-1,0 1 0,-2 0 0,-3 0 0,-2 0 0,-2 0-1,0 0 3,-3 0-2,1 2 0,2 1 0,-2 0-4,1 0 6,0 0-2,-1 0 0,0 0 1,-1 0-4,5 0 3,2 0 0,5 1-2,5 2 3,12-2-1,3 1 0,2-1 3,4-1-5,-3 0 2,1 2 0,2-1-3,-3 2 3,2 1 0,-3-3 0,1 1 6,-2-1-10,-4 1 4,-5-1 0,-4 0 0,-8 2 1,-1-1-1,-6-2 0,-3 0 0,-5 0 2,-2 0-2,-2 0 0,0 0-2,0 0 5,0 0-3,0 0 0,0 1 2,0-1 0,0 0-2,0 0 0,0 0-1,0 0 1,0 0 0,0 0-1,0 0 2,0 0-4,0 0 3,0 0 0,0 0-5,0 2 5,0-2-5,0 2 4,0-1-12,0 1 13,0 1-5,0 0 5,0 1 2,0-1-1,0 0-1,0 2 0,0-4 0,0 5-4,0 0 4,0 3-61,-6 0-15,-6-1-107</inkml:trace>
  <inkml:trace contextRef="#ctx0" brushRef="#br0" timeOffset="175879.3159">31887 11592 0,'0'0'30,"0"0"-19,0 0-11,0 0 1,0 0 10,0 0-5,0 0 16,-28-13 8,28 13 4,0 0-15,0-2-10,0 2 5,0 0 15,0 0-2,0 0-1,0 0 5,0-2-12,0 2 6,0 0-9,0 0-13,0 0-3,0 0-3,0 5-7,4 8 10,0 5 0,-1 4-1,2 3 1,-4 2 2,-1 4 5,0-2-7,0 3 6,0 3 4,0-1-5,0 2-3,0 2 9,0 1-9,0 0 21,0 2-16,-4 1 2,-1 0 5,1 2-12,-2-2 7,2 2-6,-2-2 1,0-3 9,-1 0-12,0 0 0,1-2 4,-3 2-3,2-3 3,-3 0-5,2-3 0,0 0 2,1-1-2,-3-2 0,1 0 2,-1 1 0,2 4 1,-1 1-3,1 2 0,1-2 0,-2 2 0,3-4 0,0-1 1,0 0 2,0-4 0,0-2-3,2-2 1,-2 1 3,1 0-3,1 1-1,-3 3 0,2 3 1,0 2-2,-1-1 0,0 4 1,2 0 8,-1 1 3,1 1 13,3-1-8,-1 0-14,2 1 6,-1-3-8,-1 1 0,-1 0 6,0-1-6,0 4 0,-2-2 5,-1 0-5,1 2 3,0-1-3,1 4 1,1-2 2,0 2-3,1-4 0,1-1-1,-1 2 4,2-5-5,0 2 2,0-3 0,0-2 0,0 0 0,0-1-3,0-1 2,0 1 2,0-3 2,0-4-3,0 1 0,0-4 1,0-2 1,0 0-2,0-4 0,0-1 1,0 0-1,0-3 0,0 0 0,0-1-3,0-3 4,0 0-2,-3-3-19,1-1-9,-2-1 22,1-1 1,0 1 6,0 0-4,2 1 4,-1 2 0,-1 0 1,2 2 2,-1-2 17,2 2-16,0-1 1,-1 0 17,1 1-22,-2-2 0,1 2 0,1-2 4,-2 1-2,2-1-2,-1 0 0,1 1-1,0 0 1,0 0-2,0 1 1,0 1 1,0 3 0,0 0 0,0 0 0,0 3-2,1 0 2,2 1 0,0 4 0,-1-1 2,1 2-1,0 1-1,-2-1 0,2 0 1,-1 0-1,-1 2 0,2-1-1,0 1 2,1 2-1,1 0 0,0-2 0,1 4 0,-2-1 0,2 1 0,-2-1 2,1 0-1,-1-3 6,-1 0-7,0-1 2,2-2 0,-2-5 0,1-1-2,-1-5 0,-1-1 3,1-4-3,-3-3 0,1-1-4,-1 0 1,2 0-23,2 0-59,-1-3-54,0-16-217</inkml:trace>
  <inkml:trace contextRef="#ctx0" brushRef="#br0" timeOffset="180485.7716">6508 15883 39,'0'0'42,"0"0"-29,0 0-6,0 0 1,0 0-6,0 0 0,11 0 3,-9 0-5,-1 0 1,2 0 0,5 0 1,1 0 5,3-1-2,1-2-1,0 1-4,1 0 1,2 1 5,1-1-4,4 2-2,2-1 8,2 1-1,3-1 4,5 1-4,4-2-5,-1-1 8,1 2-1,3-2 3,5-2 1,1 0 10,2 0-2,3-1-4,1-1-9,2 3 3,-8 0-11,-3 1 3,-4 1 5,-3 0-7,-3 2 1,0 0-2,1 0 1,1-1 4,1-1-4,0 1 0,-3-2 3,4 1-4,-2 0 2,3 0 1,1-1-2,6 0 11,7-2 14,9 0-8,5-2-11,10-2-1,-1 2-3,-2-2 0,3 1-2,0-1 0,3 2-1,-1-1 0,2 0 4,-5 1-4,2-1 4,-2 4-3,-1-2 1,0 2 5,2-1-4,0 0-2,6 2 8,0 1-7,2-1-1,-4 3-2,-1-2 2,0 2 3,-1 0-4,1 0 0,-4 0 1,-1 0 4,-4 0-5,-1 0 3,5-2-3,-5 2 8,1-1-5,2-1-2,-1 1 7,7-1-8,1 1 5,0 1-5,-3 0 0,0-2 2,-1 2-2,1-1 0,0-1 2,2 2 0,-2-1 0,-3 0 1,-2-1-3,-2 2 5,0 0-5,-1 0 2,5 0-4,-1 0 4,10 0-1,0 0 0,2 0-1,-2 0 4,-2 0-4,2 0 0,2 0 2,-2 0-2,0 0 0,0 0 0,-1 0 3,4 0 1,0-1-3,3-6-1,6 3 3,3-2-3,3 1 5,1 1-5,-1-2 2,0 2-6,-3-1 8,2 0-4,-5 2 3,-3-1-2,-3 1 0,-5 1-1,-5 2 0,1 0 0,3 0 0,1 0 0,5 0 8,-1 0-6,1 0 6,-2 0-3,4 0-4,-3 0 15,-2 0-15,-4 0 2,-3 2-1,1-1 3,-3-1-3,3 0-2,3 0 4,4 0-4,5 0 1,1 0-1,2 0 0,-1 0 2,1-1-2,1-4 0,0 2 0,-5-1 0,-3 1 0,-5 0 0,-5 1 0,-4 2 5,-1 0-6,4 0 1,3 0 0,6 0-3,1-1 7,-1-2-4,-1-1 0,0 1 0,1 1 1,-4-3-1,-3 4 0,-4-1 1,-2 1-1,-3-1 0,0 0 1,-2 1 1,0-1 0,3-1-2,2 2 0,5 0-1,0-2 1,0 0 0,-4-1 0,1-2 0,1 2 2,0 0-2,2-1 0,-6 0-2,-2 1 3,-4 0-1,-2 0 0,0 3 2,-4-2-1,-1 3-1,0-2 0,1 1-1,0-1 1,5 1 0,1-1 1,0 1-1,0 0 0,-4-1 0,0 0 2,-1 2-7,-1 0 5,2 0 0,-3 0 0,2 0 5,-2 0-7,2 0 2,0 0 0,-1 0-2,1 0 2,-2 0 0,-1 0 1,1 2 2,2 0-3,4-1 0,7-1 0,4 0-2,4 0 2,-1 0 0,2 0 0,1 0 0,4 0 4,-2-5-4,-3 2 0,-4 2 7,-6-1-7,-3 2 0,3 0 1,-3 0 1,3-1 1,4-1-3,6 1 1,6-4 0,5 3-1,0-2 0,0-2 0,2 3 0,-2 0 1,-2 2-1,-5 1 0,-2 0-2,-3 0 3,-1 0-1,-1 0 4,1 0-4,2 0 2,3 0-2,3 0 0,2 0 0,0 0 0,-3 0 0,0-2 0,2 1 0,1-1-1,-2 2 1,-2-1 0,-2 1 3,-2 0-3,-5 0 0,-2 0-1,-3 0 2,2 0-1,2 0 0,1 0 0,1 0-1,-1 0 1,1 0 0,-2 0 0,4 0 1,3 0-1,-2 0 0,-5 0 0,2 0 1,-3 0-1,1 0-1,-3 0 1,-4 1 0,2 1 0,1 1 0,6 0 0,2-2 0,2 1 0,2-2 0,1 0-2,2 0 5,2 0-4,3 0 1,-4 0 0,-3 0 0,-1 0 0,-6 0 0,-3 0-1,-4 0 3,-5-2 1,3-1-3,6 2 0,0-4 1,2 2-1,-1-3 0,-5 0 0,1 0 2,0 1-5,-3 1 3,-4 1 0,-2-1-1,-4 1 1,-2 1 0,2 0 2,-2 1-1,2-1-2,-2 2 0,-3 0 1,0 0 0,-3 0 0,2 0 0,1 0 0,5 0 3,4 0-5,0 0 2,2 0 0,-3 0-2,2 0 2,3 0 0,-1 0 0,4-3 1,2 2-1,-1 0 0,1-1 2,-1 1-4,4-1 2,-3 1 0,-4-3-1,-2 4 3,-1 0 0,-2-1-2,6 1 0,3-3-3,-1 0 5,-1 1-4,-1 0 2,1 2 0,0 0 0,-1 0 0,0 0 0,-1 0 1,0 0-1,1 2-1,0 1 0,2 2 2,-1 0-2,1 2 1,-1-1 0,-1 2 3,2-1-3,3 0 0,2 1-2,-2-2 5,-2 0-6,2-1 2,-1-1 1,3 1 2,3-3-2,-4 3 0,0-3-2,-1 0 2,-2-1 3,-1-1-3,-5 1 1,-7 1-4,-5-2 5,-5 1-2,-2-1 0,1 0 1,-2 0-1,-4 0 0,-7 0 0,-6 0-1,-9 0 1,-9 0 0,-5 0-1,-1 0 2,-3 0-6,0 0 5,0 0 0,0 0 2,0 0-2,0 0-2,0 2 1,0-1-77,-4-1-187</inkml:trace>
  <inkml:trace contextRef="#ctx0" brushRef="#br0" timeOffset="184048.7011">15652 16663 76,'0'0'18,"0"0"-17,0 0 4,0 0 1,0 0 23,0 0 27,0 0-16,31-2-11,-18-1 0,-1-1-7,3-1-2,0 1-15,3 1-5,1 1 6,7 1-6,1-2 1,5 3-1,3-3 0,7 1 1,4-1-1,6 0 0,6-1 3,8-1-1,7-3 0,10 1 0,7 0-2,4-1 15,3 2-9,7 3 8,11-1-1,5 0-8,11 1-1,9-2-4,4-1 0,6-1 6,-4 0-5,-3 1 3,1 3-1,-3-2-3,-3 4 8,0-1-8,-9 1 0,-10 1 1,-10 0-1,-12 0 0,-16 0 1,-13 0 0,-13 0 1,-12 0-2,-13 0 0,-13 3-2,-9 0 2,-7-2-8,-1 1 8,0-2 10,0 0 34,-6 0-5,-8 0-39,-2 0-5,-2 0-17,-3-3-44,1-4-54,1-4-95</inkml:trace>
  <inkml:trace contextRef="#ctx0" brushRef="#br0" timeOffset="221394.3586">20123 16357 28,'0'0'104,"0"0"-14,0 0-26,0 0-41,0 0 37,0 0 5,0 0-19,-43-31 5,43 26-26,0 0 5,0 1-12,0-2-15,0-3 4,4 0-7,11 0 0,3 0 0,4 1-4,0 2 4,3 2 6,2 3-6,-4 1 0,1 0-2,-6 0 1,1 10-5,-4 11 2,-4 8 4,-5 6 3,-6 7-3,0 1 0,0 4 8,-14-1-6,-7-2-2,-4-2 5,-5-4-4,2-4 6,0-3-5,5-6-2,4-5 0,5-7 1,4-2 2,7-7-6,3 0 8,0-4-11,0 0-12,18 0 14,11 0 4,10-8 26,8-6-8,2 1-11,3 0-3,-1 5 3,3-2-7,7 6-1,1 4-3,-3 0-3,-7 0-143,-19 4-86</inkml:trace>
  <inkml:trace contextRef="#ctx0" brushRef="#br0" timeOffset="221898.3675">19820 16293 3,'0'0'84,"0"0"-66,0 0 2,0 0 34,-63 81-20,48-31 51,3 8-43,4 7 14,2 1-29,3 0 5,3-4-2,0-5-20,22-7-4,9-6-6,8-10-8,12-7-5,7-7 13,8-8-11,4-10-45,0-2-110</inkml:trace>
  <inkml:trace contextRef="#ctx0" brushRef="#br0" timeOffset="222195.2255">21025 16204 315,'0'0'114,"0"0"-28,0 0-16,0 0-69,0 0 7,-47 78-8,45-19 23,2 6-13,2 0 1,17-3-11,1-6 0,-1-6 3,-1-5-3,-8-1 0,-7-1 0,-3 4-18,-10-3-39,-23-1-64,-10-3-41,-7-11-58</inkml:trace>
  <inkml:trace contextRef="#ctx0" brushRef="#br0" timeOffset="224778.6436">17915 17849 54,'0'0'109,"0"0"-31,0 0-30,0 0-5,0 0 21,0 0 13,-12-33-48,12 29-19,0 2 17,0 0-19,0 2-2,0 0-3,0 0-3,0 0-8,0 15-12,2 8 20,8 4 11,-1 8-11,1-1 0,3 7 5,0 1-5,-2 0 5,1-3-1,1-2-2,-2-8 5,0 0-7,-1-6 0,0-5 1,-2-3 1,0-6-4,-2-3 2,2-4 0,1-2-4,2 0 8,4-14 3,0-7 2,1-5-2,-1-1-3,0 0-4,-5 0 3,0 1-4,-3 4 1,-3 4 0,-1 5 0,-3 8 4,0 2-3,0 3-1,0 0-15,5 4 2,4 13 4,4 5 9,1 1 1,-1 1 1,-1 2 0,-1-4 0,0 2-2,-2-3 2,0-4-2,1-1 0,0-3 1,0-5-1,3-2-1,4-6-2,4 0 3,1-3 11,1-15-11,-4-4 8,-3-2 1,-7-5-7,-4-1 23,-5-2 10,0-1-5,0-1-10,0-1-17,-9 3 2,0 7-3,5 4 1,0 7-6,3 7 3,1 2-13,0 5-81,3 0-82,7 5-68</inkml:trace>
  <inkml:trace contextRef="#ctx0" brushRef="#br0" timeOffset="225403.613">18755 18249 37,'0'0'42,"0"0"24,0 0-13,0 0-14,0 0 24,0 0-3,80 21 0,-59-21-33,5 0-12,0-7-4,0-5-9,-3 0 1,-3-3-2,-5-2-1,-5-3-1,-5-2-21,-5-2-2,0 0 5,-5 3-20,-12 3 21,-1 7 14,-5 7 4,1 4 31,1 0-17,-1 3-8,2 16-1,5 7-4,2 1 6,7 1 17,6 0-10,0-4-14,12-3-2,10-3 2,8-5 7,3-2-5,0-2-2,-1-6-70,0-3-54,-4 0-86</inkml:trace>
  <inkml:trace contextRef="#ctx0" brushRef="#br0" timeOffset="226122.3235">20296 17724 92,'0'0'42,"0"0"-27,0 0-4,0 0 11,0 0 27,-85-44-32,76 44 15,1 0-6,4 0-12,0 0-11,1 6-3,3 9-5,0 4 0,0 3-1,17 4 6,6 2-1,2-1 2,5 1 0,0-3-1,-3-1 0,-6 2 3,-8-2-2,-4 1 1,-6-2 4,-3-2-5,0-3 14,0-2 2,-10-2 4,-4-2 21,-7-3-6,-3 0 5,-3-1-3,-2-7-14,-1-1 2,1 0-20,6 0-6,2-1 0,4-10-21,8 4-43,5-1-68,4-1-70</inkml:trace>
  <inkml:trace contextRef="#ctx0" brushRef="#br0" timeOffset="226975.5487">20216 17763 41,'0'0'54,"0"0"-31,0 0 13,0 0 18,0 0-1,0 0-8,75-43-36,-61 38-1,2 2-8,-2 3 1,2 0-1,-2 0 0,-1 0 0,-1 6-6,-4 4-67,-1 4-11,-4 0-34</inkml:trace>
  <inkml:trace contextRef="#ctx0" brushRef="#br0" timeOffset="227584.8954">20799 17646 105,'0'0'115,"0"0"-43,0 0-14,0 0-44,0 0-13,0 0-1,-28 79 6,25-41 13,3-3-2,0 1 18,0-4-19,0-4-15,7-3 6,-1 2-6,-2-2-1,2-6 0,-3 0-13,2-7-73,0-6-40,2-6-60</inkml:trace>
  <inkml:trace contextRef="#ctx0" brushRef="#br0" timeOffset="227986.0287">20817 17841 6,'0'0'136,"0"0"-84,0 0-47,0 0-4,0 0 0,0 0 1,71-33 2,-44 30-1,4-1 4,1-1-7,-2 1 0,-4-2 2,-6 0-2,-7 0 0,-5-4 1,-4-1 1,-1-3 9,-3-1-6,0 0-1,0 3 79,0 3-1,-6 4-28,2 4 21,1 1-19,1 0-37,-2 4-13,-2 19-6,-3 6 7,2 2-2,-1-1 0,5-1 2,1-2-6,2 0 3,0-1-4,0-5 0,11 0 0,-2 0-4,4-4-68,2-2-42,3-9-72,0-6-25</inkml:trace>
  <inkml:trace contextRef="#ctx0" brushRef="#br0" timeOffset="228517.2485">21395 17714 298,'0'0'36,"0"0"7,0 0-22,0 0 30,0 0 29,0 0-78,-1-10 14,-8 39-16,-1 1 21,-1 2 4,-1-4-10,3 1-15,3-5 10,-1 0-10,1-3 0,2-6 3,1-1-3,1-8-1,2-6-8,0 0-30,0 0 12,3-9 13,12-14 14,1-11-4,2-5 2,-4-5-4,-3-3 3,-5 1 3,-1 3 6,-4 4 0,1 9 31,-2 9 8,1 9-4,-1 8-10,2 4 1,0 0-32,4 8-4,4 21-11,2 9 15,2 5 5,-1-1-1,-1-1 0,1-5-2,-2-1 0,-2-5 3,1-3-5,-6-2 0,-1 0-1,-3-2-40,0-4-47,0-2-38,0-10-68</inkml:trace>
  <inkml:trace contextRef="#ctx0" brushRef="#br0" timeOffset="228704.7408">21340 17919 10,'0'0'144,"0"0"-122,0 0-14,0 0 1,87-36-7,-59 30-2,0 2-7,-3-2-63</inkml:trace>
  <inkml:trace contextRef="#ctx0" brushRef="#br0" timeOffset="229157.8424">21782 17655 49,'0'0'90,"0"0"-12,0 0-31,0 0-3,0 0-24,0 0-3,0-5-6,0 5-11,0 11 0,0 8 8,0 7 24,0 3 15,0 2-10,0-1-9,0 0 15,-1-2-18,-2-3-14,1-1-5,2-4-4,0-4-2,0-2 0,0-5 0,11 0-2,3-8 3,8-1-1,8 0 14,8-1-8,2-10 3,-1 1-9,-5 4-44,-4 1-10,-4 2-64,-7 0-83</inkml:trace>
  <inkml:trace contextRef="#ctx0" brushRef="#br0" timeOffset="229589.7207">22323 17658 97,'0'0'123,"0"0"-12,0 0-33,0 0-9,0 0-47,0 0 6,-4-46-28,4 50-4,0 20-8,0 7 12,0 7 10,0-2 10,0 0-1,-3-4-13,-4-1 14,4-3-14,1-3-4,2-4 19,0-6-19,0 2 1,0-5-3,0-3-4,8-2 2,5-2 0,4-3 4,8-2 14,6 0-13,5 0 1,-1-8-1,-2-1-3,-8 4-64,-5 2-73,-7-3-104</inkml:trace>
  <inkml:trace contextRef="#ctx0" brushRef="#br0" timeOffset="230449.0526">23541 17584 212,'0'0'141,"0"0"-65,0 0-44,0 0-30,0 0-2,0 0-9,0 46 9,-1-14 5,-1 2-2,-1-3-2,3 2 4,0-4-5,0-1 10,0-1-10,0-1 0,0-3 0,0-4-25,2-2-65,1-5-54,-2-3-61</inkml:trace>
  <inkml:trace contextRef="#ctx0" brushRef="#br0" timeOffset="230812.1896">23517 17516 14,'0'0'114,"0"0"0,0 0-30,103-37-50,-69 37-16,1 0 4,-1 21-21,0 7 4,-1 11 3,-4 10-6,-9 2 12,-2-1-11,-7-7-2,-7-2 2,-2-4 1,-2-2-4,0-3 15,-9-2-11,-9-5 3,-5 0-6,-4-6 11,-2-4 2,-4-3 11,0-6 4,2-1-19,-1-5-8,2 0-2,1-11-61,-1-10-53,3 1-51,2 1-21</inkml:trace>
  <inkml:trace contextRef="#ctx0" brushRef="#br0" timeOffset="231599.4227">24015 17676 54,'0'0'84,"0"0"32,0 0-4,0 0-4,0 0-29,0 0-19,5-11-60,-5 31 2,0 7-2,0 6 5,-2 6-3,1-4 6,1 0-8,0-2 1,0-2 4,0-5-5,0 1 0,4-6-1,4 1 0,-2-5-44,3-2-43,-2-6-61,2-7-16,0-2-15</inkml:trace>
  <inkml:trace contextRef="#ctx0" brushRef="#br0" timeOffset="231833.7848">24066 17709 61,'0'0'93,"0"0"-33,0 0 24,36-83-11,-20 68-24,2 5-19,0 2-12,3 5-18,1 0 0,1 3-1,1 0-6,-2 3-76,-3 11-30,-5 1-6,-10 3-26</inkml:trace>
  <inkml:trace contextRef="#ctx0" brushRef="#br0" timeOffset="232052.529">24033 17918 20,'0'0'79,"0"0"-4,0 0 34,0 0-28,0 0-26,99 1-12,-75-1-39,-2 0-4,-1 0 0,-6 10-70,-3 2-87,-8 4-59</inkml:trace>
  <inkml:trace contextRef="#ctx0" brushRef="#br0" timeOffset="232240.0142">24081 18145 22,'0'0'8,"0"0"29,0 0 9,0 0-17,105-2 42,-73-6-9,-2 2-5,-1 3-36,-4-3-19,2 3-2,1 1-19,2-1-86,-3-3-70</inkml:trace>
  <inkml:trace contextRef="#ctx0" brushRef="#br0" timeOffset="232578.1539">24630 17736 326,'0'0'148,"0"0"-70,0 0-37,0 0-41,0 0-18,0 0 13,-13 54 4,13-22 1,0-2-2,0-3 2,0-1 0,3-2 0,4-3-2,-1 0-1,0-3-33,-1-4-48,1-4-31,-2-6-24,0-4-11</inkml:trace>
  <inkml:trace contextRef="#ctx0" brushRef="#br0" timeOffset="233031.2573">24644 17742 136,'0'0'15,"0"0"69,1-112-44,20 77-22,3 6 9,-2 7 30,4 5 3,-3 6-28,1 7-14,0 4-12,-4 0-5,-1 9-1,-6 12-7,-2 7 6,-10 7 1,-1 1-1,-6 1-15,-13-6-32,-5-5 35,-1-4 0,-2-5 12,3-7-2,3-2 6,5-4-2,7-2 17,3-1 14,4-1 19,2 0-25,0 2-26,0 2-1,0 1-26,3 4 27,11 3 0,5 5 8,3-3 4,4 4-11,-2 0-1,1 2 5,-3-2-4,-4 2-1,-1-1 0,-4-1-9,-1 0-30,-3-2-55,4-1-41,4-9-46,2-2 118</inkml:trace>
  <inkml:trace contextRef="#ctx0" brushRef="#br0" timeOffset="233312.4969">25140 17686 76,'0'0'119,"0"0"9,0 0-11,0 0-62,0 0 19,0 0-62,27-60-12,6 50 0,3 2-1,2 1 1,-2 4-4,-4 1 3,-6 2-22,-6 0-113,-7 0-77</inkml:trace>
  <inkml:trace contextRef="#ctx0" brushRef="#br0" timeOffset="233531.2329">25221 17646 7,'0'0'107,"0"0"-96,0 0-11,0 0 0,0 0 54,0 0-22,3 99 12,6-70 3,1-4-28,-4 1-7,-1 1-8,-2-2-2,-3-1-2,0 1-9,-2-4-95,-8-5-47</inkml:trace>
  <inkml:trace contextRef="#ctx0" brushRef="#br0" timeOffset="233703.0974">25157 17985 30,'0'0'133,"0"0"-102,0 0-18,0 0-1,0 0 4,91-14 26,-60 8-13,2 3-23,-2 1-6,-3 2 0,-4 0-50,-6 0-58</inkml:trace>
  <inkml:trace contextRef="#ctx0" brushRef="#br0" timeOffset="234290.7306">25641 17537 111,'0'0'75,"0"0"-69,0 0 1,0 0 4,0 0 56,-5 115-10,5-75-35,10-4-14,5-1-6,3-6 8,0-2-5,1-3-1,-1-3 6,-3-5-10,0-2 3,-5-5-1,-2-3 0,-2-3-3,0-1 1,-3-2 0,1 0 59,2 0 12,3-11 9,3-5-43,-1-7 4,1-3-20,-1-2-21,1-5 0,3-2-1,-3-4 1,2 3-5,-1 6-7,-5 9-16,-2 10 1,-6 7-41,0 4-35,0 0-64</inkml:trace>
  <inkml:trace contextRef="#ctx0" brushRef="#br0" timeOffset="234837.575">26268 17572 98,'0'0'133,"0"0"-38,0 0 34,0 0-53,0 0-34,0 0-42,-22-7-1,16 33-2,-3 9 3,0 6 0,3-1-1,2-2 2,-1-2-1,2-5 0,3-5-6,0-2-17,0-6-50,1-1-16,6-6-23,-4-4-49</inkml:trace>
  <inkml:trace contextRef="#ctx0" brushRef="#br0" timeOffset="235071.941">26277 17531 97,'0'0'173,"0"0"-80,0 0-56,0 0-21,76-85 10,-56 77-2,-1 2-12,-1 2-10,-5 4-2,-2 0-4,-1 0-11,-4 1-82,-1 14-29,-5 2-11</inkml:trace>
  <inkml:trace contextRef="#ctx0" brushRef="#br0" timeOffset="235275.0545">26213 17750 182,'0'0'15,"0"0"-15,0 0 0,0 0 91,0 0-19,0 0-22,79-11-14,-46 4-29,-3 2-4,-4 3-3,-4 2-6,-5 0-99,-5 2-29,-9 10-4</inkml:trace>
  <inkml:trace contextRef="#ctx0" brushRef="#br0" timeOffset="235478.1662">26304 17939 18,'0'0'76,"0"0"-35,90 0-8,-50 0 13,-2-7-16,-2 1-23,-6 3-7,-6-2-73,-1 1-74</inkml:trace>
  <inkml:trace contextRef="#ctx0" brushRef="#br0" timeOffset="236079.2608">27408 17457 38,'0'0'144,"0"0"-51,0 0-45,0 0-8,0 0-12,0 0-13,-9-5 8,9 5-2,7 0-18,14 0 23,3 0 8,5 0-27,1 0-2,-1 0-5,0 0-65,-7 0-33,-8 2-60,-7 3-10</inkml:trace>
  <inkml:trace contextRef="#ctx0" brushRef="#br0" timeOffset="236297.9984">27526 17479 106,'0'0'149,"0"0"-80,0 0-40,0 0-18,0 0 1,0 0 10,-35 72 15,27-40-3,2 4 0,-2-2-24,2 1 6,2-3-14,0-4-1,2-1 5,0-3-5,2-1-1,-1-1-28,1-4-75,-3-4-70</inkml:trace>
  <inkml:trace contextRef="#ctx0" brushRef="#br0" timeOffset="236485.4898">27377 17903 295,'0'0'122,"0"0"-92,0 0-27,0 0 23,0 0-19,0 0 3,86-9-8,-52 6-1,1-1 2,-2 4-3,3-5-46,-2 0-112,-4 1-108</inkml:trace>
  <inkml:trace contextRef="#ctx0" brushRef="#br0" timeOffset="236907.343">28032 17492 218,'0'0'157,"0"0"-108,0 0-46,0 0-3,83-31 1,-42 26 3,3 2-4,-2 0 0,-5 3-8,-7 0-73,-9 0-55</inkml:trace>
  <inkml:trace contextRef="#ctx0" brushRef="#br0" timeOffset="237141.705">28208 17453 109,'0'0'160,"0"0"-97,0 0-63,0 0 0,0 0 23,-42 98 13,35-59 1,4 0-19,1-1-12,2-4 1,0-5-7,0-3 0,3-2 3,2-3-2,2-3-2,0-3-80,1-3-74,-2-4-20</inkml:trace>
  <inkml:trace contextRef="#ctx0" brushRef="#br0" timeOffset="237779.7038">29285 17449 306,'0'0'174,"0"0"-84,0 0-78,0 0-12,0 0-12,0 0 0,-31 70 12,20-23 5,-1 1-5,2 3 0,-2-4 12,1-5-7,4-7-2,4-7-1,0-1 1,3-4-6,0-3-1,0-7 4,1-1-5,10-3 5,5-1-1,8-8-11,8 0 4,9 0 0,3-3 8,0-4-18,-2 2-74,-3-1-62,-5-1 19</inkml:trace>
  <inkml:trace contextRef="#ctx0" brushRef="#br0" timeOffset="238514.0389">29805 17456 263,'0'0'106,"0"0"-66,0 0-40,0 0-5,0 0 5,-78 116 25,66-72-8,2-2-2,3 0-3,1-7-12,3-6 7,2-4-7,1-6 0,0-4 3,0-4-3,0-5-1,0-3-2,0-3-79,0 0 29,0-5 45,7-13-9,6-7-13,3-11 15,3-6-16,1-10 23,5-2 5,-4 2 3,-5 5 3,-1 12 45,-9 8 20,-3 10 29,0 7 14,-3 5-29,0 5-45,0 0-22,2 0-15,1 7-20,4 18 10,3 13 10,-1 7 9,1 5-9,-3-1 3,-1-1 4,0-6-7,0-5 0,2-7 6,-2-3-6,-1-6-1,-2-3 0,-2-4-48,1-3-76,0-4-75,-2-7-68</inkml:trace>
  <inkml:trace contextRef="#ctx0" brushRef="#br0" timeOffset="238685.902">29798 17769 64,'0'0'66,"0"0"-37,0 0-22,0 0 1,0 0 2,98-47 0,-68 42-10,0 0-3,-3 0-75</inkml:trace>
  <inkml:trace contextRef="#ctx0" brushRef="#br0" timeOffset="238992.2838">30270 17516 179,'0'0'88,"0"0"-88,0 0-10,0 0-8,0 0 18,0 0 8,43-1 47,-18 1-5,4 0-15,0 1-24,0 1-9,-3 1-2,-2-1-75,-9-1-111</inkml:trace>
  <inkml:trace contextRef="#ctx0" brushRef="#br0" timeOffset="239195.3973">30455 17519 56,'0'0'54,"0"0"-51,0 0 3,0 0 43,0 0 27,-66 97-21,50-61-24,2 1 11,2-4-10,3-2-21,6 0-5,3-5-6,0-1 0,0-4-8,5-2-104,8-7-86</inkml:trace>
  <inkml:trace contextRef="#ctx0" brushRef="#br0" timeOffset="239507.8803">30719 17604 332,'0'0'58,"0"0"-35,0 0-17,0 0-6,0 0-15,0 0 15,0 67 0,-3-35 30,-6 1 1,1 0-2,2-3-22,1-1-7,2-2 2,-1-2-2,3-4-25,-1-1-58,2-5-55,0-1-3,0-11 75</inkml:trace>
  <inkml:trace contextRef="#ctx0" brushRef="#br0" timeOffset="239757.868">30763 17562 78,'0'0'4,"0"0"6,0 0 17,0 0 33,0 0-10,91-74-21,-72 71-18,1-3-11,-1 2 0,-2 4 0,1 0-5,-3 0-21,0 0-64,-6 0-52</inkml:trace>
  <inkml:trace contextRef="#ctx0" brushRef="#br0" timeOffset="239990.679">30671 17756 10,'0'0'47,"0"0"122,0 0-76,115 7-15,-79-7-13,-4 0-48,-2 0-17,-5 0-5,-6 5-62,-6 1-99</inkml:trace>
  <inkml:trace contextRef="#ctx0" brushRef="#br0" timeOffset="240209.4275">30847 17967 39,'0'0'75,"0"0"-42,117-16-14,-74 15-18,0 1-2,1-3-33,0-2-98</inkml:trace>
  <inkml:trace contextRef="#ctx0" brushRef="#br0" timeOffset="240564.6807">31324 17578 289,'0'0'204,"0"0"-117,0 0-80,0 0-7,0 0-14,0 0 4,-13 72 8,4-36 2,0 2 0,2-3 0,0-4 0,2-4 1,3-3-1,2-3-11,0-1-33,0-5-53,0-4-38,10-8-49</inkml:trace>
  <inkml:trace contextRef="#ctx0" brushRef="#br0" timeOffset="241049.0293">31347 17537 424,'0'0'54,"0"0"17,0 0-71,12-85 2,7 68 1,-2 2 9,0 5 14,1 2-17,-1 3 0,4 4-9,0 1-8,4 0 2,0 3 2,-2 9-7,-8 3 10,-4 2-16,-9 1-6,-2 1-28,-6 2 40,-18 1-9,-7-3-11,-4-2 0,2-4 26,2-2 4,7-3 0,5-1 1,10-3 0,3 2 6,0 0-3,5 5 5,1 4 9,0 6 2,0 0 2,10 4-11,10 4-2,7 1 30,1-1-37,-1 1 18,-4-3-5,-3-2-11,-1 1-3,-1 0-3,-1-1-61,2 1 23,3-8-241</inkml:trace>
  <inkml:trace contextRef="#ctx0" brushRef="#br0" timeOffset="241299.0171">31845 18013 555,'0'0'0,"0"0"-136,0 0 102,0 0-30,0 0 64,0 0 0,0 0-60,-3 0-59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43:05.3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14525 3684 119,'0'0'84,"0"0"-19,0 0 20,0 0-17,0 0-13,0 0-15,0 0-18,0-3-12,0 10-10,0 17 4,0 17-3,0 10 9,6 8 0,5 2-4,2-3-6,3-7 1,5-9-6,6-7 4,4-10 1,5-7-14,2-4-7,-1-7 0,3-4 6,-4-3 15,-2-3 4,-1-16-4,-2-10 5,-2-4-2,-6-6-2,-7-5 17,-7-1 55,-4-1-22,-5 0 1,0 1-17,0 0-11,-10 3-9,1 6-15,1 6 1,4 10-1,2 8-25,2 10-65,0 2-176,2 0-134</inkml:trace>
  <inkml:trace contextRef="#ctx0" brushRef="#br0" timeOffset="937.4459">15285 4053 106,'0'0'13,"0"0"-2,0 0-2,0 0 12,0 0 11,0 0 17,29 26-2,-17-26 15,0 0-17,0-1 5,1-8-32,3-3-8,-2-5 2,1-1-9,0-3 3,-4-3 2,-2-1-7,-1-5 8,-1-7-7,-3 0-2,1-4 6,-2 1-6,-2 5 6,-1 5 20,0 10 23,0 10-6,0 5-7,0 5-5,0 0-31,0 27-11,0 17 8,0 18 3,0 10 0,0 1 7,0 0-4,7-4 5,2-4 6,5-6-11,1-8-1,3-6 27,3-9-24,1-8-1,2-8-4,-2-8 0,-1-9 4,0-3-4,-5 0 3,1-17 4,-4-4-5,-4-2 5,-2-3-6,-7-3-1,0 1 0,0-4-9,-17 5 8,-5 1-12,-10 5-15,-4 6-6,-3 2-4,2 4-3,3 3 1,5 0 17,12 2 23,9 3 3,8-3-2,0-1 9,22-3-10,14 0 0,8-3 2,5 1-2,-1-3 1,-2 2-1,-6-2 2,-3 1-4,-4 1 2,-3 0-6,-5 0-114,-4-1-159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3:15:01.3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7867 1168 69,'0'0'60,"0"0"-10,0 0 4,0 0-17,0 0-36,0 0 21,0 0 10,0 0-7,-6-19-9,4 19-3,2 0-3,-1 0-7,1 0-1,-2 0-2,2 0 0,0 0-9,0 0-6,-1 0 5,1 0 7,-2 6 3,-1 7 14,0 3-11,2 2 0,-1 3-3,2 2 0,0 5 5,0 3 3,0 3 0,0 0-4,0 3-4,0-1-2,8 0 0,5 1 2,2-1 5,3 0-2,0-2-1,1-3-2,1-1-1,2-3-3,2 1-1,1-2 5,3-3 3,4-3-3,-1-8-6,5-8 6,1-4 6,-1 0-4,2 0-2,-4-10 0,4-7 4,-5-5-4,0-6 0,-5-3 1,-2-6 1,-4-6 3,-2 1-3,-8-5 1,-4 2 3,-8-2-4,0 2 6,0 0 12,-5 3 2,-3 3-12,2 6 0,2 10-10,1 11 0,1 8-15,-1 4-59,3 0-141</inkml:trace>
  <inkml:trace contextRef="#ctx0" brushRef="#br0" timeOffset="1203.0622">8754 1833 132,'0'0'115,"0"0"-26,0 0-36,0 0-16,0 0-37,0 0-2,2-4-2,8 13 0,-1 0 4,2 2 0,3-4 0,0 0 3,2-4-2,1-3 1,1 0-1,1 0 3,4-10 10,0-5-14,-2-2 4,-4-3-1,-1-3-3,-7-4 4,2 0-2,-6-3-2,-3 0 4,-2 0-2,0-2-2,0 2 5,0 1-3,0 7 4,0 6-3,-6 8 20,5 3 14,-1 5-15,1 0-22,1 3-14,-2 20 9,2 12 5,0 5 3,0 6-3,0 6 4,0 1-1,0 2-3,0-1 2,0 2 0,2 0-1,2 1-1,3 0 1,-1-4-1,2-5 0,1-8 0,4-3 1,-2-5-2,-1-7 2,0-4 1,1-6-2,-2-4 0,0-7-2,-2-4 1,1 0 0,2 0 2,-1-12 7,0-9-1,0-7-7,-3-4 0,-2-4-4,-4-5 3,0 0-4,0 0-1,-13 1 0,-5 6-1,-3 7 7,-1 7-5,2 5 11,3 1-3,0 4 8,4-1 13,4 1-14,6-1 1,3 0-10,0 0-1,4-3 0,13 2-2,11 0 2,5 1-3,1 3 3,5 0 0,3 2-5,-3 2-18,2-3-35,0 3-51,-5-1-71,-5-2-42</inkml:trace>
  <inkml:trace contextRef="#ctx0" brushRef="#br0" timeOffset="2944.7147">10410 941 51,'0'0'69,"0"0"-15,0 0 26,0 0 10,0 0-53,0 0-31,-28-9-4,22 9-2,3 2 0,-3 14 0,-4 11-1,1 6 1,0 9-1,-3 10 1,1 7-2,-1 11 2,-4 12 0,-2 3 2,-1 6 0,-1-4-2,7 0 0,5-3-1,8 0 1,0-3-3,11 9 1,4 17-3,3 6 5,4 1 11,2-10 17,12-12-26,4-3 2,8 1 3,9-4 12,5-5-14,8-13-5,2-13-12,1-14-59,0-18-159</inkml:trace>
  <inkml:trace contextRef="#ctx0" brushRef="#br0" timeOffset="3942.0671">11431 1119 80,'0'0'93,"0"0"-5,0 0-12,0 0 1,0 0-45,0 0-32,1 7-3,1 17 3,1 7 16,-3 3 4,3 6-8,-3-3-4,6 2-6,-3-1-2,0-2 1,0-2-1,-3 0-43,1-3-77,-1-1-62,0-4 25</inkml:trace>
  <inkml:trace contextRef="#ctx0" brushRef="#br0" timeOffset="4410.7919">11944 1139 184,'0'0'72,"0"0"-65,0 0 32,0 0-11,-86 14-15,63 22-6,4 8 0,2 1-1,7-3-4,4-1-1,6-8-1,0-3-1,7-5 0,17-6 1,2-2-2,5-7 3,5-6-2,-1-4-18,1 0-6,2-5-7,-2-14 17,-2-3 15,-4-5 3,-8-5-2,-9-2 1,-10-3 2,-3 0 9,-4-1 2,-17 5 9,-1 3-11,-2 8-13,6 6-6,0 11-10,1 5-20,3 0-76,2 5-64</inkml:trace>
  <inkml:trace contextRef="#ctx0" brushRef="#br0" timeOffset="4889.5374">12375 1114 293,'0'0'52,"0"0"-13,0 0 12,0 0-34,0 0-17,0 0-16,25 23 16,-3 3 0,1 0 7,3 0-3,-3 0-4,3-5 0,-4-2 1,-2-2 1,-5 0-2,-2-4 2,-7 2-4,-4 0 0,-2 0-5,0 0-6,-20 0 13,-4 0 5,-6 0-5,-3-1 7,1 1-4,-2 0 3,1 2 7,-2 1-13,4 1-8,3-1-9,7-2-102,7-6-70</inkml:trace>
  <inkml:trace contextRef="#ctx0" brushRef="#br0" timeOffset="5233.2721">13024 1339 176,'0'0'90,"0"0"-90,0 0 0,0 0 10,0 0 48,0 0 4,116 33-34,-75-30-20,-2 0-1,4-2-7,0-1-7,3 0-98,2 0-56</inkml:trace>
  <inkml:trace contextRef="#ctx0" brushRef="#br0" timeOffset="5467.6372">13314 1206 160,'0'0'19,"0"0"-17,0 0 30,0 0 15,0 0-28,-21 98-11,21-71-6,0 0 1,0-1-3,0-2-32,0-3-100</inkml:trace>
  <inkml:trace contextRef="#ctx0" brushRef="#br0" timeOffset="6061.3545">14211 1041 318,'0'0'76,"0"0"-74,0 0 4,0 0 19,0 117 11,-5-70-10,0-2-16,2 0 2,-1-3-8,1-4-4,1-3 1,2-3-1,0 0-17,0-2-50,0-1-1,-1-4 56,1-5-122,0-7-59</inkml:trace>
  <inkml:trace contextRef="#ctx0" brushRef="#br0" timeOffset="6836.9649">13169 1379 5,'0'0'63,"0"0"5,0 0-17,0 0-20,0 0-13,0 0-5,-15 2 11,15-2 9,0 0-20,0 1-13,2 2 0,12 0 9,4 3 15,6-1-10,3-1 1,4 1 0,4-3-3,4-2-10,7 0 1,5 0-3,5 0-5,1-4 4,-7-3-36,-8-1-52,-10 2-13,-10 3 7,-10-1 11</inkml:trace>
  <inkml:trace contextRef="#ctx0" brushRef="#br0" timeOffset="7227.5673">13375 1178 57,'0'0'73,"0"0"-37,0 0 28,0 0 14,0 0-52,0 0-26,-14 22 0,13 10 21,-4 5-1,2 1 33,1 3-15,2-4-6,0-2-6,0-3-14,0-4-4,0-5-6,0-2-2,0-3 0,2-3-18,0-2-55,1-4-14,0-4-46,1-3-30</inkml:trace>
  <inkml:trace contextRef="#ctx0" brushRef="#br0" timeOffset="8050.4852">14713 1147 55,'0'0'73,"0"0"-28,0 0-6,0 0-4,0 0-13,-90 31-5,73-7 14,0 4 9,-1 7-10,2 1 4,-2 3-16,4-1-4,4-4 2,4-2-4,6-5-5,0-4-7,0-5 0,6-4-1,9-6 1,5-2 9,2-4 1,2-2 18,-2 0-6,-7 0-18,-3-6 10,-2-2-5,-5 1-3,-1-1-3,-2-1-3,-2 0-6,0-1-74,0-1-101,0 1-49</inkml:trace>
  <inkml:trace contextRef="#ctx0" brushRef="#br0" timeOffset="9019.1895">14586 1176 12,'0'0'86,"0"0"-21,0 0 17,0 0 0,0 0-33,0 0 17,-13-48-10,13 45 13,0 1-42,0 2-3,-2 0-6,2 0-17,0 0-1,-1 0-8,1 0 7,0 0-12,0 5 5,0 14 7,0 10 2,0 6-1,-2 4 1,1 0 1,1-2-2,0-3 3,0-6-2,0-2-1,0-7 0,0 1 1,0-5 0,0-3-1,0-1 1,0-4-1,0-4 0,0 0 0,0-3-2,0 0 1,0 0-2,3-5 3,1-9 18,3-6-13,-2-4-2,1-2-1,-1-2 1,-1-1-3,-1-3 2,0 1 0,-1-1-3,1-1 5,-1 2-3,0 0-1,-2 6 1,0 5 1,0 4 2,0 4-2,0 3 4,0 1 3,0 7 5,0 1-10,0 0-4,0 0-10,0 9-13,0 16 17,0 14 6,0 5 5,-4 3-5,-1-1 1,1-2 4,2-6-2,-1-5-3,2-6 0,-1-4 3,-1-4-2,2-2-1,-2-4-1,-2-1-2,1-1-19,-1-4-33,4-2 1,-1-2-13,2-3-37,0 0-28,0 0-101</inkml:trace>
  <inkml:trace contextRef="#ctx0" brushRef="#br0" timeOffset="9529.1795">15159 1108 184,'0'0'128,"0"0"-4,0 0-15,0 0-64,0 0-45,0 0-2,12 24 2,2-3 8,6 2 3,6 1-7,1-1 0,3-2-1,-2 0 1,0-5-2,-2 1 1,-3-3 0,-3-3-3,-1 0 0,-3-4 0,-5 0-1,-5-3 2,-3 1-2,-3-1-3,0 6-8,0 0 9,-12 3 3,-12 3 0,-6 0 17,-5 4-10,-9 5-7,-11 3 0,-5 4-26,-2 2-44,-1-6 10,9-7-109,9-5-67</inkml:trace>
  <inkml:trace contextRef="#ctx0" brushRef="#br0" timeOffset="10419.7593">11602 1854 68,'0'0'39,"0"0"-39,0 0 0,0 0 5,0 0 45,0 0-20,60 21 27,-32-16 2,5 1-11,6 1-14,6 0-10,13-1-2,5 0 3,10 0-10,7-5-9,13 1 4,13-2-10,3 0 1,-2 0-3,1 0-6,2 0-7,9 0 5,16 0 5,12 0 1,16 0 4,5 0 1,0-2 3,-3 0-4,-9-1 0,-9 1 1,-7 2 0,-11 0 3,-6 0-3,-2-3 5,-5-2-4,-2-1 1,-4-1-3,-10-1 0,-9 0 1,-10 0-1,-14-1 0,-10 0 0,-15 3-6,-13 0-27,-9 3-19,-10 3 28,-7 0-20,-3 0-75,-3 0-69</inkml:trace>
  <inkml:trace contextRef="#ctx0" brushRef="#br0" timeOffset="11164.6191">13257 2227 247,'0'0'84,"0"0"-47,0 0-2,0 0 34,0 0-27,0 0-42,-18 9-3,15 19-9,-5 10 12,1 7 10,3 2 8,-1 2-3,2 3-4,0-3-3,0-3 35,2-6-24,1-4-12,0-4-3,0-5-4,0-5 5,0-3-5,0-4 2,0-5 1,0-2 1,0-4 3,0-2 1,-6-2 3,0 0 40,-3 0-15,-5-16-22,-5-5-8,-5-8-6,-1-6 0,-2-4-1,-3-2-2,2 4 3,-4 3-22,1 6 1,1 2-10,3 6-33,5 2-24,10 3-9,5 2-34,7-1-120</inkml:trace>
  <inkml:trace contextRef="#ctx0" brushRef="#br0" timeOffset="11461.4785">13387 2154 308,'0'0'35,"0"0"-34,107-21 7,-50 18 17,1 3-7,2 0 0,-4 0-12,-2 9 4,1-1 6,2 1-13,1-3-3,2-2 0,-2-1-15,-3-1-113,-11-2-120</inkml:trace>
  <inkml:trace contextRef="#ctx0" brushRef="#br0" timeOffset="11961.4518">13660 2365 403,'0'0'75,"0"0"-42,0 0-20,0 0 7,0 0-11,106-59 0,-78 59-2,-3 0-3,-5 14-4,-5 6-8,-8 5 8,-7 5-6,0 5 6,-19 1-4,-11 0 10,-6-1-4,-1-5 2,1-3-4,5-3 0,4-3 1,5-3-1,6-4 0,7-5 1,5-2-2,4-2-4,0-3-4,20 3 9,6 0 1,15-4 5,8-1 2,7 0-8,4 0 8,0-11 0,-5 0-8,-4 0-18,-8 1-108,-6-1-51,-14-1-87</inkml:trace>
  <inkml:trace contextRef="#ctx0" brushRef="#br0" timeOffset="12956.2967">15963 905 243,'0'0'84,"0"0"30,0 0-31,0 0 0,0 0-21,0 0-53,0 0-9,-12-8-14,17 25-6,16 18 20,8 14 4,6 15-3,1 8 0,0 6 2,-2 8 0,-1 1-3,-3 5-1,-8 7 1,-7 2 0,-11 2 2,-4-1-2,0-4 0,-19-4-23,-9-6 3,-10-13 12,-9-9-8,-10-4-30,-12-5 8,-1-4 33,-2-10-51,7-6-15,-1-12-27,2-10-128</inkml:trace>
  <inkml:trace contextRef="#ctx0" brushRef="#br0" timeOffset="13565.6376">16618 1160 92,'0'0'27,"0"0"41,0 0 33,0 0-1,0 0-100,0 0 13,0 76-6,-7-10 24,1 5-4,-2-3-1,4-5-10,1-5-10,3-8-6,0-1 0,0-3 0,0-4 0,0-3 0,0-1-39,0-6-32,1-7-138,2-8 53</inkml:trace>
  <inkml:trace contextRef="#ctx0" brushRef="#br0" timeOffset="14029.2695">16967 1465 156,'0'0'56,"0"0"19,0 0-7,0 0-28,0 0-9,-88-15-29,65 43 2,0 9 1,4 3-3,4 2 0,7-1 4,7-3 0,1-5-9,1-4 3,17-8-4,6-5 4,2-6 2,0-3 2,1-7 0,0 0 0,0-9 3,-2-12-4,-2-6 2,-1-8 3,-3-3-4,-7-1-4,-9 2-2,-3 0-4,0 5 3,-13 6-6,-3 2-2,-1 4-12,2 6-66,6 5-23,5 3-115</inkml:trace>
  <inkml:trace contextRef="#ctx0" brushRef="#br0" timeOffset="14451.1296">17331 1341 287,'0'0'79,"0"0"-2,0 0-60,0 0 49,0 0-47,0 0-19,0-26-10,17 41 4,8 6 12,4 6-3,0 1-3,1-1 1,-1 2 2,-3-3-1,1-2-2,-3 0 2,-1-5-1,-1-1-1,-7-3 0,-3-1 1,-3-2-1,-6-1-4,-3 1-4,0 2 8,-6 3 19,-18 4 7,-6 2-5,-12 8-20,-11 4 4,-2 2-5,-2 0-31,9-4-66,12-4-108,9-5-70</inkml:trace>
  <inkml:trace contextRef="#ctx0" brushRef="#br0" timeOffset="14919.8494">18164 1030 397,'0'0'4,"0"0"-4,0 0 32,0 0 14,0 0-11,0 0-35,-12 1-18,25 49 18,3 16 9,0 10 1,-1 3 9,0 3 13,-6-2-9,-5 0 30,-2 2-17,-2-2-14,0-2-20,0 3-1,0 7 0,-6-1 2,-7 3-2,-6-2-1,-11-10-1,-13 5-5,-11-2-14,-7-2-45,0-5-46,1-10 51,-1-12-67,-1-11-115</inkml:trace>
  <inkml:trace contextRef="#ctx0" brushRef="#br0" timeOffset="16070.9374">10152 675 200,'0'0'28,"0"0"-11,0 0-5,0 0 43,0 0-10,0 0-37,6-14-8,-6 22 0,-13 11 6,1 13 13,-7 10-7,-3 9-6,-1 12 0,-6 8-1,-5 6-1,3 3 0,-4 2 6,7 1 3,4 0-13,5 0 2,4-2-4,4 0 5,0 4-3,0 7 0,-2 13 0,-2 15 0,-3 7 2,4 4-2,7 1-2,7-1-3,0-1 5,9-6 1,13-14 2,5-9 3,3-8-6,1-6 3,3-11-3,2-8 0,6-12-13,4-13-66,2-13-61</inkml:trace>
  <inkml:trace contextRef="#ctx0" brushRef="#br0" timeOffset="18268.3444">7953 4427 163,'0'0'180,"0"0"-100,0 0 2,0 0 5,0 0-29,0 0-34,-7 0-24,7 0-14,0 0 3,12 3-6,13 2 10,11-4-16,7-1-30,8 0 25,3 0-35,-4-1-35,-5 1-33,-5 0-9</inkml:trace>
  <inkml:trace contextRef="#ctx0" brushRef="#br0" timeOffset="18487.0893">8077 4650 229,'0'0'15,"0"0"7,0 0-22,0 0 19,94 2-3,-54-2-8,2 0-8,0 0 0,-2 0-34,-4-3-178</inkml:trace>
  <inkml:trace contextRef="#ctx0" brushRef="#br0" timeOffset="19638.5065">9142 4033 161,'0'0'53,"0"0"40,0 0-25,0 0-22,0 0-37,0 0-9,-31 36-6,26 2 6,1 10 9,0 5 6,2 4-2,2 7-1,0 4-10,0 4 5,0 3-6,0-2 1,6-9-2,9-5-7,9-6 7,5-8 0,6-6 2,5-6-2,5-10 2,-2-9 2,5-12-2,-3-2-2,4-15 17,3-17-1,5-14-3,3-11-3,-2-9-5,-6-7-1,-10-5-1,-11-2 0,-12 7 0,-10 5 10,-9 10-6,0 8-7,-1 8 4,-10 11-9,0 9 0,0 11-53,8 8-73,0 3-207</inkml:trace>
  <inkml:trace contextRef="#ctx0" brushRef="#br0" timeOffset="20632.8544">10031 4847 230,'0'0'0,"0"0"0,0 0 21,0 0-5,0 0 10,0 0-6,35 83-7,-22-77 20,2-3-1,0-3-13,6 0 3,1-3-8,1-15 0,4-6-14,-2-6 0,-3-3-21,-5-1-11,-4-2 3,-7 2 29,-1-2 4,-5 0 2,0-1-3,0 3 12,0 2 0,-2 5-10,-4 9 12,4 6-4,-1 6 13,3 6 3,0 1-29,0 24-10,0 14 8,2 10 2,4 8 2,2 7-1,-4 4 11,-1 4 5,-3 3-7,0-1 7,0-6-12,0-6 42,3-7-33,6-7-14,0-6 0,0-1 0,3-3 0,-6-10 0,-2-9 0,-1-9-2,-1-10-7,-1 0-17,-1-2 18,0-16-4,0-8-59,0-2 58,0-1-11,-6-2-3,-1 2 18,-4 4-1,1 1 10,2 3 2,2 1 10,3 2 21,3 1-14,0-1-13,11-1-6,14-1-7,11 1-15,13-1-42,1 0-104</inkml:trace>
  <inkml:trace contextRef="#ctx0" brushRef="#br0" timeOffset="22393.7768">11528 3673 97,'0'0'82,"0"0"10,0 0 9,0 0-27,0 0-18,0 0-11,0-9-40,-2 9 3,-5 0-3,-4 15-5,-5 6 0,-1 11 0,-2 7 0,-3 9 4,-3 8-4,-1 9 0,-4 9 3,-3 8 1,3 5-4,2 8 0,7 12-1,5 3 1,7 4 0,3 10-1,0 4 0,4 4 1,2 2 0,0-6 0,22-6 0,18 7 2,9 10 6,9 1-8,8-1 6,8-18-3,13-15-3,13-13 7,9-21-7,15-15 0,5-19-44,-5-18-82,-12-16-153</inkml:trace>
  <inkml:trace contextRef="#ctx0" brushRef="#br0" timeOffset="23221.8625">12844 3843 149,'0'0'79,"0"0"2,0 0 12,0 0 7,0 0-100,0 0 22,-3 37-22,3 3 11,0 5 3,0 2 5,0-2-12,1 0-1,5-1-5,0-3-2,1-1-41,1-2-39,-3-2 7,1-3 1,0-6-75,-2-6 4</inkml:trace>
  <inkml:trace contextRef="#ctx0" brushRef="#br0" timeOffset="23716.2364">13293 4012 32,'0'0'178,"0"0"-96,0 0 7,0 0-31,0 0-51,-85 37 2,62 1 3,0 4-4,6 1 4,2-6 1,11-2-13,4-5-1,0-5-11,17-4 7,9-3-17,1-6-8,5-6 9,0-6 12,-1 0 3,0-9-6,1-11 12,-2-11 1,-5-2-1,-2-4-19,-7-2 0,-9 1 11,-7 2 8,0 2 0,-9 8-4,-8 1-27,-1 6-55,3 4-120</inkml:trace>
  <inkml:trace contextRef="#ctx0" brushRef="#br0" timeOffset="24184.9625">13831 4000 218,'0'0'59,"0"0"2,0 0 18,0 0-61,0 0-18,0 0 7,-97 27-3,78 13-2,4 7 4,3 0 8,6-2-3,6-4-5,0-7-4,6-4-2,14-6-4,3-4 4,3-7 4,-2-5-4,-2-6 4,2-2-1,0-8 11,-3-15-7,3-5 0,-4-5-1,-6-5-3,-1 1 2,-7-2-5,-6-1 0,0 4 0,0 4-17,-10 7-20,-5 4-15,1 9-57,0 7-61</inkml:trace>
  <inkml:trace contextRef="#ctx0" brushRef="#br0" timeOffset="24716.1835">14291 3932 68,'0'0'113,"0"0"6,0 0-2,0 0-23,0 0 2,0 0-30,-18-21-46,18 21-20,0 1-8,9 16-8,15 4 13,4 3 1,8 0 1,-2 2 1,-3-4 0,-1 1 8,-3-3-8,-4 1 1,1-2-1,-4-1 3,-3 0-6,-4 0-2,-8-1-14,-5-1 1,0 2 2,-13 1 16,-9-1-3,-6 1 7,-3 2-4,-5 3 19,-4 5-19,1-1-10,0 0 6,8-3-57,2-7-134,7-5-101</inkml:trace>
  <inkml:trace contextRef="#ctx0" brushRef="#br0" timeOffset="25961.513">15507 4099 34,'0'0'82,"0"0"-5,0 0 25,0 0-7,0 0-17,0 0-32,-24 0-41,24 0-5,0 6-27,13 2 14,20 0 13,15 0 1,13-6 17,9-2 6,8 0-18,-2 0-5,-4-6-2,-6-2-95,-8 4-15,-11-1 1,-13 2 10</inkml:trace>
  <inkml:trace contextRef="#ctx0" brushRef="#br0" timeOffset="26211.5037">15851 3920 300,'0'0'52,"0"0"-52,0 0-10,0 0 7,-27 98 3,26-63-2,1-4-1,0 1 3,0-2 0,0-4 0,0-3-57,5 0-22,4-4-75</inkml:trace>
  <inkml:trace contextRef="#ctx0" brushRef="#br0" timeOffset="26643.3855">16621 3873 445,'0'0'74,"0"0"-25,0 0-28,0 0-21,0 0-20,0 0 20,0 98 0,0-54 0,0 1 0,0-2 6,2 1-6,1-3 4,1-2-4,-1-3 0,2 0 0,-1-4 0,2-3-30,3-5-37,2-5-84,5-8-52</inkml:trace>
  <inkml:trace contextRef="#ctx0" brushRef="#br0" timeOffset="27582.8552">15708 4155 4,'0'0'82,"0"0"5,0 0-27,0 0 0,0 0-3,0 0-1,5-14-19,-5 13-12,0 1-1,0 0-18,0 0-6,0 1-26,0 16 26,0 8 7,0 3-7,0 0 3,0-1 6,0-3-4,0 0 0,0-1-5,0-2 1,0 0-1,0-1-17,0-4-62,-2-4-33,2-4-20</inkml:trace>
  <inkml:trace contextRef="#ctx0" brushRef="#br0" timeOffset="28247.9722">15847 4128 94,'0'0'60,"0"0"12,0 0 2,0 0-18,0 0-56,0 0-1,-19 28 1,12-1 29,-3 3 0,1-1-3,2-3-7,1-2-14,3-5-2,-1-3-2,2-5-1,0-4 1,2-5-1,0-2-9,0 0 5,0 0 4,0-16 13,0-5-5,5-3-2,-1-4 0,-1 2 5,0-3 8,-1 0-1,-1 1-3,-1 1-4,0 6-7,0 7-4,0 5 0,0 6-26,0 3-44,0 0-107</inkml:trace>
  <inkml:trace contextRef="#ctx0" brushRef="#br0" timeOffset="29138.5492">16990 3937 147,'0'0'117,"0"0"-28,0 0-21,0 0-68,0 0-11,0 0 11,-10 98 32,6-52 28,0 1-7,1-5-28,1-1-4,2-5-9,0-5-9,0 1-3,0-2-2,0-4-103,2-8-133</inkml:trace>
  <inkml:trace contextRef="#ctx0" brushRef="#br0" timeOffset="29805.2965">17409 3991 249,'0'0'113,"0"0"-34,0 0-6,0 0 14,0 0-32,0 0-53,-25-4 3,5 31 10,-5 7-4,-2 3 4,5 3-5,5-4 0,8-2-3,9-3-7,0-4-6,15-4 6,12-1-3,4-6 3,2-6-3,2-7 7,-1-3-4,0 0 0,-2-14-2,-4-7 0,-4-3 1,-8-5 1,-5-4 0,-8-1 1,-3-3-2,0 0 1,-5 0-18,-10 8-32,-3 4-4,-1 10-46,-2 9-60,0 6-53</inkml:trace>
  <inkml:trace contextRef="#ctx0" brushRef="#br0" timeOffset="30274.0216">17739 3896 219,'0'0'86,"0"0"-7,0 0-13,0 0-66,0 0-2,0 0 2,15 44 2,4-19 9,3 1 0,2 1-3,2 1-1,1 0-7,-1-2 13,1-1-10,-3-1 0,-6-3-2,-2-1 0,-5-4-1,-5-3 3,-6 0-1,0-1-2,-8 1 8,-17 2 17,-8 2-10,-3 0-2,-2 1-6,2-2-6,1-1-1,2-2-6,5 0-122,3-7-129</inkml:trace>
  <inkml:trace contextRef="#ctx0" brushRef="#br0" timeOffset="31289.5916">13321 4688 148,'0'0'51,"0"0"-40,0 0-10,0 0-1,0 0 0,0 0 8,-3 19 10,15-10 2,5-1 11,6-1 4,6 2 1,8 1-12,11 0-9,8-1-7,10-2 6,6 1-13,7-2 4,1 0-4,5 0 6,0-1-2,3-1-5,6 0 4,3 3-4,8 0 0,11 4 0,8-2 0,9 0 2,9 0-2,4-2 0,-4 3 0,2 1 0,5 1 0,-1 2 0,6-1 0,-4 1 0,-2-2-2,0-2 2,-3 0 2,-1-4 0,6-1 3,2-1-1,2-4 18,-5 0-15,-15 0-3,-21 0 5,-23-5-6,-29 1-3,-25 4 0,-22 0-1,-12 0-49,-2 0-55,-21 0 35,-15 1-137</inkml:trace>
  <inkml:trace contextRef="#ctx0" brushRef="#br0" timeOffset="31941.2046">14892 5094 413,'0'0'45,"0"0"-12,0 0-23,0 0-10,0 0-26,0 0 26,-22 118 8,16-63 1,-1 4 7,0 0 12,0-2 4,1 0 11,0-1-22,3-4-18,2-2-1,1-6 0,0-10 0,0-10-2,0-7 0,0-10 0,0-4 1,0-3 1,0 0 19,-11-13 9,-8-13-22,-5-5-8,-9-5 0,-4-2 3,-4 0-6,2-1 3,1 3-1,1 3-20,5 3-45,7 4-40,5 2-66,6 1-123</inkml:trace>
  <inkml:trace contextRef="#ctx0" brushRef="#br0" timeOffset="32253.6866">15013 5118 138,'0'0'9,"0"0"-2,94-15 32,-48 14 10,8 1 18,2 0-19,0 0-13,1 0-12,-2 0-11,3 7-2,0 1-8,2-1-2,-5 4-6,-6-3-84,-11 2-73</inkml:trace>
  <inkml:trace contextRef="#ctx0" brushRef="#br0" timeOffset="32706.7902">15195 5367 223,'0'0'238,"0"0"-159,0 0-73,0 0 18,0 0 0,0 0-10,113-69-9,-80 69-1,-6 5 1,-5 18-5,-7 7-8,-10 5 3,-5 6 5,-3 5 0,-20 2-2,-7 3-19,-3-4 20,1-4-10,5-8 7,2-11-5,5-8 15,8-5-6,8-8 7,4 0-7,0-3 5,0 0-7,18 0 5,13-3 24,8-2 3,6 0-21,1 0-2,2-1-4,4 2-2,-1 1-1,4-1-13,2 3-91,-1-3-110,2-2-82</inkml:trace>
  <inkml:trace contextRef="#ctx0" brushRef="#br0" timeOffset="33670.3874">18230 3841 178,'0'0'7,"0"0"13,0 0 26,0 0 40,0 0-1,0 0-37,0-70 7,0 70-3,0 0-20,0 0-26,0 0-6,3 1-15,4 22-6,8 9 21,0 10 0,6 9 0,1 9 0,2 6 2,5 5 2,0 0-4,1 4 1,-5 7 9,-2 13 11,-10 5 8,-8 5-13,-5 1 0,0-10 6,-9-2-14,-3-6-5,-5-5 1,1-3-4,-8-3 1,-7-4-1,-7-3 0,-6-9-2,-7-5-11,-9-6-18,-4-5 2,-4-6-22,0-6-1,3-5-110,-1-6-141</inkml:trace>
  <inkml:trace contextRef="#ctx0" brushRef="#br0" timeOffset="35462.0685">8739 7749 358,'0'0'130,"0"0"-90,0 0-23,0 0-13,0 0-4,0 0 23,111-15 4,-71 10-19,0 4-6,1 1-2,-1 0-63,-3 0-94,-4 0-18</inkml:trace>
  <inkml:trace contextRef="#ctx0" brushRef="#br0" timeOffset="35649.5583">8847 7940 279,'0'0'55,"0"0"-23,0 0-32,0 0 4,110-21-4,-66 15-4,3-2-61,-3 5-70</inkml:trace>
  <inkml:trace contextRef="#ctx0" brushRef="#br0" timeOffset="36206.9223">10299 7292 298,'0'0'62,"0"0"77,0 0-22,0 0-54,0 0-21,0 0-42,0-2-21,0 43 17,0 11 4,-3 5 6,-3-1-1,1-1-1,2-4-4,3-5-2,0-2-12,3-5-60,3 0-67,-3-3-45,-3-5 33,0-9 12</inkml:trace>
  <inkml:trace contextRef="#ctx0" brushRef="#br0" timeOffset="36472.5345">9918 7865 391,'0'0'85,"0"0"-85,0 0-10,0 0 10,0 0 6,0 0 13,119 27-12,-59-24 17,9-1-20,8-2 33,7 0-32,7 0-4,3 0 3,-6-3-4,-14 3-87,-20 0-67,-17 0-18,-14 0 12</inkml:trace>
  <inkml:trace contextRef="#ctx0" brushRef="#br0" timeOffset="37425.6123">10076 7989 326,'0'0'136,"0"0"-3,0 0-105,0 0-17,-7 81-8,-2-15 27,0 3-9,1-4 2,1-3-3,1-5-3,-1-3-9,1-5-7,-2-8-1,2-3 3,-2-6-2,-2-2-1,1-6 0,3-6 3,0-6 1,2-8-1,1-4-2,0 0 12,-8 0 7,-6-15-16,-10-7-2,-3-7-2,-1-4 0,1-5-3,4-1-8,2 0-17,4 0-9,3 6-9,2 5-11,3 3 0,2 7-16,2 6 16,4 6-43,1 3-50</inkml:trace>
  <inkml:trace contextRef="#ctx0" brushRef="#br0" timeOffset="37764.2383">10145 8160 321,'0'0'22,"0"0"-10,0 0-4,104-54 21,-65 46-4,3 7 13,7 1-12,8 0-5,1 0-15,1 3-6,1 7 0,-4 6-39,-4-1-59,-8 1 3,-6 2-151</inkml:trace>
  <inkml:trace contextRef="#ctx0" brushRef="#br0" timeOffset="38201.7135">10258 8363 416,'0'0'69,"0"0"47,0 0-86,0 0-13,0 0-1,66-77-8,-36 77-6,0 0-2,-5 21-5,-4 11-4,-12 7 7,-9 8 1,0 4 0,-15 2-26,-11-2-23,-4-4-21,1-6 35,2-7 26,3-7 10,6-6 5,5-7-2,5-6 29,5-4 24,3-3-24,0-1-32,17 0 3,17-3 66,15-15-22,12-5-30,8 2-10,4 0-7,-3 5-1,-4 4 0,-8 4-46,-6 2-136,-2-1-115</inkml:trace>
  <inkml:trace contextRef="#ctx0" brushRef="#br0" timeOffset="39107.9169">11971 7183 454,'0'0'35,"0"0"-2,0 0-31,0 0-2,0 0 0,-27 127 0,22-61 10,2 1 12,3-1 2,0-6-18,3-6 1,19-5-7,6-5-4,13-8 3,7-6-1,6-10 2,7-10 4,2-10 5,-2 0-5,0-16 4,-6-13-2,-7-7-3,-9-3 18,-12-6 15,-5-3-4,-7-2-9,-9-4-5,-3-2-13,-3 0-3,0 4-2,-3 3 3,-10 8-7,2 10 4,4 11-30,4 13-43,1 7-82,2 2-270</inkml:trace>
  <inkml:trace contextRef="#ctx0" brushRef="#br0" timeOffset="39915.271">12912 7737 244,'0'0'148,"0"0"-82,0 0 21,0 0-33,0 0-42,0 0-9,-1 8-1,4-1 6,16-1-7,3-1 4,7-4 2,2-1-7,3 0 19,2-6-18,-1-10 5,-5-5-5,-7-3 8,-6-4-5,-2 0 3,-9-2-6,-5 1 7,-1 2-5,0 6-3,0 6 6,-6 6-1,0 5 4,-1 4-8,4 0 4,0 13-5,-2 21-10,-1 16 10,3 11 2,2 6-1,-2 2 10,1 2-3,0 0-2,2 3-1,0 1-4,0-6 0,0-6 0,7-15-1,-1-10-1,1-12-4,-2-11-25,1-7-7,-2-8-15,-2 0 19,-2-8 33,0-14 12,0-3-1,0-5-4,0-1 1,0-3 3,0 1 7,0 0-11,0 1 19,7-1-21,2 2 11,9 2-13,7 2-3,7 3 0,8 1-5,11 3-7,4 4-85,2 1-161,-5 3-84</inkml:trace>
  <inkml:trace contextRef="#ctx0" brushRef="#br0" timeOffset="40415.245">13939 7112 398,'0'0'149,"0"0"-7,0 0-92,0 0-50,0 0 0,0 0 0,0 134 3,0-61 5,0-1-4,0-2 2,0-3-4,0-7 3,0-3-5,0-2-5,6-5-25,1-2-30,2-6 27,4-11-91,4-11-35,2-11-88</inkml:trace>
  <inkml:trace contextRef="#ctx0" brushRef="#br0" timeOffset="40894.4943">14374 7376 436,'0'0'46,"0"0"-1,0 0 0,0 0-45,0 0-14,0 0 14,-31 113 3,25-68-2,2-5 3,2-3-4,2-5 0,2-6 0,17-5-8,3-4 3,1-5 5,1-4 6,0-7-5,-1-1 9,1 0-4,-1-15 11,-1-6-6,0-3 0,-4-1 2,-3-5 0,-9 1 10,-6 0 3,0-1-12,-7 0-10,-14 3-2,2 1-2,-1 3 6,1 5-6,4 3-17,0 8-59,6 5-65,1 2-78</inkml:trace>
  <inkml:trace contextRef="#ctx0" brushRef="#br0" timeOffset="41425.7145">15029 7373 315,'0'0'29,"0"0"3,0 0-8,0 0-2,-83 66-15,56-21-3,3 5-1,5-3 16,8-4 14,8-8-20,3-5-7,0-8-5,15-5-1,6-5 1,-1-7 5,2-5 17,3 0 24,2-6-1,3-14-11,0-2-16,-5-4-5,-4-2-12,-5-3 1,-5 0-3,-5-1 0,-6 0-25,0 1-9,-3 5-28,-15 2-63,-4 5-47,-4 2-71</inkml:trace>
  <inkml:trace contextRef="#ctx0" brushRef="#br0" timeOffset="42035.5118">15577 7278 129,'0'0'58,"0"0"38,0 0-35,0 0 18,0 0 13,0 0-20,-15-32-56,15 32-16,0 5-13,9 11 10,13 7 1,8 1 2,5 0 0,3 2 5,0-2-1,-3-1-2,1-2 2,-1-5-4,-2 1 4,-5-4-2,-4 1 0,-5-4-2,-9 1-1,-7 3 1,-3 0-17,-3 4 12,-20 4 5,-9 0 22,-7 1-12,-4-1-2,-6 5 9,-3 1 1,-6 0-11,1 2-1,1-1-5,9-2-1,10 0-16,8 2-94,13-8-68,5-5-107</inkml:trace>
  <inkml:trace contextRef="#ctx0" brushRef="#br0" timeOffset="42959.6069">16660 7621 294,'0'0'96,"0"0"2,0 0 2,0 0-38,0 0-43,0 0-19,2 0-14,20 2 14,12 2 3,13 1-3,12-4 5,13-1-4,2 0-1,10 0-4,2-6-27,1-4-71,-2-2-29,-9-3-83</inkml:trace>
  <inkml:trace contextRef="#ctx0" brushRef="#br0" timeOffset="43272.0893">17142 7403 298,'0'0'93,"0"0"-93,0 0 0,0 0 57,-15 106-12,12-75-27,3-2-15,-1-1 2,1-1-3,0-1-1,0 1-1,0-1-1,0-1-6,-3 1-27,1-2-11,-1 0-48,3-3-17,0-4 28,0-9-68</inkml:trace>
  <inkml:trace contextRef="#ctx0" brushRef="#br0" timeOffset="43647.0718">17960 7168 489,'0'0'4,"0"0"68,0 0-26,0 0-46,0 0 7,-11 84-3,5-22 62,-4 3-40,2-4-8,1-2 2,1-2-19,0-1-1,2 0 3,2-3-3,0-4 0,2-7-8,0-6-34,0-5-48,0-9-110,5-7-61</inkml:trace>
  <inkml:trace contextRef="#ctx0" brushRef="#br0" timeOffset="45879.7478">17822 7870 92,'0'0'86,"0"0"16,0 0 7,0 0-37,0 0-8,0 0-22,-7-5-9,7 5-33,0 3-27,0 11 27,0 5 1,0 1 1,6-1-1,6 2-1,1-1 2,4-1-2,0-1 2,1-2-2,6-6 0,3-4-2,4-6 2,5 0 10,6-4-7,6-14 1,-2-5 4,2-1-6,-5-3 1,-4-4 1,-5 2 8,-6-4 18,-3-4-1,-3-3 3,-3-7-6,1-3-14,-3-1-6,-6-1-5,-2 2 1,-8 4 3,-1 3-4,0 7 2,0 9-2,0 7-1,0 12-6,0 3-13,0 5-74,11 1-164,8 14 40</inkml:trace>
  <inkml:trace contextRef="#ctx0" brushRef="#br0" timeOffset="46707.829">18711 7963 365,'0'0'49,"0"0"2,0 0 0,0 0 13,0 0-44,0 0-18,-1 0-4,5 0 4,8 0 10,3 0-5,2 0 9,3 0-7,3-12 5,1-3 6,-2-3-3,0-3-8,-5-5 1,-1-1-1,-4-6-4,-2-1-2,0-3 0,-6 5-3,-1 4 4,-3 5-4,0 9 1,0 4 8,0 6 1,0 4 10,0 0-14,-1 14-6,-4 20-5,1 17 4,1 12 1,-1 7 1,1 5 1,-4 5-1,3-1 1,2-3-1,2-7 5,0-10-1,0-2-5,10-5 0,10-5-1,6-9 1,3-14 0,0-14 4,-5-10-4,-2 0 1,-4-9 2,-8-12 4,-3-7-7,-7-5 0,0-4-1,-10 0-14,-9 1-4,-4 1-3,-5 5-1,-3 3 6,-1 3 13,7 6 0,8 1 4,7 4 1,9 1 1,1-2-2,17-1 0,19-3 0,11 0 1,8-3-2,5 0-6,1 1-24,-1 4-20,-4 4-15,-8 4-29,-12 5-76,-14 3-18</inkml:trace>
  <inkml:trace contextRef="#ctx0" brushRef="#br0" timeOffset="47327.7063">19905 7275 182,'0'0'163,"0"0"-46,0 0-10,0 0-47,0 0-60,0 0 1,0 65 7,0-19 38,0 5-22,-3 4-6,2-2-5,1-1-11,0-2-1,0-2 3,0-1-1,0-4-3,0-4-1,1-2 1,4-7 0,3-6-26,4-6-45,6-6-73,5-9-65,1-3-30</inkml:trace>
  <inkml:trace contextRef="#ctx0" brushRef="#br0" timeOffset="47663.1913">20395 7418 355,'0'0'85,"0"0"51,0 0-23,0 0-100,0 0-9,0 0 1,-30 105 2,24-62-3,1-3-1,4-2-2,1-2-1,0-3 0,0-1-10,0-4-39,0-1-36,0-3-43,0-3 57,7-3 16,4-7-105</inkml:trace>
  <inkml:trace contextRef="#ctx0" brushRef="#br0" timeOffset="48178.7898">20894 7551 192,'0'0'94,"0"0"-15,0 0-2,0 0-12,0 0-21,0 0 12,-57-37-36,38 54-13,-5 7 0,2 6 8,4 0-13,5 2-2,7-2 0,6 0-2,0-5 2,4-2-3,12-5 0,5-6 3,0-3-2,6-5 2,3-4 11,0 0-6,0-7-3,-4-7 5,-6-5 2,-8-3 1,-6-4-8,-6-2 10,0-1-7,0 0-5,-8 2-3,-2 3-24,-4 6-47,4 4-15,2 5-70,3 4-164</inkml:trace>
  <inkml:trace contextRef="#ctx0" brushRef="#br0" timeOffset="48650.5328">21197 7324 306,'0'0'85,"0"0"15,0 0-43,0 0-42,0 0-15,0 0-11,32 20 11,-3-2 0,3 2 15,1 1-12,-4-2 12,-3 1 1,-3-2-14,0 0 4,-4-1 3,2-2-2,-3-3-1,-5-2-2,-2-1-3,-2-1 0,-5-4 0,-1 1-1,-3 1-7,0 2 7,-9 4 38,-16 6 22,-10 1-33,-6 4-4,-2 2-10,-3 4-13,1 0 0,-1 2-1,1-1-5,1 1-22,4-3-71,6-2-63,6-5-114</inkml:trace>
  <inkml:trace contextRef="#ctx0" brushRef="#br0" timeOffset="54198.233">9349 10653 326,'0'0'106,"0"0"42,0 0-46,0 0-55,0 0-16,0 0-31,0 0-12,0 0 12,48-15 7,-9 12-6,6 0-1,7-4-12,2 3-90,-2-2-80,-7 3-185</inkml:trace>
  <inkml:trace contextRef="#ctx0" brushRef="#br0" timeOffset="54432.5969">9509 10809 349,'0'0'11,"0"0"-11,0 0 0,0 0 3,0 0-3,111 9 8,-62-9-7,0 0-1,-6-4-148</inkml:trace>
  <inkml:trace contextRef="#ctx0" brushRef="#br0" timeOffset="54823.2018">10589 10142 372,'0'0'55,"0"0"-16,0 0-39,0 0 0,-22 101 2,19-51 8,-3 0 7,6-4-11,0 3-6,0-3-5,0-1-6,0-6-129,0 2-146</inkml:trace>
  <inkml:trace contextRef="#ctx0" brushRef="#br0" timeOffset="55099.8377">10149 10890 315,'0'0'25,"0"0"-25,0 0 0,0 0 16,87 13 3,-33-13-18,5 0 24,10 0-24,10-7-1,4 3-11,3 0-57,6 2-89,11 2 55,3 0 64,1 3 34</inkml:trace>
  <inkml:trace contextRef="#ctx0" brushRef="#br0" timeOffset="55849.7963">10403 11270 392,'0'0'58,"0"0"57,0 0-43,0 0-29,0 0-23,0 0-20,0 20-34,0 23 34,0 13 7,-2 0-5,1 1 4,-1-2-5,2-1 2,0-1-3,0-1 1,-1-5 3,1-1-2,-6-7 0,2-8 0,-1-3-2,-1-6 0,3-8 0,1-5 0,1-7 0,-1-2 8,-5 0 6,-5 0 45,-7-15-49,-1-4-10,-5-5 6,3-3-6,-5-5-2,4-4-3,-2-2-42,4-1-13,-1 0-63,7 3-74,0 5-162</inkml:trace>
  <inkml:trace contextRef="#ctx0" brushRef="#br0" timeOffset="56177.9064">10666 11185 176,'0'0'5,"0"0"-5,0 0 4,101-28 17,-50 25-7,5 3 4,7-1 15,-2 1-15,-1 0-12,-5 0-6,-1 0-10,-5 7-59,-4 0-90</inkml:trace>
  <inkml:trace contextRef="#ctx0" brushRef="#br0" timeOffset="56766.5218">10683 11479 295,'0'0'138,"0"0"-78,0 0-1,0 0-14,0 0-35,45-86-3,-19 79 1,3 4-3,3 3-4,4 0 0,-2 10 0,1 8-1,-6 8-5,-13 1-4,-10 6 3,-6 5-8,-4 1-42,-23 5-2,-4 2-9,-5-2 52,0-2 12,2-4 3,1-7 0,4-5 6,6-8 27,5-5-2,9-3 2,4-6-12,5 5-21,0-3-14,6 0 1,20-4 19,10-2-6,10-5 24,8-11-17,5-1-7,4 0-19,0-1-130,-8 2-78</inkml:trace>
  <inkml:trace contextRef="#ctx0" brushRef="#br0" timeOffset="59497.1507">12263 9780 193,'0'0'113,"0"0"-38,0 0-10,0 0 5,0 0-17,0 0-28,0 0-25,17 18-13,-7 15 13,6 12 9,-2 9-4,-2 8 14,-2 6 2,-5 3-13,-2-1 2,-2 4-8,-1 5-1,2 5 0,-1 0-1,2-5 3,-1-3-3,1-10 0,1-9 2,-1-7-2,2-14-2,-1-11-9,1-8-21,-1-6-12,2-10-82,1-1-44</inkml:trace>
  <inkml:trace contextRef="#ctx0" brushRef="#br0" timeOffset="60974.8481">13006 10047 214,'0'0'101,"0"0"-16,0 0-17,0 0 8,0 0-39,0 0 2,-73-55-4,60 55-18,-4 3-12,-2 21-5,-1 11 1,0 11-2,-1 10 2,9 3-1,1-1 3,4 0-6,7-9 3,0-4-6,4-5 5,14-9-12,9-7-16,3-10 4,4-10 17,1-4 8,4-7 3,4-19 0,0-9 5,0-8-3,-7-7-3,-8 2 2,-13 1-4,-10 2 2,-5 3 2,-6 3-4,-14 3 1,-4 4-1,-1 7-18,0 6-29,1 11-68,3 8-115</inkml:trace>
  <inkml:trace contextRef="#ctx0" brushRef="#br0" timeOffset="61235.8558">13594 10596 242,'0'0'0,"0"0"0,0 0 10,0 0 19,0 0 43,0 0-21,-22 64-20,-2-43-26,-4 3-5,-2 2-1,-2-1-78,-2-1-101</inkml:trace>
  <inkml:trace contextRef="#ctx0" brushRef="#br0" timeOffset="61985.8171">14468 10028 154,'0'0'69,"0"0"14,0 0 24,-94-23-51,64 23 3,-1 20-17,0 9-24,4 8 0,5 10 5,5 3-15,5 0-8,8 1-1,4-7 0,1-3 0,22-3-11,8-6 12,3-7-22,5-4-4,1-9 14,-2-6 10,1-6 2,-1-6 2,1-15 9,-6-11-5,-7-2-5,-9-6 6,-8 1 1,-7-3 8,-2 2 2,-3-1-6,-14 4-12,-5 3-2,-5 9 0,0 5-27,2 10-26,5 6-59,6 4-175</inkml:trace>
  <inkml:trace contextRef="#ctx0" brushRef="#br0" timeOffset="62345.1733">14910 10308 250,'0'0'147,"0"0"-13,0 0-7,0 0-76,0 0-51,0 0 0,61-21 7,-13 21-5,6 0-1,4 0 1,2 0 0,-5 0-2,-3 0-5,-10 0-70,-9 0-105,-11 3-97</inkml:trace>
  <inkml:trace contextRef="#ctx0" brushRef="#br0" timeOffset="62579.5376">15231 10139 241,'0'0'125,"0"0"-99,0 0-20,-30 77 0,21-35 38,2 2-22,-1 1-18,2-3 2,2 0-6,4-1-1,0-4-17,0-2-110,8-6-20,6-9-12</inkml:trace>
  <inkml:trace contextRef="#ctx0" brushRef="#br0" timeOffset="63013.9151">15362 9984 154,'0'0'81,"0"0"-1,-91-13 0,55 13-12,-2 15-12,-3 15-24,4 9-27,-1 10 0,3 12 10,-1 7-10,3 4 3,7 9 11,9 2-16,9-2-3,8-6 0,6-11-7,24-15 6,9-11-7,9-11-1,3-13 9,5-11 1,7-3 11,3-18-10,3-14 26,-3-7 6,-3-8-24,-11-2 12,-10-7 8,-12-5-3,-15-3 5,-9-4-25,-6 4-7,0 0-23,0 4-39,-14 4-64,-7 8-96,-3 12-73</inkml:trace>
  <inkml:trace contextRef="#ctx0" brushRef="#br0" timeOffset="64013.8651">15998 10448 355,'0'0'13,"0"0"-6,0 0 1,0 0 32,0 0-31,0 0-6,30 74 3,-13-65-5,4-5 10,2-2 4,5-2-4,4-2-1,2-17-3,0-9 8,-1-5-8,-2-4 2,-3-4 8,-3-4 5,-3-1-12,-5-2 1,-6 2 1,-6 1-5,-5 4 2,0 5 13,0 6-4,-5 9 12,-1 7 2,1 9-5,2 5-14,-2 1-13,-1 29-4,-2 18 4,1 18 3,0 9-1,0 12 2,3 4 3,-4 4 8,4-2-12,1-1 1,3-9-4,0-5 2,0-6 7,3-11-9,3-10 1,-5-10-8,1-13 5,-2-8-11,0-8-10,0-9-16,0-3-8,0-2 46,-9-17 1,-7-7-35,0-4 31,2-1 4,2-3 4,4 0-1,1-3 8,4 5 3,3 0-9,0 0 8,10 2-1,13 0-12,14-2-2,8 1 2,10-1-5,4-1-32,4 3-64,-2 3-47,-1 6-83</inkml:trace>
  <inkml:trace contextRef="#ctx0" brushRef="#br0" timeOffset="64507.2389">16993 10013 281,'0'0'49,"0"0"47,0 0-7,0 0 9,-23-82-11,13 82-51,-6 0-36,-7 25 5,-1 23 0,-4 17-3,3 11 0,4 1-2,9-3 7,6-5-4,6-4-2,7-2-2,18-9 1,8-5 0,3-12 3,0-11-3,2-11-8,0-9-2,-1-6-17,-2 0 24,-5-12-40,-5-6-70,-10-5-63,-5-1-198</inkml:trace>
  <inkml:trace contextRef="#ctx0" brushRef="#br0" timeOffset="65069.705">17442 10173 134,'0'0'153,"0"0"-14,0 0-7,0 0-27,0 0-53,0 0-42,-96-18 11,71 54-18,1 10 8,2 3 7,6-2-7,11 2-5,5-4-6,5-3-3,18-6 0,9-6-1,2-8-1,2-11 4,2-6-3,-3-5 4,-2 0 0,-4-20-13,-3-11 11,-8-7-9,-7-2-13,-8-6-17,-3 2-26,0 2-21,-13 2 14,-2 4-35,1 2-65</inkml:trace>
  <inkml:trace contextRef="#ctx0" brushRef="#br0" timeOffset="65397.8144">17889 9962 472,'0'0'75,"0"0"-14,0 0-24,0 0-36,0 0 12,0 0 9,54 93 5,-34-44-17,-1 3 14,-5-1-18,-3-1-4,-3 1-4,-8 5 6,0 3-4,-9 1 0,-18 0 3,-8-7-3,-6-6 0,-2-6-32,-5-6-68,2-6-42,-7-8-108</inkml:trace>
  <inkml:trace contextRef="#ctx0" brushRef="#br0" timeOffset="67173.3736">18422 10019 10,'0'0'106,"0"0"-29,0 0 24,0 0-17,0 0-15,0 0-3,-24-57 16,24 54-24,-1 2-5,1 1-20,0 0-22,0 0-11,0 0-9,0 5-3,8 13 12,12 6 0,5 4-2,4-1 2,1-2 0,1-1 2,2 1-2,0-3 0,1-2 0,-1-2 0,-2-2-7,-2-1-4,-4 0 0,-6-1 5,-2 0 2,-6-3 3,-5 1-1,-1-1-1,-5-3-11,0 0 1,-2 2 5,-14-2 8,-5 5 22,-6 0-18,-4 2-8,-4 5 17,-4 1-28,-6 6 15,-6 5-40,0-1-19,0 1 27,9-2-17,11-4 0,9-2-2,9-2-65,7-4-10</inkml:trace>
  <inkml:trace contextRef="#ctx0" brushRef="#br0" timeOffset="117380.4304">19738 10220 136,'0'0'177,"0"0"-94,0 0-1,0 0-8,0 0-33,0 0-9,0 0-14,0 0-4,0 0-14,4 0-12,16 0 9,8 5 2,11 0 2,10-4 2,10-1-3,3 0-3,2 0-10,3-6-50,-6 1-38,-8 3 27,-12 0-85,-12 2-57</inkml:trace>
  <inkml:trace contextRef="#ctx0" brushRef="#br0" timeOffset="117757.587">20038 10097 88,'0'0'119,"0"0"-8,0 0-23,0 0-28,0 0-53,0 0-5,-2 20-2,2 4 37,0 3-5,2 0-25,-2 2-2,0-2-5,0-2 4,0-1-4,0 1 0,0-3-18,0-1-71,0 2-41,0 1-74</inkml:trace>
  <inkml:trace contextRef="#ctx0" brushRef="#br0" timeOffset="119729.1493">12199 9130 22,'0'0'46,"0"0"30,0 0-19,0 0-11,-89 84-6,65-52-13,0 10-22,-6 12 1,-6 9-6,-4 6 8,1 8-8,2 6 0,4 5-1,0 9-5,3 5 6,0 3 55,2 5-13,3 5-32,4 7-9,6 6 10,2 4-3,7 7 33,4-4 41,2-2-3,6-6-44,18 3-18,10-3-14,11 0-3,6 1-2,13-13-5,9-12-38,6-8-32,12-12-59,6-12-18,3-17-53</inkml:trace>
  <inkml:trace contextRef="#ctx0" brushRef="#br0" timeOffset="121317.7159">21216 9842 281,'0'0'79,"0"0"-26,0 0 17,0 0 12,0 0-44,0 0-30,8-4-8,-2 32 0,3 14 4,0 12 31,-2 6-5,-1 3-25,-3 1-3,0-3 5,-2-2-6,1-3 1,1-2-2,0-3 2,2-3-2,-2-3 1,1-4-2,-1-5-6,-3-6-40,2-7-60,-1-8-33,2-8-63</inkml:trace>
  <inkml:trace contextRef="#ctx0" brushRef="#br0" timeOffset="121880.1848">22007 9897 237,'0'0'139,"0"0"-91,0 0-31,0 0-10,0 0 40,-10 87 12,10-50-25,0 0-1,0-1-13,0 1-16,0-3-1,0-2-3,0 1-2,0-2-40,4-1-26,2 2 51,-1-5-126,-1-3-46</inkml:trace>
  <inkml:trace contextRef="#ctx0" brushRef="#br0" timeOffset="122177.047">22529 10335 280,'0'0'1,"0"0"1,0 0 9,0 0 7,0 0-10,0 0-8,-22 75-12,0-51-57,-5 4-91</inkml:trace>
  <inkml:trace contextRef="#ctx0" brushRef="#br0" timeOffset="124197.4898">23286 9840 222,'0'0'83,"0"0"0,0 0 21,0 0-41,0 0-36,0 0 16,-82-12-33,61 33-6,-5 9 8,4 9-5,4 8-5,3 4-2,6 3-3,3-1-3,6-6 6,0-2-1,12-8-1,18-5-2,8-5 2,11-9 2,4-6-3,3-6 9,-1-6-1,0 0-5,-6-7 1,-4-15-1,-8-5-9,-5-7 6,-9-7 3,-9-2 0,-10-4 6,-4-1-2,-7-1-2,-13 3-2,-5 2 4,-2 7-8,1 8 2,-1 9-67,0 12-36,4 5-178</inkml:trace>
  <inkml:trace contextRef="#ctx0" brushRef="#br0" timeOffset="124869.3303">23998 10079 269,'0'0'44,"0"0"-43,0 0-2,0 0 6,0 0 0,0 0 24,72 15 6,-33-15 14,9 0-38,9 0 16,7-7-27,2 1-1,-5 0-10,-3 1-105,-9 0-82</inkml:trace>
  <inkml:trace contextRef="#ctx0" brushRef="#br0" timeOffset="125166.1905">24309 9926 247,'0'0'98,"0"0"-88,0 0 1,-18 81 55,15-46-31,3-1 6,0-2-21,0-2-17,0-3-2,3-1 3,3-4-4,-1 1-84,-2-5-79,0-3-46</inkml:trace>
  <inkml:trace contextRef="#ctx0" brushRef="#br0" timeOffset="125691.799">24382 9744 296,'0'0'53,"0"0"-1,0 0 7,-101-35-11,75 35-9,-2 0-3,0 21-26,-4 14-10,3 10-5,-1 12 5,1 7 0,6 6 7,3 1 1,8-2-8,8-4-1,4-5-4,4-6 4,22-7-3,8-7-1,9-6 4,11-8 2,10-9 8,11-11-9,4-6 4,3-13 3,-4-18 0,-4-3-6,-8-7 11,-11-2-7,-12-3-1,-10-3 26,-14-1-7,-8-2 0,-10-1-14,-1 0-9,-9 2-3,-13 4-1,-6 5-17,-1 6-19,-2 7-23,-2 10-61,0 7-237</inkml:trace>
  <inkml:trace contextRef="#ctx0" brushRef="#br0" timeOffset="127035.4901">25301 10222 239,'0'0'28,"0"0"-28,0 0 0,0 0 6,0 0 6,0 0-2,35 46 6,-19-42 4,2-1-6,2-3-3,2 0-3,0 0 3,3-7-10,0-10 1,0-7 1,2-6-3,-2-5 6,-3-4-3,-2-3-3,-4-5 10,-1-3-1,-5 1 32,0-1 15,-4 3 11,-5 8-20,-1 6-1,0 11-10,0 7 2,0 7-11,0 6 2,0 2-28,-1 11-1,-1 31-16,-4 21 16,-2 20 3,-2 7 0,0 5 6,-5-3-2,-2-3-4,4 1 3,1-1 0,9-3-6,3-8 4,0-9-2,8-14-2,6-8 0,3-6-3,-1-8 9,-1-10-9,-2-8 3,-3-8-30,-3-7-7,0 0-26,-4-22 62,-3-9-6,0-5 1,0-4 1,-10 3 5,-5-2 9,-6 1 33,2 0-19,1-1-8,2 0 5,10 1-16,6 1-4,4 2-2,32 3 1,10 4 1,15 2-9,3 5-9,4 3-26,-3 5-48,1 3-108,-11 3-104</inkml:trace>
  <inkml:trace contextRef="#ctx0" brushRef="#br0" timeOffset="127514.1728">26322 9744 346,'0'0'45,"0"0"-27,0 0-6,0 0-7,-97 117 11,74-57 9,4 5 9,4 0 31,3-5-39,11-6-22,1-4 1,9-8-10,15-5 10,6-6-10,4-7 3,1-6-3,-3-11 10,-1-7-14,-1 0 7,-3-7-41,0-14-54,-2-7-46,-7-1-135</inkml:trace>
  <inkml:trace contextRef="#ctx0" brushRef="#br0" timeOffset="128517.6173">27189 9766 440,'0'0'161,"0"0"-75,0 0-21,0 0-42,0 0-23,0 0-4,-3 14-13,16 22 16,5 11 1,-1 2 0,-3 2 0,-2 2 9,2-2-9,-5-3 3,-2-1 4,-4-3-6,-3-3-1,0-1 0,-23 5-2,-13 5-6,-8-2-19,-5-1-142,3-15 141,3-9-168,4-9-49</inkml:trace>
  <inkml:trace contextRef="#ctx0" brushRef="#br0" timeOffset="129571.4671">27598 9682 155,'0'0'40,"0"0"44,0 0 13,0 0-36,0 0-6,0 0 9,-6 0-31,6 0-18,0 0-1,0 0-14,0 0-8,4 1-7,15 13 15,10 2 5,5 4-1,6 0-4,4 2 5,3 1-1,1-1-3,-2 1-1,-2 0 3,0-2-3,-5 0 0,-1-2 0,-9-1 1,-2-1-1,-6-2 0,-7 1-2,-4-1-6,-7 0 4,-3 1-1,0 0 5,-3 1 3,-12 1 2,-3-4-5,-3 2 7,-6-1-5,-1 0 3,-2 0 2,-3 1-4,1 0 4,-3 0-6,-1 1-2,2 0 1,1 0-2,3 1 0,5 2-38,4 1-43,5 2-50,-1-1-51</inkml:trace>
  <inkml:trace contextRef="#ctx0" brushRef="#br0" timeOffset="130243.3071">28530 9354 111,'0'0'421,"0"0"-373,0 0 3,0 0-13,0 0-32,0 0-6,13 16-4,13 26 3,2 12 1,2 10 4,-1 6-1,2 4 17,1 0-15,-6-2-3,-1-3-2,-9-2 5,-5-4 1,-11 3-6,0 5-7,-27 1 5,-18 4-14,-17-3-72,-10-4-2,-2-7-35,0-3 52,1-8-57</inkml:trace>
  <inkml:trace contextRef="#ctx0" brushRef="#br0" timeOffset="132247.6178">20147 11850 42,'0'0'74,"0"0"-66,0 0-6,0 0 3,0 0-4,115 0 6,-73 0 35,-1 1-13,1 6 11,3 4-9,7-1 11,11 3-8,7-3-13,10-1-12,11 0-6,9-3-3,11 1 5,-2 3-5,-8 1 0,-16 5-1,-13-1-24,-16 1 11,-8-4 9,-7 2 0,-3 0 3,-7-4-4,-5 1 6,-10-4-7,-7-1-97,-9-3-40</inkml:trace>
  <inkml:trace contextRef="#ctx0" brushRef="#br0" timeOffset="133159.3162">22485 11562 57,'0'0'99,"0"0"-26,0 0 5,0 0-4,0 0-48,0 0-13,-6 21-13,0 17 6,-2 6 1,4 8 6,2-1 4,2 0-1,0 2-14,0 0 0,0-3-2,5 1 2,8-5-4,2-2-3,7-7 5,5-4 2,5-9-2,2-6 0,3-8 1,6-7-1,1-3 21,2-2-12,-1-17 1,-3-7-2,-2-6-1,-7-4 3,-4-6 10,-7-5 20,-3-1-11,-7-5-18,-3 1-8,-8-2 3,-1-2-6,0 3-4,0 10-18,-1 8-61,-2 11 12,-2 10-108,5 10-117</inkml:trace>
  <inkml:trace contextRef="#ctx0" brushRef="#br0" timeOffset="134570.0213">23079 12191 318,'0'0'46,"0"0"27,0 0 18,0 0-34,0 0-15,0 0-12,-2-26-14,2 23 6,6-1-21,7-1-1,6 1-1,9-2 1,3 0 0,3-3-2,-3 0-2,-2-2-34,-4 1-12,-1-5 5,-3 0 3,-6-1 2,-3 3-18,-6 4 58,-5 5 6,-1 1 2,0 1 28,0 2 11,0 0-35,0 0-11,0 6-1,0 12 0,0 5-8,3 2 8,8 4 4,2-1 1,1-2-5,2 0 2,-2-4-2,-4-3-4,-4 1 3,-6-6-32,0-2 0,0-6-2,-2-2 33,-5-4 2,0 0 3,-1 0 15,-1 0 3,0 0 25,3-1-17,2-3 7,2-1-8,2 0 14,0 1-22,0-4-4,14 0-16,8 1-3,5 0 1,3-1 1,1 1-3,2-3-9,-2 0 0,1-5-2,-1-2 8,2-5 0,-3-2 7,-5-2 0,-4 3 1,-9 1 0,-6 5-1,-2 2 10,-4 7-7,0 1 6,0 4 23,0 3 1,0 0-33,0 0-15,-4 14 15,-1 4 6,-1 3-4,3 0-2,3-2-1,0 1-3,0-2 1,0-3-5,2 1-3,5-5-8,2 2-22,3-1 16,0-3-12,3-4 4,1-3 25,1-2 3,-4 0 5,3 0 6,-3-9-3,-1-2 12,1 0 8,-1-2 1,1 2 20,-1 1-27,4 0-10,1 2-5,4 2-2,1 2 0,-2 4 0,-3 0-1,-4 0 0,-4 6-3,-2 8-2,-4 0 3,-2 4-1,-1 0 2,0 0-2,0-2 4,-6-3 3,-1-3 0,3-5 9,4-3-12,0-2 8,0 0 8,0 0 16,0-2-3,0-13-29,0-4 0,0-7 1,11-1-1,4-2-7,5 4-21,-1 2 10,2 5-1,-2 8 7,-1 3 5,-1 6 1,-2 1 4,-2 1-5,1 16 4,-1 0 3,-1 1 0,6-1 1,0-1-1,4-1 0,-1-3-1,-6 0 1,-3-3-47,-2 0-36,-4-1-42,0-4-22,-1-3-64</inkml:trace>
  <inkml:trace contextRef="#ctx0" brushRef="#br0" timeOffset="134835.6321">23891 11771 143,'0'0'423,"0"0"-382,0 0 9,0 0-30,0 0-20,0 0-41,-13-42-83,19 42-80,6 6 7</inkml:trace>
  <inkml:trace contextRef="#ctx0" brushRef="#br0" timeOffset="135704.9822">24631 11998 173,'0'0'93,"0"0"5,0 0-6,0 0-37,0 0-7,-80-39-33,63 39-14,-5 0-1,1 3-2,2 14 2,-1 4 0,4 5-1,4-1-1,3-1 1,8 0-5,1-3 5,1-2-20,14-5-15,6-3-9,1-5-9,2-5 38,5-1 4,1 0-1,-1-3 1,1-7 10,-6-1-2,-3 4-3,-6 1 14,-5 2 36,-2 4 1,-2 0-22,0 16-17,0 13 43,-1 6-13,-3 6-7,-2 2-20,0 0 11,-2 0-16,-9 1-2,-1-1 10,-5-6-10,1-1-1,-8 0 1,2-10-2,5-6-8,4-13 9,10-7 3,3 0 25,0-20-24,0-8 12,6-8-2,16-6-14,8-4 0,6 0-2,7 2-25,3 2-11,2 6-20,-2 3 7,2 4-46,-3 4-26,-2 2-83</inkml:trace>
  <inkml:trace contextRef="#ctx0" brushRef="#br0" timeOffset="137738.8015">26762 11449 355,'0'0'23,"0"0"57,0 0 24,0 0-41,0 0-16,0 0-40,0-18-7,0 33-16,0 15 16,0 15 16,2 6 5,-1 3-5,1 4 2,-1-7-12,-1-5-1,0-3-2,0-6-3,0-1 0,0-4-22,0-2-4,-4-3-49,-4-1 4,2-2-4,-3-5-14,3-4 5,5-7-19</inkml:trace>
  <inkml:trace contextRef="#ctx0" brushRef="#br0" timeOffset="140266.8529">27507 11716 206,'0'0'96,"0"0"-20,0 0-14,0 0 30,0 0-32,0 0-17,0 0 8,-30-61-51,18 61-2,-5 0 2,-2 0 0,-7 9 0,0 8-15,-3 4-1,3 3-10,2 6 8,1 2 18,2 2-2,5-1 2,9-1-4,5-4 4,2 0-17,3-6 7,15-2-3,2-4 8,5-5-4,3-8-5,3-3 5,4-2 1,-4-14-12,-3-4 0,-5-1 14,-10 0 6,-3-3 15,-2-1 44,-3 0-18,-1 4 1,-2 5-20,-2 5 11,0 5 4,0 5-5,0 1-32,0 0-1,1 19-39,6 6 40,1 1 0,4-2-2,3 1-12,1 0-23,4-2-37,0-1-32,0-4-40,-2-5-103</inkml:trace>
  <inkml:trace contextRef="#ctx0" brushRef="#br0" timeOffset="140798.0757">27231 11386 261,'0'0'56,"0"0"-5,0 0-34,0 0 1,-91 114 12,71-51-21,1 8 18,3 1-22,2-1 21,5-8-20,6-7-4,3-3-2,0-7-3,18 0-30,13-4-61,14-3-24,10-8 83,12-11-12,6-10-107</inkml:trace>
  <inkml:trace contextRef="#ctx0" brushRef="#br0" timeOffset="141110.5579">28108 11459 729,'0'0'9,"0"0"-9,0 0-5,0 0-10,0 0 15,-3 116 1,4-58 2,-1 2-2,0-1 0,0-2 0,0-2-1,-16 1-24,-6-1-22,-7 0 12,-3-2-41,-6-4-64,-4-2-27,-5-9-20</inkml:trace>
  <inkml:trace contextRef="#ctx0" brushRef="#br0" timeOffset="144068.5883">9585 13693 206,'0'0'302,"0"0"-199,0 0-33,0 0-26,0 0-19,0 0-25,0 0-1,5-4-2,-5 4 3,0 0-1,0 0-20,4 0-68,2 0-47,-1 0-48</inkml:trace>
  <inkml:trace contextRef="#ctx0" brushRef="#br0" timeOffset="144609.8341">10752 13619 401,'0'0'88,"0"0"8,0 0-16,0 0-28,0 0-31,0 0-20,-3-11-1,3 11-27,0 0-42,0 0-92,0 0-113</inkml:trace>
  <inkml:trace contextRef="#ctx0" brushRef="#br0" timeOffset="144984.8182">10273 14294 442,'0'0'180,"0"0"-71,0 0-37,0 0-28,0 0-18,0 0-20,-18-8-6,15 7-6,3 1-24,0 0-45,0 0-166,0 0-286</inkml:trace>
  <inkml:trace contextRef="#ctx0" brushRef="#br0" timeOffset="146667.1274">12838 13598 153,'0'0'14,"0"0"55,0 0-26,0 0-28,0 0-15,0 0 0,-91-37-6,76 37 6,0 0 7,0 13 2,0 8-2,3 10-1,-1 5-5,2 9 9,4 4 1,1 2 14,6 1-14,0-3-8,0-5 6,9-6-9,6-5 0,7-7 0,5-5 0,1-8 0,2-7 0,0-6-2,1 0 2,0-14 2,2-9 1,0-6-2,0-7-1,-3-4 7,-5 0-4,-10-4 10,-9 2 22,-6 2 23,-10 2-12,-17 3-9,-6 3-6,-3 5-31,3 7-10,2 4-28,4 8-80,6 1-41</inkml:trace>
  <inkml:trace contextRef="#ctx0" brushRef="#br0" timeOffset="147088.9789">13418 13812 339,'0'0'69,"0"0"-2,0 0-30,0 0-21,0 0-16,0 0-2,92-21 2,-54 21 2,5 0-2,5 0 7,1 0-2,3 0-5,4 0 0,-4 0-15,-7 0-112,-10 0-136</inkml:trace>
  <inkml:trace contextRef="#ctx0" brushRef="#br0" timeOffset="147385.8399">13734 13641 269,'0'0'126,"0"0"-33,0 0-53,0 0-28,0 0-10,0 0 7,-47 105-2,42-72-3,2-2-1,2 0-3,1-5-2,0 1 1,0-1-53,0 1-47,4 2-19,1-2-69</inkml:trace>
  <inkml:trace contextRef="#ctx0" brushRef="#br0" timeOffset="147927.7511">13808 13490 319,'0'0'11,"0"0"57,-94-19 15,59 19-29,-1 0-20,0 14-15,1 12-15,2 10-3,4 9 0,7 8-2,3 6 0,11 2 1,2 2 0,6-1 0,0 0-3,2-2 2,19-2-2,8-6-2,12-9-13,5-12 12,8-13 3,1-12 3,2-6-18,1-2 8,0-22 4,-4-7 11,1-10-5,-7-3 0,-8-5 7,-3-1 1,-7-3-1,-9-2 6,-7-1-11,-13-1-2,-1 1 1,-10 5 2,-17 5 2,-8 9-3,-2 10 1,-6 11-3,4 9-33,2 7-6,2 0-158,7 3-109</inkml:trace>
  <inkml:trace contextRef="#ctx0" brushRef="#br0" timeOffset="148958.9475">14847 13603 45,'0'0'213,"0"0"-111,0 0-3,0 0-13,0 0-8,-98-62-29,79 62-31,-4 0-18,-2 15-4,-2 14 4,-1 10 7,2 9-6,6 6 2,4 8-3,7-2 2,6 0-2,3-4-7,0-6 7,18-7 0,11-6-6,7-10 6,7-10-2,3-12-2,5-5 3,-3-8-8,1-18 6,-6-8 3,-1-5-4,-10 0 3,-9-1 1,-5-1 3,-11-3 9,-7 0 4,0 1-10,-1 0-3,-13 3-3,-3 7-2,0 6-39,-1 11-102,3 6-40</inkml:trace>
  <inkml:trace contextRef="#ctx0" brushRef="#br0" timeOffset="149328.8259">15367 13763 275,'0'0'185,"0"0"-9,0 0-98,0 0-39,0 0-36,0 0 2,52-19-5,-9 18 1,5 0-1,-3 1 0,-7 0-23,-5 5-37,-6 11-33,-11 3-58,-10-1-70</inkml:trace>
  <inkml:trace contextRef="#ctx0" brushRef="#br0" timeOffset="149531.9413">15386 14000 164,'0'0'109,"0"0"-103,0 0-2,0 0 27,0 0 47,0 0-25,92 0-28,-50-6-14,0 3-9,1 3-2,-5 0-48,-4 0-124</inkml:trace>
  <inkml:trace contextRef="#ctx0" brushRef="#br0" timeOffset="150078.7885">16445 13539 408,'0'0'140,"0"0"-42,0 0-74,0 0-23,0 0 3,0 79 10,0-40 1,0 0-4,0 0 3,0 0-11,0 2-2,0-2 5,0 1-6,0-5-3,0 1-25,0-2-57,0-6-58,0-2-48,0-11-44</inkml:trace>
  <inkml:trace contextRef="#ctx0" brushRef="#br0" timeOffset="150422.5185">16911 13846 357,'0'0'148,"0"0"-104,0 0 6,0 0-26,0 0-19,0 0 1,113-32-6,-74 28 1,4 1 1,2 2-2,3 1 0,1-2 0,-2 2-3,-3-1-61,-8 1-39,-6 0-33,-10 0-66</inkml:trace>
  <inkml:trace contextRef="#ctx0" brushRef="#br0" timeOffset="150688.1313">17146 13633 257,'0'0'82,"0"0"-57,0 0 35,0 0 3,-33 114-21,26-75-13,3-1-14,1-5-9,3-3-6,0-2-2,0-6-27,0 0-60,1-5-72,5-5-55</inkml:trace>
  <inkml:trace contextRef="#ctx0" brushRef="#br0" timeOffset="154968.9798">17334 13526 28,'0'0'66,"0"0"22,0 0-20,0 0-13,0 0-8,0 0 3,-82-16-23,69 16-3,-5 0-8,0 0-12,-3 0 1,-3 0-5,1 11 0,-3 4-2,2 4 2,-1 2-2,-2 3 2,0 0 0,-1 1 2,1 1-2,4 0-1,-2-2 1,4-2 0,5 1 1,-3 1 1,1 0-2,4 3 1,4 2 0,3 1 1,5 3-2,2 5 5,0 2 3,7 2-8,10 2-4,2-3 4,6-4 0,5-2-2,3-6 2,4-4 2,4-3-2,2-5-3,3-6 3,6-7 8,5-4-8,3 0 2,-3-13 11,1-10-13,-5-2 7,-2-7-7,-8-3 6,-2-1 8,-4-1-14,-7 1 2,-9 1 19,-5 2 11,-11-2 4,-5 0 17,0 0-17,-11-3-8,-11-3 4,-4 2-8,-3 0-9,-3 0-15,1 3 4,1 4-4,3 7-3,4 7-14,3 7-51,1 9-57,2 2-123</inkml:trace>
  <inkml:trace contextRef="#ctx0" brushRef="#br0" timeOffset="155573.2088">18304 13626 228,'0'0'114,"0"0"-7,0 0-24,0 0-50,0 0-29,0 0-4,9 22 0,-3 6 27,2 6 2,-1-1-6,2-2-14,-2 2-7,1-1-1,-4 1-1,0 2-35,-4-1-37,0 3-61,0 2-62,0 0-30</inkml:trace>
  <inkml:trace contextRef="#ctx0" brushRef="#br0" timeOffset="156338.8066">19162 13684 173,'0'0'98,"0"0"25,0 0-18,0 0-14,0 0-31,0 0-60,-7 0-14,7 0-16,13 0 30,11 0 3,9 0-2,8 0 7,4-4-5,1-1-3,-4 2-55,-7 1-69,-10 2-90</inkml:trace>
  <inkml:trace contextRef="#ctx0" brushRef="#br0" timeOffset="156557.5432">19216 13824 268,'0'0'62,"0"0"-62,0 0-12,0 0 12,0 0 42,0 0-2,95 0-30,-56 0-5,0 0 3,-7 0-8,-2 0-87,-5 4-68</inkml:trace>
  <inkml:trace contextRef="#ctx0" brushRef="#br0" timeOffset="158271.0962">20177 13570 72,'0'0'107,"0"0"-28,0 0 15,0 0-61,0 0 30,0 0-41,-48-20-14,31 20-8,-3 6 14,-2 8-12,-1 1 5,-1 6-7,0 4 6,5 7-5,-1 6 0,7 3 1,1 2-4,7 4 4,5-5-4,0-1 1,17-7 0,7-5-6,10-4 7,0-5 0,4-7 2,-3-4 4,1-7-6,2-2 0,-1-5 0,-1-14 5,-2-5 0,-4-5-4,-7-1 0,-7-3 4,-9-2 29,-7-1 14,0 0 14,-4-1-4,-13 2-35,-2 3-5,-3 2-17,0 6-1,2 3 0,2 6-33,6 6-28,4 6-66,7 3-43,1 0-192</inkml:trace>
  <inkml:trace contextRef="#ctx0" brushRef="#br0" timeOffset="159111.7072">22083 14161 208,'0'0'52,"0"0"-48,0 0 63,0 0 42,0 0-18,0 0-7,8 0 2,-8 0-16,0-3-20,-14-7-50,-6-4 3,-6-1 2,-2-3-5,-5-3-7,-1-3 5,-2-5-1,-2-4 2,3-4-1,0-7 1,7-4 1,6-5 0,5-6 0,10-4 1,7-4 1,0-3-2,10 2-4,10 6 3,3 7 1,7 8-6,3 13 1,-5 11 3,-2 13 0,-10 10 1,-4 21-21,-9 30-22,-3 23 26,-19 13-15,-25 6-14,-8-1 4,0-8 10,7-8 10,14-14-8,9-12 22,10-9 8,10-9-4,2-7-1,0-8 4,15-8 0,9-9 2,7 0 3,7-8 0,6-14 3,6-2-5,6-5 6,2-1-2,4 1-4,-4 2-1,-3 2-53,-9 2-121,-8 5-101</inkml:trace>
  <inkml:trace contextRef="#ctx0" brushRef="#br0" timeOffset="160205.4011">23593 13502 232,'0'0'77,"0"0"12,0 0-44,-89-15 4,66 15 4,4 20-38,-2 11-15,3 13 2,3 5 3,2 9-5,2-1-2,7-1 2,2-5 0,2-6 0,8-7-7,14-7 0,8-7 3,3-6 4,4-9 2,3-7-2,1-2-3,-2-8 3,-2-14 0,-3-6 2,-10-3 2,-5-3 3,-7-6 1,-7 0 4,-5-1 8,0 2 2,-14 1-2,-8 5-11,-1 4 3,1 5-12,3 9-16,7 6-42,6 8-41,3 1-127</inkml:trace>
  <inkml:trace contextRef="#ctx0" brushRef="#br0" timeOffset="160572.2794">24047 13776 321,'0'0'77,"0"0"4,0 0-81,0 0 4,0 0-4,0 0 0,92-5 5,-47 5 5,6 0 16,5 0-11,1 0-12,-3-1-3,-4 1-2,-8 0-69,-7 0-78,-8-2-143</inkml:trace>
  <inkml:trace contextRef="#ctx0" brushRef="#br0" timeOffset="160822.2671">24342 13556 188,'0'0'131,"0"0"-87,0 0-38,0 0 25,-54 119-1,40-71-5,4-1-25,7-5 4,3-3-9,0-4-7,3-6-77,8-7-64</inkml:trace>
  <inkml:trace contextRef="#ctx0" brushRef="#br0" timeOffset="161369.1108">24439 13446 42,'0'0'157,"0"0"-49,-110-57-11,71 47-32,0 5-23,5 5-7,1 0-32,2 15 0,-1 15-3,1 12 0,3 8 1,1 9 1,4 5 15,4 3-1,4-1-11,2 0 1,8-4-5,5-5-2,0-8 1,18-3-14,13-7-1,10-8 12,7-8 3,5-11 2,4-12 11,6 0-1,-1-18 4,-2-10-13,-5-5 5,-9-9-5,-3-2 12,-10-2-11,-6 0-4,-12-1 19,-10 2-15,-5-2-1,-5 1 3,-17 2-6,-5 4 3,-3 3-3,2 7-22,-1 5-24,4 5-51,3 6-96,2 6-76</inkml:trace>
  <inkml:trace contextRef="#ctx0" brushRef="#br0" timeOffset="176802.949">26765 9917 42,'0'0'37,"0"0"38,0 0 40,0 0-38,0 0-28,0 0 1,0-33-6,0 31 32,0-1-24,0 0-9,0 1-3,0 2-16,0 0-7,0 0-11,0 0-6,0 5-13,0 16-3,0 12 13,0 8 3,0 6 1,0-1 8,-1 0 3,-7-4 1,0-3-6,0-3-6,0-5-2,1-3-1,-2-5-5,3-2-34,1-2-72,5-7-31,0-6-124</inkml:trace>
  <inkml:trace contextRef="#ctx0" brushRef="#br0" timeOffset="178318.9222">25183 13496 184,'0'0'171,"0"0"-73,0 0-17,0 0-21,0 0-41,0 0-19,0 7-11,0 18 11,0 4 22,0 6 11,0 3-3,0 0-18,0-1 1,0 0-4,0-3-6,0-3-3,2 0-1,-2-2 0,0-2 1,0-1-50,0-3-22,0-1-45,0-4 5,0-1-53</inkml:trace>
  <inkml:trace contextRef="#ctx0" brushRef="#br0" timeOffset="184432.3078">25888 13641 49,'0'0'202,"0"0"-144,0 0-29,0 0 42,0 0 0,0 0-59,0 0-9,7 0 3,11 3 13,11-2 24,11-1-16,6 0-11,8 0-12,-1 0-4,-5-3-38,-12 2-134,-17 1-141</inkml:trace>
  <inkml:trace contextRef="#ctx0" brushRef="#br0" timeOffset="184635.424">25920 13830 93,'0'0'79,"0"0"-78,0 0 44,0 0 14,108-7-34,-69-1-18,-1 0-4,-3 3-3,-7 0-93,-7 2-103</inkml:trace>
  <inkml:trace contextRef="#ctx0" brushRef="#br0" timeOffset="190958.4651">26773 13368 318,'0'0'101,"0"0"-79,0 0-7,0 0 14,0 0-20,0 0-8,0 0 70,8 92-16,-6-59-18,-2 3-8,1 2-8,2 0-15,-1-1-3,-2-3-2,1 1-1,1-2 0,-1-3-22,-1 0-51,0-2-71,0-6-34,2-2-89</inkml:trace>
  <inkml:trace contextRef="#ctx0" brushRef="#br0" timeOffset="191552.1812">27447 13528 271,'0'0'98,"0"0"-40,0 0-53,0 0-5,0 0 0,0 0 5,61 11 3,-28-6 9,7 0-3,8-4-8,5-1-6,7 0-1,-2 0-88,-8 0-178</inkml:trace>
  <inkml:trace contextRef="#ctx0" brushRef="#br0" timeOffset="191874.1929">27708 13413 217,'0'0'22,"0"0"28,-18 95-3,14-56 1,0-3-31,3-1-5,1-4-11,0-4-2,0-1-9,0-3-84,3-4-67</inkml:trace>
  <inkml:trace contextRef="#ctx0" brushRef="#br0" timeOffset="192452.2871">27838 13279 194,'0'0'45,"0"0"10,0 0 3,0 0 11,-102-83-36,71 76-7,-5 7-12,0 0 32,1 7-34,-1 18 21,1 11-32,2 10 8,-1 11-1,1 6-2,6 3-6,5-2 6,9-2-6,5-4-14,8-3 14,0-5-1,12-7-10,16-5 11,11-10 0,12-7 3,6-7-3,7-8 0,4-6-2,1 0 5,-2-13 4,-2-10-7,-4-7 0,-3-4 0,-5-5 2,-5-3-2,-8 0 2,-14-3-2,-11-2 4,-15 1-3,0-3 4,-16 2-1,-14-2-4,-1 3-1,-4 4-2,1 4-8,-1 8-25,0 10-49,-4 11-63,-1 9-142</inkml:trace>
  <inkml:trace contextRef="#ctx0" brushRef="#br0" timeOffset="193046.0047">28643 13437 23,'0'0'334,"0"0"-331,0 0 0,0 0 30,0 0-5,-100-36-19,67 45 14,-1 15-19,1 9 15,-1 7-2,7 0-2,6 4 15,7-2-30,8-3 0,6-1-7,0-4 7,10-4 0,14-5 0,10-7 6,9-8-5,7-7 4,6-3-5,3-5 13,-3-16-7,-4-5 5,-8-5-4,-13 0-7,-9-2 2,-13-2 0,-7-1 5,-2-2-1,-9 0-3,-13 4-3,-2 1 0,3 4-4,1 8-29,5 4-35,2 6-90,2 4-170</inkml:trace>
  <inkml:trace contextRef="#ctx0" brushRef="#br0" timeOffset="193540.8826">29234 13541 239,'0'0'146,"0"0"1,0 0-52,0 0-55,0 0-19,0 0-21,3 0-3,21 0 3,10 0 16,8 0-11,0 0-5,3 0-9,-5 0-82,-10 0-89,-12 2-124</inkml:trace>
  <inkml:trace contextRef="#ctx0" brushRef="#br0" timeOffset="193743.9968">29201 13701 294,'0'0'57,"0"0"-57,0 0-11,0 0 11,0 0 75,0 0-31,120 7-33,-68-7-2,0 0-9,2 0-44,-7 0-109,-6 0-117</inkml:trace>
  <inkml:trace contextRef="#ctx0" brushRef="#br0" timeOffset="194837.6914">30169 13376 271,'0'0'54,"0"0"-14,0 0 31,0 0-6,0 0-32,0 0-8,0-2-1,0 2 0,0 2-13,0 16-8,0 9 31,0 9 7,0 6-28,-5 2-5,0 0-2,1-2-5,-1-3 1,2-2-1,0 0 1,0-6 0,0 0-1,2-3 1,-2-6-2,3 0-19,0-6-50,0-1-61,0-6-82</inkml:trace>
  <inkml:trace contextRef="#ctx0" brushRef="#br0" timeOffset="198899.8057">29515 9953 62,'0'0'95,"0"0"-29,0 0 19,0 0-19,0 0-34,0 0-29,25-5 2,-6 2-4,7 3 8,5 0 6,9 0 6,12 0-6,14 0-2,12 0-12,8 0 9,2 0-10,-3 0 0,-10 0 0,-9 0 0,-13 0-1,-8 0 4,-5 0-4,-4 0 3,-6 0-4,-8 0-6,-11 0-58,-8 0-43,-3 0 25,0 2 19,0-1-71</inkml:trace>
  <inkml:trace contextRef="#ctx0" brushRef="#br0" timeOffset="199612.9101">31214 9626 423,'0'0'23,"0"0"87,0 0-32,0 0-35,0 0-25,0 0-12,-65 23-11,39 19 8,-3 14-3,4 7 5,4 1 6,6 0-10,8-5 6,7-5-7,3-5-2,18-2-3,12-5 3,11-4-20,10-5-31,12-3-72,2-8-90,7-2 161,4-8-130</inkml:trace>
  <inkml:trace contextRef="#ctx0" brushRef="#br0" timeOffset="200940.9762">31520 9708 337,'0'0'61,"0"0"8,0 0-5,0 0-13,0 0-27,0 0-7,3 3-17,-3 22 4,0 8 19,0 8-4,0-4-3,0 1-12,0-3 0,0-2-4,0-2-33,0 0-14,0-3-47,0-2-37,0-4-46</inkml:trace>
  <inkml:trace contextRef="#ctx0" brushRef="#br0" timeOffset="201700.9606">32058 9655 86,'0'0'73,"0"0"-41,0 0 33,-53 105 4,42-60-6,2 2-25,2 1-21,2-3 12,5-1-8,0-7-21,14 0-1,11-6-10,8 1-14,3-2-88,1-5-19,0-4 95,4-7-38</inkml:trace>
  <inkml:trace contextRef="#ctx0" brushRef="#br0" timeOffset="202029.0686">32733 9688 470,'0'0'32,"0"0"-32,0 0-4,0 0 4,33 110 9,-24-62-2,1 0-2,-6-4 18,-1-3-16,-1-2 4,-2-3-9,0-3 2,0 0-3,-15-1-2,-6-4-7,-9-2-75,-4-5-69,-5-8-92</inkml:trace>
  <inkml:trace contextRef="#ctx0" brushRef="#br0" timeOffset="202591.54">32421 9726 219,'0'0'120,"0"0"-120,0 0 11,0 0 8,0 81 36,-2-42-20,-2 0-2,-2-1-1,2-3-14,-1-4 2,-1-4-12,1-3-8,2-4 11,2-5-11,-2-3-4,2-3-24,1-5-27,0-1-24,0-3 4,0 0-3,0-4 78,8-12 0,2-3 1,-1-3 6,4 1 5,0 2 1,4 4 7,-2 7-18,1 3-2,-2 5 0,-1 0-4,-1 0 3,0 7 1,0 5 12,-3 3 2,-2 0-8,-2 2 0,-5-2-6,0 2-20,0-2 4,-14 1 16,-2-2 3,-2 0-3,-4-3-41,1-1-6,1-6-57,3-3-8</inkml:trace>
  <inkml:trace contextRef="#ctx0" brushRef="#br0" timeOffset="203164.127">32979 9533 286,'0'0'0,"0"0"0,0 0 2,0 0 25,0 0-23,0 0 0,21 23 20,-18 14 66,1 9-40,5 9-21,6 1-25,5 4 5,8 0-9,0-3 6,2 0 8,-8-4 13,-10-3-7,-10-1-8,-2-2 7,-25 1-12,-13-3 0,-8-1-2,-8-2-5,-5-2-22,-6-3-54,0-6-90,-4-5-97</inkml:trace>
  <inkml:trace contextRef="#ctx0" brushRef="#br0" timeOffset="204377.7143">8797 15215 596,'0'0'79,"0"0"-28,0 0 9,0 0-41,0 0-14,0 0-5,0 0-13,-38-30-32,38 30-49,-3 12-81,0 4-58</inkml:trace>
  <inkml:trace contextRef="#ctx0" brushRef="#br0" timeOffset="204612.0753">8510 15656 462,'0'0'175,"0"0"-88,0 0-20,0 0-33,0 0-28,0 0-6,3 0-1,-2 0-36,6 0-108,1 0-347</inkml:trace>
  <inkml:trace contextRef="#ctx0" brushRef="#br0" timeOffset="204862.063">9311 15572 275,'0'0'223,"0"0"-114,0 0 10,0 0-70,0 0-49,0 0-8,-48 9-25,35-5-62,2 1-152,5-5-120</inkml:trace>
  <inkml:trace contextRef="#ctx0" brushRef="#br0" timeOffset="205377.6604">10197 15247 285,'0'0'125,"0"0"-80,0 0-39,0 0 49,0 123 3,0-72-26,2 0-7,-1-3-3,1-3-13,-1-2-5,2-4-4,1-5-37,-1 0-96,2-9-100</inkml:trace>
  <inkml:trace contextRef="#ctx0" brushRef="#br0" timeOffset="205612.0223">10269 15212 164,'0'0'74,"0"0"-69,0 0 0,0 0-2,107-83 0,-71 79-3,-2 4-12,1 0-24,-4 6-3,-1 9-46</inkml:trace>
  <inkml:trace contextRef="#ctx0" brushRef="#br0" timeOffset="205846.3861">10306 15533 294,'0'0'104,"0"0"-46,0 0-34,0 0-15,0 0 5,0 0-14,84-8 3,-56 8-3,-1 0-4,-5 4-113,-8 11-131</inkml:trace>
  <inkml:trace contextRef="#ctx0" brushRef="#br0" timeOffset="206075.653">10280 15853 29,'0'0'113,"0"0"-80,0 0 56,0 0-4,0 0-47,107-21-16,-73 18-3,3 2-12,0 1-7,4 0-16,-4 0-80,-4 0-168</inkml:trace>
  <inkml:trace contextRef="#ctx0" brushRef="#br0" timeOffset="206794.3668">11065 15560 395,'0'0'98,"0"0"-14,0 0 34,0 0-81,-98-88-13,80 72-11,0 2 5,-1 5-8,1 3-10,0 6-5,1 0 1,1 0 0,2 15 1,0 11 1,5 5-8,1 7 6,1 1 2,7-2-3,0-3 1,7-4 4,8-6-12,6-6 10,3-7-12,3-8-3,7-3 16,2 0 1,1-18 3,-1-6 0,-3-4-3,-9 4 1,-9 5 1,-5 7 5,-9 4-4,1 7 28,-2 1 12,0 0-43,0 7-10,0 21-12,0 9 22,0 9 6,0 7-5,-9 2-2,-4-5-6,-1 2 2,-1-1 5,3 3 0,-1-1-8,1-5-1,6-9-30,1-7 39,5-8 2,0-6-2,0-6-1,0-8 0,3-4-18,13-3 19,7-22 16,7-8-4,3-8 2,1 0-14,-1 4-27,-3 2-34,-2 4-59,-4 5-148</inkml:trace>
  <inkml:trace contextRef="#ctx0" brushRef="#br0" timeOffset="207028.7287">11516 15907 727,'0'0'94,"0"0"-58,0 0 18,0 0-35,0 0-19,0 0-25,0-14-23,0 9-53,4-3-131,2-2-236</inkml:trace>
  <inkml:trace contextRef="#ctx0" brushRef="#br0" timeOffset="207476.2176">12448 15308 342,'0'0'93,"0"0"1,0 0-36,0 0-35,-65 89-22,48-33-1,-2 4 0,3 2 16,2-3-12,6-7 15,8-8-18,0-8-1,16-9-15,18-6 15,10-10-22,9-6-46,5-5-43,-3 0-81</inkml:trace>
  <inkml:trace contextRef="#ctx0" brushRef="#br0" timeOffset="209502.3325">12038 15301 111,'0'0'49,"0"0"28,0 0-34,0 0 33,0 0-29,0 0-8,-9-25 18,9 25 7,-2 0-11,0 2-53,-1 24 7,-2 13-7,1 14 9,-2 2 0,1 2 22,2-4-24,0-3-2,3-4-4,0-5-1,0-5 0,0-4-26,2-5-58,5-5-24,2-5-65,0-8-121</inkml:trace>
  <inkml:trace contextRef="#ctx0" brushRef="#br0" timeOffset="210236.6685">12833 15254 287,'0'0'140,"0"0"-6,0 0-49,0 0-45,0 0-38,0 0-2,0 78 12,0-37-10,0 3 4,0-3 2,0-2 0,0-3-7,0-5-1,0-2 2,0-7-6,-1-3 7,-1-6-6,2-6 3,0-2-6,0-4 4,0-1-16,0 0 18,0-1 5,0-16 1,8-1-2,7-2-4,1 4 2,5 4-2,-2 6 1,1 3-1,2 3-4,2 0 0,0 8 3,1 4-1,-4 1 1,-6 2 0,-7 2-2,-8 3-21,0-1 11,-5 4 11,-17-2 2,-4-2 14,-4-2-9,3-5-5,2-6 6,3-3-5,5-3-1,3 0-24,3-17-34,3-5-44,4-4-32,4 0-92</inkml:trace>
  <inkml:trace contextRef="#ctx0" brushRef="#br0" timeOffset="210596.0223">13461 15141 368,'0'0'11,"0"0"33,0 0-44,0 0-1,0 0 1,0 0 43,71 107-10,-58-61 7,-4 2-39,-3-1 25,-1 2-26,-5 0-3,0 1 0,0 0 2,-14 1 1,-5-5-46,-4 1 2,-4-5 5,-1-4-77,-2-9 2,3-8-65</inkml:trace>
  <inkml:trace contextRef="#ctx0" brushRef="#br0" timeOffset="211387.7603">14383 15516 404,'0'0'77,"0"0"-6,0 0-7,0 0-27,0 0-27,0 0-1,-7 41-16,17-34 12,4 1-10,2-4 3,2 1 2,2-5 0,0 0-10,3 0 0,-1-8 10,4-5-39,-3-4-23,0 0-7,-8 4-6,-4 2 33,-8 7 25,-1 1 17,-2 3 11,0 0 35,0 0-29,0 3 10,-2 15-26,-1 6 1,2 5 11,1-1 5,0 4 0,0-4 2,0-4-20,11-3 0,2-6 2,3-4-2,5-6 0,-1-5 0,4 0 0,1-9-6,2-13-15,-3-2-38,0-2 55,-1-2 1,-3 4 6,-4 6 3,-1 6 5,-3 6 28,-1 6-11,0 0 5,0 6-8,0 11 24,2 4-14,-3-2-7,2 3-6,-6-1-15,-1-2-4,-5 2-1,0-1-4,-2-2-19,-13-3 17,-3-5-118,-3-7-124</inkml:trace>
  <inkml:trace contextRef="#ctx0" brushRef="#br0" timeOffset="211575.2472">14768 15212 655,'0'0'15,"0"0"-10,0 0-1,0 0-4,0 0-113,0 0-160</inkml:trace>
  <inkml:trace contextRef="#ctx0" brushRef="#br0" timeOffset="212688.4645">9976 17113 226,'0'0'175,"0"0"-71,0 0-28,0 0-33,0 0-30,0 0-7,21 0-1,-1 0 7,5 0-6,2 0 1,1 0-7,3 0-62,1 2-82,-6 4-101</inkml:trace>
  <inkml:trace contextRef="#ctx0" brushRef="#br0" timeOffset="212891.575">10111 17306 286,'0'0'143,"0"0"-87,0 0-40,0 0-11,0 0-5,88-40-4,-54 31-97,-4 2-156</inkml:trace>
  <inkml:trace contextRef="#ctx0" brushRef="#br0" timeOffset="214142.5312">11346 16671 192,'0'0'37,"0"0"58,0 0 3,0 0-15,0 0-14,0 0-29,0 13-30,0 22-5,0 8 4,6 4 6,-3 4-10,1-1 6,-2-4-10,-2-2 4,0-6-3,0-4-4,0-4-4,0-4-62,0-4-25,0-4-59,0-7-30</inkml:trace>
  <inkml:trace contextRef="#ctx0" brushRef="#br0" timeOffset="214470.6442">11036 17209 154,'0'0'76,"0"0"50,0 0-29,0 0-5,0 0-75,0 0-17,4 5 0,23 2 0,14 1 41,9-3-24,17-3 18,12-2-32,12 0 5,5 0-8,2 0-4,9 0-56,-1 0-8,2 2 59,-7 5-20,-8 1-153,-10-1-10</inkml:trace>
  <inkml:trace contextRef="#ctx0" brushRef="#br0" timeOffset="215251.8519">11229 17640 222,'0'0'115,"0"0"-31,0 0 34,0 0-20,0 0-25,0 0-29,-17-11-19,17 11-19,-5 3-6,5 26-13,0 17 13,0 15 6,0 5-5,0 0-2,0-4 1,0-2 0,0-4 1,0-7 0,0-5 4,0-8-4,0-9 0,0-4-1,0-10-1,-3-2 1,3-10 0,-5-1 6,-2 0 6,-5-1 4,-3-14-1,-7-6-4,-5-3-10,0-3-1,-3-3-2,-4 3 0,1-1-6,-3 3-11,3 4-17,5 0-22,9 1-56,8 2-78,10-1-160</inkml:trace>
  <inkml:trace contextRef="#ctx0" brushRef="#br0" timeOffset="215605.6088">11398 17626 293,'0'0'96,"0"0"-12,0 0-41,0 0-43,0 0-21,0 0 21,96-7 24,-44 4-8,1 1-12,0 2-4,-4 0-34,-3 0-61,6 5-23,5-1-61</inkml:trace>
  <inkml:trace contextRef="#ctx0" brushRef="#br0" timeOffset="216168.0774">11702 17802 161,'0'0'205,"0"0"-112,0 0 84,0 0-52,0 0-67,0 0-22,-13-45-23,26 30-13,11-2-2,6 10 1,6 7 1,0 2-3,0 21 1,-7 9-15,-8 9-8,-10 4-8,-11 2-28,0-4-5,-12-2-20,-11-2 38,-2-7 17,-2-1 29,2-6 4,1-4-1,6-5 16,4-6 38,8-4-4,2-2-4,4-4-14,0 0-33,9 0 0,21-11 25,13-9 9,9-6-11,2-2-9,-2 4-14,-1 3-43,-3 6-132,-2-2-296</inkml:trace>
  <inkml:trace contextRef="#ctx0" brushRef="#br0" timeOffset="220778.0285">13397 16437 260,'0'0'92,"0"0"-2,0 0 22,0 0-28,0 0-64,0 0-20,0 0 4,-40 30 9,22 8-13,0 13 6,-3 14-6,2 10 0,2 11 0,4 4 0,4 4 0,6-6 6,3-5-5,0-12 0,6-8 12,15-9-13,6-7-12,5-8 12,6-3 0,1-1-26,4-1-73,2 1-23,1-8-85</inkml:trace>
  <inkml:trace contextRef="#ctx0" brushRef="#br0" timeOffset="221371.7464">14091 16713 188,'0'0'76,"0"0"45,0 0-19,0 0-3,0 0-71,0 0-28,0 70 7,0-20 36,4 3-8,-1-2-13,2 0-4,-1-6-11,1-1 1,-2-6-2,-3-4-3,6-4-6,-5-3-9,1-3-55,1-2-55,0-9-75,0-5-106</inkml:trace>
  <inkml:trace contextRef="#ctx0" brushRef="#br0" timeOffset="222428.0317">14837 16723 245,'0'0'101,"0"0"-38,0 0 19,0 0-26,-94-21-15,73 21-39,-1 8 1,-1 16-3,-1 9 2,1 11-2,3 7 0,5 2 4,6 3 3,4-4-5,5-6-1,4-7-1,20-5-10,14-11 10,7-6 0,6-6 0,-3-8-16,-2-3-11,-4 0-8,-3-10 9,-4-8 3,-2-3 14,-6-4 9,-3-7 2,-5-2-1,-7-4-1,-7-4 7,-5-2 23,0-1 8,-5 0 10,-11 4-19,-2 0 9,0 5-30,0 5-8,4 5-2,3 10-52,5 8-16,3 5-41,1 3-131</inkml:trace>
  <inkml:trace contextRef="#ctx0" brushRef="#br0" timeOffset="222820.7467">15438 17164 333,'0'0'103,"0"0"-31,0 0 27,0 0-16,0 0-69,0 0 1,-26 32-5,15-8-6,-3 3-1,-2 3-3,-5 2-21,0-1-90,0-3-84,2-6-39</inkml:trace>
  <inkml:trace contextRef="#ctx0" brushRef="#br0" timeOffset="223532.859">15053 16710 50,'0'0'68,"0"0"-5,0 0-21,0 0-22,0 0-13,0 0 4,-33 0 40,22 0-10,0-5 8,0 0-2,-3 0-7,2-2 12,-3 0-30,0 0-8,-1-1-8,-1 3-6,-1 1 0,-1 4-7,-1 0-8,1 0-39,4 9-12,0 4-25,5 1-14,1 4-114</inkml:trace>
  <inkml:trace contextRef="#ctx0" brushRef="#br0" timeOffset="225042.802">15869 17070 249,'0'0'20,"0"0"-15,0 0-3,0 0 39,0 0 43,0 0-30,87-14-11,-56 0-25,-2-1-9,0-2 0,-2-2-9,3-5 2,0-3 2,0-6-4,-2-5-2,-4-4-14,0-5 9,-5-2 1,-5-1 6,-4 0 0,-6 2 6,-4 5 7,0 4 21,0 8 17,-11 10-2,0 7-7,2 8 4,2 5-21,1 1-25,1 17 1,2 31-2,2 25 3,1 21 10,0 11 8,0 5-3,3 3-1,1-1-10,0-10 6,0-9-7,-1-12-5,4-4 0,4-9 0,2-6-1,-1-5 1,-3-8-13,-2-6-27,-4-12-21,-1-16-50,-2-13-49,0-2 81,0-24 79,-6-11 0,-6-6 29,1 2 11,0 2 49,2 0-30,4 3 21,5-2-38,0-4-5,11 0-33,16-1-4,5 2-1,8 3 1,2 5 0,5 2-37,-1 8-75,-4 4-121</inkml:trace>
  <inkml:trace contextRef="#ctx0" brushRef="#br0" timeOffset="225605.2741">17029 16545 179,'0'0'225,"0"0"-142,0 0 12,0 0-27,0 0-24,0 0-44,-98 77 0,82-17-1,3 5 1,4 1 0,3-3-1,6-2-5,0-4 4,9-6 0,12-6-52,6-7-35,5-8-46,3-7-65</inkml:trace>
  <inkml:trace contextRef="#ctx0" brushRef="#br0" timeOffset="226058.3759">17637 16720 445,'0'0'56,"0"0"8,0 0-1,0 0-20,0 0-24,0 0-10,-85-57-4,68 75-5,-3 18 0,-4 14 0,5 4 5,4 0-3,7-3 4,8-4-5,0-7 0,9-8-1,15-7-8,4-6 0,4-8 5,0-9 2,1-2-12,2-1 0,1-20 13,-1-8 0,0-7 0,-4-8-1,-9 1-6,-11 1 4,-11-2-10,0 2 8,-8 2 2,-14 1-32,1 0-31,-3 5-83,3 7-69</inkml:trace>
  <inkml:trace contextRef="#ctx0" brushRef="#br0" timeOffset="226522.5021">18125 16530 384,'0'0'39,"0"0"105,0 0-48,0 0-13,0 0-32,0 0-51,-6-21-14,29 52 14,6 15 3,0 10 6,-2 5 5,-5 6-11,-6-3 2,-6 1-5,-6-3 2,-4-6-4,-3-3 2,-17-1-6,-5-7 6,-8 0-18,-6-5-19,-5-6 26,-3-1-13,3-12-79,5-4-23,5-11-128</inkml:trace>
  <inkml:trace contextRef="#ctx0" brushRef="#br0" timeOffset="228094.4467">18558 16591 106,'0'0'138,"0"0"15,0 0-41,0 0-24,0 0-35,0 0-7,-9-11-24,9 11-14,0 0-8,0 0-2,0 7-6,16 11 1,11 7 7,6 2 0,6 0 0,7 0 0,0-1-10,5-3-14,-2 0-8,-1-3 19,-8-1-18,-5-1 8,-9-1 0,-5-2 8,-9 0 8,-3-1-2,-3-2 8,-5 1-4,-1-2-5,0 1-10,0-2 20,-14 4 34,-3 0-8,-7 2-9,-2 2 22,-4 2-20,-3 1-18,-1 3 7,-4 1 0,1 3-8,1-3-2,4-1 2,5-1-2,4-4-2,7-2 2,5-4-24,7-2-29,4-2-36,0-5-84,4-4-26</inkml:trace>
  <inkml:trace contextRef="#ctx0" brushRef="#br0" timeOffset="229650.7597">19651 17024 187,'0'0'153,"0"0"-57,0 0 15,0 0-29,0 0-72,0 0-6,17 0-4,14 0 8,14 0-8,10 0 2,8 0 1,2 0-3,3-1-34,-3-4-26,-5-1-32,-6 2-28,-11-2-67</inkml:trace>
  <inkml:trace contextRef="#ctx0" brushRef="#br0" timeOffset="230056.9905">19989 16868 179,'0'0'147,"0"0"-101,0 0-43,0 0 22,0 0 53,0 0-20,0 85-31,0-56 5,0-1-11,0 3-10,-5-3-6,-1 3-3,-1-5-2,2 2-40,4-4-43,1-3-36,0-5-36,0-4-51</inkml:trace>
  <inkml:trace contextRef="#ctx0" brushRef="#br0" timeOffset="232035.1565">21291 16594 502,'0'0'37,"0"0"28,0 0-42,0 0-23,0 0-9,0 0 0,-3 85 9,3-32 6,0 5 9,0 0 13,0 1-4,0 0-18,0-1 5,0-2-10,2-2 2,-2-3-3,0-1-3,0 3-17,0-1-36,-5-6-134,-4-6 163,3-12-35,0-7 17,2-4-41,2-9-37</inkml:trace>
  <inkml:trace contextRef="#ctx0" brushRef="#br0" timeOffset="233234.1283">22073 16690 369,'0'0'99,"0"0"9,0 0-21,0 0-48,0 0-32,0 0-1,4 48-6,-1-4 7,2 3 7,-2-2-12,1-2 0,3-2 0,0-4-2,0-2-3,-1-2-42,2-3-46,0-2-54,-2-5-70</inkml:trace>
  <inkml:trace contextRef="#ctx0" brushRef="#br0" timeOffset="233530.9887">22605 17137 217,'0'0'103,"0"0"-90,0 0 31,0 0 8,0 0 22,0 0-57,0 45-8,-9-30 0,-4 2-9,-3 1-9,-5 2-83,0-1-83,3-4-87</inkml:trace>
  <inkml:trace contextRef="#ctx0" brushRef="#br0" timeOffset="242004.1211">23151 17074 178,'0'0'54,"0"0"-54,0 0-2,0 0 2,0 0 69,0 0-30,91 13-8,-64-13 10,-6 0-9,0 0-12,-2 0-8,-2 0-7,2-6-1,-1-3 2,3-3-4,0-3 1,2-6 1,0-4-2,3-8 0,-1-5 1,-3-4-2,-4-2 0,-1 0 4,-7-2-4,-4 0 0,-3 1 3,-3 0-4,0 3 6,0 3-6,-7 5 4,-4 6 41,-1 7 5,3 9-9,3 6 3,3 4 10,2 2-18,1 0-21,-2 2-15,1 28-13,-1 20 13,0 23 4,0 18 8,2 14-3,0 6 5,0 1-3,0-5-8,6-12 4,1-9-7,1-10 1,2-10 0,2-7 0,-1-6-2,-2-8 1,2-3-11,-3-6 3,0-10 2,-1-8 4,-4-9-8,0-9-21,-2 0 12,1-17 19,1-12 1,0-12-1,-2 0-1,-1 0-3,0 5-4,-3 2 6,-13 2 4,-5 2-1,-3 3-1,2 1 15,-1 7 3,5-2 4,8 6 2,1 2-20,9 0 3,0 0-7,19-4-1,19-3 0,15-1-11,12-1-3,3 1-23,1 3-53,-8 1-85,-9 5-93</inkml:trace>
  <inkml:trace contextRef="#ctx0" brushRef="#br0" timeOffset="242468.2467">24344 16411 485,'0'0'49,"0"0"-16,0 0-3,0 0-25,0 0 1,-93 133 3,80-58 15,4 6 13,0 5-13,9-3-9,0-5 4,4-7-17,16-12 0,8-11-4,6-8-12,6-6-37,7-6-36,5-7-47,6-7 89,3-11-10,2-3-166</inkml:trace>
  <inkml:trace contextRef="#ctx0" brushRef="#br0" timeOffset="242817.9312">24839 16703 347,'0'0'121,"0"0"26,0 0-84,0 0-55,0 0 1,-27 77 7,21-31 6,3-1-15,0 1-3,2-4-4,1-2 2,0-4-3,0-5 1,0 0-16,0-5-50,-3-5-84,-2-5-86</inkml:trace>
  <inkml:trace contextRef="#ctx0" brushRef="#br0" timeOffset="243255.4057">25131 16589 356,'0'0'102,"0"0"-7,0 0-58,0 0-32,0 0 65,2 110-10,4-62-41,4 2 4,2-2-13,2-1-9,0-4 2,-1-2-3,-3-2 2,-6-3-1,-4 0-1,0-1-11,-6-2-13,-15-2-18,-5-2-34,-6-2-44,1-4-59,-2-7 17,5-6 3</inkml:trace>
  <inkml:trace contextRef="#ctx0" brushRef="#br0" timeOffset="244744.2331">25564 16613 263,'0'0'108,"0"0"36,0 0-25,0 0-47,0 0-18,0 0-35,-11-8-15,11 7-4,0 1-6,0 0 5,14 0-7,11 12 8,7 7 0,5-1 1,6 1 2,-1 1-3,1-2 0,2 1 0,-5 2-1,-2 0 1,-5 0 0,-2 3 4,-3-3-8,-4-1 4,-2-2 0,-5-4 0,-4-2 0,-5-3 0,-2-2-2,-3 0 4,-2-5-2,-1 0 0,0-1-3,0-1 0,0 2-2,0 2 5,-15 4 18,-9 2-15,-2 3 9,-4 0-11,-5 3 1,-2 7-1,-6 3 0,-3 0 1,1 4 0,-1-4-1,5 0-1,7-3 0,7-2-10,6-5-38,9-1-65,9-3-72,3-6-61</inkml:trace>
  <inkml:trace contextRef="#ctx0" brushRef="#br0" timeOffset="245802.0796">26389 16375 446,'0'0'39,"0"0"22,0 0-5,0 0-16,0 0-40,0 0-14,22 50 14,1 4 2,-2 8 2,-2 4 13,-2-4-6,0-3 1,1-2-6,3-2-1,-2 2-4,-5 2 0,-6-3-1,-8 2 0,0 0-3,-23-4-38,-12-2-5,-12-2 0,-10-3 6,-5 0 10,-7-5 19,-1-5-44,-2-3-39,1-4 20,-1-6-101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35:00.2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4804 1456 85,'0'0'88,"0"0"1,0 0 12,0 0-27,0 0-20,0 0 0,0-3-16,0 3-10,0 0 0,0 0-21,0 0-7,0 0-9,0 14-32,0 17 26,0 11 15,0 5 1,0 3 9,0-1-10,0 0 0,-5-4-9,-1-3-14,3-3-51,-4-2 41,2-2-38,-1-2 17,0-4-3,0-5 5,2-6 6,1-7-30</inkml:trace>
  <inkml:trace contextRef="#ctx0" brushRef="#br0" timeOffset="390.6156">4783 1435 72,'0'0'63,"0"0"-42,0 0-16,0 0-5,0 0 0,0 0-1,46 7 1,-28 19 12,4 7 9,-1 8 11,-3 3-18,0 2 17,-3 3-1,1-3-21,-2-3 0,1 0 9,-2-7-7,2-3-5,0-3-2,0-3-4,-3-3 0,-3-1 7,1-2-5,-2-6-2,-5-5-2,0-5-41,-3-5-71,0-3-43</inkml:trace>
  <inkml:trace contextRef="#ctx0" brushRef="#br0" timeOffset="624.9767">4802 1865 269,'0'0'50,"0"0"-50,0 0-24,0 0 24,0 0 9,0 0-4,108-28-1,-74 17-4,-7 1-32,-5 4-52,-6 2-71</inkml:trace>
  <inkml:trace contextRef="#ctx0" brushRef="#br0" timeOffset="21721.2091">5624 1798 109,'0'0'77,"0"0"-55,0 0 34,0 0 17,0 0-25,0 0-3,-19-45 0,14 38-11,-1 2-18,-1 0 8,1 0-7,0 1-9,-3-1-8,-3 1-1,-1 3-4,-2-1 0,1 2 3,-2 0-8,1 0 3,1 0 7,0 0 0,0 6-10,1 4-9,2 1 6,2 3-3,2 2 2,1 0 0,6 1 8,0 1 0,0-1-12,8-2 12,8 0-1,2-3-7,4 0 10,5 0 3,6-3-1,3-2 2,2 1-3,1-3 2,-3 2-7,0 1 2,-5-1 0,-1 1 0,-5-1 6,-4-1 0,-10 4-2,-7 0 2,-4 3-26,-3 4 26,-19 0 3,2-3 14,-5-1 11,1-6 1,-1-1-10,4-4 1,-3-2-18,0 0-2,0 0-33,5 0-67,-2 0-115</inkml:trace>
  <inkml:trace contextRef="#ctx0" brushRef="#br0" timeOffset="23247.2735">6931 1671 219,'0'0'64,"0"0"-3,0 0-8,0 0 5,0 0-5,0 0-5,-6-21-27,6 21-21,0 0-16,0 11 4,0 10 10,2 1 4,7 4 1,-2-2-3,5 0-1,-3-3-1,6-1-7,-3-3-10,0-6 18,3-2-25,-2-4 12,2-2-5,-3-3 8,3 0 6,-3 0 2,0-17 3,6-4-2,-2-4 2,-4-4-17,-1 3 9,-7 4 3,0 4 4,-4 4 1,0 5 5,0 5 18,0 2 19,0 2 4,0 0-40,0 0-6,0 0-24,2 6 11,2 10 13,4 0 4,1 2-4,1 0 0,2-2 1,0 0 1,0-4-4,2-2-3,0 0-15,-2-5 11,3-2 0,-1-1-6,-1-2 4,-1 0 2,0-3 3,-2-8-5,-5-2-1,-2-1 11,-2-3 1,-1 3 1,0-3-1,0 2 2,0 1-2,0 6 1,0 0 14,0 3 1,0 2-6,0 2 2,0 0-1,0 1-9,0 0-2,0 0-16,11 0-6,7 0 21,1 0 0,5 0 1,0 0 0,1-4 2,2-2-3,1 2 1,-2-5 0,8-2 1,-5-1-1,-1-1 0,0-1 1,-7-1-1,0 0 3,-11 0-2,-5-2 1,-5-1 27,0 2 4,-3-1 1,-11 4 14,-5 4 6,1 3-3,-3 6-36,-1 0-13,0 10 19,-1 17-11,2 6-6,3 5-4,8-1 1,8 0-7,2-5 4,5-4-5,14-6 0,9-2 7,2-7 0,6-3-9,3-9 0,6-1-27,4 0-47,3-9-41,-1-8-42</inkml:trace>
  <inkml:trace contextRef="#ctx0" brushRef="#br0" timeOffset="24070.7534">8407 1256 172,'0'0'88,"0"0"11,0 0-3,0 0 12,0 0-22,0 0-20,0-29-35,0 29-14,0 0-17,0 0-21,0 15-11,0 11 14,-3 7 18,-3 2-89,-3 1-12,-2 2-11,-1-1-122</inkml:trace>
  <inkml:trace contextRef="#ctx0" brushRef="#br0" timeOffset="25424.9614">8692 1438 238,'0'0'109,"0"0"-79,0 0 6,0 0-36,0 0 2,0 0-2,17 24 18,-12-8 5,4 4-10,0 3 0,-3-2-1,1 2-5,-1-2-1,-1-2-6,5-1 1,-1-3 0,-1-2-1,1 0 0,-1-4-1,0-1-5,-2-7-11,-1-1-12,2 0-6,-4 0 21,1-9-10,-2-9-17,-1-4 26,-1 0 8,0-1 7,0 1 0,0 1 5,-1 3 13,-4 0 5,2 4 13,2 5-10,-1 1-21,2 3 4,0 2-9,2 1-6,11 1 5,5 1-1,3 0 2,3 0 0,6-2 1,0-1-3,1-3 3,6-1-1,2-4 2,1-1-2,1-2 0,-4 1 0,-7 1-3,-3 0 1,-10-1-6,-12 2 8,-5-1 0,0-2 5,-5 1 9,-14 3 0,-3 5-3,-4 5 8,-1 0 18,2 2-6,1 19-8,4 8-2,3 7-8,8 5 2,5 0-15,4-2-2,4-6-4,19-7 6,8-5-10,12-5-9,2-6-40,7-3 42,0-6-81,-2-1-56,-6 0-95</inkml:trace>
  <inkml:trace contextRef="#ctx0" brushRef="#br0" timeOffset="27248.2912">11050 1255 101,'0'0'72,"0"0"24,0 0 9,0 0-64,0 0-2,0 0 1,0 0 12,-62-29-11,45 27-28,1 2-13,-8 0 0,3 0 0,-4 6-5,1 6-3,0 3-4,2 4 9,2 2 0,4 2 4,2 5-1,4-1 0,4 1-8,3 0 5,3-5-2,0 0 4,0-4-5,9-2 0,6-4 1,0-5 3,3-3-1,1-5 0,4 0 3,2 0 1,2-15-1,-4-5-3,-3-4-17,-4-2 10,-7 1 10,-3-2 0,-4 3 0,-2 4 4,0 5-1,0 8 6,0 4 10,0 3 32,0 0-51,0 3-23,0 13 4,0 3 19,0 1 0,9-1-5,4-5 1,5 0 4,0-3 0,0-3 1,0-3 1,0-2-4,-2-3 4,4 0-4,-1 0 2,-3-9-3,2-8 3,-4-1 0,-1-3 9,-4-1-8,-1-5 7,-5-4-6,0-2-2,-3-3 4,0 0-2,0-1 1,0-1 2,0 0 1,-3 2 11,-2 4 4,2 8-12,-3 8 24,3 6 5,0 5-7,1 5 3,1 0-28,1 0-6,0 0-11,0 21-7,0 16 13,6 17 10,8 12-5,2 7 0,-3 2 1,1 1 9,-2-5-2,-3-8-2,2-6 18,-3 0-18,3-4-4,-3-5-2,1-6 3,-1-10-1,-2-7-2,4-2 0,-4-5-14,-1-6-30,-4-8-85,1-4-26,-2-9-144</inkml:trace>
  <inkml:trace contextRef="#ctx0" brushRef="#br0" timeOffset="28154.4936">11325 1292 283,'0'0'57,"0"0"-7,-10-78-24,10 57 3,1 1-8,12 4 6,4 1-4,2 5-1,3 7-13,2 3-9,0 5 1,3 18 3,-3 6-4,-3 5 0,-9 3 4,-8 3-4,-4-3 0,0 1-3,-13-5 3,-8-2-5,-1-7-27,1-2-15,0-9 17,3-5 4,3-8 7,0 0 13,3-7-18,3-7-4,3-3 28,2 5 1,4 1 20,0 5-16,0 2 4,0 3-9,0 1 2,15 0-5,1 0 6,5 1 0,4 3 3,2-2-1,3-2 1,0 0 1,3-2-4,-2-8 6,3-4-8,-1-1-1,-3-1 2,-2-1-1,-5-1-1,-5-2 3,-5-2-2,-7-4 11,0-4-8,-6-1 19,0-1 16,0-3-20,0-1-5,-6 0 14,0 5-12,-3 4 12,5 9 2,1 5 18,0 9-27,1 3 8,2 1-29,0 3-2,0 23-17,0 16 12,11 11 14,2 7-6,-4 5 4,0 0-5,-2-1 0,-4-2 2,-1-6 1,-2-6 13,1-7-12,2-5-1,0-8 2,2-3-5,-1-6 2,1-4-2,-2-6 0,0-4-2,-2-4-8,-1-3-6,0 0 4,0 0 11,0 0 1,-1-14-118,-2-5 8,3-4-93</inkml:trace>
  <inkml:trace contextRef="#ctx0" brushRef="#br0" timeOffset="29306.0844">11728 1268 378,'0'0'70,"0"0"-27,0 0-27,0 0-2,-2-84 14,11 67 2,6 2 1,2 3-4,2 4-23,-1 7-3,6 1-1,-4 0-6,0 3 5,-2 10-4,-6 3 5,-2 2-1,-5 4-5,-5 5-9,0 2-5,-12 1-26,-6-1-21,-4-4 21,-2-1-43,1-7 13,-1-4 11,4-7 14,4-4 51,3-2 18,7 0 0,2 0 2,4 0 11,0-5 1,0 1-25,7 1-5,12-2-2,5 2 0,2-1 4,4-1 8,0 2 1,-1-3 9,1 0 9,2 0-2,-3-3-14,0-1 5,-2-1-9,-4 2-10,-3 0 2,-2 0 6,-8 0-7,2-3 29,-6-3 21,-1-3 10,-2-2-39,-3-2-14,0 2 2,0 2 8,-2 1-15,-7 4 17,4 4-4,1-2-7,-2 4 5,3 0-15,2-2 0,1 2 0,0-2 0,0 0 0,0-5 1,0-2 0,0-2 1,0-6-2,0-4 0,0-7-1,0-3 1,1 3 0,-1 4-1,0 6 6,0 6-7,-3 6 2,-3 2 0,0 5 9,3 5-8,0 1 3,-1 0-4,1 0-4,3 18-11,0 23 14,0 16 2,0 11 3,0 6 0,15-4-4,-2-6 0,5-5 0,6-7-1,-3-10-6,6-8-6,-2-8 11,-1-5-1,-3-6 3,0-6-4,-2-3-7,1-6 9,0 0-8,1-2 6,-1-16 4,1-6 0,-2-9-1,-3-1-1,-1-6-2,-3 1 3,-4 5-8,-4 7 4,-1 7 3,-3 8 4,0 9 0,0 2 40,0 1-35,0 1-7,0 17-7,0 5 7,0 2 0,1 1 2,7-4-4,4 1 1,1-2 1,-1-4 0,3-2 0,-3-4-74,3-4-51,0-7-112</inkml:trace>
  <inkml:trace contextRef="#ctx0" brushRef="#br0" timeOffset="29540.4514">12497 957 540,'0'0'69,"0"0"-16,0 0-34,0 0-14,0 0-2,0 0-3,-6-28-19,6 28-102,0 0-128,3 0 46</inkml:trace>
  <inkml:trace contextRef="#ctx0" brushRef="#br0" timeOffset="30379.5543">12844 1107 166,'0'0'153,"0"0"-133,0 0-14,0 0-6,0 0-14,0 0 14,9 10 32,4-6 1,2-3 21,1-1-23,1 0-6,4 0-6,2-3-10,4-9-1,-4-2-4,2-1-3,-7-1 1,-6 1-2,-7-2-2,-5 3 2,0 1 0,-14 4-2,-10 2-7,-1 5 9,-5 2-14,2 0 26,1 12-14,-2 14 4,4 5-2,6 6 1,7 6 3,6-1-2,6 0 17,0-3-19,3-5 0,13-7-1,5-6 1,4-5 0,5-4 2,4-4-1,7-7-1,1-1-49,4 0-107,-4-15-101</inkml:trace>
  <inkml:trace contextRef="#ctx0" brushRef="#br0" timeOffset="30942.0221">13524 1021 276,'0'0'47,"0"0"5,0 0 8,0 0-13,0 0-20,-103 16 24,76 2-9,0 5-38,4 4-1,3 0-1,5 2 2,6-4-8,6 0-3,3-3-2,0-4 2,8-1 1,5-4 0,5-3 6,0-4-3,1-6 2,4 0-3,-1 0-9,2-13-7,1-8-35,-1-4 17,0-7-19,-3-4 49,-5-6-12,-3-8 10,-3-8 7,-3-12 3,-2 2 0,-5 4 2,0 8 4,-9 14 52,-11 12 31,1 12 13,1 9 20,9 7-49,3 2-49,-1 29-17,4 26-7,1 22 1,2 12 1,2 3-2,17-9 0,6-9-3,4-11 3,2-13-24,3-11-35,4-17-26,2-12-43,0-10-97</inkml:trace>
  <inkml:trace contextRef="#ctx0" brushRef="#br0" timeOffset="32546.6321">16126 765 298,'0'0'59,"0"0"95,0 0-56,0 0-11,0 0-87,0 0-6,0 0-9,1 48 15,8 3 6,-1 8 0,-2 2 2,-2-4-4,-2-7-2,-1-1 3,-1-4-5,0-3 1,0-3-4,0-3-62,0-8-76,0-12-46</inkml:trace>
  <inkml:trace contextRef="#ctx0" brushRef="#br0" timeOffset="32937.2365">16145 1139 239,'0'0'67,"0"0"-55,0 0 19,0 0 7,0 0-22,0 0 5,98-46 11,-78 42 6,1-2-33,0-2-4,0-1 4,-2-3-3,-1-5-2,0-4-1,-3-6 1,-2-7 0,-4-5 0,-3-1 1,-1 4 4,-5 8-2,0 8 11,0 8 44,0 5 29,0 5-7,0 2-34,0 0-46,0 20-13,0 18-2,6 11 15,-3 5 5,1 1-1,1-6-1,2-1-3,3-4 0,0-2-11,2-3-38,1-3-45,-3-7-55,3-11-65</inkml:trace>
  <inkml:trace contextRef="#ctx0" brushRef="#br0" timeOffset="33495.6165">16840 758 298,'0'0'80,"0"0"20,0 0-4,0 0-67,0 0-25,0 0-4,-25 78 16,15-24-16,-2 2 5,4 0 2,2-8-5,0-5 14,-1-5-16,3-8 0,1-5 0,1-8 0,2-5-7,0-7-16,0-5-27,0 0 26,0-6 24,6-20 0,7-12 0,1-8-24,1-11-1,-2-8 6,-1-4 8,-2 2 10,-2 12 2,-2 13 15,-1 16 33,0 11 13,-2 9-6,-1 4 6,-1 2-44,7 0-18,7 17-23,4 15 22,7 10 1,-6 9-1,-5 2 4,-4 1 1,-2-3-3,-3-6 7,1-4-6,1-8 1,4-5 0,0-2-3,-2-8-15,-1-4-17,-2-4-76,-4-5-13,-1-5-91</inkml:trace>
  <inkml:trace contextRef="#ctx0" brushRef="#br0" timeOffset="33698.7271">16845 1047 186,'0'0'76,"0"0"-71,0 0-5,0 0 15,0 0 3,100-10-10,-67 3-1,0 1-7,-6-2-118,-7 5-72</inkml:trace>
  <inkml:trace contextRef="#ctx0" brushRef="#br0" timeOffset="33979.9663">17267 765 323,'0'0'29,"0"0"-21,0 0-5,0 0-3,0 0 1,0 0 13,17 98 23,-14-48-4,-2-1-6,2-3-22,1-6-5,-1-5 0,2-4-60,0-5-43,-4-9-117</inkml:trace>
  <inkml:trace contextRef="#ctx0" brushRef="#br0" timeOffset="34339.3178">17203 758 376,'0'0'11,"0"0"8,0 0 1,53-88 2,-27 85 13,9 3-29,6 3-2,1 22 6,0 6-8,-4 6 2,-9 4-4,-10 1-2,-4 4 2,-9-2 4,-6 2-4,0-2 1,-3-2-1,-10-3 6,-1-4-2,1-4 8,1-4-7,-2-6-5,1-4-4,0-5-42,-7-7 5,-2-4 23,-6-1 9,-5 0-50,-4-6 18,-2-3-56,-3 3-57</inkml:trace>
  <inkml:trace contextRef="#ctx0" brushRef="#br0" timeOffset="34990.4335">17885 688 186,'0'0'224,"0"0"-127,0 0-97,0 0-2,0 0 2,0 0 11,0 107 1,0-63 7,-2 3-3,1 2-9,-5 0 2,2-4-8,-2-2-1,-2-4-45,2-3-17,0-4 15,6-9-54,0-8 21,0-11-65</inkml:trace>
  <inkml:trace contextRef="#ctx0" brushRef="#br0" timeOffset="35302.9191">17880 700 260,'0'0'86,"0"0"9,0 0-43,0 0-17,0 0 3,0 0-34,77-46-4,-54 77 12,0 13 9,-1 4-2,-1 7 14,0-3-19,-3-4-12,0-3 2,-3-4-4,-1-7 2,2 0-4,-3-6 9,-3-3-16,0-6-6,-2-1-23,-2-6-34,-1-3-73,-5-9-66</inkml:trace>
  <inkml:trace contextRef="#ctx0" brushRef="#br0" timeOffset="35506.0343">17906 992 293,'0'0'0,"0"0"-4,0 0 2,0 0 4,100-67-2,-71 58 0,0 7-75,-10 2-66</inkml:trace>
  <inkml:trace contextRef="#ctx0" brushRef="#br0" timeOffset="35834.1375">18461 672 353,'0'0'110,"0"0"-110,0 0-14,0 0 14,37 102 3,-31-54-3,-4 1 0,-1-2 13,-1-3-11,0-6 4,0-7-6,0-8 0,3-4-1,0-5-8,2-6-86,-1-7-131</inkml:trace>
  <inkml:trace contextRef="#ctx0" brushRef="#br0" timeOffset="36344.3036">18499 726 359,'0'0'75,"0"0"-41,0 0-29,0 0 0,30-81 8,-18 79-9,3 2-3,0 0-1,4 15 4,0 9-1,-2 5 12,-3 1-2,-2 0 4,-3-3-16,-2 0-1,1-4 5,-3-3-3,0-4 2,-2-5-4,-1-4 0,-1-4 0,1-3 2,-2 0-2,3-9 18,0-13-5,1-13-10,5-4-3,0-2 0,3-1-2,1 7 2,-1 8 0,1 9-1,-3 7 3,-3 9 2,1 2-4,3 0-6,4 16 6,3 7 0,-1 2 1,-1 6 0,-5 0-1,0 3 1,-5 3-2,-3 0 3,-3 0-4,0-1 1,0-1 0,0-7-29,0-4 8,0-5-37,0-8-64,0-5-23,0-5-39</inkml:trace>
  <inkml:trace contextRef="#ctx0" brushRef="#br0" timeOffset="37000.5191">19213 649 250,'0'0'151,"0"0"-34,0 0-20,0 0-62,0 0-35,0 0 0,0 57 1,0-21 3,0 3 33,-8 2-18,0 0-8,0-4-9,2-2-1,3-2 0,0-9-1,1-3 1,2-8-1,0-8-12,0-2-28,0-3-5,0 0 29,0-11 16,0-15 0,6-9-7,5-7-13,2-3 9,-1-5-5,-1 4 12,0 1 2,-1 4 4,-1 3 1,1 8-3,-3 6 1,1 10 19,-5 7-5,2 6 6,3 1-21,4 0-10,7 11 8,3 12-3,-2 6 5,-2 2 5,-3 4-2,-3 2 6,3 1 4,-3-2-12,0 0 11,-3 1-12,-5-3 0,1-4 2,-2-4-2,0-8 1,-2-5-1,2-5-20,0-2-51,2-6-91,-4 0-108</inkml:trace>
  <inkml:trace contextRef="#ctx0" brushRef="#br0" timeOffset="37219.2578">19253 851 32,'0'0'81,"0"0"3,0 0-24,0 0-15,100-18-27,-78 15-13,4-2-5,-6 1-83</inkml:trace>
  <inkml:trace contextRef="#ctx0" brushRef="#br0" timeOffset="37670.8038">19674 693 53,'0'0'81,"0"0"41,0 0-15,0 0-94,0 0-6,0 0 20,-6 104 16,0-58-10,5 0-25,-1-4 9,2-3-14,0-7-3,2-4 0,6-4-31,0-5 13,-1-5-14,5-5-50,0-9-40,-1 0-107</inkml:trace>
  <inkml:trace contextRef="#ctx0" brushRef="#br0" timeOffset="38152.551">19719 678 283,'0'0'79,"0"0"-58,-3-96 17,14 68-5,1 9-18,1 7 25,1 2 0,4 8-15,6 2-18,6 0-7,1 13-1,1 10 1,-4 4 5,-6 3-5,-8-1 0,-10-1 0,-4-1-22,-1 1-33,-17-3 2,-8-3-7,1-2 40,3-6-36,4-5 49,2-8-29,3-1 5,4 0 30,2 0 1,3-5 74,2 3 0,2-1-7,0 1-14,0 2-49,2 0-4,15 0-8,10 5 5,4 8 3,4 6 1,-1 0 1,-1 5-2,0 3 1,-2 2 4,-4-1-4,-5 0 2,-3-5 1,-2-2-4,-3-1-4,1-5-65,-5-4-151</inkml:trace>
  <inkml:trace contextRef="#ctx0" brushRef="#br0" timeOffset="38511.909">20515 663 572,'0'0'74,"0"0"-25,0 0-2,0 0-42,0 0-5,0 0-17,-10 51 16,8-6 1,-1 5 3,0 1 1,-1-1 2,1-3-6,2-4-8,-1-7 1,2-6-55,0-9-90,0-8-103</inkml:trace>
  <inkml:trace contextRef="#ctx0" brushRef="#br0" timeOffset="38902.5139">20385 545 505,'0'0'0,"66"-87"-108,-18 51 55,-3 12 2,-3 10 51,-6 13 2,-1 1 23,1 16 19,-3 17 1,-2 11-22,-3 9-6,-4 4 2,-6 0 4,-5-2 4,-5-4 1,-5-2-13,-2-2-4,-1-2-8,0-4 3,0-5-6,-9-6-8,-5-6-3,-1-3-12,-5-4 16,-5-5 6,-6-2 1,-2-4 10,-5-3 2,-2-3-5,-3 0-7,0 0-91,1 0 11,0 0-74,5-3-8</inkml:trace>
  <inkml:trace contextRef="#ctx0" brushRef="#br0" timeOffset="40256.2175">22601 461 148,'0'0'100,"0"0"21,0 0-54,0 0 19,0 0-38,0 0-48,0 0-28,14-12 13,15 12 15,11 0 8,5 0-3,4-4-5,-2-1 5,-3 2-5,-8 0 0,-3 0-13,-2 0-5,-4 0-27,-3 2-35,-3-1-93,-8-1-30</inkml:trace>
  <inkml:trace contextRef="#ctx0" brushRef="#br0" timeOffset="40506.2065">22846 466 81,'0'0'72,"0"0"-69,0 0 15,-3 78 30,1-42 11,1 3 4,-1 0-30,2 2-14,0-3-11,0 2 4,-3-1-6,3-1 11,0 0-15,0-2-2,0-3 0,0-5-20,0-7-68,0-5-89</inkml:trace>
  <inkml:trace contextRef="#ctx0" brushRef="#br0" timeOffset="41139.6298">23465 553 377,'0'0'99,"0"0"-99,0 0-18,0 0 18,0 80 1,0-41 34,0 0-1,0 0 1,0 0-28,0 1 9,0-1-16,0 0 0,0-2-11,0-1-33,0-4 28,0-7-51,6-8-69,0-8-77</inkml:trace>
  <inkml:trace contextRef="#ctx0" brushRef="#br0" timeOffset="41592.73">23562 522 273,'0'0'82,"0"0"-20,0 0-38,0 0 15,89-59-24,-62 59-14,1 0-1,-2 7-2,-7 11 0,-5 7-5,-10 5-3,-4-1-49,-6 3-11,-18-3-24,1-5-10,-1-6 59,3-5 23,4-5 22,5-4 7,2-2 43,6-2-3,1 0 17,3 0 24,0 3-43,0 5-45,0 3-31,14 6 31,6 4 8,5 1 25,0 3-9,2-1-11,0 1-9,-1 1 3,-1 3-7,-1-2-1,-2-1-1,-5-3-6,-3 0-23,-3-5-63,-3-3-44,-3-1-28</inkml:trace>
  <inkml:trace contextRef="#ctx0" brushRef="#br0" timeOffset="42233.3199">24159 505 155,'0'0'165,"0"0"-165,0 0 0,0 0 0,-5 90 43,-1-46-27,0-1 19,0 2-9,-1-2-6,1-1 8,0-1-21,0-4-1,0-2 1,-1-5-7,5-6-1,1-8-26,1-3-23,0-8-9,0-3-32,3-2-9,5 0 25</inkml:trace>
  <inkml:trace contextRef="#ctx0" brushRef="#br0" timeOffset="42496.8309">24238 492 122,'0'0'140,"0"0"7,0 0 27,0 0-95,0 0-79,0 0-31,36 56 29,-17-11 4,-1 2 8,-3-3 11,-3-1-16,-1 0-2,-2 2 2,-1-3-1,-3 0 2,-2-3-6,1-4-4,-3-6-18,4-7-31,-2-9-18,0-6-29,-3-6-71,0-1-90</inkml:trace>
  <inkml:trace contextRef="#ctx0" brushRef="#br0" timeOffset="42653.0741">24172 812 55,'0'0'0,"0"0"-18,95-24 18,-59 19-3,-1 3-31</inkml:trace>
  <inkml:trace contextRef="#ctx0" brushRef="#br0" timeOffset="44725.9976">24688 564 10,'0'0'47,"0"0"46,0 0 1,0 0-32,0 0 19,0 0-27,0 0-22,0-11-10,0 11-22,0 0-3,0 16-26,0 13 27,0 9 1,0 1 1,0 2 12,-3-2-12,-1 0 6,4-1-6,0-1 0,0-6-12,0 1-50,1-3-59,4-2-59</inkml:trace>
  <inkml:trace contextRef="#ctx0" brushRef="#br0" timeOffset="45225.9741">24732 559 182,'0'0'138,"0"0"-17,0 0-70,0 0-51,0 0-12,0 0-1,59 63 13,-28-22 0,4 2 5,-1 1-5,-2-2 0,-4 0 2,-3-1-1,-3-6 4,-3-4-5,-2-5 0,-5-6 2,-1-7-2,-4-5 0,-2-4 4,1-4-3,0 0 10,2-3-4,0-14 34,-2-4 6,-1-10-5,-5-2-8,0-3-16,0-2-3,0 5-6,-5 1-9,-4 2 1,0 5 3,0 0-4,2 4-1,2 5 0,4-1-19,1 5-33,0 1-54,0 1-72,12 4-94</inkml:trace>
  <inkml:trace contextRef="#ctx0" brushRef="#br0" timeOffset="45721.3421">25564 527 182,'0'0'130,"0"0"-51,0 0 9,0 0-32,0 0-30,-82-61-25,59 61-1,-2 0 31,1 0-31,1 12 0,3 5-4,4 5-10,4 5-36,3 1 12,7 4 0,2 3 19,0-1-7,17 2 12,3 0-10,2-1-2,1-4-2,1-3 9,-2-1 5,-3-4 4,-3-2 7,-4-5 1,-6-1 2,-3-4-2,-3-1-11,0-1 13,-8-1 9,-8 1 52,-5-3-37,-4 0 8,-4-3-16,-2-1-4,1-2-2,0 0-10,1 0-11,-1 0-64,1 0-109</inkml:trace>
  <inkml:trace contextRef="#ctx0" brushRef="#br0" timeOffset="46296.5063">25923 464 428,'0'0'165,"0"0"-133,0 0-32,0 0-25,0 0 25,-10 121 7,6-73-4,4-3 0,0 0 9,0-3-12,0 0 0,0 2-1,6-3-24,1-2 12,-1-6-11,0-10-47,2-5-24,2-10-69</inkml:trace>
  <inkml:trace contextRef="#ctx0" brushRef="#br0" timeOffset="46546.4943">25964 522 266,'0'0'35,"0"0"-25,0 0-10,0 0 1,97-91 4,-69 80 1,4 2-2,-1 4 9,2 1-8,-3 4-4,-5 0-1,-3 4-37,-10 10-88,-9 4-49</inkml:trace>
  <inkml:trace contextRef="#ctx0" brushRef="#br0" timeOffset="46733.9867">25949 752 175,'0'0'25,"0"0"-8,0 0-16,0 0 77,103-3 0,-61-5-58,1 1-14,-1 0-6,-6 3-11,-8 0-187</inkml:trace>
  <inkml:trace contextRef="#ctx0" brushRef="#br0" timeOffset="47201.0995">26592 538 217,'0'0'33,"0"0"21,0 0-12,0 0-22,-100 26-16,72 11-2,1 7 8,4 6 22,7-1-19,7 2-4,6 0-9,3-1 4,0-6-9,6-7 4,13-9-9,7-9 8,5-9 2,3-8 13,4-2 17,-1-6 6,2-19-2,1-9-9,-1-11-5,-5-5-8,-6-1-5,-9 5 12,-9 4 26,-10 1-37,0 2 10,-5 1-18,-14 6-4,-3 4 3,-3 7-10,0 9-12,0 4-30,1 8-12,-1 0-38,1 8-93</inkml:trace>
  <inkml:trace contextRef="#ctx0" brushRef="#br0" timeOffset="47966.6956">27338 474 263,'0'0'128,"0"0"-44,0 0 6,0 0-19,0 0-71,0 0-4,-13 37-7,5-5 11,0 8 2,2 2-2,1-1 2,0-1 3,1-1-5,-1 5-1,1 4-1,-2 4-17,-2-1 4,2-3-4,2-7-49,2-5 12,1-6-47,-1-8-37,1-5-8</inkml:trace>
  <inkml:trace contextRef="#ctx0" brushRef="#br0" timeOffset="48419.7986">27374 492 287,'0'0'70,"0"0"-8,0 0-15,76-83-8,-55 75-15,-2 8-6,1 0-18,2 13-6,2 18 6,-5 6-1,-4 5 1,-10 2-11,-5-1 11,-8 0 0,-19-4-17,-7-3-15,-8-6-40,3-6 13,4-7-23,3-6 32,7-10 17,7-1-14,5 0 46,3-8-12,6 2 13,2 2 50,2 2 12,0 2-33,5 0-29,13 0 0,7 14 6,5 2 17,3 1-8,1 1 14,2 0-8,0 0-15,-2 0 2,-1 2-8,-2-2-15,1-3-87,-3-3-29</inkml:trace>
  <inkml:trace contextRef="#ctx0" brushRef="#br0" timeOffset="48716.6569">27923 583 306,'0'0'97,"0"0"-97,0 0-25,0 0 9,-2 83 16,2-41 3,0 0-2,0-3 9,0 4-4,0-4-3,0-5 1,0-3-4,0-8-1,0-8-4,2-4-36,2-9-49,2-2-33,0-5 20</inkml:trace>
  <inkml:trace contextRef="#ctx0" brushRef="#br0" timeOffset="49164.6596">27955 696 129,'0'0'91,"0"0"-4,0-98-19,8 72-35,7 4-11,6 4-17,3 6-3,-1 4 1,0 5 9,-1 3-9,2 0 15,-2 18-18,-3 9-1,-3 6-1,-7 4 4,-5-3-1,-4-1 7,0-4 2,0-7-5,0-2-2,0-5-1,0-4 10,-1-4-12,1-4 0,0-3 0,0 0-6,0 0-8,6-18 14,10-10 8,5-8-8,2-5-1,-1-3 1,0 3 2,-4 5-2,0 11 4,-1 9 10,-4 9 4,2 7-12,0 0-6,-2 16-17,2 12 16,-3 7 2,-4-1 13,-1 2-8,-6-4 5,1-2-7,1-3 1,-2 0-5,2 0-4,2-3-78,1-3-84</inkml:trace>
  <inkml:trace contextRef="#ctx0" brushRef="#br0" timeOffset="49898.9963">28936 597 239,'0'0'208,"0"0"-61,0 0-83,0 0-60,0 0-4,0 0-33,0 76 33,-9-25 2,-3 4 3,-3 0-5,-1-2 3,-1-4-3,4-3 2,2-10-2,-1-6 5,5-5 4,2-5-9,2-5-48,2-7-20,1-8-57,0 0 15,1-9 48,8-17 14,4-8-43,-2-11 48,0-11 37,2-8 6,-1 0 21,2 4 14,0 13 16,-2 9 40,3 11 12,-3 6-30,3 4-9,0 7-16,3 5-27,0 5-21,4 2-7,0 22 4,0 9 3,-3 8 19,-8 3-17,-3 3 0,-5 2 10,-3 0-5,0 0-7,0-6 14,0-5-14,0-5 0,0-6-35,0-6-94,-3-7-58</inkml:trace>
  <inkml:trace contextRef="#ctx0" brushRef="#br0" timeOffset="50086.4885">29039 889 3,'0'0'2,"0"0"-2</inkml:trace>
  <inkml:trace contextRef="#ctx0" brushRef="#br0" timeOffset="50815.7212">28864 887 23,'0'0'195,"0"0"-126,0 0-12,0 0 0,0 0 1,0 0-49,16-11 4,6 3-2,1 0-11,6 1 0,-1-1 0,-1 5-12,-3-2-61,-5 2-124</inkml:trace>
  <inkml:trace contextRef="#ctx0" brushRef="#br0" timeOffset="51406.6809">29437 647 191,'0'0'215,"0"0"-130,0 0-30,0 0-27,0 0-28,0 0 0,47-14 1,-8 5 4,6 1 9,0-1-14,-3 2 7,-5 0-6,-4 4-1,-3 2-27,-6 1-88,-5 0-59,-7 0-107</inkml:trace>
  <inkml:trace contextRef="#ctx0" brushRef="#br0" timeOffset="51625.419">29631 622 170,'0'0'49,"0"0"-46,0 0 22,-36 109 64,32-66-17,1 7-27,3 0-37,0-2 3,0-2-11,0-5 2,0-2-7,4-3-38,-1-4-33,2-2 31,1-8 17,4-8-143</inkml:trace>
  <inkml:trace contextRef="#ctx0" brushRef="#br0" timeOffset="51920.6689">30153 628 369,'0'0'66,"0"0"-56,0 0-10,0 0 3,87-17 8,-57 13-11,-1 1 2,-3 3 10,-8 0-12,-4 0-3,-3 0-39,-3 0-112</inkml:trace>
  <inkml:trace contextRef="#ctx0" brushRef="#br0" timeOffset="52155.0498">30262 626 224,'0'0'90,"0"0"-90,0 0 0,-19 95 3,13-57 45,1 4-4,1 3-12,-4 2-18,4 0-11,-1-2 57,-1-4-47,3-7-12,-1-3-1,0-3-59,-2-5-90,-3-7-95</inkml:trace>
  <inkml:trace contextRef="#ctx0" brushRef="#br0" timeOffset="52311.2869">30125 1155 285,'0'0'59,"0"0"-43,0 0-16,0 0 10,100-23-10,-60 17 1,2-1-1,0-1 19,-1 2-19,-2 1-25,-4-4-181</inkml:trace>
  <inkml:trace contextRef="#ctx0" brushRef="#br0" timeOffset="53092.4933">31019 592 110,'0'0'98,"0"0"-10,0 0-5,0 0-27,0 0-41,-81 8-15,62 20 0,-2 10 15,4 9-12,-2 6 7,5 6-1,1 2-8,4-4 4,6-6-5,3-11-4,0-6-6,17-11-2,8-6 12,8-8 0,3-5-5,7-4 5,2-4 10,1-13 31,-4-10-19,-6-4-6,-10-6 12,-6-11 22,-10-2-23,-5-3-12,-5-1-6,0 6-9,-9 4-8,-11 8 7,-4 6-24,-3 9-12,-3 10-80,1 11-29,0 0-105</inkml:trace>
  <inkml:trace contextRef="#ctx0" brushRef="#br0" timeOffset="53483.0983">31554 619 306,'0'0'19,"0"0"-19,0 0-12,0 0-3,0 0 15,-16 113 27,5-62-5,1 2 10,2 0-15,4-4-10,1-3-3,1-6-1,2-7-3,0-7 0,0-7-42,0-5-12,0-8-42,0-6-84</inkml:trace>
  <inkml:trace contextRef="#ctx0" brushRef="#br0" timeOffset="53932.1004">31569 554 379,'0'0'21,"0"0"-21,0 0-4,0 0-5,0 0-9,0 0 18,52 86 2,-44-31 49,-1-3-40,2 3-5,0-2 2,2-1-6,2-6 5,-1-7-7,2-4 0,0-10-1,0-5 5,2-6-4,-2-5 1,3-6 0,0-3 4,2 0 3,0-11 0,1-8 15,-4-8 16,-3-5 28,-2-7-11,-6-8-27,-1-1-2,-1-2-19,-1 4-1,1 5 4,0 2-11,-2 6-1,1 3 1,1 5 0,1 4-3,-3 5-3,1 3-30,-1 2-21,-1 5-37,2 2 0,0 4-43,-2 0-66</inkml:trace>
  <inkml:trace contextRef="#ctx0" brushRef="#br0" timeOffset="57117.3135">2157 3139 39,'0'0'64,"0"0"-24,0 0 48,0 0-8,0 0-20,0 0 2,0 0-50,-69-47 37,59 44-25,1 2-8,-3-1-6,-3 2-10,0 0 5,-1 0-5,2 0 3,-2 3-7,4 6 1,-3 2-1,3 1 3,0 3-10,2 4 11,4 5-1,3 7 0,1 2-6,2 5 5,0 1 2,0 0 1,0 0-1,11-5 0,2-4-3,4-6 2,-1-3-2,5-6-3,0-2 5,1-5 1,3-3 2,2-5-2,-1 0 0,1 0 14,-2-12 17,0-6-10,-4-1 6,-6-5 3,-4-1-17,-7 1-7,-4-1 4,0-2-6,-4-1 5,-10 3-9,-5-1 1,1 5-4,-3 1-1,0 4-3,5 4 6,1 3 1,4 2 0,4 2-3,4 2-13,1 3 12,2 0-8,0 0-5,0-3-2,0 1 2,0-1 3,5-4-7,10-2 21,6-1 3,4-1-3,0 2-2,2 3-3,0 3 5,0 3 4,1 0-4,-1 10 0,-3 13-3,0 9 3,-6 2 0,-5 4-6,-1-2 15,-4-3-3,-4-1-3,0-4-2,-4-1-1,0-4 0,0-5 0,0-3 1,0-6 2,0-5 1,2-2-4,-1-2 0,-1 0 9,2-10-1,1-18-8,0-10 0,6-8-5,3-7 3,1 1-2,5 4-7,0 9 10,0 10-1,-3 11 2,0 9 0,-6 9 6,0 0-6,4 16 0,-1 16 0,-3 9 3,0 5 1,-3-1 6,0-2 1,5-4-3,3-5-8,3-4-4,5-3 1,2-6-28,4-7-83,-4-11-154</inkml:trace>
  <inkml:trace contextRef="#ctx0" brushRef="#br0" timeOffset="60743.1442">5017 3133 42,'0'0'56,"0"0"0,0 0-21,0 0 4,0 0 38,0 0-31,0 0-14,-3-44-6,3 35 0,0 0 5,3-2-12,0 3 17,8-5-25,3 2-5,0-3 2,5 0-2,2 6 2,-3-1-7,7 7 1,-4 2 1,3 0-3,0 0 0,0 7-1,-2 7 2,-4 4-2,-3 3-4,-6 3 5,-6 3 0,-3 2-8,0 2 8,-6 0 4,-12-2 6,0 2-10,-3-4-13,3-2-24,-4-2 30,4-2 7,0-3-22,3-6 2,5-3 20,4-6 15,3-3-9,3 0-3,0 0 6,-3-3-2,3-10 1,0-8-8,0-3 1,3-5-2,9 0 1,3-2 0,6-1 3,1-1-2,3 0 0,-2-1 7,7 0-7,-2 0 6,-4 5-7,-5 5 0,-5 6 9,-8 6-3,-3 3 19,-3 3 9,0 1 1,0 3-5,0 1-4,0 1-10,0 0-10,0 0-6,-3 0-6,-5 5-8,-7 17 14,0 9 7,-4 9 0,1 2-5,5 2 3,4-2-5,6-2 0,3-2-9,0-6 2,7-7 7,11-2 0,6-9-4,0-3-11,10-3-19,0-5-35,5-3 49,0 0-101,0-9-138</inkml:trace>
  <inkml:trace contextRef="#ctx0" brushRef="#br0" timeOffset="61769.2444">6218 3062 76,'0'0'102,"0"0"-52,0 0 17,0 0 17,0 0-13,0 0-22,-80-54 22,57 54-54,-4 0 26,0 7-28,-4 12-10,4 4 1,0 3-6,7 4-1,6 0-3,6-1 4,8-2-14,0-3 13,0-4-12,8-4 13,7-5 0,4-4 4,2-3-6,4-4 4,3 0 1,0-13-3,2-5-2,-5-6-56,-4 2 3,-6-3 7,-5 0 24,-5 2 21,-2 4 3,-3 3 2,0 8 3,0 3 20,0 5 28,0 0 11,0 0-64,0 3-23,0 10 23,1 1 2,5 1-2,3-3 1,3 2-3,3-2 2,4-5 0,2-1 0,2-4 5,-1-2-11,3 0-28,-1 0-20,-3-9-9,-3-2-16,1-2 28,-7-2 16,-3-5 21,-4-1 14,2-1 9,-2-1 31,-2 2 13,0 1 4,3 6-2,1 0-20,3 6-18,4 5-6,2 3-11,4 0-2,4 15 2,-2 6 0,3 2 13,-5 1-5,4 0-5,-2 1 6,3 1 6,-4 1 22,-9 0-31,-12 4-1,0-1-5,-27-2 7,-13 1 0,-3-6-5,-2-5 3,2-8-3,1-6-2,8-4-83,2 0-150</inkml:trace>
  <inkml:trace contextRef="#ctx0" brushRef="#br0" timeOffset="62378.5851">7522 2660 394,'0'0'80,"0"0"11,0 0-20,0 0-20,0 0-51,0 0-15,0 34 7,3 17 8,3 4 6,-3 4 6,0 0-12,-2-4 3,1-4-1,1-1-1,-2 0-1,2-1-10,0 1-26,2-3-59,2-8-28,2-7-72</inkml:trace>
  <inkml:trace contextRef="#ctx0" brushRef="#br0" timeOffset="62925.4325">7947 2799 117,'0'0'80,"0"0"-32,0 0-8,-91 3 18,66 21-27,2 12-11,1 9 25,4 6-5,8-1-4,5-3-11,5-7-25,0-2-4,6-5 4,9-3 3,6-4-3,3-10-1,3-4 1,1-9-4,0-3 4,2-4-5,-3-17 5,-3-3 9,-3-4-9,-9 0 4,-2-3 49,-5-5-16,-5-1-11,0-4-6,0 0-19,-15 1-1,0 4 0,-6 6-23,4 9-11,3 9-19,5 7-60,1 5-85</inkml:trace>
  <inkml:trace contextRef="#ctx0" brushRef="#br0" timeOffset="63405.6825">8250 2713 327,'0'0'77,"0"0"-47,0 0-22,0 0-8,0 0-7,0 0 5,24 1-3,0 10 5,6 4 7,7 2-5,2 0-2,3 3 5,-1-2-5,1 2 3,-5-1-3,-2-1 0,-5-1 1,-5 1-1,-4-1 0,-6-2-1,-4 0-2,-5-2 2,-6-2-4,0 1 2,0 0 3,0 2 20,-14 1 12,-3 1-11,-4 2-20,-4 3-1,-3 0 0,-2 3-15,0 2-14,-1 3 18,-2-2-77,2-2-150</inkml:trace>
  <inkml:trace contextRef="#ctx0" brushRef="#br0" timeOffset="80667.2299">9972 2564 189,'0'0'129,"0"0"-60,0 0 12,0 0 0,0 0-14,0 0-13,0-25-21,0 23-12,0 0 5,0 1-19,0-1-1,0 2 14,0 0-15,0 0 0,0 0-5,0 0 0,0 0-4,0 0-4,1 11-11,5 17-3,0 16 22,-1 10-2,0 5 4,-2 2 0,0 1-2,2-3-2,1-7-1,0-4 2,1-8-9,-1-5-4,0-4-10,0-2 0,-1-5 15,-2-6 4,7-8 5,-1-5-1,5-5-6,5 0-1,8-9 6,4-14 1,2-5 0,0-2-23,-5-2-9,-4 4 8,-6 2 22,-5 0 2,-2 2 1,-5 3 0,4 3-2,-5 3 2,-2 3 0,0 2 0,-2 4 2,-1 2-1,0 3 0,0 1 5,0 0-6,0 5-12,-1 16 3,-8 8 7,0 5 4,4 1-4,4-3 7,1-1-5,0-4 0,0-3-10,15-4-11,0-4 21,4-6 0,-1-4 0,3-4 3,3-2-3,-2 0 13,2-11-13,0-8-1,-2-4-9,-8 1-28,-7-3-3,-7 3-9,0 1 34,-18-2 2,-4 4 10,-3 4 4,0 3 42,3 5-21,3 2 23,7 0-15,3 2 3,5-2 0,2 4 2,2-2 8,0-1-42,19-7 2,16-4-2,9-3 0,1-2 0,-3 6-5,-9 1-3,-3 7-55,-6 2 1,-4 2-40,-6-1-88</inkml:trace>
  <inkml:trace contextRef="#ctx0" brushRef="#br0" timeOffset="81057.8306">9645 2978 295,'0'0'81,"0"0"-9,0 0-24,0 0-25,0 0 6,93-88-8,-52 77-8,4 1-7,4 1 2,5-1-7,9-1 5,5-1-6,7-3-1,2 0 0,-5 0-58,-6 4-63,-14 6-72</inkml:trace>
  <inkml:trace contextRef="#ctx0" brushRef="#br0" timeOffset="81866.9244">12187 2510 55,'0'0'188,"0"0"-104,0 0 45,0 0-34,0 0 3,0 0-35,-3-34-28,3 34-35,0 6-10,0 20-1,0 12 7,0 4 8,5 0-3,-4-1 1,1-2 2,-1-3-1,2-1-3,2-4 0,1-1-91,4-3-67,-4 1-82</inkml:trace>
  <inkml:trace contextRef="#ctx0" brushRef="#br0" timeOffset="82210.6561">12153 2503 397,'0'0'53,"0"0"18,-6-102-10,6 74-33,13 3-3,4 7-5,2 7-17,6 4 1,4 7-4,1 0-2,2 14 2,-3 10-1,-2 3 1,-6 5-1,-5-1 1,-8 1-8,-7-4-13,-1 1-22,-6-2 9,-13-1 1,-11 0-39,0-4-9,-3-2-74,3-5-31</inkml:trace>
  <inkml:trace contextRef="#ctx0" brushRef="#br0" timeOffset="82757.4996">12712 2456 249,'0'0'115,"0"0"-23,0 0-19,0 0-40,0 0 22,0 0-36,-3-11-19,3 38-16,0 8 16,0 6 22,5-1-11,-2-2 1,-2-4-3,2-1-6,0-2-3,0-5-6,-1 0-62,-2-2-50,0-3-20,0-7-37</inkml:trace>
  <inkml:trace contextRef="#ctx0" brushRef="#br0" timeOffset="83241.8504">12715 2475 368,'0'0'36,"0"0"-3,5-113-9,11 78 6,1 9 25,-1 2 5,1 4-8,0 6-31,0 3-7,-1 10-14,-2 1 0,-4 1-8,-4 22-12,-5 6 13,-1 8-16,-6 5 10,-13 1-60,-3-3 25,1-4 29,0-7-13,3-3 28,3-8-2,6-6 9,2-5-3,4-4 0,3-1 2,0-2 1,0 0-3,0 0 0,0 0 20,0 1-20,13 4 1,5 1-1,3 4 6,6 2 14,0 5-8,2 1 2,1 5-4,3 2-7,0 1 1,3 1-2,-2 0 0,-1-1-2,-5-2 0,-5-2-11,-5-2-26,-4-7-28,0-5-83,-1-7-59</inkml:trace>
  <inkml:trace contextRef="#ctx0" brushRef="#br0" timeOffset="83658.6001">13375 2457 238,'0'0'152,"0"0"-41,0 0-29,0 0-57,0 0 2,-84 17-7,60 12-15,2 9 20,3 3-4,8 0-17,7-4-4,4-4 0,0-4-3,15-6-7,7-7 10,3-6 2,2-5-2,0-5 4,3 0 0,0-6-4,-2-12 4,-4-5 10,-3-3-13,-6-5 6,-6-2 2,-5-3-7,-4-3 0,0 1-1,-4 2-1,-13 4-11,1 9-31,-5 7-25,-3 11-53,3 5-190</inkml:trace>
  <inkml:trace contextRef="#ctx0" brushRef="#br0" timeOffset="84221.0699">13739 2330 430,'0'0'106,"0"0"-10,0 0-48,0 0-11,0 0-37,0 0-23,-9 28 23,9 15 2,0 7-1,0 1 8,0-1-9,0-5 0,0-3 0,0-6 0,0-3-24,1-4-38,7-2-63,-4-5-69,1-5 3</inkml:trace>
  <inkml:trace contextRef="#ctx0" brushRef="#br0" timeOffset="84596.0523">13692 2391 334,'0'0'74,"0"-79"-23,8 44-8,14 4-20,1 7-4,2 10-1,4 12 1,3 2-12,4 16-3,6 19 4,-2 9-7,-2 7 0,-6 3 0,-8 0 4,-9-1 0,-5-2-4,-8-4 0,-2-4-1,0-3 1,-5-3 0,-12-4 0,-7-6 2,3-6-6,-6-7-12,0-5 12,-1-5 3,-2-4 23,-4 0-19,-1 0-4,-1-9-45,2-3 7,4 0-51,6-2-49,8-2-150</inkml:trace>
  <inkml:trace contextRef="#ctx0" brushRef="#br0" timeOffset="85091.4247">14289 2246 506,'0'0'42,"0"0"-41,0 0-1,0 0-3,-23 92-4,20-32 14,3 2 5,0-1 3,0-3-9,16-8-5,2-7-1,6-8 0,1-11-8,3-5 9,1-6-2,-1-9 2,-1-4 3,0 0 0,1-12-2,-2-9 5,-3-6 6,-2-3-6,-4-5 12,-1-6 22,-7-1-10,-3-1-8,-6-2-18,0 1-4,0 3 0,0 5-1,-6 7-23,1 10-43,2 8-58,2 7-11,-1 2-167</inkml:trace>
  <inkml:trace contextRef="#ctx0" brushRef="#br0" timeOffset="85591.3942">15194 2197 106,'0'0'135,"0"0"16,0 0-42,0 0-20,0 0-23,0 0-32,-100-40-17,76 65-7,-3 12-10,0 10 2,1 8-2,3 1 0,7-3 4,9-4-9,7-7 3,0-5-4,12-5 3,12-9-1,9-2 0,4-5 4,1-7-18,5-6 3,4-3-38,3 0-71,-1-10-78</inkml:trace>
  <inkml:trace contextRef="#ctx0" brushRef="#br0" timeOffset="85919.504">15605 2215 446,'0'0'86,"0"0"-26,0 0-43,0 0-17,0 0-28,-4 76 28,4-30 18,0 0 20,0-1-12,0 1-5,0-6-18,0-1 10,0-4-13,0-7-8,3-3-18,6-9-55,0-5-31,2-10-116</inkml:trace>
  <inkml:trace contextRef="#ctx0" brushRef="#br0" timeOffset="86138.2417">15683 2146 198,'0'0'275,"0"0"-275,0 0-1,41-77 1,-15 67-5,1 7 5,0 3 0,-7 0-7,-1 8 6,-3 10-45,-7 4-97,-4 1-73</inkml:trace>
  <inkml:trace contextRef="#ctx0" brushRef="#br0" timeOffset="86341.3571">15669 2418 26,'0'0'18,"0"0"88,0 0-62,0 0 29,97-3-38,-71 3-3,-3 0-20,0 0-12,-2 0-25,-9 7-159</inkml:trace>
  <inkml:trace contextRef="#ctx0" brushRef="#br0" timeOffset="86528.8514">15689 2710 122,'0'0'62,"0"0"-60,0 0 1,0 0 37,110 1 2,-74-1-1,0-1-16,-2-6-22,-2-2-6,-2 1-77,-8-5-177</inkml:trace>
  <inkml:trace contextRef="#ctx0" brushRef="#br0" timeOffset="88190.9427">17396 2179 118,'0'0'90,"0"0"-15,0 0-7,0 0-13,-7-80 5,0 66-34,0 1 17,1 2 4,-2 2-11,-2 3-9,-1 3-27,-4 3-8,-4 0-4,-5 0 5,-4 10-43,-2 6 33,-1 0-18,4-1 35,7-1 0,7-3 4,9 0-10,4 3-1,0 1-13,1 5 8,18-1 11,8 4 1,4 0 0,4 4 1,2-1 3,1 3-3,0 2-1,-2 4 0,-5 0-2,-2 1-3,-10 0-29,-9 0-49,-8-3-23,-2-6 91,0-7 0,-16-4 15,-2-3 8,-5-4 26,-2-3 6,-2-3 11,0-2-3,-1-1-33,4 0-11,0 0-4,2-4-4,4-4-57,8-1-124</inkml:trace>
  <inkml:trace contextRef="#ctx0" brushRef="#br0" timeOffset="88847.1612">17762 2193 193,'0'0'106,"0"0"-16,0 0-33,0 0-11,0 0-2,0 0-44,-25-11-9,19 40 9,2 10 4,0 4-1,4 1 2,0-2-4,0-2 3,4-2-4,8-5 0,5-6 0,3-7 2,4-5-2,3-8 1,-2-4-2,-1-3 2,3 0 5,0-10-6,-2-8-11,-3-6 11,-5-2 0,-1-5 5,-5-4 2,-2-3 26,-4 0-11,-5 2-10,0 3-4,0 3-8,-1 5-13,-6 7 0,4 7-46,1 5 15,2 5-86,0 1-140</inkml:trace>
  <inkml:trace contextRef="#ctx0" brushRef="#br0" timeOffset="89190.8927">18168 2118 244,'0'0'135,"0"0"-25,0 0-19,0 0-83,0 0-8,0 0 0,14 82 4,-8-40-2,-3 3 6,-3-3 10,3-5-18,0 0 4,0-4-4,3-1 0,-2 2-38,-2-1 19,-1-4-45,1-6-43,-1-12 26,3-6-49,-1-5-55</inkml:trace>
  <inkml:trace contextRef="#ctx0" brushRef="#br0" timeOffset="89503.3759">18225 2136 463,'0'0'13,"0"0"47,0 0-28,20-84-28,-4 69-1,2 6 1,-2 3-3,0 4 25,3 2-11,-2 0-15,2 10 0,1 11-3,-1 5 3,-2 5 0,-5-1-10,-9-2-15,-3 1-14,0-3-13,-13-4-31,-7-2 29,-2-3 14,-1-4-36,3-1-2,0-6 20</inkml:trace>
  <inkml:trace contextRef="#ctx0" brushRef="#br0" timeOffset="89983.6311">18665 2118 408,'0'0'144,"0"0"-48,0 0-71,0 0-25,0 0-14,0 80 14,0-39 1,0-2 2,0-3 1,0-3-4,0-3 0,0-1-3,0-2-3,0 0-28,-1-3-32,-2-3 33,1-3-46,2-7-86,0-7-59</inkml:trace>
  <inkml:trace contextRef="#ctx0" brushRef="#br0" timeOffset="90233.6167">18731 2063 214,'0'0'50,"0"0"33,0 0-26,0 0-20,0 0-9,85-61-17,-64 60 4,0 1-4,-3 0-10,-6 0-1,2 0-33,-6 12-26,-2 6-52,-6 2-38</inkml:trace>
  <inkml:trace contextRef="#ctx0" brushRef="#br0" timeOffset="90452.3563">18680 2290 124,'0'0'170,"0"0"-122,0 0-48,0 0 3,0 0-3,0 0 56,59 8-30,-26-7 22,2 1-42,-4 0 0,-7 4-6,-4 2-83,-10 1-40,-7 2-57</inkml:trace>
  <inkml:trace contextRef="#ctx0" brushRef="#br0" timeOffset="90686.7197">18681 2569 261,'0'0'13,"0"0"13,0 0 20,0 0 5,104 0-8,-70-8-14,0 2-13,-2 0 10,-4 0-25,-4 1-1,-6 4 0,-2-1-54,-5 1-65,-1 1 36,-4-3-132</inkml:trace>
  <inkml:trace contextRef="#ctx0" brushRef="#br0" timeOffset="92323.2692">19289 2120 176,'0'0'132,"0"0"-132,0 0-4,0 0 4,0 93 10,0-57 27,0-1-5,0-3 12,0-3 4,0 0-28,0-2-9,0-1-6,-1-2-4,-1-1-2,0-4-32,2-2-50,0-6-41,0-4-18</inkml:trace>
  <inkml:trace contextRef="#ctx0" brushRef="#br0" timeOffset="92834.2519">19256 2135 125,'0'0'91,"0"0"20,-3-83-21,5 59-37,11 5 8,5 1-9,3 4-25,2 7 8,4 7-24,-1 0 4,2 11-8,1 17-1,-4 4 7,-4 6-13,-6 1 0,-11 2-2,-4-2-36,-4 0-5,-21-3 3,-8-4-45,-3-8 0,0-8 34,3-6 26,6-7 25,7-3 21,9 0 12,5-2 12,3-6 39,3 2-53,0 2 14,0 0-9,4 2-32,19 2-4,8 0-3,9 0 3,4 0 0,2 10 3,-3 3-3,-1 0-11,-6 3-17,0 3-33,-7 0 10,-2 1 41,-6-2 2,-6 1-46,-4-1 19,-5-1-1,-1-2-42,0-5-71</inkml:trace>
  <inkml:trace contextRef="#ctx0" brushRef="#br0" timeOffset="93599.8513">20050 2117 138,'0'0'123,"0"0"-7,0 0-14,0 0-4,0 0-6,0 0-40,-5-47-24,4 47-19,1 0-9,0 12-19,0 17-1,0 10 20,3 9 2,1 3 13,1-4-14,1-1 1,2-2 1,0-3 0,0-4-6,-2-5-13,-1-5-45,-2-4-58,-3-5-49,0-9-15</inkml:trace>
  <inkml:trace contextRef="#ctx0" brushRef="#br0" timeOffset="93912.3339">20053 2067 276,'0'0'68,"0"0"3,10-104-13,4 83-15,-5 9-4,-2 4 2,3 8-27,2 0-14,6 5 0,5 18 4,1 7-4,-2 6 0,-7 3-10,-6 1-13,-9 0 14,0-3-29,-10-5 4,-10-2 0,-5-5-10,-1-6-19,0-2 18,3-7-21,2-4-6,5-6 24,7 0-1</inkml:trace>
  <inkml:trace contextRef="#ctx0" brushRef="#br0" timeOffset="94423.3343">20615 2087 415,'0'0'24,"0"0"4,-80-34 1,48 34 0,1 16-28,1 14 7,3 10 16,3 7-21,6 4 4,5-1-7,4 0 8,6-7-8,3-2-6,0-6 3,17-5-2,5-5 3,5-5 1,1-7-2,2-5-5,4-8 8,2 0 6,2-8 8,-4-11-13,-3-6 4,-4-6 2,-3-6 19,-4-6-8,-4-2-11,-7-1-2,-7 0 14,-2 2-1,-5 2-10,-17 3 5,-3 9-11,-2 6-2,2 12-19,1 9-50,5 3-53,3 6-141</inkml:trace>
  <inkml:trace contextRef="#ctx0" brushRef="#br0" timeOffset="95063.9281">21257 2041 432,'0'0'88,"0"0"-59,0 0-6,0 0 21,0 0-19,-42-80-20,20 76 6,-4 4-3,-3 0-8,-4 2 0,0 14-1,0 2-1,6 6 2,7 5-6,9-1 13,11 4-15,0 0 4,16-2 1,15-1 3,8-2 0,3-1 0,0-3-9,-6-1 0,-8-1 2,-10-3 7,-6 3-10,-9-2 4,-3 2 0,0 0-2,-12-1 2,-11-2 6,-2-4 6,1-4-5,1-4 4,3-3-5,-1-3-22,3 0-30,-3 0-60,-1 0-16,-2 0-32</inkml:trace>
  <inkml:trace contextRef="#ctx0" brushRef="#br0" timeOffset="95626.3998">21791 1917 213,'0'0'64,"0"0"-21,0 0 16,0 0-23,0 0-16,0 0-12,-10-8-8,10 8-19,13 0 19,6 0 21,11 0 53,3 0-30,4 0-30,-6 0-4,-3 5-10,-6-2-56,-4 2-62,-9-1-108</inkml:trace>
  <inkml:trace contextRef="#ctx0" brushRef="#br0" timeOffset="95860.7616">21889 1965 151,'0'0'49,"0"0"-30,-14 84 48,11-40 16,-1 2-5,3-2-31,1-5-12,0-2-23,0-3-2,1-1-10,9-1 1,-2-1-7,-2-1 1,-1-3-78,-2-5-43,-3-8-128</inkml:trace>
  <inkml:trace contextRef="#ctx0" brushRef="#br0" timeOffset="96058.7748">21816 2481 230,'0'0'235,"0"0"-173,0 0-29,0 0-33,0 0 0,0 0 9,106-45-1,-69 39-8,1 3 2,-2 0-2,-5 1-73,-1 1-88,-3-1-70</inkml:trace>
  <inkml:trace contextRef="#ctx0" brushRef="#br0" timeOffset="96578.0949">22477 1886 286,'0'0'118,"0"0"-105,0 0-1,0 0 25,93-31-5,-61 25-17,3-2 17,2 3-22,1-2-6,-5 4-4,-7 3-44,-7 0-62,-8 0-84</inkml:trace>
  <inkml:trace contextRef="#ctx0" brushRef="#br0" timeOffset="96843.7044">22690 1909 110,'0'0'72,"0"0"-29,0 0-7,-14 98 52,9-56-11,2 2-44,0-1 14,3-5-22,0-2-14,0 0-1,0-1-10,0 0 0,0-3 0,6-1 0,2-3-40,5-3-39,-1-7-94,4-8-38</inkml:trace>
  <inkml:trace contextRef="#ctx0" brushRef="#br0" timeOffset="97109.5131">23117 1927 128,'0'0'130,"0"0"-114,0 0-10,0 0 2,0 0-2,0 0 34,109-21 36,-77 18-14,-4 0-25,-3 1-37,0 1-1,-3 1 0,0 0-136,-6 0-72</inkml:trace>
  <inkml:trace contextRef="#ctx0" brushRef="#br0" timeOffset="97343.6795">23242 1927 283,'0'0'107,"0"0"-107,0 0 0,0 0 10,0 0-1,-20 108-5,20-70-1,0-2 7,0-2-7,0-2-2,0-1-1,0-3 6,0 1-5,0-4-2,0-2-57,0 0-134</inkml:trace>
  <inkml:trace contextRef="#ctx0" brushRef="#br0" timeOffset="97536.1892">23053 2460 336,'0'0'123,"0"0"-99,0 0 7,0 0-26,82-27-5,-37 12 0,3 1 2,-1 1 13,-2 2-15,-3 4-1,-6 0-18,-1 2-16,-5 0-132,-4-1-74</inkml:trace>
  <inkml:trace contextRef="#ctx0" brushRef="#br0" timeOffset="98060.7534">23857 1868 296,'0'0'85,"0"0"14,0 0-5,-85-18-75,55 32-16,-1 18-6,-2 12 2,5 12-1,6 3 1,5 0 0,5-5 1,11-7-1,1-8 1,3-8-4,19-5-4,6-8-2,4-6 6,2-8 8,0-4-7,4 0 3,3-13 0,3-11 19,-1-4-11,-7-7 16,-7-4 18,-9-3-16,-8-7 24,-11 1-29,-1 0-6,0 1-2,-16 10-13,-2 6-7,-3 10-17,0 11-22,0 9-82,-3 1-120,-2 7-79</inkml:trace>
  <inkml:trace contextRef="#ctx0" brushRef="#br0" timeOffset="98670.0986">24290 1890 198,'0'0'154,"0"0"-86,0 0-13,0 0 4,0 0-42,0 0-17,-39 13 0,33 24 0,-1 9 0,-1 5 14,2 3 0,-1-4-3,1-5-5,4-4-3,2-7 4,0-2-7,0-5-16,0-5-39,0-3-30,0-7 26,0-8-5,6-4-114</inkml:trace>
  <inkml:trace contextRef="#ctx0" brushRef="#br0" timeOffset="99076.3281">24299 1918 189,'0'0'147,"0"0"-36,0 0-46,0 0-41,0 0-24,0 0 2,34 24-2,-13 20 35,0 4-23,0 2-4,0-2 5,-2-6-13,2-6 1,0-4-1,1-5 2,-4-6-1,3-5-1,-3-3 0,0-8 3,-3-3-3,0-2 0,-2 0 7,0-7 8,0-10 9,-2-4-3,-2-3 23,-3-4-14,-3-1 1,-1-6-16,-2-3-5,0-2-8,0-1 2,-5 4-4,-1 6-5,0 10 2,-1 8-11,4 7-2,2 3-15,1 3-84,1 0-160,17 0-46</inkml:trace>
  <inkml:trace contextRef="#ctx0" brushRef="#br0" timeOffset="99376.7234">25011 1886 236,'0'0'117,"0"0"-15,0 0 31,0 0-49,0 0-32,0 0-50,-23-28-2,20 50-15,-1 15 14,-2 9 1,1 7 4,1-2-4,1-1 0,0-6-2,1-8-2,2-4-44,0-2-25,0-8-3,0-5 23,0-6-3,0-9-99</inkml:trace>
  <inkml:trace contextRef="#ctx0" brushRef="#br0" timeOffset="99626.7067">24970 1829 332,'0'0'26,"0"0"51,0 0-10,0 0-67,34-78 0,-8 72-4,4 3 0,1 3 4,0 0 12,-2 4-12,-5 12 0,-3 3-10,-7 2-78,-3 0 23,-7 0-54,-4-1-61</inkml:trace>
  <inkml:trace contextRef="#ctx0" brushRef="#br0" timeOffset="99829.8227">24940 2055 106,'0'0'37,"0"0"-13,0 0 15,0 0 26,0 0-54,90 8 2,-63-7-10,-5 2 5,1 2-8,-7 2-52,-7 1-102</inkml:trace>
  <inkml:trace contextRef="#ctx0" brushRef="#br0" timeOffset="100064.1862">24975 2284 3,'0'0'39,"0"0"5,0 0 25,0 0 65,85 11 7,-56-11-71,4 0-38,0-4 6,1-5-16,-1 0-22,-3 2-12,-6 1-56,-6 1-38,-3 2-82</inkml:trace>
  <inkml:trace contextRef="#ctx0" brushRef="#br0" timeOffset="100423.5431">25461 1831 468,'0'0'114,"0"0"-114,0 0-16,0 0 16,1 98 6,-1-61-3,0 3-2,0-3 3,0-1-3,0-3 5,-1-1-6,-8-4-10,3-2 6,2-3-43,-1-5-9,-1-3-44,2-8-73,-2-2-24</inkml:trace>
  <inkml:trace contextRef="#ctx0" brushRef="#br0" timeOffset="100809.0494">25296 1829 226,'0'0'44,"0"0"-44,0 0 5,83-84-4,-56 77 0,3 7 10,2 0 32,3 3 3,1 16 16,-2 5-23,-1 5-23,-6 1 3,-3 6-6,-5 3 0,-7 3-12,-2 2 6,-2-3 2,-7-2-5,-1-2-3,0-5-1,-10 0 11,-5-6-8,-3-3 5,0-3-4,-4-4 2,-2-2-3,0-5-3,0-1-16,-3-4-43,-3-3-29,-3 1-59,-4-1-15,-3-1 56</inkml:trace>
  <inkml:trace contextRef="#ctx0" brushRef="#br0" timeOffset="102632.707">27204 2040 199,'0'0'157,"0"0"-87,0 0-18,0 0-24,0 0 42,0 0-57,-38-49-9,22 46-1,-5 3-3,-4 0-14,-2 0 13,-1 4-4,1 8-4,3 0-4,0 4 8,2 3 1,5 2-1,5 0 1,8-2 3,4 2-19,0 0 17,20 2-8,9 0 11,4 2 11,4-2-5,2-2-5,0-3 6,-2-2-7,-6 1 3,-10-3-3,-3 0 0,-12 3 0,-6 1-3,0 2-5,-24-1-15,-4-1 0,-3-4 23,-2-5-7,1-1 3,1-5 4,3-3 0,5 0-3,4 0-7,7-2-23,6-6-49,6-2-87</inkml:trace>
  <inkml:trace contextRef="#ctx0" brushRef="#br0" timeOffset="103038.9377">27654 1816 362,'0'0'67,"0"0"17,0 0 2,0 0-11,0 0-23,0 0-46,-6-32-6,3 64-24,-4 17 24,-4 16 3,-2 6 8,-2 1-8,6-6 3,3-8-5,6-7-1,0-9 0,0-5 0,0-6-5,6-7 3,6-8-26,7-5 21,5-6-10,6-5-26,7-2-34,4-16-22,-2-5-107</inkml:trace>
  <inkml:trace contextRef="#ctx0" brushRef="#br0" timeOffset="103304.5513">27356 2164 120,'0'0'9,"0"0"41,101-10 47,-56 0-30,7-2-2,8-5-28,-1-1-8,-1 0-21,-6 3-8,-9 4-10,-12 6-102,-8 2-153</inkml:trace>
  <inkml:trace contextRef="#ctx0" brushRef="#br0" timeOffset="104565.5104">28272 2171 459,'0'0'56,"0"0"-26,0 0 29,0 0 2,0 0-24,0 0-14,-27-60-10,6 55-13,-4 5-8,-12 0-1,-4 2 0,-1 13 9,-1 8-10,4 0 4,7 6-25,6 1 17,13-1-2,7-2-1,6-5 0,0-1-42,12-4 17,8-3 40,3-6 4,1-3-2,1-5 0,2 0 0,4 0 0,4-15 1,1-3-1,-1-4 0,-5-6 0,-6 1 10,-6 2 14,-6-1 9,-6 6 24,-3 4-27,-2 6-15,-1 7 24,0 1 1,0 2-31,0 0-9,0 6-27,4 9 12,3 2 14,2 1-4,1-4 2,3 2-5,3-2 3,1-6-7,2 0-11,3-5-2,3-3-12,3 0 1,2-5 23,1-13 7,-4-3 6,-4-5 2,-4-2 2,-4-5 29,-4-8 13,-2-2-35,-3-7 16,-2 0-8,-4 4 6,0 1-1,0 6-4,-3 2 3,-3 8-4,0 7-10,2 8-5,2 8-1,-1 6 12,3 0-15,0 0-9,0 20-29,0 13 5,0 11 33,1 7-1,7 3 2,1 3 1,4-1-1,1-5 0,1-7-1,0-7 3,1-6-6,1-7 3,0-5 0,0-4 2,1-4-2,-3-6 0,1-4 2,-1-1-1,4 0 1,1-8-2,-2-3 3,-2-3-1,-1-4-2,-2-2-7,1-2 5,-1-6-2,-1 1-3,-3 2-2,0 7 1,-8 5 4,-1 9 8,0 3 18,-4 1-20,-8 0 3,-7 8-5,1 15 0,-3 6 2,7 3-5,7-3 3,4-1-5,3-3-2,3-5-27,9-3 16,3-6-2,4-4-10,1-6 19,2-1-34,4 0 32,3-6-37,1-9-94,0 0-140</inkml:trace>
  <inkml:trace contextRef="#ctx0" brushRef="#br0" timeOffset="104940.4908">28253 2013 216,'0'0'103,"0"0"-88,0 0-6,102-45 71,-49 33-5,10-2-25,8 1 2,1 2-24,-4 1-14,-5 0-10,-6 3-4,-4 2-25,-1 2-87,-4 0-20,-10 2-175</inkml:trace>
  <inkml:trace contextRef="#ctx0" brushRef="#br0" timeOffset="105482.7326">29315 2316 420,'0'0'161,"0"0"-159,0 0 12,0 0-11,0 0-3,0 0-5,0 0 4,-21 37 1,1-13-1,0 3-32,-3 1-45,1-3-133,4-3-60</inkml:trace>
  <inkml:trace contextRef="#ctx0" brushRef="#br0" timeOffset="106810.7893">30016 1909 122,'0'0'145,"0"0"-137,0 0-4,0 0-4,0 0 25,-3 100 4,3-68 10,0-1-20,0-3 13,0-1-6,3-4-25,4-2 1,1-3 1,1-4-2,0-4 2,1-2-3,2-4-5,2-2-2,-1-2-3,3 0-33,-2-9 39,2-6 3,-4-5 1,0-2 5,-6-1-2,-1 0 13,-4 2 7,-1 1-1,0 4-4,0 6-5,0 3-8,0 6-1,0 1 36,0 0-40,0 0-12,0 13-22,0 8 34,8 2 0,2 0-1,0 0 1,-1-4-5,5 1 2,-2-1-12,0-2-17,1-3 11,-1-1 6,1-3-3,-2-4-26,3 0-5,0-3 15,0-3-21,-1 0 52,-4 0-5,-3-1 8,-3-8 19,-3-5 27,0-1-37,0-1 32,-1-6-40,-4 1-1,2-1-16,2-1 3,1 7 5,0 0 8,-2 8 9,2 3 73,0 0-64,0 4 44,0 1-38,0 0-24,0 0-21,14 0 5,8 8 16,3-1 4,4-1-4,2-3 3,2 2 1,6-5-2,2 1-2,1-1 0,-3 0 0,-6 0 4,-9 0-4,-5-1-10,-7-10 10,-3-1 2,-3-4 62,-6-2-52,0 1 70,-4 2-24,-13 3-46,-4 4 11,-6 5-13,-4 3-2,-2 8-8,-3 18 0,6 6 0,4 6 4,7 0-4,8 1-2,11-5 0,0 0-15,11-7-5,15-3-20,13-3 2,10-9-5,8-4-40,2-7 22,0-1-28,-7 0-208</inkml:trace>
  <inkml:trace contextRef="#ctx0" brushRef="#br0" timeOffset="107493.6476">31958 1999 195,'0'0'28,"0"0"-8,0 0 17,0 0 26,-89-34-47,62 34 40,0 0-6,-1 6-16,0 15-25,4 7 5,3 7-11,5 3-3,5-1 3,5-1-3,6-2 7,0-3 6,6-5-7,18-3-2,4-2 0,8-6-1,9-5-3,7-4-9,4-6-137,-3 0-84</inkml:trace>
  <inkml:trace contextRef="#ctx0" brushRef="#br0" timeOffset="108509.2227">32324 2053 35,'0'0'159,"0"0"-42,0 0-25,0 0-29,0 0-14,0 0-11,-100-51-23,80 51-3,-3 18 4,-1 11-13,2 1-3,4 0 0,1-1 3,8-3-5,5-4 2,4-4-14,0-1 3,3-4 10,9-4-1,6 0 0,1-7-15,4-2-16,3 0-34,3-5 15,-3-10-22,0-3 17,-8-5 12,-2 1 40,-5-2 5,-5 6 43,-1 3 21,-5 6 43,0 4 41,0 2-64,0 3-75,0 0-9,0 0-32,0 2 13,0 11 9,0 7 5,0-2 0,3 1 4,9-1-13,2-4-19,-1-2 18,1-6-11,2-1 3,-2-5 9,0 0-1,-1 0 15,-2-6 3,0-8 5,2-5-2,2-4 20,2 0-14,-1 2 1,-1 7-5,1 3-7,-5 6 8,0 4 0,0 1-7,-3 1 3,0 15 2,-2 1-4,-1 1-3,-4 0-5,-1 4 5,0-3 3,0 1 1,0-4-2,-3-2 7,-3-3-8,2-3-1,0-2 0,2-2 4,2-4-4,0 0 1,0 0 4,0-5 5,7-15 2,5-5-12,2-7-1,4-7-2,1-3 3,1 0-9,0 5 8,-3 12-10,-4 8 11,-4 13-3,0 4 3,0 0-4,-1 18-5,1 9 9,-1 5 7,0 1-5,-1-5 2,3 1-4,3-3-1,5-4-8,6-1-34,4-6-35,3-5-86,-4-6-98</inkml:trace>
  <inkml:trace contextRef="#ctx0" brushRef="#br0" timeOffset="112525.5806">2266 4751 69,'0'0'25,"0"0"62,0 0 5,0 0-40,0 0-3,0 0 26,0 0-21,-21-45-9,16 37-31,-3 1 10,0-1 3,-1 1-24,-3-1 3,-3 0-4,-1 3-1,-8-1 5,3 1-6,-4 5 4,1 0-8,-3 0 4,-3 0 0,2 8 0,1 3-1,3 4-1,2 6-5,7 9 2,2 7 5,5 7-7,5-1 6,3-1 0,0-4-2,6-5 0,9-3 1,0-6-1,1-4 1,4-5 1,-1-3 0,8-4-1,-2-5 0,3-3 0,4 0-4,-4-7-1,5-7 4,-5-6-29,-5-1 12,1-4 17,-4-3-10,-6-2 13,-1 0 1,-8 3 3,-5 5-4,0 9 1,0 5 9,-6 7 3,-6 1 10,3 0-7,1 15-16,3 9-1,5 5 0,0-3-2,0-1-1,10-3 3,5-2 1,1-2 0,-2-4-1,2 0 1,-1-6 1,3 0-1,4-5-2,1-3-1,7 0-17,1 0 17,-1-12-2,-2-5 5,-7 1 0,-3-2 8,-3 0-8,-6-3 13,-3-4 15,1-3-23,-4-2-3,2 0 2,-4-2-8,-1 2 6,0 0-5,0 4 0,0 3 3,0 4 18,0 1 6,0 2 13,0-1-23,0 1-11,0 0 4,0 3 19,0-2-3,0-2 6,0 2-6,0-2-9,0 4 16,-3 0-14,0 2-5,0 4-4,0 0-6,3 6 8,0 1-9,0 0-5,0 11 2,0 26-12,0 19 15,3 11-2,3 6 4,0-4 2,-1-1-4,1-5 0,1-1 3,-1 0-2,3-7 2,0-4-3,0-4 2,-5-6-1,-1-1-1,-3-4-1,0-1 0,0-5 2,0-1-2,0-7-14,0-7-67,0-7-15,0-8-177,0-3-2</inkml:trace>
  <inkml:trace contextRef="#ctx0" brushRef="#br0" timeOffset="113134.9227">2558 4765 68,'0'0'112,"0"0"-18,0 0 0,0 0-16,0 0-43,0 0-9,84-73-2,-63 67-1,0 5-4,-2 1-12,1 0-7,-4 0 9,-4 9-8,4 4 1,-2 5 3,-3 2-2,-3 1 0,1-1-2,-6-1-1,-3 1 2,0 2 1,-3 2-3,-11 0 13,-6 4-11,-1-4 4,1-1-4,1-2-2,7-4-28,0-5-51,3-4-97,0-5-97</inkml:trace>
  <inkml:trace contextRef="#ctx0" brushRef="#br0" timeOffset="114098.02">2673 4962 43,'0'0'33,"0"0"-15,0 0 27,0 0 19,0 0-34,0 0 26,105-15 0,-80 4-19,6 2-16,-2 2 0,-4 0-18,3 0-3,-5 1 1,2-3 0,-4-2 4,-4-1-5,-1 0 0,-4-1 5,1-2-4,-4-2 4,-1-1 0,-3-4 1,-2-2 1,0-3 22,-1 1-2,-2-3-6,0 2 2,0 3 7,0 3-12,0 6 16,0 6-1,0 4-15,0 4-8,0 1-2,0 0-8,0 16-14,0 16 2,0 12 12,6 5 1,3 4 0,0 1-1,-3 0 9,-3-3 0,0-2-1,0-5 0,0-1-7,0-6 10,3-1-10,1-1 1,-4 1 0,5-1-2,-4-2 1,-1-7-1,-1-8 2,-1-6-5,-1-4 3,2-4-29,-2-4-19,1 0-16,2 0 34,-2-12-48,2-11-144,-1-4 27</inkml:trace>
  <inkml:trace contextRef="#ctx0" brushRef="#br0" timeOffset="115686.587">3161 4807 262,'0'0'139,"0"0"-64,0 0-9,0 0 12,-3-92-47,15 78-11,9 4-6,-3 5-5,4 5-9,2 0-1,-3 5-2,1 10 3,-4 1 0,-4 4-2,-10 3 1,-4-1 1,0 3 3,-9-1 0,-10 1-6,-2-4 3,-3-1-12,3-6 3,3-3-14,3-4 4,3-3 9,1-3 7,3-1 3,2 0-10,1 0 10,4 0-1,1 0 2,0 0 2,0 0 1,0 0-4,0 0-4,12 0-3,6 0 7,0 0 13,9 0-2,1 0 3,5 0-6,3 0 1,5 0 0,0-12-9,2-3 3,0-3 1,-1-3-4,-3-2-5,-2-2-1,-3-4-5,-7-2 8,-3-5 0,-6-4 3,-4 0 10,-6-4-4,-8-3 5,0 4 1,0-3 6,-13 8-3,-2 7-15,-1 4 10,-1 7-8,4 7 8,7 7-1,0 3-9,1 3 0,4 1-4,-2 25-6,1 13 9,2 15 1,0 6 0,0 4 0,8-4-1,2-4 4,-2-8-3,5-8 0,2-5-3,0-8 3,3-6 0,0-3 2,-3-4-2,0-6-2,-2-3 1,2-3-13,2-2-5,-1 0 3,-4 0 0,1-7 1,-4-3-23,-1-2 22,-1 2 14,0-2 2,-2 1-8,-2 2 8,3 0 0,-3 3 0,0 1 0,-1 1 0,-1 2 0,2 0 0,-2 2 0,-1 0 12,0 0 28,0-2 5,0 2-17,0-1-2,0-2 0,0-2-10,0 0-8,0-2-8,0-1 2,0 2 3,0-1-3,0 1-1,0 1 3,0 1-4,0 1 0,0 2 1,0 1 0,0 0 5,0 0-4,0 0-2,0 0 9,0 0-9,0 0 0,0 0-3,0 0-8,0 4 3,0 10 2,0 5 6,0 1-2,5-4 6,1 0-4,1-3 0,-2-4-4,5-2 4,-2-1 0,2-4-3,2-1-2,-3-1 4,5 0-7,-1 0 3,0-10 0,-1-4 0,0-1-3,-3-2-15,0-2 6,-3 1 9,-3-5 3,3 4 3,-3 4 4,3 4-1,-3 7 8,-3 4-7,3 0-2,1 1-5,4 19-4,2 7 8,-1 8 1,2 6 2,-7 10 0,-4 4 0,0 4 7,-3-4-6,-16 1-3,-2-5 3,-3-4 0,0-2-6,-1-7-1,4-8-4,-3-4 5,5-7-8,2-7-3,4-6 0,5-6 14,2 0 6,5 0 0,1-15 6,0-7 8,13-6-13,13-6-6,8-6 6,8 0-2,7-4 2,0 2-7,4 2-10,-3 5-4,-8 3-94,-5 7-61,-11 4-105</inkml:trace>
  <inkml:trace contextRef="#ctx0" brushRef="#br0" timeOffset="127771.4811">6378 4779 120,'0'0'19,"0"0"-16,0 0-1,0 0 5,0 0 34,0 0-9,0 0-2,37 73 15,-28-67-16,-3 0 26,3-2-34,0-1-9,4-1 5,1-2-17,2 0 0,4 0 10,0-6-5,1-7-3,0-1 2,0-6 0,3-1 1,-2-5-5,-2-4 7,-1-4-5,-2-7 1,-1-3 2,-7-4 2,-3-3-6,-2 2 6,-4 0 3,0 4 13,0 5 0,-4-1-8,-5-3 4,-2 3-17,1 4 54,-2 9-48,6 11-8,1 8 9,2 5 0,2 4-7,1 0-2,0 10-2,0 20-22,0 17 17,0 13 13,4 9-6,1 6 1,-2 2 0,3-5 2,3-9-3,3-7 0,3-9 2,6-5-2,7-6-2,6-8 1,4-2-6,-1-6 4,0-10 2,-1-7-4,0-3 4,-2 0-5,1-10-19,-6-7 10,-2-2 2,-6-2 6,-6-4 2,0-2 5,-3-4 2,4-9-1,2-6 1,3-8-4,1-5 0,-2-2-1,-1 2-4,-5 6 7,-3 11 0,-6 7 1,-5 8 7,0 6 8,0 6 3,0 8 21,0 3-2,0 4-12,0 0-26,0 13 0,0 18-6,0 14 3,0 10 3,6 5 5,0 0-5,-3-1 0,-3-5 1,0-8 2,0-3-2,0-8-1,0-1 1,0-4 0,0-6-1,-6-4 0,3-8 4,0-5 1,3-5-4,-3-2 16,1-6 15,-1-15-15,2-7-17,1-1 0,0 0-1,0 0-9,9 3 3,3 4 0,3 4-5,-2 3-13,2 5 11,-1 3 0,0 7 1,0 0-3,4 2 5,0 14 2,0 4 9,-5 0 2,3-1-2,-2 1 0,-1-4 0,-2 1 0,-2-4 0,6-2 0,-5-2 1,2-6 0,0-3-1,2 0 0,0 0-1,0-10-10,-1-7 7,-4-2-26,-4-3 12,-2 3 12,-2-2 5,-1 1 1,0 5 3,0 6-2,0 3 20,0 5 12,0 1-3,0 0-30,0 11-21,0 11 21,0 3 0,5 2 2,3-4 2,0 0-4,4-2 1,4-5 8,1-3-8,1-2 8,-1-9 1,-3-2-8,7 0 2,-5-11 0,4-12-4,-2-3 0,-2-6-15,-5 0-2,-1 3 17,-3 4 4,-1 7 1,0 4 0,-1 9 3,-1 3 6,5 2-14,2 0-3,0 4 3,3 7 1,-2 1-1,0 2 1,-5-3-1,-2 1 0,-5 1-1,0 2 1,0-1 7,-12 3-5,-12 0-2,-4-2-93,-5-2-199</inkml:trace>
  <inkml:trace contextRef="#ctx0" brushRef="#br0" timeOffset="128099.5886">7537 4296 560,'0'0'119,"0"0"-79,0 0-19,0 0-16,0 0-5,0 0-18,-6-24-39,0 24-153,2 9-124</inkml:trace>
  <inkml:trace contextRef="#ctx0" brushRef="#br0" timeOffset="128724.5521">6442 4361 301,'0'0'44,"0"0"-40,83-21 4,-39 16 22,6 2-3,10 3-4,9-1-4,4-1-5,10 1-10,4-3 1,1-1-3,-3-1-2,-12 3-29,-7 3-51,-17 0-10,-15 0-68</inkml:trace>
  <inkml:trace contextRef="#ctx0" brushRef="#br0" timeOffset="129907.3973">9379 4084 233,'0'0'90,"0"0"-50,0 0-34,0 0 9,0 0 16,97-21-3,-58 18 14,3 3 13,4-2-22,4 0-2,5 0-21,0-3-6,0 1-4,-4 1 0,3-2-25,-5 0-40,-6 1-14,-9 0-34,-8 1-135</inkml:trace>
  <inkml:trace contextRef="#ctx0" brushRef="#br0" timeOffset="130204.2563">9755 4063 301,'0'0'46,"0"0"-36,0 0-2,0 0 56,0 109 5,0-70-2,0 0 11,0 1-48,0-2-17,0 1-2,-3 2-9,2-2 7,-1 3-9,-2-2 1,4 0-3,0-7-4,0-9-50,4-9-110,11-7-101</inkml:trace>
  <inkml:trace contextRef="#ctx0" brushRef="#br0" timeOffset="130546.4387">10280 4125 391,'0'0'170,"0"0"-162,0 0-7,-6 99 10,1-60 52,2 1-27,1-6-19,2-1-8,0 0-3,0-5-2,0 6-4,0-2 1,0-1-6,0-1-3,0-3-23,0-4-75,0-7-70,-1-3-73</inkml:trace>
  <inkml:trace contextRef="#ctx0" brushRef="#br0" timeOffset="131043.3132">10248 4099 391,'0'0'43,"0"-77"6,3 41 7,9 6-15,5 6 6,0 8 5,5 6-29,4 9-10,2 1-7,3 9 0,-2 15 0,-4 6-6,-10 8-1,-7 4 1,-8 3 1,-11 5 3,-16-2-4,-10-3-30,1-6-47,2-7-21,4-11-8,9-7 56,5-7 17,8-4 33,4-3 0,4 0 3,0 0 14,0 0 16,0 1-23,7 2 0,11 2 13,7 0 41,4 2-20,3 1-2,3 0 11,1 2-31,1 1-16,-6 5 4,1-1-10,-5 3 1,-5 2-3,-4 3-7,-2 3-34,-5-2-7,-5-1-69,-2-3-22,-1-6-98</inkml:trace>
  <inkml:trace contextRef="#ctx0" brushRef="#br0" timeOffset="131402.6699">10928 4152 458,'0'0'21,"0"0"15,0 0 18,0 0 48,0 0-88,0 0-6,0 30-8,0 9 21,0 3-10,-2 1 9,-5-3-20,-2 1 5,2-2-3,1-3-2,1-6 1,-2-3-1,2-7-37,1-5 14,2-8 3,1-7-87,1 0-62,0-7-22,1-18-15</inkml:trace>
  <inkml:trace contextRef="#ctx0" brushRef="#br0" timeOffset="131652.6603">10940 4173 116,'0'0'116,"18"-92"16,-9 57-26,-3 10 4,4 7-41,-1 9-33,0 7-20,7 2-3,4 14-13,5 19 0,1 12 5,-3 8-1,-3 1 10,-4 0-4,-5-4-1,1-5 3,-5-4-2,1-4-8,-2-4-2,-1-4 5,-3-5-3,-1-5-2,-1-5-2,0-8-22,0-6-89,0 0-156</inkml:trace>
  <inkml:trace contextRef="#ctx0" brushRef="#br0" timeOffset="131824.5238">10958 4355 287,'0'0'38,"0"0"-38,0 0-13,0 0 12,94-27 1,-63 21-6,-3 0-88</inkml:trace>
  <inkml:trace contextRef="#ctx0" brushRef="#br0" timeOffset="132381.8918">11359 4067 430,'0'0'94,"0"0"-37,0 0-52,0 0-5,0 0 0,20 100 0,-16-51 8,-1-2 0,-2-3 6,1-4-8,1-3 0,2-3-5,-2-5-1,1-5-1,-2-6-89,-1-9-96,-1-9-96</inkml:trace>
  <inkml:trace contextRef="#ctx0" brushRef="#br0" timeOffset="132803.744">11371 4063 248,'0'0'19,"0"0"45,0 0-42,0 0 59,0 0-66,0 0 16,52 45 40,-29-1-6,-2 2-45,4 0 0,2-3-14,3-2-2,1-5 2,0-4-4,1-4 3,-4-5-4,-1-5 0,-2-4 2,-5-7-3,-4-6 1,-2-1 0,-6 0 2,0-8 10,-5-9 10,-2-4 7,-1-6 7,0-3-23,0-4-2,0-3-3,-1-2-3,-7-3-1,0 2-5,2 3 0,-2 3 0,5 6 0,3 4 0,0 4-11,0 6-43,3 3-64,8 6-113,-3 5-57</inkml:trace>
  <inkml:trace contextRef="#ctx0" brushRef="#br0" timeOffset="133444.3329">12306 3997 403,'0'0'144,"0"0"-103,0 0-8,0 0-8,-98-85-2,67 74-6,4 1-7,-3 7-5,2 3 6,1 0-9,0 3 7,6 17-9,3 9-5,5 5 3,5 7 1,8 2 1,0-2 0,20-2-3,11-3 1,6-2 2,8-3 0,3-2 0,-5-2 2,-4 0 0,-12 0-2,-8 0-6,-14 0 1,-5 0-16,-2-4 4,-20-2 16,-8-5-1,-6-5 2,-1-4 4,-1-7-3,4 0 7,1 0-6,2-7 1,4-7-3,5 3-3,8-2-30,7 3-85,7-3-75</inkml:trace>
  <inkml:trace contextRef="#ctx0" brushRef="#br0" timeOffset="133986.0763">12615 3924 440,'0'0'41,"0"0"57,0 0-80,0 0-8,0 0-9,8 83 39,-5-41-2,0 2-17,0-2-2,0-3-9,0-4-8,3 0-2,-5-4 6,-1-2-5,0-2-2,0-3 1,0 0-38,0-3-78,0-4-19,-7-8-46</inkml:trace>
  <inkml:trace contextRef="#ctx0" brushRef="#br0" timeOffset="134251.6889">12650 3881 357,'0'0'8,"0"0"10,0 0 5,0 0 23,71-81 5,-50 76-12,3 2-16,2 3-13,2 0-9,0 0-1,-1 9-7,-3 6-87,-3 6-21,-8 4-12,-8 0-51</inkml:trace>
  <inkml:trace contextRef="#ctx0" brushRef="#br0" timeOffset="134454.7997">12653 4183 137,'0'0'26,"0"0"84,0 0-20,85 2-50,-53-2-3,1 0-16,-1 0-12,-4 0 1,-4 0-10,-2 0-1,-5 5-88,-4-4-126</inkml:trace>
  <inkml:trace contextRef="#ctx0" brushRef="#br0" timeOffset="135965.3145">13466 3882 189,'0'0'80,"0"0"-15,0 0-18,0 0-14,0 0 20,0 0-38,-81-22-6,69 22 8,3 3 14,-1 15-8,-3 10-20,-3 11 7,0 11 15,1 6 2,-1 3-6,4-2-5,2-4-14,7-8 5,3-6-7,0-8 0,10-2 2,9-5-2,8-6-1,8-6 1,3-10 3,4-2 2,1-3 1,2-17-5,-5-2 11,-4-3-10,-6 0 9,-8 0 1,-8-2 10,-8 1 18,-6-5-14,0-1-13,-6-6 7,-8-3-19,-6 0 2,-4-1-6,0 3 8,0 3-10,0 6 5,6 9-19,0 9-19,6 9-84,0 3-141</inkml:trace>
  <inkml:trace contextRef="#ctx0" brushRef="#br0" timeOffset="136418.4172">13930 3837 216,'0'0'130,"0"0"4,0 0-87,0 0-46,0 0-1,0 118 17,0-66 47,0-1-22,0-1 3,0-5-27,0-3-11,0-5 3,0-6-10,0-2 0,0-5 2,0-3-2,0-5-46,0-6-58,7-9-69,-1-1-63</inkml:trace>
  <inkml:trace contextRef="#ctx0" brushRef="#br0" timeOffset="136897.1723">13970 3821 274,'0'0'141,"0"0"3,0 0-85,0 0-29,0 0-15,85-75-3,-58 75-9,-2 8-4,-4 20 1,-7 8 0,-10 4 2,-4 7 1,0 1-1,-21-1-2,-6-5-6,-1-6-30,0-9-2,2-6 22,6-9 15,5-6-1,4-6 2,5 0 9,3 0 5,3 0 28,0 0-18,0 0-12,3 0-6,17 0-3,3 0 4,6 2 17,-1 7-12,0 0-4,1 4 3,-1 4-7,1 0-1,-1 1-3,-1 1 0,-5 1-2,-1-2 2,-3 2-12,-2-2-14,-5-2 18,-4-3 7,-2 0-39,-1-6-32,-3-2-12,-1-5-117,0 0-45</inkml:trace>
  <inkml:trace contextRef="#ctx0" brushRef="#br0" timeOffset="137709.7793">14650 3872 270,'0'0'113,"0"0"-40,0 0-56,0 0-17,0 0 0,0 0 1,3 107 5,-1-72 12,-2-1 13,0-1-12,0-3-7,0-3-3,0-3-9,0-3 8,0-3-8,0-4-3,-2-3-4,2-5-58,0-5-53,0-1-5,0 0 11,0-6-20</inkml:trace>
  <inkml:trace contextRef="#ctx0" brushRef="#br0" timeOffset="138193.98">14658 3982 29,'0'0'63,"0"0"-10,39-109 13,-20 81-10,-1 4 1,3 6 9,-3 4-14,-3 7 15,1 5-30,-1 2-30,0 3-7,0 21 0,1 8 0,-5 2 0,-2 2 8,-1-1 0,-2-3-7,-4-4 4,3-2 3,-5-5-5,0-5 1,0-5-1,0-5-2,0-3 2,1-3-3,2 0 0,3-5 2,3-13 3,3-10 1,2-5-1,2-5-5,-3 0 5,2 2-3,-3 5-1,3 3 22,0 7-9,-2 8 1,-4 4 6,0 8-21,3 1 0,0 2-9,4 17 8,-1 6 1,0 5 0,-3 4 0,-6-2 1,-3 3 1,-1-2-1,-2 1 2,0-6-2,0-1-1,0-1-6,0-4-44,0-2-23,0-6-22,3-7-58,8-7-88</inkml:trace>
  <inkml:trace contextRef="#ctx0" brushRef="#br0" timeOffset="138751.3463">15511 3821 453,'0'0'76,"0"0"-76,0 0-11,0 0 11,0 91 9,-8-50 34,-2-2-6,0-1-8,0-4 1,-1-2-24,2-3-5,-1-3 3,4-7-3,1-2 3,2-7-4,3-2-3,0-7 1,0-1-51,0 0 18,0-12 19,5-10 16,5-12 3,4-6 1,1-7-4,1-4 15,-1-4-6,1 4 15,-4 5 15,0 8-12,-1 8 6,-2 9 8,2 8-15,0 5-11,1 6-15,7 2-3,3 11 1,5 17 2,-1 10-2,-5 6 2,-4 4 0,-3-1 3,-4-3 2,-4-4-4,0-2 0,-3-4 0,-1 1 3,-1-5-4,-1-3-6,0-3-4,0-6-69,0-7-66,0-9-143</inkml:trace>
  <inkml:trace contextRef="#ctx0" brushRef="#br0" timeOffset="138970.0846">15495 4107 315,'0'0'221,"0"0"-191,0 0-26,0 0 0,0 0 1,0 0-5,107-62-4,-77 57-11,0 2-32,-3 3-12,-3 0-76,-5 0-100</inkml:trace>
  <inkml:trace contextRef="#ctx0" brushRef="#br0" timeOffset="139329.4448">16081 3700 299,'0'0'219,"0"0"-155,0 0-21,0 0-43,0 0-2,0 0 2,84 0 13,-42 0-5,2 0-3,1 0 9,-4 0-13,-3 0 0,-5 0-1,-5 0-2,-5 0-11,-4-3-48,-4 2-65,-8-1-94</inkml:trace>
  <inkml:trace contextRef="#ctx0" brushRef="#br0" timeOffset="139579.4293">16290 3735 176,'0'0'120,"0"0"-116,0 0 5,-8 76 57,8-46 12,0-1-6,0 2-38,0-3-5,0-1 1,0-1-18,0-2-3,0 2-7,0-4-2,0-1 0,0 0-10,0-3-52,0-3-20,0-4-2,2-7-283</inkml:trace>
  <inkml:trace contextRef="#ctx0" brushRef="#br0" timeOffset="140089.4284">16772 3756 243,'0'0'183,"0"0"-50,0 0-27,0 0-72,0 0-24,0 0-8,-10-3-2,10 1-3,4 2-8,14-3 11,9-1 15,7-4-10,5 1 1,1-1-5,-3-1 4,-2 4-5,-5-2 0,-2 3-52,-8-1-159,-7-1-174</inkml:trace>
  <inkml:trace contextRef="#ctx0" brushRef="#br0" timeOffset="140323.7905">16884 3768 238,'0'0'86,"0"0"-79,0 0-6,0 0 90,5 101-5,5-71-27,-3 1-23,2-2-20,0-1 5,-3 0-18,0-1-1,-3-2 3,-3 1-5,0-2 0,0-3-157,-3-6-177</inkml:trace>
  <inkml:trace contextRef="#ctx0" brushRef="#br0" timeOffset="140511.2788">16782 4201 344,'0'0'228,"0"0"-228,0 0 0,0 0 11,93-7-7,-47 1-2,2-2-2,-1 1 4,-3 1-12,-4 1-36,3-1-95,-5 2-40</inkml:trace>
  <inkml:trace contextRef="#ctx0" brushRef="#br0" timeOffset="140933.135">17530 3753 231,'0'0'21,"0"0"34,0 0 20,0 0-43,-85 0-29,55 30 0,4 9 10,4 6 3,8 2 11,6-2-7,8 0 3,0-6 7,3-5-12,18-4-9,2-6 10,7-4 0,2-7 2,2-4 19,-1-9-28,0 0-4,-2 0 8,-3-14-9,-1-7 6,-3-3-3,-6-6-1,-3-6 10,-8-2-3,-4-3-13,-3 1-3,0-2 0,-13 1-1,-8 4 1,0 3-29,-2 10-23,0 9-69,-2 11-127</inkml:trace>
  <inkml:trace contextRef="#ctx0" brushRef="#br0" timeOffset="141526.8511">17925 3726 376,'0'0'148,"0"0"-70,0 0-72,0 0-6,0 0 0,-7 104 10,5-58 16,1 0 2,-1-3 0,1-2-18,1-7-5,0-3-2,0-4-2,0-5 2,0-4-3,0-4-22,0-7-41,0-4-45,0-3-68,1 0-96</inkml:trace>
  <inkml:trace contextRef="#ctx0" brushRef="#br0" timeOffset="141944.1043">17910 3721 149,'0'0'98,"0"0"40,0 0-36,0 0-38,0 0-64,0 0 4,66 26-4,-42 20 11,1 6 13,1 1-5,-1-1 10,2-5 11,1-7-25,0-5-7,1-7 0,-2-5-6,-2-6 4,-1-5 0,-3-6-4,-6-2 6,-4-4-8,0 0 13,-2 0 22,1-15-7,2-7-6,-3-8-5,2-4-14,-7-3 17,-2-4-5,-2-1-11,0-3-2,0 1 0,-2 2-3,-2 1 1,0 2-9,1 6-2,1 6-29,2 6-9,0 7 1,0 7-86,0 4-62,0 3-81</inkml:trace>
  <inkml:trace contextRef="#ctx0" brushRef="#br0" timeOffset="144095.6367">20669 4114 271,'0'0'6,"0"0"-6,0 0 0,0 0 10,0 0 31,0 0-24,30 68 25,-21-62-1,3 0-14,-2-2-10,3-2-7,1-2 4,5 0 9,2-5 10,2-11-11,0-4-15,-3-7 7,1-3 0,1-5 5,-2-5-3,-1-5 25,-1-2-39,-3-3 12,-2 1-11,-4 1 3,-4 1 11,-4 3-5,1 5 1,-2 6 11,0 7-23,0 8 13,0 9-3,0 7-5,0 2-3,0 0-3,0 0-8,0 23-7,0 18 12,0 13 1,0 6 2,0 1 0,0-4 3,0-4-2,0-7-1,0-2 0,4-8 2,8-3 1,1-4-3,5-5-7,0-6 7,5-5-6,-1-6 3,-1-6-2,1-1-2,-1 0 4,-4-6 3,0-7 0,-3-4 1,1-4-1,-2-2-5,1-3 1,-4 2-5,-4 3 9,-3 5-5,-3 5 3,0 6-3,0 4 5,0 1-2,-3 3-11,-4 18 8,-2 6 2,0 2 3,3 1 0,4-5-1,2 1 3,0-4-4,0-4 2,6-4 0,5-3-1,-1-5 0,6-5-9,3-1-6,1 0 3,4-6-31,-4-12-40,-3-1-40,-6-2-4,-8-2 35,-3 1 59,-3-3 34,-18 1 0,-1 0 13,-2 4 37,3 1 15,3 4 60,5 6-25,5 3-5,5 3-24,3 3-35,0 0-36,6 0-6,19 0 6,10-1 3,4-1-3,2-1-2,-3 2-4,-6-4-32,-5 2-79,-10 0-80,-8-1-110</inkml:trace>
  <inkml:trace contextRef="#ctx0" brushRef="#br0" timeOffset="144517.4904">20554 3827 270,'0'0'82,"0"0"-21,100-24 4,-57 16 8,6 1-15,-1 1-9,0-1-28,0 1-14,-4 4-5,3-1-4,2 1-10,0 2-73,2 0 20,0 0-102,-6 0-37</inkml:trace>
  <inkml:trace contextRef="#ctx0" brushRef="#br0" timeOffset="147383.2398">23687 3681 104,'0'0'97,"0"0"-22,0 0 15,0 0-10,0 0-21,0 0-36,0-11-17,0 11-6,0 14-12,-3 10 12,-1 6 10,-1 0-1,4-2 4,1-2-11,0-5 1,0-1 0,3-3-2,7-4-1,3-3 6,-1-4-6,4-3 4,1-3-2,3 0-1,-1-3 12,0-12-13,1-1-3,-5-5 3,-2 0 3,-1-1 2,-3 4-2,-1 4 2,-4 6 20,-1 3 1,-3 5 17,0 0-36,1 14-7,1 16-13,-1 12 13,-1 8 3,0 6-3,0 2 4,-7 4-4,-12 3 9,-7-3-6,-2-2 0,0-6 4,1-5-7,3-5 4,1-8-2,6-8-2,5-13 4,6-11-3,6-4 3,0-14 15,0-17-3,3-13-12,15-4-1,10-2-3,2 2 0,0 8-3,-3 2 3,-4 6-13,1 5-22,0 4-32,2 4-89,2 2-53,-1 3-56</inkml:trace>
  <inkml:trace contextRef="#ctx0" brushRef="#br0" timeOffset="149905.6643">25028 3841 187,'0'0'111,"0"0"-110,0 0-1,0 0 0,0 0 0,0 0 1,0 0 25,12 13 12,0-13 2,5 0-27,0 0-6,2 0 4,0 0-7,-1-5-4,1-7 8,-4-3 3,2-4 26,-1-6-13,-3-3 4,1-8 18,1-3-39,0-2-5,-2-1 12,-4 2 0,-3 0 14,-1 3 4,-3-1-3,1 2 7,-1 4-28,-1 5 5,-1 9-1,0 7-11,0 8 5,0 3-6,0 0-4,0 14-3,0 22-20,0 17 27,-4 9 5,0 5-5,4 4 0,0-3 3,0-3 0,0-10-6,10-8 3,-1-7 0,1-6-2,4-8-8,-1-5-13,3-5 5,3-7 6,1-7-11,1-2-23,-3 0-3,0-4 5,-6-8 7,-5-3 4,-4-3 25,-3-3-7,0-2-2,0 2 2,0 1 15,-7 3 3,-2 2 8,1 3 11,-1 3 9,1 3-5,2 1 13,3 3-2,0 1-9,3 1-8,0 0-20,0 0-9,0 0-6,4 0-18,14 0 25,6 0 8,6-2 12,3-2-12,-2 0-15,-1-1-7,-8 0-2,-6 2 24,-6 2 3,-7-1 0,-2 1 9,1 1 14,-2 0-10,0 0 5,0 0-19,0 0-2,0 6-3,0 9-11,1 3 14,2 3 11,0-1-11,3-1 0,1 1 1,1-4 2,5 0 0,1-5-3,3 0-13,3-4 2,2-3-4,1-4-39,-2 0 14,1-7-57,-4-9 1,-5-4 59,-5-1 37,-3 2 6,-3 1 60,-2 3 27,0 3-1,0 4-44,0 5 42,0 1-37,0 2-32,0 0-21,0 3-24,6 10 21,5 2-1,-1-2 8,3 1-4,1-3 0,2-3-2,4-2-17,2-4-45,7-2 1,2 0 26,-1 0 11,-4-14 6,-3-2-2,-7-5 22,-1-5 29,-3-5 1,-3-7 6,0-4 12,-5-7 6,-4-1-28,0-3 7,0 0-9,0 4-4,0 1-2,0 8 18,0 10-7,0 10-24,0 13 18,0 7-20,0 9-3,0 32-11,0 19 7,0 17 4,0 2 0,-1-2 0,-1-11 3,2-9-3,0-10 0,5-7 2,9-8-2,6-4 0,4-7-12,6-9-52,3-8-26,1-4-132,-3-6-47</inkml:trace>
  <inkml:trace contextRef="#ctx0" brushRef="#br0" timeOffset="150233.7721">25832 3599 248,'0'0'12,"0"0"10,120-6 49,-55-4-15,10-1-20,6-1 10,-8 2-5,-7-1-13,-14 4-21,-12 0-7,-9 3-21,-7 3-95,-6 1-84</inkml:trace>
  <inkml:trace contextRef="#ctx0" brushRef="#br0" timeOffset="151702.2551">27501 3708 80,'0'0'88,"0"0"-12,0 0-22,0 0 1,0 0 19,0 0-18,73-57-18,-60 54-11,1 3-19,0 0-4,1 13-4,0 8 0,0 6 3,-2 3 0,-4 0 0,-1 1-2,-3-3 2,-2-2 3,-3-4-5,0-2-1,0-5 2,0-3 1,0-1-3,-2-5 3,1-2-3,-1-4 9,2 0-7,0 0 7,0 0 10,0-9-10,0-7-8,3-4-1,9-3 0,1 1-5,5 0 4,0 3-2,5 6 0,-4 3 1,-3 6 2,-1 4-6,-3 0 3,3 3 2,-5 15-6,0 2 5,-3-1 2,-1 1 0,-5-2 0,-1-3-1,0-3 1,0-3 5,0-3-5,0-3 0,0-2 5,0-1-4,0 0 8,0 0 4,0-8-12,0-12-1,11-4-9,7-3 3,-2 1-3,3 4 7,0 5 0,-3 5 2,-1 7 0,0 5-2,0 0-1,1 3 0,-2 14 1,0 3-1,-5-1 3,0 2 0,2 0 0,-2-1-3,6 2-3,4 0-55,3-3-36,5-1 45,0-6-126</inkml:trace>
  <inkml:trace contextRef="#ctx0" brushRef="#br0" timeOffset="153146.7091">28612 3792 238,'0'0'63,"0"0"-4,0 0 3,0 0-24,0 0-10,0 0-13,-67-35-5,42 35-9,-1 14 3,0 5-4,3 4 3,4 1 0,6 2 11,6 1-12,4 0 0,3-1 12,0-4-5,0-4-9,13-1 8,1-3-6,5-6-1,1-2 2,7-2-1,4-4 9,2 0 5,0-2-4,-6-10-9,-5 0 1,-6-5 4,-4-3 3,-4-4-6,-2-2-5,-5 0-37,-1 2 18,0 1 13,-3 2 6,-9 5 6,-4 2-6,1 5 0,0 1 2,3 4-2,6 2 0,4 1-2,2 1-3,0 0 2,0 0-23,10 0 4,10 3 21,6 3-1,3-3 2,6 0 8,1 0-6,-2 0 7,-1-3-8,0 0 2,1 0 10,2 0-6,1 0 17,-3 0-10,-4 0-9,-9-3 5,-3-1-5,-7 1-5,-5 1 12,-2 0 13,-4 2 18,0 0-8,0 0-18,0 0 1,0 0-18,-6 0 5,-10 0-6,-8 0 1,-5 0 0,0 10-3,0 5 6,4 4-9,5 2 6,4 2-6,7 1 4,0 0-3,3-1-2,0-1 6,5-4-6,1-1 7,0-7-7,0 0 4,1-6 3,9 0-10,3-4 0,4 0 4,6 0 6,4-3 6,1-9-3,0-1-1,-2-4 0,-6-1 2,-3-3 2,-4-1 0,-1-6 6,-3-3 5,-2-4-15,-2-1-2,-3-3 8,-2-1-2,0 0 5,0 0-11,0 2 2,0 3-4,0 5 2,0 9 0,0 9 5,0 6-5,0 4 0,0 2-1,0 3-11,0 26 7,0 15-3,0 14 8,0 6 2,0-1-1,0-6 3,3-7-4,4-8 1,5-6 4,5-7-5,2-5 0,0-6 5,1-4-3,-1-7-2,5-4-5,0-3 5,3 0 0,-4-7-2,-1-9 0,-6 0 2,-3-4 1,-2-2 3,-4-2-4,-2-2 0,-1 3 0,-2 5-1,-2 7 1,0 4 1,0 5-1,0 2-3,0 0-12,-5 14-1,1 6 11,1 1 5,3 0-1,0 0 0,1-2 1,16-2-2,2-3 1,5-4 1,-2-3-3,-1-3 3,0-1-6,1-3-3,3 0-30,4 0-30,3-5-69,1-11-122,-5-5 55</inkml:trace>
  <inkml:trace contextRef="#ctx0" brushRef="#br0" timeOffset="153584.1852">29455 3532 590,'0'0'0,"0"0"-50,0 0-130,0 0 87,0 0 4,0 0-88</inkml:trace>
  <inkml:trace contextRef="#ctx0" brushRef="#br0" timeOffset="156169.2137">29659 3923 41,'0'0'75,"0"0"-36,0 0 16,0 0 15,0 0-6,0 0-14,0 0-8,0 0 4,0 0-36,10 0 14,3 0-14,-1-4-5,-1-4 4,0-1-1,-2-5-8,0-2 25,3-4-11,0-5-9,4-2-1,-2-4-1,3 0-2,-3-2-1,1 0 0,-5-2 3,1-1 3,-2 1 14,-2 2-1,-2 3-7,-1 5 21,-2 2-14,-1 5-12,1 6 23,-2 4-26,0 4-1,0 4 4,0 0-6,0 0-1,0 3-3,0 21-12,-2 15 15,-7 14 1,-1 7 0,0 4-1,2 3 5,2-4-3,0-3-2,0-4 0,-1-5 1,2-3 1,1-3-2,-1-1 3,3-2-3,2-2 3,0 1-3,0-3 0,10-3 0,0-5 0,3-8-2,-1-7 2,0-4 0,-3-5 0,-1-3 0,-4-3 0,-1 0-1,-3 0 1,2-7 0,-2-12 0,0-4-4,0-8 3,0-2-19,0-1 1,-2-2-11,-5 2-14,-1 6 7,1 3 20,-2 6 17,3 1 13,4 3-6,1 0-3,1 1-3,0-1-1,0 2 0,1-1 0,9 2-8,3 2 5,0-1 3,7 4 0,2-1 3,1-1-1,3-2 8,1 2-3,0-1-5,-2-2 8,-1 1-9,-6 3-1,-2-2 0,-4 4 4,-2 1-4,0 0 16,-4 0-12,0 2 3,-3 0-7,-2 2 1,1 1 13,-2 0-1,0 0-2,0 0-11,0 0-16,0 0 14,3 1-3,2 10 5,0-1 2,-2 1-2,2 1-2,-2-1 2,0 0 1,1 0 3,2 1-4,1 0 4,2-1-5,2-3 3,2 2-2,4-3 0,2-3 2,2-2-4,0-2 2,1 0 0,1 0-7,0-3 7,-3-7-7,-1-4-3,-1-3-20,-1-2 24,-4-4 6,-1 1 8,-3 3 4,-6 6 5,-2 7-10,-1 5 32,0 1-10,0 9-29,0 18-9,0 9 9,-4 9 4,-1 0-2,-1 4 3,-2-3 9,-3 1-10,-3-2 7,-3-3-11,-1-3 2,-3-5 1,-3-6-3,-3-3 0,-1-5 0,1-5 5,3-4 3,3-7-6,4-4 3,3 0 9,3 0 2,4-9-10,3-6-3,4-3 24,0-1-19,11-4-8,14-3-4,10 2 2,8-4 1,4-3-13,2 3-4,0-1-4,-1 5 9,-2 2-4,-1 5 2,-1-1 7,-5 1-7,-6 4 5,-4-2 8,-7 1 4,-6 1-2,-1-4 6,-3 1-6,-1-4 4,-1 0-3,-1 1 4,0 2 1,0 3-4,-3 3 14,-3 5 0,-2 0 3,-1 3-12,2 1-6,-2 2-2,0 0-5,0 0-3,0 9-5,0 11-4,0 5 17,-2 3-6,2-1 6,0-5-13,0-1-4,6-4 3,5-3 12,-1-6-7,-2-1-2,-1-3-5,1-4-10,2 0-4,1 0 29,3 0 4,1-11 5,3-4 3,3-1-1,2-1 20,0 1-15,3 2-8,-4 5-6,-1 5-3,-3 4 3,-6 0-10,-1 0-4,-3 10 13,-2 4 2,-3-1 4,-3 1-4,0-2 3,0-3-1,0 0 0,0-2-3,0-1 9,-1-2-4,-1-4 2,2 0-5,0 0 3,0 0 11,0-2-7,0-13-9,0-8-2,14-7-8,8-2 10,6 1-22,2 7-22,2 6-4,-6 9 21,0 9 16,-8 0 4,-4 14 14,-3 8-5,-3 5 9,0 0 13,-2 1-13,3-2 8,-1-3-18,2-3 4,-1-7-2,0-1 0,1-6-3,-2-3-14,3-3-59,-4 0-143</inkml:trace>
  <inkml:trace contextRef="#ctx0" brushRef="#br0" timeOffset="156453.1594">30919 3586 558,'0'0'12,"0"0"-12,0 0-14,0 0 14,0 0 10,0 0-10,-3-14-22,3 14-116,0 3-118</inkml:trace>
  <inkml:trace contextRef="#ctx0" brushRef="#br0" timeOffset="157602.2458">31803 3767 3,'0'0'192,"0"0"-53,0 0-59,0 0-12,0 0-39,0 0-11,-25-35-9,13 30 22,-1 4-15,-7 1-14,-4 0 4,-4 12-6,-7 9-3,0 5 2,4 2 2,5 0-5,8-3 4,9-3-5,8-5 5,1-3-8,0-4 4,6-2 0,7-4 4,7-4 11,2 0-5,5 0 4,-3-7-2,-2-7-6,-4-3 6,-6 1 12,-3-2 23,0 1 5,-3 7-24,-2 2-14,-1 6 4,-3 2 10,0 0-24,0 16-13,0 16 13,0 11-3,0 7 6,0 4-3,-3 0 4,-6 0-3,-4-4 2,-2-5-3,-7-6 0,-4-5 5,1-8-5,1-5 0,3-5 3,5-8-1,8-3 4,5-5-5,2 0 2,1-3 8,0-15-11,7-6 0,20-7-2,7-6 4,8 0 0,4-2-2,5 2-7,6 3 7,8 2-42,3 5-42,-4 3-89,-8 3-135</inkml:trace>
  <inkml:trace contextRef="#ctx0" brushRef="#br0" timeOffset="158714.9069">32337 3809 120,'0'0'0,"0"0"3,0 0 19,0 0 22,0 0 5,0 0 7,26 4 28,-13-4-15,4 0-25,-5 0-23,4-3-17,-3-4 5,4-6-9,-4-2 1,0 1 8,-3 1-9,-4 4 0,-5 5 13,-1 4-13,0 0 12,0 0-12,-4 13-8,-6 8 2,0 3 8,6-1-2,2 2 0,2-6-1,0-1 1,0-2 0,5-4 0,5 1-3,2-5 3,2 0 0,3-3 4,3-4-1,1-1 5,1 0-6,2 0 3,-4-7 4,-1-8-5,-2-3 5,-1-5 10,0-4 6,-1-6-2,1-2 0,-2-5 6,0-3-7,0-1-13,-2 0-5,0-3 2,-3 2-2,-3 1-4,1 8 4,-4 9 11,-1 12 10,-2 7-5,0 8-9,0 0-11,0 29-13,-6 17 11,-11 14 2,1 10 0,6-1 8,2-3-7,8-4-1,0-8 1,0-7 4,11-10-10,8-5-3,3-11-41,4-6 13,4-9-42,0-6-12,-2 0-107</inkml:trace>
  <inkml:trace contextRef="#ctx0" brushRef="#br0" timeOffset="159051.0359">32490 3679 350,'0'0'203,"0"0"-197,0 0 22,0 0 14,97-21 14,-50 17-31,7 1 5,3 0-24,-1-2 5,0-1-11,-7 0 0,-4 2-32,-6 0-49,-8 1-83,-7 3-12,-7 0 15,-9 0 18</inkml:trace>
  <inkml:trace contextRef="#ctx0" brushRef="#br0" timeOffset="159285.3997">32555 3475 384,'0'0'193,"0"0"-127,0 0-66,0 0-57,0 0-84,0 0-57</inkml:trace>
  <inkml:trace contextRef="#ctx0" brushRef="#br0" timeOffset="161640.1626">2072 6523 184,'0'0'21,"0"0"6,0 0 12,0 0 7,-88-67-6,73 60 5,-1 1-17,1 6 31,-6 0-50,3 0-8,-6 10-2,6 11-1,0 5 1,2 5 0,4 4-2,2 1 0,2-1 0,8-4 1,0-3 2,0-4-8,10-6 7,4-3-3,2-3-5,-1-3 9,1-3-5,1-6 3,5 0 2,-2 0-14,5-11 9,-1-7-24,3-6-24,-5-3 9,-2-2 21,-6 2 23,-6 2 20,-2 2 52,-6 7-3,0 4-25,0 6-8,0 3 37,0 3-9,0 0-64,0 0-16,0 14 10,9 8 5,0 4 2,3-1-1,1-3 3,4 1 0,2-5-2,2-3-1,6-4 0,7-7-3,3-4-8,4 0 10,-4-16-39,-1-8-34,-3-4 15,-11-1-2,-4 0 61,-11 0 43,-5 4 19,-1 2 8,-1 3-14,2 7-5,1 4-11,0 6 6,10 1-30,4 2-16,8 0-16,8 6 16,3 11 1,0 2-1,-5 4 0,-9 0 0,-6 2 0,-11 2 0,-5 4-4,-3 2-8,-27 1 8,-7 2-22,-9 3-40,-2-4-137,-1-6-103</inkml:trace>
  <inkml:trace contextRef="#ctx0" brushRef="#br0" timeOffset="162620.3874">3902 6023 467,'0'0'80,"0"0"14,0 0-57,0 0-37,0 0-15,-8 103 15,21-42 2,-4-3 3,4-1-5,-4-1 4,-3-3-3,2 0 3,-1-4-4,-1 0 0,0-3-2,-3-1-95,0-1-50,-1-3 88,-2-8-47,0-7-133</inkml:trace>
  <inkml:trace contextRef="#ctx0" brushRef="#br0" timeOffset="162979.7499">4451 6072 387,'0'0'116,"0"0"-54,0 0-62,0 0-6,0 77 6,0-31 10,2-4 8,1-3-13,0-2-5,3-2 3,5-4-3,2-6-127,0-1-143</inkml:trace>
  <inkml:trace contextRef="#ctx0" brushRef="#br0" timeOffset="163448.4676">4747 5949 421,'0'0'78,"0"0"-78,0 0-10,0 0 7,0 0 3,94 30 9,-55-9 5,-1 2 3,-2 1-8,0-2-3,-3 1 7,1 0-8,-1-4-4,0 1 2,-3-2-3,-3-3 0,-8 0 3,-4-1-2,-6-1-2,-6 2 0,-3 3 1,0 1 15,-15 2-8,-3 1 0,-9-1 3,-3 3 13,-6 3 3,-5 3-21,-1 3-4,0 3-2,-4 0 0,1 2-48,2-2-137,6-9-233</inkml:trace>
  <inkml:trace contextRef="#ctx0" brushRef="#br0" timeOffset="165815.4202">6919 6404 360,'0'0'80,"0"0"-72,0 0 20,0 0 10,0 0-17,0 0-15,0 3-6,0-3-3,0 1 3,0 1-7,15-1 7,6-1 0,6 0 7,1 0 2,5-11-7,-3 1 2,-6-1-2,-2 1-2,-6-1-8,-5-2 8,-3 0 7,-1-3 0,-6 0-2,2-4-5,-1-1 4,1-1-4,3-2-1,1 1-9,2 3 4,2 4 4,-4 5 0,-4 7 2,0 4-3,-1 0-4,3 6-5,1 12 12,2 4 0,0 1 7,2 1-7,-3-1 4,2-4 2,-4-1-1,1-1-2,-2 1 8,-4-2-7,0 4 3,0-1-2,-12 1-3,0 0-2,1-4-14,0-4-88,2-5-88,3-2-67</inkml:trace>
  <inkml:trace contextRef="#ctx0" brushRef="#br0" timeOffset="166081.0305">7643 6357 629,'0'0'112,"0"0"-99,0 0-12,0 0 5,0 0-6,0 0-12,-6-9-19,6 9-67,0 0-126,0-2-148</inkml:trace>
  <inkml:trace contextRef="#ctx0" brushRef="#br0" timeOffset="166440.389">8065 5732 452,'0'0'31,"0"0"42,0 0 49,0 0-42,0 0-80,0 0 2,-8 59-2,7 13 1,-3 8 2,-2-5 19,3-4 6,3-6-21,0-13-4,7-10-3,14-7 2,6-9-2,1-8 0,2-6-2,3-6 4,0-6-7,4 0 5,-1-6-15,4-12-33,-4-5-26,-5-1-81,-9-3-164</inkml:trace>
  <inkml:trace contextRef="#ctx0" brushRef="#br0" timeOffset="166674.7508">7872 6065 11,'0'0'487,"0"0"-479,0 0-6,114-18 29,-54 7 12,7-1-18,9-1-14,2 1-11,2 0-4,0 4-38,-14 5-142,-15 3-147</inkml:trace>
  <inkml:trace contextRef="#ctx0" brushRef="#br0" timeOffset="166858.1407">8816 6259 689,'0'0'114,"0"0"-105,0 0-9,0 0-4,0 0-60,0 0-142,-5-25-103</inkml:trace>
  <inkml:trace contextRef="#ctx0" brushRef="#br0" timeOffset="168760.2893">14064 7930 122,'0'0'89,"0"0"5,0 0-1,0 0-12,0 0-22,0 0-29,0 0-18,0 0-12,0 7-7,0 7 6,0 7 1,0 7 3,0 9-3,0 5 2,4 8 3,3 1-5,-1 1 0,0 4 1,-1 3-1,-2 2 0,-1 4 3,-1 0 0,2-2-5,2-1 2,2-2 0,4 0 1,-2 2-1,1-2 0,0-1 1,-2-1 2,4-2-1,-2 0-2,-2 0 0,-2 4 0,-5 3 1,-1 2 0,0 1-1,0-3 3,0 4-2,0-3-1,0 3 2,0-3-2,0 1 4,0-2 10,0 2 9,0-2-15,0 3 11,0 3-11,-6 2 3,-1 5 11,-2 2-16,2 4 3,-1 3-4,2 1 0,-3-4-3,2-2-2,1-2 0,0-4 1,0-4-1,-2-10 0,5-6 0,-1-8 1,1-5-1,-2-5 0,1-7-3,-2-4-10,2-6-46,1-7-59,0-9-177</inkml:trace>
  <inkml:trace contextRef="#ctx0" brushRef="#br0" timeOffset="171021.694">14036 7892 62,'0'0'104,"0"0"-53,0 0-25,0 0 13,0 0-9,0 0 0,0 0 24,68-22-17,-39 17-2,2 1 2,5-1-26,4 2-2,3 0-3,1 1-6,2 2 3,0 0-3,3 0 0,1 0 4,3 0-4,9 0 0,5 0-3,4 0 7,-1 4-4,-2 0 0,-3 2 0,-2 2-3,4-4 3,6 1 0,2-5 3,5 0-2,5 0-1,1 0 0,1 0 0,0 0-1,-2 0 1,1 0 0,8 0 1,6-3-1,5-2 0,-1 0 0,-4 1-2,-4 1-4,-8 0 3,-6 3 2,-6 0 0,3 0 1,3 0 2,8 2-2,2-1 0,5-1-1,7 0 1,2 0 0,5 0-1,-5 0 3,-5 0-4,-3 0 1,-7-3 1,-5-1 2,-6 0-1,-1 0-1,-6 0 0,-2-1 5,-4-3-7,1 1 2,-2 1 0,-5-2-1,-6 2 1,-10 2 0,-4-1-2,-7 2 4,0 2-1,-5-1-1,0 2-1,1 0 1,-1-1 0,-6 1 0,-2 0-2,-6 0 5,-3 0-4,-5 0 1,-1 0 0,-1 0 4,1 0-4,3-3 7,0-1 4,0-5-10,1 4 5,-1-1-6,-3-1 0,-1 3 7,-4 1 7,-1 2 34,0-2 10,0 1-13,0-1-8,0 1-12,0 1-7,0 1 7,0 0-12,0 0-9,0 0-4,0 0 1,0 0-8,0 0 7,0 0-10,0 1 7,0 13-4,0 6 7,0 4 0,-4 2 0,-4 3 1,-1 3-1,-1 4 0,-1 2 2,2 6-2,-1-1 0,1 4 0,0-1 3,0 1-8,2 0 4,1 2 1,1 4 0,0 1 0,2 5 0,2 1-2,1 5 4,0 0-3,0-1 1,0 4 0,0 0-2,0 3 3,0 0-1,4 2 0,3 7 1,-1 4-1,1 5 0,3 0 0,-2-3 0,1-3 0,-3-2 0,1 0 0,-2-1 1,-2 0-2,0-4 1,-3-1 0,0-4 2,0-3-2,0-3-1,0-2 1,0-1 0,0 0 0,0-2 0,0-3 0,0-5 0,0-5 0,0-6 0,0-4 0,0-3 0,0-6 0,0 2 0,0-3 0,0 4 1,0-2 0,0 2-1,0 0 0,0 1 0,0 0-2,0 0 2,0 2 0,-2-1 2,2 0-1,0 0-1,0 0 0,0 5 2,0 0-5,0 1 3,0 1 0,0-2 0,0-2 1,0-5-2,0-3 1,0-7 0,0-3-1,0-6 1,0-3-26,3-6-61,0-3-123,-1-5-205</inkml:trace>
  <inkml:trace contextRef="#ctx0" brushRef="#br0" timeOffset="173231.1294">14101 11249 42,'0'0'56,"0"0"13,0 0-11,0 0-12,0 0-29,0 0-7,-1-7-10,1 7 0,0 9 0,-2 10 2,1 5 22,-1 3-16,1 2-4,-1 2 3,1-1-3,-2 4-4,0-5 10,2 0-9,-2-1 0,1 0 0,1-3-1,-1-1 2,2-1-1,-1-5-1,1-2 0,-2-5 2,-1-2-3,3-6 2,0-1 0,0-1 1,0-1-2,0 0 0,0 0 0,0 0 1,0 0-1,0 0 0,12 0 1,0 0-1,4 0 0,2 0 1,3 0-3,11-5 2,6 0-3,9-1-8,6-2-39,5-1 12,5 1 27,0 0 11,1-1 7,0 2-6,-1 2-1,-2-1 3,2 1-2,-1-2 0,2-1-1,2-1 2,1-2 0,-3-1-2,-4 3 0,-6 0 0,-4 2 3,-2 0 6,0 2 11,7-3 17,9 2 21,5-1-42,0 1-9,0-1-1,0 3-5,0 0 8,1 2-7,-2 1 24,-3 1-10,-6 0-13,-1 0 3,-2 0-3,2 0-2,2 0 12,2 0-3,1 0-9,0 0 7,-2 0-7,-1 0 5,-1 0-1,-1 0-1,-1 0 3,-2 0-6,-7 0 0,0 0-2,-8 0 2,-1 0-1,-1 0 0,-5 0 0,-1 0 3,-4 0-3,-4 0 0,0 1-2,-3-1 2,-2 3 0,2-1 0,-3-1 5,0 2-5,-2 0 0,1 0 0,2 0-4,2 0 7,3 2-3,6-1 0,4-1 1,0 2 0,2-4-1,0 2 0,0-1 0,3-1 0,4-1 0,0 0 0,6 0 1,1 0-1,5 0 0,1 0 0,6 0 0,-3 0 2,-1-1-3,-4-1 1,-8 1 0,-1-1 0,-5-1 0,-1 0 0,-1 0-1,0-1 1,-5 1 0,-7 0 0,-4 0 1,-3 3 3,-5 0-4,-1 0 0,-1 0-1,-3 0 1,3-2 0,-3 0-2,2 2 4,-1 0-1,0-1 1,2-1-2,-1 1 13,-1-1-8,2 1 2,0 0-7,3-1-4,1-1 4,-1 2-14,2-3-8,-4 4 16,-1-1-6,-2-1-2,-2 1 12,-2-2-68,-5 0-40,-1-1-65</inkml:trace>
  <inkml:trace contextRef="#ctx0" brushRef="#br0" timeOffset="183580.4811">10319 8736 23,'0'0'25,"0"0"-10,0 0 31,0 0-32,0 0-2,0 0-4,0 0 0,60 13 5,-54-12-3,6-1 2,-2 1 13,4-1-18,1 0-3,-3 0 0,-2 0 2,-3 0 1,-2 0-3,3 0 2,-4 0 7,3 0-2,1 0-2,-1 2-5,4-2-2,5 0 9,2 0-9,0 0 9,3 0 8,0 0-12,3 0 8,1 0 7,2-2 11,0-2-20,-2 0-13,-1 1 0,1-1 6,-1 1-6,0 0 0,3 1 0,1-1 2,5-2 5,3-1 2,1 0-4,-1 0 3,0 0-6,-2 3 0,0-2-2,1 3 1,-1-3 1,2 0-2,-2 1 0,-4 2 1,-2 1 0,-1 1 0,-2 0-1,4-1 0,-2-1-1,8 2 1,-5-1 0,0-3 0,0 3-5,-1-4 5,5 2 3,1-1-3,7-2 0,4 0 0,4-2 0,-1 1 4,-7 2-4,-8-1 0,-7 2-2,-9 2 2,-9 1-2,-3 1 2,-6 0 0,1 0 0,-1 0 1,0 0 0,0 0 0,0 0 0,0 0-1,0 0-3,-12 0-57,-8 1-1,-3 5-20,-1 0-51</inkml:trace>
  <inkml:trace contextRef="#ctx0" brushRef="#br0" timeOffset="189140.4636">4793 8983 68,'0'0'56,"0"0"14,0 0 16,0 0-38,0 0 16,0 0-27,0 0-6,70 0-5,-61 0-25,3 0 5,3 0-6,1 0 0,1 0 3,7 2-1,-2-1-2,4 2 0,1-1 1,1-2 2,2 2-3,3-2 0,5 0 3,1 0-2,6 0 22,1-4-10,2-3-8,4 1 9,0 0 6,5 1-5,-2 2-5,-3-2-2,2 0 0,-3 0-7,1-1 1,3 1 1,0-2-3,-2 0 0,-1-1 2,-3 2-1,-7-1 0,-2 1-2,-3 3 4,-4-2-2,-2 3-1,1 0 0,-1-3 1,8 1 0,3-3-2,4 2 1,-1-1 0,4-1 2,-1 1-2,4 1-1,3-2 1,0 3 1,-2 1-1,-4 0-3,-6 0 3,-3 1-4,-4-2 4,-6 1-2,-3 0-16,-9 0-44,-8 3-40,-5 0-69,-5 0-64</inkml:trace>
  <inkml:trace contextRef="#ctx0" brushRef="#br0" timeOffset="190062.2898">4517 8123 134,'0'0'122,"0"0"-70,0 0 38,0 0-23,0 0-5,0 0-28,5-13-1,-5 13-7,1 0-24,1 8-2,1 19-19,4 15 19,2 14 3,-2 6-1,1 2-2,-2-2 7,0-5-6,-2-6 0,-1-7-1,0-8 0,2-1 1,-2-6-1,0-3-24,-3-2-94,0-6-134</inkml:trace>
  <inkml:trace contextRef="#ctx0" brushRef="#br0" timeOffset="190604.04">4841 8237 99,'0'0'203,"0"0"-148,0 0-23,0 0 32,0 0-39,0 0-24,-27 48-2,21-13-4,3 7 1,0 4 2,3 3 1,0 0 0,0-5 1,0-5-2,6-9 1,9-7-2,0-7-13,4-5 16,1-7 0,5-4 10,-1 0 2,3-8-7,-5-12 11,-1-6-14,-5-2 3,-5-3 15,-8-2-4,-3 3 15,0 2 8,-3 2 0,-14 2-12,-2 3-27,0 1 0,1 4-29,0 1-125,6 1-123</inkml:trace>
  <inkml:trace contextRef="#ctx0" brushRef="#br0" timeOffset="191072.7643">5075 8144 270,'0'0'93,"0"0"-82,0 0-11,0 0 0,0 0 0,0 0 18,57 46-1,-33-24 15,4 1-13,-1-2-4,3-1-8,0-4-4,-2-2 6,5-2-8,-2-3 2,-1 0-2,3-1 2,-5-1 3,-4 0-1,-6 0-4,-2-1 4,-7 1-5,-4 4 0,-5 4 2,0 6-1,-6 8 33,-18 4 14,-2 6-25,-5 0 0,1-1-17,0-3-3,2 2-3,-2-3-2,2-2-68,4-6-145</inkml:trace>
  <inkml:trace contextRef="#ctx0" brushRef="#br0" timeOffset="192286.8495">7152 8258 164,'0'0'96,"0"0"-56,0 0-28,0 0-12,0 0 0,0 0 14,49 126 24,-37-63 21,0 4-34,-3 0 5,3 1-6,-2 0-11,-2-2-7,-2 0 70,-3-2-10,-3-4-44,0-4-12,0-4 2,0-5-10,0-3 1,0-2-3,-2-6 0,1-6-3,-1-7-90,2-18-91,0-5-88</inkml:trace>
  <inkml:trace contextRef="#ctx0" brushRef="#br0" timeOffset="193349.2922">7251 8150 49,'0'0'46,"0"0"-2,96 0 20,-51 0 4,9 0-9,2 0-34,7-5 7,7-6 7,2-2-4,5 0 3,0-1-23,-6 3-15,-2 4 5,-10 4-4,-11 3-1,-6 0 0,-14 0 4,-7 0-7,-6 0 3,-9 0 0,-3 0 7,-1 0-4,-2 0 8,0 0 14,0 0-6,0 0 10,0 0-24,0 3-5,0 9 0,0 6 5,0 3-5,0 4 4,0 4-2,1 4-1,5 6-1,3 7 3,0 5-2,-3 6 0,3 3 1,-3 4 8,-2-4 0,-1-2 11,0-2-15,-1-5-5,2-4 13,1-4-9,-2-1-4,4-3 2,-2 1-2,-1-3 6,-1-1-7,0-1 0,-1 2 4,-1-3-3,-1-1-1,0 2 0,0-3 2,2-4-1,1-2-1,-2-7 0,1-2-2,-2-8 3,0 0-1,0-5 4,0 4-1,-6-3 10,-5 2-11,-5 0 7,2-1 2,-6-1 0,-10 2-5,-6 1-6,-11 1 3,-9 0-2,-10 3-1,-1-2 0,0 0-2,0 0 1,-2-1 1,-4 0 0,-3 2 0,-4-1-1,-3 2 1,4-1-9,6-4-3,12-2 11,12-5 1,10 0 0,12 0 0,2 0-17,5 0-84,4 0-23,7-2-103,4-6-48</inkml:trace>
  <inkml:trace contextRef="#ctx0" brushRef="#br0" timeOffset="194031.6537">7534 8460 236,'0'0'56,"0"0"-9,0 0 9,0 0-24,0 0-20,0 0-12,16 113 28,-8-58 13,-1 0 0,1-6-2,-2-5-9,-3-5-12,-2-3-13,-1-3 0,0-3-5,0-1 7,0-2-7,-3 0-83,-4-6-111,-1-7-2</inkml:trace>
  <inkml:trace contextRef="#ctx0" brushRef="#br0" timeOffset="194500.3788">7607 8804 166,'0'0'25,"0"0"2,0 0 53,0 0-29,91-32-12,-64 25-3,1-2 10,0 2-29,-1-2-12,-1-1-3,-2 2-1,-5-2-1,-4 2 4,-3-5-4,-5-2 1,-4-3 2,-1-4-3,-2-4 2,0-3 4,0 2-2,-5 0 9,-2 3 25,-2 4 40,5 4-32,-1 6-17,2 4 0,3 6-10,0 0 0,0 4-19,0 26-11,8 16 11,2 9 0,-4 4 6,-3-3-4,-3-6 11,0-1-11,0-7 8,0-1-10,1-4 1,4 1-2,-1-5 1,1-3-30,2-8-46,1-5-50,-1-9-139</inkml:trace>
  <inkml:trace contextRef="#ctx0" brushRef="#br0" timeOffset="195964.5368">8302 8866 25,'0'0'69,"0"0"16,0 0-15,0 0-44,0 0 1,0 0 8,91-23-12,-73 22-17,3 1 11,0-1 2,4 1-7,4 0 0,-4 0-11,3 0 1,-1 0 4,-3 0-2,0 0 2,0 0-3,0 0-1,1 0 7,0-2-9,5 1 1,3-3 5,1 0 2,2 1-3,0-1-3,1-1-1,-1 2 3,0-2-4,-3 1 0,-1 1 2,0 0-2,-2 1 3,-1-1-1,0 3-1,-2-3 12,7 3-6,-3-1-7,2-2 4,-2 0-4,1 0 1,-4-2 0,-2 4 0,-1-3 0,-3 2-1,-4 0 2,2-1-1,-3 0-1,3-1 0,1-1-1,1 2 4,0 0-1,-5 0-2,1 2 0,-3-2 15,3-1-12,1 0-1,7 0 2,-3-1-4,1 2 6,-3 1-6,-3 1 0,4-1-3,-2 2 6,2-1-3,-3-1 0,1 1 1,1-1 1,-2 1-2,-1 0 0,0-2 1,2 1-1,-1-1 0,2 1-1,0-1 2,1 0 1,-3 0-2,-2 2 0,1 1-2,-6-1 2,2 1 0,-1 0 0,0 0 2,-3 0-4,-1-2 2,-1 2-2,-4 0-15,-1 0-36,-1 0-56,-2 0-51,0 0-23</inkml:trace>
  <inkml:trace contextRef="#ctx0" brushRef="#br0" timeOffset="197678.2489">11917 8693 54,'0'0'35,"0"0"17,0 0-6,0 0-11,0 0-18,0 0-1,33-10-5,-28 8-3,1-1 18,2 1-7,1-1-13,2 0 7,4 2-1,-2-2 3,2 2 3,2-3-9,0 1 5,3 2-7,5-4 0,7 2-1,2-1-4,10-1 3,3 1-4,2-1 0,6-1 3,-4 2 4,-2 0 8,-5 3-5,-3 1-3,0 0 2,2 0-7,6-1-3,6-5 8,5-2-8,4-2 0,5-3 3,1 2-3,-2 0 5,-5 0-5,-12 2 0,-4 2 1,-6 2-1,-2 1 0,1 1 0,-3 0 0,4-1 2,0-1-2,1-1 0,0-1 0,4-2 0,-1 4 0,-4-1 1,-2 1 0,-3 2-1,-3 0 0,0 3 0,0-1 2,0 1-2,1-2 0,4-1 0,-2 0 1,3 0 8,-1 0 2,0-2-4,-1 4-1,-1 0-3,0-1-3,-1 1 4,-3-1-3,1 2-1,-3-1-1,-6 1 1,-8 0 4,-8 0-4,-5 0 0,-3 0-1,0 0-12,-3 3-49,-18 4-125</inkml:trace>
  <inkml:trace contextRef="#ctx0" brushRef="#br0" timeOffset="198580.3538">9866 7337 185,'0'0'109,"0"0"-40,0 0-16,0 0-33,0 0-19,0 0-1,15 119 22,-5-56 20,-1 3 13,-2-4-23,-2-5-3,-2-6-10,0-6-12,-3-5-5,0-1 3,0-2-4,0-2 1,0-2-2,-3-3-31,0-9-99,3-7-56,0-11-76</inkml:trace>
  <inkml:trace contextRef="#ctx0" brushRef="#br0" timeOffset="199064.7012">10215 7493 377,'0'0'33,"0"0"-7,0 0 7,0 0 14,0 0-27,-91 6-18,79 29 0,5 7 6,2 3 2,5 2 7,0-2-10,0-4 1,8-5-6,9-7-1,0-7-1,10-5 3,-2-9 0,5-4-3,-2-4 0,2 0 11,-2-15-11,-1-6 0,-7-5-3,-7-1 3,-7-2 0,-6 1 3,-3-3 33,-15 2 4,-7-3-14,2 2-16,-4 0-5,4 3-5,2 2-3,12 4-75,4 8-53,5 4-90,0 6-62</inkml:trace>
  <inkml:trace contextRef="#ctx0" brushRef="#br0" timeOffset="199674.0439">10566 7346 453,'0'0'66,"0"0"-26,0 0 36,0 0-34,0 0-37,0 0-5,-14-3-15,34 21 12,6 6 6,7 0-1,3 2 17,3-3-10,-2 0-7,-1-3 3,-3-2-3,-2 0 0,-4-2 0,-2 1-2,-4 0 1,-1-1 3,-7-1-3,-4 1-1,-9 3 3,0 2 0,-12 5-1,-18 2 3,-7 5 6,-8 2-9,-4-1 0,1 2-1,0-2 2,6-2-3,4-3 0,9-1-11,7-6-59,14-5-89,8-6-123</inkml:trace>
  <inkml:trace contextRef="#ctx0" brushRef="#br0" timeOffset="200013.1883">11043 7704 214,'0'0'219,"0"0"-217,0 0 22,0 0 44,94-9-13,-60 6-20,-3 0-4,-2 1-14,-1 0-9,-4 0-3,2-2-4,0-3 4,0 1-5,-1-1-26,-5-1-50,-3 2-28,-6 0 41,-8 0-108,-3-1-55</inkml:trace>
  <inkml:trace contextRef="#ctx0" brushRef="#br0" timeOffset="200216.2992">11290 7534 12,'0'0'151,"0"0"-22,0 0-5,0 0-40,0 0-62,0 0 21,-86 87 2,84-55-25,2-3 0,0-3-19,2-2 4,10-2-2,3-1-3,-2-2-11,2-1-96,-3-4 9,-1-5-234</inkml:trace>
  <inkml:trace contextRef="#ctx0" brushRef="#br0" timeOffset="200575.6539">11588 7403 488,'0'0'161,"0"0"-95,0 0-60,0 0-6,0 0-2,13 85 2,-6-42 10,-1 0 10,-4 3 9,-2-1-23,0 0 4,0-3-10,0-1 1,0-7-2,1-3 1,4-7-49,4-8-73,-3-5-129,1-10-110</inkml:trace>
  <inkml:trace contextRef="#ctx0" brushRef="#br0" timeOffset="200903.763">11935 7531 572,'0'0'86,"0"0"-70,0 0-16,0 0-1,0 0-2,0 0 3,-4 68 11,11-41 1,-1 3 1,2-1-11,-2-1 4,-3 1-6,-3 2 0,0-1-2,0-1 0,0-5-35,0-4-76,0-5-97,0-5-140</inkml:trace>
  <inkml:trace contextRef="#ctx0" brushRef="#br0" timeOffset="201430.3915">12177 7350 466,'0'0'81,"0"0"-8,0 0-21,0 0-50,0 0-4,0 0-8,28 47 10,2-17 17,3-1-8,1-1 6,0-2-8,-4-2-2,-3-2-1,-3-1 0,-2 1-4,-2-1 4,-4 0-4,-1 0 5,-6 0-5,-3 0 0,-6 2 7,0 0-7,-11 4 6,-11-2 6,-8 2-6,-4-1 4,0-2-10,-2-1 0,-3 0-2,2-2-22,1-1-119,0-7-201</inkml:trace>
  <inkml:trace contextRef="#ctx0" brushRef="#br0" timeOffset="202539.7068">10140 8243 203,'0'0'63,"0"0"-61,0 0 16,111-26 39,-71 21-11,5 3 0,6-1-23,11 0 5,13-7-5,10-1 21,19-7-2,17-8-1,12-1-21,10-3-5,-6 5-7,-7 3-3,-10 4-3,-6 3-2,0 3 0,-1 3 3,1 3-2,-3 2-1,-11 1 0,-13-1 0,-15 4 0,-17 0 0,-18 0-12,-13 0-37,-12 2-54,-11 4-64,-1 0-31</inkml:trace>
  <inkml:trace contextRef="#ctx0" brushRef="#br0" timeOffset="203176.1948">11004 8255 187,'0'0'139,"0"0"-59,0 0 8,0 0-57,0 0-29,0 0 18,0 92 1,0-53 17,0 3-6,0 0-14,0-2 1,0-6-8,5-4-9,0-6 7,0-5-7,-2-2 0,0-6-2,-3-4 2,0-2 11,0-4 3,0-1 13,-3 0 14,-10 0-20,-4 0-11,-7-10-6,1-5-4,-2-1-2,-3 2 0,1-3-2,2 1-3,0-1-11,1 0-36,7 2-21,3 0-79,6-3-20,8-1-102</inkml:trace>
  <inkml:trace contextRef="#ctx0" brushRef="#br0" timeOffset="203504.3071">11116 8252 84,'0'0'180,"0"0"-121,0 0-50,0 0 67,0 0 4,94-42-8,-55 33-15,7-3-8,5-2-29,3-1-4,1 0-14,-5 1-2,-3 4 0,-7 2-2,-3 7-12,-6 1-84,-8 0-89,-7 1-27</inkml:trace>
  <inkml:trace contextRef="#ctx0" brushRef="#br0" timeOffset="203957.4056">11283 8348 366,'0'0'140,"0"0"-30,0 0-25,0 0-18,0 0-29,0 0-30,24-39-1,-5 39-2,1 0-2,2 14-6,-1 7 1,-6 4 2,-5 5 4,-8 4-4,-2 3 0,-3 1 0,-15-4-14,-1-5-6,2-5-9,1-7 12,4-5 7,6-8 4,4-2 6,2-2 2,0 0 3,2 0 2,19-9-6,10-5 7,9-2 14,5-2-20,4-2 0,2 0 3,-2 2-5,-1 5-5,-6 3-51,-3 1-104,-11 7 60,-6 0-192</inkml:trace>
  <inkml:trace contextRef="#ctx0" brushRef="#br0" timeOffset="206951.9645">14565 8360 138,'0'0'104,"0"0"-22,0 0 9,0 0 22,0 0-75,0 0 6,2-79-31,10 63 0,1 3 7,2 0-4,6 0 2,3 3 0,4 2-15,-1 7 2,0 1-5,-2 3-4,-1 16 4,-5 7 2,-3 5-2,-7 4 0,-4 4 1,-5 0 6,0-1-7,-4-3 0,-9-5 4,-1-3-4,-1-4 1,2-4 2,-2-4-2,7-5 2,4-3-3,2-4 0,2-3 5,0 0 0,0-3-1,2-19 1,10-9-1,9-6-5,4-7 1,5-3 0,0 2 0,-5 3 2,-4 6-2,-8 7 7,-7 9-5,-4 10 16,-2 7-1,0 3 1,0 0-14,0 3-4,0 22-12,-3 13 11,-7 9 2,-1 2 4,3-2-5,4-3 1,4-7 0,0-4 0,9-5-1,13-7-3,7-6-26,2-6-45,2-6-87,-2-3-160</inkml:trace>
  <inkml:trace contextRef="#ctx0" brushRef="#br0" timeOffset="211044.3174">17997 8341 43,'0'0'49,"0"0"3,0 0 23,0 0 2,0 0-15,0 0-13,0 0-9,40-63 0,-31 56-11,3 3-1,4-2-12,1 5 4,4 1-19,1 0 1,3 0 7,-3 3-7,1 10-2,-4 5 1,-5 5-1,-2 1 6,-8 4-6,-4 2 1,0 4 4,-8-2 2,-9 0 2,-4-3-7,2-3 1,-4-5 1,6-3 0,3-6-4,5-5 2,5-4 1,2-1-3,2-2 0,0 0 3,0-2 2,13-19 2,7-8-6,7-7 4,3-3-3,-2-2 1,0 6-1,-4-1 1,-2 4 26,-5 3-21,-4 8 7,-5 11-1,-5 5 1,-3 5 16,0 0-15,0 0-16,0 20-6,-8 7 6,0 6 0,2 2 2,1-1 0,4-2 0,-1-2-2,2-3 0,0-5-3,0-4 3,11-2-13,11-9-49,5-6-104,3-1-209</inkml:trace>
  <inkml:trace contextRef="#ctx0" brushRef="#br0" timeOffset="212109.3939">18866 8360 43,'0'0'56,"0"0"-4,0 0 20,0 0-20,0 0-8,0 0-4,39-6 5,-25 5-7,4 1-11,4 0 2,2 0-1,8 0-12,3 0-4,2 0 4,1 0-14,4 0 0,1 0 1,2 0 0,7 0 0,4 0-3,9 0 0,3-3 7,4 0-7,2 0 0,1 1-1,3-1 4,-2 2-6,0-2 6,-5 0-3,0-1 0,-2 2 4,-1-3-4,0 1 0,3-1 0,5 2 12,3 0 15,6 0-17,0 0-5,-4 0-2,4-3-3,-2-1 0,3-1 0,2 2 0,2 1 5,0 1-5,4 3 19,1-1-18,3 2 3,12 0-4,9 0 3,5 0 5,1 0-6,-7 0 2,-10 0-2,-7 3 0,-15 0-2,-16 0 1,-13 1-1,-21-1 4,-16-1-4,-12 0-9,-8-2-86,-1 0 9,-23 0-98</inkml:trace>
  <inkml:trace contextRef="#ctx0" brushRef="#br0" timeOffset="216562.1048">6133 11646 167,'0'0'53,"0"0"-44,0 0 17,0 0 45,85-23-7,-49 21-6,4-1-24,5 0-11,3-1-10,5 0-7,4-3-1,13 0 7,11-2-9,10 0 1,3 0 8,-3-1-11,-12 1-1,-6 4-2,-12 2-10,-10 3-21,-8 0-40,-7 0-10,-9 0-7,-11 0-50</inkml:trace>
  <inkml:trace contextRef="#ctx0" brushRef="#br0" timeOffset="217260.7914">7279 11214 208,'0'0'150,"0"0"-17,0 0-58,0 0-65,0 0-10,0 0-6,7 65 6,4-22 36,-1 6-4,0 0 8,-2 1-23,-5-2-5,0-1-5,0-2-6,-3 0 3,0 3-4,0 2 0,0-5 7,0-4-7,-3-9 0,0-6 3,0-5-2,1-7-2,2-7-57,0-7-107,0 0-123</inkml:trace>
  <inkml:trace contextRef="#ctx0" brushRef="#br0" timeOffset="218071.9886">7339 11140 155,'0'0'53,"0"0"-5,95-37 19,-47 26-34,5 1 1,1 2 5,1 3-6,-1 2-21,1 1-6,2-3 2,1-1-5,11-3 11,-2-2-13,-3 1 0,-4 1 3,-15 1-4,-14 5 0,-9 3-2,-9 0 2,-8 0 0,-2 0 0,-3 0 0,0 0 0,0 0 7,0 0 11,0 0 17,0 0 7,0 0-15,0 0-27,0 9 4,0 11-3,0 6-1,3 5 2,-3 8-2,3 7 3,3 6-2,-1 4 1,2 4 5,-3-1 28,2-4-17,0-1-5,0-2 0,3-3-10,2 3 1,1-1-2,1-2 1,1 0-2,0-7-1,-3-6 0,1-5 3,-2-3-1,-4-3-3,-1-4 1,-2-3 0,-3-1 2,1-5-2,-1-3 0,0-3 6,0-1-5,0-4 4,-4 4 2,-17-3-5,-9 3 1,-10 1 0,-14 0-3,-12 2 0,-13 1-27,-10-2 12,-4-1-1,1-1 0,4-2 14,1 1-20,4 2-10,3 5-5,5 0 8,7-1-2,9 2-77,9-2-120</inkml:trace>
  <inkml:trace contextRef="#ctx0" brushRef="#br0" timeOffset="218650.0823">7625 11262 273,'0'0'52,"0"0"-46,0 0 59,0 122 26,4-74-50,1-3 7,2-2-29,1-4-6,4-5-1,-2-1-9,2-2-3,0-6-14,-1 1-123,-4-7-84</inkml:trace>
  <inkml:trace contextRef="#ctx0" brushRef="#br0" timeOffset="219099.0921">7671 11592 260,'0'0'128,"0"0"-107,0 0-16,0 0 1,0 0 13,84-72-2,-55 58 30,0 2-25,-1 2 1,-2 0-18,-2 4-4,-5 2 1,-6-1 0,-4 2-2,-3-1 1,-3-3 0,-1-3 18,-2-3-6,0-2 23,0-2-5,0-1 2,0 1-10,-2 1 16,-2 3-14,-1 2 8,1 4-18,4 2 0,-3 3 3,3 2-9,0 7-9,0 18-18,15 11 18,-2 8 0,0 1 4,-2 0-4,0-3 4,-1-1-3,0 2 2,1 1-3,4 0-20,-3-3 12,2-7-48,0-7-54,-1-9-92,-5-7-146</inkml:trace>
  <inkml:trace contextRef="#ctx0" brushRef="#br0" timeOffset="220281.997">8341 11499 59,'0'0'34,"0"0"-8,0 0 27,0 0-11,0 0-6,0 0-6,0-20-18,0 15-2,3 2 3,9-2 21,1-2-9,4 3-8,8-3 7,2 1-10,6 1 4,3 0-6,4 2-8,-1 2 24,1 1-12,-1-1-7,2 1 0,0-2 1,-1 1-4,5-1-3,6-1-2,5-2 2,9-2 1,9-3 10,4 0 2,5-1-11,4 1 0,-8-1-5,1 3 3,-8-2 1,-6 5-4,-8-1 0,-6 2 0,-6 3 2,-7 1-2,-3-2-1,0-1-37,-2 0-6,-4-1-31,-8-1-21,-8 5-19,-11 0-18</inkml:trace>
  <inkml:trace contextRef="#ctx0" brushRef="#br0" timeOffset="222761.4337">10015 11282 5,'0'0'43,"0"0"-3,0 0-12,0 0-8,0 0-17,0 0 8,13 1 49,1-1-16,2 0-6,2 0 13,3 0-9,1 0-3,1 0-1,7 0-6,-2 0-10,3-1 2,2-1-11,0 1 6,0 1-16,8 0 11,1 0-11,3 0-1,3-3-1,2 1 0,3-2 0,5-4 3,5 1 1,5-4 24,2 1-25,1 0-2,-4 3 10,-6 1-9,-4 1-2,-7 2-1,-3 0 2,-3 2-1,-2 0-1,-3-1 0,2-1 2,0-2 0,-2-1-1,4 1-1,-1-5 0,-2 3 0,3 0 0,-2 0 0,-1 1-2,1 1 2,0-2-5,-2 0-7,1-1 2,-4 2 4,-2 0 1,0 0 5,2 0-3,2 2 2,2-2 1,3 0 0,5-2 0,0-1 0,2 0 0,-2 0 1,1 0-2,-5 2 1,-3 0 0,-5 3 0,-3 2 1,-2 1-1,-4 1 0,3 0-1,0 0-2,-2 0 6,0-2-3,-1 1 0,-3-1 0,2 1-1,-3-2 4,1 0-3,0 0 2,2 0-2,2 0 0,2 0-3,4 0 3,2 0-1,1 1 1,0 1 0,-2 1 2,-1 0-2,-3 0 0,-2 0 0,-1 0 0,0 0-3,4 0 3,4 0 0,1 0 2,9 0-1,0 0 1,5 0-2,0 0 0,-3 0-1,-1 0 1,-5 0 0,-5 0 3,-4 3-3,-3 2 0,-3-1 0,0 0 0,-4-1 1,3 0-1,-7 1 0,1-2 2,-5 1-1,-4-1 0,-6-1-1,-2 1 0,-3-2-1,0 1-7,0 1-11,0-1-36,-11 1-41,-2 1-87,1-1 52</inkml:trace>
  <inkml:trace contextRef="#ctx0" brushRef="#br0" timeOffset="224115.1292">9567 10176 188,'0'0'143,"0"0"-72,0 0-31,0 0-40,0 0 7,0 0 6,35 103 26,-25-59-4,3 1-10,-2 0-12,0-3 10,-1 2-16,-4-2-5,-3 0 2,-3 0-4,0 1-63,0-1-125,0-3-57,0-1 169</inkml:trace>
  <inkml:trace contextRef="#ctx0" brushRef="#br0" timeOffset="224740.0975">10137 10243 309,'0'0'25,"0"0"-1,0 0 33,-79 15 26,61 9-49,3 6-5,-1 8-15,4 9 1,0 5 8,5 1-19,5-6-3,2-7-1,2-9-3,18-9-3,7-7 6,2-8 0,2-7 0,2 0 1,-6-4 0,1-15 9,-1-7-7,-6-4 1,-6-6-4,-5 0 2,-8-2 12,-2 5-14,0 3 23,-9 1 19,-5 5-22,-3 0-12,-3 3-8,5 3-19,2 4-84,-2 2-121,9 3-166</inkml:trace>
  <inkml:trace contextRef="#ctx0" brushRef="#br0" timeOffset="225219.8429">10325 10159 214,'0'0'164,"0"0"-70,0 0-55,0 0-31,0 0-8,0 0 0,48 27 7,-18-12-5,3 0 1,1-3 6,3 0-7,-1-1 3,-6 1-5,-5-2 2,-7 1-3,-7-2 2,-4 2-2,-4-3 2,1 3-1,-4 2 10,0 1-2,0 4 5,-2 0 18,-12 5-4,-5 6-15,-2 3-2,-6 7-10,2 1 7,-2-1-7,2-2-8,2 0-35,1-3-78,-2-4-173</inkml:trace>
  <inkml:trace contextRef="#ctx0" brushRef="#br0" timeOffset="225579.2004">10834 10356 42,'0'0'511,"0"0"-498,0 0-3,0 0-14,0 0 5,0 0-1,73 0 9,-44 0-4,-3 0 2,1 0-5,-2 0 6,0 0-1,-3 0-4,2-2-3,-4-5 0,-1 1-53,-5 0-116,-5 2-122</inkml:trace>
  <inkml:trace contextRef="#ctx0" brushRef="#br0" timeOffset="228042.8626">11604 10039 273,'0'0'123,"0"0"-20,0 0-32,0 0-67,0 0 4,0 0-8,0 87 28,0-43 7,0-2-6,1 0-14,1-3-2,-2-3-7,0 0-4,0 2 0,0 1-2,0 3-50,0 0-73,0-3-129,0-5 182,0-12-43</inkml:trace>
  <inkml:trace contextRef="#ctx0" brushRef="#br0" timeOffset="228523.1107">11907 10104 138,'0'0'219,"0"0"-98,0 0-33,0 0 2,0 0-50,0 0-36,0 20-4,0 3-3,6 6 3,-2 4 3,-1-2 3,0-1 4,0-1-7,-1-5-3,1-3 6,2-1-6,0-1-8,1-4-78,-1-3-91,1-4-80</inkml:trace>
  <inkml:trace contextRef="#ctx0" brushRef="#br0" timeOffset="229023.0905">12193 9987 363,'0'0'133,"0"0"-47,0 0-4,0 0-58,0 0-24,0 0-11,66 29 11,-32-9 9,2 1-9,1-2 0,-4-1 1,-6 1 0,-2-5 0,-2 1-1,-4-2 1,-4-1 3,0-1-4,-3 0 0,-3-1 0,0-2 0,-6 3 0,-3 1-2,0 1 4,0 5 3,-9 3 3,-12 4 1,-6 3 2,-6 5-8,-3 3-3,-4 4 2,-2 3 0,-5 4-4,-7-1-35,-6-1-185</inkml:trace>
  <inkml:trace contextRef="#ctx0" brushRef="#br0" timeOffset="230252.7955">9711 10927 93,'0'0'56,"0"0"-35,0 0 32,0 0-6,0 0-11,0 0-10,31 1 8,-13-2-5,4-4-10,4 2-1,8 0 19,2-2-19,7 0-5,5-3-1,6-2-6,11-3-4,4 0 2,2-1-3,8 1 16,4 1-5,6 0 3,5-1 1,2 0-8,6-3-6,1-1 2,5-2-3,1-2 5,-4-2-4,-6 0-2,-7 5 2,-8 0 1,-5 3-3,0 1 0,-1 1 0,7 1 2,1-2-2,0 1 0,-3-1 1,-6 2-1,-6 2 0,-7 2 0,-9 2 1,-3 2-5,-7 0 2,-6 0-21,-5 1-6,-7 0-6,-9 2 10,-8 1-9,-7 0-63,-3 0-53,0 0-7</inkml:trace>
  <inkml:trace contextRef="#ctx0" brushRef="#br0" timeOffset="231049.6299">10964 10875 39,'0'0'135,"0"0"-85,0 0 21,0 0 38,0 0-13,0 0-45,7-10-39,-5 16-12,1 18-2,4 9 2,-1 6 4,-1 2 8,1-1-6,-2-5 3,3-3-5,1-4-1,-2-5 5,2-4-8,-1-4 2,0-4-3,-2-3 2,-2-4 1,-3-3 0,0-1-1,0 0 27,0 0 52,0 0-13,-9-4-40,-9-5-24,-4-2-3,-4-1 0,-5 1 2,-6 1-4,2 1 1,3 2-19,3-1-26,11 3-53,5-5-27,7 1-137</inkml:trace>
  <inkml:trace contextRef="#ctx0" brushRef="#br0" timeOffset="231403.8876">11034 10859 205,'0'0'38,"0"0"-20,0 0 67,0 0-27,106-39 12,-73 33-9,7 0 17,6 0-34,4-2-30,3 1-7,2-1-7,-2 2 1,-1 0-1,-3 1-29,-7 2 14,-5 3-61,-8 0-81,-13 0-14,-13 7-54</inkml:trace>
  <inkml:trace contextRef="#ctx0" brushRef="#br0" timeOffset="231935.1098">11180 10953 339,'0'0'121,"0"0"-96,0 0 44,0 0-6,0 0-17,72-79-15,-48 77-6,-2 2-6,0 0-19,-8 16 0,-5 7 0,-6 5 3,-3 3 0,0 2 5,0-3-7,-11-2 9,-1-6-10,-1-2 0,1-5-1,3-5 1,3-2 0,3-5-1,3-3 3,0 0-4,0 0-9,6 0 2,15-6 9,9-8 3,7-4 5,2 0-2,0 1-4,-8 1 0,2 4-2,-5 1 0,-4 4-9,0 2-69,-2 2-61,1 2-1,-7 1-206</inkml:trace>
  <inkml:trace contextRef="#ctx0" brushRef="#br0" timeOffset="234430.8834">14497 10773 164,'0'0'109,"0"0"7,0 0-2,0 0 4,0 0-66,0 0-31,0 0-21,-18 3-9,18 18 9,0 6 0,0 0 0,0-1 5,3-2-5,9-3 0,0-4 2,5-5 0,2-3-1,1-5-1,6-4 0,0 0 4,6-7-4,-2-15-34,-6-2-24,-5 1 21,-7 0 37,-3 5 2,-6 4 13,-2 5 15,1 6 34,-1 3-6,-1 0-36,2 7-22,-1 19-8,-1 15 7,0 7 2,0 6 4,-12 0-3,-5 1 0,-6-4-4,-5-3 7,1-7-3,3-7-2,-1-6 0,5-9 6,8-10-6,3-8 4,2-1 4,7-5 0,0-15-8,0-7-6,9-3 5,13-6-1,11-5 1,12-2-2,4-3-5,5 4-34,0 3-40,-4 3-121,-5 4-110</inkml:trace>
  <inkml:trace contextRef="#ctx0" brushRef="#br0" timeOffset="235566.8469">16448 10714 157,'0'0'149,"0"0"-54,0 0 0,0 0 18,0 0-35,0 0-58,0-18-20,0 38-8,0 8 8,0 7 8,5 0-3,1-2 0,5-3-1,5-4-3,1-4 6,2-5-7,1-6 0,1-6-3,3-5 4,0 0-1,1-9 0,2-12-9,-3-4 0,-6-3-11,-3 0 20,-6 2 5,-3 5-4,-2 6 6,-3 7 18,1 6-12,-2 2 20,0 2-33,0 21-10,0 10 10,0 11 1,0 4-1,-16 7 5,-8-2-3,-4 3 0,-2-5-2,0-3 0,4-5 3,4-9-3,4-8 0,8-9 0,2-10 5,4-7-1,2 0-2,2-9 4,0-15-5,0-6-1,12-3-6,10-5 4,3 2-12,1 1-2,6 2-38,1 4-52,2 3-69,-1 3-133</inkml:trace>
  <inkml:trace contextRef="#ctx0" brushRef="#br0" timeOffset="235941.8261">17035 10787 104,'0'0'118,"0"0"-28,0 0 5,0 0-32,0 0-61,0 0 42,58 0 5,-21 0-6,6 0-6,1 0-8,-1-2-19,0-3-5,-9 1-2,-5 1-6,-7 0-33,-7 2-54,-6-2-65,-2-2-77</inkml:trace>
  <inkml:trace contextRef="#ctx0" brushRef="#br0" timeOffset="236187.2225">17245 10657 243,'0'0'133,"0"0"3,0 0-17,0 0-111,0 0-5,0 0 1,-27 91 24,26-60-14,-1-1-13,2-1 6,0-3-4,0-2-3,0-5 0,5-1-57,4-6-54,1-3-101,-3-3-71</inkml:trace>
  <inkml:trace contextRef="#ctx0" brushRef="#br0" timeOffset="236765.3138">17311 10433 370,'0'0'63,"0"0"7,0 0-55,-93-31-7,60 31 1,0 4-9,-1 20 5,3 9 7,5 11 9,4 10 3,9 5-6,5 2-8,8 1 6,0-2-14,0-1 11,3-5 5,11-4-12,6-11 10,7-7-13,11-7 0,7-8 11,7-10-6,4-6 6,1-1 9,-3-7-21,-4-12 10,-5-9-12,-9-3 0,-6-5 16,-9-3-11,-8-2 15,-5-1-6,-7-5-14,-1 1 3,0-6-3,-6-1-7,-12 4-10,2 4-38,-5 11 0,0 11-33,0 12-27,-4 11-89</inkml:trace>
  <inkml:trace contextRef="#ctx0" brushRef="#br0" timeOffset="237933.0274">17781 10862 238,'0'0'100,"0"0"-100,0 0 0,0 0 11,0 0 42,0 0 10,26 6-2,-12-7-12,-2-10-17,0-4 3,1-5-21,2-5 2,1-5-11,-2-3-3,1-4 6,-8 0-8,-2-2 0,-4-1 0,-1 3 0,0 2 0,0 7 0,0 5 3,-3 7-3,0 6 7,0 6 3,3 4 27,0 0-31,0 18-6,0 24-5,0 15 5,0 8 10,0 4-9,0-1 12,2 1 7,-1 1-12,2-3 11,-3 0-10,0-1-8,0-6 6,0-5-5,0-4 10,0-9-2,0-8-10,0-7 3,0-7-3,0-8 0,0-6 3,0-5-3,0-1 0,0 0 1,0-12-1,0-11 0,0-5-8,3-2-14,-3 0 18,0 1-1,0 2-2,0 5 7,-10 4 0,1 1 1,0 2-1,6 0 0,3 0-7,0-3 4,19-2-2,13 1-14,11-4-16,8 2-18,1-2-75,-3 1-128</inkml:trace>
  <inkml:trace contextRef="#ctx0" brushRef="#br0" timeOffset="238386.1292">18252 10434 194,'0'0'137,"0"0"-33,0 0-94,0 0 3,-57 116 48,38-55 28,5-1-11,6-3-38,6-5-9,2-6-9,4-4-20,14-6 1,8-5 0,1-3-2,4-7-1,3-6-24,1-8-22,0-5 25,3-2-149,-4-3-146</inkml:trace>
  <inkml:trace contextRef="#ctx0" brushRef="#br0" timeOffset="239011.0966">18369 10722 130,'0'0'108,"0"0"-28,0 0 29,0 0-58,33-87 34,-13 69-26,1 2-17,-3 8-9,-5 4-18,-4 4 2,0 2-17,0 21-3,-3 5 3,-4 8 4,-2-1 0,0-4 2,0-2-5,-3-8 5,-5-3-6,1-6 3,2-1 0,1-5-1,2-5 0,2 1-2,0-2 1,0 0 8,0-2-1,0-17-6,9-6-1,5-4-2,-1-6 2,0 3-3,-2 7 1,-3 8 1,-5 10-2,-3 5 2,0 2 4,0 2-4,0 16-14,0 9 14,-3 5 0,3-4 1,0-1-1,0-4 0,10-5 0,3-3-11,3-5-28,0-4-52,0-6-67,-3 0-52</inkml:trace>
  <inkml:trace contextRef="#ctx0" brushRef="#br0" timeOffset="239303.8594">18597 10379 389,'0'0'105,"0"0"-33,0 0-63,0 0-1,0 0 4,0 0 22,87 111 18,-60-61-18,-5 1-25,-6 3 3,-9-4-8,-5-4-2,-2 0 5,-6-4-3,-17 0-1,-3-2-3,-7-2-29,0-3-91,2-7-73,-1-5-103</inkml:trace>
  <inkml:trace contextRef="#ctx0" brushRef="#br0" timeOffset="240830.9292">19044 10680 132,'0'0'100,"0"0"-40,0 0 23,0 0-17,0 0-45,0 0-21,2-2-4,3 2-4,2 0 8,2 0 2,4 0-2,6 0 7,7 0 8,5 0 9,7 0 3,6-4-7,2-1 0,8 0-20,6 1 0,7-2 3,8 2-1,8-1 0,2 2-2,-2 2 0,0-1 0,-1 1 2,0-2 25,-1-2-1,-1-1-12,-7-1 8,-3-3-12,-1 3-8,4-2 8,7 1-9,3 1 34,-3 1-24,-8 1-7,-1 2-1,-1 3-3,4 0 3,8-1 15,3 1-18,1 0 1,-1 0 3,0 0 7,-4 0-4,-2 0-5,4 0-2,11 3 7,10-3-6,7 0 0,6 0-1,-4 0 1,-1-5-4,-6-1 3,-11-1 0,-12 2 2,-9 1-1,-8 1-1,-13 1 0,-9-1 2,-10 0-4,-6 2 2,-4 1 0,-6 0 3,-2 0-3,-3 0-1,-2 0 1,-3 0 0,-4 0 0,1 0 0,-4 0 0,1 0-1,-1 0 2,1 0-2,-1 0-8,-1 0-46,0 0-55,-16 0-131</inkml:trace>
  <inkml:trace contextRef="#ctx0" brushRef="#br0" timeOffset="423225.3779">1213 11544 48,'0'0'246,"0"0"-183,0 0-31,0 0-14,0 0-17,0 0 5,7 36 32,-1-12 21,0 6-29,3 8-1,3 7-10,0 6-9,0 3-3,1 3-5,1 2 0,-3 0-2,-3 4 1,-2-4 2,0-2 0,0-6-3,-2-6 0,-1-9-18,-1-7-45,1-8-57,-2-7-52</inkml:trace>
  <inkml:trace contextRef="#ctx0" brushRef="#br0" timeOffset="423722.2524">1578 11700 349,'0'0'47,"0"0"2,0 0 21,0 0-24,0 0-46,0 0-1,-55 107 1,49-59 10,3 1-10,3-6 2,0-2-4,0-8 2,19-3 0,-2-4 0,10-7-5,-2-4 1,3-7-5,2-8 9,0 0-1,0-5 2,-5-13 9,-2-3-9,-7-3 3,-1-8 6,-3-2 3,-5-5 12,-4-2-2,-3 2-22,0 1 10,-13 7-5,-11 4 1,-1 2-4,-4 3-3,1 4-115,8 3-203</inkml:trace>
  <inkml:trace contextRef="#ctx0" brushRef="#br0" timeOffset="424253.4715">1790 11580 78,'0'0'312,"0"0"-312,0 0-38,0 0 38,0 0 0,0 0 6,82 20-2,-57-13 21,1-1-3,1 2-5,-2-1 9,2 1-6,3 0 2,1-2-9,3 1-4,-2-1 1,-7-1-8,-3 5 1,-7 0-3,-3 4 3,-9 2-2,0 5 3,-3 3 4,0 4 10,-6 1 18,-7 2-1,-4 4-9,-5-1-17,-2 3-2,-1 0-1,0-3-6,0 0 0,3-1-12,3 0-116,4-6-145</inkml:trace>
  <inkml:trace contextRef="#ctx0" brushRef="#br0" timeOffset="425389.9334">2627 11910 101,'0'0'88,"0"0"-11,0 0-7,0 0-38,0 0-15,0 0-6,0-2-9,0 2 4,0 0-6,3 0 2,7 0 0,4-1-1,2-2 3,4 1 0,2 0 3,2 2 16,1-1-3,8-1 8,3-1 2,7-2-11,6-5-14,3 0-1,-4-1-3,0 3 4,-3-2-5,2 3 0,6-4 0,5-1 0,6-1 0,6-3 0,2 0 2,-2-2 0,3 1-2,-9 1 0,-3 4 0,-11 1 2,-7 4-1,-7 1-1,-8 3 0,-4 0 0,-9 3 0,-6 0 0,-2 0-3,-1 0-9,-6 0-52,6 0-31,-4-7-97</inkml:trace>
  <inkml:trace contextRef="#ctx0" brushRef="#br0" timeOffset="426327.3864">3982 11362 131,'0'0'100,"0"0"-54,0 0 35,0 0 13,0 0-40,0 0-21,0-17-33,0 20-3,3 21 3,7 12 13,-1 9 33,-3 8-4,0 2-35,1-3 6,1 0-5,-2 1-1,0 0-4,0-4 0,-2-5-3,-1-3 2,-3-7 0,0 0-4,0-6-9,0-2-63,0-6-41,0-5-19,0-7-28,0-3-19</inkml:trace>
  <inkml:trace contextRef="#ctx0" brushRef="#br0" timeOffset="427526.8684">3986 11264 255,'0'0'135,"0"0"-117,0 0-16,0 0 5,0 0 2,84-47 2,-47 38 5,9 1-1,4 0 6,5 0 1,3 2-7,-3 2 7,6 2-16,6-1 5,11-3-10,6 0 1,2-3 6,-1 3-7,-13 3-1,-11 3-1,-12 0 1,-12 1-7,-7 8-4,-8 2-7,-8-2 7,-2-3-4,-6-2 13,-5-1-4,1-3 6,-2 2 3,0-2 7,0 0 31,0 0 23,0 0-24,0 0-17,0 0-4,0 0-10,0 0-3,0 0-6,0 4-6,0 6 5,0 5-3,0 6 4,0 4 0,1 4 1,2 4-1,2 1 0,-1 10 0,1 3 1,2 2 4,1 4 1,-2-3 9,0-1-11,1 1 4,-1 0-8,0-3 2,3-4-1,-1-5-1,0-5 0,0-6 1,-2-5 0,-3-4-1,0-4 0,0-3 2,-3-4-1,4-1-1,-4-1-1,0-4 1,0 1 5,0-2-5,0 0 0,0 0 0,0 0 14,0 0-14,0 0 12,0 0 26,-4 2-29,-7 1-6,-1-1-3,-1 3 2,1-2 0,1-2 0,3-1-1,0 0 6,1 0-6,-5 0 3,-2 0-4,-5 0 0,-4 0 0,-12 0 0,-4 5-3,-12 5 2,-6 4-1,-8 4-9,-5 2 8,1 1-7,-1-3 3,9 0 1,4-4 0,7-6 0,6 1-2,7-4 6,4-2-4,6-1 6,3-1 2,4-1-2,0 0-7,1 1-10,-2 1 5,9-1 0,1 1-46,4-1-9,6-1-7,-1 0-44,-1 0-36,3 0-29</inkml:trace>
  <inkml:trace contextRef="#ctx0" brushRef="#br0" timeOffset="428272.7251">4076 11917 10,'0'0'62,"0"0"-40,0 0-3,0 0 0,0 0-1,0 0 38,-8 14 11,8-2-26,0 6-2,0 3-21,0 3 0,6 3-3,6-1-3,-3-1-6,0 0 11,0-2-15,-2-3 5,1-2-7,-1-3 0,5-1 1,2-6-1,2-1 0,5-6-3,6-1-7,6 0-35,4-16-57,6-7-65</inkml:trace>
  <inkml:trace contextRef="#ctx0" brushRef="#br0" timeOffset="428788.3223">4744 11443 388,'0'0'104,"0"0"-76,0 0 1,0 0-16,0 0 0,0 0 21,-24 110 6,6-66-5,-3 3-8,-7 5-19,3-3 5,-5 0-13,2-4 4,3-6-4,2-6-54,5-3-74,4-7-101,3-2-85</inkml:trace>
  <inkml:trace contextRef="#ctx0" brushRef="#br0" timeOffset="429132.0555">4507 11500 245,'0'0'137,"0"0"-131,0 0 4,0 0-10,0 0 50,79 83-11,-57-53-8,-1 0 13,-3 2-24,-1-2 13,0-1-25,1-3 3,0-2-11,3 1-2,1-1-21,-2-3-37,-1-3 60,-2-4-61,-4-7-84,-4-4-43</inkml:trace>
  <inkml:trace contextRef="#ctx0" brushRef="#br0" timeOffset="430424.7635">5145 11657 30,'0'0'39,"0"0"-26,0 0 4,0 0 1,0 0-12,0 0 13,24 0 30,-12 0 34,4 0-23,1 0-12,5 0-41,2-2 1,1 1-4,1-3-4,1 4 6,0 0-6,-2 0-1,2 0 1,1 0 0,2 0 1,0 0 0,-2 0 1,0 0-3,-3 0 1,0 0-2,-1 0 1,-1 0-26,3 0-1,1 0 23,8-3 5,1 0 1,2-2-1,-1-1 0,-1-2 0,-3 1 3,-2 0-3,-4 1 2,-5 2-1,-3 0 3,-5 0-3,4 1 1,-5 0 2,5 0 1,-1-1-3,2-1 3,5-1 10,-3-2-10,6-2-3,-2 0 0,2-1 5,-9 2-7,0 3 2,-9 1 19,-5 4-12,-1 1 5,0-1 0,3-1-12,0-1 7,2 0-9,0 2 4,-2-3-4,2 3 1,-2 1-2,0-2 1,1 2 0,-1 0-3,2 0 2,-2 0-4,2 0-3,-2 0 4,-1 0-42,1 0-9,2 2-16,-5-2-52</inkml:trace>
  <inkml:trace contextRef="#ctx0" brushRef="#br0" timeOffset="431202.3786">6136 11600 211,'0'0'75,"0"0"-37,0 0-38,0 0 0,0 0 3,0 0 35,43-3 6,-26 3 3,-3 0-22,0 0-14,2 0 3,-1 0-13,0 0 5,-3 0-3,2 0-3,-1 0 3,-4 0-3,0 0-11,-5 0-14,-2 0-6,-2 0 26,0 0 5,0 0 0,-7 0 1,-7 0-2,2-5-5,-4-1-11,-2 0-18,4-2 12,2 2 12,1 1 11,3 1 1,2 3 3,6-1-2,-2 2-4,2 0-14,0 0-33,0 0 27,8 0 18,3 0 3,3 0 1,3 0 0,4 0 0,1 0 1,-1 0 1,0 0-2,-5 0-3,-1 2 2,-3-1-21,-3 4 7,-3-2 1,-3 0-2,2 1 5,-4-1-23,-1 1-36,0-3-15</inkml:trace>
  <inkml:trace contextRef="#ctx0" brushRef="#br0" timeOffset="479549.5388">15604 9017 164,'0'0'97,"0"0"-7,0 0-1,0 0-30,0 0-33,0 0 5,-45-13-19,39 26-8,0 10-1,3 12-2,3 10 8,0 12 2,0 9-8,3-1 5,12 0-8,3-8 0,3-10-3,3-9 3,4-8-1,2-6-1,1-9-6,4-6 8,2-4 0,5-5 0,-1 0 4,1-14-2,-5-7-2,-5-3 7,-7-6-6,-2-6 9,-3-5 4,0-4 6,-4-5 3,-1-2-15,-7-3 9,-4 1-4,-1 3-8,-3 1 8,0 5-12,0 8-1,0 6 5,-9 10-5,1 11 0,0 8-25,0 2-73,4 7-92,1 14-95</inkml:trace>
  <inkml:trace contextRef="#ctx0" brushRef="#br0" timeOffset="480748.6919">16360 9494 219,'0'0'89,"0"0"-83,0 0-6,0 0 0,0 0 32,0 0 20,15 36-13,-7-29-13,1 1-7,2-2-5,0-3-9,1-1 2,4-2 10,2 0-6,2-7 0,-1-9-6,-1-3-4,-3-6 7,-6-5-6,-2-3 2,-4-5 6,1-4-6,-4 0 11,2-3 4,-2 4 0,0 7 5,0 5 6,0 9-11,-3 10 4,-1 4 7,2 4-3,2 2-10,-1 0-17,1 23-6,-2 21 3,2 19 3,0 14 2,0 4 1,0 3-2,0-2-1,6-3 0,0-7 1,0-5-1,2-7-1,1-7-3,2-8 5,1-8-2,2-8 0,-1-9 1,-1-9-1,3-6-1,-3-5 2,3-2-5,-2-19 5,1-7-1,-7-5-7,-4-4-8,-3 0 7,-4 2-5,-17 1-11,-4 4 6,-2 6 12,0 4 5,-2 5 1,1 3 1,3 2-2,1-1 2,9 1 0,6-3 2,9 0 7,0-4-4,18-1-5,13-1 0,8-2-3,10-2 3,8 2 0,5 0 0,1 1 0,-3 3 0,-9 4-1,-7 2-84,-11 6-73,-9-2-152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15:16.8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4686 1341 84,'0'0'127,"0"0"-94,0 0 0,0 0-9,0 0 26,0 0 9,0 0 23,0 0-35,0-29-14,0 29-12,0 0-17,0 0-4,0 0-11,0 19-5,0 11 16,0 14 0,0 5 2,1 9 11,1-1-11,1 0 21,0-1-16,4-5-3,2-1 0,-1-5-4,2-1-1,-3-2 1,-2-3 3,1-1-3,-3-4-19,-3-4-30,0-6-17,0-9-56,0-12-20,0-3-87</inkml:trace>
  <inkml:trace contextRef="#ctx0" brushRef="#br0" timeOffset="791.3418">4671 1337 31,'0'0'108,"0"0"-49,0 0-26,0 0 0,0 0 5,0 0 0,0-12-12,0 12 0,0 0-20,0 0-6,0 6-13,12 15 13,7 9 6,2 8 11,3 4-2,6 3 7,-2 0-9,2 2 2,0-3 11,-2-2 0,-1-2-9,0-3-11,-3-4 2,4-3-1,-4-6-5,3-6 1,-8-5-1,1-3 0,-4-6 2,-4-2-4,1-2 0,-2 0 16,-2 0-13,-3 0 15,-2-10 29,-1-1-17,-3-5 1,0-2 3,0-3-25,-10-3 14,-1-3-14,4-1-7,-2-4 0,3-4 0,0-5-2,3-4 0,3-2 0,-3 2-4,-2 4 4,-2 10 0,0 4-2,-1 3 0,-1 4-6,-1 2-15,7 3 6,0 1-10,3 6-25,0-3-59,0 6-86,9 4 26,4 1 19</inkml:trace>
  <inkml:trace contextRef="#ctx0" brushRef="#br0" timeOffset="2206.9364">5654 1633 91,'0'0'106,"0"0"-33,0 0-24,0 0-13,0 0 4,0 0-16,-43-47-6,29 42 4,0 3-21,-6 2-1,-1 0 3,-3 0 1,1 9-4,0 7-5,1 5 5,-1 3-3,2 1 2,2 2-1,7-1 0,3-4 0,9-1-2,0-3-3,0-1 1,12-3-3,3-4 0,9-1 8,-2-6 2,8-1 2,-3-2-2,0 0-1,-2 0 3,-4-2 0,-1-8-3,-6-2 0,-3-2 5,2-1-2,-5-1 2,-2-2-3,-2 3 2,-4-1-4,0 4 2,0 0 3,0 3-4,0 3 4,0 1-3,0 0 5,0 0 33,0 2-13,0-1-27,0-2-6,5-1 2,8 2 1,2-1-1,0 4-1,-3 2 3,1 0-3,-1 3-10,3 15 2,-3 5 10,2 4 3,-1 2 4,-1-3-3,1 0 2,-1-5-3,2-3 0,2-4 0,-1-3-4,0-6 3,0 0 1,0-5 0,0 0 8,4 0-3,2-17-3,-3-5 10,3-5-12,-6-1-4,-5 4 2,-4 0 4,-3 5-2,-3 5 2,0 4 2,0 4 11,0 3 22,0 1-19,0 2 11,0 0-29,0 3-33,0 11 7,3 5 26,6 4 0,1-2 1,2 0-4,3-5 2,2 0 1,-1-7 0,1-2 0,-1-4 0,-1-3-2,0 0-5,-3-9-25,-3-9 17,-5-5 6,-4 1 0,0-2 4,0 1 5,-12 1 3,2 2 22,2 4 9,1 1-2,7 2-17,0 3-8,0 4-7,18 1-11,5 2 2,7 2 9,3-2-6,3 0 5,0 0-8,0 0-18,-2 3-89,-4 0-92</inkml:trace>
  <inkml:trace contextRef="#ctx0" brushRef="#br0" timeOffset="3363.124">6709 1829 270,'0'0'185,"0"0"-185,0 0-5,0 0 5,0 0-9,0 0 9,0 0 1,0 33 11,-13-9-3,-4 5-6,-1 4-3,-3-1-98,3-1-117</inkml:trace>
  <inkml:trace contextRef="#ctx0" brushRef="#br0" timeOffset="5086.7012">7380 1695 19,'0'0'75,"0"0"-71,0 0-4,0 0 25,0 0 15,0 0 17,23 0-7,-18 0-3,3 0-1,4-1-21,4-11 0,1-2-16,7-4-2,-2-3-3,-2 0-4,-3 1 6,-6 2-6,-8 8 9,1 2-3,-4 7 0,0 1 30,0 0-5,0 0-7,0 6-22,-10 12-4,2 3 0,1 5 2,2-1-2,4 1 1,1-2-4,0-3 0,0-1 5,9-5-8,3-2 5,4-4 2,1-4 1,5-5 4,6 0-1,4-2 0,-1-14 17,3-5-18,-5-5-2,-4-4 7,0-2-5,-5-4-1,-2-3-1,-5-5 0,-3-1 6,-2-3-4,-2-3-1,-6 0-1,0-1 1,0 4 2,0 5-3,0 5 3,-6 6-2,0 10 3,-3 5-2,2 8 43,2 6-6,2 1 9,2 2-30,1 0-18,-3 14-2,-2 21-14,-2 18 16,4 14 1,1 11 1,2 7 5,0-1-6,2 0 7,8-4 10,2-2 0,-1-3-15,0-4-2,3-3 3,1 0-1,0-4-3,1 3 0,-2 0 0,-1-5 1,-4-8 0,-3-8-1,-3-15 2,2-10-2,-4-9 0,2-10 0,-3-2 4,0-12 2,0-23-6,0-13-10,0-11-40,0-5 28,-9-3-7,0 7 26,-7 7 3,-1 13 0,1 10 10,2 10 17,8 7-15,6-1-4,0-2-8,26-6-10,23-2 1,15-2-1,8-2-38,-1 3-92,-10 4-110</inkml:trace>
  <inkml:trace contextRef="#ctx0" brushRef="#br0" timeOffset="5461.6898">7679 1326 579,'0'0'55,"0"0"-55,0 0-7,0 0-104,0 0-139,0 0-16</inkml:trace>
  <inkml:trace contextRef="#ctx0" brushRef="#br0" timeOffset="7472.7178">9421 1650 187,'0'0'17,"0"0"-17,0 0 0,0 0 2,0 0 4,87 3 32,-59-6 20,3-9-23,4-3-9,-4-3-18,5-4-4,-5-4 3,-6-3-7,-5 0-10,-7 3 8,-7 0 4,-4 3 3,-2 5 0,0 6 4,-2 3 26,-4 5 36,2 2-21,2 2-21,2 0-29,0 2-12,0 14 0,2 5 5,10 5 4,4-2-3,2-1 6,0 1 2,-1-2-2,-4 3 0,-6 0 3,-2 0-3,-5 1 7,0-5-7,-3-1-5,-9-4 1,-3-5-1,1-4 5,1-2 4,4-3-4,2-2 3,2 0 5,2 0 17,-1 0 29,4-2-30,0-7 0,12-6-24,9-3-2,10-2 2,5-3-1,4 1 1,0-5-6,2-3-19,-2-5-24,-1-4-19,-4-3-22,-4-3 26,-6-2 23,-6 0 31,-6 4 9,-9 2 2,-4 5 7,0 4 23,-1 7 26,-13 4 3,5 6 11,-1 7 17,5 3-27,1 5-22,1 0-39,0 23 0,-2 20-9,-2 14 9,2 9 1,1 2-1,1-2 16,0-3-11,-2-9-3,4-5 3,-1-9-4,2-7-1,0-6 0,0-7 1,0-10-2,0-3 1,0-7-26,0 0-15,0-5 9,6-18 12,2-10-10,1-4-10,1 1 39,1 2-1,-2 6 2,2 5 3,3 7-2,1 5 1,0 7 1,3 4-3,3 0-3,1 15-5,0 6 8,2 3 18,-1 1-15,-1 1 3,-1-2-4,-3-3 2,0-1 2,0-7-6,1-2 0,3-7-69,4-4-87,-2-3-183</inkml:trace>
  <inkml:trace contextRef="#ctx0" brushRef="#br0" timeOffset="8967.3913">10925 1499 17,'0'0'132,"0"0"-75,0 0 39,0 0-21,0 0-4,0 0-4,-33-66-30,17 57-1,1 3-29,-3 3-1,-3 3-5,-1 0-1,-5 8-2,-3 11-4,2 4 12,-1 3-9,4 0 3,7 2 0,3-4 0,8-3-4,7-4 4,0-4-14,0-3-6,12-2 14,4-3-3,4-4 9,3-1 0,7 0 3,5-16 11,-1-5-14,1-3-13,-7-1 12,-9 3-8,-7 5 9,-5 7 3,-7 4 2,0 4 63,0 2-22,0 0-10,0 0-36,0 12-11,-1 6 11,1 2 0,0-4-6,0-2 1,6-2-10,6-3 6,2-2 4,5-2 3,1-2 2,4-3 0,4 0-1,4-6-6,2-14 0,-1-2 2,0-3-3,-6-7 3,-4-2 5,-3-5 6,-2-7-6,-3-8 1,0-4-1,-5-3 0,-2-1 5,-5 4-4,-3 2 1,0 6 23,-5 6 17,-7 8-28,-4 9 10,4 11-12,1 6 8,-2 9-20,1 1-1,-1 30-3,-2 21 3,-3 18 1,4 8-2,5 4 0,9-3 2,0-1 0,3-7 0,17-13-4,5-11 2,7-8 0,2-9-8,3-11 9,3-8 1,1-10 0,1 0 7,-1-4-7,-5-14-11,-3-3 11,-6-3-10,-4-5 10,0-6 0,-2-4 2,-2-7-2,-2-9 0,-1-5-5,-2-4 5,-1-7-35,-3-3 35,-1-6 0,-4 6-3,-5 11 3,0 18-1,0 22 2,-3 15 43,-3 8-8,-5 12-17,-5 39-19,-1 25-6,-3 19 6,6 3-2,5-9 5,9-9-3,0-14 0,20-10-3,11-11 2,11-15-7,7-11-41,5-8-53,-6-9-67,-11-2-59</inkml:trace>
  <inkml:trace contextRef="#ctx0" brushRef="#br0" timeOffset="12034.269">13339 1175 137,'0'0'42,"0"0"-4,0 0 11,0 0-32,0 0 2,0 0 13,-89-64-15,72 61 15,-1 2-25,-1 1-7,1 0 4,-1 0-2,0 4-2,-1 10 5,-3 7-5,4 3 1,1 2-1,6 1 1,2 0-1,8-1 0,2-1 0,0-3 1,6-1-1,12-4 0,1-3-2,1-5 2,5-5 0,-1-4 0,0 0 0,3-1 31,-2-14-22,-1-3-2,-2-3-6,-5-2-1,-5 2 9,-3 1-8,-5 2 2,1 5-3,-5 2 4,1 5 1,-1 3-2,0 3 13,0 0 32,0 0-48,0 0-7,0 9-4,4 5 11,2 1 0,2-2-6,4-1-3,1-2 6,1-3 3,7-3 3,-2-4-2,2 0 0,4 0 4,2 0-5,0-8 2,0-5-2,-4 0-4,-3-4-13,-2 2 6,-4-1-5,-1-2-16,-3 1-45,-1 0-19,-4 2-82</inkml:trace>
  <inkml:trace contextRef="#ctx0" brushRef="#br0" timeOffset="12565.4923">13714 874 254,'0'0'51,"0"0"-24,0 0-23,0 0-4,0 0-2,0 0 2,-16 124 63,9-62 18,-3 4-19,-1 1-3,2-1-23,0-2-14,3-2-4,5-8-7,1-5-5,0-6-5,0-4-1,4-1 2,7 0-2,-1-1 0,1 1 4,-4-3-4,2-6 0,-3-6 0,2-8-64,5-9-32,2-6-87,3-6-48</inkml:trace>
  <inkml:trace contextRef="#ctx0" brushRef="#br0" timeOffset="12997.3685">13757 1125 175,'0'0'156,"0"0"-79,0 0-39,0 0-35,0 0-3,0 0 0,77-4 14,-54 18-3,-3 1-2,-4 2-3,-3 1-6,-7 3 0,-6 0 3,0 2 3,-12 1 12,-9-3-13,-6-1-5,-1-4-6,1-4-17,5-4 13,4-7 1,3-1 6,4 0 3,4 0 0,0-3-4,5-5-2,2 1-19,0-1-9,13 1-47,9 0 11,1-1-31,0 2-42</inkml:trace>
  <inkml:trace contextRef="#ctx0" brushRef="#br0" timeOffset="13506.623">14092 890 343,'0'0'158,"0"0"-70,0 0-27,0 0-60,0 0-1,0 0-20,0 80 20,0-26 3,0 3 13,0 2 15,0 3-15,0-5-2,0 0 6,0-4-14,3-7-2,0-2-3,2-5 1,-4-3 1,2-4-3,-1-5 1,-2-5-1,0-2-7,0-8-37,0-6-78,0-6-130</inkml:trace>
  <inkml:trace contextRef="#ctx0" brushRef="#br0" timeOffset="15053.3184">14115 1188 439,'0'0'39,"0"0"27,0 0-54,0-84-8,12 67 2,1 3 8,3 4 29,4 4-36,5 3-5,1 3-2,2 0 0,-6 9-4,-2 8 4,-4 4-3,-11 3 1,-5 3 2,0 5-10,-21-1 5,-6 0-18,-6-3-9,7-7 7,4-8 0,3-6 23,7-7 0,0 0 2,3 0 6,2-10-5,4 0 2,1 1 10,2-1 14,0 0-10,5 3-17,11-1-10,7 2 8,3 2-1,4-1 3,3-1-2,3 0 4,0-4 1,4-2-3,-1-5 0,-3-3 2,-4-2 0,-3-4-1,-6-4-1,-6-3 0,-2-6 11,-6-5-9,-3-4 0,1-3 6,-2 1-4,-2 8 23,-2 7 6,-1 10-21,0 8 11,0 9-16,0 4 8,-3 4 4,0 0-5,-2 12-14,-2 23-10,0 19 7,1 14-1,3 6 4,3-2 0,0-7 0,4-10 0,4-8 2,-1-6-2,2-9 0,0-4 1,-1-5-1,1-8-3,4-5 1,1-6-29,5-4-48,8 0 11,4 0 49,2 0 13,-3-4 3,-12 0-23,-5 1 20,-4 0 6,-3 1 0,0-1 0,-2 0 0,-1 1 0,-1 1 0,-1 1 0,1-2 3,1 1 0,0-2 5,1-1-2,0-1-5,0 0 7,-1 1-4,-2 0 9,1-3 21,-1-2-8,1 0-5,-2 0 22,0 0-28,1 5 24,-1-1-24,0 4 1,0-1 4,0 2-12,0 0-5,0 0 0,0 0 0,0 0 2,0 0-4,0 0-1,0-1 7,0-1-7,0 1 2,0-1-2,0 2 0,0 0 3,0 0-3,0 0-3,0 0 3,0 0-3,0 0 3,0 0 0,0 0 1,0 0 1,0 0-2,0 0-1,0 0 1,0 0-6,0 0-1,0 14-15,0 4 14,0 3 3,2-2 5,2-1 0,1-1 0,2-5 0,5-2 0,3-5-3,3-2-2,3-3-12,0 0-8,7-3-4,5-12-19,1-6 41,2-3-31,-7-5-106,-6-1 86,-5 0 58,-7 4 1,-7 5 27,-2 11 52,-2 5 6,0 5 35,0 0-78,0 11-41,0 19-1,-8 17-2,-3 10 2,0 3 3,0 3 19,2-1-3,3 0-20,-1-1 1,5 2 3,-1 1-2,-3-2-2,-3-6 1,-5-10 4,-2-11-5,-1-13 3,5-11-2,-2-8 11,7-3-8,2-10 3,4-15-3,1-8 2,10-9 7,20-6-13,15-3-1,6-4-8,5 1 8,-2 6-35,-6 1-43,-7 6-90,-8 4-147</inkml:trace>
  <inkml:trace contextRef="#ctx0" brushRef="#br0" timeOffset="16657.1289">17187 953 314,'0'0'81,"0"0"15,0 0-2,0 0-34,0 0-11,0 0-27,0 0-22,-9 3-4,9 36 4,0 10 9,0 5-7,0-2 5,0 1-7,0-5 2,0-1 0,0-6-2,0-5 0,0-6-2,0-4-80,0-8-74,0-10-144</inkml:trace>
  <inkml:trace contextRef="#ctx0" brushRef="#br0" timeOffset="17188.3504">17168 992 136,'0'0'102,"22"-111"-52,3 63-6,2 10-7,-2 13 8,-5 8 3,-1 9-29,-4 8 3,0 0-22,4 28-5,-1 8 5,0 12 69,-1 3-42,-1-2-4,-4-3-12,0-8-10,-5-7 5,-1-2-4,-4-7-1,-2-2-1,0-5 0,0-3 6,0-6-1,0-3-5,0-3-21,0 0 21,0-8-3,1-16-5,7-12 1,6-10-4,5-6-2,4 1 1,0 5 0,-5 8 9,-2 10 3,-5 10 2,-1 4 3,-1 7 22,-2 3-17,4 4-10,1 0 0,4 18-9,1 17 8,-4 9 2,-4 5 13,-5 1 1,-4-3 3,0-4-10,0-4 2,-6-3-9,-4-1 6,4-3-5,2-4-2,2-2 0,2-7-79,0-5-84,0-8-89</inkml:trace>
  <inkml:trace contextRef="#ctx0" brushRef="#br0" timeOffset="17500.8328">17941 850 320,'0'0'101,"0"0"-81,0 0-20,0 0-2,0 93 2,0-41 77,0 1-17,-1-3-22,-5-4-23,2-5-8,1-5 2,0-1-9,1-7 1,2-4-2,0-6-2,0-5-76,0-9-37,0-4-103</inkml:trace>
  <inkml:trace contextRef="#ctx0" brushRef="#br0" timeOffset="17760.3524">17985 800 217,'0'0'94,"0"0"-10,0 0-25,0 0-37,4-77-5,20 70-14,5 2 3,5 5-5,2 0-1,-2 0 0,-1 0-1,-5 9 4,-1-2-3,-3 4 0,-6 1-7,0 0-70,-9-1-128</inkml:trace>
  <inkml:trace contextRef="#ctx0" brushRef="#br0" timeOffset="17989.1439">17940 1071 119,'0'0'34,"0"0"-33,0 0 4,0 0 25,0 0 33,0 0-6,59 31 18,-16-31-33,2 0-20,2-1-10,-7-4-12,-10 5-11,-11 0-152,-9 0-81</inkml:trace>
  <inkml:trace contextRef="#ctx0" brushRef="#br0" timeOffset="18226.5579">17912 1428 87,'0'0'49,"0"0"-49,0 0 0,0 0 32,0 0 47,0 0 0,57 16-5,-23-16-25,6 0-19,4 0-14,3 0-9,-5 0-7,-6 0-1,-6-5-131,-8-1-143</inkml:trace>
  <inkml:trace contextRef="#ctx0" brushRef="#br0" timeOffset="19629.6374">18704 794 148,'0'0'78,"0"0"-57,0 0-16,0 0 23,0 0 39,-42 87 8,30-50-30,0 7-7,2 2 5,-2-2-17,2 0 4,1 0-7,-1 0-18,0 0-2,3-3 0,1-3-3,4-8-2,1-6-35,1-7-7,0-8-46,1-6-80,10-3-28</inkml:trace>
  <inkml:trace contextRef="#ctx0" brushRef="#br0" timeOffset="19957.733">18701 753 198,'0'0'95,"0"0"-25,0 0-42,0 0-28,0 0 5,0 0 20,36 87 47,-27-30 15,-5 7-24,2-5-24,2-7-17,2-3-10,1-9-3,2 1-4,0-5-5,-2-3 1,1-5 1,-6-5 1,-2-5-3,1-6-3,-2-3-9,1-4-35,-1-2-61,0-3-61,1 0 23,-4-12-52</inkml:trace>
  <inkml:trace contextRef="#ctx0" brushRef="#br0" timeOffset="20160.8498">18562 1131 189,'0'0'52,"0"0"-22,0 0-28,0 0 2,0 0-4,88-51 0,-58 51-4,-3 0 4,5 0-67,-4 4-104</inkml:trace>
  <inkml:trace contextRef="#ctx0" brushRef="#br0" timeOffset="20873.9653">19347 916 286,'0'0'96,"0"0"-26,5-80-53,-5 59-3,-15 3 15,-8 5-9,-3 6-8,-4 7-11,-3 0-1,-2 6 0,3 12 2,2 8 2,6 4-4,7 5 0,10 4-9,4 3 9,3 1-3,10 1-2,19-3-3,7-5 6,10-3 2,5-4 0,-1-4 1,-8-1 0,-12-3-1,-15-4-7,-11-1-13,-4 0 0,-8-3 20,-19 0 1,-5 0 20,-3-6-9,0-2 20,2-5-19,0 0-6,4 0-5,0 0-2,6 0-15,1-2-30,3 2-70,7-1-130</inkml:trace>
  <inkml:trace contextRef="#ctx0" brushRef="#br0" timeOffset="21389.5667">19505 928 255,'0'0'59,"0"0"-3,0 0 3,0 0-46,0 0-5,0 0-8,-34 75 5,34-26 26,0 1 10,0-3-1,6-3-3,10-7-12,6-4-25,1-7 8,6-7-8,0-5 0,3-6-1,1-8 7,2 0 0,-2 0-6,-2-11 3,-3-9 12,-5-5-11,-2-5 5,-3-3-3,-3-3-3,-5-4 9,2 0-12,-6-5 0,-3 0 10,-3-1-10,0 4 4,0 9-8,0 10-7,0 12-50,0 6-92,0 5-207</inkml:trace>
  <inkml:trace contextRef="#ctx0" brushRef="#br0" timeOffset="21748.9209">20163 842 334,'0'0'145,"0"0"-133,0 0-12,0 0 0,-18 104 34,12-55 29,2-2-7,4-5-33,0-4-17,0-7 3,4 0-9,5-4-2,1-5 0,0-2-35,-3-7-53,1-3-16,-3-5-56,-3-5-79</inkml:trace>
  <inkml:trace contextRef="#ctx0" brushRef="#br0" timeOffset="22170.773">20227 822 374,'0'0'69,"0"0"73,0 0-70,39-78-60,-15 65-9,3 5 0,4 8 0,2 0-1,-3 8-2,-2 14-5,-11 8 4,-10 5-4,-7 7 1,0 2 4,-24 2-6,-7-4-14,-8-4-30,-1-9-23,2-7 57,3-7 15,6-6 1,8-6 9,9-1 7,6-2 33,6 0-1,0 0-19,0 0-26,8 0-5,13 1 4,13 5-4,0 5 4,2 1 7,-3 3-9,-5 1 1,-2 1 2,-5 1-3,-2-1 0,-1-1 0,-6 0-56,-3-5-86,-3-3-58,0-5-68</inkml:trace>
  <inkml:trace contextRef="#ctx0" brushRef="#br0" timeOffset="22492.7789">20752 943 330,'0'0'205,"0"0"-137,0 0-15,0 0-10,0 0-3,0 0-23,-23-35-17,23 70 0,-2 10-2,2 3 4,0-1 0,0-7 7,0-3-5,0-4-4,8-3 0,0-5-9,0-2-29,-1-7-31,1-5-88,2-8-67,-1-3-49</inkml:trace>
  <inkml:trace contextRef="#ctx0" brushRef="#br0" timeOffset="22727.1417">20817 800 308,'0'0'118,"0"0"38,0 0-72,0 0-65,0 0-19,0 0 0,45-73-3,-14 72 3,7 1-3,1 0 3,-3 3-7,-5 10-45,-7 4-40,-9 3-15,-12 2-46,-3 1-18</inkml:trace>
  <inkml:trace contextRef="#ctx0" brushRef="#br0" timeOffset="22930.2568">20849 994 30,'0'0'142,"0"0"-72,0 0 8,0 0 5,0 0-32,0 0-22,17 0-9,2 3 2,8-2-7,3 4-14,0 1 2,-2 1-6,-1 4-53,-7-1-147,-10 1-59</inkml:trace>
  <inkml:trace contextRef="#ctx0" brushRef="#br0" timeOffset="23133.3728">20763 1323 276,'0'0'19,"0"0"7,0 0-26,0 0 3,88-7 4,-57 1 1,1 0 6,-4 4 1,0 1-14,-4-1-1,-3 2-3,0 0-35,-5-1-173</inkml:trace>
  <inkml:trace contextRef="#ctx0" brushRef="#br0" timeOffset="24049.5946">21323 824 270,'0'0'137,"0"0"-41,0 0-87,0 0-6,0 0-3,-3 107 7,3-61 43,0 0-21,0-7-8,0 0-14,1-5-2,-1-1 3,0-4-8,0-3-1,0-4-2,0-7-87,0-4-56,0-9-70</inkml:trace>
  <inkml:trace contextRef="#ctx0" brushRef="#br0" timeOffset="24549.5675">21373 812 57,'0'0'98,"0"0"-15,0 0-23,0 0-2,0 0-16,82-29-32,-70 61 18,0 11 58,0 6-23,-3-1-42,-3-5-12,-1-5 1,-1-9-10,-3-5 0,-1-6 0,0-6 0,0-2 0,0-5 2,0-4 0,0-1 5,0 0-7,3-16-11,5-13 10,4-9-8,6-9 5,4-11-11,6 1-7,-2 7 4,-1 14 8,-6 18 10,-6 12 1,-2 6 3,0 3-2,1 25 5,1 4 14,-5 9 18,-2 4-18,-3-4-11,-3-2 3,0-6-4,0-4 0,0-2-9,0-3 3,0 0-1,0-2-2,0-1-1,0-1-13,1-3-64,14-4-87,3-4-89</inkml:trace>
  <inkml:trace contextRef="#ctx0" brushRef="#br0" timeOffset="24893.2988">22154 829 32,'0'0'508,"0"0"-390,0 0-118,0 0-10,0 0 7,0 117 6,0-76 23,0-1-14,0-5-4,0-2-5,0-5-1,0-2 1,-2-4-3,2-2-3,0-4 3,0-3-64,0-7-92,0-5-79</inkml:trace>
  <inkml:trace contextRef="#ctx0" brushRef="#br0" timeOffset="25112.038">22158 776 371,'0'0'13,"0"0"-6,0 0-7,91-86 4,-60 74 2,1 4 23,-4 4-4,0 4-13,-2 0-9,-1 0-3,-4 6-4,-6 9-53,-6 4-105,-9 4-85</inkml:trace>
  <inkml:trace contextRef="#ctx0" brushRef="#br0" timeOffset="25315.1521">22115 1036 206,'0'0'146,"0"0"-89,0 0-40,0 0-7,0 0-10,0 0 40,97-5-10,-56 3-23,-6 2-2,-9 0-5,-6 0-9,-4 13-21,-7 5-96,-9 0-114</inkml:trace>
  <inkml:trace contextRef="#ctx0" brushRef="#br0" timeOffset="25502.6406">22141 1294 409,'0'0'109,"0"0"-92,0 0-17,0 0-3,0 0 3,0 0 48,124-21-38,-72 7-7,-4 1-3,-5 3-46,-7 2-59,-3 3-17,0 2-32</inkml:trace>
  <inkml:trace contextRef="#ctx0" brushRef="#br0" timeOffset="25793.4023">22790 878 482,'0'0'163,"0"0"-76,0 0-50,0 0-37,0 0-24,-43 78 24,30-29 17,2-3-7,4-6-3,3-3-3,4-4-3,0-5 3,0 0-4,0-4-10,0-5-19,0-5-61,2-7-66,3-7-102</inkml:trace>
  <inkml:trace contextRef="#ctx0" brushRef="#br0" timeOffset="26199.6335">22832 770 174,'0'0'89,"0"0"43,0 0-39,0 0-70,0 0-23,0 0 0,26 78 1,-20-24 19,4 1 11,-3-2-11,3-8 6,3-5-19,-3-9-1,1-4 7,1-4-11,-3-5 6,-2-3-5,2-3-1,-5-5-2,1-2 0,-1-3 0,0-2 5,0 0-3,1 0 8,2-15 11,5-11-15,0-10 4,4-8-10,3-8 2,1-4 1,-4-1-2,-2 3 5,-3 5 18,-3 9-16,0 8-8,-2 10-3,2 4-41,-2 5-53,-1 8-83,-4 0-109</inkml:trace>
  <inkml:trace contextRef="#ctx0" brushRef="#br0" timeOffset="26902.721">23427 731 267,'0'0'153,"0"0"-136,0 0-17,0 0 0,0 0 0,0 0 36,118-12-9,-62 7-1,5-1-12,-3 1-9,-3 1-1,-11 3-2,-7 1-2,-9 0-38,-8 0-101,-9 1-103</inkml:trace>
  <inkml:trace contextRef="#ctx0" brushRef="#br0" timeOffset="27131.4784">23690 742 236,'0'0'190,"0"0"-183,0 0-3,-25 94 45,17-52 13,2 3-1,2-2-34,2-1-12,2-6-8,0-2-3,0-1 4,0-2-8,0-2 1,0 0-2,6-1-30,2-3-97,2-9-116</inkml:trace>
  <inkml:trace contextRef="#ctx0" brushRef="#br0" timeOffset="28984.6494">24791 970 44,'0'0'81,"0"0"-2,0 0-9,0 0-31,0 0 13,0 0-22,-27-36 23,20 36-41,-4 0-10,-5 1-2,-5 17 0,-1 5 4,-2 4-3,5 3-2,3 0-4,5 2 4,5-2 0,6-5 0,0 0-4,0-3-6,13-4 11,4-3 0,3-3 8,1-6 21,6-3-6,0-3-12,1 0 14,1-6-14,-6-7-5,-6-4 5,-7-1-2,-7-1-2,-3-1-7,0-3-2,-11 1-22,-5-1-6,0 1-11,3-1 26,1 5 5,1-1 0,7 2 9,4 3-13,0 1 2,0 2 3,9 1 3,10 1 0,3 0 6,5 7 0,0 2 5,2 0-2,-4 15 11,0 4-12,-2 8 9,-7-1 7,-1 3 5,-6-2-3,-4-2-2,-4-2-7,-1-2 16,0-3-19,0-4-1,0 0 5,-1-6-6,-2-1 1,0-4 0,3-2-7,0-1 15,0 0-4,0-4-2,0-16 25,10-10-31,9-8-2,5-2-1,3 1-2,1 5 0,-7 12-3,-1 10 5,-7 7 0,-1 5 0,-1 0-9,-2 18-6,-1 5 15,0 4 10,-2 0-8,0 0 2,1-3-4,5-1 1,2-4-3,5-3-27,3-6-43,1-2-33,1-5-110</inkml:trace>
  <inkml:trace contextRef="#ctx0" brushRef="#br0" timeOffset="31322.6834">26530 1160 74,'0'0'19,"0"0"-13,0 0-6,0 0 2,0 0 11,0 0 39,0 0-7,36 0 2,-25-3 1,3-8-23,3-3-4,1-4-15,0 0-4,0-1 7,-6 1-8,-3 6 5,-3 1 3,-5 4 13,-1 5 19,0 2 13,0 0-8,0 0-46,0 0-13,0 10 2,0 8 11,-3 7 0,-1-1 12,3 1-8,1-1 0,0 2 4,0-2-7,8 0-2,7-3-3,3-6-6,2-4 10,2-5 2,3-6 3,2 0 5,0 0-10,-1-15 0,-1-5 4,0-5-3,1-4 9,-1-5-10,-4-2 0,0-4 10,-4-5-10,-3-2 0,-2-2 10,-6-2-5,-2 2 16,-2 4-9,-2 9 2,0 6 9,0 6-1,0 7-1,-2 7-6,-2 4-9,2 4 6,1 2-12,1 0-4,-2 5-1,-3 25-24,0 18 29,1 17 8,-3 9-7,7-4 5,0-6-6,0-12 0,14-11 0,8-7 0,2-6-3,3-4-1,3-5 0,1-5-14,3-6-48,-2-6-56,-4-2-135</inkml:trace>
  <inkml:trace contextRef="#ctx0" brushRef="#br0" timeOffset="31635.1667">26838 953 280,'0'0'0,"0"0"-4,0 0 4,0 0 16,95-6 18,-60-5 21,2 1 7,4-3-17,5-3-5,6 3-19,11 0-16,5-4-5,2 2-41,-9-2-166</inkml:trace>
  <inkml:trace contextRef="#ctx0" brushRef="#br0" timeOffset="31847.8128">26696 747 501,'0'0'54,"0"0"-54,0 0-62,0 0-69,0 0 37,0 0-110</inkml:trace>
  <inkml:trace contextRef="#ctx0" brushRef="#br0" timeOffset="32129.0451">27533 1203 496,'0'0'0,"0"0"-15,0 0-10,0 0 17,0 0 10,-19 84-2,-1-59 0,-6 0-22,-6 4-106,-4-4-61</inkml:trace>
  <inkml:trace contextRef="#ctx0" brushRef="#br0" timeOffset="35851.3761">28515 923 122,'0'0'149,"0"0"-106,0 0-5,0 0 10,0 0 18,0 0-5,0 0-6,-5-44-30,-1 37-15,-4 1-3,-2 0-7,-1 1 0,-1 3 3,-3 0-3,-3 2-17,-1 0 6,-1 0-7,-1 0 16,3 7 0,0 4-5,4 1 6,1 7-8,3 4 3,3 3 5,0 4-7,6 1 8,3 3-1,0 2-11,13-2 11,10 2-6,5-1 2,7 0-1,3-5 6,-2-2 2,-2-4 18,-7-4-19,-9-3 10,-8-5-10,-8-3 0,-2-2 3,-2 2-3,-21 0 19,-10 0 23,-6 2-29,-4-5 0,3-2-9,2-4-4,4 0-1,1 0-27,8 0-10,2 0-69,7 0-93</inkml:trace>
  <inkml:trace contextRef="#ctx0" brushRef="#br0" timeOffset="36366.9745">28695 1002 214,'0'0'143,"0"0"-94,0 0-2,0 0 18,0 0-13,0 0-52,0 0-35,-4 42 26,0 0 9,1 1 6,1 3 11,2-6 10,0-2-22,0-5-1,10-6-3,7-4-1,4-7 0,1-4 3,2-5 8,3-6 7,1-1 0,1-1 4,-1-16-1,-3-6-13,-1-6-1,-4-5 5,-3-2-9,-3-3 4,-1 1-7,-1-1 0,-2 1-1,-3 4-17,-1 5-36,-3 8-55,-3 7-67,0 8-52</inkml:trace>
  <inkml:trace contextRef="#ctx0" brushRef="#br0" timeOffset="36704.5985">29208 943 474,'0'0'74,"0"0"-29,0 0-4,0 0-15,0 0-26,0 0-33,-7 62 29,7-10 4,0 2 37,-1-1-25,1-2-4,0-4 6,0-5-14,0-5 1,3-6-1,7-7-1,-1-5-15,0-5-82,3-7-73,-1-5-122</inkml:trace>
  <inkml:trace contextRef="#ctx0" brushRef="#br0" timeOffset="37017.0833">29282 959 270,'0'0'64,"0"0"61,0-91-44,1 74-25,5 9-9,4 7-17,6 1-30,7 11-7,9 15-8,1 9 15,-5 6 0,-5-1 0,-7-2-7,-12-5 7,-4-1 1,0-5 2,-20-3-3,-12-3 16,-5-5-10,-2-5-3,3-3-3,5-4-9,2-2-12,9-2-50,6 0-53,10 0-68</inkml:trace>
  <inkml:trace contextRef="#ctx0" brushRef="#br0" timeOffset="37423.3122">29670 1006 350,'0'0'143,"0"0"-49,0 0-94,0 0-11,0 0-12,0 0 5,-1 62 18,1-22 23,0 4 15,0-2-13,0-1-17,0-3-7,0-3 4,0-4-4,0-4 1,0-5-2,3 0-52,2-9-53,1-5-109</inkml:trace>
  <inkml:trace contextRef="#ctx0" brushRef="#br0" timeOffset="37657.6753">29734 1015 455,'0'0'39,"0"0"96,0 0-98,36-86-30,-2 67-7,8 1-6,2 5 3,-2 9 3,-6 4-6,-9 0-32,-8 12-50,-11 14-48,-8 1-60,0-1 2</inkml:trace>
  <inkml:trace contextRef="#ctx0" brushRef="#br0" timeOffset="37845.164">29753 1160 184,'0'0'255,"0"0"-198,0 0-53,0 0 8,0 0-10,0 0 8,24 0 20,-2 0-19,3 0-8,-2 5-3,1 9-44,-7 4-110,-7 2-154</inkml:trace>
  <inkml:trace contextRef="#ctx0" brushRef="#br0" timeOffset="38032.653">29647 1494 414,'0'0'8,"0"0"20,0 0-28,0 0 20,117-14 8,-66 4-14,1 0-14,-7 2-5,-4 2 0,-8 1-115,-9 0-77</inkml:trace>
  <inkml:trace contextRef="#ctx0" brushRef="#br0" timeOffset="38355.1705">30081 1113 521,'0'0'72,"0"0"10,0 0-58,0 0 10,0 0-15,0 0-19,-1-6-13,1 33 1,0 7 12,0 3 3,0 2-1,3-5 4,-3 0-4,0-3-2,2-3 0,1-6-34,1-4-63,2-5-66,3-5-52</inkml:trace>
  <inkml:trace contextRef="#ctx0" brushRef="#br0" timeOffset="38777.0218">30162 1005 137,'0'0'114,"0"0"-51,0 0-14,51-83-23,-36 74 18,-6 6 1,0 3-32,0 7-13,2 19-3,-1 7-5,-6 4 8,-4 2 0,0-2 12,-17-3-12,-6-4-12,-3-2-36,1-9-28,1-7 40,8-3 25,5-6 11,6-3 28,5 0 44,0 0 12,0 0-31,0 3-53,11 2-2,13 2 2,7 4 10,2 1 12,0 2-18,-5-3-3,-3 3 0,-6 1-1,-3 2-1,-4 2-21,-4 0-92,-2-3-152</inkml:trace>
  <inkml:trace contextRef="#ctx0" brushRef="#br0" timeOffset="39152.0035">30517 1105 470,'0'0'79,"0"0"-38,0 0 0,0 0-29,0 0 47,0 0-42,-7-40-17,7 66-18,0 15 16,4 8 2,1-2 5,-1 2 1,1-6 1,1-3-6,1-7 3,1-3 0,-2-6-4,1-3 0,-1-6-14,-3-4-43,0-6-54,0-5-65,1 0-119</inkml:trace>
  <inkml:trace contextRef="#ctx0" brushRef="#br0" timeOffset="39464.491">30640 979 400,'0'0'118,"0"0"-107,41-89-11,-15 74-3,-4 11 3,-4 4-7,0 5 3,-3 18 4,-2 6 0,-7 4 0,-3 1 3,-3 2-3,0-2 6,0-4 10,0-4-16,-9-3-11,-8-2-22,-2-1-17,-9-2-9,-5-1 34,-7-4-9,1-1 19,5-4 11,7-2-29,13-5-8,11-1-149</inkml:trace>
  <inkml:trace contextRef="#ctx0" brushRef="#br0" timeOffset="39958.3545">31078 1116 319,'0'0'114,"0"0"-33,0 0-37,0 0-37,0 0-7,0 0-6,-101 7-5,69 23 8,-4 10 5,4 5-2,0 3 13,10-1 2,7-4 9,11-7-22,4-6-2,3-4 0,18-6-16,7-5 16,6-8 5,5-5 2,4-2 10,-1 0-15,-6-14 2,-8-4 4,-7-3-1,-6-5 22,-5-2 13,-5-5-26,-5-2 0,0-3-10,0 2-4,-3 1-4,-6 6-15,2 5-24,-2 6-30,-5 5-65,1 4-51</inkml:trace>
  <inkml:trace contextRef="#ctx0" brushRef="#br0" timeOffset="40536.452">31557 1117 344,'0'0'148,"0"0"-93,0 0-43,0 0-9,0 0 4,0-83 10,0 75-4,-7-2 10,-7 3-22,-3 6-1,-2 1 0,0 0-3,-2 2-25,-3 18 4,0 7 24,4 5 4,6 4-4,11 2-4,3 1-6,8-2-7,17 1 11,6-2 5,2-6 1,0-1 4,-3-5-2,-5-3-2,-7-3 1,-6-3 3,-8-1-3,-4-4-1,-1 2 0,-18-3 13,-7 0 0,1-3-11,-5-3-2,-2 0-6,3-3-13,-4 0-29,3 0-36,3 0 0,8 0 13,8-7-110</inkml:trace>
  <inkml:trace contextRef="#ctx0" brushRef="#br0" timeOffset="40833.3124">31702 1083 374,'0'0'146,"0"0"-108,0 0-24,0 0-14,0 0 0,0 0 9,55-20-4,-30 20-4,2 0-1,0 0 0,-2 0-15,0 0-98,-3 0-85,-5 0-41</inkml:trace>
  <inkml:trace contextRef="#ctx0" brushRef="#br0" timeOffset="41036.4248">31853 1042 264,'0'0'59,"0"0"-59,0 0 0,0 0 22,-42 98 40,36-63-7,1 4-21,0 0-5,-2 2 2,1-1 13,2-5-38,-2-2 2,0-2-8,2-4 0,-2-1-5,-2-3-86,-1-8-72,-1-5-129</inkml:trace>
  <inkml:trace contextRef="#ctx0" brushRef="#br0" timeOffset="41177.0429">31698 1515 106,'0'0'263,"0"0"-255,0 0-7,0 0 3,98-44-4,-52 35 0,1 1-16,-3 1-73,-5-4-85</inkml:trace>
  <inkml:trace contextRef="#ctx0" brushRef="#br0" timeOffset="41531.2985">32172 1051 362,'0'0'90,"0"0"-67,0 0 26,0 0-4,0 0-22,0 0-18,62-30-5,-27 25 0,1 2 0,-2 2-2,-3 1 0,-4 0-79,-8 0-164</inkml:trace>
  <inkml:trace contextRef="#ctx0" brushRef="#br0" timeOffset="41781.2829">32324 1018 256,'0'0'18,"0"0"-18,0 0 28,-18 98 48,14-62 18,-1 1-26,0-2-12,0 0-22,0-2-4,1-2-11,-2-2-13,1 1 2,-1-2-1,-1-5-6,4 0-1,0-4-1,3-3-81,0-6-51,0-5-96,11-5-1</inkml:trace>
  <inkml:trace contextRef="#ctx0" brushRef="#br0" timeOffset="42078.1392">32512 1062 342,'0'0'105,"0"0"-105,0 0-20,0 0 20,0 0 5,0 0 24,81-46-20,-67 45 2,0-1 0,-1 2-9,1 0 4,2 0-6,2 0-7,4 0-56,-2-3-217</inkml:trace>
  <inkml:trace contextRef="#ctx0" brushRef="#br0" timeOffset="42296.886">32637 1050 394,'0'0'34,"0"0"-34,0 0 0,-19 90 2,16-59 37,3 4-7,0 1 5,0-1-16,0-5-17,-2 0 6,-2-5-2,-2 0-6,-6-2-2,-1-1-69,-4-2-64,1-7-117</inkml:trace>
  <inkml:trace contextRef="#ctx0" brushRef="#br0" timeOffset="42453.1212">32487 1478 362,'0'0'203,"0"0"-195,0 0-4,0 0-6,110-32 4,-73 24-4,-1 2 0,-6 0-47,-5 1-46,-7 1-95</inkml:trace>
  <inkml:trace contextRef="#ctx0" brushRef="#br0" timeOffset="42868.88">32943 1060 92,'0'0'58,"0"0"-42,0 0 53,-94 84 16,66-43 14,5 0-32,7 1-21,9-5 1,5-5-31,2-3-9,0-7 1,5-4-3,8-3-4,2-5 7,3-5 3,0-3 28,3-2 4,-1 0-27,-3-10 3,-1-8-16,-2-8 20,1-6-12,-2-1-11,-1-3-3,-3-1-38,-5 5-10,-4 2-64,0 4-79,-13 8-93</inkml:trace>
  <inkml:trace contextRef="#ctx0" brushRef="#br0" timeOffset="43263.1045">33103 1071 194,'0'0'121,"0"0"-86,0 0 0,0 0 46,0 0-42,0 0-39,6 33-6,-6 5 6,0 5 28,0-1 22,-5-1-26,4-7-21,1-3 0,-2-6 1,1-4 0,1-3-1,-2-5 3,1-5-5,1-3-1,-2-2 0,2-3-4,0 2-66,-1-2-27,1 0 56,0-5 16,0-15-207</inkml:trace>
  <inkml:trace contextRef="#ctx0" brushRef="#br0" timeOffset="43669.327">33136 1185 81,'0'0'125,"0"0"-13,29-101-54,-21 71 13,-2 3-20,3 6-24,-6 7 20,3 7 10,-6 6-28,0 1 17,1 0-46,2 11-3,5 17-18,3 9 21,0 5 5,-2 0 0,0 2-2,-3-4 3,3-3 6,2-3-4,0-5-4,-2-5-3,0-4 6,-2-8-7,-2-3 0,0-5 0,-4-1 1,1-1 0,-1-2 5,1 0-6,1 0 32,0 0 6,5-11-9,3-7-14,0-6-15,0-5 1,0-5-2,2-7 7,2-2-12,3-2 4,0 1-18,-5 6 9,-4 7-23,-6 7-13,-3 7-5,0 8-58,-14 7-153</inkml:trace>
  <inkml:trace contextRef="#ctx0" brushRef="#br0" timeOffset="48279.7323">1466 3836 257,'0'0'124,"0"0"-85,0 0-23,0 0 70,0 0-2,0 0-51,0 0 15,0-27-27,0 27-3,0 0-18,-4 0-12,4 4-1,-3 17-16,3 7 29,-3 3 24,3 0-20,0 0-1,0-6-3,0-1 0,6-4-2,7-4-14,-1-2-4,1-7-7,1-2-3,2-5-1,-2 0 26,2 0-1,-4-13-1,0-7 0,0-4 7,-3-3 1,2-2 0,-4 2 1,-3 6 0,-4 4-1,0 9 13,0 3 29,0 5 10,0 0-51,0 0-2,0 6-12,0 11 12,0 4 0,0 1 0,5 1-3,7-1 2,1 1-3,2-4 4,0-4-5,-3-4 4,7-4-12,-2-4 3,8-3-12,-1 0 4,0-6-4,-3-12-18,-3-3-11,-6-1 10,-7-1 21,-5 1 20,0 0 5,-2 4-2,-10 5 22,-5 4 17,4 4 28,1 2-23,3 1-30,6 2 5,3 0-17,0 0-5,0-2-8,0 2-21,0 0-12,15 0 35,0 0 6,6 0 8,1 0-4,1 0-3,2-2 2,6-4 1,2-2-8,0-3 1,4 1-12,-7 0-1,-11 4 0,-4 5 8,-12 1 5,-3 0-6,0 0 8,0 7-13,0 10 14,0 2 4,-6 4 6,-4 1-3,8 0-3,1 2 4,1-3 3,0-1 5,9-3-15,9-4-2,4-4-5,5-4 6,1-5 0,3-2 3,2 0 5,-3-10-4,1-8-2,-5-7 13,-2-3-11,-5-9 2,-1-5 17,-3-6 9,-3-7-11,0-6-14,-5-1 8,-4-2-4,-1 1-7,-2 6-3,0 2 5,0 10-5,-9 12 9,-3 9-2,3 12 11,3 8-14,1 4-5,1 3-4,-3 30-3,-1 16 7,2 18 8,3 3-8,3 2 0,0-2-1,8-4 1,6-9-1,0-9 0,7-7-3,0-10 3,7-2-8,2-8 0,1-2 9,2-5 5,0-3-4,0-4-2,5-2 2,0-5-1,1 0 0,0-12-10,-1-11 10,4-9-8,-8-10-6,-2-7 6,-7-13-22,-1-5-16,-9-4-24,-9 1 22,-6 7 30,-3 4 18,-27 8 80,-4 7 31,-2 12-25,6 10-18,13 12-32,4 10-26,6 20-10,2 24-10,2 22 10,3 2 0,0 3 3,3-3-5,14-6 2,5-8 0,6-9-2,1-7-13,-1-10-15,-1-5-20,-6-10-28,-8-7-69,-4-6-201</inkml:trace>
  <inkml:trace contextRef="#ctx0" brushRef="#br0" timeOffset="48607.8401">2135 3593 664,'0'0'42,"0"0"-42,0 0-65,0 0-14,0 0-55,0 0-147</inkml:trace>
  <inkml:trace contextRef="#ctx0" brushRef="#br0" timeOffset="49438.9521">4386 3307 249,'0'0'135,"0"0"-43,0 0-13,0 0 8,0 0-49,0 0-38,0 9-16,0 26 16,-1 13 7,-1 7-5,2 0 7,0 1 13,0-4-10,0 0-4,2-5-8,3-1 1,0-1-2,-2-3-38,-2-4-122,-1-11-197</inkml:trace>
  <inkml:trace contextRef="#ctx0" brushRef="#br0" timeOffset="50079.5465">4405 3727 323,'0'0'100,"0"0"-58,38-86-7,-22 70 12,-4 8 9,4 8-36,-1 0-20,6 16-7,3 10 7,-3 8 0,0 0 13,-9 0-7,-5-2-6,-7 2 0,0-4 0,-18 1 2,-13 0-2,-6-5-34,-2-3-56,3-8 26,5-6 22,10-9 17,0 0 20,10 0 5,3-10 0,3-1 4,5 2 44,0 0-22,5 1-26,14 0-1,11 0 1,4-1 19,8 0 4,6-3 17,4 0-17,0 0 13,3 0-28,-1 0-4,-2 2-1,-4-1 0,-2 2 0,-7-1-6,-6 3 1,-8-2 1,-7-1-7,-6-4 8,-3-1 4,-6-3-3,-3-5 7,0 1 4,-6-1 2,-10 4 9,-2 6-18,-3 9-5,4 4 8,-2 1-3,1 27-1,5 7-1,2 11 3,8-2 9,3-2-4,3-8-11,25-7-2,11-6-1,8-9 3,8-7-29,3-5-66,-4 0-97,-14 0-135</inkml:trace>
  <inkml:trace contextRef="#ctx0" brushRef="#br0" timeOffset="50698.9098">6554 3338 415,'0'0'103,"0"0"-27,0 0-36,0 0-4,0 0-9,0 0-27,1 21-12,-1 24 12,0 10 48,0 1-23,0-1-11,0-5-13,2-1 2,-1-4-3,1-5 1,-2-2-3,0-5-20,0-4-47,0-11-69,0-8-163</inkml:trace>
  <inkml:trace contextRef="#ctx0" brushRef="#br0" timeOffset="51058.2659">6420 3396 295,'0'0'61,"0"0"-15,53-97-12,-29 74-9,7 6 32,2 9-14,6 8-15,9 5-3,5 27-8,0 13-12,0 6 7,-9 2-7,-7-2-3,-13-4 5,-3-2 5,-12-2-2,-9-2-6,0 2-2,-11-4 18,-19-3-14,-10-2-4,-8-2 22,-3-8-24,1-5-2,1-8-39,5-7-24,5-4 13,5 0-82,4-10-31,5-8 17</inkml:trace>
  <inkml:trace contextRef="#ctx0" brushRef="#br0" timeOffset="51480.12">7157 3338 387,'0'0'94,"0"0"-53,0 0-41,0 0-22,0 0 22,-3 105 61,3-58-20,0-2 12,0-2-33,-2-1 2,2-6-15,-3-1-3,3-3-2,0-7-2,0-4-4,0-4-39,0-7-76,0-5-65,9-5-70</inkml:trace>
  <inkml:trace contextRef="#ctx0" brushRef="#br0" timeOffset="51714.4809">7146 3238 535,'0'0'58,"0"0"-44,0 0-14,0 0-3,94-84 2,-55 78 1,-2 3-2,-3 3-2,-4 0 0,0 10-30,-6 10-20,-5 2-73,-5 3-25,-10 2-23</inkml:trace>
  <inkml:trace contextRef="#ctx0" brushRef="#br0" timeOffset="51933.219">7135 3581 355,'0'0'0,"0"0"-2,0 0 2,0 0 44,86-3-6,-45-4-19,-2 2-11,-1 5-8,-10 0-3,-7 0-48,-11 14-58,-8 4-108</inkml:trace>
  <inkml:trace contextRef="#ctx0" brushRef="#br0" timeOffset="52136.3339">7162 3878 271,'0'0'143,"0"0"-143,0 0-39,0 0 39,0 0 33,0 0 45,78 10-11,-39-13-16,4-6-26,-1 3-20,-3 0-3,-2 2-1,-10 2-1,3 2-45,-3-1-77,-5-2-153</inkml:trace>
  <inkml:trace contextRef="#ctx0" brushRef="#br0" timeOffset="52786.9441">7846 3356 387,'0'0'79,"0"0"-20,0 0-40,0 0-2,0 0-16,-93-67 5,72 60 0,2 6 8,1 1 2,3 0-16,2 11 10,2 12-15,4 3 5,7 3-5,0 5 4,0-1-6,22 2 5,5-4 4,3-2 3,0-2-4,-2-3 0,5 0-1,-3-1 11,-4-1-8,-3-1-3,-7-1 0,-10-1 4,-6 2-2,0 0 6,-19 0-3,-8 0 8,-6-3-2,0-2-4,2-5-7,-3-4-2,10-4 0,0-3-41,9 0-98,5-9-139</inkml:trace>
  <inkml:trace contextRef="#ctx0" brushRef="#br0" timeOffset="53427.5395">8059 3279 390,'0'0'115,"0"0"-40,0 0-58,0 0-17,0 0-1,0 0 0,54-11 1,-8 7 2,3-1 17,-1 0 6,3 4-16,-5-1-3,-1 1-3,-5 0-3,-4-1-11,-6 2-103,-11 0-96,-13 0-98</inkml:trace>
  <inkml:trace contextRef="#ctx0" brushRef="#br0" timeOffset="53677.526">8287 3261 299,'0'0'159,"0"0"-125,0 0-32,0 0-2,-37 108 60,32-61-6,5-1-11,0-2-12,0-3-1,2-2-24,4-3 0,5-2-3,-3-2-1,0-2-4,-2-2 1,1-6-68,2-4-82,5-8-103</inkml:trace>
  <inkml:trace contextRef="#ctx0" brushRef="#br0" timeOffset="54000.027">8738 3268 594,'0'0'77,"0"0"-77,0 0-13,0 0 8,0 99 0,0-50 5,0-1 38,0-3-24,0-1-8,0-4-4,0 0 1,0-6 3,0-3-6,0-4-2,1-6-25,11-10-88,3-6-120,-1-5-103</inkml:trace>
  <inkml:trace contextRef="#ctx0" brushRef="#br0" timeOffset="54484.3759">8819 3274 487,'0'0'78,"-2"-80"-63,2 51-1,12 3-4,-2 6 15,1 7 15,5 5-17,2 2-20,5 6-2,0 0-1,1 3 0,-3 14 0,-3 5 0,-4 4-6,-6 4 4,-8 5-23,0 2-13,-22 3-15,-14 0-5,-8-4-20,-1-9-12,3-6 42,8-7 48,10-8 23,6-2 32,9-2-8,6-2-1,3 0 9,0 0-55,0 5-5,15 2 5,10 4 7,5 4 53,3-1-29,0 2-4,-2 0 0,-1 1-20,-3 0 4,-2-1-6,-1 0-2,-5-1 3,1 2-6,-4-2 0,-1-1-2,-1-4 2,-1-1-62,-3-1-37,1-4-77,-1-2-45</inkml:trace>
  <inkml:trace contextRef="#ctx0" brushRef="#br0" timeOffset="54921.8534">9454 3246 276,'0'0'70,"0"0"-25,0 0 10,0 0 34,0 0-11,0 0-21,-97-56-50,75 88-6,-4 11-2,0 10 2,4 4 6,5-3-7,9-4 0,8-8-5,0-6 5,2-6-9,11-4 4,5-6-8,3-7 13,0-7 0,3-6 4,1 0 1,3-11 7,1-10-1,-1-4 8,-5-2-9,-6-3 15,-6-1-9,-8 0 17,-3-4-8,0-2-4,0-2-21,-11-1 0,-1 4-10,1 8-23,-3 7-50,1 10-51,-5 8-114</inkml:trace>
  <inkml:trace contextRef="#ctx0" brushRef="#br0" timeOffset="55541.2195">9943 3142 299,'0'0'157,"0"0"-30,0 0-26,0 0-58,0 0-41,0 0-2,3 41 0,-6 7 0,-11 7 19,-6 4 16,-4-2-29,0-4-3,-1-2 0,1-3-2,-1-4 1,2-2-2,3-9-57,6-6-19,6-9-130,4-11-91</inkml:trace>
  <inkml:trace contextRef="#ctx0" brushRef="#br0" timeOffset="55838.0801">9664 3189 468,'0'0'104,"0"0"-41,0 0-63,0 0-17,0 0-5,0 0 18,-10 61 4,22-28 2,6-1-2,6-3-2,1-4 0,3-2-3,-1-4-7,0-3-100,-6-2-80,-2-3-63</inkml:trace>
  <inkml:trace contextRef="#ctx0" brushRef="#br0" timeOffset="56181.8126">10257 3208 432,'0'0'38,"0"0"32,0 0-24,0 0-16,0 0-30,0 0 4,0 62 3,-2-19 43,-4 3-23,0-6-4,2-2-20,4-7-3,0-3 4,0-3-4,0-4-8,4-2-49,4-5-67,-1-6-83,1-5-101</inkml:trace>
  <inkml:trace contextRef="#ctx0" brushRef="#br0" timeOffset="56400.5515">10315 3184 302,'0'0'194,"0"0"-88,-2-77-71,19 55-30,5 2-6,2 5 1,6 4 0,-2 4-9,2 6 9,-3 1-3,-6 0-31,0 16-58,-8 2-66,-6 2-103</inkml:trace>
  <inkml:trace contextRef="#ctx0" brushRef="#br0" timeOffset="56603.6646">10269 3427 243,'0'0'133,"0"0"-133,0 0-21,0 0 21,0 0 21,0 0 46,77-16-35,-47 10-21,1 5-10,-7 1-2,-6 0-7,-3 2-61,-6 12-95,-9 0-81</inkml:trace>
  <inkml:trace contextRef="#ctx0" brushRef="#br0" timeOffset="56806.7793">10340 3648 37,'0'0'263,"0"0"-263,0 0 2,0 0 15,0 0 81,0 0 3,78-2-50,-37-9-11,-3 3-38,-4 1 17,-7 4-19,-2 2-3,-2 1-1,1 0-36,-2-3-41,5-1-109</inkml:trace>
  <inkml:trace contextRef="#ctx0" brushRef="#br0" timeOffset="57144.9071">11007 3158 460,'0'0'105,"0"0"-15,0 0-31,0 0-41,0 0-18,0 0-16,-27 80 16,17-29 33,-1-1-14,4-3-8,0-10-5,4-2-2,3-5 1,0-6-5,0-4-17,0-4-34,3-5-103,4-10-179</inkml:trace>
  <inkml:trace contextRef="#ctx0" brushRef="#br0" timeOffset="57535.5156">10922 3024 508,'0'0'26,"0"0"48,18-87-67,4 71-5,4 7 19,-1 9-1,6 1-16,4 25-4,2 11 1,2 8 9,-3 4 2,-5 2-3,-6 0 0,-4 0-6,-4 0-2,-6-1 8,-3-4-7,-3-3 3,-5-6-5,0-2-5,0-5-5,-16-2-14,-6 0 13,-6-3 8,-2-4 3,0-5 1,0-6 0,1-5 4,0-4 6,-1-1 3,4 0-8,0 0-6,2-6-4,2-3-15,5-2-107,3-3-167</inkml:trace>
  <inkml:trace contextRef="#ctx0" brushRef="#br0" timeOffset="59248.5202">12682 3352 212,'0'0'29,"0"0"18,0 0-2,0 0-4,0 0-5,-92-88-16,73 78-4,-5 5-15,3 5 8,-6 0-9,-3 4 3,2 20-7,0 9-3,-1 6 7,4 2 5,7 0-5,5-5 17,8-4-4,5-7-9,0-1 9,9-2-13,9-5 2,1-2-2,1-5-9,-1-5 9,8-5 3,1 0 8,2-5 2,1-15-12,-4-1 0,-7 0 3,-4-4-4,-5 3 5,-5-1 3,-2 1-6,2 5 12,-6 7-13,0 5 10,0 4 36,0 1-27,0 4-20,0 16-5,-2 4 5,-2 2 3,4-3-3,0-2-8,0-3 8,7-4-4,5-3-6,2-5-1,4-3 11,4-3 0,5 0 0,1-8-18,-1-8-22,-3-3-25,-5 0 22,-2 1 24,-2 3 19,-5-2 5,2 4 17,-5 2 13,1 4-3,-2 5 18,0 2-25,4 0-25,4 4 2,1 9 2,0 2-3,-2 2 2,-4-2 4,-3 1-6,-4-1 5,-2 0 2,0 0-7,0-1 20,0-2-16,-2-4-5,1-4-1,1-4-63,0 0 23,0-6 25,0-12 16,9-5 0,4-2-4,-1-4-3,6 2 6,0 1 2,1 4 4,0 5 10,-1 3 11,2 9 2,-1 2-17,2 3-9,-2 0-4,-2 10 4,2 5-3,-4 0 1,-2 4 0,-2-1 6,-3-2-4,2 2-4,2-5-16,3-2-95,3-5-127</inkml:trace>
  <inkml:trace contextRef="#ctx0" brushRef="#br0" timeOffset="59795.3683">13698 3334 377,'0'0'66,"0"0"12,0 0-47,0 0-24,-104 20-4,75 4 21,3 0 6,5 0-1,6 0-10,8-4-17,4-2-2,3-2-4,0-3 1,9-3-6,9-4-11,5-3 17,3-3-20,-1 0-25,2-1 11,-2-14-29,-2-5 21,-7-4 12,-1-6 24,-7-6 9,-4-8 12,-4-6 29,0-5 22,0 1 8,-1-1 10,-10 7-27,2 7 13,0 9-14,3 9-32,3 11 9,2 8-8,1 4-11,0 2-11,0 27-30,0 16 14,10 15 16,5 5 4,-1 0-1,-1-3-3,0-10 2,4-8-2,-2-8 0,4-9-19,1-6-19,2-9-38,2-6-83,-6-6-223</inkml:trace>
  <inkml:trace contextRef="#ctx0" brushRef="#br0" timeOffset="61195.951">14958 3223 266,'0'0'66,"0"0"-1,0 0-32,0 0-3,0 0 19,0 0-18,0-16-31,0 34-44,-2 8 41,-3 8 6,0 1 4,5-6 4,0 0-11,0-5 1,0-3 6,9-4-3,1-3-4,2-4-10,4-2 8,4-7 2,4-1 2,3 0 1,-2-8 3,-1-5-6,-6-2 3,-3 0-2,-8-2-1,-2-1 15,-4 0-11,-1 3 24,0 5-5,0 4 2,0 2 0,0 4-16,0 0-9,0 10-29,0 8-3,0 0 24,5 0 6,5-3-2,1-1-3,-1-1 3,5-3 4,-3-3 2,6-6 5,0-1-2,4 0 2,0-11 7,1-5 8,-5-5-1,-5-1 1,-6 3 13,-5-2-4,-2 0 8,0-2-18,-6 1-18,-3 1-3,2 3-15,5 1-44,2 3-61,0 1-183</inkml:trace>
  <inkml:trace contextRef="#ctx0" brushRef="#br0" timeOffset="61399.0693">15572 3405 486,'0'0'121,"0"0"-86,0 0 0,0 0-35,0 0-15,0 0-46,0 0-90,0 0-100</inkml:trace>
  <inkml:trace contextRef="#ctx0" brushRef="#br0" timeOffset="62003.3149">15989 3414 646,'0'0'53,"0"0"-46,0 0-7,0 0 0,0 0-10,0 0 10,1 2 7,12-2-2,1-5 13,4-8-6,-3-2-11,0-5 10,-2-5-9,-1-4-2,-3-1-10,-8 0-15,-1 0 8,0 2-14,-13 3-4,-5 6 24,-3 5-6,-1 5-4,1 4 9,0 3 4,4 2 8,4 0-6,7 0 6,6 0-4,0 7-13,9 2-16,15 1 6,8-2 27,5-1 10,6-2 4,-3-2-5,-1 1 9,-6 1 1,-5 1-14,-2 3 3,-7 3-8,-5 1 4,-4 4-4,0 1 0,-5 0 7,-1 3-7,1-3-2,-2 0-32,0-1-28,2-5-74,0-4-177</inkml:trace>
  <inkml:trace contextRef="#ctx0" brushRef="#br0" timeOffset="62222.0536">16448 3446 222,'0'0'417,"0"0"-393,0 0 12,0 0-27,0 0-8,0 0 8,0 0-9,0 0-4,0 0-41,8-2-97,6-4-55,3-6-54</inkml:trace>
  <inkml:trace contextRef="#ctx0" brushRef="#br0" timeOffset="62550.1613">16724 2982 288,'0'0'119,"0"0"19,0 0-33,0 0-38,-4-78-12,2 78-6,1 0-24,-1 4-25,-1 25-24,-4 13 24,-2 11 11,0 3-11,0-1 0,2-1-2,2 0 4,2-6 2,3-11-4,0-7 1,5-8-6,14-4 2,9-7-2,7-8-22,5-3-33,3 0-48,-1-6-114,-2-7-45</inkml:trace>
  <inkml:trace contextRef="#ctx0" brushRef="#br0" timeOffset="62862.6458">16439 3212 495,'0'0'100,"0"0"-78,0 0-19,0 0 11,0 0 17,0 0 19,83-29-12,-36 14-33,4 1 4,-2 3-9,-1 4-5,-6 5-3,-3 2-28,0 0-1,-1 0-77,-1 0-25,-5 0-116</inkml:trace>
  <inkml:trace contextRef="#ctx0" brushRef="#br0" timeOffset="63143.8822">17223 3331 180,'0'0'508,"0"0"-455,0 0 6,0 0-55,0 0 4,0 0-8,0-6 2,0 5-4,0 1-4,0 0-17,3-1-61,-3-6-154,1 0-218</inkml:trace>
  <inkml:trace contextRef="#ctx0" brushRef="#br0" timeOffset="64607.723">18161 3325 34,'0'0'2,"0"0"28,0 0 32,0 0-10,0 0 6,0 0-16,69-7-5,-46-4-7,3-2-19,-4-2-11,1-3 5,-3-2-5,-5 1 15,-1-2-14,-4-1 7,-4 1 13,-1-1 0,-5-1 0,0 2 16,0 2-24,0 3 16,0 4 5,0 3-17,0 5-1,-2 3-15,2 1-1,0 0-8,0 4-26,10 14 26,9 7 0,3 4 8,0 3 7,-1 1 2,0-3-2,0 0-3,-5-1-3,-1-4 7,-7-1-8,-7-3-5,-1 0 4,-6-1 1,-18 0 28,-7-4-28,-3-2-35,-1-4-34,4-4-29,3-4-33,2-2-71</inkml:trace>
  <inkml:trace contextRef="#ctx0" brushRef="#br0" timeOffset="65914.052">18849 3119 226,'0'0'92,"0"0"-1,0 0-8,0 0-39,0 0-35,0 0-8,-85-34-1,70 41 0,-1 13-5,3 5-2,3 6 7,3-2 5,5 2 0,2-5-5,0-1 0,9-5-3,4-6-10,7-2 13,-1-4 4,2-5 2,0-3-5,-3 0-1,0-2-3,-5-14-5,-1-3 5,-3-4 3,-3-2 3,-3 0 0,-3 1 6,0-3 6,0 1 4,0 4-8,0 2 10,0 4 0,0 2 0,0 4-12,0 0-6,12 6-3,4 3-4,4 1 3,2 0-4,1 8 0,-1 10 1,-5 3 4,-1 2-2,-6 2 2,-4-2 12,-2 3-8,-4-2-4,0 0 0,0-3 11,0-4-11,-1-7 6,-2-5 2,3-3-8,0-2-6,0 0-30,0-10 36,7-11-18,7-7 18,2 0-9,1 6 4,-1 2 5,-4 7 2,0 3-1,-3 2-1,0 5 18,2 3-18,0 0-6,2 0 5,1 11-3,0 2 2,-1 5 1,-4-2 1,-3 4 2,-4-2-2,-2 0 0,0-1 1,0-1 1,-3-2 9,-2-5-2,2-6-6,1-3-6,2 0-3,0 0-2,0-17 5,0-7 0,10-6-2,2 0 0,2 3 5,2 4 1,1 2 1,5 5-2,0 4 4,0 2-2,-3 7-4,-1 3 1,-1 0-5,-2 13 5,-1 3-10,0 7 11,1-2 1,0 0 2,-1-1 0,0-4-3,1-2 1,-2-5 10,1-4-10,2-3 1,0-2 8,3 0-7,0-5 7,1-11-5,0-2-3,-2-5 9,-3-1-8,0 2-3,-6-2 3,-5-1 1,-2 4 2,-2 5-6,0 3 3,-3 3 26,-8 6 4,1 0-12,1 4-9,5 0-12,-3 0-1,3 10-9,-2 9 5,5 7-2,1 0 7,0 1-5,10-5 1,5 0 0,6-6 3,3-3-12,1-5-8,4-3-2,1-5-62,-4 0-124</inkml:trace>
  <inkml:trace contextRef="#ctx0" brushRef="#br0" timeOffset="67580.2355">21339 3193 247,'0'0'27,"0"0"-26,0 0-1,0 0 0,0 0 0,0 0 7,6 26 30,8-26-10,2 0 22,3 0-23,1-8-11,2-7-6,2-5-4,-2-1 6,-7-3-11,-4 0 0,-6 2 5,-5-3-5,0 0 0,-2 1-16,-9 1 6,-4 2-9,-1 5 0,-4 4 19,4 1 0,0 5 1,2 3 10,5 2-5,0-1 4,6 2 5,2 0-5,1 0-9,0 0-1,6 0-40,13 0 40,8 0 5,6 0-4,3 0 20,-2 3-16,-1 6-4,-3 2 3,-5 2-2,-1 5 1,-5 2-1,-4 1-2,-1 2 8,-4 0-1,-3-2 0,-2-3 10,-1-1-14,-2-3 2,2-4 16,-3 0-13,1-2 3,3 2-9,1-3-2,6 2 0,4-3 0,8-4 0,4-1 6,6-1-2,7 0-8,1-4-31,-1-9-89,-5-2-159</inkml:trace>
  <inkml:trace contextRef="#ctx0" brushRef="#br0" timeOffset="68870.9377">22359 2934 25,'0'0'95,"0"0"33,0 0-8,0 0-22,0 0-18,0 0 3,-1-33-47,-5 26-6,-4 0-29,-1 3-1,-4 1-1,-3 3-13,-6 0 4,-2 0 9,-4 3-2,-2 9 2,3 5-5,4 4 2,5 0 3,7 1-3,8-1 1,5-3-1,0-2-10,1-5 6,14 2-8,2-5 16,2 2 1,6-6 1,5-3 4,6-1-3,7 0-3,5-13-12,-3-3-24,-5-4-6,-13 4 32,-14-1 10,-7 4 2,-6 3 26,0 2 49,0 4-16,-4 1-46,-4 3-5,1 0-10,0 0-2,1 11 2,3 2 0,3 1-2,0-2-1,0 0-1,0 0-1,4-3 3,5-1 1,0-2-9,1-4 9,5 0 1,2-2 8,5 0-8,-1-6 1,0-6-3,-2 0 0,-4-3 2,1 0 4,1-2-1,-1 4-3,2 2 0,-4 7 0,-2 2-1,2 2 1,-1 0-7,1 10 2,-2 9 2,-1 0 0,-4 1 0,-2-1 3,-4-1-2,-1 1 4,0-4 0,0-2-1,-3-2-1,-3-7 13,4-2-11,2-2-2,0 0 15,0 0-15,0-14 0,10-7-1,3 0 1,3-2 0,-2 7-9,1 1 7,-2 4-2,1 4 4,-1 4-2,2 3-2,-3 0-8,0 7 7,1 9-1,-4 2 5,0 3-6,0 0 4,0 0-23,2-2-52,3-4-78,3-6-39</inkml:trace>
  <inkml:trace contextRef="#ctx0" brushRef="#br0" timeOffset="69402.1596">23258 2993 401,'0'0'79,"0"0"-11,0 0 8,-80-24-41,58 24-15,-2 0-18,-3 16 13,5 4-9,1 1-4,6 0 9,9-1-11,6-2-3,0-2-2,3-2-15,13-4 19,4-2-4,2-4 5,2-4 5,0 0-1,-3 0-4,1-7 0,-1-10 0,-3-4 9,0-4-7,0-10-1,-3-4 4,1-8-4,-1-5 0,-4 0-1,-3-1 7,-5 4 7,-3 3 29,0 9-18,0 9-1,-3 12 1,0 11-3,-1 5-19,0 5-3,-2 27-12,-2 13 11,2 11 2,4 3 2,2-4-3,0-3-1,8-7 1,7-8-3,6-7-2,3-5-15,4-11-10,5-3-22,3-9-23,1-2-169,-2 0-150</inkml:trace>
  <inkml:trace contextRef="#ctx0" brushRef="#br0" timeOffset="70645.9908">23748 2933 384,'0'0'17,"0"0"1,0 0-18,0 0 2,0 0-1,0 0 3,-77 18 7,65 6 7,1 0 20,5-2-6,3-4-16,3-1-4,0-3-12,3-4-4,12-1-4,3-3 6,6-3 2,-1-3 0,2 0-23,-3 0-32,-5-2 30,-4-8-7,-6-2 31,-2-5 2,-3-1 3,-2-1 4,0-2 4,0 0 5,0 3 8,0 2-16,0 5 8,0 1-2,0 2-13,0 1-2,4 3 0,3 1-7,2 3 2,3 0-4,0 0 3,0 6-10,-1 6 13,3 2 3,0-3 0,2 2 1,-1-1-2,0-2 4,-4-1-1,-2 0-2,-4-1 0,0-2-3,-4 1-3,-1 1 6,0 1 5,0-2-1,0-2-3,0 0 5,0-2-5,0-2 4,0 2-5,0-2 0,0 2 0,0 1 2,-1 0 7,-4 1-5,1 0-1,1 2 10,2-3-7,-1 0 8,1-2-2,1-2-5,0 0 14,0 0-8,0 0 11,0 0 9,0 0-15,0 0 7,0 0 4,0-6-21,6-3 0,2-4-8,3-2 0,4-1 2,0-3-2,3 2-4,-3 2 1,-5 5-8,-3 7 10,-4 3 1,0 0-9,2 0-5,1 10 1,0 7 11,3-1 1,-5 2 2,1-1 1,-2-2-2,-2-2 0,-1-2 0,0-2 1,0-3-1,0-1 0,0-2 0,2-3 12,-1 0-11,-1 0 1,3 0 5,2-6-4,2-11 0,4-5-3,1-3-31,5 1 18,1 3 3,-4 4 9,-2 9 1,-2 3 8,-1 4-8,3 1-8,4 0-1,0 7 4,-3 5 2,-1 2-6,0-2 4,-5 2-2,-1-4 7,-3-1 0,2-1-4,-4-3-20,1 0-50,0-2-76,0-3-139</inkml:trace>
  <inkml:trace contextRef="#ctx0" brushRef="#br0" timeOffset="151556.8647">8323 1431 39,'0'0'61,"0"0"-7,0 0-5,0 0 12,0 0-11,0 0-8,0 0-7,-3-3-11,3 3-2,0 0-4,0 0-10,0 0-5,-1 0-3,1 0-14,-2 0 4,2 0 10,-1 0 7,1 4-7,-2 0 7,2 2-5,0 2-2,0 1 0,0 0 0,0 0 1,0 0-1,0 1 0,0 0 0,0-1-1,0-2-2,2 2-2,1-1 4,0-2-5,0 0 2,0 0-13,2-1 2,-2-1 3,0-1-19,2-2 5,-2 1 3,0-1 3,2-1-12,2 0 19,0 0 13,1 0 4,-1 0-4,2 0-2,-3-3 2,-1 2 0,1-1 4,-3 2-4,0 0 1,-2 0-3,1 0 2,1 0-3,1-1 3,2 1 0,0-3 2,5 0-2,-1 0 0,0 0 1,-1 0-1,-4 1 0,5 1 1,-4-2 1,0 0-3,-1 0 1,-2 0 0,1 0 4,-3 0-3,1 0 1,-2-2 5,0 0-5,1 0 2,-1-1 1,0-1 0,0 0 17,0 1-6,0 0-1,0 0 7,0 2-16,0-1 3,0 4 2,0-1-2,-1 0 3,-1 1-11,1 1-1,-2 0 7,2 0 6,1 0 3,0 0-12,0 0 0,0 0 4,0 0-8,-2 0 0,2 0-1,0 0 0,0 0-1,0 0-3,0 0-2,0 0 3,0 0 2,0 0-4,0 0 6,0 0 0,0 6 0,0 0 0,6 1 0,-2 1 3,-1 0-3,2-1 0,-2 1-1,2-1 2,-1-1-3,2 0 2,-2 0-8,2-1 8,0 0-4,0-3 4,-1 1 0,4-1-6,-5-2 5,2 1 1,0-1 0,-1 0 5,0 0-5,1 0 0,-1 0 0,-2 0 0,3 0 1,-3 0-1,2-1 0,-4-2 5,3-1-4,-4-1 0,2-1 0,1 0 3,-2-2-4,1 2 0,1 0 0,-3 2 2,1-1-2,1 1 1,-2-1 3,0 1-2,0-1 1,0-1-3,0 0 0,0 2 1,0-3 0,0 3 5,0 0-4,0-1 1,0 0 4,0 1-7,0 0 0,-2-1 0,-1 2 1,2-2-1,-2 2 0,1 0 0,1 2 3,-1 1-3,2 0 0,0-1 8,0 1-8,0-2-2,0 2 1,0 0-8,0 0 5,0 0-10,2 0 5,8 0 9,4 0 1,2 0-1,3 0 0,4 0 0,2 0 2,4 0 2,-1 0 3,-1-2-2,0-2-4,-5 1 3,2-3-1,0 1-2,-2-1 8,-1 0-6,-3-1-3,-2-1 7,-2 2-4,-5 0-1,-3 0 2,1 2 2,-4-1 39,-3 2-15,0 0 17,0 0 4,0 1-19,0 1-17,0-2-9,-6 3-4,-4-1-4,2 1 6,-2 0-4,-2 0 0,0 5-5,1 8 4,0 2 1,3 1 0,4 2-3,2 0 2,2-3 1,0-1-4,0-2 3,3-3-8,9-3-1,3 0 6,2-4 4,3-1 3,3-1 0,-2 0-3,1 0-13,5 0-110,-12 0-85</inkml:trace>
  <inkml:trace contextRef="#ctx0" brushRef="#br0" timeOffset="160657.4121">25194 2889 1,'0'0'50,"0"0"4,0 0 5,0 0-26,0 0 14,0 0-2,0 0-4,37-44 10,-31 38-17,2 0-8,-1 1-2,2 0-9,1 0 3,1 1-14,-2 0-3,1 1 9,-2 3-10,-1 0-4,1 0 2,1 0-6,-2 0 5,-1 11-7,-1 1 0,-2 5 7,-2 1 6,-1 1-3,0 2 7,0-1 1,0-1-3,-7 1-5,-5-3 0,0-2 10,-2 0-5,1-3 6,3-1-11,0-4 5,4-1 3,1-1-8,3-2 0,1-2 4,1-1-3,0 0 5,0 0-5,0-3-1,4-11 0,11-5 11,6-4-11,-2-1 5,2-1-5,-4 2 4,-3 0-4,-1 4 0,0 1 3,-4 1-3,-2 4 0,1 2 5,-5 5-3,-3 3 11,0 2 12,0 1-6,0 0 7,0 0-16,0 0-10,0 0 0,0 6-13,-2 13 12,-8 8 1,-1 2 8,4-2-3,1-1-5,3-4 0,3-2-2,0-4 2,0 1-9,0-4 1,9 1 3,-3-4-33,0 1-53,6-2-31,1-3-36,2-6-64</inkml:trace>
  <inkml:trace contextRef="#ctx0" brushRef="#br0" timeOffset="162584.6024">26225 3010 23,'0'0'188,"0"0"-65,0 0-25,0 0-27,0 0-26,0 0-37,0-5-8,0 8-20,0 9 18,-3 4 2,-6 4 13,-5 1-5,-2 5-7,-2-1-2,-3 2-67,-1 1-89,2-3-35</inkml:trace>
  <inkml:trace contextRef="#ctx0" brushRef="#br0" timeOffset="163711.6488">26569 2940 167,'0'0'22,"0"0"-18,0 0 11,0 0-6,0 0 3,0 0 0,3 3 4,5-3 13,0 1 16,0-1-24,0 0-8,-2 0-2,0 0-4,3-4 5,0-6-6,1-5 6,2-3-4,0-5-7,0-3 7,-2-2-3,1-1 20,-5 1-6,0-3 1,-3 4-1,3 0-15,-2 0 8,-1 3 10,-1 3 2,-2 3 6,0 4-3,0 4-19,0 4 7,0 1 15,0 5-13,0 0 6,0 0-23,0 0 2,0 0-4,0 0-1,0 0-8,0 14-12,-2 10 23,-2 12 1,-1 8 1,0 6-2,1 5 4,3 2 0,1 0 0,0 1 10,0-4-13,0 0 12,0-1-12,0 1 0,0-5 1,0 0-1,0-7-1,0-1 1,3-5 3,-1-5-2,2-2-2,-1-5 0,0-6 1,0-6-1,-2-5-2,-1-5 2,2-2-30,-2 0 7,0-3 9,0-15-1,0-7-61,-11-6 11,-7-2 19,-1-3 3,2 2 11,0 2 29,3 3 4,4 3-1,2 5 20,8 5 26,0 1 3,0 1-25,18-2-23,10 1-2,7-2 0,5 2 1,6 2-4,1-1-24,-3 4-87,-8 3-74</inkml:trace>
  <inkml:trace contextRef="#ctx0" brushRef="#br0" timeOffset="164329.0209">27250 2539 194,'0'0'148,"0"0"-71,0 0-18,0 0 18,0 0-15,0 0-19,-35-21-36,25 23-7,-2 24-4,-9 11-1,0 13 10,1 4-1,2 4-4,4-4 0,7-5-1,7-7 1,0-6-3,4-7-4,16-3-6,7-7 8,4-2 5,2-5 3,1-3-3,-3-6-6,-2-3-54,-2 0-68,-7 0-112</inkml:trace>
  <inkml:trace contextRef="#ctx0" brushRef="#br0" timeOffset="164985.2397">27372 2739 144,'0'0'15,"0"0"6,0 0 12,0 0 23,0 0 9,87-56-39,-77 56 11,1 0-19,0 0-14,-1 16-4,-3 7-4,-2 4 4,-5 2 15,0-2-13,0-5 5,-2-1-5,-5-3 10,-1 0-12,-4-2 0,0-4 8,2-2-1,-1-4-3,8-3 7,2-3-8,1 0 0,0 0 15,0-5 10,10-14 0,7-8-24,6-3-3,6-3-2,-1 1-12,-1 4 5,-6 2-2,-5 6 8,-5 7 4,-7 7-4,-4 3 4,0 3 22,0 0-3,0 0-21,0 10-19,-9 10 19,-3 6 3,-1 3 4,4 0-7,4-2 9,5-1-9,0-3-12,0-2 12,11-6-28,5-2-47,2-4-8,2-6-67,-2-3-83</inkml:trace>
  <inkml:trace contextRef="#ctx0" brushRef="#br0" timeOffset="165282.1004">27850 2528 489,'0'0'71,"0"0"-25,0 0-46,0 0-4,0 0-8,0 0-6,3 52 18,10-16 23,-1 3 0,0 2-5,-3-3 9,-2-2-21,-2-1 0,-4-2-6,-1 0 2,0 0-2,-7 2 0,-15-2 0,-10 1-24,-8-1-28,-4-4-58,-3-3-44,3-10-23</inkml:trace>
  <inkml:trace contextRef="#ctx0" brushRef="#br0" timeOffset="167756.1441">28734 2814 14,'0'0'106,"0"0"-41,0 0-6,0 0 4,0 0-25,0 0-14,2-4-24,-2 4-9,0 5 5,0 8 4,0 3 12,0 0 7,0 3-12,0-3-1,4 2 0,3-1 1,1-3 2,1 0-7,2-2 0,0-1 5,0-2-3,0-2-4,0 1 0,0-3 0,-2-2 0,3-2 0,-2-1 2,2 0-4,2 0 2,-4-4 0,2-3-1,-5 0-2,1-2-1,-2 0 3,0 0-7,-3-2 7,0-3-10,-2 3 7,1-3 4,-1 3 0,-1 1 6,0 2-3,0 2 13,0 1 1,0 2-1,0 1 3,0 0 8,0 2-17,0 0-10,0 0-2,2 0-8,1 0 0,3 12-5,0 5 15,1 3 2,2-1 2,-1 1 3,3-2-7,0-2 0,1 0 2,1-3-2,1-2-3,2-4 2,-2-3 2,0-2 4,-2-2-5,-1 0 0,1 0 8,-3-12-5,-3-3 3,-2-2-1,0-3-3,-4-1 1,0 0-3,0 1 0,0-3 0,-5 5 2,-1 3 0,1 4 4,4 4 7,-1 1 5,2 3-1,0 0-12,0-2-5,0 1-2,11 1-2,5 0 1,1 3-1,2 0 1,0 0 1,-2 0 2,0 0-3,-1 0 3,0 6 0,-1-2 0,0 1 2,-5-1-4,-2 1 2,-2-1-7,-4 2 6,-2 3-9,0 2-1,0 2 5,0 1 6,0 1 14,-4-1-14,4-1 2,0-2-6,0-3-1,0-1 5,7-1-11,6 0 11,4-4 3,4 0 0,5-2-2,1 0 8,2-3-7,1-10 1,-1-5 0,0-7 1,1-4 5,0-6-8,0-4-1,-2-3 4,-4-2-2,-3 0-1,-3 2 3,-11 2 0,-5 3 21,-2 4 25,0 3-36,0 9 23,-3 5-28,-2 6-1,2 7-5,2 2 1,-2 1 3,0 0-7,-3 18-26,-3 18 26,-6 12 0,0 5 6,1-2-6,3-3 3,5-4-1,6-5-2,0-3-2,0-4-3,9-3 5,10-7-6,3-2 4,3-5 0,1-5 2,3-6 0,1-4 1,2 0-5,3-8 1,1-18-25,-1-7 6,-1-6-24,1-6 23,-2-6 5,-5-2 13,-1-2 5,-11 1 4,-4 2-1,-10 2 25,-2 7 21,0 8 3,-12 12-10,3 8-3,1 11-1,4 4-30,-5 0-8,-4 35-17,-8 19 17,-4 15 6,6 5-6,6-5-2,12-6 0,1-6 0,3-10 0,14-7 2,4-6-15,0-6-22,-1-5-18,-5-5-61,-4-8-20,-2-8-150</inkml:trace>
  <inkml:trace contextRef="#ctx0" brushRef="#br0" timeOffset="168068.6267">29243 2657 270,'0'0'0,"0"0"-25,0 0 25,0 0 11,0 0 8,0 0-19,15-24-45,-7 24-22,2 4-33</inkml:trace>
  <inkml:trace contextRef="#ctx0" brushRef="#br0" timeOffset="168922.357">30616 2521 277,'0'0'130,"0"0"-13,0 0-48,0 0 5,0 0-31,0 0-23,0-18-20,0 29-14,0 21-6,0 13 13,0 8 14,-2-3 3,-1-1-8,0-6 5,0-3 12,3-3-17,0-3 0,0-3-2,0-1 2,0-5 5,0-2-7,0-5 0,0-4 1,0-2-1,0-7-18,0-3-11,0-2 17,-1 0 12,-1-16 0,2-8-22,0-6 21,0-3 0,6 1 1,8 2 0,2 6 0,-1 6 7,1 5-4,0 3 6,-3 4 2,-3 3-5,5 3-6,2 2 0,0 15 0,2 5-1,-5 5 1,-6 0-3,-8 1 1,0-2-49,-12-1-47,-15-6-109,-5-4 5</inkml:trace>
  <inkml:trace contextRef="#ctx0" brushRef="#br0" timeOffset="169250.462">30616 3041 45,'0'0'110,"0"0"16,0 0-3,0 0-40,0 0-46,0 0-12,16-24-16,20 20 0,7-4 7,6 2 11,-1-1-2,1-2 0,2 1-23,0 0 2,1-2-4,-3-4-7,-5 1-31,-9-2-36,-9-3 22,-11 0 5,-7-1 36,-6 3 11,-2 2 25,0 7 26,-10 2 53,-5 5-36,-8 0-57,-2 15-7,1 12-3,2 7 1,9-2-3,11 2 1,2-4-7,18-3-2,18-3-4,14-5 12,10-3-34,1-7-133,-10-6-228</inkml:trace>
  <inkml:trace contextRef="#ctx0" brushRef="#br0" timeOffset="172895.82">2360 5478 86,'0'0'133,"0"0"-100,0 0 13,0 0-7,0 0-10,0 0 24,-15-23-30,9 17 28,-2-1-20,-3-1 18,2 2-36,-5-1-5,2-1 1,-1 4-1,-5-1-8,4 4 0,0 1-2,0 0 2,-2 0 7,4 0-7,-3 0-5,0 7 3,3 7 2,-1 5-6,-1 5 6,-1 3 0,3 1 0,1-2-1,3 0 1,2-2 0,6-3-8,0-2 6,0-4-9,9-4-2,7 0-1,-2-4-2,2-2 4,1-5 12,-1 0 2,6 0 5,-1-7-7,-3-7-3,2-3-1,-7-1 5,2-3-1,-2-2 7,-4 1-7,-1 0 6,-1-6-6,-4 1 3,3-3 3,-4-1-6,-1-3 4,-1 3 0,0 1-4,0 1 22,0 3 13,-1 3-15,-7 0 1,1 2-13,4 2-2,-2 3 1,2 4-7,0 3 9,2 3-8,-1 3 0,1 1 7,1 2-2,-2 0-6,2 0-2,-1 0-12,1 0 13,0 4-7,0 11 7,0 9 1,0 7 3,0 7-2,0 4-1,0 3 0,4 1 4,2 0-4,2-4 0,2-1 0,4-3 0,-1-4-1,-1-1-2,2-1 1,0-4-2,3-4 1,1-2 1,-3-8-2,1-1-2,2-9 2,-2-4-1,5 0 10,0-6 3,0-10-8,0-2 2,-3-3-3,0-2 1,-2-4 0,-4 0 0,3 0 2,-5 0-6,-4 4 0,-4 4 0,-2 2 0,0 8 8,-5 1-4,-11 7 0,1 1 0,-1 0-2,-1 1 2,4 12-3,5 0 3,4 2-8,2 1 3,2 3 0,0 0 0,3 1 2,8-2-6,7-3 1,-2-1 7,5-6-9,0-3 10,-3-4 1,6-1 2,-5 0 3,6-4-3,-2-8-2,1-4 5,-2-4-5,3-4 3,-5-2-2,2-6-1,-7-2 9,0-7-7,-9-3 1,3-2 17,-5-2-10,-4 0 11,0 1-6,0 2-1,0 6 3,0 2 2,-1 9-6,-8 5 10,3 7-13,0 7 0,1 4 1,2 4-9,2 1 2,1 0-5,0 4-14,0 23 3,0 16 11,0 11 1,0 8-1,6-1 4,3-1-2,2-2-2,0-9 0,3-6-4,2-11 4,4-4-3,2-7 2,3-3-4,-1-3 3,4-6-4,-2-5 6,-2-4-2,4 0-1,-1-6-4,0-13-3,-2-5-13,-2-4 5,-7-1-10,-4-2-8,-5 4-11,-7 3 20,0 5 27,0 5 7,-7 2 4,-5 6 22,1 0-25,3 6 1,-1 0-1,3 0-6,-2 13-4,5 9 2,-1 2 0,4 0 1,0-2-1,0-1-3,4-4 0,8-5-3,5-3-8,5-5-2,8-4 16,3 0 14,1 0-11,-1-3-3,-2-4-6,-4-2-10,-2-3 16,-4-6-14,-4-4 8,-4-5 5,-10-1-39,-3 1 40,0 3 6,-3 4 5,-13 2 16,2 3 20,1 2-37,5 3 10,4 3-5,2 4-3,2 2 9,0 1-14,0 0-7,0 0-12,17 0 5,7 7 3,-2 11 2,5 5 1,-9 2-3,1 4 3,-5 1 0,-4 1-7,-4-1 8,0-2 12,-1-4-7,-2-5-1,4-1-4,-1-2 2,0-6-4,3-1-4,4-6-25,4-3-11,5 0-12,5-13-77,-2-8-272</inkml:trace>
  <inkml:trace contextRef="#ctx0" brushRef="#br0" timeOffset="173359.4321">2761 5302 25,'0'0'192,"0"0"-113,0 0-43,0 0 28,0 0 10,0 0-10,0 0-15,3 0-17,-3 0-18,6 0-12,5 0-2,8 0 0,14-4 0,10-4 1,11-2-2,4-1-15,6 0-78,-4 5-49,-8 2 8,-12 4-105</inkml:trace>
  <inkml:trace contextRef="#ctx0" brushRef="#br0" timeOffset="175213.548">3949 5307 100,'0'0'183,"0"0"-158,0 0-22,0 0 17,0 0 4,0 0-2,6-16-15,4 16-6,-2 2 6,1 10 7,2 3 3,0 1-4,-5 1-10,6 1 6,-8-3-3,1 2-2,-2-2-2,-3-2-2,0 1 0,0-4 8,0-1-6,0-3-3,0-3 1,0-3-10,0 0 9,0 0-17,4-11 18,1-12 19,5-4-16,2 0-3,2 2 0,-1 7 0,-1 4 27,3 4-22,-3 4 13,1 3 8,4 3-26,-1 0 0,-1 0 0,4 12 1,-5 0 0,-5 4-1,3-1 0,-9 1 8,-3 2-7,0-2 10,0 1-4,-2-6-6,-4-4 11,3-3-10,-1-4-1,4 0-1,0 0-1,0-11 1,0-10 8,16-7-8,2 0 2,0-1-2,4 5-7,-1 2-15,2 4 1,-4 5-2,-4 5 12,0 5 8,-6 3-1,1 0 3,-1 1-5,0 12 3,0 5-3,3 2 6,-3 1 7,2 0-5,0-4 9,-2-2-10,-1-4-1,2-1 10,1-2-1,-2-5-5,2 0 2,3-3-5,4 0 8,0-11-6,1-5 8,-4-4-3,-3 0 0,-6-1-3,0 0 4,-6 3-6,0 3 8,0 3-7,0 5 48,0 2 7,0 2-20,0 3-29,-3 0-8,3 0-2,-3 12-14,3 12 13,0 8 1,0-1 3,0 1-2,0-7-2,11-2 1,2-7-4,0-5 3,2-5-4,3-3 3,0-3 1,4 0 2,-1-13 2,2-10-3,-1-5 1,-4-1-4,-2 2-1,-2 0 4,-4 6 6,2 4-6,-6 6 0,-1 6 12,-2 2-12,1 3 0,2 0 0,3 3-5,0 10 3,3 2 4,-5 3 0,-1 0 5,-3 2-3,-1-2 11,-2 0-15,0-3 1,0-3-1,0-3 9,0-1-9,0-5 0,0-3 0,0 0 12,0 0-4,0-9-8,0-11-5,0-5-6,7-1 6,5-1 2,3 1 2,3 4 0,6 0-1,-3 8-7,-2 6 6,0 8-1,-5 0-3,-1 5 5,-2 14-1,-4 5 3,-2 0 11,-2 0-2,-3-4 3,4-2-6,-4-4-3,3-2-1,2-5 1,-2-3-6,0-2-8,0-2-56,3 0-59,1-9-27,-4-7-290</inkml:trace>
  <inkml:trace contextRef="#ctx0" brushRef="#br0" timeOffset="175588.5311">4590 5047 541,'0'0'139,"0"0"-80,0 0-9,0 0-2,0 0-26,0 0-22,0 0-2,-4 0-27,5 0-68,5 0-227</inkml:trace>
  <inkml:trace contextRef="#ctx0" brushRef="#br0" timeOffset="176416.6126">5329 5201 51,'0'0'73,"0"0"3,0 0-15,0 0-4,80 16 10,-63-16-3,2 0-32,-1 0 1,3 0-20,4-5-6,-1-3-5,0-1 0,-3-2-1,-6 1-1,-6-2-4,-6 1 3,-3-1 1,0 2 1,-2-1-1,-10 4 1,-7 3-3,-2 4-1,-7 0 3,-2 0 5,-1 13-2,-2 5-6,10 3 6,4 4 2,4 4 37,11-2-25,4-1 9,0-2-16,3-3-10,13-4 0,9-3-5,2-2 5,6-1 14,3-6-14,4-5 0,5 0-35,0 0-126,-2-6-147</inkml:trace>
  <inkml:trace contextRef="#ctx0" brushRef="#br0" timeOffset="176958.3583">6058 5120 254,'0'0'140,"0"0"-45,0 0-18,0 0-35,0 0-27,-89 12 18,68 4-23,6 4-4,-3 1 16,6 2-21,-1 1 8,8-3-3,5-3-6,0-5-2,0-3-2,2-1-3,4-5 4,4-1-10,5-3 13,1 0 1,1-3 10,2-12 0,-2-6-7,-1-3-1,-4-7 12,1-2-12,-2-3 2,0-4-1,-3-1-1,-3 0 8,-5 2-11,0 3 23,0 5 5,0 5-10,-2 9 23,-2 8-28,1 6-8,0 3-5,3 6-5,0 27-23,0 17 26,0 12 4,4 2 3,8-2-2,2-9-2,5-7 0,0-8-1,1-9-7,2-7 3,-1-6-32,0-6-32,0-7-68,-2-3-162</inkml:trace>
  <inkml:trace contextRef="#ctx0" brushRef="#br0" timeOffset="202704.8054">7400 4461 167,'0'0'97,"0"0"-18,0 0-13,0 0 26,0 0-31,0 0-7,0 0 4,0 0-37,-11-38 13,11 38-16,-1 0-17,-1 0-2,-1 0-10,-3 19-2,-1 21 12,-1 17 1,-1 9 0,-2 10 1,0 9 2,2 3 1,0 3-4,6-4 1,3-8-5,0-15 6,15-8-5,9-11-6,7-6-18,5-7-6,3-7-23,4-5-13,6 1 0,5-3-2,1-6 54,-4-7-22</inkml:trace>
  <inkml:trace contextRef="#ctx0" brushRef="#br0" timeOffset="203918.3879">8427 5141 84,'0'0'187,"0"0"-127,0 0-34,0 0-4,0 0 1,0 0 10,11-8-32,-3 5 8,5-3-9,2-4 1,4-1 3,1-3-4,-1 1-1,-1-1-3,-6 2-14,-5 2 14,-5 2 4,1 4 1,-3 2 7,0 2 3,0 0 26,0 0-4,-3 0-33,-2 13-5,-1 9 5,3 5 1,3 0 9,0-1 16,0-5-6,0-3-5,5-3-15,4-3-6,6-3 5,-2-2-7,5-2 5,-1-3-10,2-2-96,-4 0-70</inkml:trace>
  <inkml:trace contextRef="#ctx0" brushRef="#br0" timeOffset="204121.5045">8568 4829 410,'0'0'33,"0"0"-30,0 0-3,0 0-63,0 0-90,0 0-52</inkml:trace>
  <inkml:trace contextRef="#ctx0" brushRef="#br0" timeOffset="204715.2212">8907 5130 18,'0'0'49,"0"0"-2,0 0 14,0 0-12,80-8-17,-60-3 1,2-6 16,0 1-34,-4-5-9,0-4-1,-3 1-1,-8-3-4,-2 0-19,-5 0-5,0 3 19,-8 5-14,-6 3 19,0 7 16,-1 4 38,5 3 36,-1 2-39,1 0-31,2 2-20,1 18-7,2 4 7,4 4-6,1-3 9,0 1-3,4-4 7,7-2-2,1-2 2,3-3-7,0-2 0,4-2 0,2-4 0,-3-1 4,7-2-5,-1-4 5,3 0-8,-2 0-80,-5 0-96,-6-10-100</inkml:trace>
  <inkml:trace contextRef="#ctx0" brushRef="#br0" timeOffset="205131.4731">8877 5287 249,'0'0'287,"0"0"-249,0 0-37,0 0 9,0 0-8,0 0-2,6 0-14,4 0-89,4 0 14,3 0-28,3-8-142</inkml:trace>
  <inkml:trace contextRef="#ctx0" brushRef="#br0" timeOffset="205365.8359">9587 5238 528,'0'0'96,"0"0"-82,0 0-13,0 0 24,0 0-15,0 0-10,0 0 0,0 0-29,0 0-65,0 0 3,0-1-105</inkml:trace>
  <inkml:trace contextRef="#ctx0" brushRef="#br0" timeOffset="206970.2855">10424 4552 66,'0'0'142,"0"0"-43,0 0-34,0 0-11,0 0-27,0 0-27,0 0-8,0 30 8,0 14 2,0 11 4,0 7 32,-6 3 0,1 1-25,2-1 5,2-6-17,1-8 10,0-11 5,1-7-16,13-7 11,5-6-9,2-5 0,0-4-4,6-6-3,3-5 5,4 0 24,5-8-14,-2-12-3,-3-1-7,-4 0-57,-6 3-51,-10 1-33,-8 5-73</inkml:trace>
  <inkml:trace contextRef="#ctx0" brushRef="#br0" timeOffset="207298.389">10188 4928 262,'0'0'62,"0"0"-60,0 0 0,91-40 12,-55 34 22,6 0 1,7 0-7,4 1-20,3 1-10,-2 2 7,-4 2-7,-8 0-2,-8 0-28,-7 0-94,-11 6-72</inkml:trace>
  <inkml:trace contextRef="#ctx0" brushRef="#br0" timeOffset="209371.3084">11046 4865 98,'0'0'106,"0"0"-10,0 0-24,0 0-34,-88-6 12,70 11-36,3 7 19,-1 6-12,2 8-18,-1 2 5,5 1 0,2-2-2,7-6 8,1-2-11,0-3-3,4-5-3,11 0-5,0-5 0,3-5 8,0-1 2,6 0 8,-3-6-10,6-12-1,-5-4-37,0 1-38,-8-2 38,-8 7 29,-3 2 9,-3 5 13,0 5 25,0 2 26,0 0-24,0 2-9,0 0-16,0 0-15,0 11-13,0 4 12,7 0 1,5-1-11,3-3 10,0-3-9,1-2 3,2-2 1,3-4 6,1 0 3,1 0-3,-1-16-14,-1-5-3,-3-6 8,-3-3 9,-3-6 2,-4-2-1,-4-2 22,-4-4 0,0-1-1,0-3 12,0-2-30,0-1 3,0 4-5,0 8 1,-3 12 10,3 12 0,-1 11 24,-1 4 10,2 0-47,0 24-10,0 20 10,0 17 0,0 8 5,2-3-5,2 1 4,0-7 13,1-6 0,-2-8-8,1-8-6,1-6 0,-2-10-1,0-3-1,1-8-1,-2-3 4,-1-4-3,-1-2 1,0-2 1,0 0-2,0 0 17,0-6-6,0-8-11,0-1 1,0-1-1,0 0-1,0-1 0,0-1-5,0 0 1,0-3 0,0-3-6,3-5 3,2-3-5,-1-1 6,2-3-3,2 6-5,0 4 11,0 7 1,0 6 2,-2 5-4,-1 3 5,3 4-2,-1 1-4,1 0-1,5 1 2,-2 9 1,-4 4 3,2 3-3,-6 1 0,-3 2-13,0 1-15,-3-2-2,-13 1-29,1-7 6,-2-4-7,7-6 39,0-3 16,5 0-1,2-3-22,2-6-3,1 3 34,0 3 19,0 2 17,0 1-21,0 0-15,0 0 4,13 1-4,3 10 23,4-1 6,-1 2-13,2-1 1,-2-1-1,1-1-9,1 1-3,-2-2 1,-1-1-5,-3-1 7,-2-1-7,2 0 0,0-3 0,4-2-3,-2 0 3,1-4 5,-6-10-3,1-8 14,-2-5-13,-1-3 0,2-1 1,-6 7-4,0 4-6,-6 8 5,0 8 1,0 1 41,0 3-10,0 0-30,-1 1 5,-9 14-6,3 3 6,1 1-6,6-1-6,0-1 6,0 0-8,13-4-15,3-5 2,1-2-22,0-5 19,4-1-8,-2 0-4,-1 0 23,0-6-22,-3 0 35,3-1 0,-8 0 10,2 2 17,-3-3 28,8 0-14,0 3-22,4-3-19,-3 3 0,0 5 0,-3 0 1,0 0-2,-3 8-5,-6 12 6,1 2 9,-5 2 5,-2 0 5,0-3-6,0-6-7,0-4 1,0-6-7,0-3 2,0-2 3,0 0-1,0-7-2,0-15 37,1-9-39,8-2-16,3 0-18,3 6 1,4 5 24,-2 5-7,1 8 10,-5 6 5,2 3-13,-3 0 14,0 8-5,0 5 5,-3 2 8,0-2-4,0 3 1,-3-4 4,0 0-9,3-3 0,2 0 0,3-3-6,1-2-11,-5 0-90,1-3-123</inkml:trace>
  <inkml:trace contextRef="#ctx0" brushRef="#br0" timeOffset="209709.4455">11784 4579 522,'0'0'31,"0"0"-11,0 0-18,0 0 3,0 0 1,0 0-6,-25-1-1,25 1-56,3 0-167,9 0 12</inkml:trace>
  <inkml:trace contextRef="#ctx0" brushRef="#br0" timeOffset="210818.7622">12701 4758 178,'0'0'71,"0"0"-3,0 0-30,0 0-10,0 0-11,0 0-10,-57-43-7,40 43-3,2 12 3,-1 8 6,2-1-2,3 1-5,3-2 2,4-5 0,4-1-1,0-3-5,0-1 3,3-4-17,10-4 12,5 0 7,6 0 2,3-12 6,-3-6-8,1-2-7,-6 2 7,-5 4 3,-4 3 1,-7 6 20,-3 5 39,0 0 41,0 5-100,0 22 22,0 12-26,0 12 0,0 9 9,0 2-9,0 0 1,-1-2 8,-5-4-9,-3-5 0,-2-6 2,-3-6 0,0-6 4,-1-8-6,5-12 0,2-10 11,2-3 0,-1-8 2,5-14-9,2-8 11,0-5 1,8-2-13,11-5-2,8-4-2,6 1-27,3 0-98,4 3-103</inkml:trace>
  <inkml:trace contextRef="#ctx0" brushRef="#br0" timeOffset="211954.4621">14266 4445 150,'0'0'156,"0"0"-49,0 0-42,0 0-65,0 0 0,0 0 0,0 0 0,89-7 8,-53 2-5,4 1 0,-1-4-3,0 1 1,-3-2 2,-5 3-3,-6-2-41,-9 5-96,-10 2-25,-6 1 23</inkml:trace>
  <inkml:trace contextRef="#ctx0" brushRef="#br0" timeOffset="212157.4504">14512 4387 70,'0'0'142,"0"0"-34,0 0-50,0 0-49,0 0 30,-42 92 18,37-50-22,2 1 8,3-1-18,0-3-5,0-3 1,0-2-19,3-2 7,2-4 2,-2-1-7,-3 0 2,1-3-6,-1-1-71,0-7-64,0-5-114</inkml:trace>
  <inkml:trace contextRef="#ctx0" brushRef="#br0" timeOffset="212344.9407">14355 4927 300,'0'0'255,"0"0"-182,0 0-69,0 0 5,0 0-9,0 0 18,87-9-10,-50 1 3,2 1-8,5-1-3,1 1-11,6-1-118,-2-2-120</inkml:trace>
  <inkml:trace contextRef="#ctx0" brushRef="#br0" timeOffset="212516.8063">14926 4854 410,'0'0'264,"0"0"-235,0 0 10,0 0-20,0 0-19,0 0 0,0 0-22,0 0-97,0 0-143,11-2-61</inkml:trace>
  <inkml:trace contextRef="#ctx0" brushRef="#br0" timeOffset="212855.9385">15126 4450 604,'0'0'65,"0"0"-11,0 0-29,0 0-25,0 0-9,0 0-4,-12 86 13,12-38 18,0-1-13,0-4 15,0-4-17,3-4 0,2-8 2,1-5-5,0-2 0,1-4 0,-2-5-7,-1-3-33,2-8-68,3 0-100,1-9 51,1-11-58</inkml:trace>
  <inkml:trace contextRef="#ctx0" brushRef="#br0" timeOffset="213152.7978">15138 4505 22,'0'0'26,"-2"-97"8,2 50 27,2 10-3,7 6 22,-1 10 29,-2 9-19,-2 6-14,5 3-19,5 3-57,6 0-7,9 12 7,-1 12 0,-1 5-2,-8 5 1,-9 4-7,-10 3-15,0 2 12,-13-2 6,-12-3 5,-8-2 5,-1-6-4,-4-3-2,4-4 20,4-7-18,8-5-1,8-10-30,9-1-99,5-1-170</inkml:trace>
  <inkml:trace contextRef="#ctx0" brushRef="#br0" timeOffset="213402.7844">15507 4782 601,'0'0'193,"0"0"-186,0 0 16,0 0-23,0 0 1,0 0-2,0 4-1,0-4-26,0 0-55,0 0-218</inkml:trace>
  <inkml:trace contextRef="#ctx0" brushRef="#br0" timeOffset="216596.751">16960 4442 45,'0'0'96,"0"0"-40,0 0 17,0 0-11,0 0-2,0 0-28,0 0-3,-40-28 9,34 28-27,-3 0 13,-2 0-24,-4 4 2,-1 13-2,0 6 3,3 5-6,3 5 3,6-1-2,2-2-4,2-3 5,0-3-3,9-4 2,11-5-9,-1-4 11,0-1 5,1-6 8,-4-2 11,2-2-8,0 0-3,1-5 8,4-10-13,-1-3-4,-4 0-1,-5 0-1,-4 0-2,-7 3-12,-2-3-20,0 1 10,-9 1-28,-4-2 16,-2 0-4,3 1 7,3 0 17,1 1-27,5 1 16,3 3 25,0-1 0,0 5-1,3 0-2,8 1 3,3 2 10,2 2-8,3 3-1,3 0 8,4 2-1,1 11 16,1 5 12,-3 3-21,-6 7 17,-3 0-28,-7-1 15,-2 1-5,-4-3-9,-3-6 6,0-1 0,0-4-9,0-5 3,0-6-5,0-3-2,3 0 0,1 0 2,4-9 0,5-15 13,1-11-13,3-1 6,-1 3-6,1 6 0,-2 7 0,-1 8 0,-4 6 9,-1 6-3,1 0-5,0 10-2,0 9 2,0 5-1,2 1 11,-1 1-9,2-2 0,1-3-2,0-1 0,0-3-1,4-4-35,0-4-68,0-8-87</inkml:trace>
  <inkml:trace contextRef="#ctx0" brushRef="#br0" timeOffset="217315.4603">18022 4170 298,'0'0'143,"0"0"-31,0 0-73,0 0-20,0 0 7,0 0-10,-3-47 6,3 47-22,0 0 0,0 0 0,0 14-29,5 13 29,-1 10 4,-1 6 2,-3 2 12,0 0-4,0 0-10,0-1 1,0-2-1,0-6-3,0-4-1,4-7 2,-1-2 0,2-5-2,-2-6 0,-1-3-3,1-6 3,1-2-10,2-1 3,6 0 2,3 0 5,7 0 20,7-6-12,-1-3 4,3-1-12,-2 2 1,-1 2-1,-1 0 3,-2 2-7,-1 3-32,-3 1-98,-6 0-52,-6 0-34</inkml:trace>
  <inkml:trace contextRef="#ctx0" brushRef="#br0" timeOffset="217638.9687">18587 4170 277,'0'0'10,"0"0"27,0 0 45,0 0 15,0 0-68,0 0-12,-2 22-17,2 10 41,0 1 5,0 2-27,0 0-12,0-2-7,8-1 3,0 0-3,-3 0-1,-2-1-3,-3-3-60,0-6-72,0-7-88</inkml:trace>
  <inkml:trace contextRef="#ctx0" brushRef="#br0" timeOffset="218045.1968">18590 4355 70,'0'0'91,"0"0"-46,0 0-29,0 0-14,0 0 5,0 0 11,93-36-7,-73 30-8,0-1 1,-2 0 0,-1-2 1,-1 0-5,-5-1-10,-2-4-7,-3-3 11,-2 1 6,-3 0 6,-1-1 32,0 5 65,0 2-7,0 2-2,0 2-1,0 2-35,-1 2-3,-2 0-32,3 2-14,0 0-9,0 17-15,0 16 0,0 7 15,3 6 0,-2-4 4,1 0-3,-1-4-1,-1-2 9,2-5-9,-2-1-2,0-4-34,0-7-80,0-6-218</inkml:trace>
  <inkml:trace contextRef="#ctx0" brushRef="#br0" timeOffset="218295.1843">18470 4727 372,'0'0'149,"0"0"-90,0 0-9,0 0-32,0 0-6,0 0-12,1-20-16,7 17-54,5 3-50,4-2-41,2-1-44</inkml:trace>
  <inkml:trace contextRef="#ctx0" brushRef="#br0" timeOffset="218529.5453">18953 4702 435,'0'0'90,"0"0"-46,0 0 32,0 0-39,0 0-16,0 0-10,0 0-11,0 0-35,0 0-57,0 2-62,0-2-90</inkml:trace>
  <inkml:trace contextRef="#ctx0" brushRef="#br0" timeOffset="219055.6684">19330 4292 397,'0'0'260,"0"0"-190,0 0-43,0 0-21,-71-86 1,55 72-7,-1 4 0,2 5-3,1 4-1,3 1-3,0 0 6,3 3-1,0 9-3,4 6-10,-1 0 4,5 6 4,0 1 7,0 3-9,2 2 5,13 3-15,4 0-11,6 0 0,3 0-20,2-4 7,0-5-18,-6-4 35,-3-5 23,-6-2 6,-8-2 0,-2-1 15,-5-1 8,0 3-7,0-1 7,-16 3 3,-2-3 14,-5-3-9,4-2-15,1-3-9,0-2-6,3-1-2,0 0-2,0 0-104,5 0-70,0 0-78</inkml:trace>
  <inkml:trace contextRef="#ctx0" brushRef="#br0" timeOffset="219336.906">19727 4605 421,'0'0'61,"0"0"-44,0 0 24,0 0-33,0 0-7,0 0-1,8 0-11,-7 0-60,-1 1-53,0 2-21</inkml:trace>
  <inkml:trace contextRef="#ctx0" brushRef="#br0" timeOffset="220800.7957">20451 4347 153,'0'0'94,"0"0"11,0 0-18,0 0-27,0 0 1,0 0-7,-25-67-18,17 62-11,-1 1-19,-2 4-6,-2 0 3,-3 0-10,1 1 4,-3 14 3,5 5 1,0 5-1,5 4 0,0 2-1,7 1 2,1-3-5,0-3 3,0-7-7,1-4 6,9-3-12,1-4 5,-2-4 3,5-4 6,1 0 8,3-4-8,4-16 2,2-6-4,-2-2 0,-2-2-6,-4 1 4,-5 5 4,-7 4 4,-2 6-4,-1 6 0,-1 5 19,0 3 23,0 0-22,0 0-20,0 16-10,0 7 9,0-1 1,3 1-5,4-2-2,4-4-22,3-4-7,2-2 23,0-4-4,2-4 8,1-3 8,1 0-8,4 0-5,-4-13-4,3-3 15,-4-1 0,-1 0 6,-4 3 1,-3 4 14,-3 1 35,-2 5 5,-3 1-21,0 3-26,2 0-11,3 0-3,1 7-3,2 5 6,1 3 0,-3 0 2,-3-1-2,-3-2 0,0-3-1,-3-3 2,0-3-7,0-3 1,1 0-2,2 0 2,0-5-2,3-13 7,0-6-31,3-1 12,3 1 18,-2 3-5,5 1 6,-1 4-3,1 3 2,2 6-2,0 4 3,-2 3-11,2 0-17,0 0-13,1 12-15,-1 3 4,-3 2-19,1-1-17,0-1-28,-1-3 15</inkml:trace>
  <inkml:trace contextRef="#ctx0" brushRef="#br0" timeOffset="221316.393">21379 4244 279,'0'0'45,"0"0"25,0 0-14,0 0-13,0 0 0,0 0-17,-92 4-25,66 22 4,2 3 0,0 3 1,4-1 0,8-3-5,5-2-1,7-6-6,0-6-5,7-3-6,11-8 11,5-3 6,4 0 0,3-9-2,-2-9-6,-1-3-7,-9 0 2,-3 0 13,-4-5 6,-2-2-1,-1-7-2,-2-4 3,-1-6-5,-2-2 37,-3-1-16,0 4 38,0 2-2,-3 7-13,-5 8-11,2 9-11,2 11-11,3 5 23,1 2-35,0 12-3,0 23-20,0 16 23,0 9 4,0 0-2,0-2-1,7-11 7,8-6-8,12-8-44,4-10-56,5-12-147</inkml:trace>
  <inkml:trace contextRef="#ctx0" brushRef="#br0" timeOffset="222003.8592">22310 4035 219,'0'0'182,"0"0"-74,0 0-108,0 0 3,-7 76 13,1-38 37,1-2-25,4-5-5,1 3 7,0-3-18,0 2 0,0 0-12,0 1 6,0-3-3,0-2-3,1-4-2,4-7-21,-1-7-67,4-8-44,0-3-87,1-4 13</inkml:trace>
  <inkml:trace contextRef="#ctx0" brushRef="#br0" timeOffset="222483.7061">22291 4095 248,'0'0'72,"0"0"9,0 0-41,25-92-5,-8 76 2,2 3-1,2 4-20,3 5-4,-2 4 4,-3 0-15,-2 0-2,-4 13 0,-4 7-9,-6 3 9,-3 2 2,0 4-1,-19 0 10,-9 0-10,-4-2-29,1-6-26,3-4-6,6-6 36,8-5 16,6-4 9,5-2 4,3 0-2,0 0 9,0 0 8,0 3-19,0 2-2,15 3 0,8 2 2,2 2 24,2 0-5,-1 1-2,1 1 2,-4 3-4,-1 1-3,-1 3-12,-4 1 0,-3 6 8,-2-1-8,-1-2-35,1-2-17,-3-4-29,1-5-72,2-8-49</inkml:trace>
  <inkml:trace contextRef="#ctx0" brushRef="#br0" timeOffset="222889.9343">22826 4021 230,'0'0'200,"0"0"-75,0 0-34,0 0-62,0 0-29,0 0 0,-7 63 6,7-30 1,0 1 1,0-5 2,0 0-8,0-4 2,3 1-4,0-1 2,-2-3 1,1 0-3,-2-4-2,0 1-20,0-4-43,0-2-69,0-5-98</inkml:trace>
  <inkml:trace contextRef="#ctx0" brushRef="#br0" timeOffset="223296.1639">22822 4268 230,'0'0'22,"0"0"-22,0 0 0,0 0 9,0 0-4,94-42 15,-66 32-1,-1 2-7,-2-2-8,-4 0-2,0-1-1,-3-2-2,-3-2-3,-2 0-6,-7-3 9,-1-2 1,-5 1 13,0-1 51,0 2-21,-2 4 78,-2 7-43,1 1 9,0 4-12,3 2-46,-3 0-21,3 0-8,0 22-24,0 7 20,0 8 8,0 0-4,0 0 3,0-4 0,0-1-1,0-1-2,3-1-8,0 0-10,-3 0-24,0-3-85,0-4-184</inkml:trace>
  <inkml:trace contextRef="#ctx0" brushRef="#br0" timeOffset="223561.7751">22777 4595 420,'0'0'160,"0"0"-131,0 0 8,0 0-5,0 0-18,0 0-13,-4 0-1,4 0-62,0 0-64,7-5-90,5-3-18</inkml:trace>
  <inkml:trace contextRef="#ctx0" brushRef="#br0" timeOffset="223777.9239">23248 4505 420,'0'0'23,"0"0"-17,0 0 43,0 0-15,0 0-7,0 0-19,5 0-8,-3 0-6,2 2-119,-2-2-49</inkml:trace>
  <inkml:trace contextRef="#ctx0" brushRef="#br0" timeOffset="224527.8837">23747 3989 325,'0'0'64,"0"0"-3,0 0-6,0 0-12,0 0-8,-87-59-15,71 59-12,-2 0 9,4 0-17,0 10-1,3 3-6,2 3 8,2 6-2,2 4-2,5 3-10,0 3 10,10 3-1,12-2-11,9-3 14,5-3-20,2-3-5,-3-3 24,-7 2 4,-5-1-2,-6 2 0,-7 1 0,-7-1 5,-3 1-3,-3 2-1,-17-3 8,-7 0-1,-1-7 14,1-5 5,2-5-17,2-7 3,4 0-8,-3 0 0,-1-15-5,2-6-2,-3 0-19,2-1-53,4 2-33,0 5-82</inkml:trace>
  <inkml:trace contextRef="#ctx0" brushRef="#br0" timeOffset="225137.3069">24079 4465 313,'0'0'201,"0"0"-201,0 0-55,0 0-3,0 0-51,0 0 2,0 3-47</inkml:trace>
  <inkml:trace contextRef="#ctx0" brushRef="#br0" timeOffset="227203.0497">24988 4205 129,'0'0'72,"0"0"36,0 0-19,0 0 24,0 0-39,0 0-72,-3-13-2,0 24-14,0 9 14,2 2 6,-1 2-6,2-1 0,0-1 0,0-2-6,2-4 6,5 1-5,3-3 0,1-3 5,0-1-2,0-6-4,4-2 2,3-2 0,2 0-12,2-8-32,0-7 23,-4-4-46,0-2-1,-7 0 0,-3 0 37,-5 4 21,-3 3 14,0 4 37,0 2 34,0 4 27,0 2-28,0 2-22,0 0-48,0 0-17,0 15 3,2 7 14,6 0 1,-1-1 5,5 0-5,-2-4-2,1-2-1,1-5-2,3-2 2,1-4 2,4-4 0,3 0 7,3 0-7,-3-11-13,-3-7-64,-2 0-3,-8-3 12,-2-1 5,-7-1-32,-1 2 23,0 0 47,-1 5 25,-10-1 74,2 3 20,3 5 24,3 2-26,-1 2-36,3 4 12,1-2-38,0 3-14,0-2-16,0 0-21,11 0 19,9-1 1,4 0 1,1 1 2,-3 1-1,-4-1-2,-1 2-5,-4 0-14,-3 0 12,-2 0-22,-3 5 0,-4 10 4,-1 4 9,0 4 17,0 1 7,0-1-5,0-4 15,0 0-17,3-5 5,6-2-3,3-2 2,1-5 5,4-3-9,5-2 12,2 0 1,4 0-11,4-9 3,-4-6 7,0-2-11,-2-6 2,-3-5-3,-1-5 0,-3-6-2,-3-3-9,-5-3 11,-7 1 5,-4 0 13,0 3 24,0 4-3,-6 6 24,-1 5-16,-1 6-25,4 10-1,1 4-15,1 6 2,2 0-8,0 23-33,0 14 27,0 14 4,0 5 4,0 1-2,6-4 9,3-5-9,2-7 7,2-9-6,6-6 1,7-6-2,2-10-4,5-4 4,1-6 7,4 0-2,-2-12-5,-2-9-21,-3-6-14,-7-4-7,-6-4 15,-9 0 10,-6-1 16,-3 0 2,0 2 0,0-1 8,-5 2-9,-1 4 24,2 6-15,-2 7 20,5 7 9,-1 4-16,1 5 9,1 0-31,0 19-29,0 14 25,3 9 2,5 3 2,-3-2 4,-2 0-1,-2-4 15,-1-6-5,0-6-6,0-4 4,0-8-11,0-5 0,0-4 5,0-4-5,0-2 1,0 0-1,6-4-25,4-18 25,4-5-60,4 0-23,-3 3 60,-1 9 23,-1 4 4,-3 5-4,5 6-2,-3 0 1,3 0-17,-1 14 15,-1 2 3,2 1 0,-2 0 4,2-4-2,-3 0-2,-2-2 8,-1-4-8,1-1 0,1-4 2,-2 0-2,2-2-22,-5 0-112,-6 0-189</inkml:trace>
  <inkml:trace contextRef="#ctx0" brushRef="#br0" timeOffset="227656.1504">25509 4087 279,'0'0'186,"0"0"-95,0 0-25,0 0-24,0 0-17,0 0-24,0 0 2,89-18 1,-27 10 0,5 0-4,4-2 2,-1 2-6,-1 0 4,-2 2-105,-6 3-68,-8 0-69</inkml:trace>
  <inkml:trace contextRef="#ctx0" brushRef="#br0" timeOffset="227937.3891">25449 3894 572,'0'0'0,"0"0"2,0 0 0,0 0-2,0 0-15,0 0-27,-4 0-185,4 5-65</inkml:trace>
  <inkml:trace contextRef="#ctx0" brushRef="#br0" timeOffset="242280.0096">28772 3932 217,'0'0'110,"0"0"-33,0 0 5,0 0-26,0 0-28,-91-34-16,71 52 1,-4 13-13,-2 8 5,2 7 5,4 6-5,4 1-3,11-2-1,5-2-1,8-5-12,20-6 1,8-7 1,6-8 10,0-9 10,-1-12-4,4-2 2,-3-7-1,1-17 1,-6-7 3,-4-4-10,-5-4 23,-8-5-4,-7-3 3,-7-2-8,-6-3-11,0 1 3,-17 5-6,-9 5-1,-8 6-1,1 13-13,0 11-51,4 11-31,3 2-114,0 21-115</inkml:trace>
  <inkml:trace contextRef="#ctx0" brushRef="#br0" timeOffset="242570.764">29269 4272 623,'0'0'28,"0"0"-28,0 0-16,0 0 15,0 0 2,-12 95 7,-1-65-8,-4 4 2,-6 4-2,-2-5-190</inkml:trace>
  <inkml:trace contextRef="#ctx0" brushRef="#br0" timeOffset="244236.9646">29607 4227 57,'0'0'195,"0"0"-139,0 0-38,0 0 31,0 0-18,0 0-10,0 0-21,-9 0-7,9 2 7,6 1 4,4-1 6,4 0 16,2-2-20,5 0-2,6 0 8,6-2-1,2-11-4,0-3 11,-2-6-18,-7-2 2,-6-3-2,-4-5 1,-6-1-1,-4 1 4,-5-2 0,-1-1 21,0 1-12,0-2-1,0 3-8,0 2 5,0 6 15,0 7-1,0 4 3,0 6 10,0 5-12,0 3 8,0 0-32,0 0-11,0 21-6,0 16 17,0 17 2,0 13-2,0 7 3,-1 2 20,-2-2-7,0-1-5,3-3-4,0 1-5,0-5 5,0-5-7,6-5 0,1-9 4,2-6-4,0-8-2,-3-6 0,-3-5-17,-2-5-25,-1-7-64,0-5-27,-3-5 54,-10 0-51,-6-16-113</inkml:trace>
  <inkml:trace contextRef="#ctx0" brushRef="#br0" timeOffset="244361.9562">29855 4680 48,'0'0'194,"0"0"-84,-30-84-58,27 55-19,3 1 13,0-1 2,13 1-25,13-1-22,6 0 5,10 4-6,6 0-8,1 7-105,-1 2-64</inkml:trace>
  <inkml:trace contextRef="#ctx0" brushRef="#br0" timeOffset="248615.6527">30462 3803 148,'0'0'152,"0"0"-88,0 0-14,0 0-50,0 0 8,0 0-8,-58 96 12,44-51 1,3 2 29,3 2 15,4-2-36,4-2-7,0-1-12,0-5 7,4-4-9,11-5-13,3-3 11,6-6-8,6-6 10,4-8-1,3-5-49,5-2-62,-5-2-111</inkml:trace>
  <inkml:trace contextRef="#ctx0" brushRef="#br0" timeOffset="249016.7831">30889 3903 340,'0'0'52,"0"0"-35,0 0-17,-85 27 0,58 2 37,4 6 18,3 3-16,3-1-12,7-1-26,4-4 28,6-4-29,0-3-1,0-3-3,15-4-3,3-6-1,1-4 8,2-8 5,4 0 8,5-2 24,1-14-28,-1-5 13,-3-7-20,-5-2 7,-4-2-9,-6 0-14,-4-1 13,-8 2-56,0 3-57,-3 0 9,-17 7-67,1 5 4</inkml:trace>
  <inkml:trace contextRef="#ctx0" brushRef="#br0" timeOffset="249829.2429">31177 3795 131,'0'0'87,"0"0"-31,0 0-56,0 0 0,0 0 0,0 0 22,38 50 21,-24-22 8,0 5-12,2 4-22,-1-3-9,0 3-7,-3-2 9,-2 1-8,-6 0-4,-4 1-3,0-3 5,-6-3-2,-16-1 2,-9-2-11,-8-1-83,-6-1-20,0-2-66</inkml:trace>
  <inkml:trace contextRef="#ctx0" brushRef="#br0" timeOffset="261150.8175">28114 3893 19,'0'0'38,"0"0"-26,0 0 28,0 0 29,0 0-5,0 0-27,0 0 23,0-51 3,0 50-9,0 1-7,0 0-16,0 0-9,0 0 8,0 0-21,0 0 3,0 0-9,0 0-3,0 14-29,1 21 13,1 18 16,-1 14 0,-1 7 17,0 3-7,0-5 2,-1-4-6,-4-3-3,4-4 0,1-4-3,0-7 6,0-9-6,0-5-1,0-5-3,0-6-74,0-7-74,0-11-160</inkml:trace>
  <inkml:trace contextRef="#ctx0" brushRef="#br0" timeOffset="263281.1226">31638 3804 100,'0'0'87,"0"0"-35,0 0 20,0 0 1,0 0 2,0 0-29,0 0-39,-5-1-5,5 1-2,0 0-19,0 3 19,9 7 3,9 4 11,7 1-8,8 0 3,8 1-1,8-1-7,-1 2 3,-4-1 8,-5 0-10,-5-1-1,-5-2-1,-4-1 0,-4-1 0,-5 1-3,1-1 6,-5-4-2,-3-1-1,-2-3 0,-6 0-2,-1-1 2,0 0-2,0 4 1,-1 4 1,-12 1 19,-5 3-6,-8 3 4,-3 1-6,-4 1-8,-7 4-2,-2-2-1,-3 6 3,-7 2-6,4-3-22,9 1 7,13-6-41,12-3-26,8-4-92,6-3-61</inkml:trace>
  <inkml:trace contextRef="#ctx0" brushRef="#br0" timeOffset="266223.3968">2632 6721 247,'0'0'66,"0"0"18,0 0-20,0 0-14,0 0-21,0 0 23,0 0-50,-56-3 8,46 20-10,-1 7 2,1 4-2,-2 7 1,6 2 10,0 1-11,6 0 0,0-5 3,0-3-3,6-7 0,6-4-4,3-5-11,0-5 14,7-5-20,-1-4 21,3 0 5,0-1-5,1-17-5,2-3-7,-5-5 0,-5-3 12,-4 1-8,-10-1 8,-3 2 1,0 0 2,-13 0-1,-4 1 2,-5 1 12,-2 4-11,0 1-4,3 6 1,-4 4 8,8 6 21,0 4 12,3 0-31,5 0-9,3 0-6,5 10 2,1 4-9,0-1 8,4 2-7,11-3-12,8 0 15,2-5 6,6-6 0,2-1 0,2 0-12,-4-3 3,4-9-48,-3-3 30,-5-3 11,0-2 10,-5-3 5,0-1 2,-8 1 0,-4-3 2,-7 2-1,-3 1 1,0 1-1,-15 1-1,-4 1 4,-2 1 3,-1 3 0,1 4 10,6 5 22,-3 4-37,3 3 8,0 0-7,2 0 5,2 1-8,4 4 0,4-2-1,3 1-4,0 3-24,10 0 12,11-1 9,3 0 1,12 1 11,1-1-5,3 3 6,1 0-4,-4 3-2,-4 7 0,4 4 0,-6 11 9,-5 2-2,1 2-1,-8-1 9,3-4-4,-5-4 8,-1-4-19,4-2 4,-1-5-4,0-3-3,-1-4 3,3-2 1,1-5-1,3-4-14,6 0-41,9-12-70,-1-13-181</inkml:trace>
  <inkml:trace contextRef="#ctx0" brushRef="#br0" timeOffset="267582.7016">4819 6178 137,'0'0'86,"0"0"0,0 0 20,0 0-40,0 0-66,0 0 0,-11 51 13,11-12 38,0 5-13,8 4-22,5 2 13,-1 2-16,-3 2 4,1 2 7,-2-2-20,-2-2 0,4-2-4,-7 0 2,3-3-8,-4 0-10,1-4-34,0-1-15,0-8-50,1-11-121</inkml:trace>
  <inkml:trace contextRef="#ctx0" brushRef="#br0" timeOffset="268092.6994">5314 6313 485,'0'0'59,"0"0"0,0 0-9,0 0-33,0 0-17,0 0-4,-15 21-6,15 9 10,3 6 11,6 0-6,0 1-4,1 2-1,-2 1 7,7 3-7,-6-3-1,-3 0-22,-2-6-101,0-4-144</inkml:trace>
  <inkml:trace contextRef="#ctx0" brushRef="#br0" timeOffset="268358.3137">5839 6617 512,'0'0'0,"0"0"-121,0 0 88,0 0 33,0 0 11,-30 106-11,6-70-84,-4 2-73</inkml:trace>
  <inkml:trace contextRef="#ctx0" brushRef="#br0" timeOffset="269477.7626">6270 6467 427,'0'0'62,"0"0"-62,0 0 0,0 0 12,0 0 0,0 0 4,15 51 17,-3-48-26,3-1 16,0-2-21,3 0 18,1-4-5,2-10-9,0-9 8,1-7-7,-5-7-6,1-5-1,-8-3-9,-5 0 7,-5-1 1,0 0 2,0 2 2,-6 5 12,-5 6 7,1 6 9,2 9-7,2 10 14,2 4-7,1 4-8,3 0-23,0 30-8,0 22 8,0 21 0,0 16 1,7 4-1,1-1 10,-2-2-7,1-6 2,1-12-1,1-6 2,2-8 1,0-2-7,4-3 0,-2-7 3,-2-6-2,-5-12-2,4-7-17,-5-10-34,-2-7-26,-3-4-83,0-7 95,-5-18-72,-13-9-74,-3-1 166,-4 1 46,-3 3 32,-1 1 104,1 5-69,6 0 5,5 2 26,7-1-4,10 0-50,0-2-23,10-3-18,18-4 3,11-1-6,9-4-7,7 5-43,2 4-79,1 7-84,-6 7-54</inkml:trace>
  <inkml:trace contextRef="#ctx0" brushRef="#br0" timeOffset="269962.1117">7007 5977 499,'0'0'42,"0"0"-1,0 0 19,0 0 2,0 0-11,0 0-51,-34 26 5,22 28-3,3 17-2,0 6 10,6-1-9,3-3 11,0-9-12,6-8 2,12-11-3,6-7 1,7-11-1,2-4-3,3-11-32,3-6-36,2-6-80,-2 0-113</inkml:trace>
  <inkml:trace contextRef="#ctx0" brushRef="#br0" timeOffset="270368.3395">7607 6061 495,'0'0'87,"0"0"-87,0 0-6,0 0 0,0 0 6,0 0 10,63 47 18,-51-16-21,-2 2 2,-7 3 2,-3 0 0,0 0 12,-2 3-14,-17-1-9,-6 2 14,-3 1-14,-5 0-41,-3-7-171,0-5-197</inkml:trace>
  <inkml:trace contextRef="#ctx0" brushRef="#br0" timeOffset="270665.2013">7349 6155 651,'0'0'60,"0"0"-60,0 0-1,0 0-30,0 0 31,6 100 21,3-60-9,0-1-5,-2 0-5,1 2-2,-4-3 6,-1-2-6,-1 0-35,-2-6-105,0-6-131</inkml:trace>
  <inkml:trace contextRef="#ctx0" brushRef="#br0" timeOffset="271581.9287">7911 5897 192,'0'0'75,"0"0"3,0 0-8,0 0 23,0 0-14,0 0-30,-13-11 1,13 9-21,0 2 5,0 0-7,0 0-17,0 0 12,0 0-22,0 0 4,0 0 1,0-1-4,0 1-1,0 0 0,0 0 1,0 0-2,0 0 1,0 0-5,0 0 4,0 0-7,0 0-1,12 1 6,6 11 3,10 5 4,5 2-4,4 1 0,2 2 0,1 1 1,-1-2-1,0 1 0,-3-5 0,-5 1-4,-4-4 5,-6-2-1,-6-3 0,-6-1 2,-5-4-4,-2-1 0,-2 0 2,0-3-6,0 3 1,0 5 5,-6 2 8,-8 9 3,-7 6-3,-1 6-8,-1 5 1,-2 4-1,-3 2 1,-5 2-1,2 1 0,-5-2 0,3-1-1,-1-3-20,8-1-61,1-5-109,3-7-175</inkml:trace>
  <inkml:trace contextRef="#ctx0" brushRef="#br0" timeOffset="272935.6296">9081 6190 131,'0'0'167,"0"0"-67,0 0 27,0 0-28,0 0-61,0 0-38,-8 10 10,4 16-9,3 6 4,1 2-2,0 1 1,0-4 8,5-2-12,6-6 0,1-2-1,3-6 0,0-4-1,4-1 2,5-7 0,3-3 11,6 0-11,1-11 3,2-10 5,-2-3-8,-4-3 0,-8 0-8,-5 0 8,-5 0-5,-5 2 9,-4 4-4,-3 6 2,0 4 0,0 6 10,0 2 14,0 3 1,-4 0-19,1 0-8,0 12 0,-3 5 1,6 1 1,0-2-2,0 2 0,0 0 0,6-1 0,6-1 0,4-2-5,1 0 5,2-6-4,-1 0 4,3-3 0,-1-4-2,5-1 2,0 0-25,5-12 8,0-8-10,-1-5-12,-3-7-7,-6-1 5,-4 0 17,-9 0 23,0 1 1,-4 5 1,-1 6 9,-2 6 6,0 9 22,0 5 17,0 1-5,1 0-50,4 3 0,4 13-4,3 5 4,0 0 3,2 0 0,0 0-3,-2-3 0,-2 2 4,-2 0-4,-4-1-2,-4 1 2,0 1 3,0-2 2,-3 4-3,-10-4-2,-5-2-9,4-2-6,-2-6-23,1-1-36,0-7-112,-1-1-218</inkml:trace>
  <inkml:trace contextRef="#ctx0" brushRef="#br0" timeOffset="274274.4034">9899 6415 176,'0'0'6,"0"0"0,0 0-6,0 0 28,0 0 8,0 0-8,38 7 36,-23-7 20,2-2-33,1-5-8,1-4-17,3-1-22,-1-3 3,3-3-7,-2-5 0,1 0-1,-7-2-9,-5 2-3,-4 4 2,-5 1 8,-2 6 3,0 1 0,0 5 8,-5 2 23,1 2 23,1 2-10,0 0-30,0 0-9,-2 17-5,2 10 3,0 4-1,3 1 4,0 0-6,0-5 2,3-5-2,11-4-4,2-2 2,1-6-2,2-2 4,-1-5 4,1-3-4,1 0-5,2-2 0,1-15-23,-1 1-11,-1-2-3,-6 0 18,-4 0 24,-3 3 1,-5 0 5,3 1 13,-3 2 31,3 0-22,1 1-22,2 4-2,2 3 0,5 4-3,-1 0-1,3 0 2,-1 5 0,-1 9-4,-6 0 2,2-1 0,-4 1 12,-2-2-12,-3-2 1,-2-1 2,1-3-3,-1-4 4,1-1-2,-1-1-2,2 0 0,-2-7 3,2-11-6,0-8-1,5-1 3,0 5-6,2 2 7,-1 8 0,1 6 2,2 2-2,2 4 0,5 0-11,-1 0 11,3 11-1,-6 3 2,4 0 1,-1-1 7,-3 1-4,3-2 10,-3-1-14,1-1 0,-2-1-1,3-5 0,0-2-71,1-2-112,-8 0-116</inkml:trace>
  <inkml:trace contextRef="#ctx0" brushRef="#br0" timeOffset="274524.3877">10312 5979 437,'0'0'49,"0"0"-15,0 0-34,0 0 0,0 0-18,0 0-120,-18-3-187</inkml:trace>
  <inkml:trace contextRef="#ctx0" brushRef="#br0" timeOffset="275258.725">11146 6105 283,'0'0'105,"0"0"-26,0 0-2,0 0-24,0 0 21,0 0-34,-49-76-17,41 76-9,-2 0-8,-7 4-6,-2 17-5,-2 7 5,0 1 4,8 0-4,7-3 0,4-2-1,2-5-11,0-4-10,11-4-16,2-4-14,5-5 27,0-2-10,4 0 15,1-3-10,-3-11-35,-3 3 59,-4 1 2,-7 6 4,-4 2 12,-2 2 19,1 0 5,1 17-31,2 13 9,1 9 15,-2 9-24,-3 4 8,0 1 1,-2 0-13,-11 0 12,-5-2-13,0-3 5,-3-4 5,2-5-10,4-9 0,0-7 7,9-11-7,0-10 5,6-2 3,0-16 20,3-11-15,16-9-13,8-6 0,4-2-3,2 2-14,2 2-2,-4 5-46,2 5-31,-3 3-69,-4 3-131</inkml:trace>
  <inkml:trace contextRef="#ctx0" brushRef="#br0" timeOffset="276206.207">12884 5826 455,'0'0'120,"0"0"-120,0 0-1,0 0 1,0 76 8,0-35 20,0 1 6,0 0-13,0 3-6,0-1-8,0-2-6,0-3 6,0-2-7,0-3 1,3-5-2,3-4-22,-3-4-48,0-7-77,0-5-110</inkml:trace>
  <inkml:trace contextRef="#ctx0" brushRef="#br0" timeOffset="276768.6762">12877 5928 302,'0'0'7,"16"-84"27,2 43 13,1 7-2,-2 6 40,-1 11-9,1 9-23,2 6-28,5 2-24,4 9 6,2 17-4,-2 7-2,-5 4-1,-4 6 2,-10-1-2,-7 0 2,-2 0 0,-11 0-2,-19-1-12,-9-2-8,-7-6 8,1-6-4,5-9-5,6-9 21,13-7 0,5-2 5,5 0-5,8-8 0,3-1 0,0 0 11,15 0-11,16 0 0,12 3 1,8 4 6,3 2-7,0 0 2,-6 2-1,-4 10 2,-5 4-1,-8 2-2,-7 1-1,-10 4-2,-10 2 2,-4 2 1,-10 3 4,-22 1-4,-10-3-12,-5-4 12,-3-6 7,-3-3-5,1-6-2,2-7-2,4-2-18,12 0-51,7-8-46,12-7-93</inkml:trace>
  <inkml:trace contextRef="#ctx0" brushRef="#br0" timeOffset="277247.429">13682 5869 401,'0'0'75,"0"0"-3,0 0-2,-52-90 18,36 81-40,2 4-14,-1 5-19,-1 8-12,-5 25-1,-4 14-1,-2 10 0,6 4 3,3 3-4,9-2 0,9-8-4,0-10 4,21-8-2,12-11-10,4-7-1,3-8 11,1-6-15,0-4 17,4 0 4,-1-20-3,-2-10 2,-4-9 0,-11-5-2,-11-6 10,-10 1-9,-6 2 4,-9 2-3,-13 5 0,-7 3-3,-2 7-15,0 9-25,-2 11-16,1 10-82,3 0-158</inkml:trace>
  <inkml:trace contextRef="#ctx0" brushRef="#br0" timeOffset="277653.6537">14098 5767 432,'0'0'47,"0"0"64,0 0-43,0 0-68,0 0-7,0 0 5,-10 83 2,10-31 20,0 2-16,4-1-3,-2-3 9,-1-4-9,-1-6 1,0-8 0,2-6-2,-1-6-32,2-8-67,2-9-64,1-3-94</inkml:trace>
  <inkml:trace contextRef="#ctx0" brushRef="#br0" timeOffset="278044.2625">14142 5808 328,'0'0'163,"0"0"-88,-2-106-14,11 84-24,3 3-11,5 9-8,-1 4-15,2 6-3,0 0-2,-1 16 0,-1 12-1,-7 6-4,-8 5 0,-1 3-20,-6 1-25,-15-6-37,-6-4-16,0-5 28,4-7 46,0-8 18,5-2 13,3-4 16,2-1 0,1-1 24,6-4 31,3 1-18,3-2 3,0 0-38,0 2-18,0 3-8,13 3 8,8 2 38,6 2 1,3 5-26,4 0-2,-2 4-10,1 1-1,-5-1-23,-1 1-68,-5-3-78,-5-4-59</inkml:trace>
  <inkml:trace contextRef="#ctx0" brushRef="#br0" timeOffset="278711.8613">14598 5884 313,'0'0'354,"0"0"-311,0 0-27,0 0-8,0 0-8,0 0-17,-12 26 17,12 9 19,0 4 6,0 1-23,0-1-1,0-2 7,0-6-8,0-5 0,0-6 0,0-6-22,0-5-2,0-4-38,0-5-56,0 0 22,0-6 74,0-16-119,0-8 79,0-7 61,0-5 1,0-4 5,0-3 1,0-2 7,0 1 2,0 4 21,3 2 25,0 13 9,0 8-2,-1 9 3,-2 11-10,4 3-45,5 11-16,9 20-30,4 14 30,4 7 5,-4 0 24,2-1-13,0-4-10,0-6 14,0-8-16,3-6-4,-1-9 0,-2-6 0,-6-7-2,0-5-15,-3 0 17,-3 0 0,-2-15 1,2-5 2,-3-7 0,-3-5 0,-3-2 7,-1-7 1,-2-2-3,0-6 8,0-4-12,-3-2-4,0 2-2,1 5-9,2 10-2,0 11-98,0 9-126</inkml:trace>
  <inkml:trace contextRef="#ctx0" brushRef="#br0" timeOffset="280612.2686">15929 6054 144,'0'0'36,"0"0"-9,0 0 15,0 0 11,0 0-6,0 0-2,61 51 4,-34-51-16,1 0-14,1 0-11,-3-5 2,1-9-2,0-6-5,-3-4-2,-1 0 0,-6-3-1,-5 0 1,-9 0-1,-3 0 0,0 0-1,-10 2-3,-11 4 4,-3 3 10,0 7-7,-3 3 7,5 3-4,3 4-4,7 1-3,4 0 1,7 0 0,1-1-3,0 1-7,4 0-28,17 0 25,8 0 13,2-2 13,0 1-12,1-3 0,-4 4 3,-3 0-2,1 0-3,-4 0 2,-4 4-1,-2 3 0,-4 4 0,0 0-3,-4 3 2,-2 3 2,-2 4-1,-2 1 6,-2 5-4,0 2 4,0-2-5,3-1 4,2-4-9,4-4 4,3-4-2,3-7-2,2-4 4,2-3 16,3 0-6,-1-4-1,2-14 0,-4-3-8,-2-3 0,-3-1-2,-2 1-1,-3 2 2,-1 4 0,-4 1 2,-4 5 6,0 5 9,0 2 32,0 4-18,0 1-18,0 0-13,0 3-4,0 16 4,0 5 2,0 0-2,0 1 0,0-4 0,2-2-6,10-5 5,2-5-10,2-3 11,3-5 3,-3-1-2,2 0-2,0-4-5,0-12 1,-4-2 0,-1-3-11,-3-1 16,1-1 0,-4 2 0,-2 5 1,-5 4 0,0 3 11,0 4 18,0 2-10,0 3-20,0 0-9,0 2-5,1 11 14,5 1 0,3 2 2,3-4-4,2 0-3,3-2 2,6-7-1,2-3 4,4 0 0,2 0 0,-3-16 3,-1-2-7,-3-3 2,-3-6 2,-6-4 7,-1-8-7,-3-5 3,-2-7 3,-3-4 12,-2-2-5,-2 0-10,-2 6 3,0 4 5,0 9 0,0 10 5,-4 9 7,-4 8-16,4 8 1,1 3-5,-2 3-6,0 26-1,-3 14 1,2 16 3,0 12 0,3 4 5,3 2-6,0-8 1,0-9 0,13-15 1,8-7-1,3-10-5,1-8 3,6-5-10,7-9 6,4-6-6,5 0 7,-2-6-13,-7-10-35,-11-4 17,-10-1 14,-9-5 17,-8 1 2,0 1-2,-3 3-5,-11 5 4,-1 9 6,0 4 49,-1 3-5,1 1-31,0 19-6,5 7-7,8 3 0,2-1 3,5-2-3,18-3-6,7-4 2,5-7-16,2-8-37,0-4-85,-5-1-170</inkml:trace>
  <inkml:trace contextRef="#ctx0" brushRef="#br0" timeOffset="282654.9354">17875 5404 110,'0'0'75,"0"0"17,0 0-14,0 0-16,0 0-23,0 0-39,0 0 0,19 6 0,3 14 23,2 3 20,5 7-9,5 2-9,1 4-18,4 7-3,0 3-3,-3 3 2,-4 0-2,-7-4-1,-9-2-2,-13 0-3,-3 2 10,-21 2 2,-15 0 7,-10-1-10,-8-2-4,1-5-28,2-4-16,11-7-109,10-7-118</inkml:trace>
  <inkml:trace contextRef="#ctx0" brushRef="#br0" timeOffset="283170.5304">18407 6079 535,'0'0'57,"0"0"-57,0 0-37,0 0-148,0 0-116</inkml:trace>
  <inkml:trace contextRef="#ctx0" brushRef="#br0" timeOffset="306175.1086">4793 8163 136,'0'0'39,"0"0"-38,0 0 1,0 0 12,0 0-5,0 0 18,0 0 7,-25 102 28,17-57-16,-5 10 26,2 10-8,-3 5 3,-1 5-45,0-1 6,1-3-16,5-9-3,2-10-2,6-3-7,1-9 0,0-4-2,0-4 4,0-5-4,0-5-39,3-8-22,4-8-56,0-6-96</inkml:trace>
  <inkml:trace contextRef="#ctx0" brushRef="#br0" timeOffset="306565.7136">4841 8178 203,'0'0'65,"0"0"-65,0 0 0,0 0 8,33 100 56,-17-50-13,1 6 0,2 1 8,0 1-1,-1-4-35,0-1-4,0-5 0,0 0-2,4-3 6,-4-1-10,2-2-11,-4-3 12,-4-2-14,-3-2 0,-1-3 5,-7-4-5,1-3-24,-1-9-69,-1-8-138,0-8-111</inkml:trace>
  <inkml:trace contextRef="#ctx0" brushRef="#br0" timeOffset="306831.3246">4796 8754 299,'0'0'101,"0"0"-80,0 0-16,0 0-5,0 0 22,0 0-1,60-29-12,-32 29-5,3 0-3,2 0-1,0 8-50,0 6-55,-2-2-154</inkml:trace>
  <inkml:trace contextRef="#ctx0" brushRef="#br0" timeOffset="307592.3046">5481 8890 195,'0'0'66,"0"0"-54,0 0-2,0 0 49,0 0 22,91 21-23,-67-21-10,-3 0 15,6-7-42,-2-7 9,2-4-17,0-8 1,1-7 1,2-6-12,-5-7-3,-1-7 8,-6-6-4,-6-3-8,-3 0 2,-6 0-4,-3 4 0,0 4 4,-7 4-15,-7 7 2,-4 8 1,2 11 8,-2 10 3,7 9 6,1 5 0,-2 0 4,-2 25 4,-3 20-10,-3 16 0,4 12 3,5 10 8,10 3 2,1-3 6,7-5-4,14-13-1,6-13 9,3-9-15,4-12-6,2-5-3,0-8 1,-2-7-1,2-4-7,3-7-5,1-2-19,2-19-101,-5-5-95</inkml:trace>
  <inkml:trace contextRef="#ctx0" brushRef="#br0" timeOffset="308420.3859">6139 8836 193,'0'0'58,"0"0"-14,0 0 33,0 0-39,0 0-19,0 0 0,70-80-12,-61 70-1,-3-6 12,7 0-15,-2-7-2,-2 0-1,0-5-3,1 0-32,-4 4-6,-3 3-1,-1 7 37,-2 5 5,0 4 13,0 5 7,0 0 26,0 0-46,0 0 0,6 14 0,2 6 12,6 3 23,-2 3 14,3 0 20,-3-1-21,3-2 0,-5-1-27,-1 0-13,0-3 8,-6-1-6,-3-1-8,0-1 2,0-1 2,0 2 3,-13-3-9,-2-1 4,-3-4 0,0-2-4,0 0-24,1-3-46,0-1-52,3-3-8,4 0 40,4 0 59,4 0-51,2-4-68</inkml:trace>
  <inkml:trace contextRef="#ctx0" brushRef="#br0" timeOffset="308805.7036">6624 8609 391,'0'0'88,"0"0"-16,0 0-14,0 0-31,0 0 29,0 0-42,-30 1 1,21 31-15,1 5 0,0 1 3,6-5 5,2-6-6,0-7-2,0-4 4,2-5-4,5-4-1,-1-4-3,0-1-4,5-2 5,3 0 3,3-11 1,7-11-1,1-7-27,-4-1-110,-8 1-57,-7 1-32</inkml:trace>
  <inkml:trace contextRef="#ctx0" brushRef="#br0" timeOffset="308977.7305">6624 8609 67,'33'-17'200,"-45"16"-52,0 1-47,4-2-32,5 2-32,3 0-37,0 0-16,6 0-61,18 0 74,6-1 3,7-4 0,1 0-86,-3 4-22,-6 1-32,-2 0-11</inkml:trace>
  <inkml:trace contextRef="#ctx0" brushRef="#br0" timeOffset="309352.5499">7124 8728 98,'0'0'176,"0"0"-175,0 0 5,0 0 98,0 0 4,0 0-6,0 0-69,7 64-16,-7-46-2,0 3-10,-10 8-5,-5 1-27,-8 0-168,0-3-194</inkml:trace>
  <inkml:trace contextRef="#ctx0" brushRef="#br0" timeOffset="311206.2218">8347 8500 73,'0'0'99,"0"0"0,0 0-45,0 0-39,0 0-2,0 0 26,-9 77 6,9-48-3,0-1-16,0-1 13,3-1-24,3-5-6,0-3 4,3-1-9,-2-6-4,1-1-2,1-4-6,1-4 6,-1-2-6,3 0 8,3-1 10,-1-14 8,0-5-7,-2-1-11,-1 2 3,1-2-1,-6 3-2,-3 3-2,-2 1 2,-1 5 4,0 2 3,0 1-7,0 4 0,0 1 12,0 1-12,0 0-3,3 0-10,3 1 5,6 11 8,-1 2 0,2 1 1,0 1 2,2 1-3,3-2 0,0 0 3,-1-3-1,-1 0-4,-4-3 2,-3 0 0,3-3-2,-5 0 2,-1-4-19,-1-2-45,0 0-41,0-10 70,-4-11-32,1-3-10,-2-1 55,0-1 0,0 2 22,0 5 5,0 2 21,-3 4 26,1 2 2,1 4-15,1 2 2,0 0-28,0 1-13,9 1-1,9 2 1,1-3 4,7 1 2,2-1-4,5-3 12,1-3-11,-1 3-1,0-2-2,-2 3 2,-2 0-4,-6 0 2,0 1-18,-8-1-7,-2-1-2,-6-1 19,-5-2 7,-2 0 1,0 3 6,-6 4 5,-12 3 36,-4 0 14,1 3-28,-3 18-16,2 7 8,2 7 2,10 1 2,7 1-8,3-4 3,0-5-12,13-4-12,10-6-2,7-5 0,4-9-3,12-4 1,-1 0-118,4-15-126</inkml:trace>
  <inkml:trace contextRef="#ctx0" brushRef="#br0" timeOffset="312904.6566">10791 8430 138,'0'0'100,"0"0"-7,0 0 3,0 0-31,0 0 18,0 0-40,-72-70-18,60 68-5,-3 2-17,-3 0 2,-4 0-7,-3 18 4,-2 8-2,-3 8 7,0 5-7,2 3 0,8 0 3,4-5 0,10-3 2,6-7-5,0-6-2,15-5-1,10-3-6,8-8 9,6-5 0,4 0 2,1-4-2,2-11-98,-6-3-99,-4 3-171</inkml:trace>
  <inkml:trace contextRef="#ctx0" brushRef="#br0" timeOffset="313971.8707">11218 8369 136,'0'0'116,"0"0"-43,0 0-1,0 0-11,0 0 0,0 0-18,-97-33-24,68 42 15,1 11-7,-2 7-10,2 11-14,-2 4 2,4 6-3,2-3 10,8-7-12,10-7 0,6-8-1,0-5-4,12-6-5,11-3 7,3-8 3,6-1 0,5 0 8,-1-14-8,4-6 8,-7-3-8,-5-2-9,-7-1-25,-6 2 7,-3 1 21,-7 2 8,-4 5-2,-1 3 9,0 4 10,0 5 36,0 1-16,0 3-15,0 0-2,-3 2-22,2 14 0,-1 8-4,1 3 8,1-2-5,0-3 1,1-4-7,12-3 6,-1-4-8,5-4 2,-4-3 4,3-4-3,1 0 5,1-4-15,0-12 4,3-7-1,-4-3-8,0 0 16,-2 0 5,-2 2 1,-2 3 0,-1 4 2,-2 7 3,-4 5 24,2 5-23,3 0-6,0 2 5,0 12-2,3 4-1,-5 2-1,-1 3-2,-1-2 3,-4-1 0,-1-1-1,0-2-2,0-3 2,0-1 6,0-6-8,0-6-4,0-1-12,0 0-10,0-8 6,0-12-32,5-7 11,4-2 37,3-1 1,0 3 3,4 0 6,-1 4-4,3 6 8,0 6 21,-2 7-18,5 4-2,-1 0-8,0 4-1,1 11 12,-4 2-10,-3 1 1,0 0 2,-4 0-6,-2 0 1,-2 0-2,-3-3-17,0-1-50,-2-6-80,1 0-141</inkml:trace>
  <inkml:trace contextRef="#ctx0" brushRef="#br0" timeOffset="314299.9771">12098 8061 527,'0'0'145,"0"0"-96,0 0-48,0 0-1,0 0-16,0 0 14,0 65 2,-3-29 10,0 0-10,-3 0 0,6-2-2,-3 1-38,1-2-60,-2-3-142</inkml:trace>
  <inkml:trace contextRef="#ctx0" brushRef="#br0" timeOffset="315269.1914">12447 8541 269,'0'0'105,"0"0"-73,0 0-6,0 0 8,0 0 6,0 0-19,3 51-1,9-42-13,3-4-3,4-2-4,1-3 0,3 0 25,0 0-23,-3-10 3,-1-4 2,-5-6-4,-2-6 6,-3-5-3,0-4-6,-3-7 13,-1-3-12,-1-5 7,-2-2 4,-2-3-5,0 1 24,0 6-6,-2 8 7,-7 8 8,-1 11-18,2 7-3,4 8 6,1 6-11,3 0-7,0 20-7,0 31-9,0 19 9,0 12 0,0-4 0,0-10 2,12-10 0,4-9 7,2-8-9,2-9-1,2-6-2,0-6 2,1-5-4,2-8-9,0-7-21,2 0-5,0-4-61,-4-16-157,-9-6-159</inkml:trace>
  <inkml:trace contextRef="#ctx0" brushRef="#br0" timeOffset="315581.675">12390 8314 352,'0'0'100,"0"0"-92,0 0 10,0 0 20,91-25 5,-45 9 15,7-4-18,0 2-28,1 4-9,-5 0-3,-4 5-5,-3 5-69,2 2-24,-2 2-97,0 0-73</inkml:trace>
  <inkml:trace contextRef="#ctx0" brushRef="#br0" timeOffset="317311.3598">14155 8300 105,'0'0'128,"0"0"-3,0 0-24,0 0-24,0 0 1,0 0-28,-48-79-25,33 75-15,-2 4-9,-4 0-1,3 5 0,-3 13 1,-1 9-1,2 5 0,-1 1 0,6 0 1,5-3 0,7-3-2,3-5 1,0-4-8,9-2 2,9-6-2,-1-4 2,3-4 3,4-2 3,3 0-4,1-15-27,-1-6-25,-6-3 10,-2 0 15,-5 1 31,-6 3 4,-5 5 2,-3 5 40,0 4 46,0 3-33,0 3-8,0 0-43,0 1-8,2 22-20,4 10 20,-1 9 8,-1 6-4,-2 6-2,-2 2 14,0 1-12,-6-1 0,-11-2 5,-4-4-5,0-3-4,2-10 0,0-7 2,5-9 1,4-10-3,1-11 0,0 0-1,-2-15 1,1-12-12,1-5 8,2-3 8,4-1 2,3-2-2,0 2-3,0 4 4,11 0-5,9 5-2,5 3 2,7 1 0,5 6-2,6 4 1,11 4 1,1 2 1,5-1-1,2 0-1,-3-2-2,0-3 6,-1-3-5,-4 0 2,-6-4 0,-8-1-7,-10-3 6,-11-3 1,-5-3 0,-8-2 3,-6 4-3,0-1 0,-11 8 0,-11 4 5,-8 7-4,-1 7 2,-2 3-3,1 9-3,6 15 2,6 6-4,10 3 5,4 0-2,6 0 2,0-1 0,7-4 0,13-2 0,4-3 0,7-7 0,6-5-6,2-7 6,6-4 3,4 0-3,-4-8-3,-4-8-12,-6-2 2,-7 0 2,-5-3 11,-4-1 6,-3-7-4,-2-2-2,-2-7 18,0-4-1,-5-10-3,-2-5-12,-2-4 1,-3-1 10,0 5-10,0 7 6,-2 8 9,-7 7 1,2 10 1,1 8-5,0 9 4,4 5 7,1 3-26,1 10-4,0 26-10,0 18 14,0 18 2,0 6-2,0 2 1,6-5 10,6-7-11,4-12-1,4-10 1,3-10 0,4-9-11,3-7-28,1-11-11,4-9 4,1 0-56,-4-18-238</inkml:trace>
  <inkml:trace contextRef="#ctx0" brushRef="#br0" timeOffset="317639.4673">14819 8173 516,'0'0'64,"0"0"-45,0 0-19,113-36 11,-55 11 22,8 0-14,0-1 4,-2 4-23,-7 8 1,-7 3-5,-6 5 0,-5 3-61,1 3-40,-9 0-71,-10 0-34</inkml:trace>
  <inkml:trace contextRef="#ctx0" brushRef="#br0" timeOffset="319269.1536">17203 7750 82,'0'0'61,"0"0"-3,0 0 10,0 0-7,0 0-8,0 0-15,-88-39-25,64 39 7,0 2-7,1 12 0,1 6 25,0 12-29,-2 6 8,1 6-6,3 2 2,4 2-2,5-1 2,10-3 2,1-3 3,0-4-18,16-7 5,8-6-5,6-6 12,7-9-11,8-6 27,10-3-9,6-7 10,2-16-18,-8-4-9,-9-1 7,-13-1-4,-11-1 10,-8-2 24,-5-3-15,-5-2-10,-4-1-12,0-2 0,-13-1 0,-5 2-1,-6 4-2,0 8-4,1 9-20,3 7-13,1 11-63,1 0-111,6 5-228</inkml:trace>
  <inkml:trace contextRef="#ctx0" brushRef="#br0" timeOffset="321531.0811">17695 7972 159,'0'0'111,"0"0"17,0 0-57,0 0 21,0 0-90,0 0-2,-7 18 0,6 10 13,-1 4 1,2 1-4,0-4 7,0-4-10,0-2-2,6-7-5,6 0 0,0-5-2,3-4-2,0-5 4,2-2 7,5 0-1,1-8-1,0-10-5,-3-5-5,-3-1-9,-2-5-2,-6 2 5,-3 1 11,-3 6 2,-3 3 1,0 5 1,0 4 15,-2 5 17,-1 3-10,2 0-3,1 0-23,0 10-5,0 11 5,0 4 1,0 1 2,4 0-3,8-2 0,0-5-4,3-4-2,3-3 2,3-4 4,3-5-3,10-3 6,3 0 1,2-10-4,2-9-2,-8-4 1,-5-2 2,-3-4 0,-6-2 2,-2-4-2,-4-1 3,-5-2-2,-2-2-1,-2-4 19,-2-3-10,2-1-6,-3 1 1,2 5-2,-1 11 1,-2 8-3,0 10 0,0 7 48,0 4-27,0 2-9,0 0-13,0 3 0,0 23-9,0 13 5,0 12 4,0 6 3,0 0-3,3-3 0,12-5 0,6-7 1,4-4-2,3-5 1,1-3 0,-2-6-4,-2-3 4,4-6-3,-1-7 2,3-7-45,2-1-28,-1-1-141,-9-14-148</inkml:trace>
  <inkml:trace contextRef="#ctx0" brushRef="#br0" timeOffset="321827.9412">18046 7840 279,'0'0'21,"0"0"-16,0 0 47,99-3 23,-52-10-31,7 0-2,10-2-29,3 0-6,-1 2-5,-5 6-2,-6 1-16,-8 5-73,-10 1-83</inkml:trace>
  <inkml:trace contextRef="#ctx0" brushRef="#br0" timeOffset="322281.0437">18924 7708 359,'0'0'86,"0"0"4,0 0-46,0 0-44,0 0-11,0 0 11,-2 73 54,2-28-14,-3 6-9,-3 5-6,1 3 3,1 2 7,-1-1-25,2-5-9,-1-6 0,3-5 4,1-5-5,0-6 0,0-4-3,0-5 3,0-5-28,4-6-31,3-8-67,2-5-87,-1-1-94</inkml:trace>
  <inkml:trace contextRef="#ctx0" brushRef="#br0" timeOffset="323463.3838">18931 8011 266,'0'0'91,"0"0"-2,0-77-44,9 58 2,0 5 23,4 1-14,-1 5-17,1 4-31,2 4-5,2 0 0,-2 0-3,1 6 0,-4 7 0,-1 5 0,-4 5-1,-7 2 1,0 3-7,-3-1-5,-13-2-22,-4-4 2,1-4 11,-1-4 5,3-7 16,5-1 5,3-5-4,2 0 12,5 0-4,0-2 8,2-1 18,0 3-14,0-1 0,0 1-21,0 0-6,9-5 5,8 1 1,3-2 2,4-3-2,0 0 3,3-3-2,3-1-1,3-1-7,2 0-36,-6 0 3,-5 2-22,-8 3 19,-8-1 31,-4 1 11,-4 0 2,0 1 4,0 1 20,0-1 16,0 1-17,0-1-19,0 5 1,0 0 42,0 3-17,0 0-13,0 0 0,0 0-18,0 0-3,0 0-8,0 14 11,0 4 3,0 4-3,0 2 0,5-1 1,6-2 1,0-1-4,4-5-1,1-3-6,2-6 8,2-5-18,0-1 1,1 0-6,-3-7-5,0-9 2,-4-2 8,-3-4 19,-3 0 3,-2-2 0,-5 3-2,-1 4 17,0 2 11,0 4 22,0 4-38,0 4-8,0 1 26,0 2-26,0 0-5,2 0-18,4 12 18,4 3 3,2-1-3,0-2 2,5-2-2,0-2 0,0-3 0,2-4 0,-2-1-6,2 0-8,-2 0-9,2-1-1,0-13 21,-2-3 2,1-4 1,-3-6 6,1-9 2,-2-4 4,-3-9-1,-2-2 0,-3 1 19,-3 2-7,-3 3 16,0 4 4,0 8-11,0 9-3,0 12-12,0 7 3,0 5 1,0 3-21,0 28-23,-1 14 19,1 13 4,-3 3 5,1 1-5,2-5 0,0-6 0,0-6 0,12-9 0,5-7-1,-1-4 1,5-5 0,3-5-13,4-6-14,2-6 11,1-3-40,1 0-27,-6-11-106,-6-8-247</inkml:trace>
  <inkml:trace contextRef="#ctx0" brushRef="#br0" timeOffset="323755.3213">19343 7834 353,'0'0'26,"0"0"-20,0 0 10,0 0-13,95-29 45,-43 15 3,9 2-18,5 1-10,0 1-19,0 1 5,-8 3-9,-5 2 0,-9 1-4,-10 1-53,-6 0-19,-7 2-58,-7 0-74</inkml:trace>
  <inkml:trace contextRef="#ctx0" brushRef="#br0" timeOffset="326313.6156">21291 7743 167,'0'0'108,"0"0"-15,0 0 0,0 0-29,0 0-62,0 0-2,0 2 0,-3 16 13,0 6-5,0 1-1,0 4 1,3 0-6,0-4 8,0 1-10,2-5-5,8 0 3,5-3-1,0-4 0,0-4-3,1-5 4,7-4 2,-1-1 0,5-3-13,-2-15-16,1-1-38,-6-2 6,-4 1 34,-8 2 27,-3 0 0,-5 3 2,0 1 29,0 4 16,0 2-23,0 3 10,0 4 27,0 1 6,0 0-41,0 0-26,0 0-18,0 9 18,3 4 0,3 3 0,0-1 0,1-4 4,-1 2-1,2-3-3,1-1 0,1 0-3,3-2-5,4-5 4,2 0 2,4-2-2,-3 0-19,-1 0-27,-3-2 5,-4-8 9,-2-3 19,-1-6 12,-4 1 4,-4 0 2,-1 0 5,0 4-1,0 3 25,-4-2 35,-4 4-1,-2 3-26,5 0-5,2 4-22,2-2 18,1 1-19,0 2-10,0-2-7,9 0-3,15-2 10,7-1 0,3 0 2,-2 3-1,-2 0-1,-7 2-2,-2 1 2,-3 0-8,1 0 2,-2 0-12,-1 0-8,-7 0 21,-3 0-7,-4 0-5,-2 0 10,0 8-14,0 5 21,-8 5 13,-4 3-9,-1-1 19,2 1-9,7-5 2,2-1-9,2-2-7,0-2-1,0-2-7,10-1 7,6-4-6,0-1 13,4-3-6,2 0 3,-1 0 2,3-4-2,0-10-3,-1-4 1,3-4 2,-2-8-3,0-5-8,-2-4-8,-4-3-9,-2-1 24,-5 0 1,-5-1 0,-5 1 10,-1 0-9,0 4 26,0 5-5,0 5 0,-3 8 17,-1 9-10,1 7-10,1 5 5,2 0-24,0 13-16,0 18 1,0 11 15,0 9 6,0-1-5,8 1 0,2-3 3,-1-3-4,2-6 0,3-2-1,3-8-1,5-5 0,7-5 1,5-7 0,3-6-2,6-6 3,-2 0-3,1-12 3,-2-15-5,-4-6-1,-8-6-16,-7-3 4,-6-2 15,-9 0-4,-6 2 7,0 1 5,0 1 1,-6 5 11,0 7-8,0 8 6,2 9 10,1 10-10,1 1-8,2 14-7,0 19-16,-3 9 16,0 7 0,-5 0 0,0-1-1,0-3 8,1-3-7,1-4 3,1-7-2,1-3 1,2-6-2,1-5 0,-2-7 3,3-5-3,-2-4-6,2-1-7,0 0 2,0-6 10,0-12-20,2-3 4,8 1 9,2 2 5,-1 5 3,0 5-3,1 7 3,5 1-5,-1 0 1,7 0 4,-1 11 1,1-1-1,-3 1 0,1-1 0,-3 1 3,0-4-4,-3-1 1,-2 0-17,-4-3-37,0 1-25,-3-2 11,-5 1-62,-1-3-79</inkml:trace>
  <inkml:trace contextRef="#ctx0" brushRef="#br0" timeOffset="326876.0883">22021 7665 137,'0'0'168,"0"0"-116,0 0-9,0 0 23,0 0-8,100-26-20,-48 17 4,10 0-11,9-3-27,-2 0-1,-6 5-3,-7-1-54,-7 5-21,-9 3-54,-7 0-92</inkml:trace>
  <inkml:trace contextRef="#ctx0" brushRef="#br0" timeOffset="327141.6986">21946 7481 496,'0'0'12,"0"0"-12,0 0-56,0 0-39,0 0 30,0 0-111</inkml:trace>
  <inkml:trace contextRef="#ctx0" brushRef="#br0" timeOffset="332309.1765">24166 7682 160,'0'0'147,"0"0"-143,0 0 4,0 0 3,0 0 17,0 0 1,0 0 5,31 0 14,-14 0-12,2-3-20,-5-2-15,2-1 11,-1 0-11,3-3 0,1-1 5,1-3-4,-3 0 1,-1-5-1,-3-4 0,-4 0 10,-3-5 6,-5-3 32,2-2-17,-1-4-25,-1 0 4,1-2 10,-2 2-11,0 3 33,0 2-24,0 3-3,0 4-2,0 8-10,0 4 2,0 3-1,0 4-3,0 4 19,0 1-15,0 0-5,0 0-2,0 1-2,0 25-21,0 17 16,0 22 7,0 12 9,4 6-8,2-2-1,-3-1 3,0-4-3,-3 1 0,0-2 5,0-1-3,0-3 17,3-2-12,3-4-5,4-8 0,1-9 1,3-12-3,-1-9 0,-1-10-6,0-6 5,-6-8-19,-3-3-6,-2 0 1,-1-14 17,0-13-1,0-9-44,0-3 22,-10-3 19,-7 0 3,1 1 9,-2 3 17,2 8-1,4 1 5,1 5 1,5 0-15,6 3 18,0 0-22,18-3 0,18-2-6,13 0 2,9 0 0,6 1-22,-2 4-35,-6 5-34,-9 6-115,-14 3-169</inkml:trace>
  <inkml:trace contextRef="#ctx0" brushRef="#br0" timeOffset="332824.7731">25061 7073 443,'0'0'83,"0"0"-41,0 0-30,0 0-11,0 0 6,-82 109-6,61-39 19,6 12 3,5-1 16,4-3-13,6-5-16,0-10 5,10-7-15,7-7 0,4-8-5,5-7 4,4-8-11,3-9-46,1-10-56,-1-7-78,-1 0-106</inkml:trace>
  <inkml:trace contextRef="#ctx0" brushRef="#br0" timeOffset="333199.7536">25337 7379 479,'0'0'34,"0"0"-18,0 0-11,0 0 40,0 0-37,0 0-1,-67 77-2,51-29 4,5 0 17,2-1 10,8-5-17,1-6-7,1-7-6,17-7-4,4-5-4,0-8 1,0-6 1,0-3 10,-2 0-8,-1-7 4,-3-9 2,-2-8-6,-4-4 13,-1-7-14,-6-3 1,-3-2 4,0-2-6,-1-2 0,-13 4-1,-2 5-10,-3 6-8,2 12-29,1 7-54,1 8-66,3 2-240</inkml:trace>
  <inkml:trace contextRef="#ctx0" brushRef="#br0" timeOffset="333569.8676">25624 7024 653,'0'0'25,"0"0"-11,0 0-14,0 0-4,0 0 3,0 0-14,40 88 15,-10-31 28,-3 5-16,-2 0 14,-4 0 0,-6-5-10,-6-6-4,-6-3-12,-3-4-3,-8-2 3,-14 0 6,-8 1-6,-7-4-8,-2-3-22,-4-5-27,0-7-87,4-12-196</inkml:trace>
  <inkml:trace contextRef="#ctx0" brushRef="#br0" timeOffset="334897.8104">26620 7492 74,'0'0'177,"0"0"-53,0 0-32,0 0-11,0 0-6,0 0-26,-10-32-10,1 32-39,-4 0 0,-1 14-4,-2 11 1,-1 8 6,4 4 0,5-3 1,7-1 0,1-5-4,0-5 0,7-2-3,10-4-5,1-5 8,6-4-1,-1-8 4,7 0 4,2-2-7,-1-14-10,0-5-21,-7-3-45,-10-2 30,-11 2-2,-3-2 26,-9 4 22,-15-1 0,-1 3 16,0 4 25,1 4-9,5 3-12,4 1-10,8 5-5,1 0 22,6 3 4,0 0-31,0 0-1,0 0-28,6 0 22,6 0 7,7 0 0,2 0 14,6 0-12,1 0-1,5 0 7,3-7-6,-3-4-2,0 0 0,-8-2 3,-4 0 2,-9-4-3,-6-3 2,-4-3 11,-2-5-13,0-2-2,0 1 0,-4 4 4,-2 4-2,3 6-1,0 6-1,0 6 21,2 1-1,1 2-5,0 0-15,0 0-11,0 0 10,0 8-9,4 9 10,12-1-2,6 0 2,7-2 0,7-3-3,7-4 7,7-1-3,0 0-1,-2 2 0,-8 4-1,-8 4 1,-10 9-3,-11 8 3,-8 6-11,-3 6 11,-5 3 0,-14-4 2,2-2 14,5-7-2,6-6-6,6-5-8,2-6-6,22-5 4,10-9-2,12-4-6,7 0-11,5-18-63,-2-7-147</inkml:trace>
  <inkml:trace contextRef="#ctx0" brushRef="#br0" timeOffset="336017.6521">28012 7535 429,'0'0'49,"0"0"-48,0 0 9,0 0 0,0 0 2,0 0-12,0 6 11,0-2-11,9-3 12,3 1-4,7-2 11,4 0-5,1 0-3,4-8 3,1-5-12,2-7-2,-3-4 5,-2-5-4,-4-7 6,-7-6-7,-2-5 1,-7-5 5,-4 0-6,-2 1 5,0 3 7,0 3 11,0 3 7,-5 4-29,1 7 1,-2 5 14,1 8-12,2 10 4,2 2 13,-1 6 4,1 0-25,1 16-4,0 24 1,0 19-3,0 13 8,0 8-2,0 3 4,0-1-2,0 1 7,0-3-4,0-5-2,0-4 20,0-6-23,1-5 0,5-8 2,1-3 0,1-7 0,-2-5-2,-1-2 0,-1-7 2,-1-6-2,-1-9 0,-1-5 2,1-7 0,0-1-4,0 0 0,-2 0-5,1-12 4,-1-10-8,0-7-35,0-5 32,0-1-5,0-3-1,-8 1-48,-12-1-40,-4 3 47,-7 2 29,0 8 32,1 5 4,0 3 32,11 9 29,5 0-8,10 3 7,4 1-27,7-5-37,29-4 0,18-6 1,13 0 2,12-2 2,-1-2-5,-1 2-16,-10 3-39,-9 5-78,-16-1-104</inkml:trace>
  <inkml:trace contextRef="#ctx0" brushRef="#br0" timeOffset="336548.8739">28928 6915 241,'0'0'66,"0"0"5,0 0-70,0 0 9,-61 124 48,48-64 8,2 6 3,2 0-6,6-1-7,3-7-20,0-11-13,20-8-21,8-5-2,5-6 0,4-7 0,2-6-4,1-7 4,1-8-44,-1 0-59,1-14-101,-3-11-104</inkml:trace>
  <inkml:trace contextRef="#ctx0" brushRef="#br0" timeOffset="336892.6055">29525 7001 256,'0'0'106,"0"0"-100,0 0 32,0 0-11,0 0-6,0 0 50,34 50 5,-28-18-35,-3 4-12,0 1-26,-3 4 11,0 0-7,0 1-7,-10-2 0,-11 1 6,-9-2-1,-4-2 3,-10 1-8,-2-3-15,-2-5-92,2-9-191</inkml:trace>
  <inkml:trace contextRef="#ctx0" brushRef="#br0" timeOffset="337168.7391">29189 7147 583,'0'0'21,"0"0"-21,0 0-105,0 0 105,-3 86 12,3-42 19,0-2-10,0-2-18,-4-1 0,-8-1 15,1-2-18,-3-1-1,2-2-66,0-7-165</inkml:trace>
  <inkml:trace contextRef="#ctx0" brushRef="#br0" timeOffset="359457.5134">2806 10049 260,'0'0'128,"0"0"-99,0 0-12,0 0 21,0 0 36,0 0-12,0 0-15,0 0-18,-30-78-9,23 69 0,-4 1-11,1 1 2,-2 1-11,-6 1-6,3 4 5,-6 1-10,-4 0-8,0 0 18,-3 0 2,-3 9-4,6 6-21,-2 0-8,6 3 15,3 1-7,6 3 19,2-1 0,5 3 1,5-2 1,0 4-2,8 1-6,14 1 10,6 3-5,7-3 6,5 1 22,4-2 4,2-1 10,-1-4-25,-4-1-1,-2 0 2,-2 0-9,-7 3-3,-6 4 5,-5 1-2,-11 5 4,-8 1-6,0 1 8,-13-4 0,-12-1-7,-6-9-2,-9-4 8,0-7-7,-5-6 6,-4-5-7,-2 0 0,3-8 2,5-10-2,9-4-4,7 1-37,10 3-49,8-1-84,9 1-98</inkml:trace>
  <inkml:trace contextRef="#ctx0" brushRef="#br0" timeOffset="359941.8628">3049 9965 235,'0'0'96,"0"0"-96,0 0-3,0 0 3,0 0 14,102-2 13,-62 2 37,6-1-24,3-1-21,-1 2-2,-3 0-15,-9 0-2,-8 0-11,-8 0-76,-7 6-44,-10 2-94</inkml:trace>
  <inkml:trace contextRef="#ctx0" brushRef="#br0" timeOffset="360191.8465">3319 10005 201,'0'0'133,"0"0"-131,0 0 19,-3 89 54,3-51 15,0 1-16,0-1-33,6-2 4,3-3-31,-1-1-13,-1-2 6,-3 0-4,-4 0-3,0-2-25,0-1-80,0-2-109,0-6-129</inkml:trace>
  <inkml:trace contextRef="#ctx0" brushRef="#br0" timeOffset="360379.3376">3234 10562 415,'0'0'226,"0"0"-145,0 0-25,0 0-25,0 0-28,0 0-3,2 0-17,23-7 17,15-5 14,8-3-14,3-4-5,-5 6-43,-1 1-41,-4 3-112,-5 1-39,-3 3 14</inkml:trace>
  <inkml:trace contextRef="#ctx0" brushRef="#br0" timeOffset="360765.3476">3804 10025 349,'0'0'140,"0"0"-54,0 0-86,0 0-13,0 0 13,0 0 0,-13 122 47,13-77 4,0 0-8,0-6-20,4-5-15,5-6 6,-2-2-14,1-5 0,1 0-1,0-4-4,0-4-89,0-5-81,-3-8-106</inkml:trace>
  <inkml:trace contextRef="#ctx0" brushRef="#br0" timeOffset="361312.1954">3835 10070 195,'0'0'49,"0"0"-33,0-90-14,3 69 50,2 10 55,-4 5 7,1 5-13,-1 1-45,7 0-56,5 13-10,5 13 7,3 5 3,0 4 7,-5 0-5,-1-2 11,0-3-10,-3-1 1,0-5 0,-6-3 0,0-5-3,-1-5 3,0-4-4,-2-4-2,0-3-45,3 0-14,3-18 61,3-12 0,0-4-8,-3-3-19,-3 3 21,1 2 6,-2 5 0,1 5 22,0 3 32,4 6-26,-2 4-5,-2 3-13,1 1-3,2 4-7,8 1-2,8 0 2,3 4-3,2 14 3,-5 7-7,-3 3 7,-9 4 1,-4 1 12,-8 1 8,-1 0-3,0-4 0,0-2-10,0-4-8,0-3 5,0-1-5,0-2 0,0-2-21,5-3-102,8-7-186</inkml:trace>
  <inkml:trace contextRef="#ctx0" brushRef="#br0" timeOffset="361921.5357">4529 9959 385,'0'0'177,"0"0"-117,0 0-33,0 0-27,0 0-28,0 0 28,-1 81 8,5-33 16,5 3 5,3-1-4,5-3 8,0-7-24,4-6-2,2-8-7,2-4 0,6-7-1,1-5-6,-1-7 4,-1-3 3,0 0 2,-5-9 1,0-12 4,-5-3-3,-4-6-7,-4-2 3,-2-2 0,-2-4 10,-8 0-10,0 1-5,0 1-4,0 1 0,-8 5-14,-5 5-18,1 4-59,3 1-90,-3 5-141</inkml:trace>
  <inkml:trace contextRef="#ctx0" brushRef="#br0" timeOffset="362947.6331">5187 10016 194,'0'0'125,"0"0"-78,0 0 41,0 0 28,0 0-31,0 0-44,0 0-41,0 12-8,0 18 8,0 12 4,0 7-2,0 1-3,0 3 5,4-3 0,-1-5-4,-3-6 0,2-9 5,-1-5-5,1-11 0,-2-3 0,3-7-2,-3-4-1,3 0-12,3 0 6,7 0 9,5-5 25,6-9-1,6 2-20,0 1-3,1 6 2,2 3-3,6 1-41,7 1-94,2 0-53,-2-2-140</inkml:trace>
  <inkml:trace contextRef="#ctx0" brushRef="#br0" timeOffset="363738.5342">5987 9902 220,'0'0'200,"0"0"-154,0 0-46,0 0 0,0 0 99,0 119-37,0-73-27,0 0-5,0-2-14,0 0-10,0-2-5,0-4 1,-3-7 5,0-3-7,-2-6 0,2-5 5,2-8-5,1-6-2,0-3-14,0-2-68,0-19 49,10-9 15,2-8-1,-6-4-11,-1-3 9,-5 2 23,0-1 4,0 5 8,0 1 36,0 4 14,0 2 9,0 2-37,0 5-7,0 6 2,0 9-15,0 3-1,0 7 8,0 0-14,0 0-6,0 0-1,0 0-2,0 0-1,0 0-7,0 0-19,0 0 19,0 0-18,0 0-8,0 0-46,0 0-69,1 0-32</inkml:trace>
  <inkml:trace contextRef="#ctx0" brushRef="#br0" timeOffset="364160.3897">5608 9951 101,'0'0'91,"0"0"12,0 0 11,0 0-21,0 0-35,0 0-57,40-38 1,-7 37 27,9-1-5,11 2-11,8-2 3,11-3-12,6-2 4,4-4-7,-3 2 0,-9 0 5,-6 3-6,-13 5-2,-14 1-31,-9 0-79,-11 4-36,-7 8-48</inkml:trace>
  <inkml:trace contextRef="#ctx0" brushRef="#br0" timeOffset="364707.2345">6661 9828 321,'0'0'173,"0"0"-115,0 0-52,0 0-6,-16 90 19,16-45 36,0 2-9,0 1-23,-5-2 0,1 0-10,-2-1-8,-2-3 8,2-1-13,-1-4 0,1-5 0,3-6-26,2-10-59,1-8-72,0-8-116</inkml:trace>
  <inkml:trace contextRef="#ctx0" brushRef="#br0" timeOffset="365004.0938">6693 9884 113,'0'0'22,"0"0"50,7-98-2,-1 84 27,-3 10 16,3 4-3,3 10-100,6 22 5,4 11 8,-1 9 13,4 2-21,-2-2 4,4-3-8,-2-3-7,3-3 7,-2-6-7,-1-1-1,-1-4 5,-3-4-8,-3-3 0,-3-6-1,1-7-51,-4-6-92,-3-6-155</inkml:trace>
  <inkml:trace contextRef="#ctx0" brushRef="#br0" timeOffset="365191.5824">6755 10198 217,'0'0'0,"0"0"-12,81-31 11,-53 24 1,0 6-11,2-1-52,-2 0-47</inkml:trace>
  <inkml:trace contextRef="#ctx0" brushRef="#br0" timeOffset="365530.7133">7210 9866 211,'0'0'249,"0"0"-110,0 0-42,0 0-44,0 0-53,0 0 1,-3 31-1,5 3 2,5 6-1,0 2 0,-2 0 1,-2-1 2,-3-5-4,3-3 0,-3-4-3,3-4 3,-3-4-33,0-1-26,0-5-57,0-4-76,0-8-5</inkml:trace>
  <inkml:trace contextRef="#ctx0" brushRef="#br0" timeOffset="365952.5659">7248 9873 156,'0'0'162,"0"0"-51,0 0-84,0 0-25,0 0 13,0 0-15,28-17 0,-4 49 29,-1 6-3,1 2 0,-3 1 5,3-5-20,0-4 3,1-4-7,-2-5-6,-2-2 5,-2-3-6,-4-3 3,-2-3 0,-4-3-3,-3-4 0,-1-4-2,-4-1-1,1 0 3,-2-6 56,3-18 12,1-9-46,-4-5-17,3-4-4,-3 1 3,0 2-1,0 4 1,0 4-4,0 5 0,-3 5-2,-4 6 2,7 4-26,0 0-12,0 1-94,0 0-157</inkml:trace>
  <inkml:trace contextRef="#ctx0" brushRef="#br0" timeOffset="366671.4292">7880 9874 248,'0'0'175,"0"0"-50,0 0-43,0 0-54,0 0-14,0 0-9,-5 95 17,5-53-3,0-2-6,0-6-3,8-2-5,-5 0 9,5-4-13,-7 1-1,1-2 6,-1-5-5,3-2-2,1-6-34,4-10-84,0-4-166</inkml:trace>
  <inkml:trace contextRef="#ctx0" brushRef="#br0" timeOffset="366916.162">7917 9853 229,'0'0'33,"0"0"-10,0 0-14,33-84 1,-9 69 7,-2 3 11,1 4-3,4 4-22,-2 4-1,3 0-2,-1 0 0,0 0-1,-4 3-50,-4 9-34,-3 0-56</inkml:trace>
  <inkml:trace contextRef="#ctx0" brushRef="#br0" timeOffset="367150.5259">7963 10049 128,'0'0'257,"0"0"-186,0 0-59,0 0-12,0 0 78,0 0-22,99-34-36,-68 26-18,-2 5-1,-7 3-1,-1 0-73,-6 7-43,-8 7-84</inkml:trace>
  <inkml:trace contextRef="#ctx0" brushRef="#br0" timeOffset="367353.6406">8029 10263 62,'0'0'33,"0"0"20,0 0 6,0 0 15,88 3-19,-54-3-4,2-11-22,-1 3-17,-1-2-11,2 4-1,-3 2-2,0-1-97,-5 1-141</inkml:trace>
  <inkml:trace contextRef="#ctx0" brushRef="#br0" timeOffset="368707.8491">8913 9813 67,'0'0'118,"0"0"-36,0 0 36,0 0-27,0 0-31,0 0-16,-96-17-34,75 28-1,0 2 6,0 5-6,2 2 17,-2 9-17,5 7-8,1 9 4,0 6-3,6 6 7,4 2-6,5-5 0,0-5-2,5-8-1,16-10-11,7-10 3,8-8 1,3-4 7,2-9 4,-2 0-2,-3 0 13,-3-18-14,-5-5 0,-3-3 9,-5-8-7,-4 0 4,-8-4 8,-5-1 3,-3 0 14,0 0-28,-17 1 6,-5 0 5,-2 4-14,-1 1-2,1 5 0,0 7-12,9 6-17,6 6-55,5 5-123,1 4-231</inkml:trace>
  <inkml:trace contextRef="#ctx0" brushRef="#br0" timeOffset="369270.3198">9274 9708 314,'0'0'78,"0"0"-22,0 0-15,0 0-34,0 0-7,-13 102 4,13-46 2,2-1-5,9-4 16,5-5-15,-1-9-1,3-5 17,3-5-11,1-5 3,5-5-9,3-7-1,1-3 0,3-7-1,2 0 1,0 0 0,3-14 11,-7-3-7,-3-2-1,-8-4-2,-5-2 18,-5-4-2,-5-3 26,-2-2-1,-4-4-23,0 1-6,0-4-11,-10 0 2,2 5-8,1 3-8,4 11-20,-3 8-7,6 10-27,0 4-22,0 0-178</inkml:trace>
  <inkml:trace contextRef="#ctx0" brushRef="#br0" timeOffset="369785.9176">10172 9631 388,'0'0'154,"0"0"-59,0 0-60,0 0 3,0 0-12,-87-59-16,71 59-7,-2 0-3,1 0-8,1 10 8,1 6 0,0 2 1,3 4-1,0 5 2,8 3-5,4 5 3,0 1-2,4 0-1,14-1 3,3-2-2,7-1 0,1-6 2,-4 2-1,1-4 1,-7-2 0,-7-1 3,0 2-3,-8-2 2,-4 2-5,0 0 7,-1-4-4,-16 1 0,-1-4 2,-4-4 12,-3-4-11,-2-4 8,-1-4-6,-2 0 0,0 0-6,4-1 1,2-10-27,5 1 1,10-3-83,5-2-109,4-1-156</inkml:trace>
  <inkml:trace contextRef="#ctx0" brushRef="#br0" timeOffset="370265.1897">10376 9628 560,'0'0'85,"0"0"-34,0 0-45,0 0 2,0 0 27,0 0-25,-9-17-10,9 43-13,6 13 13,-3 12 6,-3 8-2,0 2-1,0 0 5,-5-6 14,1-8-14,4-8-8,0-5 4,0-4-1,0-7-3,3-4 0,3-4-5,0-5 4,7-4-1,2-4-5,12-2 7,9-2-7,6-16 7,10-1-9,-3 1-39,-5 2-64,-9 4-36,-9 5-134</inkml:trace>
  <inkml:trace contextRef="#ctx0" brushRef="#br0" timeOffset="370858.9056">11271 9518 256,'0'0'160,"0"0"-20,0 0-24,0 0-55,0 0-32,0 0-29,-19 24 0,7 15 10,-6 12 5,0 7 7,-1-1-12,1-2-8,-2 1 1,1-4 0,1 0-2,-1-4-1,2-7-18,2-7-7,6-6-35,2-9-57,1-7-88,0-7-95</inkml:trace>
  <inkml:trace contextRef="#ctx0" brushRef="#br0" timeOffset="371155.7645">10916 9582 388,'0'0'1,"0"0"43,0 0 16,0 0-25,0 0 29,0 0-43,-21-26-21,26 39-19,10 11 19,1 6 5,5 3-2,-2 2-1,4-2-2,0-3 0,4-6 0,3-3-70,0-6-27,0-4-79,-6-5-42</inkml:trace>
  <inkml:trace contextRef="#ctx0" brushRef="#br0" timeOffset="371884.6264">11566 10055 326,'0'0'123,"0"0"-106,0 0 41,0 0-40,0 0-13,0 0 2,-22 0-7,21 0-14,-1 2-33,-1 1-51,-4 1-55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1:24:32.4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14128 7383 32,'0'0'55,"0"0"-3,0 0 7,0 0-12,0 0-9,0 0-4,0 0-15,0 0 5,0-6-8,0 6-3,0 0 5,0 0-9,0 0-3,0 0-2,0 0-4,0 0 0,0 0 0,0 0-5,0 0 5,0 0-8,0 9 8,-6 16-3,-6 12 6,-3 10-1,-4 9 0,0 4 0,-1 1 0,-1-1 0,5-4-2,-2-4 0,4-6 0,1-2 0,1-3 0,-1-4 0,1 4-1,-3-3-24,0-6-19,3-3 36,0-8-25,5-4-31,4-4-20,-2-2-14</inkml:trace>
  <inkml:trace contextRef="#ctx0" brushRef="#br0" timeOffset="2991.7904">14389 7576 63,'0'0'56,"0"0"13,0 0 5,0 0-11,0 0-17,0 0 3,0-15-3,0 15-9,0 0-5,0 0-20,0 0-12,0 0-2,3 0-8,9 12 7,0 6 6,4 4 0,1 6-3,4 3 0,0 1 6,1 0-6,1-4 1,-3-2-4,1-4 7,-1-4-3,-1-1-1,-4-3 0,1-5-2,-4-2 4,-3-4-2,0 0 0,-3-3 0,-1 0-1,1 0 2,1-7 1,5-10-2,0-4-2,3-3-6,-3-5 0,-3 1 4,1-2 4,-2 1 0,-4 0 1,2 4-1,0 4 1,0 4-1,-3 6 3,-2 7-3,-1 4 9,2 0-9,3 0-14,4 11 3,2 7 8,1 6 3,1 0 3,0 5-3,-3-1 2,2-1-1,-3-1 0,3-5 1,0-4-2,-2-6-1,-1-1 1,-2-5 0,-2-2 0,-2-3 0,-1 0 0,-1 0 6,5-1 35,2-16 25,2-5-55,1-5-11,-2-4 12,-2 0-12,0-3 1,-2 2 3,-1 2-3,-1 1-1,-1 7 0,-1 4-3,-1 5-13,2 5-48,-2 1-18,1 4-80,-1 3-161</inkml:trace>
  <inkml:trace contextRef="#ctx0" brushRef="#br0" timeOffset="4409.4914">15269 7666 63,'0'0'84,"0"0"-11,0 0 7,0 0-30,0 0 6,0 0-9,-75-32-26,67 32-21,-1 2-4,-1 15-3,-1 5 6,2 4 1,2 2 0,-2 1-2,7-2 1,2-3 1,0-4-1,0-4-1,0-2-4,12-5-3,0-1 8,-1-5 0,3-3 1,0 0-2,4 0 7,-1-13-11,2-3-24,-2-5 14,-3 0-3,-5-2 19,0 6 1,-5 4 3,-2 5 5,-2 4 60,0 3-36,0 1 6,0 0-39,3 0-17,0 7 9,4 7 8,2-2 1,0 0-1,0-1 1,3-3-1,-2-2 0,1-1 0,2-3 3,-1-2-3,2 0 0,2 0 3,2-10 1,-1-5 3,0-6-6,-2-3 5,-1-4 5,-1-7-11,2-3 0,-6-2 0,-3-2 2,-4-4 0,-2 1-2,0-3 2,0 3 5,-8 1-7,3 7 0,-3 8 0,2 9 1,0 11 28,1 7 36,1 2-51,-1 0-14,-2 23-11,1 18 6,-3 13 5,4 6 0,4-1-1,1-5 2,0-5-1,7-9 0,9-5 0,0-9-1,-1-4 1,4-4-7,-3-6 7,1-3 0,2-5-6,-1-2 6,5-2 5,0 0-3,1-6-2,-3-6-26,0 0 18,3-1-22,3-4 6,2 2 10,3 0 10,-5 1-36,-5 1-6,1 2 46,-5 1-3,-2 1 3,-2 2 0,-6 4-2,-3 2 2,-2 1 2,-2 0-2,5 0-5,0 1 5,4 10 5,0 1 8,-3 3 11,2 0-5,-3 1 17,-2-3-21,-1 0-1,0 1 6,-1-2-11,-1 0 3,1-1 8,-1-2-16,1-4 2,0 0-5,-2-3 0,0-2 9,0 0-6,0 0 16,0 0 25,0 0 0,0 0-10,0 0-13,0 0-13,0 0-2,0 0-7,0 0-4,0-3 2,0-2 0,0-1-1,0 0 3,0-2-6,0 3 4,0 0-24,0 4-5,0-1 7,0 0-21,0 2-42,0-1-61,0 1-30,0 0 27,0 0 28</inkml:trace>
  <inkml:trace contextRef="#ctx0" brushRef="#br0" timeOffset="5315.6905">16045 7721 30,'0'0'51,"0"0"-9,0 0 27,0 0 27,0 0 1,0 0-23,-29 15-42,22-12-7,1 0 6,1 0-20,-1 1-8,0-1 3,1 2-5,-1-1 3,-2 2-3,0-1-1,-1 2 7,0-1-7,0-1 1,3-1 4,0-2-4,0 0 1,0-1-2,-1 0 0,1 1-3,1-2-15,2 0-2,0 0 12,0 0-20,2 0 8,1 0 0,0 0 1,0 0 8,0 0-12,0-3 13,1-2-5,10 2 15,1-1-3,6 1 3,-1-2 0,1 1-2,5-4 4,-1 1-4,1-4 4,2-4-1,-1 0 2,-2-1-2,-2-4-1,0 1 2,0-2 2,-4-4-4,-1 1 6,-3-1-1,-4-3-3,-5 1 4,-2 1-6,-1-4-1,0 4 1,0-3 0,0 2 4,-1 3-1,-2 3-3,1 6 0,1 2 0,1 8 20,-2 0-9,2 5 19,0 0-20,0 0-10,0 23-19,0 13 19,0 12 10,2 5 36,-1 1 6,1-5-14,-1-6 6,1-8-19,1-5-8,1-7-3,-1-4-7,0-6 0,0-4-7,-2-3 0,-1-4 0,2-2 3,-1 0 3,1 0-2,4-5 4,3-13 27,1-8-30,4 1-5,-1 1-13,-2 4-14,-2 8 17,-2 5 5,-3 5-3,2 2-2,3 0 9,6 5-7,-1 6 7,2 3 1,-2 2 2,-1-2-2,-1-2 2,-2 1-1,2-3-1,0 2 1,3-2-1,-3 1 1,0-4 0,-2-2-1,-1-2-2,-1-3-14,0 0-118,0 0-100</inkml:trace>
  <inkml:trace contextRef="#ctx0" brushRef="#br0" timeOffset="5643.7994">16620 7483 345,'0'0'25,"0"0"-23,0 0-2,0 0 44,0 0-5,0 0-11,70 1-18,-48-1-7,-1 0 10,-1 0-13,-3-1 0,0-1 0,-1-2-10,-2-1-99,-2 1-77,-4-1 13</inkml:trace>
  <inkml:trace contextRef="#ctx0" brushRef="#br0" timeOffset="7358.8595">15769 7664 54,'0'0'77,"0"0"0,0 0-27,0 0-9,0 0-9,0 0-3,11 0 0,-8 0-12,1-3-6,1-2-4,2 0-5,1 1-2,0-2 0,-2 1 1,2-1 2,-2 2-3,0-4 0,1 2 0,-2-1 0,-2 1 0,0-1 0,0 0 0,0 1-1,-2 0 1,2 0 0,-1 2-2,0-3 1,-2 2-4,0 0 5,0 0 0,0-1 2,0 2-2,0 0 0,0-1 7,0 0 0,0 2-2,0-1 13,-2 1-2,0 0-6,1 0-8,1 3 1,0 0 15,0 0-9,0 0 0,0-2 2,0 2-4,-2 0 0,2-1-4,-1-1-3,-1 1 0,2-1-1,0 1 1,0 1 0,0 0 0,0 0 0,0 0 0,0 0 0,0 0-2,0 0-1,0 0 0,0 0-1,0 0-3,0 0 6,0 0-7,0 0 0,0 0 2,0 6-4,0 7 9,5 6 1,1-3 0,1 4 1,-1-2-1,-1-2 0,1 1 3,-2-2-3,2-3 0,-2 0 0,3-3 1,-3 0-2,-1-1 1,0-1 0,-3-3 2,0 1-2,0 0-9,0-1-54,0-1-33,0 0-27,-3 0-67</inkml:trace>
  <inkml:trace contextRef="#ctx0" brushRef="#br0" timeOffset="9147.4472">17551 7176 84,'0'0'97,"0"0"-50,0 0 29,0 0 17,0 0-27,0 0-28,0-8-28,0 14-10,0 20-8,0 9 8,3 7 13,1 3 3,1-3-4,3 0-5,0-6-4,0-4-1,-2-4 2,-2-3-4,2-3 0,-2-2 0,-1-2-32,0-5-72,-3-4-64,0-7-88</inkml:trace>
  <inkml:trace contextRef="#ctx0" brushRef="#br0" timeOffset="9586.4967">17615 7447 79,'0'0'77,"0"0"-70,0 0 2,0 0 0,0 0 14,100-38-19,-76 32-4,-1 1 5,-3 0-4,-1-2 1,-5 0-1,-4-4-1,-4-1 2,-3-1 2,-3-2 1,0 0 0,0-3 13,0 1 55,0-1-45,0 1-8,-3 2 28,-1 2-5,1 1 6,1 1-1,-1 4-1,3 4-5,0 3-18,0 0-9,0 4-15,0 23-19,0 11 19,2 7 0,2 0 1,-1-3 8,2-3-9,-2-4 1,0-4 1,-2-6 2,2-3-4,-1-4 0,2 1-8,-1-4-74,2-5-104,-1-5-112</inkml:trace>
  <inkml:trace contextRef="#ctx0" brushRef="#br0" timeOffset="11065.3044">18268 7401 80,'0'0'120,"0"0"-1,0 0-22,0 0-27,0 0-25,0 0-9,-41-36-9,33 32-21,-2-1 8,1 3-10,0 0 5,-3 0-2,-2 2-6,-2 0-1,-2 0 0,-3 0-1,2 8-4,2 4 5,0 4-4,5 4 1,1 4-4,2 2 7,3 1-5,6-3 1,0-3 2,0-1-5,5-5 2,8-4 3,1-1 0,3-6 1,2-2-6,0-2 2,4 0 3,0-8-11,-1-8 9,-1-4-10,-6-1 10,-3 2 4,-4 1 3,-4 2 0,-2 7 14,-1 6 2,-1 1 23,0 2-14,2 0-28,2 3-13,6 13 3,4 2 10,1 1 8,-2-2-8,3-2 1,0-2-2,1-2-19,0-4-20,4-3-29,-3-3-82,1-1-47</inkml:trace>
  <inkml:trace contextRef="#ctx0" brushRef="#br0" timeOffset="11643.3977">18722 7370 22,'0'0'101,"0"0"-40,0 0 10,0 0 19,0 0-43,0 0-9,-82-32 6,70 35-26,-3 14-15,2 2 0,-2 5 2,4 1 3,4-1 2,1-2-9,4-2 4,2-2-5,0-3 0,5-3-1,7-3 1,4-4-2,-1-4 2,4-1 0,0 0 10,0-3-5,0-12 2,-2-5-2,-1-4-4,-4-5 14,-1-3-13,0-7-1,-5-5 1,-1-1 2,-5 0 0,0 1-3,-2 6 7,-10 7 49,1 10-9,1 8 4,4 9-7,3 3-12,3 1-28,0 15-5,0 21-15,0 12 14,0 6 1,3 0 0,10-7 0,3-7 0,2-5-2,4-8-6,-1-6-27,-1-4-17,-1-5-13,-2-5-33,-1-2-67,-3-5-22</inkml:trace>
  <inkml:trace contextRef="#ctx0" brushRef="#br0" timeOffset="13247.5842">19266 7337 56,'0'0'88,"0"0"-39,0 0 18,0 0-2,0 0-14,0 0 2,-35-24-10,26 16-9,0-1-6,-4 3-3,2 1-5,-1 1-14,-1 4 4,1 0-10,-2 0 4,2 0-6,-1 4 2,-2 9-2,3 5 1,-1 3-6,2 3 7,2 3-4,2-1 3,2-1-1,4-1-3,1-3 3,0-3-1,3-1 2,8-5-3,3-2 4,1-2-4,0-2 4,3-5 4,0-1-4,3 0 1,1-1-1,2-14 0,0 0-6,0-4-18,-2-3 0,-2-1 11,-3 1-7,-2 0 15,0 2 5,-4 3 4,-3 5 1,-3 3 1,-2 4 7,-2 1 10,-1 4 4,2 0-23,-1 0-4,4 0-15,0 9 12,5 2 3,-3-1 6,2 0-6,-1-2 0,2-2-2,-1-1 2,0-3 5,4-2-5,-1 0 0,3 0 9,0 0-7,4-8-2,0-4 4,0 1-3,-1-1 4,0 2-5,-2 1 1,-2 3-1,-4 1 1,-1 5-2,0 0-2,-2 0-16,4 8 19,-2 7-2,-2 3 2,-2-1 6,-2-1-6,0-1 5,1-2-5,-3-2 0,1-2 0,-1-1 0,-1-1 0,2-3 4,-2 0-3,0-3 0,0-1-1,0 0 0,2 0 8,-1 0 1,-1 0 4,2-7-13,1-9-12,3-3-2,7-2-3,0 0-5,4 1-3,-2 5-9,-5 4 5,2 4 26,-4 4 3,-2 3 0,1 0-12,0 2-3,-1 11 15,4 1 0,-4 1 1,1-3 4,-3 0-5,2-2 6,0-2-3,0-2 28,0-2-19,-5-2-10,1-2-1,-1 0 1,1 0-1,1 0 7,3-2 3,5-14 4,2-4-15,4-2-9,0 1-26,0 4 13,-1 4 9,-2 4 12,-4 4 0,0 5 1,1 0 0,-1 0-7,1 0-5,-1 11 7,2 2 5,-1 1 2,0-1 0,1 2 0,-1-1 0,4 0 1,-2-1-6,4-2 3,-2-1-3,2-4-104,-1-4-96</inkml:trace>
  <inkml:trace contextRef="#ctx0" brushRef="#br0" timeOffset="14102.8198">20402 7246 114,'0'0'64,"0"0"-14,0 0 35,0 0-46,0 0-10,0 0-1,-87 32 9,72-12-4,2 1-1,1 1-27,6 1 1,3-4-6,3-1-1,0-4-4,0-2-2,12-3 1,1-3 6,0-1 0,1-4-1,-2-1-5,0 0-24,-1 0-4,-2-1 15,0-9 14,-1 3-2,0-2 4,0 0 3,-4 3 9,2 1 5,-3 2 0,-2 3-4,2 0-10,2 0-9,1 0 1,3 0 8,3 6 0,-2-2 5,3-1-1,-2-2 0,-2-1 0,1 0-1,-1 0 1,0 0 2,-1 0 1,0 0 22,2-9 13,-4-1-18,1-3 1,-3-2-4,-2-1-3,-2-4 0,0-3-14,0-1-7,-9-1 6,3-1-3,-1 5 10,0 6-9,3 3 1,-3 6 8,4 5 1,1-1-5,2 2-5,0 0 0,0 0-2,0 0-12,0 0-16,3 3 22,12 5-1,3 1 7,7 0 2,2 0-1,5 0 5,-3 0-5,0 3 0,-2 0 8,-6 1-8,-4 2 0,-3 1 0,-2-1 1,-3 1 3,-2 1 1,7-1-1,-2-1 4,4 1-8,1-3 1,0-1-2,5-1 1,3-4-9,5-3-71,-1-4-73,3 0-123</inkml:trace>
  <inkml:trace contextRef="#ctx0" brushRef="#br0" timeOffset="14649.6689">21236 7177 79,'0'0'81,"0"0"-28,0 0 33,0 0-32,0 0-3,-84 5-7,67 10 2,0 8-26,2 2 7,2 4-6,2 0-8,7 0-7,4-3-6,0-4 4,0-2-8,8-5 3,6-4-10,1-4 5,-2-3 6,1-4 6,2 0 18,-1 0-13,3-8-1,-3-9 0,1-2 2,-3-7 24,0-7-23,-1-5 3,-2-7-16,-2-3 0,-4-2 0,-4 4 6,0 0-4,-1 6 60,-9 4-35,0 8 5,6 12-8,-1 6-4,4 8 3,1 2-23,0 15-13,0 24-17,0 13 29,0 10 1,1-1 3,11-6-3,6-6 0,1-8-1,4-7-8,2-9-23,1-2-34,3-7-57,6-5-137,1-6 32</inkml:trace>
  <inkml:trace contextRef="#ctx0" brushRef="#br0" timeOffset="15582.016">22164 6896 61,'0'0'167,"0"0"-106,0 0-14,0 0-18,0 0-29,82-24 1,-49 22 2,2-1 2,0 2 4,2 1 14,2 0-13,5 0 13,1-4-19,3 0 3,-1 0-5,-2-1-2,-3 0-38,-6 2-43,-7 0 14,-12 2-120</inkml:trace>
  <inkml:trace contextRef="#ctx0" brushRef="#br0" timeOffset="15847.6312">22588 6859 68,'0'0'39,"0"0"32,-15 85 3,10-44 5,1-1-13,-2 1-33,3 0-20,3-4 0,0-2-3,0-2-2,0-3-8,0-5 1,0 1-2,0-5-89,1-4-89,10-8-8</inkml:trace>
  <inkml:trace contextRef="#ctx0" brushRef="#br0" timeOffset="16423.1208">22878 7306 20,'0'0'21,"0"0"45,0 0 33,0 0-22,0 0-24,0 0-13,60 4-18,-54-4 10,-1-4 18,-2-7-10,1-6-19,-2-2-21,-2-4-5,0 0-19,0 0-1,-3 1-8,-9 0 2,-1 2-3,0 2 22,1 4 9,2 6-1,1 1 4,1 6-1,4 1 2,1 0 1,3 0 8,0 0-10,0 0-11,0 0 8,12 0 3,9 0 15,4 0 10,2 0 0,3 0-13,-3 0-4,1 3-8,-4 6 0,0 3 7,-6 3-1,0 3 4,-5 2 1,-1 2 5,-2 1 13,-2-1-2,-2-1-14,4-1 0,1-2-12,4-1 2,3-4 3,4-2-1,2-5-5,2-3-42,2-3-95,-1 0-191</inkml:trace>
  <inkml:trace contextRef="#ctx0" brushRef="#br0" timeOffset="18155.3089">23625 7105 32,'0'0'61,"0"0"-10,0 0 36,0 0-22,0 0 11,0 0-5,-14-35-36,5 28-1,-1 2-21,-6 1 7,-3 2-20,0 2-5,-2 0 4,-1 0 1,4 0 1,4 0-1,1 5-6,4 7 6,-2 7-13,0 4 5,3 6 8,2-1 0,3 1-2,3-4 0,0-2 2,0-5-1,3-1-2,8-5-2,3-3 4,0-4 1,5-3 0,2-2 0,2 0 0,4 0 0,-2-7-17,-1-9-2,-8 1 8,-1-3-2,-4-1 11,-2 3-6,-1-1-2,0 3 0,-2 5 4,0 1 6,-3 3 1,-2 2 1,2 3-1,-1-2 7,-2 2 9,1 0-15,2 0-2,2 0-4,-1 0 3,2 0 2,0 0-1,0 0 0,0 0 0,-2 0 5,3 0-4,0 0 10,3 0 15,1 0-8,1-4-8,1-7-6,2 0-3,0 1 5,-1 1-5,-1 2 1,-4-1 1,-3 5-1,-3 0 2,0 3-4,1 0-9,2 4 1,2 11 0,-1 3 8,2 3 8,-2 2-7,-1-3 11,1-2-7,-3-2-1,1-1 3,-1-2 1,-4-3-5,1-2 5,-1-2-7,0-2 8,0-3-7,0-1 0,0 0 6,0 0-3,0 0 8,0 0 7,0-3 22,0-9-42,3-4-1,2-2-9,2 0-2,4-3-20,1 0 15,1 3-7,2 1 10,-3 3 5,1 6 2,-2-2 1,1 6 5,1 1-2,1 3 0,0 0 0,0 0-3,-1 0 4,-1 9-6,-1 5-4,-1-1 7,-1 2 5,-3 1 1,0 0 2,-1-2-1,3-1-3,0-4 1,3 0 0,2-4 0,2-4 1,6-1 6,1 0 16,1 0-17,-1-5-1,-1-8-3,-3-2 1,-1-5 3,0-2-6,-1-2-5,-2-2-21,-4-1-7,-4 4 16,-3 7 8,-1 4 9,-2 6 26,0 4 13,0 2 5,3 0-44,1 8-12,6 10 12,3 3-1,4 0 2,1-2 1,3-1-2,-2-1 0,-3-3 20,-4-1-17,-4-1 5,-5-1-8,-3-2 2,0 0 2,0 0 9,-14 0-11,-6 0-2,-5-2-72,-2-2-81,-1-3-189</inkml:trace>
  <inkml:trace contextRef="#ctx0" brushRef="#br0" timeOffset="21021.4609">24520 7179 0,'0'0'5,"0"0"8,0 0 19,0 0 29,0 0 22,0 0 0,44 10-11,-29-10-15,5-9-24,-1 0-7,2-3-16,3-3 3,0-4-10,0-4 0,-2-4 10,0-3-6,-5-3-1,-2-5-6,-5 0 1,-5-2 4,-5 1-5,0-1-2,0 1 2,-2 3 5,-5 1 4,-2 4-9,-2 5 2,1 4 5,2 7 8,2 4 6,-1 5 17,6 5-17,-2 1-5,3 0-16,-2 0-1,-1 16-17,0 19 8,0 16 10,0 11 0,1 9 17,-1 4 8,2 3-1,-1-4-7,-2-1 4,4-3-4,0-6-4,0 0-3,0-9-5,10-3-5,3-6 0,0-5 1,-1-4 4,-6 3-5,-2-5 1,-1-3 0,-3-6 1,2-12-2,1-9 0,-3-5 4,1 0-8,-1 0 4,0-13-11,0-10-47,0-4-5,2-6-7,-2-3-1,0 0-9,0 0 14,0 3 12,-9 4 28,-2 2 26,1 5 5,0 2 21,5 2 28,5 0-1,0 0-13,5-1-22,14 0 16,5 1-19,2 0-11,6 0 6,-2 1-6,-2 3 0,-1 0 12,-2 0-7,-1 2 7,-2 1-4,0 0 7,-2-3-5,4-1-5,0-3-2,-1 0 4,0 3-10,-5 3 0,-7 4 0,-5 2 0,-5 3 6,-1 2-1,0 1 4,0-2 13,0 2-6,0 0 2,-6 0-19,-4 0-1,-7 6-9,1 9-4,-5 6 6,6 3 3,2 0 5,5 1-3,7-1 0,1-3-1,0-2 4,0-2-1,1-5-5,10-3 3,2-3-7,-1-3 4,0-2-2,4-1-24,-2 0-1,2-1-14,-2-12 0,-3-5-17,-1-3 1,-3-2-29,-1 0 35,3 3 8,-5 4 39,-1 4 10,-3 3 28,0 3 34,0 2-5,0 1 4,0 1-20,0 2-36,0 0-4,0 0-1,0 0-25,0 0-3,6 0 28,8 5 2,-4-1 4,2-1-5,0 0 6,-1-2-4,3-1 5,0 0 6,4 0-6,-3 0 25,-3-7-26,-1-2-1,-3-2 3,-3-2 4,-4-4-9,-1-1 10,0-5-12,0 1-1,-9-1-1,-3 0 1,-1 2 1,2 1 2,4 6-3,-1 4 8,4 6 0,1 3 26,1-1-25,2 2-10,0 0-4,0 0-15,0 0-7,6 11 25,9-1-1,-1 0 2,2-3 3,-1 1 1,1-1 0,2 2 8,0 1-8,0 0 6,3-1-10,0 1 4,-3 1-2,0 1-1,-3 3-2,-2 0-4,-5 5 5,-1 1 5,0 0-3,-2 1 4,1-4-2,1 0-3,-1-3-2,3-2 1,-3-5 0,0-3-1,0-2 1,0-3-4,4 0 4,0 0 8,4 0 32,1-13-20,5-4-17,-1-4 9,0-1-10,4-1 2,-2 2-3,-2 1 1,0 5-2,-5 6 0,-6 5 0,-1 4-3,-4 0-9,0 0-10,1 10 15,2 5 7,0 2 9,-1 2-6,-1 1 7,-4-1 18,0 1-19,0-4-5,0 1 3,0-2-7,0-3 3,0 0-2,2-4-1,-2-3 1,1-2 0,-1-3-1,0 0 5,2 0 1,-1 0 7,-1 0-4,3-3 21,-1-4-17,-1 3-9,-1 1-2,0 3 4,0 0-2,0 0 8,0 0-12,0 0 2,0 0 7,0 0-8,0 0 1,0 0-2,0 0-2,0 0 0,0 0 1,0 0-3,0 0 3,0 0-1,0 0 2,0 0 4,0 0-2,0 0 3,0 0-4,0 0 0,0-2 6,0-2-6,2-4 4,2-4-4,2-4 1,4-1-4,4-4-14,4 0-5,0 0 7,-2 3-7,-1 4 3,-5 5 10,-4 4 2,-3 5 5,1 0-9,3 0-3,2 5 11,1 9-2,-1 1 3,1 2 1,-3 1 0,-4-2-1,-2 4 0,1-1 1,-2 1 4,0-2-2,0-2 0,0-4-2,0-1 1,0-5 1,0-2-2,1-4-7,2 0 4,-1 0 3,1 0 5,4-7 26,3-11 5,1-6-29,2-2-7,1 1 4,4-2-5,0-2 1,7 0-6,2 3-17,0 7 1,-5 6 13,-7 6 3,-7 7 4,-2 0-2,1 0-9,2 13 7,1 3 3,2 3 3,-3-2 2,0 5-1,4-3-1,1 2 7,4 2-7,1-5 2,4 1 5,0-1-5,4-4-4,3-4-2,0-4-127,-3-6-206</inkml:trace>
  <inkml:trace contextRef="#ctx0" brushRef="#br0" timeOffset="24930.4463">12905 8326 10,'0'0'16,"0"0"-7,0 0 1,0 0 2,0 0-1,0 0 3,0 0 7,58 7-14,-50-5-3,-1 1-1,2 0 3,3 1-1,3-1-2,1 0 4,6 0-3,1-3 1,1 0 1,4 0-4,1 0 5,-4 0-2,-1 0-4,-3 0 3,0 0-3,2 0-1,0 0 0,2 0 1,7 0 0,3 0-1,4 0 0,9-3 1,3-6 1,4 2-2,-2-4 0,-2 4 1,-3 0 1,-8 3-2,-2 1 0,-4 2-1,-4 1 1,0 0 0,-2 0 1,5 0-1,0 0 0,-2-2 0,3-1 0,-3-2-1,2 4 1,-2-2 0,2 0 0,3 0 2,8-3-4,5 0 2,3-1 0,2-4 2,-4 2-2,2 0 0,-1 0 0,5 0 2,2 0 6,1-2-2,3 1 6,-3-3-2,-1 2-6,-1-1 1,-6 1-3,0 2-2,-5 0 4,-2 0-2,-2 2-1,-3 0 5,-2 1-3,-1 1 0,2-2-1,-1 0 3,4-1 9,1 2-9,3 0 6,4 1-3,2-2-4,0 1 2,1-1-5,2-3 0,-2 3 4,5-1-5,-1 2 0,1 1 1,-2-3 0,0 2 0,1-1-1,0-3 0,3 2 3,2-2-3,1 1 0,1 0 1,-2 2-1,2-1 0,0 0 0,1 1 0,3 1 0,3 0 0,-1 0 0,-2 2 1,3-3-1,3 2-1,0-3 0,4 2 2,0-1-1,-3-1 0,-2 2 0,-3 0 2,-4 0-2,-2 0 0,-3 1 0,-4 1 0,-2-1 0,-1 1 0,-2 1 0,3 0 2,0-2-2,-3 3-2,-1-3 2,-1 0 0,-4 2 0,-1 2-1,-1-1 1,-1 1 0,1-1 1,-1-1-2,-3 3 1,-4 0 0,-2 0 1,-4 0-1,-4 0 0,0 0 2,3 0-2,2 0-2,5 0 2,0 0 0,1 0 0,3 0 0,0 0 0,0-3 3,1 0-3,2-1 0,-2-1 0,3 1 0,2-1 0,1 2 0,3-1 0,5-1-1,0 2 1,-3 0 0,2 0 0,-2 1 1,-3 0-2,4 0 1,0 1 0,-1 1-3,3-2 6,-2 1-3,-1 1 0,1 0 1,-2 0-2,0 0 1,-3 0 0,0 0-2,0 0 2,1 0 0,1 0 0,0 0 3,-1 0-6,2 0 3,-1 0 0,5 0-1,2 0 4,1 0-5,-1 0 2,2 0 0,0 0-1,3 0 1,3-5 0,0 2 1,0 0-1,-5 1 0,-1 1-1,-2 1 4,-1 0-3,1 0 0,-4-1 0,5 1-2,-2-2 5,1-1-3,1 0 0,3-2-1,2-1 1,4 4 0,-2-3 0,-1 2 0,-2 0 0,-1 0 0,1 0 0,3-1 0,2-1-2,0-1 2,-1 0 0,-2 1 0,-2 1 0,-3 0 0,0 3 0,-4 0 4,0 1-2,-2 0-1,2-2 1,1 1-1,0-1 0,6-1-1,3 0 0,0 0 1,4-2 0,-3 1-1,1 0 0,5-3 2,0 2-1,3-1-1,4-1 0,0 3 1,0-2 1,-1 0-2,-1 0 0,-2 1 0,-1 0 0,0-2 0,2 1-1,4 2 1,5-4 3,-2 2-3,3 0 0,1-3-3,4-1 6,1 0-3,0 0 0,-2 1 0,-5 0 1,-2 2-1,-5-1 1,-5 1-2,-2 0 1,-4 0 0,4 1 0,0 0 1,-1-2-2,0 3 1,-5-3 0,-1 2 0,-5-2 0,0 1 0,-3 1 0,-3 0 1,-3 1-2,-3 1 1,-4 1 0,1 0 0,-4 1 1,0-1-1,0 2 0,0-3 0,-2 4 0,-1-1 0,0-1 0,0 1 0,2 0 0,-1-1 0,-1 1 0,2-1 0,1 1 1,1-1-1,2 1 0,4-1-1,0-1 1,5 1 0,0-1 0,-1-1 1,2 1-3,1-2 1,-1 2 1,1-1 3,-4 1-3,-7 2 0,-4-1 0,-7 2 1,-7 0-1,-7 0 0,-7 0-2,-7 0 2,-3 0-23,0 0-16,-8 0-10,-13 0-58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15:16.8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4686 1341 84,'0'0'127,"0"0"-94,0 0 0,0 0-9,0 0 26,0 0 9,0 0 23,0 0-35,0-29-14,0 29-12,0 0-17,0 0-4,0 0-11,0 19-5,0 11 16,0 14 0,0 5 2,1 9 11,1-1-11,1 0 21,0-1-16,4-5-3,2-1 0,-1-5-4,2-1-1,-3-2 1,-2-3 3,1-1-3,-3-4-19,-3-4-30,0-6-17,0-9-56,0-12-20,0-3-87</inkml:trace>
  <inkml:trace contextRef="#ctx0" brushRef="#br0" timeOffset="791.3418">4671 1337 31,'0'0'108,"0"0"-49,0 0-26,0 0 0,0 0 5,0 0 0,0-12-12,0 12 0,0 0-20,0 0-6,0 6-13,12 15 13,7 9 6,2 8 11,3 4-2,6 3 7,-2 0-9,2 2 2,0-3 11,-2-2 0,-1-2-9,0-3-11,-3-4 2,4-3-1,-4-6-5,3-6 1,-8-5-1,1-3 0,-4-6 2,-4-2-4,1-2 0,-2 0 16,-2 0-13,-3 0 15,-2-10 29,-1-1-17,-3-5 1,0-2 3,0-3-25,-10-3 14,-1-3-14,4-1-7,-2-4 0,3-4 0,0-5-2,3-4 0,3-2 0,-3 2-4,-2 4 4,-2 10 0,0 4-2,-1 3 0,-1 4-6,-1 2-15,7 3 6,0 1-10,3 6-25,0-3-59,0 6-86,9 4 26,4 1 19</inkml:trace>
  <inkml:trace contextRef="#ctx0" brushRef="#br0" timeOffset="2206.9364">5654 1633 91,'0'0'106,"0"0"-33,0 0-24,0 0-13,0 0 4,0 0-16,-43-47-6,29 42 4,0 3-21,-6 2-1,-1 0 3,-3 0 1,1 9-4,0 7-5,1 5 5,-1 3-3,2 1 2,2 2-1,7-1 0,3-4 0,9-1-2,0-3-3,0-1 1,12-3-3,3-4 0,9-1 8,-2-6 2,8-1 2,-3-2-2,0 0-1,-2 0 3,-4-2 0,-1-8-3,-6-2 0,-3-2 5,2-1-2,-5-1 2,-2-2-3,-2 3 2,-4-1-4,0 4 2,0 0 3,0 3-4,0 3 4,0 1-3,0 0 5,0 0 33,0 2-13,0-1-27,0-2-6,5-1 2,8 2 1,2-1-1,0 4-1,-3 2 3,1 0-3,-1 3-10,3 15 2,-3 5 10,2 4 3,-1 2 4,-1-3-3,1 0 2,-1-5-3,2-3 0,2-4 0,-1-3-4,0-6 3,0 0 1,0-5 0,0 0 8,4 0-3,2-17-3,-3-5 10,3-5-12,-6-1-4,-5 4 2,-4 0 4,-3 5-2,-3 5 2,0 4 2,0 4 11,0 3 22,0 1-19,0 2 11,0 0-29,0 3-33,0 11 7,3 5 26,6 4 0,1-2 1,2 0-4,3-5 2,2 0 1,-1-7 0,1-2 0,-1-4 0,-1-3-2,0 0-5,-3-9-25,-3-9 17,-5-5 6,-4 1 0,0-2 4,0 1 5,-12 1 3,2 2 22,2 4 9,1 1-2,7 2-17,0 3-8,0 4-7,18 1-11,5 2 2,7 2 9,3-2-6,3 0 5,0 0-8,0 0-18,-2 3-89,-4 0-92</inkml:trace>
  <inkml:trace contextRef="#ctx0" brushRef="#br0" timeOffset="3363.124">6709 1829 270,'0'0'185,"0"0"-185,0 0-5,0 0 5,0 0-9,0 0 9,0 0 1,0 33 11,-13-9-3,-4 5-6,-1 4-3,-3-1-98,3-1-117</inkml:trace>
  <inkml:trace contextRef="#ctx0" brushRef="#br0" timeOffset="5086.7012">7380 1695 19,'0'0'75,"0"0"-71,0 0-4,0 0 25,0 0 15,0 0 17,23 0-7,-18 0-3,3 0-1,4-1-21,4-11 0,1-2-16,7-4-2,-2-3-3,-2 0-4,-3 1 6,-6 2-6,-8 8 9,1 2-3,-4 7 0,0 1 30,0 0-5,0 0-7,0 6-22,-10 12-4,2 3 0,1 5 2,2-1-2,4 1 1,1-2-4,0-3 0,0-1 5,9-5-8,3-2 5,4-4 2,1-4 1,5-5 4,6 0-1,4-2 0,-1-14 17,3-5-18,-5-5-2,-4-4 7,0-2-5,-5-4-1,-2-3-1,-5-5 0,-3-1 6,-2-3-4,-2-3-1,-6 0-1,0-1 1,0 4 2,0 5-3,0 5 3,-6 6-2,0 10 3,-3 5-2,2 8 43,2 6-6,2 1 9,2 2-30,1 0-18,-3 14-2,-2 21-14,-2 18 16,4 14 1,1 11 1,2 7 5,0-1-6,2 0 7,8-4 10,2-2 0,-1-3-15,0-4-2,3-3 3,1 0-1,0-4-3,1 3 0,-2 0 0,-1-5 1,-4-8 0,-3-8-1,-3-15 2,2-10-2,-4-9 0,2-10 0,-3-2 4,0-12 2,0-23-6,0-13-10,0-11-40,0-5 28,-9-3-7,0 7 26,-7 7 3,-1 13 0,1 10 10,2 10 17,8 7-15,6-1-4,0-2-8,26-6-10,23-2 1,15-2-1,8-2-38,-1 3-92,-10 4-110</inkml:trace>
  <inkml:trace contextRef="#ctx0" brushRef="#br0" timeOffset="5461.6898">7679 1326 579,'0'0'55,"0"0"-55,0 0-7,0 0-104,0 0-139,0 0-16</inkml:trace>
  <inkml:trace contextRef="#ctx0" brushRef="#br0" timeOffset="7472.7178">9421 1650 187,'0'0'17,"0"0"-17,0 0 0,0 0 2,0 0 4,87 3 32,-59-6 20,3-9-23,4-3-9,-4-3-18,5-4-4,-5-4 3,-6-3-7,-5 0-10,-7 3 8,-7 0 4,-4 3 3,-2 5 0,0 6 4,-2 3 26,-4 5 36,2 2-21,2 2-21,2 0-29,0 2-12,0 14 0,2 5 5,10 5 4,4-2-3,2-1 6,0 1 2,-1-2-2,-4 3 0,-6 0 3,-2 0-3,-5 1 7,0-5-7,-3-1-5,-9-4 1,-3-5-1,1-4 5,1-2 4,4-3-4,2-2 3,2 0 5,2 0 17,-1 0 29,4-2-30,0-7 0,12-6-24,9-3-2,10-2 2,5-3-1,4 1 1,0-5-6,2-3-19,-2-5-24,-1-4-19,-4-3-22,-4-3 26,-6-2 23,-6 0 31,-6 4 9,-9 2 2,-4 5 7,0 4 23,-1 7 26,-13 4 3,5 6 11,-1 7 17,5 3-27,1 5-22,1 0-39,0 23 0,-2 20-9,-2 14 9,2 9 1,1 2-1,1-2 16,0-3-11,-2-9-3,4-5 3,-1-9-4,2-7-1,0-6 0,0-7 1,0-10-2,0-3 1,0-7-26,0 0-15,0-5 9,6-18 12,2-10-10,1-4-10,1 1 39,1 2-1,-2 6 2,2 5 3,3 7-2,1 5 1,0 7 1,3 4-3,3 0-3,1 15-5,0 6 8,2 3 18,-1 1-15,-1 1 3,-1-2-4,-3-3 2,0-1 2,0-7-6,1-2 0,3-7-69,4-4-87,-2-3-183</inkml:trace>
  <inkml:trace contextRef="#ctx0" brushRef="#br0" timeOffset="8967.3913">10925 1499 17,'0'0'132,"0"0"-75,0 0 39,0 0-21,0 0-4,0 0-4,-33-66-30,17 57-1,1 3-29,-3 3-1,-3 3-5,-1 0-1,-5 8-2,-3 11-4,2 4 12,-1 3-9,4 0 3,7 2 0,3-4 0,8-3-4,7-4 4,0-4-14,0-3-6,12-2 14,4-3-3,4-4 9,3-1 0,7 0 3,5-16 11,-1-5-14,1-3-13,-7-1 12,-9 3-8,-7 5 9,-5 7 3,-7 4 2,0 4 63,0 2-22,0 0-10,0 0-36,0 12-11,-1 6 11,1 2 0,0-4-6,0-2 1,6-2-10,6-3 6,2-2 4,5-2 3,1-2 2,4-3 0,4 0-1,4-6-6,2-14 0,-1-2 2,0-3-3,-6-7 3,-4-2 5,-3-5 6,-2-7-6,-3-8 1,0-4-1,-5-3 0,-2-1 5,-5 4-4,-3 2 1,0 6 23,-5 6 17,-7 8-28,-4 9 10,4 11-12,1 6 8,-2 9-20,1 1-1,-1 30-3,-2 21 3,-3 18 1,4 8-2,5 4 0,9-3 2,0-1 0,3-7 0,17-13-4,5-11 2,7-8 0,2-9-8,3-11 9,3-8 1,1-10 0,1 0 7,-1-4-7,-5-14-11,-3-3 11,-6-3-10,-4-5 10,0-6 0,-2-4 2,-2-7-2,-2-9 0,-1-5-5,-2-4 5,-1-7-35,-3-3 35,-1-6 0,-4 6-3,-5 11 3,0 18-1,0 22 2,-3 15 43,-3 8-8,-5 12-17,-5 39-19,-1 25-6,-3 19 6,6 3-2,5-9 5,9-9-3,0-14 0,20-10-3,11-11 2,11-15-7,7-11-41,5-8-53,-6-9-67,-11-2-59</inkml:trace>
  <inkml:trace contextRef="#ctx0" brushRef="#br0" timeOffset="12034.269">13339 1175 137,'0'0'42,"0"0"-4,0 0 11,0 0-32,0 0 2,0 0 13,-89-64-15,72 61 15,-1 2-25,-1 1-7,1 0 4,-1 0-2,0 4-2,-1 10 5,-3 7-5,4 3 1,1 2-1,6 1 1,2 0-1,8-1 0,2-1 0,0-3 1,6-1-1,12-4 0,1-3-2,1-5 2,5-5 0,-1-4 0,0 0 0,3-1 31,-2-14-22,-1-3-2,-2-3-6,-5-2-1,-5 2 9,-3 1-8,-5 2 2,1 5-3,-5 2 4,1 5 1,-1 3-2,0 3 13,0 0 32,0 0-48,0 0-7,0 9-4,4 5 11,2 1 0,2-2-6,4-1-3,1-2 6,1-3 3,7-3 3,-2-4-2,2 0 0,4 0 4,2 0-5,0-8 2,0-5-2,-4 0-4,-3-4-13,-2 2 6,-4-1-5,-1-2-16,-3 1-45,-1 0-19,-4 2-82</inkml:trace>
  <inkml:trace contextRef="#ctx0" brushRef="#br0" timeOffset="12565.4923">13714 874 254,'0'0'51,"0"0"-24,0 0-23,0 0-4,0 0-2,0 0 2,-16 124 63,9-62 18,-3 4-19,-1 1-3,2-1-23,0-2-14,3-2-4,5-8-7,1-5-5,0-6-5,0-4-1,4-1 2,7 0-2,-1-1 0,1 1 4,-4-3-4,2-6 0,-3-6 0,2-8-64,5-9-32,2-6-87,3-6-48</inkml:trace>
  <inkml:trace contextRef="#ctx0" brushRef="#br0" timeOffset="12997.3685">13757 1125 175,'0'0'156,"0"0"-79,0 0-39,0 0-35,0 0-3,0 0 0,77-4 14,-54 18-3,-3 1-2,-4 2-3,-3 1-6,-7 3 0,-6 0 3,0 2 3,-12 1 12,-9-3-13,-6-1-5,-1-4-6,1-4-17,5-4 13,4-7 1,3-1 6,4 0 3,4 0 0,0-3-4,5-5-2,2 1-19,0-1-9,13 1-47,9 0 11,1-1-31,0 2-42</inkml:trace>
  <inkml:trace contextRef="#ctx0" brushRef="#br0" timeOffset="13506.623">14092 890 343,'0'0'158,"0"0"-70,0 0-27,0 0-60,0 0-1,0 0-20,0 80 20,0-26 3,0 3 13,0 2 15,0 3-15,0-5-2,0 0 6,0-4-14,3-7-2,0-2-3,2-5 1,-4-3 1,2-4-3,-1-5 1,-2-5-1,0-2-7,0-8-37,0-6-78,0-6-130</inkml:trace>
  <inkml:trace contextRef="#ctx0" brushRef="#br0" timeOffset="15053.3184">14115 1188 439,'0'0'39,"0"0"27,0 0-54,0-84-8,12 67 2,1 3 8,3 4 29,4 4-36,5 3-5,1 3-2,2 0 0,-6 9-4,-2 8 4,-4 4-3,-11 3 1,-5 3 2,0 5-10,-21-1 5,-6 0-18,-6-3-9,7-7 7,4-8 0,3-6 23,7-7 0,0 0 2,3 0 6,2-10-5,4 0 2,1 1 10,2-1 14,0 0-10,5 3-17,11-1-10,7 2 8,3 2-1,4-1 3,3-1-2,3 0 4,0-4 1,4-2-3,-1-5 0,-3-3 2,-4-2 0,-3-4-1,-6-4-1,-6-3 0,-2-6 11,-6-5-9,-3-4 0,1-3 6,-2 1-4,-2 8 23,-2 7 6,-1 10-21,0 8 11,0 9-16,0 4 8,-3 4 4,0 0-5,-2 12-14,-2 23-10,0 19 7,1 14-1,3 6 4,3-2 0,0-7 0,4-10 0,4-8 2,-1-6-2,2-9 0,0-4 1,-1-5-1,1-8-3,4-5 1,1-6-29,5-4-48,8 0 11,4 0 49,2 0 13,-3-4 3,-12 0-23,-5 1 20,-4 0 6,-3 1 0,0-1 0,-2 0 0,-1 1 0,-1 1 0,-1 1 0,1-2 3,1 1 0,0-2 5,1-1-2,0-1-5,0 0 7,-1 1-4,-2 0 9,1-3 21,-1-2-8,1 0-5,-2 0 22,0 0-28,1 5 24,-1-1-24,0 4 1,0-1 4,0 2-12,0 0-5,0 0 0,0 0 0,0 0 2,0 0-4,0 0-1,0-1 7,0-1-7,0 1 2,0-1-2,0 2 0,0 0 3,0 0-3,0 0-3,0 0 3,0 0-3,0 0 3,0 0 0,0 0 1,0 0 1,0 0-2,0 0-1,0 0 1,0 0-6,0 0-1,0 14-15,0 4 14,0 3 3,2-2 5,2-1 0,1-1 0,2-5 0,5-2 0,3-5-3,3-2-2,3-3-12,0 0-8,7-3-4,5-12-19,1-6 41,2-3-31,-7-5-106,-6-1 86,-5 0 58,-7 4 1,-7 5 27,-2 11 52,-2 5 6,0 5 35,0 0-78,0 11-41,0 19-1,-8 17-2,-3 10 2,0 3 3,0 3 19,2-1-3,3 0-20,-1-1 1,5 2 3,-1 1-2,-3-2-2,-3-6 1,-5-10 4,-2-11-5,-1-13 3,5-11-2,-2-8 11,7-3-8,2-10 3,4-15-3,1-8 2,10-9 7,20-6-13,15-3-1,6-4-8,5 1 8,-2 6-35,-6 1-43,-7 6-90,-8 4-147</inkml:trace>
  <inkml:trace contextRef="#ctx0" brushRef="#br0" timeOffset="16657.1289">17187 953 314,'0'0'81,"0"0"15,0 0-2,0 0-34,0 0-11,0 0-27,0 0-22,-9 3-4,9 36 4,0 10 9,0 5-7,0-2 5,0 1-7,0-5 2,0-1 0,0-6-2,0-5 0,0-6-2,0-4-80,0-8-74,0-10-144</inkml:trace>
  <inkml:trace contextRef="#ctx0" brushRef="#br0" timeOffset="17188.3504">17168 992 136,'0'0'102,"22"-111"-52,3 63-6,2 10-7,-2 13 8,-5 8 3,-1 9-29,-4 8 3,0 0-22,4 28-5,-1 8 5,0 12 69,-1 3-42,-1-2-4,-4-3-12,0-8-10,-5-7 5,-1-2-4,-4-7-1,-2-2-1,0-5 0,0-3 6,0-6-1,0-3-5,0-3-21,0 0 21,0-8-3,1-16-5,7-12 1,6-10-4,5-6-2,4 1 1,0 5 0,-5 8 9,-2 10 3,-5 10 2,-1 4 3,-1 7 22,-2 3-17,4 4-10,1 0 0,4 18-9,1 17 8,-4 9 2,-4 5 13,-5 1 1,-4-3 3,0-4-10,0-4 2,-6-3-9,-4-1 6,4-3-5,2-4-2,2-2 0,2-7-79,0-5-84,0-8-89</inkml:trace>
  <inkml:trace contextRef="#ctx0" brushRef="#br0" timeOffset="17500.8328">17941 850 320,'0'0'101,"0"0"-81,0 0-20,0 0-2,0 93 2,0-41 77,0 1-17,-1-3-22,-5-4-23,2-5-8,1-5 2,0-1-9,1-7 1,2-4-2,0-6-2,0-5-76,0-9-37,0-4-103</inkml:trace>
  <inkml:trace contextRef="#ctx0" brushRef="#br0" timeOffset="17760.3524">17985 800 217,'0'0'94,"0"0"-10,0 0-25,0 0-37,4-77-5,20 70-14,5 2 3,5 5-5,2 0-1,-2 0 0,-1 0-1,-5 9 4,-1-2-3,-3 4 0,-6 1-7,0 0-70,-9-1-128</inkml:trace>
  <inkml:trace contextRef="#ctx0" brushRef="#br0" timeOffset="17989.1439">17940 1071 119,'0'0'34,"0"0"-33,0 0 4,0 0 25,0 0 33,0 0-6,59 31 18,-16-31-33,2 0-20,2-1-10,-7-4-12,-10 5-11,-11 0-152,-9 0-81</inkml:trace>
  <inkml:trace contextRef="#ctx0" brushRef="#br0" timeOffset="18226.5579">17912 1428 87,'0'0'49,"0"0"-49,0 0 0,0 0 32,0 0 47,0 0 0,57 16-5,-23-16-25,6 0-19,4 0-14,3 0-9,-5 0-7,-6 0-1,-6-5-131,-8-1-143</inkml:trace>
  <inkml:trace contextRef="#ctx0" brushRef="#br0" timeOffset="19629.6374">18704 794 148,'0'0'78,"0"0"-57,0 0-16,0 0 23,0 0 39,-42 87 8,30-50-30,0 7-7,2 2 5,-2-2-17,2 0 4,1 0-7,-1 0-18,0 0-2,3-3 0,1-3-3,4-8-2,1-6-35,1-7-7,0-8-46,1-6-80,10-3-28</inkml:trace>
  <inkml:trace contextRef="#ctx0" brushRef="#br0" timeOffset="19957.733">18701 753 198,'0'0'95,"0"0"-25,0 0-42,0 0-28,0 0 5,0 0 20,36 87 47,-27-30 15,-5 7-24,2-5-24,2-7-17,2-3-10,1-9-3,2 1-4,0-5-5,-2-3 1,1-5 1,-6-5 1,-2-5-3,1-6-3,-2-3-9,1-4-35,-1-2-61,0-3-61,1 0 23,-4-12-52</inkml:trace>
  <inkml:trace contextRef="#ctx0" brushRef="#br0" timeOffset="20160.8498">18562 1131 189,'0'0'52,"0"0"-22,0 0-28,0 0 2,0 0-4,88-51 0,-58 51-4,-3 0 4,5 0-67,-4 4-104</inkml:trace>
  <inkml:trace contextRef="#ctx0" brushRef="#br0" timeOffset="20873.9653">19347 916 286,'0'0'96,"0"0"-26,5-80-53,-5 59-3,-15 3 15,-8 5-9,-3 6-8,-4 7-11,-3 0-1,-2 6 0,3 12 2,2 8 2,6 4-4,7 5 0,10 4-9,4 3 9,3 1-3,10 1-2,19-3-3,7-5 6,10-3 2,5-4 0,-1-4 1,-8-1 0,-12-3-1,-15-4-7,-11-1-13,-4 0 0,-8-3 20,-19 0 1,-5 0 20,-3-6-9,0-2 20,2-5-19,0 0-6,4 0-5,0 0-2,6 0-15,1-2-30,3 2-70,7-1-130</inkml:trace>
  <inkml:trace contextRef="#ctx0" brushRef="#br0" timeOffset="21389.5667">19505 928 255,'0'0'59,"0"0"-3,0 0 3,0 0-46,0 0-5,0 0-8,-34 75 5,34-26 26,0 1 10,0-3-1,6-3-3,10-7-12,6-4-25,1-7 8,6-7-8,0-5 0,3-6-1,1-8 7,2 0 0,-2 0-6,-2-11 3,-3-9 12,-5-5-11,-2-5 5,-3-3-3,-3-3-3,-5-4 9,2 0-12,-6-5 0,-3 0 10,-3-1-10,0 4 4,0 9-8,0 10-7,0 12-50,0 6-92,0 5-207</inkml:trace>
  <inkml:trace contextRef="#ctx0" brushRef="#br0" timeOffset="21748.9209">20163 842 334,'0'0'145,"0"0"-133,0 0-12,0 0 0,-18 104 34,12-55 29,2-2-7,4-5-33,0-4-17,0-7 3,4 0-9,5-4-2,1-5 0,0-2-35,-3-7-53,1-3-16,-3-5-56,-3-5-79</inkml:trace>
  <inkml:trace contextRef="#ctx0" brushRef="#br0" timeOffset="22170.773">20227 822 374,'0'0'69,"0"0"73,0 0-70,39-78-60,-15 65-9,3 5 0,4 8 0,2 0-1,-3 8-2,-2 14-5,-11 8 4,-10 5-4,-7 7 1,0 2 4,-24 2-6,-7-4-14,-8-4-30,-1-9-23,2-7 57,3-7 15,6-6 1,8-6 9,9-1 7,6-2 33,6 0-1,0 0-19,0 0-26,8 0-5,13 1 4,13 5-4,0 5 4,2 1 7,-3 3-9,-5 1 1,-2 1 2,-5 1-3,-2-1 0,-1-1 0,-6 0-56,-3-5-86,-3-3-58,0-5-68</inkml:trace>
  <inkml:trace contextRef="#ctx0" brushRef="#br0" timeOffset="22492.7789">20752 943 330,'0'0'205,"0"0"-137,0 0-15,0 0-10,0 0-3,0 0-23,-23-35-17,23 70 0,-2 10-2,2 3 4,0-1 0,0-7 7,0-3-5,0-4-4,8-3 0,0-5-9,0-2-29,-1-7-31,1-5-88,2-8-67,-1-3-49</inkml:trace>
  <inkml:trace contextRef="#ctx0" brushRef="#br0" timeOffset="22727.1417">20817 800 308,'0'0'118,"0"0"38,0 0-72,0 0-65,0 0-19,0 0 0,45-73-3,-14 72 3,7 1-3,1 0 3,-3 3-7,-5 10-45,-7 4-40,-9 3-15,-12 2-46,-3 1-18</inkml:trace>
  <inkml:trace contextRef="#ctx0" brushRef="#br0" timeOffset="22930.2568">20849 994 30,'0'0'142,"0"0"-72,0 0 8,0 0 5,0 0-32,0 0-22,17 0-9,2 3 2,8-2-7,3 4-14,0 1 2,-2 1-6,-1 4-53,-7-1-147,-10 1-59</inkml:trace>
  <inkml:trace contextRef="#ctx0" brushRef="#br0" timeOffset="23133.3728">20763 1323 276,'0'0'19,"0"0"7,0 0-26,0 0 3,88-7 4,-57 1 1,1 0 6,-4 4 1,0 1-14,-4-1-1,-3 2-3,0 0-35,-5-1-173</inkml:trace>
  <inkml:trace contextRef="#ctx0" brushRef="#br0" timeOffset="24049.5946">21323 824 270,'0'0'137,"0"0"-41,0 0-87,0 0-6,0 0-3,-3 107 7,3-61 43,0 0-21,0-7-8,0 0-14,1-5-2,-1-1 3,0-4-8,0-3-1,0-4-2,0-7-87,0-4-56,0-9-70</inkml:trace>
  <inkml:trace contextRef="#ctx0" brushRef="#br0" timeOffset="24549.5675">21373 812 57,'0'0'98,"0"0"-15,0 0-23,0 0-2,0 0-16,82-29-32,-70 61 18,0 11 58,0 6-23,-3-1-42,-3-5-12,-1-5 1,-1-9-10,-3-5 0,-1-6 0,0-6 0,0-2 0,0-5 2,0-4 0,0-1 5,0 0-7,3-16-11,5-13 10,4-9-8,6-9 5,4-11-11,6 1-7,-2 7 4,-1 14 8,-6 18 10,-6 12 1,-2 6 3,0 3-2,1 25 5,1 4 14,-5 9 18,-2 4-18,-3-4-11,-3-2 3,0-6-4,0-4 0,0-2-9,0-3 3,0 0-1,0-2-2,0-1-1,0-1-13,1-3-64,14-4-87,3-4-89</inkml:trace>
  <inkml:trace contextRef="#ctx0" brushRef="#br0" timeOffset="24893.2988">22154 829 32,'0'0'508,"0"0"-390,0 0-118,0 0-10,0 0 7,0 117 6,0-76 23,0-1-14,0-5-4,0-2-5,0-5-1,0-2 1,-2-4-3,2-2-3,0-4 3,0-3-64,0-7-92,0-5-79</inkml:trace>
  <inkml:trace contextRef="#ctx0" brushRef="#br0" timeOffset="25112.038">22158 776 371,'0'0'13,"0"0"-6,0 0-7,91-86 4,-60 74 2,1 4 23,-4 4-4,0 4-13,-2 0-9,-1 0-3,-4 6-4,-6 9-53,-6 4-105,-9 4-85</inkml:trace>
  <inkml:trace contextRef="#ctx0" brushRef="#br0" timeOffset="25315.1521">22115 1036 206,'0'0'146,"0"0"-89,0 0-40,0 0-7,0 0-10,0 0 40,97-5-10,-56 3-23,-6 2-2,-9 0-5,-6 0-9,-4 13-21,-7 5-96,-9 0-114</inkml:trace>
  <inkml:trace contextRef="#ctx0" brushRef="#br0" timeOffset="25502.6406">22141 1294 409,'0'0'109,"0"0"-92,0 0-17,0 0-3,0 0 3,0 0 48,124-21-38,-72 7-7,-4 1-3,-5 3-46,-7 2-59,-3 3-17,0 2-32</inkml:trace>
  <inkml:trace contextRef="#ctx0" brushRef="#br0" timeOffset="25793.4023">22790 878 482,'0'0'163,"0"0"-76,0 0-50,0 0-37,0 0-24,-43 78 24,30-29 17,2-3-7,4-6-3,3-3-3,4-4-3,0-5 3,0 0-4,0-4-10,0-5-19,0-5-61,2-7-66,3-7-102</inkml:trace>
  <inkml:trace contextRef="#ctx0" brushRef="#br0" timeOffset="26199.6335">22832 770 174,'0'0'89,"0"0"43,0 0-39,0 0-70,0 0-23,0 0 0,26 78 1,-20-24 19,4 1 11,-3-2-11,3-8 6,3-5-19,-3-9-1,1-4 7,1-4-11,-3-5 6,-2-3-5,2-3-1,-5-5-2,1-2 0,-1-3 0,0-2 5,0 0-3,1 0 8,2-15 11,5-11-15,0-10 4,4-8-10,3-8 2,1-4 1,-4-1-2,-2 3 5,-3 5 18,-3 9-16,0 8-8,-2 10-3,2 4-41,-2 5-53,-1 8-83,-4 0-109</inkml:trace>
  <inkml:trace contextRef="#ctx0" brushRef="#br0" timeOffset="26902.721">23427 731 267,'0'0'153,"0"0"-136,0 0-17,0 0 0,0 0 0,0 0 36,118-12-9,-62 7-1,5-1-12,-3 1-9,-3 1-1,-11 3-2,-7 1-2,-9 0-38,-8 0-101,-9 1-103</inkml:trace>
  <inkml:trace contextRef="#ctx0" brushRef="#br0" timeOffset="27131.4784">23690 742 236,'0'0'190,"0"0"-183,0 0-3,-25 94 45,17-52 13,2 3-1,2-2-34,2-1-12,2-6-8,0-2-3,0-1 4,0-2-8,0-2 1,0 0-2,6-1-30,2-3-97,2-9-116</inkml:trace>
  <inkml:trace contextRef="#ctx0" brushRef="#br0" timeOffset="28984.6494">24791 970 44,'0'0'81,"0"0"-2,0 0-9,0 0-31,0 0 13,0 0-22,-27-36 23,20 36-41,-4 0-10,-5 1-2,-5 17 0,-1 5 4,-2 4-3,5 3-2,3 0-4,5 2 4,5-2 0,6-5 0,0 0-4,0-3-6,13-4 11,4-3 0,3-3 8,1-6 21,6-3-6,0-3-12,1 0 14,1-6-14,-6-7-5,-6-4 5,-7-1-2,-7-1-2,-3-1-7,0-3-2,-11 1-22,-5-1-6,0 1-11,3-1 26,1 5 5,1-1 0,7 2 9,4 3-13,0 1 2,0 2 3,9 1 3,10 1 0,3 0 6,5 7 0,0 2 5,2 0-2,-4 15 11,0 4-12,-2 8 9,-7-1 7,-1 3 5,-6-2-3,-4-2-2,-4-2-7,-1-2 16,0-3-19,0-4-1,0 0 5,-1-6-6,-2-1 1,0-4 0,3-2-7,0-1 15,0 0-4,0-4-2,0-16 25,10-10-31,9-8-2,5-2-1,3 1-2,1 5 0,-7 12-3,-1 10 5,-7 7 0,-1 5 0,-1 0-9,-2 18-6,-1 5 15,0 4 10,-2 0-8,0 0 2,1-3-4,5-1 1,2-4-3,5-3-27,3-6-43,1-2-33,1-5-110</inkml:trace>
  <inkml:trace contextRef="#ctx0" brushRef="#br0" timeOffset="31322.6834">26530 1160 74,'0'0'19,"0"0"-13,0 0-6,0 0 2,0 0 11,0 0 39,0 0-7,36 0 2,-25-3 1,3-8-23,3-3-4,1-4-15,0 0-4,0-1 7,-6 1-8,-3 6 5,-3 1 3,-5 4 13,-1 5 19,0 2 13,0 0-8,0 0-46,0 0-13,0 10 2,0 8 11,-3 7 0,-1-1 12,3 1-8,1-1 0,0 2 4,0-2-7,8 0-2,7-3-3,3-6-6,2-4 10,2-5 2,3-6 3,2 0 5,0 0-10,-1-15 0,-1-5 4,0-5-3,1-4 9,-1-5-10,-4-2 0,0-4 10,-4-5-10,-3-2 0,-2-2 10,-6-2-5,-2 2 16,-2 4-9,-2 9 2,0 6 9,0 6-1,0 7-1,-2 7-6,-2 4-9,2 4 6,1 2-12,1 0-4,-2 5-1,-3 25-24,0 18 29,1 17 8,-3 9-7,7-4 5,0-6-6,0-12 0,14-11 0,8-7 0,2-6-3,3-4-1,3-5 0,1-5-14,3-6-48,-2-6-56,-4-2-135</inkml:trace>
  <inkml:trace contextRef="#ctx0" brushRef="#br0" timeOffset="31635.1667">26838 953 280,'0'0'0,"0"0"-4,0 0 4,0 0 16,95-6 18,-60-5 21,2 1 7,4-3-17,5-3-5,6 3-19,11 0-16,5-4-5,2 2-41,-9-2-166</inkml:trace>
  <inkml:trace contextRef="#ctx0" brushRef="#br0" timeOffset="31847.8128">26696 747 501,'0'0'54,"0"0"-54,0 0-62,0 0-69,0 0 37,0 0-110</inkml:trace>
  <inkml:trace contextRef="#ctx0" brushRef="#br0" timeOffset="32129.0451">27533 1203 496,'0'0'0,"0"0"-15,0 0-10,0 0 17,0 0 10,-19 84-2,-1-59 0,-6 0-22,-6 4-106,-4-4-61</inkml:trace>
  <inkml:trace contextRef="#ctx0" brushRef="#br0" timeOffset="35851.3761">28515 923 122,'0'0'149,"0"0"-106,0 0-5,0 0 10,0 0 18,0 0-5,0 0-6,-5-44-30,-1 37-15,-4 1-3,-2 0-7,-1 1 0,-1 3 3,-3 0-3,-3 2-17,-1 0 6,-1 0-7,-1 0 16,3 7 0,0 4-5,4 1 6,1 7-8,3 4 3,3 3 5,0 4-7,6 1 8,3 3-1,0 2-11,13-2 11,10 2-6,5-1 2,7 0-1,3-5 6,-2-2 2,-2-4 18,-7-4-19,-9-3 10,-8-5-10,-8-3 0,-2-2 3,-2 2-3,-21 0 19,-10 0 23,-6 2-29,-4-5 0,3-2-9,2-4-4,4 0-1,1 0-27,8 0-10,2 0-69,7 0-93</inkml:trace>
  <inkml:trace contextRef="#ctx0" brushRef="#br0" timeOffset="36366.9745">28695 1002 214,'0'0'143,"0"0"-94,0 0-2,0 0 18,0 0-13,0 0-52,0 0-35,-4 42 26,0 0 9,1 1 6,1 3 11,2-6 10,0-2-22,0-5-1,10-6-3,7-4-1,4-7 0,1-4 3,2-5 8,3-6 7,1-1 0,1-1 4,-1-16-1,-3-6-13,-1-6-1,-4-5 5,-3-2-9,-3-3 4,-1 1-7,-1-1 0,-2 1-1,-3 4-17,-1 5-36,-3 8-55,-3 7-67,0 8-52</inkml:trace>
  <inkml:trace contextRef="#ctx0" brushRef="#br0" timeOffset="36704.5985">29208 943 474,'0'0'74,"0"0"-29,0 0-4,0 0-15,0 0-26,0 0-33,-7 62 29,7-10 4,0 2 37,-1-1-25,1-2-4,0-4 6,0-5-14,0-5 1,3-6-1,7-7-1,-1-5-15,0-5-82,3-7-73,-1-5-122</inkml:trace>
  <inkml:trace contextRef="#ctx0" brushRef="#br0" timeOffset="37017.0833">29282 959 270,'0'0'64,"0"0"61,0-91-44,1 74-25,5 9-9,4 7-17,6 1-30,7 11-7,9 15-8,1 9 15,-5 6 0,-5-1 0,-7-2-7,-12-5 7,-4-1 1,0-5 2,-20-3-3,-12-3 16,-5-5-10,-2-5-3,3-3-3,5-4-9,2-2-12,9-2-50,6 0-53,10 0-68</inkml:trace>
  <inkml:trace contextRef="#ctx0" brushRef="#br0" timeOffset="37423.3122">29670 1006 350,'0'0'143,"0"0"-49,0 0-94,0 0-11,0 0-12,0 0 5,-1 62 18,1-22 23,0 4 15,0-2-13,0-1-17,0-3-7,0-3 4,0-4-4,0-4 1,0-5-2,3 0-52,2-9-53,1-5-109</inkml:trace>
  <inkml:trace contextRef="#ctx0" brushRef="#br0" timeOffset="37657.6753">29734 1015 455,'0'0'39,"0"0"96,0 0-98,36-86-30,-2 67-7,8 1-6,2 5 3,-2 9 3,-6 4-6,-9 0-32,-8 12-50,-11 14-48,-8 1-60,0-1 2</inkml:trace>
  <inkml:trace contextRef="#ctx0" brushRef="#br0" timeOffset="37845.164">29753 1160 184,'0'0'255,"0"0"-198,0 0-53,0 0 8,0 0-10,0 0 8,24 0 20,-2 0-19,3 0-8,-2 5-3,1 9-44,-7 4-110,-7 2-154</inkml:trace>
  <inkml:trace contextRef="#ctx0" brushRef="#br0" timeOffset="38032.653">29647 1494 414,'0'0'8,"0"0"20,0 0-28,0 0 20,117-14 8,-66 4-14,1 0-14,-7 2-5,-4 2 0,-8 1-115,-9 0-77</inkml:trace>
  <inkml:trace contextRef="#ctx0" brushRef="#br0" timeOffset="38355.1705">30081 1113 521,'0'0'72,"0"0"10,0 0-58,0 0 10,0 0-15,0 0-19,-1-6-13,1 33 1,0 7 12,0 3 3,0 2-1,3-5 4,-3 0-4,0-3-2,2-3 0,1-6-34,1-4-63,2-5-66,3-5-52</inkml:trace>
  <inkml:trace contextRef="#ctx0" brushRef="#br0" timeOffset="38777.0218">30162 1005 137,'0'0'114,"0"0"-51,0 0-14,51-83-23,-36 74 18,-6 6 1,0 3-32,0 7-13,2 19-3,-1 7-5,-6 4 8,-4 2 0,0-2 12,-17-3-12,-6-4-12,-3-2-36,1-9-28,1-7 40,8-3 25,5-6 11,6-3 28,5 0 44,0 0 12,0 0-31,0 3-53,11 2-2,13 2 2,7 4 10,2 1 12,0 2-18,-5-3-3,-3 3 0,-6 1-1,-3 2-1,-4 2-21,-4 0-92,-2-3-152</inkml:trace>
  <inkml:trace contextRef="#ctx0" brushRef="#br0" timeOffset="39152.0035">30517 1105 470,'0'0'79,"0"0"-38,0 0 0,0 0-29,0 0 47,0 0-42,-7-40-17,7 66-18,0 15 16,4 8 2,1-2 5,-1 2 1,1-6 1,1-3-6,1-7 3,1-3 0,-2-6-4,1-3 0,-1-6-14,-3-4-43,0-6-54,0-5-65,1 0-119</inkml:trace>
  <inkml:trace contextRef="#ctx0" brushRef="#br0" timeOffset="39464.491">30640 979 400,'0'0'118,"0"0"-107,41-89-11,-15 74-3,-4 11 3,-4 4-7,0 5 3,-3 18 4,-2 6 0,-7 4 0,-3 1 3,-3 2-3,0-2 6,0-4 10,0-4-16,-9-3-11,-8-2-22,-2-1-17,-9-2-9,-5-1 34,-7-4-9,1-1 19,5-4 11,7-2-29,13-5-8,11-1-149</inkml:trace>
  <inkml:trace contextRef="#ctx0" brushRef="#br0" timeOffset="39958.3545">31078 1116 319,'0'0'114,"0"0"-33,0 0-37,0 0-37,0 0-7,0 0-6,-101 7-5,69 23 8,-4 10 5,4 5-2,0 3 13,10-1 2,7-4 9,11-7-22,4-6-2,3-4 0,18-6-16,7-5 16,6-8 5,5-5 2,4-2 10,-1 0-15,-6-14 2,-8-4 4,-7-3-1,-6-5 22,-5-2 13,-5-5-26,-5-2 0,0-3-10,0 2-4,-3 1-4,-6 6-15,2 5-24,-2 6-30,-5 5-65,1 4-51</inkml:trace>
  <inkml:trace contextRef="#ctx0" brushRef="#br0" timeOffset="40536.452">31557 1117 344,'0'0'148,"0"0"-93,0 0-43,0 0-9,0 0 4,0-83 10,0 75-4,-7-2 10,-7 3-22,-3 6-1,-2 1 0,0 0-3,-2 2-25,-3 18 4,0 7 24,4 5 4,6 4-4,11 2-4,3 1-6,8-2-7,17 1 11,6-2 5,2-6 1,0-1 4,-3-5-2,-5-3-2,-7-3 1,-6-3 3,-8-1-3,-4-4-1,-1 2 0,-18-3 13,-7 0 0,1-3-11,-5-3-2,-2 0-6,3-3-13,-4 0-29,3 0-36,3 0 0,8 0 13,8-7-110</inkml:trace>
  <inkml:trace contextRef="#ctx0" brushRef="#br0" timeOffset="40833.3124">31702 1083 374,'0'0'146,"0"0"-108,0 0-24,0 0-14,0 0 0,0 0 9,55-20-4,-30 20-4,2 0-1,0 0 0,-2 0-15,0 0-98,-3 0-85,-5 0-41</inkml:trace>
  <inkml:trace contextRef="#ctx0" brushRef="#br0" timeOffset="41036.4248">31853 1042 264,'0'0'59,"0"0"-59,0 0 0,0 0 22,-42 98 40,36-63-7,1 4-21,0 0-5,-2 2 2,1-1 13,2-5-38,-2-2 2,0-2-8,2-4 0,-2-1-5,-2-3-86,-1-8-72,-1-5-129</inkml:trace>
  <inkml:trace contextRef="#ctx0" brushRef="#br0" timeOffset="41177.0429">31698 1515 106,'0'0'263,"0"0"-255,0 0-7,0 0 3,98-44-4,-52 35 0,1 1-16,-3 1-73,-5-4-85</inkml:trace>
  <inkml:trace contextRef="#ctx0" brushRef="#br0" timeOffset="41531.2985">32172 1051 362,'0'0'90,"0"0"-67,0 0 26,0 0-4,0 0-22,0 0-18,62-30-5,-27 25 0,1 2 0,-2 2-2,-3 1 0,-4 0-79,-8 0-164</inkml:trace>
  <inkml:trace contextRef="#ctx0" brushRef="#br0" timeOffset="41781.2829">32324 1018 256,'0'0'18,"0"0"-18,0 0 28,-18 98 48,14-62 18,-1 1-26,0-2-12,0 0-22,0-2-4,1-2-11,-2-2-13,1 1 2,-1-2-1,-1-5-6,4 0-1,0-4-1,3-3-81,0-6-51,0-5-96,11-5-1</inkml:trace>
  <inkml:trace contextRef="#ctx0" brushRef="#br0" timeOffset="42078.1392">32512 1062 342,'0'0'105,"0"0"-105,0 0-20,0 0 20,0 0 5,0 0 24,81-46-20,-67 45 2,0-1 0,-1 2-9,1 0 4,2 0-6,2 0-7,4 0-56,-2-3-217</inkml:trace>
  <inkml:trace contextRef="#ctx0" brushRef="#br0" timeOffset="42296.886">32637 1050 394,'0'0'34,"0"0"-34,0 0 0,-19 90 2,16-59 37,3 4-7,0 1 5,0-1-16,0-5-17,-2 0 6,-2-5-2,-2 0-6,-6-2-2,-1-1-69,-4-2-64,1-7-117</inkml:trace>
  <inkml:trace contextRef="#ctx0" brushRef="#br0" timeOffset="42453.1212">32487 1478 362,'0'0'203,"0"0"-195,0 0-4,0 0-6,110-32 4,-73 24-4,-1 2 0,-6 0-47,-5 1-46,-7 1-95</inkml:trace>
  <inkml:trace contextRef="#ctx0" brushRef="#br0" timeOffset="42868.88">32943 1060 92,'0'0'58,"0"0"-42,0 0 53,-94 84 16,66-43 14,5 0-32,7 1-21,9-5 1,5-5-31,2-3-9,0-7 1,5-4-3,8-3-4,2-5 7,3-5 3,0-3 28,3-2 4,-1 0-27,-3-10 3,-1-8-16,-2-8 20,1-6-12,-2-1-11,-1-3-3,-3-1-38,-5 5-10,-4 2-64,0 4-79,-13 8-93</inkml:trace>
  <inkml:trace contextRef="#ctx0" brushRef="#br0" timeOffset="43263.1045">33103 1071 194,'0'0'121,"0"0"-86,0 0 0,0 0 46,0 0-42,0 0-39,6 33-6,-6 5 6,0 5 28,0-1 22,-5-1-26,4-7-21,1-3 0,-2-6 1,1-4 0,1-3-1,-2-5 3,1-5-5,1-3-1,-2-2 0,2-3-4,0 2-66,-1-2-27,1 0 56,0-5 16,0-15-207</inkml:trace>
  <inkml:trace contextRef="#ctx0" brushRef="#br0" timeOffset="43669.327">33136 1185 81,'0'0'125,"0"0"-13,29-101-54,-21 71 13,-2 3-20,3 6-24,-6 7 20,3 7 10,-6 6-28,0 1 17,1 0-46,2 11-3,5 17-18,3 9 21,0 5 5,-2 0 0,0 2-2,-3-4 3,3-3 6,2-3-4,0-5-4,-2-5-3,0-4 6,-2-8-7,-2-3 0,0-5 0,-4-1 1,1-1 0,-1-2 5,1 0-6,1 0 32,0 0 6,5-11-9,3-7-14,0-6-15,0-5 1,0-5-2,2-7 7,2-2-12,3-2 4,0 1-18,-5 6 9,-4 7-23,-6 7-13,-3 7-5,0 8-58,-14 7-153</inkml:trace>
  <inkml:trace contextRef="#ctx0" brushRef="#br0" timeOffset="48279.7323">1466 3836 257,'0'0'124,"0"0"-85,0 0-23,0 0 70,0 0-2,0 0-51,0 0 15,0-27-27,0 27-3,0 0-18,-4 0-12,4 4-1,-3 17-16,3 7 29,-3 3 24,3 0-20,0 0-1,0-6-3,0-1 0,6-4-2,7-4-14,-1-2-4,1-7-7,1-2-3,2-5-1,-2 0 26,2 0-1,-4-13-1,0-7 0,0-4 7,-3-3 1,2-2 0,-4 2 1,-3 6 0,-4 4-1,0 9 13,0 3 29,0 5 10,0 0-51,0 0-2,0 6-12,0 11 12,0 4 0,0 1 0,5 1-3,7-1 2,1 1-3,2-4 4,0-4-5,-3-4 4,7-4-12,-2-4 3,8-3-12,-1 0 4,0-6-4,-3-12-18,-3-3-11,-6-1 10,-7-1 21,-5 1 20,0 0 5,-2 4-2,-10 5 22,-5 4 17,4 4 28,1 2-23,3 1-30,6 2 5,3 0-17,0 0-5,0-2-8,0 2-21,0 0-12,15 0 35,0 0 6,6 0 8,1 0-4,1 0-3,2-2 2,6-4 1,2-2-8,0-3 1,4 1-12,-7 0-1,-11 4 0,-4 5 8,-12 1 5,-3 0-6,0 0 8,0 7-13,0 10 14,0 2 4,-6 4 6,-4 1-3,8 0-3,1 2 4,1-3 3,0-1 5,9-3-15,9-4-2,4-4-5,5-4 6,1-5 0,3-2 3,2 0 5,-3-10-4,1-8-2,-5-7 13,-2-3-11,-5-9 2,-1-5 17,-3-6 9,-3-7-11,0-6-14,-5-1 8,-4-2-4,-1 1-7,-2 6-3,0 2 5,0 10-5,-9 12 9,-3 9-2,3 12 11,3 8-14,1 4-5,1 3-4,-3 30-3,-1 16 7,2 18 8,3 3-8,3 2 0,0-2-1,8-4 1,6-9-1,0-9 0,7-7-3,0-10 3,7-2-8,2-8 0,1-2 9,2-5 5,0-3-4,0-4-2,5-2 2,0-5-1,1 0 0,0-12-10,-1-11 10,4-9-8,-8-10-6,-2-7 6,-7-13-22,-1-5-16,-9-4-24,-9 1 22,-6 7 30,-3 4 18,-27 8 80,-4 7 31,-2 12-25,6 10-18,13 12-32,4 10-26,6 20-10,2 24-10,2 22 10,3 2 0,0 3 3,3-3-5,14-6 2,5-8 0,6-9-2,1-7-13,-1-10-15,-1-5-20,-6-10-28,-8-7-69,-4-6-201</inkml:trace>
  <inkml:trace contextRef="#ctx0" brushRef="#br0" timeOffset="48607.8401">2135 3593 664,'0'0'42,"0"0"-42,0 0-65,0 0-14,0 0-55,0 0-147</inkml:trace>
  <inkml:trace contextRef="#ctx0" brushRef="#br0" timeOffset="49438.9521">4386 3307 249,'0'0'135,"0"0"-43,0 0-13,0 0 8,0 0-49,0 0-38,0 9-16,0 26 16,-1 13 7,-1 7-5,2 0 7,0 1 13,0-4-10,0 0-4,2-5-8,3-1 1,0-1-2,-2-3-38,-2-4-122,-1-11-197</inkml:trace>
  <inkml:trace contextRef="#ctx0" brushRef="#br0" timeOffset="50079.5465">4405 3727 323,'0'0'100,"0"0"-58,38-86-7,-22 70 12,-4 8 9,4 8-36,-1 0-20,6 16-7,3 10 7,-3 8 0,0 0 13,-9 0-7,-5-2-6,-7 2 0,0-4 0,-18 1 2,-13 0-2,-6-5-34,-2-3-56,3-8 26,5-6 22,10-9 17,0 0 20,10 0 5,3-10 0,3-1 4,5 2 44,0 0-22,5 1-26,14 0-1,11 0 1,4-1 19,8 0 4,6-3 17,4 0-17,0 0 13,3 0-28,-1 0-4,-2 2-1,-4-1 0,-2 2 0,-7-1-6,-6 3 1,-8-2 1,-7-1-7,-6-4 8,-3-1 4,-6-3-3,-3-5 7,0 1 4,-6-1 2,-10 4 9,-2 6-18,-3 9-5,4 4 8,-2 1-3,1 27-1,5 7-1,2 11 3,8-2 9,3-2-4,3-8-11,25-7-2,11-6-1,8-9 3,8-7-29,3-5-66,-4 0-97,-14 0-135</inkml:trace>
  <inkml:trace contextRef="#ctx0" brushRef="#br0" timeOffset="50698.9098">6554 3338 415,'0'0'103,"0"0"-27,0 0-36,0 0-4,0 0-9,0 0-27,1 21-12,-1 24 12,0 10 48,0 1-23,0-1-11,0-5-13,2-1 2,-1-4-3,1-5 1,-2-2-3,0-5-20,0-4-47,0-11-69,0-8-163</inkml:trace>
  <inkml:trace contextRef="#ctx0" brushRef="#br0" timeOffset="51058.2659">6420 3396 295,'0'0'61,"0"0"-15,53-97-12,-29 74-9,7 6 32,2 9-14,6 8-15,9 5-3,5 27-8,0 13-12,0 6 7,-9 2-7,-7-2-3,-13-4 5,-3-2 5,-12-2-2,-9-2-6,0 2-2,-11-4 18,-19-3-14,-10-2-4,-8-2 22,-3-8-24,1-5-2,1-8-39,5-7-24,5-4 13,5 0-82,4-10-31,5-8 17</inkml:trace>
  <inkml:trace contextRef="#ctx0" brushRef="#br0" timeOffset="51480.12">7157 3338 387,'0'0'94,"0"0"-53,0 0-41,0 0-22,0 0 22,-3 105 61,3-58-20,0-2 12,0-2-33,-2-1 2,2-6-15,-3-1-3,3-3-2,0-7-2,0-4-4,0-4-39,0-7-76,0-5-65,9-5-70</inkml:trace>
  <inkml:trace contextRef="#ctx0" brushRef="#br0" timeOffset="51714.4809">7146 3238 535,'0'0'58,"0"0"-44,0 0-14,0 0-3,94-84 2,-55 78 1,-2 3-2,-3 3-2,-4 0 0,0 10-30,-6 10-20,-5 2-73,-5 3-25,-10 2-23</inkml:trace>
  <inkml:trace contextRef="#ctx0" brushRef="#br0" timeOffset="51933.219">7135 3581 355,'0'0'0,"0"0"-2,0 0 2,0 0 44,86-3-6,-45-4-19,-2 2-11,-1 5-8,-10 0-3,-7 0-48,-11 14-58,-8 4-108</inkml:trace>
  <inkml:trace contextRef="#ctx0" brushRef="#br0" timeOffset="52136.3339">7162 3878 271,'0'0'143,"0"0"-143,0 0-39,0 0 39,0 0 33,0 0 45,78 10-11,-39-13-16,4-6-26,-1 3-20,-3 0-3,-2 2-1,-10 2-1,3 2-45,-3-1-77,-5-2-153</inkml:trace>
  <inkml:trace contextRef="#ctx0" brushRef="#br0" timeOffset="52786.9441">7846 3356 387,'0'0'79,"0"0"-20,0 0-40,0 0-2,0 0-16,-93-67 5,72 60 0,2 6 8,1 1 2,3 0-16,2 11 10,2 12-15,4 3 5,7 3-5,0 5 4,0-1-6,22 2 5,5-4 4,3-2 3,0-2-4,-2-3 0,5 0-1,-3-1 11,-4-1-8,-3-1-3,-7-1 0,-10-1 4,-6 2-2,0 0 6,-19 0-3,-8 0 8,-6-3-2,0-2-4,2-5-7,-3-4-2,10-4 0,0-3-41,9 0-98,5-9-139</inkml:trace>
  <inkml:trace contextRef="#ctx0" brushRef="#br0" timeOffset="53427.5395">8059 3279 390,'0'0'115,"0"0"-40,0 0-58,0 0-17,0 0-1,0 0 0,54-11 1,-8 7 2,3-1 17,-1 0 6,3 4-16,-5-1-3,-1 1-3,-5 0-3,-4-1-11,-6 2-103,-11 0-96,-13 0-98</inkml:trace>
  <inkml:trace contextRef="#ctx0" brushRef="#br0" timeOffset="53677.526">8287 3261 299,'0'0'159,"0"0"-125,0 0-32,0 0-2,-37 108 60,32-61-6,5-1-11,0-2-12,0-3-1,2-2-24,4-3 0,5-2-3,-3-2-1,0-2-4,-2-2 1,1-6-68,2-4-82,5-8-103</inkml:trace>
  <inkml:trace contextRef="#ctx0" brushRef="#br0" timeOffset="54000.027">8738 3268 594,'0'0'77,"0"0"-77,0 0-13,0 0 8,0 99 0,0-50 5,0-1 38,0-3-24,0-1-8,0-4-4,0 0 1,0-6 3,0-3-6,0-4-2,1-6-25,11-10-88,3-6-120,-1-5-103</inkml:trace>
  <inkml:trace contextRef="#ctx0" brushRef="#br0" timeOffset="54484.3759">8819 3274 487,'0'0'78,"-2"-80"-63,2 51-1,12 3-4,-2 6 15,1 7 15,5 5-17,2 2-20,5 6-2,0 0-1,1 3 0,-3 14 0,-3 5 0,-4 4-6,-6 4 4,-8 5-23,0 2-13,-22 3-15,-14 0-5,-8-4-20,-1-9-12,3-6 42,8-7 48,10-8 23,6-2 32,9-2-8,6-2-1,3 0 9,0 0-55,0 5-5,15 2 5,10 4 7,5 4 53,3-1-29,0 2-4,-2 0 0,-1 1-20,-3 0 4,-2-1-6,-1 0-2,-5-1 3,1 2-6,-4-2 0,-1-1-2,-1-4 2,-1-1-62,-3-1-37,1-4-77,-1-2-45</inkml:trace>
  <inkml:trace contextRef="#ctx0" brushRef="#br0" timeOffset="54921.8534">9454 3246 276,'0'0'70,"0"0"-25,0 0 10,0 0 34,0 0-11,0 0-21,-97-56-50,75 88-6,-4 11-2,0 10 2,4 4 6,5-3-7,9-4 0,8-8-5,0-6 5,2-6-9,11-4 4,5-6-8,3-7 13,0-7 0,3-6 4,1 0 1,3-11 7,1-10-1,-1-4 8,-5-2-9,-6-3 15,-6-1-9,-8 0 17,-3-4-8,0-2-4,0-2-21,-11-1 0,-1 4-10,1 8-23,-3 7-50,1 10-51,-5 8-114</inkml:trace>
  <inkml:trace contextRef="#ctx0" brushRef="#br0" timeOffset="55541.2195">9943 3142 299,'0'0'157,"0"0"-30,0 0-26,0 0-58,0 0-41,0 0-2,3 41 0,-6 7 0,-11 7 19,-6 4 16,-4-2-29,0-4-3,-1-2 0,1-3-2,-1-4 1,2-2-2,3-9-57,6-6-19,6-9-130,4-11-91</inkml:trace>
  <inkml:trace contextRef="#ctx0" brushRef="#br0" timeOffset="55838.0801">9664 3189 468,'0'0'104,"0"0"-41,0 0-63,0 0-17,0 0-5,0 0 18,-10 61 4,22-28 2,6-1-2,6-3-2,1-4 0,3-2-3,-1-4-7,0-3-100,-6-2-80,-2-3-63</inkml:trace>
  <inkml:trace contextRef="#ctx0" brushRef="#br0" timeOffset="56181.8126">10257 3208 432,'0'0'38,"0"0"32,0 0-24,0 0-16,0 0-30,0 0 4,0 62 3,-2-19 43,-4 3-23,0-6-4,2-2-20,4-7-3,0-3 4,0-3-4,0-4-8,4-2-49,4-5-67,-1-6-83,1-5-101</inkml:trace>
  <inkml:trace contextRef="#ctx0" brushRef="#br0" timeOffset="56400.5515">10315 3184 302,'0'0'194,"0"0"-88,-2-77-71,19 55-30,5 2-6,2 5 1,6 4 0,-2 4-9,2 6 9,-3 1-3,-6 0-31,0 16-58,-8 2-66,-6 2-103</inkml:trace>
  <inkml:trace contextRef="#ctx0" brushRef="#br0" timeOffset="56603.6646">10269 3427 243,'0'0'133,"0"0"-133,0 0-21,0 0 21,0 0 21,0 0 46,77-16-35,-47 10-21,1 5-10,-7 1-2,-6 0-7,-3 2-61,-6 12-95,-9 0-81</inkml:trace>
  <inkml:trace contextRef="#ctx0" brushRef="#br0" timeOffset="56806.7793">10340 3648 37,'0'0'263,"0"0"-263,0 0 2,0 0 15,0 0 81,0 0 3,78-2-50,-37-9-11,-3 3-38,-4 1 17,-7 4-19,-2 2-3,-2 1-1,1 0-36,-2-3-41,5-1-109</inkml:trace>
  <inkml:trace contextRef="#ctx0" brushRef="#br0" timeOffset="57144.9071">11007 3158 460,'0'0'105,"0"0"-15,0 0-31,0 0-41,0 0-18,0 0-16,-27 80 16,17-29 33,-1-1-14,4-3-8,0-10-5,4-2-2,3-5 1,0-6-5,0-4-17,0-4-34,3-5-103,4-10-179</inkml:trace>
  <inkml:trace contextRef="#ctx0" brushRef="#br0" timeOffset="57535.5156">10922 3024 508,'0'0'26,"0"0"48,18-87-67,4 71-5,4 7 19,-1 9-1,6 1-16,4 25-4,2 11 1,2 8 9,-3 4 2,-5 2-3,-6 0 0,-4 0-6,-4 0-2,-6-1 8,-3-4-7,-3-3 3,-5-6-5,0-2-5,0-5-5,-16-2-14,-6 0 13,-6-3 8,-2-4 3,0-5 1,0-6 0,1-5 4,0-4 6,-1-1 3,4 0-8,0 0-6,2-6-4,2-3-15,5-2-107,3-3-167</inkml:trace>
  <inkml:trace contextRef="#ctx0" brushRef="#br0" timeOffset="59248.5202">12682 3352 212,'0'0'29,"0"0"18,0 0-2,0 0-4,0 0-5,-92-88-16,73 78-4,-5 5-15,3 5 8,-6 0-9,-3 4 3,2 20-7,0 9-3,-1 6 7,4 2 5,7 0-5,5-5 17,8-4-4,5-7-9,0-1 9,9-2-13,9-5 2,1-2-2,1-5-9,-1-5 9,8-5 3,1 0 8,2-5 2,1-15-12,-4-1 0,-7 0 3,-4-4-4,-5 3 5,-5-1 3,-2 1-6,2 5 12,-6 7-13,0 5 10,0 4 36,0 1-27,0 4-20,0 16-5,-2 4 5,-2 2 3,4-3-3,0-2-8,0-3 8,7-4-4,5-3-6,2-5-1,4-3 11,4-3 0,5 0 0,1-8-18,-1-8-22,-3-3-25,-5 0 22,-2 1 24,-2 3 19,-5-2 5,2 4 17,-5 2 13,1 4-3,-2 5 18,0 2-25,4 0-25,4 4 2,1 9 2,0 2-3,-2 2 2,-4-2 4,-3 1-6,-4-1 5,-2 0 2,0 0-7,0-1 20,0-2-16,-2-4-5,1-4-1,1-4-63,0 0 23,0-6 25,0-12 16,9-5 0,4-2-4,-1-4-3,6 2 6,0 1 2,1 4 4,0 5 10,-1 3 11,2 9 2,-1 2-17,2 3-9,-2 0-4,-2 10 4,2 5-3,-4 0 1,-2 4 0,-2-1 6,-3-2-4,2 2-4,2-5-16,3-2-95,3-5-127</inkml:trace>
  <inkml:trace contextRef="#ctx0" brushRef="#br0" timeOffset="59795.3683">13698 3334 377,'0'0'66,"0"0"12,0 0-47,0 0-24,-104 20-4,75 4 21,3 0 6,5 0-1,6 0-10,8-4-17,4-2-2,3-2-4,0-3 1,9-3-6,9-4-11,5-3 17,3-3-20,-1 0-25,2-1 11,-2-14-29,-2-5 21,-7-4 12,-1-6 24,-7-6 9,-4-8 12,-4-6 29,0-5 22,0 1 8,-1-1 10,-10 7-27,2 7 13,0 9-14,3 9-32,3 11 9,2 8-8,1 4-11,0 2-11,0 27-30,0 16 14,10 15 16,5 5 4,-1 0-1,-1-3-3,0-10 2,4-8-2,-2-8 0,4-9-19,1-6-19,2-9-38,2-6-83,-6-6-223</inkml:trace>
  <inkml:trace contextRef="#ctx0" brushRef="#br0" timeOffset="61195.951">14958 3223 266,'0'0'66,"0"0"-1,0 0-32,0 0-3,0 0 19,0 0-18,0-16-31,0 34-44,-2 8 41,-3 8 6,0 1 4,5-6 4,0 0-11,0-5 1,0-3 6,9-4-3,1-3-4,2-4-10,4-2 8,4-7 2,4-1 2,3 0 1,-2-8 3,-1-5-6,-6-2 3,-3 0-2,-8-2-1,-2-1 15,-4 0-11,-1 3 24,0 5-5,0 4 2,0 2 0,0 4-16,0 0-9,0 10-29,0 8-3,0 0 24,5 0 6,5-3-2,1-1-3,-1-1 3,5-3 4,-3-3 2,6-6 5,0-1-2,4 0 2,0-11 7,1-5 8,-5-5-1,-5-1 1,-6 3 13,-5-2-4,-2 0 8,0-2-18,-6 1-18,-3 1-3,2 3-15,5 1-44,2 3-61,0 1-183</inkml:trace>
  <inkml:trace contextRef="#ctx0" brushRef="#br0" timeOffset="61399.0693">15572 3405 486,'0'0'121,"0"0"-86,0 0 0,0 0-35,0 0-15,0 0-46,0 0-90,0 0-100</inkml:trace>
  <inkml:trace contextRef="#ctx0" brushRef="#br0" timeOffset="62003.3149">15989 3414 646,'0'0'53,"0"0"-46,0 0-7,0 0 0,0 0-10,0 0 10,1 2 7,12-2-2,1-5 13,4-8-6,-3-2-11,0-5 10,-2-5-9,-1-4-2,-3-1-10,-8 0-15,-1 0 8,0 2-14,-13 3-4,-5 6 24,-3 5-6,-1 5-4,1 4 9,0 3 4,4 2 8,4 0-6,7 0 6,6 0-4,0 7-13,9 2-16,15 1 6,8-2 27,5-1 10,6-2 4,-3-2-5,-1 1 9,-6 1 1,-5 1-14,-2 3 3,-7 3-8,-5 1 4,-4 4-4,0 1 0,-5 0 7,-1 3-7,1-3-2,-2 0-32,0-1-28,2-5-74,0-4-177</inkml:trace>
  <inkml:trace contextRef="#ctx0" brushRef="#br0" timeOffset="62222.0536">16448 3446 222,'0'0'417,"0"0"-393,0 0 12,0 0-27,0 0-8,0 0 8,0 0-9,0 0-4,0 0-41,8-2-97,6-4-55,3-6-54</inkml:trace>
  <inkml:trace contextRef="#ctx0" brushRef="#br0" timeOffset="62550.1613">16724 2982 288,'0'0'119,"0"0"19,0 0-33,0 0-38,-4-78-12,2 78-6,1 0-24,-1 4-25,-1 25-24,-4 13 24,-2 11 11,0 3-11,0-1 0,2-1-2,2 0 4,2-6 2,3-11-4,0-7 1,5-8-6,14-4 2,9-7-2,7-8-22,5-3-33,3 0-48,-1-6-114,-2-7-45</inkml:trace>
  <inkml:trace contextRef="#ctx0" brushRef="#br0" timeOffset="62862.6458">16439 3212 495,'0'0'100,"0"0"-78,0 0-19,0 0 11,0 0 17,0 0 19,83-29-12,-36 14-33,4 1 4,-2 3-9,-1 4-5,-6 5-3,-3 2-28,0 0-1,-1 0-77,-1 0-25,-5 0-116</inkml:trace>
  <inkml:trace contextRef="#ctx0" brushRef="#br0" timeOffset="63143.8822">17223 3331 180,'0'0'508,"0"0"-455,0 0 6,0 0-55,0 0 4,0 0-8,0-6 2,0 5-4,0 1-4,0 0-17,3-1-61,-3-6-154,1 0-218</inkml:trace>
  <inkml:trace contextRef="#ctx0" brushRef="#br0" timeOffset="64607.723">18161 3325 34,'0'0'2,"0"0"28,0 0 32,0 0-10,0 0 6,0 0-16,69-7-5,-46-4-7,3-2-19,-4-2-11,1-3 5,-3-2-5,-5 1 15,-1-2-14,-4-1 7,-4 1 13,-1-1 0,-5-1 0,0 2 16,0 2-24,0 3 16,0 4 5,0 3-17,0 5-1,-2 3-15,2 1-1,0 0-8,0 4-26,10 14 26,9 7 0,3 4 8,0 3 7,-1 1 2,0-3-2,0 0-3,-5-1-3,-1-4 7,-7-1-8,-7-3-5,-1 0 4,-6-1 1,-18 0 28,-7-4-28,-3-2-35,-1-4-34,4-4-29,3-4-33,2-2-71</inkml:trace>
  <inkml:trace contextRef="#ctx0" brushRef="#br0" timeOffset="65914.052">18849 3119 226,'0'0'92,"0"0"-1,0 0-8,0 0-39,0 0-35,0 0-8,-85-34-1,70 41 0,-1 13-5,3 5-2,3 6 7,3-2 5,5 2 0,2-5-5,0-1 0,9-5-3,4-6-10,7-2 13,-1-4 4,2-5 2,0-3-5,-3 0-1,0-2-3,-5-14-5,-1-3 5,-3-4 3,-3-2 3,-3 0 0,-3 1 6,0-3 6,0 1 4,0 4-8,0 2 10,0 4 0,0 2 0,0 4-12,0 0-6,12 6-3,4 3-4,4 1 3,2 0-4,1 8 0,-1 10 1,-5 3 4,-1 2-2,-6 2 2,-4-2 12,-2 3-8,-4-2-4,0 0 0,0-3 11,0-4-11,-1-7 6,-2-5 2,3-3-8,0-2-6,0 0-30,0-10 36,7-11-18,7-7 18,2 0-9,1 6 4,-1 2 5,-4 7 2,0 3-1,-3 2-1,0 5 18,2 3-18,0 0-6,2 0 5,1 11-3,0 2 2,-1 5 1,-4-2 1,-3 4 2,-4-2-2,-2 0 0,0-1 1,0-1 1,-3-2 9,-2-5-2,2-6-6,1-3-6,2 0-3,0 0-2,0-17 5,0-7 0,10-6-2,2 0 0,2 3 5,2 4 1,1 2 1,5 5-2,0 4 4,0 2-2,-3 7-4,-1 3 1,-1 0-5,-2 13 5,-1 3-10,0 7 11,1-2 1,0 0 2,-1-1 0,0-4-3,1-2 1,-2-5 10,1-4-10,2-3 1,0-2 8,3 0-7,0-5 7,1-11-5,0-2-3,-2-5 9,-3-1-8,0 2-3,-6-2 3,-5-1 1,-2 4 2,-2 5-6,0 3 3,-3 3 26,-8 6 4,1 0-12,1 4-9,5 0-12,-3 0-1,3 10-9,-2 9 5,5 7-2,1 0 7,0 1-5,10-5 1,5 0 0,6-6 3,3-3-12,1-5-8,4-3-2,1-5-62,-4 0-124</inkml:trace>
  <inkml:trace contextRef="#ctx0" brushRef="#br0" timeOffset="67580.2355">21339 3193 247,'0'0'27,"0"0"-26,0 0-1,0 0 0,0 0 0,0 0 7,6 26 30,8-26-10,2 0 22,3 0-23,1-8-11,2-7-6,2-5-4,-2-1 6,-7-3-11,-4 0 0,-6 2 5,-5-3-5,0 0 0,-2 1-16,-9 1 6,-4 2-9,-1 5 0,-4 4 19,4 1 0,0 5 1,2 3 10,5 2-5,0-1 4,6 2 5,2 0-5,1 0-9,0 0-1,6 0-40,13 0 40,8 0 5,6 0-4,3 0 20,-2 3-16,-1 6-4,-3 2 3,-5 2-2,-1 5 1,-5 2-1,-4 1-2,-1 2 8,-4 0-1,-3-2 0,-2-3 10,-1-1-14,-2-3 2,2-4 16,-3 0-13,1-2 3,3 2-9,1-3-2,6 2 0,4-3 0,8-4 0,4-1 6,6-1-2,7 0-8,1-4-31,-1-9-89,-5-2-159</inkml:trace>
  <inkml:trace contextRef="#ctx0" brushRef="#br0" timeOffset="68870.9377">22359 2934 25,'0'0'95,"0"0"33,0 0-8,0 0-22,0 0-18,0 0 3,-1-33-47,-5 26-6,-4 0-29,-1 3-1,-4 1-1,-3 3-13,-6 0 4,-2 0 9,-4 3-2,-2 9 2,3 5-5,4 4 2,5 0 3,7 1-3,8-1 1,5-3-1,0-2-10,1-5 6,14 2-8,2-5 16,2 2 1,6-6 1,5-3 4,6-1-3,7 0-3,5-13-12,-3-3-24,-5-4-6,-13 4 32,-14-1 10,-7 4 2,-6 3 26,0 2 49,0 4-16,-4 1-46,-4 3-5,1 0-10,0 0-2,1 11 2,3 2 0,3 1-2,0-2-1,0 0-1,0 0-1,4-3 3,5-1 1,0-2-9,1-4 9,5 0 1,2-2 8,5 0-8,-1-6 1,0-6-3,-2 0 0,-4-3 2,1 0 4,1-2-1,-1 4-3,2 2 0,-4 7 0,-2 2-1,2 2 1,-1 0-7,1 10 2,-2 9 2,-1 0 0,-4 1 0,-2-1 3,-4-1-2,-1 1 4,0-4 0,0-2-1,-3-2-1,-3-7 13,4-2-11,2-2-2,0 0 15,0 0-15,0-14 0,10-7-1,3 0 1,3-2 0,-2 7-9,1 1 7,-2 4-2,1 4 4,-1 4-2,2 3-2,-3 0-8,0 7 7,1 9-1,-4 2 5,0 3-6,0 0 4,0 0-23,2-2-52,3-4-78,3-6-39</inkml:trace>
  <inkml:trace contextRef="#ctx0" brushRef="#br0" timeOffset="69402.1596">23258 2993 401,'0'0'79,"0"0"-11,0 0 8,-80-24-41,58 24-15,-2 0-18,-3 16 13,5 4-9,1 1-4,6 0 9,9-1-11,6-2-3,0-2-2,3-2-15,13-4 19,4-2-4,2-4 5,2-4 5,0 0-1,-3 0-4,1-7 0,-1-10 0,-3-4 9,0-4-7,0-10-1,-3-4 4,1-8-4,-1-5 0,-4 0-1,-3-1 7,-5 4 7,-3 3 29,0 9-18,0 9-1,-3 12 1,0 11-3,-1 5-19,0 5-3,-2 27-12,-2 13 11,2 11 2,4 3 2,2-4-3,0-3-1,8-7 1,7-8-3,6-7-2,3-5-15,4-11-10,5-3-22,3-9-23,1-2-169,-2 0-150</inkml:trace>
  <inkml:trace contextRef="#ctx0" brushRef="#br0" timeOffset="70645.9908">23748 2933 384,'0'0'17,"0"0"1,0 0-18,0 0 2,0 0-1,0 0 3,-77 18 7,65 6 7,1 0 20,5-2-6,3-4-16,3-1-4,0-3-12,3-4-4,12-1-4,3-3 6,6-3 2,-1-3 0,2 0-23,-3 0-32,-5-2 30,-4-8-7,-6-2 31,-2-5 2,-3-1 3,-2-1 4,0-2 4,0 0 5,0 3 8,0 2-16,0 5 8,0 1-2,0 2-13,0 1-2,4 3 0,3 1-7,2 3 2,3 0-4,0 0 3,0 6-10,-1 6 13,3 2 3,0-3 0,2 2 1,-1-1-2,0-2 4,-4-1-1,-2 0-2,-4-1 0,0-2-3,-4 1-3,-1 1 6,0 1 5,0-2-1,0-2-3,0 0 5,0-2-5,0-2 4,0 2-5,0-2 0,0 2 0,0 1 2,-1 0 7,-4 1-5,1 0-1,1 2 10,2-3-7,-1 0 8,1-2-2,1-2-5,0 0 14,0 0-8,0 0 11,0 0 9,0 0-15,0 0 7,0 0 4,0-6-21,6-3 0,2-4-8,3-2 0,4-1 2,0-3-2,3 2-4,-3 2 1,-5 5-8,-3 7 10,-4 3 1,0 0-9,2 0-5,1 10 1,0 7 11,3-1 1,-5 2 2,1-1 1,-2-2-2,-2-2 0,-1-2 0,0-2 1,0-3-1,0-1 0,0-2 0,2-3 12,-1 0-11,-1 0 1,3 0 5,2-6-4,2-11 0,4-5-3,1-3-31,5 1 18,1 3 3,-4 4 9,-2 9 1,-2 3 8,-1 4-8,3 1-8,4 0-1,0 7 4,-3 5 2,-1 2-6,0-2 4,-5 2-2,-1-4 7,-3-1 0,2-1-4,-4-3-20,1 0-50,0-2-76,0-3-139</inkml:trace>
  <inkml:trace contextRef="#ctx0" brushRef="#br0" timeOffset="151556.8647">8323 1431 39,'0'0'61,"0"0"-7,0 0-5,0 0 12,0 0-11,0 0-8,0 0-7,-3-3-11,3 3-2,0 0-4,0 0-10,0 0-5,-1 0-3,1 0-14,-2 0 4,2 0 10,-1 0 7,1 4-7,-2 0 7,2 2-5,0 2-2,0 1 0,0 0 0,0 0 1,0 0-1,0 1 0,0 0 0,0-1-1,0-2-2,2 2-2,1-1 4,0-2-5,0 0 2,0 0-13,2-1 2,-2-1 3,0-1-19,2-2 5,-2 1 3,0-1 3,2-1-12,2 0 19,0 0 13,1 0 4,-1 0-4,2 0-2,-3-3 2,-1 2 0,1-1 4,-3 2-4,0 0 1,-2 0-3,1 0 2,1 0-3,1-1 3,2 1 0,0-3 2,5 0-2,-1 0 0,0 0 1,-1 0-1,-4 1 0,5 1 1,-4-2 1,0 0-3,-1 0 1,-2 0 0,1 0 4,-3 0-3,1 0 1,-2-2 5,0 0-5,1 0 2,-1-1 1,0-1 0,0 0 17,0 1-6,0 0-1,0 0 7,0 2-16,0-1 3,0 4 2,0-1-2,-1 0 3,-1 1-11,1 1-1,-2 0 7,2 0 6,1 0 3,0 0-12,0 0 0,0 0 4,0 0-8,-2 0 0,2 0-1,0 0 0,0 0-1,0 0-3,0 0-2,0 0 3,0 0 2,0 0-4,0 0 6,0 0 0,0 6 0,0 0 0,6 1 0,-2 1 3,-1 0-3,2-1 0,-2 1-1,2-1 2,-1-1-3,2 0 2,-2 0-8,2-1 8,0 0-4,0-3 4,-1 1 0,4-1-6,-5-2 5,2 1 1,0-1 0,-1 0 5,0 0-5,1 0 0,-1 0 0,-2 0 0,3 0 1,-3 0-1,2-1 0,-4-2 5,3-1-4,-4-1 0,2-1 0,1 0 3,-2-2-4,1 2 0,1 0 0,-3 2 2,1-1-2,1 1 1,-2-1 3,0 1-2,0-1 1,0-1-3,0 0 0,0 2 1,0-3 0,0 3 5,0 0-4,0-1 1,0 0 4,0 1-7,0 0 0,-2-1 0,-1 2 1,2-2-1,-2 2 0,1 0 0,1 2 3,-1 1-3,2 0 0,0-1 8,0 1-8,0-2-2,0 2 1,0 0-8,0 0 5,0 0-10,2 0 5,8 0 9,4 0 1,2 0-1,3 0 0,4 0 0,2 0 2,4 0 2,-1 0 3,-1-2-2,0-2-4,-5 1 3,2-3-1,0 1-2,-2-1 8,-1 0-6,-3-1-3,-2-1 7,-2 2-4,-5 0-1,-3 0 2,1 2 2,-4-1 39,-3 2-15,0 0 17,0 0 4,0 1-19,0 1-17,0-2-9,-6 3-4,-4-1-4,2 1 6,-2 0-4,-2 0 0,0 5-5,1 8 4,0 2 1,3 1 0,4 2-3,2 0 2,2-3 1,0-1-4,0-2 3,3-3-8,9-3-1,3 0 6,2-4 4,3-1 3,3-1 0,-2 0-3,1 0-13,5 0-110,-12 0-85</inkml:trace>
  <inkml:trace contextRef="#ctx0" brushRef="#br0" timeOffset="160657.4121">25194 2889 1,'0'0'50,"0"0"4,0 0 5,0 0-26,0 0 14,0 0-2,0 0-4,37-44 10,-31 38-17,2 0-8,-1 1-2,2 0-9,1 0 3,1 1-14,-2 0-3,1 1 9,-2 3-10,-1 0-4,1 0 2,1 0-6,-2 0 5,-1 11-7,-1 1 0,-2 5 7,-2 1 6,-1 1-3,0 2 7,0-1 1,0-1-3,-7 1-5,-5-3 0,0-2 10,-2 0-5,1-3 6,3-1-11,0-4 5,4-1 3,1-1-8,3-2 0,1-2 4,1-1-3,0 0 5,0 0-5,0-3-1,4-11 0,11-5 11,6-4-11,-2-1 5,2-1-5,-4 2 4,-3 0-4,-1 4 0,0 1 3,-4 1-3,-2 4 0,1 2 5,-5 5-3,-3 3 11,0 2 12,0 1-6,0 0 7,0 0-16,0 0-10,0 0 0,0 6-13,-2 13 12,-8 8 1,-1 2 8,4-2-3,1-1-5,3-4 0,3-2-2,0-4 2,0 1-9,0-4 1,9 1 3,-3-4-33,0 1-53,6-2-31,1-3-36,2-6-64</inkml:trace>
  <inkml:trace contextRef="#ctx0" brushRef="#br0" timeOffset="162584.6024">26225 3010 23,'0'0'188,"0"0"-65,0 0-25,0 0-27,0 0-26,0 0-37,0-5-8,0 8-20,0 9 18,-3 4 2,-6 4 13,-5 1-5,-2 5-7,-2-1-2,-3 2-67,-1 1-89,2-3-35</inkml:trace>
  <inkml:trace contextRef="#ctx0" brushRef="#br0" timeOffset="163711.6488">26569 2940 167,'0'0'22,"0"0"-18,0 0 11,0 0-6,0 0 3,0 0 0,3 3 4,5-3 13,0 1 16,0-1-24,0 0-8,-2 0-2,0 0-4,3-4 5,0-6-6,1-5 6,2-3-4,0-5-7,0-3 7,-2-2-3,1-1 20,-5 1-6,0-3 1,-3 4-1,3 0-15,-2 0 8,-1 3 10,-1 3 2,-2 3 6,0 4-3,0 4-19,0 4 7,0 1 15,0 5-13,0 0 6,0 0-23,0 0 2,0 0-4,0 0-1,0 0-8,0 14-12,-2 10 23,-2 12 1,-1 8 1,0 6-2,1 5 4,3 2 0,1 0 0,0 1 10,0-4-13,0 0 12,0-1-12,0 1 0,0-5 1,0 0-1,0-7-1,0-1 1,3-5 3,-1-5-2,2-2-2,-1-5 0,0-6 1,0-6-1,-2-5-2,-1-5 2,2-2-30,-2 0 7,0-3 9,0-15-1,0-7-61,-11-6 11,-7-2 19,-1-3 3,2 2 11,0 2 29,3 3 4,4 3-1,2 5 20,8 5 26,0 1 3,0 1-25,18-2-23,10 1-2,7-2 0,5 2 1,6 2-4,1-1-24,-3 4-87,-8 3-74</inkml:trace>
  <inkml:trace contextRef="#ctx0" brushRef="#br0" timeOffset="164329.0209">27250 2539 194,'0'0'148,"0"0"-71,0 0-18,0 0 18,0 0-15,0 0-19,-35-21-36,25 23-7,-2 24-4,-9 11-1,0 13 10,1 4-1,2 4-4,4-4 0,7-5-1,7-7 1,0-6-3,4-7-4,16-3-6,7-7 8,4-2 5,2-5 3,1-3-3,-3-6-6,-2-3-54,-2 0-68,-7 0-112</inkml:trace>
  <inkml:trace contextRef="#ctx0" brushRef="#br0" timeOffset="164985.2397">27372 2739 144,'0'0'15,"0"0"6,0 0 12,0 0 23,0 0 9,87-56-39,-77 56 11,1 0-19,0 0-14,-1 16-4,-3 7-4,-2 4 4,-5 2 15,0-2-13,0-5 5,-2-1-5,-5-3 10,-1 0-12,-4-2 0,0-4 8,2-2-1,-1-4-3,8-3 7,2-3-8,1 0 0,0 0 15,0-5 10,10-14 0,7-8-24,6-3-3,6-3-2,-1 1-12,-1 4 5,-6 2-2,-5 6 8,-5 7 4,-7 7-4,-4 3 4,0 3 22,0 0-3,0 0-21,0 10-19,-9 10 19,-3 6 3,-1 3 4,4 0-7,4-2 9,5-1-9,0-3-12,0-2 12,11-6-28,5-2-47,2-4-8,2-6-67,-2-3-83</inkml:trace>
  <inkml:trace contextRef="#ctx0" brushRef="#br0" timeOffset="165282.1004">27850 2528 489,'0'0'71,"0"0"-25,0 0-46,0 0-4,0 0-8,0 0-6,3 52 18,10-16 23,-1 3 0,0 2-5,-3-3 9,-2-2-21,-2-1 0,-4-2-6,-1 0 2,0 0-2,-7 2 0,-15-2 0,-10 1-24,-8-1-28,-4-4-58,-3-3-44,3-10-23</inkml:trace>
  <inkml:trace contextRef="#ctx0" brushRef="#br0" timeOffset="167756.1441">28734 2814 14,'0'0'106,"0"0"-41,0 0-6,0 0 4,0 0-25,0 0-14,2-4-24,-2 4-9,0 5 5,0 8 4,0 3 12,0 0 7,0 3-12,0-3-1,4 2 0,3-1 1,1-3 2,1 0-7,2-2 0,0-1 5,0-2-3,0-2-4,0 1 0,0-3 0,-2-2 0,3-2 0,-2-1 2,2 0-4,2 0 2,-4-4 0,2-3-1,-5 0-2,1-2-1,-2 0 3,0 0-7,-3-2 7,0-3-10,-2 3 7,1-3 4,-1 3 0,-1 1 6,0 2-3,0 2 13,0 1 1,0 2-1,0 1 3,0 0 8,0 2-17,0 0-10,0 0-2,2 0-8,1 0 0,3 12-5,0 5 15,1 3 2,2-1 2,-1 1 3,3-2-7,0-2 0,1 0 2,1-3-2,1-2-3,2-4 2,-2-3 2,0-2 4,-2-2-5,-1 0 0,1 0 8,-3-12-5,-3-3 3,-2-2-1,0-3-3,-4-1 1,0 0-3,0 1 0,0-3 0,-5 5 2,-1 3 0,1 4 4,4 4 7,-1 1 5,2 3-1,0 0-12,0-2-5,0 1-2,11 1-2,5 0 1,1 3-1,2 0 1,0 0 1,-2 0 2,0 0-3,-1 0 3,0 6 0,-1-2 0,0 1 2,-5-1-4,-2 1 2,-2-1-7,-4 2 6,-2 3-9,0 2-1,0 2 5,0 1 6,0 1 14,-4-1-14,4-1 2,0-2-6,0-3-1,0-1 5,7-1-11,6 0 11,4-4 3,4 0 0,5-2-2,1 0 8,2-3-7,1-10 1,-1-5 0,0-7 1,1-4 5,0-6-8,0-4-1,-2-3 4,-4-2-2,-3 0-1,-3 2 3,-11 2 0,-5 3 21,-2 4 25,0 3-36,0 9 23,-3 5-28,-2 6-1,2 7-5,2 2 1,-2 1 3,0 0-7,-3 18-26,-3 18 26,-6 12 0,0 5 6,1-2-6,3-3 3,5-4-1,6-5-2,0-3-2,0-4-3,9-3 5,10-7-6,3-2 4,3-5 0,1-5 2,3-6 0,1-4 1,2 0-5,3-8 1,1-18-25,-1-7 6,-1-6-24,1-6 23,-2-6 5,-5-2 13,-1-2 5,-11 1 4,-4 2-1,-10 2 25,-2 7 21,0 8 3,-12 12-10,3 8-3,1 11-1,4 4-30,-5 0-8,-4 35-17,-8 19 17,-4 15 6,6 5-6,6-5-2,12-6 0,1-6 0,3-10 0,14-7 2,4-6-15,0-6-22,-1-5-18,-5-5-61,-4-8-20,-2-8-150</inkml:trace>
  <inkml:trace contextRef="#ctx0" brushRef="#br0" timeOffset="168068.6267">29243 2657 270,'0'0'0,"0"0"-25,0 0 25,0 0 11,0 0 8,0 0-19,15-24-45,-7 24-22,2 4-33</inkml:trace>
  <inkml:trace contextRef="#ctx0" brushRef="#br0" timeOffset="168922.357">30616 2521 277,'0'0'130,"0"0"-13,0 0-48,0 0 5,0 0-31,0 0-23,0-18-20,0 29-14,0 21-6,0 13 13,0 8 14,-2-3 3,-1-1-8,0-6 5,0-3 12,3-3-17,0-3 0,0-3-2,0-1 2,0-5 5,0-2-7,0-5 0,0-4 1,0-2-1,0-7-18,0-3-11,0-2 17,-1 0 12,-1-16 0,2-8-22,0-6 21,0-3 0,6 1 1,8 2 0,2 6 0,-1 6 7,1 5-4,0 3 6,-3 4 2,-3 3-5,5 3-6,2 2 0,0 15 0,2 5-1,-5 5 1,-6 0-3,-8 1 1,0-2-49,-12-1-47,-15-6-109,-5-4 5</inkml:trace>
  <inkml:trace contextRef="#ctx0" brushRef="#br0" timeOffset="169250.462">30616 3041 45,'0'0'110,"0"0"16,0 0-3,0 0-40,0 0-46,0 0-12,16-24-16,20 20 0,7-4 7,6 2 11,-1-1-2,1-2 0,2 1-23,0 0 2,1-2-4,-3-4-7,-5 1-31,-9-2-36,-9-3 22,-11 0 5,-7-1 36,-6 3 11,-2 2 25,0 7 26,-10 2 53,-5 5-36,-8 0-57,-2 15-7,1 12-3,2 7 1,9-2-3,11 2 1,2-4-7,18-3-2,18-3-4,14-5 12,10-3-34,1-7-133,-10-6-228</inkml:trace>
  <inkml:trace contextRef="#ctx0" brushRef="#br0" timeOffset="172895.82">2360 5478 86,'0'0'133,"0"0"-100,0 0 13,0 0-7,0 0-10,0 0 24,-15-23-30,9 17 28,-2-1-20,-3-1 18,2 2-36,-5-1-5,2-1 1,-1 4-1,-5-1-8,4 4 0,0 1-2,0 0 2,-2 0 7,4 0-7,-3 0-5,0 7 3,3 7 2,-1 5-6,-1 5 6,-1 3 0,3 1 0,1-2-1,3 0 1,2-2 0,6-3-8,0-2 6,0-4-9,9-4-2,7 0-1,-2-4-2,2-2 4,1-5 12,-1 0 2,6 0 5,-1-7-7,-3-7-3,2-3-1,-7-1 5,2-3-1,-2-2 7,-4 1-7,-1 0 6,-1-6-6,-4 1 3,3-3 3,-4-1-6,-1-3 4,-1 3 0,0 1-4,0 1 22,0 3 13,-1 3-15,-7 0 1,1 2-13,4 2-2,-2 3 1,2 4-7,0 3 9,2 3-8,-1 3 0,1 1 7,1 2-2,-2 0-6,2 0-2,-1 0-12,1 0 13,0 4-7,0 11 7,0 9 1,0 7 3,0 7-2,0 4-1,0 3 0,4 1 4,2 0-4,2-4 0,2-1 0,4-3 0,-1-4-1,-1-1-2,2-1 1,0-4-2,3-4 1,1-2 1,-3-8-2,1-1-2,2-9 2,-2-4-1,5 0 10,0-6 3,0-10-8,0-2 2,-3-3-3,0-2 1,-2-4 0,-4 0 0,3 0 2,-5 0-6,-4 4 0,-4 4 0,-2 2 0,0 8 8,-5 1-4,-11 7 0,1 1 0,-1 0-2,-1 1 2,4 12-3,5 0 3,4 2-8,2 1 3,2 3 0,0 0 0,3 1 2,8-2-6,7-3 1,-2-1 7,5-6-9,0-3 10,-3-4 1,6-1 2,-5 0 3,6-4-3,-2-8-2,1-4 5,-2-4-5,3-4 3,-5-2-2,2-6-1,-7-2 9,0-7-7,-9-3 1,3-2 17,-5-2-10,-4 0 11,0 1-6,0 2-1,0 6 3,0 2 2,-1 9-6,-8 5 10,3 7-13,0 7 0,1 4 1,2 4-9,2 1 2,1 0-5,0 4-14,0 23 3,0 16 11,0 11 1,0 8-1,6-1 4,3-1-2,2-2-2,0-9 0,3-6-4,2-11 4,4-4-3,2-7 2,3-3-4,-1-3 3,4-6-4,-2-5 6,-2-4-2,4 0-1,-1-6-4,0-13-3,-2-5-13,-2-4 5,-7-1-10,-4-2-8,-5 4-11,-7 3 20,0 5 27,0 5 7,-7 2 4,-5 6 22,1 0-25,3 6 1,-1 0-1,3 0-6,-2 13-4,5 9 2,-1 2 0,4 0 1,0-2-1,0-1-3,4-4 0,8-5-3,5-3-8,5-5-2,8-4 16,3 0 14,1 0-11,-1-3-3,-2-4-6,-4-2-10,-2-3 16,-4-6-14,-4-4 8,-4-5 5,-10-1-39,-3 1 40,0 3 6,-3 4 5,-13 2 16,2 3 20,1 2-37,5 3 10,4 3-5,2 4-3,2 2 9,0 1-14,0 0-7,0 0-12,17 0 5,7 7 3,-2 11 2,5 5 1,-9 2-3,1 4 3,-5 1 0,-4 1-7,-4-1 8,0-2 12,-1-4-7,-2-5-1,4-1-4,-1-2 2,0-6-4,3-1-4,4-6-25,4-3-11,5 0-12,5-13-77,-2-8-272</inkml:trace>
  <inkml:trace contextRef="#ctx0" brushRef="#br0" timeOffset="173359.4321">2761 5302 25,'0'0'192,"0"0"-113,0 0-43,0 0 28,0 0 10,0 0-10,0 0-15,3 0-17,-3 0-18,6 0-12,5 0-2,8 0 0,14-4 0,10-4 1,11-2-2,4-1-15,6 0-78,-4 5-49,-8 2 8,-12 4-105</inkml:trace>
  <inkml:trace contextRef="#ctx0" brushRef="#br0" timeOffset="175213.548">3949 5307 100,'0'0'183,"0"0"-158,0 0-22,0 0 17,0 0 4,0 0-2,6-16-15,4 16-6,-2 2 6,1 10 7,2 3 3,0 1-4,-5 1-10,6 1 6,-8-3-3,1 2-2,-2-2-2,-3-2-2,0 1 0,0-4 8,0-1-6,0-3-3,0-3 1,0-3-10,0 0 9,0 0-17,4-11 18,1-12 19,5-4-16,2 0-3,2 2 0,-1 7 0,-1 4 27,3 4-22,-3 4 13,1 3 8,4 3-26,-1 0 0,-1 0 0,4 12 1,-5 0 0,-5 4-1,3-1 0,-9 1 8,-3 2-7,0-2 10,0 1-4,-2-6-6,-4-4 11,3-3-10,-1-4-1,4 0-1,0 0-1,0-11 1,0-10 8,16-7-8,2 0 2,0-1-2,4 5-7,-1 2-15,2 4 1,-4 5-2,-4 5 12,0 5 8,-6 3-1,1 0 3,-1 1-5,0 12 3,0 5-3,3 2 6,-3 1 7,2 0-5,0-4 9,-2-2-10,-1-4-1,2-1 10,1-2-1,-2-5-5,2 0 2,3-3-5,4 0 8,0-11-6,1-5 8,-4-4-3,-3 0 0,-6-1-3,0 0 4,-6 3-6,0 3 8,0 3-7,0 5 48,0 2 7,0 2-20,0 3-29,-3 0-8,3 0-2,-3 12-14,3 12 13,0 8 1,0-1 3,0 1-2,0-7-2,11-2 1,2-7-4,0-5 3,2-5-4,3-3 3,0-3 1,4 0 2,-1-13 2,2-10-3,-1-5 1,-4-1-4,-2 2-1,-2 0 4,-4 6 6,2 4-6,-6 6 0,-1 6 12,-2 2-12,1 3 0,2 0 0,3 3-5,0 10 3,3 2 4,-5 3 0,-1 0 5,-3 2-3,-1-2 11,-2 0-15,0-3 1,0-3-1,0-3 9,0-1-9,0-5 0,0-3 0,0 0 12,0 0-4,0-9-8,0-11-5,0-5-6,7-1 6,5-1 2,3 1 2,3 4 0,6 0-1,-3 8-7,-2 6 6,0 8-1,-5 0-3,-1 5 5,-2 14-1,-4 5 3,-2 0 11,-2 0-2,-3-4 3,4-2-6,-4-4-3,3-2-1,2-5 1,-2-3-6,0-2-8,0-2-56,3 0-59,1-9-27,-4-7-290</inkml:trace>
  <inkml:trace contextRef="#ctx0" brushRef="#br0" timeOffset="175588.5311">4590 5047 541,'0'0'139,"0"0"-80,0 0-9,0 0-2,0 0-26,0 0-22,0 0-2,-4 0-27,5 0-68,5 0-227</inkml:trace>
  <inkml:trace contextRef="#ctx0" brushRef="#br0" timeOffset="176416.6126">5329 5201 51,'0'0'73,"0"0"3,0 0-15,0 0-4,80 16 10,-63-16-3,2 0-32,-1 0 1,3 0-20,4-5-6,-1-3-5,0-1 0,-3-2-1,-6 1-1,-6-2-4,-6 1 3,-3-1 1,0 2 1,-2-1-1,-10 4 1,-7 3-3,-2 4-1,-7 0 3,-2 0 5,-1 13-2,-2 5-6,10 3 6,4 4 2,4 4 37,11-2-25,4-1 9,0-2-16,3-3-10,13-4 0,9-3-5,2-2 5,6-1 14,3-6-14,4-5 0,5 0-35,0 0-126,-2-6-147</inkml:trace>
  <inkml:trace contextRef="#ctx0" brushRef="#br0" timeOffset="176958.3583">6058 5120 254,'0'0'140,"0"0"-45,0 0-18,0 0-35,0 0-27,-89 12 18,68 4-23,6 4-4,-3 1 16,6 2-21,-1 1 8,8-3-3,5-3-6,0-5-2,0-3-2,2-1-3,4-5 4,4-1-10,5-3 13,1 0 1,1-3 10,2-12 0,-2-6-7,-1-3-1,-4-7 12,1-2-12,-2-3 2,0-4-1,-3-1-1,-3 0 8,-5 2-11,0 3 23,0 5 5,0 5-10,-2 9 23,-2 8-28,1 6-8,0 3-5,3 6-5,0 27-23,0 17 26,0 12 4,4 2 3,8-2-2,2-9-2,5-7 0,0-8-1,1-9-7,2-7 3,-1-6-32,0-6-32,0-7-68,-2-3-162</inkml:trace>
  <inkml:trace contextRef="#ctx0" brushRef="#br0" timeOffset="202704.8054">7400 4461 167,'0'0'97,"0"0"-18,0 0-13,0 0 26,0 0-31,0 0-7,0 0 4,0 0-37,-11-38 13,11 38-16,-1 0-17,-1 0-2,-1 0-10,-3 19-2,-1 21 12,-1 17 1,-1 9 0,-2 10 1,0 9 2,2 3 1,0 3-4,6-4 1,3-8-5,0-15 6,15-8-5,9-11-6,7-6-18,5-7-6,3-7-23,4-5-13,6 1 0,5-3-2,1-6 54,-4-7-22</inkml:trace>
  <inkml:trace contextRef="#ctx0" brushRef="#br0" timeOffset="203918.3879">8427 5141 84,'0'0'187,"0"0"-127,0 0-34,0 0-4,0 0 1,0 0 10,11-8-32,-3 5 8,5-3-9,2-4 1,4-1 3,1-3-4,-1 1-1,-1-1-3,-6 2-14,-5 2 14,-5 2 4,1 4 1,-3 2 7,0 2 3,0 0 26,0 0-4,-3 0-33,-2 13-5,-1 9 5,3 5 1,3 0 9,0-1 16,0-5-6,0-3-5,5-3-15,4-3-6,6-3 5,-2-2-7,5-2 5,-1-3-10,2-2-96,-4 0-70</inkml:trace>
  <inkml:trace contextRef="#ctx0" brushRef="#br0" timeOffset="204121.5045">8568 4829 410,'0'0'33,"0"0"-30,0 0-3,0 0-63,0 0-90,0 0-52</inkml:trace>
  <inkml:trace contextRef="#ctx0" brushRef="#br0" timeOffset="204715.2212">8907 5130 18,'0'0'49,"0"0"-2,0 0 14,0 0-12,80-8-17,-60-3 1,2-6 16,0 1-34,-4-5-9,0-4-1,-3 1-1,-8-3-4,-2 0-19,-5 0-5,0 3 19,-8 5-14,-6 3 19,0 7 16,-1 4 38,5 3 36,-1 2-39,1 0-31,2 2-20,1 18-7,2 4 7,4 4-6,1-3 9,0 1-3,4-4 7,7-2-2,1-2 2,3-3-7,0-2 0,4-2 0,2-4 0,-3-1 4,7-2-5,-1-4 5,3 0-8,-2 0-80,-5 0-96,-6-10-100</inkml:trace>
  <inkml:trace contextRef="#ctx0" brushRef="#br0" timeOffset="205131.4731">8877 5287 249,'0'0'287,"0"0"-249,0 0-37,0 0 9,0 0-8,0 0-2,6 0-14,4 0-89,4 0 14,3 0-28,3-8-142</inkml:trace>
  <inkml:trace contextRef="#ctx0" brushRef="#br0" timeOffset="205365.8359">9587 5238 528,'0'0'96,"0"0"-82,0 0-13,0 0 24,0 0-15,0 0-10,0 0 0,0 0-29,0 0-65,0 0 3,0-1-105</inkml:trace>
  <inkml:trace contextRef="#ctx0" brushRef="#br0" timeOffset="206970.2855">10424 4552 66,'0'0'142,"0"0"-43,0 0-34,0 0-11,0 0-27,0 0-27,0 0-8,0 30 8,0 14 2,0 11 4,0 7 32,-6 3 0,1 1-25,2-1 5,2-6-17,1-8 10,0-11 5,1-7-16,13-7 11,5-6-9,2-5 0,0-4-4,6-6-3,3-5 5,4 0 24,5-8-14,-2-12-3,-3-1-7,-4 0-57,-6 3-51,-10 1-33,-8 5-73</inkml:trace>
  <inkml:trace contextRef="#ctx0" brushRef="#br0" timeOffset="207298.389">10188 4928 262,'0'0'62,"0"0"-60,0 0 0,91-40 12,-55 34 22,6 0 1,7 0-7,4 1-20,3 1-10,-2 2 7,-4 2-7,-8 0-2,-8 0-28,-7 0-94,-11 6-72</inkml:trace>
  <inkml:trace contextRef="#ctx0" brushRef="#br0" timeOffset="209371.3084">11046 4865 98,'0'0'106,"0"0"-10,0 0-24,0 0-34,-88-6 12,70 11-36,3 7 19,-1 6-12,2 8-18,-1 2 5,5 1 0,2-2-2,7-6 8,1-2-11,0-3-3,4-5-3,11 0-5,0-5 0,3-5 8,0-1 2,6 0 8,-3-6-10,6-12-1,-5-4-37,0 1-38,-8-2 38,-8 7 29,-3 2 9,-3 5 13,0 5 25,0 2 26,0 0-24,0 2-9,0 0-16,0 0-15,0 11-13,0 4 12,7 0 1,5-1-11,3-3 10,0-3-9,1-2 3,2-2 1,3-4 6,1 0 3,1 0-3,-1-16-14,-1-5-3,-3-6 8,-3-3 9,-3-6 2,-4-2-1,-4-2 22,-4-4 0,0-1-1,0-3 12,0-2-30,0-1 3,0 4-5,0 8 1,-3 12 10,3 12 0,-1 11 24,-1 4 10,2 0-47,0 24-10,0 20 10,0 17 0,0 8 5,2-3-5,2 1 4,0-7 13,1-6 0,-2-8-8,1-8-6,1-6 0,-2-10-1,0-3-1,1-8-1,-2-3 4,-1-4-3,-1-2 1,0-2 1,0 0-2,0 0 17,0-6-6,0-8-11,0-1 1,0-1-1,0 0-1,0-1 0,0-1-5,0 0 1,0-3 0,0-3-6,3-5 3,2-3-5,-1-1 6,2-3-3,2 6-5,0 4 11,0 7 1,0 6 2,-2 5-4,-1 3 5,3 4-2,-1 1-4,1 0-1,5 1 2,-2 9 1,-4 4 3,2 3-3,-6 1 0,-3 2-13,0 1-15,-3-2-2,-13 1-29,1-7 6,-2-4-7,7-6 39,0-3 16,5 0-1,2-3-22,2-6-3,1 3 34,0 3 19,0 2 17,0 1-21,0 0-15,0 0 4,13 1-4,3 10 23,4-1 6,-1 2-13,2-1 1,-2-1-1,1-1-9,1 1-3,-2-2 1,-1-1-5,-3-1 7,-2-1-7,2 0 0,0-3 0,4-2-3,-2 0 3,1-4 5,-6-10-3,1-8 14,-2-5-13,-1-3 0,2-1 1,-6 7-4,0 4-6,-6 8 5,0 8 1,0 1 41,0 3-10,0 0-30,-1 1 5,-9 14-6,3 3 6,1 1-6,6-1-6,0-1 6,0 0-8,13-4-15,3-5 2,1-2-22,0-5 19,4-1-8,-2 0-4,-1 0 23,0-6-22,-3 0 35,3-1 0,-8 0 10,2 2 17,-3-3 28,8 0-14,0 3-22,4-3-19,-3 3 0,0 5 0,-3 0 1,0 0-2,-3 8-5,-6 12 6,1 2 9,-5 2 5,-2 0 5,0-3-6,0-6-7,0-4 1,0-6-7,0-3 2,0-2 3,0 0-1,0-7-2,0-15 37,1-9-39,8-2-16,3 0-18,3 6 1,4 5 24,-2 5-7,1 8 10,-5 6 5,2 3-13,-3 0 14,0 8-5,0 5 5,-3 2 8,0-2-4,0 3 1,-3-4 4,0 0-9,3-3 0,2 0 0,3-3-6,1-2-11,-5 0-90,1-3-123</inkml:trace>
  <inkml:trace contextRef="#ctx0" brushRef="#br0" timeOffset="209709.4455">11784 4579 522,'0'0'31,"0"0"-11,0 0-18,0 0 3,0 0 1,0 0-6,-25-1-1,25 1-56,3 0-167,9 0 12</inkml:trace>
  <inkml:trace contextRef="#ctx0" brushRef="#br0" timeOffset="210818.7622">12701 4758 178,'0'0'71,"0"0"-3,0 0-30,0 0-10,0 0-11,0 0-10,-57-43-7,40 43-3,2 12 3,-1 8 6,2-1-2,3 1-5,3-2 2,4-5 0,4-1-1,0-3-5,0-1 3,3-4-17,10-4 12,5 0 7,6 0 2,3-12 6,-3-6-8,1-2-7,-6 2 7,-5 4 3,-4 3 1,-7 6 20,-3 5 39,0 0 41,0 5-100,0 22 22,0 12-26,0 12 0,0 9 9,0 2-9,0 0 1,-1-2 8,-5-4-9,-3-5 0,-2-6 2,-3-6 0,0-6 4,-1-8-6,5-12 0,2-10 11,2-3 0,-1-8 2,5-14-9,2-8 11,0-5 1,8-2-13,11-5-2,8-4-2,6 1-27,3 0-98,4 3-103</inkml:trace>
  <inkml:trace contextRef="#ctx0" brushRef="#br0" timeOffset="211954.4621">14266 4445 150,'0'0'156,"0"0"-49,0 0-42,0 0-65,0 0 0,0 0 0,0 0 0,89-7 8,-53 2-5,4 1 0,-1-4-3,0 1 1,-3-2 2,-5 3-3,-6-2-41,-9 5-96,-10 2-25,-6 1 23</inkml:trace>
  <inkml:trace contextRef="#ctx0" brushRef="#br0" timeOffset="212157.4504">14512 4387 70,'0'0'142,"0"0"-34,0 0-50,0 0-49,0 0 30,-42 92 18,37-50-22,2 1 8,3-1-18,0-3-5,0-3 1,0-2-19,3-2 7,2-4 2,-2-1-7,-3 0 2,1-3-6,-1-1-71,0-7-64,0-5-114</inkml:trace>
  <inkml:trace contextRef="#ctx0" brushRef="#br0" timeOffset="212344.9407">14355 4927 300,'0'0'255,"0"0"-182,0 0-69,0 0 5,0 0-9,0 0 18,87-9-10,-50 1 3,2 1-8,5-1-3,1 1-11,6-1-118,-2-2-120</inkml:trace>
  <inkml:trace contextRef="#ctx0" brushRef="#br0" timeOffset="212516.8063">14926 4854 410,'0'0'264,"0"0"-235,0 0 10,0 0-20,0 0-19,0 0 0,0 0-22,0 0-97,0 0-143,11-2-61</inkml:trace>
  <inkml:trace contextRef="#ctx0" brushRef="#br0" timeOffset="212855.9385">15126 4450 604,'0'0'65,"0"0"-11,0 0-29,0 0-25,0 0-9,0 0-4,-12 86 13,12-38 18,0-1-13,0-4 15,0-4-17,3-4 0,2-8 2,1-5-5,0-2 0,1-4 0,-2-5-7,-1-3-33,2-8-68,3 0-100,1-9 51,1-11-58</inkml:trace>
  <inkml:trace contextRef="#ctx0" brushRef="#br0" timeOffset="213152.7978">15138 4505 22,'0'0'26,"-2"-97"8,2 50 27,2 10-3,7 6 22,-1 10 29,-2 9-19,-2 6-14,5 3-19,5 3-57,6 0-7,9 12 7,-1 12 0,-1 5-2,-8 5 1,-9 4-7,-10 3-15,0 2 12,-13-2 6,-12-3 5,-8-2 5,-1-6-4,-4-3-2,4-4 20,4-7-18,8-5-1,8-10-30,9-1-99,5-1-170</inkml:trace>
  <inkml:trace contextRef="#ctx0" brushRef="#br0" timeOffset="213402.7844">15507 4782 601,'0'0'193,"0"0"-186,0 0 16,0 0-23,0 0 1,0 0-2,0 4-1,0-4-26,0 0-55,0 0-218</inkml:trace>
  <inkml:trace contextRef="#ctx0" brushRef="#br0" timeOffset="216596.751">16960 4442 45,'0'0'96,"0"0"-40,0 0 17,0 0-11,0 0-2,0 0-28,0 0-3,-40-28 9,34 28-27,-3 0 13,-2 0-24,-4 4 2,-1 13-2,0 6 3,3 5-6,3 5 3,6-1-2,2-2-4,2-3 5,0-3-3,9-4 2,11-5-9,-1-4 11,0-1 5,1-6 8,-4-2 11,2-2-8,0 0-3,1-5 8,4-10-13,-1-3-4,-4 0-1,-5 0-1,-4 0-2,-7 3-12,-2-3-20,0 1 10,-9 1-28,-4-2 16,-2 0-4,3 1 7,3 0 17,1 1-27,5 1 16,3 3 25,0-1 0,0 5-1,3 0-2,8 1 3,3 2 10,2 2-8,3 3-1,3 0 8,4 2-1,1 11 16,1 5 12,-3 3-21,-6 7 17,-3 0-28,-7-1 15,-2 1-5,-4-3-9,-3-6 6,0-1 0,0-4-9,0-5 3,0-6-5,0-3-2,3 0 0,1 0 2,4-9 0,5-15 13,1-11-13,3-1 6,-1 3-6,1 6 0,-2 7 0,-1 8 0,-4 6 9,-1 6-3,1 0-5,0 10-2,0 9 2,0 5-1,2 1 11,-1 1-9,2-2 0,1-3-2,0-1 0,0-3-1,4-4-35,0-4-68,0-8-87</inkml:trace>
  <inkml:trace contextRef="#ctx0" brushRef="#br0" timeOffset="217315.4603">18022 4170 298,'0'0'143,"0"0"-31,0 0-73,0 0-20,0 0 7,0 0-10,-3-47 6,3 47-22,0 0 0,0 0 0,0 14-29,5 13 29,-1 10 4,-1 6 2,-3 2 12,0 0-4,0 0-10,0-1 1,0-2-1,0-6-3,0-4-1,4-7 2,-1-2 0,2-5-2,-2-6 0,-1-3-3,1-6 3,1-2-10,2-1 3,6 0 2,3 0 5,7 0 20,7-6-12,-1-3 4,3-1-12,-2 2 1,-1 2-1,-1 0 3,-2 2-7,-1 3-32,-3 1-98,-6 0-52,-6 0-34</inkml:trace>
  <inkml:trace contextRef="#ctx0" brushRef="#br0" timeOffset="217638.9687">18587 4170 277,'0'0'10,"0"0"27,0 0 45,0 0 15,0 0-68,0 0-12,-2 22-17,2 10 41,0 1 5,0 2-27,0 0-12,0-2-7,8-1 3,0 0-3,-3 0-1,-2-1-3,-3-3-60,0-6-72,0-7-88</inkml:trace>
  <inkml:trace contextRef="#ctx0" brushRef="#br0" timeOffset="218045.1968">18590 4355 70,'0'0'91,"0"0"-46,0 0-29,0 0-14,0 0 5,0 0 11,93-36-7,-73 30-8,0-1 1,-2 0 0,-1-2 1,-1 0-5,-5-1-10,-2-4-7,-3-3 11,-2 1 6,-3 0 6,-1-1 32,0 5 65,0 2-7,0 2-2,0 2-1,0 2-35,-1 2-3,-2 0-32,3 2-14,0 0-9,0 17-15,0 16 0,0 7 15,3 6 0,-2-4 4,1 0-3,-1-4-1,-1-2 9,2-5-9,-2-1-2,0-4-34,0-7-80,0-6-218</inkml:trace>
  <inkml:trace contextRef="#ctx0" brushRef="#br0" timeOffset="218295.1843">18470 4727 372,'0'0'149,"0"0"-90,0 0-9,0 0-32,0 0-6,0 0-12,1-20-16,7 17-54,5 3-50,4-2-41,2-1-44</inkml:trace>
  <inkml:trace contextRef="#ctx0" brushRef="#br0" timeOffset="218529.5453">18953 4702 435,'0'0'90,"0"0"-46,0 0 32,0 0-39,0 0-16,0 0-10,0 0-11,0 0-35,0 0-57,0 2-62,0-2-90</inkml:trace>
  <inkml:trace contextRef="#ctx0" brushRef="#br0" timeOffset="219055.6684">19330 4292 397,'0'0'260,"0"0"-190,0 0-43,0 0-21,-71-86 1,55 72-7,-1 4 0,2 5-3,1 4-1,3 1-3,0 0 6,3 3-1,0 9-3,4 6-10,-1 0 4,5 6 4,0 1 7,0 3-9,2 2 5,13 3-15,4 0-11,6 0 0,3 0-20,2-4 7,0-5-18,-6-4 35,-3-5 23,-6-2 6,-8-2 0,-2-1 15,-5-1 8,0 3-7,0-1 7,-16 3 3,-2-3 14,-5-3-9,4-2-15,1-3-9,0-2-6,3-1-2,0 0-2,0 0-104,5 0-70,0 0-78</inkml:trace>
  <inkml:trace contextRef="#ctx0" brushRef="#br0" timeOffset="219336.906">19727 4605 421,'0'0'61,"0"0"-44,0 0 24,0 0-33,0 0-7,0 0-1,8 0-11,-7 0-60,-1 1-53,0 2-21</inkml:trace>
  <inkml:trace contextRef="#ctx0" brushRef="#br0" timeOffset="220800.7957">20451 4347 153,'0'0'94,"0"0"11,0 0-18,0 0-27,0 0 1,0 0-7,-25-67-18,17 62-11,-1 1-19,-2 4-6,-2 0 3,-3 0-10,1 1 4,-3 14 3,5 5 1,0 5-1,5 4 0,0 2-1,7 1 2,1-3-5,0-3 3,0-7-7,1-4 6,9-3-12,1-4 5,-2-4 3,5-4 6,1 0 8,3-4-8,4-16 2,2-6-4,-2-2 0,-2-2-6,-4 1 4,-5 5 4,-7 4 4,-2 6-4,-1 6 0,-1 5 19,0 3 23,0 0-22,0 0-20,0 16-10,0 7 9,0-1 1,3 1-5,4-2-2,4-4-22,3-4-7,2-2 23,0-4-4,2-4 8,1-3 8,1 0-8,4 0-5,-4-13-4,3-3 15,-4-1 0,-1 0 6,-4 3 1,-3 4 14,-3 1 35,-2 5 5,-3 1-21,0 3-26,2 0-11,3 0-3,1 7-3,2 5 6,1 3 0,-3 0 2,-3-1-2,-3-2 0,0-3-1,-3-3 2,0-3-7,0-3 1,1 0-2,2 0 2,0-5-2,3-13 7,0-6-31,3-1 12,3 1 18,-2 3-5,5 1 6,-1 4-3,1 3 2,2 6-2,0 4 3,-2 3-11,2 0-17,0 0-13,1 12-15,-1 3 4,-3 2-19,1-1-17,0-1-28,-1-3 15</inkml:trace>
  <inkml:trace contextRef="#ctx0" brushRef="#br0" timeOffset="221316.393">21379 4244 279,'0'0'45,"0"0"25,0 0-14,0 0-13,0 0 0,0 0-17,-92 4-25,66 22 4,2 3 0,0 3 1,4-1 0,8-3-5,5-2-1,7-6-6,0-6-5,7-3-6,11-8 11,5-3 6,4 0 0,3-9-2,-2-9-6,-1-3-7,-9 0 2,-3 0 13,-4-5 6,-2-2-1,-1-7-2,-2-4 3,-1-6-5,-2-2 37,-3-1-16,0 4 38,0 2-2,-3 7-13,-5 8-11,2 9-11,2 11-11,3 5 23,1 2-35,0 12-3,0 23-20,0 16 23,0 9 4,0 0-2,0-2-1,7-11 7,8-6-8,12-8-44,4-10-56,5-12-147</inkml:trace>
  <inkml:trace contextRef="#ctx0" brushRef="#br0" timeOffset="222003.8592">22310 4035 219,'0'0'182,"0"0"-74,0 0-108,0 0 3,-7 76 13,1-38 37,1-2-25,4-5-5,1 3 7,0-3-18,0 2 0,0 0-12,0 1 6,0-3-3,0-2-3,1-4-2,4-7-21,-1-7-67,4-8-44,0-3-87,1-4 13</inkml:trace>
  <inkml:trace contextRef="#ctx0" brushRef="#br0" timeOffset="222483.7061">22291 4095 248,'0'0'72,"0"0"9,0 0-41,25-92-5,-8 76 2,2 3-1,2 4-20,3 5-4,-2 4 4,-3 0-15,-2 0-2,-4 13 0,-4 7-9,-6 3 9,-3 2 2,0 4-1,-19 0 10,-9 0-10,-4-2-29,1-6-26,3-4-6,6-6 36,8-5 16,6-4 9,5-2 4,3 0-2,0 0 9,0 0 8,0 3-19,0 2-2,15 3 0,8 2 2,2 2 24,2 0-5,-1 1-2,1 1 2,-4 3-4,-1 1-3,-1 3-12,-4 1 0,-3 6 8,-2-1-8,-1-2-35,1-2-17,-3-4-29,1-5-72,2-8-49</inkml:trace>
  <inkml:trace contextRef="#ctx0" brushRef="#br0" timeOffset="222889.9343">22826 4021 230,'0'0'200,"0"0"-75,0 0-34,0 0-62,0 0-29,0 0 0,-7 63 6,7-30 1,0 1 1,0-5 2,0 0-8,0-4 2,3 1-4,0-1 2,-2-3 1,1 0-3,-2-4-2,0 1-20,0-4-43,0-2-69,0-5-98</inkml:trace>
  <inkml:trace contextRef="#ctx0" brushRef="#br0" timeOffset="223296.1639">22822 4268 230,'0'0'22,"0"0"-22,0 0 0,0 0 9,0 0-4,94-42 15,-66 32-1,-1 2-7,-2-2-8,-4 0-2,0-1-1,-3-2-2,-3-2-3,-2 0-6,-7-3 9,-1-2 1,-5 1 13,0-1 51,0 2-21,-2 4 78,-2 7-43,1 1 9,0 4-12,3 2-46,-3 0-21,3 0-8,0 22-24,0 7 20,0 8 8,0 0-4,0 0 3,0-4 0,0-1-1,0-1-2,3-1-8,0 0-10,-3 0-24,0-3-85,0-4-184</inkml:trace>
  <inkml:trace contextRef="#ctx0" brushRef="#br0" timeOffset="223561.7751">22777 4595 420,'0'0'160,"0"0"-131,0 0 8,0 0-5,0 0-18,0 0-13,-4 0-1,4 0-62,0 0-64,7-5-90,5-3-18</inkml:trace>
  <inkml:trace contextRef="#ctx0" brushRef="#br0" timeOffset="223777.9239">23248 4505 420,'0'0'23,"0"0"-17,0 0 43,0 0-15,0 0-7,0 0-19,5 0-8,-3 0-6,2 2-119,-2-2-49</inkml:trace>
  <inkml:trace contextRef="#ctx0" brushRef="#br0" timeOffset="224527.8837">23747 3989 325,'0'0'64,"0"0"-3,0 0-6,0 0-12,0 0-8,-87-59-15,71 59-12,-2 0 9,4 0-17,0 10-1,3 3-6,2 3 8,2 6-2,2 4-2,5 3-10,0 3 10,10 3-1,12-2-11,9-3 14,5-3-20,2-3-5,-3-3 24,-7 2 4,-5-1-2,-6 2 0,-7 1 0,-7-1 5,-3 1-3,-3 2-1,-17-3 8,-7 0-1,-1-7 14,1-5 5,2-5-17,2-7 3,4 0-8,-3 0 0,-1-15-5,2-6-2,-3 0-19,2-1-53,4 2-33,0 5-82</inkml:trace>
  <inkml:trace contextRef="#ctx0" brushRef="#br0" timeOffset="225137.3069">24079 4465 313,'0'0'201,"0"0"-201,0 0-55,0 0-3,0 0-51,0 0 2,0 3-47</inkml:trace>
  <inkml:trace contextRef="#ctx0" brushRef="#br0" timeOffset="227203.0497">24988 4205 129,'0'0'72,"0"0"36,0 0-19,0 0 24,0 0-39,0 0-72,-3-13-2,0 24-14,0 9 14,2 2 6,-1 2-6,2-1 0,0-1 0,0-2-6,2-4 6,5 1-5,3-3 0,1-3 5,0-1-2,0-6-4,4-2 2,3-2 0,2 0-12,2-8-32,0-7 23,-4-4-46,0-2-1,-7 0 0,-3 0 37,-5 4 21,-3 3 14,0 4 37,0 2 34,0 4 27,0 2-28,0 2-22,0 0-48,0 0-17,0 15 3,2 7 14,6 0 1,-1-1 5,5 0-5,-2-4-2,1-2-1,1-5-2,3-2 2,1-4 2,4-4 0,3 0 7,3 0-7,-3-11-13,-3-7-64,-2 0-3,-8-3 12,-2-1 5,-7-1-32,-1 2 23,0 0 47,-1 5 25,-10-1 74,2 3 20,3 5 24,3 2-26,-1 2-36,3 4 12,1-2-38,0 3-14,0-2-16,0 0-21,11 0 19,9-1 1,4 0 1,1 1 2,-3 1-1,-4-1-2,-1 2-5,-4 0-14,-3 0 12,-2 0-22,-3 5 0,-4 10 4,-1 4 9,0 4 17,0 1 7,0-1-5,0-4 15,0 0-17,3-5 5,6-2-3,3-2 2,1-5 5,4-3-9,5-2 12,2 0 1,4 0-11,4-9 3,-4-6 7,0-2-11,-2-6 2,-3-5-3,-1-5 0,-3-6-2,-3-3-9,-5-3 11,-7 1 5,-4 0 13,0 3 24,0 4-3,-6 6 24,-1 5-16,-1 6-25,4 10-1,1 4-15,1 6 2,2 0-8,0 23-33,0 14 27,0 14 4,0 5 4,0 1-2,6-4 9,3-5-9,2-7 7,2-9-6,6-6 1,7-6-2,2-10-4,5-4 4,1-6 7,4 0-2,-2-12-5,-2-9-21,-3-6-14,-7-4-7,-6-4 15,-9 0 10,-6-1 16,-3 0 2,0 2 0,0-1 8,-5 2-9,-1 4 24,2 6-15,-2 7 20,5 7 9,-1 4-16,1 5 9,1 0-31,0 19-29,0 14 25,3 9 2,5 3 2,-3-2 4,-2 0-1,-2-4 15,-1-6-5,0-6-6,0-4 4,0-8-11,0-5 0,0-4 5,0-4-5,0-2 1,0 0-1,6-4-25,4-18 25,4-5-60,4 0-23,-3 3 60,-1 9 23,-1 4 4,-3 5-4,5 6-2,-3 0 1,3 0-17,-1 14 15,-1 2 3,2 1 0,-2 0 4,2-4-2,-3 0-2,-2-2 8,-1-4-8,1-1 0,1-4 2,-2 0-2,2-2-22,-5 0-112,-6 0-189</inkml:trace>
  <inkml:trace contextRef="#ctx0" brushRef="#br0" timeOffset="227656.1504">25509 4087 279,'0'0'186,"0"0"-95,0 0-25,0 0-24,0 0-17,0 0-24,0 0 2,89-18 1,-27 10 0,5 0-4,4-2 2,-1 2-6,-1 0 4,-2 2-105,-6 3-68,-8 0-69</inkml:trace>
  <inkml:trace contextRef="#ctx0" brushRef="#br0" timeOffset="227937.3891">25449 3894 572,'0'0'0,"0"0"2,0 0 0,0 0-2,0 0-15,0 0-27,-4 0-185,4 5-65</inkml:trace>
  <inkml:trace contextRef="#ctx0" brushRef="#br0" timeOffset="242280.0096">28772 3932 217,'0'0'110,"0"0"-33,0 0 5,0 0-26,0 0-28,-91-34-16,71 52 1,-4 13-13,-2 8 5,2 7 5,4 6-5,4 1-3,11-2-1,5-2-1,8-5-12,20-6 1,8-7 1,6-8 10,0-9 10,-1-12-4,4-2 2,-3-7-1,1-17 1,-6-7 3,-4-4-10,-5-4 23,-8-5-4,-7-3 3,-7-2-8,-6-3-11,0 1 3,-17 5-6,-9 5-1,-8 6-1,1 13-13,0 11-51,4 11-31,3 2-114,0 21-115</inkml:trace>
  <inkml:trace contextRef="#ctx0" brushRef="#br0" timeOffset="242570.764">29269 4272 623,'0'0'28,"0"0"-28,0 0-16,0 0 15,0 0 2,-12 95 7,-1-65-8,-4 4 2,-6 4-2,-2-5-190</inkml:trace>
  <inkml:trace contextRef="#ctx0" brushRef="#br0" timeOffset="244236.9646">29607 4227 57,'0'0'195,"0"0"-139,0 0-38,0 0 31,0 0-18,0 0-10,0 0-21,-9 0-7,9 2 7,6 1 4,4-1 6,4 0 16,2-2-20,5 0-2,6 0 8,6-2-1,2-11-4,0-3 11,-2-6-18,-7-2 2,-6-3-2,-4-5 1,-6-1-1,-4 1 4,-5-2 0,-1-1 21,0 1-12,0-2-1,0 3-8,0 2 5,0 6 15,0 7-1,0 4 3,0 6 10,0 5-12,0 3 8,0 0-32,0 0-11,0 21-6,0 16 17,0 17 2,0 13-2,0 7 3,-1 2 20,-2-2-7,0-1-5,3-3-4,0 1-5,0-5 5,0-5-7,6-5 0,1-9 4,2-6-4,0-8-2,-3-6 0,-3-5-17,-2-5-25,-1-7-64,0-5-27,-3-5 54,-10 0-51,-6-16-113</inkml:trace>
  <inkml:trace contextRef="#ctx0" brushRef="#br0" timeOffset="244361.9562">29855 4680 48,'0'0'194,"0"0"-84,-30-84-58,27 55-19,3 1 13,0-1 2,13 1-25,13-1-22,6 0 5,10 4-6,6 0-8,1 7-105,-1 2-64</inkml:trace>
  <inkml:trace contextRef="#ctx0" brushRef="#br0" timeOffset="248615.6527">30462 3803 148,'0'0'152,"0"0"-88,0 0-14,0 0-50,0 0 8,0 0-8,-58 96 12,44-51 1,3 2 29,3 2 15,4-2-36,4-2-7,0-1-12,0-5 7,4-4-9,11-5-13,3-3 11,6-6-8,6-6 10,4-8-1,3-5-49,5-2-62,-5-2-111</inkml:trace>
  <inkml:trace contextRef="#ctx0" brushRef="#br0" timeOffset="249016.7831">30889 3903 340,'0'0'52,"0"0"-35,0 0-17,-85 27 0,58 2 37,4 6 18,3 3-16,3-1-12,7-1-26,4-4 28,6-4-29,0-3-1,0-3-3,15-4-3,3-6-1,1-4 8,2-8 5,4 0 8,5-2 24,1-14-28,-1-5 13,-3-7-20,-5-2 7,-4-2-9,-6 0-14,-4-1 13,-8 2-56,0 3-57,-3 0 9,-17 7-67,1 5 4</inkml:trace>
  <inkml:trace contextRef="#ctx0" brushRef="#br0" timeOffset="249829.2429">31177 3795 131,'0'0'87,"0"0"-31,0 0-56,0 0 0,0 0 0,0 0 22,38 50 21,-24-22 8,0 5-12,2 4-22,-1-3-9,0 3-7,-3-2 9,-2 1-8,-6 0-4,-4 1-3,0-3 5,-6-3-2,-16-1 2,-9-2-11,-8-1-83,-6-1-20,0-2-66</inkml:trace>
  <inkml:trace contextRef="#ctx0" brushRef="#br0" timeOffset="261150.8175">28114 3893 19,'0'0'38,"0"0"-26,0 0 28,0 0 29,0 0-5,0 0-27,0 0 23,0-51 3,0 50-9,0 1-7,0 0-16,0 0-9,0 0 8,0 0-21,0 0 3,0 0-9,0 0-3,0 14-29,1 21 13,1 18 16,-1 14 0,-1 7 17,0 3-7,0-5 2,-1-4-6,-4-3-3,4-4 0,1-4-3,0-7 6,0-9-6,0-5-1,0-5-3,0-6-74,0-7-74,0-11-160</inkml:trace>
  <inkml:trace contextRef="#ctx0" brushRef="#br0" timeOffset="263281.1226">31638 3804 100,'0'0'87,"0"0"-35,0 0 20,0 0 1,0 0 2,0 0-29,0 0-39,-5-1-5,5 1-2,0 0-19,0 3 19,9 7 3,9 4 11,7 1-8,8 0 3,8 1-1,8-1-7,-1 2 3,-4-1 8,-5 0-10,-5-1-1,-5-2-1,-4-1 0,-4-1 0,-5 1-3,1-1 6,-5-4-2,-3-1-1,-2-3 0,-6 0-2,-1-1 2,0 0-2,0 4 1,-1 4 1,-12 1 19,-5 3-6,-8 3 4,-3 1-6,-4 1-8,-7 4-2,-2-2-1,-3 6 3,-7 2-6,4-3-22,9 1 7,13-6-41,12-3-26,8-4-92,6-3-61</inkml:trace>
  <inkml:trace contextRef="#ctx0" brushRef="#br0" timeOffset="266223.3968">2632 6721 247,'0'0'66,"0"0"18,0 0-20,0 0-14,0 0-21,0 0 23,0 0-50,-56-3 8,46 20-10,-1 7 2,1 4-2,-2 7 1,6 2 10,0 1-11,6 0 0,0-5 3,0-3-3,6-7 0,6-4-4,3-5-11,0-5 14,7-5-20,-1-4 21,3 0 5,0-1-5,1-17-5,2-3-7,-5-5 0,-5-3 12,-4 1-8,-10-1 8,-3 2 1,0 0 2,-13 0-1,-4 1 2,-5 1 12,-2 4-11,0 1-4,3 6 1,-4 4 8,8 6 21,0 4 12,3 0-31,5 0-9,3 0-6,5 10 2,1 4-9,0-1 8,4 2-7,11-3-12,8 0 15,2-5 6,6-6 0,2-1 0,2 0-12,-4-3 3,4-9-48,-3-3 30,-5-3 11,0-2 10,-5-3 5,0-1 2,-8 1 0,-4-3 2,-7 2-1,-3 1 1,0 1-1,-15 1-1,-4 1 4,-2 1 3,-1 3 0,1 4 10,6 5 22,-3 4-37,3 3 8,0 0-7,2 0 5,2 1-8,4 4 0,4-2-1,3 1-4,0 3-24,10 0 12,11-1 9,3 0 1,12 1 11,1-1-5,3 3 6,1 0-4,-4 3-2,-4 7 0,4 4 0,-6 11 9,-5 2-2,1 2-1,-8-1 9,3-4-4,-5-4 8,-1-4-19,4-2 4,-1-5-4,0-3-3,-1-4 3,3-2 1,1-5-1,3-4-14,6 0-41,9-12-70,-1-13-181</inkml:trace>
  <inkml:trace contextRef="#ctx0" brushRef="#br0" timeOffset="267582.7016">4819 6178 137,'0'0'86,"0"0"0,0 0 20,0 0-40,0 0-66,0 0 0,-11 51 13,11-12 38,0 5-13,8 4-22,5 2 13,-1 2-16,-3 2 4,1 2 7,-2-2-20,-2-2 0,4-2-4,-7 0 2,3-3-8,-4 0-10,1-4-34,0-1-15,0-8-50,1-11-121</inkml:trace>
  <inkml:trace contextRef="#ctx0" brushRef="#br0" timeOffset="268092.6994">5314 6313 485,'0'0'59,"0"0"0,0 0-9,0 0-33,0 0-17,0 0-4,-15 21-6,15 9 10,3 6 11,6 0-6,0 1-4,1 2-1,-2 1 7,7 3-7,-6-3-1,-3 0-22,-2-6-101,0-4-144</inkml:trace>
  <inkml:trace contextRef="#ctx0" brushRef="#br0" timeOffset="268358.3137">5839 6617 512,'0'0'0,"0"0"-121,0 0 88,0 0 33,0 0 11,-30 106-11,6-70-84,-4 2-73</inkml:trace>
  <inkml:trace contextRef="#ctx0" brushRef="#br0" timeOffset="269477.7626">6270 6467 427,'0'0'62,"0"0"-62,0 0 0,0 0 12,0 0 0,0 0 4,15 51 17,-3-48-26,3-1 16,0-2-21,3 0 18,1-4-5,2-10-9,0-9 8,1-7-7,-5-7-6,1-5-1,-8-3-9,-5 0 7,-5-1 1,0 0 2,0 2 2,-6 5 12,-5 6 7,1 6 9,2 9-7,2 10 14,2 4-7,1 4-8,3 0-23,0 30-8,0 22 8,0 21 0,0 16 1,7 4-1,1-1 10,-2-2-7,1-6 2,1-12-1,1-6 2,2-8 1,0-2-7,4-3 0,-2-7 3,-2-6-2,-5-12-2,4-7-17,-5-10-34,-2-7-26,-3-4-83,0-7 95,-5-18-72,-13-9-74,-3-1 166,-4 1 46,-3 3 32,-1 1 104,1 5-69,6 0 5,5 2 26,7-1-4,10 0-50,0-2-23,10-3-18,18-4 3,11-1-6,9-4-7,7 5-43,2 4-79,1 7-84,-6 7-54</inkml:trace>
  <inkml:trace contextRef="#ctx0" brushRef="#br0" timeOffset="269962.1117">7007 5977 499,'0'0'42,"0"0"-1,0 0 19,0 0 2,0 0-11,0 0-51,-34 26 5,22 28-3,3 17-2,0 6 10,6-1-9,3-3 11,0-9-12,6-8 2,12-11-3,6-7 1,7-11-1,2-4-3,3-11-32,3-6-36,2-6-80,-2 0-113</inkml:trace>
  <inkml:trace contextRef="#ctx0" brushRef="#br0" timeOffset="270368.3395">7607 6061 495,'0'0'87,"0"0"-87,0 0-6,0 0 0,0 0 6,0 0 10,63 47 18,-51-16-21,-2 2 2,-7 3 2,-3 0 0,0 0 12,-2 3-14,-17-1-9,-6 2 14,-3 1-14,-5 0-41,-3-7-171,0-5-197</inkml:trace>
  <inkml:trace contextRef="#ctx0" brushRef="#br0" timeOffset="270665.2013">7349 6155 651,'0'0'60,"0"0"-60,0 0-1,0 0-30,0 0 31,6 100 21,3-60-9,0-1-5,-2 0-5,1 2-2,-4-3 6,-1-2-6,-1 0-35,-2-6-105,0-6-131</inkml:trace>
  <inkml:trace contextRef="#ctx0" brushRef="#br0" timeOffset="271581.9287">7911 5897 192,'0'0'75,"0"0"3,0 0-8,0 0 23,0 0-14,0 0-30,-13-11 1,13 9-21,0 2 5,0 0-7,0 0-17,0 0 12,0 0-22,0 0 4,0 0 1,0-1-4,0 1-1,0 0 0,0 0 1,0 0-2,0 0 1,0 0-5,0 0 4,0 0-7,0 0-1,12 1 6,6 11 3,10 5 4,5 2-4,4 1 0,2 2 0,1 1 1,-1-2-1,0 1 0,-3-5 0,-5 1-4,-4-4 5,-6-2-1,-6-3 0,-6-1 2,-5-4-4,-2-1 0,-2 0 2,0-3-6,0 3 1,0 5 5,-6 2 8,-8 9 3,-7 6-3,-1 6-8,-1 5 1,-2 4-1,-3 2 1,-5 2-1,2 1 0,-5-2 0,3-1-1,-1-3-20,8-1-61,1-5-109,3-7-175</inkml:trace>
  <inkml:trace contextRef="#ctx0" brushRef="#br0" timeOffset="272935.6296">9081 6190 131,'0'0'167,"0"0"-67,0 0 27,0 0-28,0 0-61,0 0-38,-8 10 10,4 16-9,3 6 4,1 2-2,0 1 1,0-4 8,5-2-12,6-6 0,1-2-1,3-6 0,0-4-1,4-1 2,5-7 0,3-3 11,6 0-11,1-11 3,2-10 5,-2-3-8,-4-3 0,-8 0-8,-5 0 8,-5 0-5,-5 2 9,-4 4-4,-3 6 2,0 4 0,0 6 10,0 2 14,0 3 1,-4 0-19,1 0-8,0 12 0,-3 5 1,6 1 1,0-2-2,0 2 0,0 0 0,6-1 0,6-1 0,4-2-5,1 0 5,2-6-4,-1 0 4,3-3 0,-1-4-2,5-1 2,0 0-25,5-12 8,0-8-10,-1-5-12,-3-7-7,-6-1 5,-4 0 17,-9 0 23,0 1 1,-4 5 1,-1 6 9,-2 6 6,0 9 22,0 5 17,0 1-5,1 0-50,4 3 0,4 13-4,3 5 4,0 0 3,2 0 0,0 0-3,-2-3 0,-2 2 4,-2 0-4,-4-1-2,-4 1 2,0 1 3,0-2 2,-3 4-3,-10-4-2,-5-2-9,4-2-6,-2-6-23,1-1-36,0-7-112,-1-1-218</inkml:trace>
  <inkml:trace contextRef="#ctx0" brushRef="#br0" timeOffset="274274.4034">9899 6415 176,'0'0'6,"0"0"0,0 0-6,0 0 28,0 0 8,0 0-8,38 7 36,-23-7 20,2-2-33,1-5-8,1-4-17,3-1-22,-1-3 3,3-3-7,-2-5 0,1 0-1,-7-2-9,-5 2-3,-4 4 2,-5 1 8,-2 6 3,0 1 0,0 5 8,-5 2 23,1 2 23,1 2-10,0 0-30,0 0-9,-2 17-5,2 10 3,0 4-1,3 1 4,0 0-6,0-5 2,3-5-2,11-4-4,2-2 2,1-6-2,2-2 4,-1-5 4,1-3-4,1 0-5,2-2 0,1-15-23,-1 1-11,-1-2-3,-6 0 18,-4 0 24,-3 3 1,-5 0 5,3 1 13,-3 2 31,3 0-22,1 1-22,2 4-2,2 3 0,5 4-3,-1 0-1,3 0 2,-1 5 0,-1 9-4,-6 0 2,2-1 0,-4 1 12,-2-2-12,-3-2 1,-2-1 2,1-3-3,-1-4 4,1-1-2,-1-1-2,2 0 0,-2-7 3,2-11-6,0-8-1,5-1 3,0 5-6,2 2 7,-1 8 0,1 6 2,2 2-2,2 4 0,5 0-11,-1 0 11,3 11-1,-6 3 2,4 0 1,-1-1 7,-3 1-4,3-2 10,-3-1-14,1-1 0,-2-1-1,3-5 0,0-2-71,1-2-112,-8 0-116</inkml:trace>
  <inkml:trace contextRef="#ctx0" brushRef="#br0" timeOffset="274524.3877">10312 5979 437,'0'0'49,"0"0"-15,0 0-34,0 0 0,0 0-18,0 0-120,-18-3-187</inkml:trace>
  <inkml:trace contextRef="#ctx0" brushRef="#br0" timeOffset="275258.725">11146 6105 283,'0'0'105,"0"0"-26,0 0-2,0 0-24,0 0 21,0 0-34,-49-76-17,41 76-9,-2 0-8,-7 4-6,-2 17-5,-2 7 5,0 1 4,8 0-4,7-3 0,4-2-1,2-5-11,0-4-10,11-4-16,2-4-14,5-5 27,0-2-10,4 0 15,1-3-10,-3-11-35,-3 3 59,-4 1 2,-7 6 4,-4 2 12,-2 2 19,1 0 5,1 17-31,2 13 9,1 9 15,-2 9-24,-3 4 8,0 1 1,-2 0-13,-11 0 12,-5-2-13,0-3 5,-3-4 5,2-5-10,4-9 0,0-7 7,9-11-7,0-10 5,6-2 3,0-16 20,3-11-15,16-9-13,8-6 0,4-2-3,2 2-14,2 2-2,-4 5-46,2 5-31,-3 3-69,-4 3-131</inkml:trace>
  <inkml:trace contextRef="#ctx0" brushRef="#br0" timeOffset="276206.207">12884 5826 455,'0'0'120,"0"0"-120,0 0-1,0 0 1,0 76 8,0-35 20,0 1 6,0 0-13,0 3-6,0-1-8,0-2-6,0-3 6,0-2-7,0-3 1,3-5-2,3-4-22,-3-4-48,0-7-77,0-5-110</inkml:trace>
  <inkml:trace contextRef="#ctx0" brushRef="#br0" timeOffset="276768.6762">12877 5928 302,'0'0'7,"16"-84"27,2 43 13,1 7-2,-2 6 40,-1 11-9,1 9-23,2 6-28,5 2-24,4 9 6,2 17-4,-2 7-2,-5 4-1,-4 6 2,-10-1-2,-7 0 2,-2 0 0,-11 0-2,-19-1-12,-9-2-8,-7-6 8,1-6-4,5-9-5,6-9 21,13-7 0,5-2 5,5 0-5,8-8 0,3-1 0,0 0 11,15 0-11,16 0 0,12 3 1,8 4 6,3 2-7,0 0 2,-6 2-1,-4 10 2,-5 4-1,-8 2-2,-7 1-1,-10 4-2,-10 2 2,-4 2 1,-10 3 4,-22 1-4,-10-3-12,-5-4 12,-3-6 7,-3-3-5,1-6-2,2-7-2,4-2-18,12 0-51,7-8-46,12-7-93</inkml:trace>
  <inkml:trace contextRef="#ctx0" brushRef="#br0" timeOffset="277247.429">13682 5869 401,'0'0'75,"0"0"-3,0 0-2,-52-90 18,36 81-40,2 4-14,-1 5-19,-1 8-12,-5 25-1,-4 14-1,-2 10 0,6 4 3,3 3-4,9-2 0,9-8-4,0-10 4,21-8-2,12-11-10,4-7-1,3-8 11,1-6-15,0-4 17,4 0 4,-1-20-3,-2-10 2,-4-9 0,-11-5-2,-11-6 10,-10 1-9,-6 2 4,-9 2-3,-13 5 0,-7 3-3,-2 7-15,0 9-25,-2 11-16,1 10-82,3 0-158</inkml:trace>
  <inkml:trace contextRef="#ctx0" brushRef="#br0" timeOffset="277653.6537">14098 5767 432,'0'0'47,"0"0"64,0 0-43,0 0-68,0 0-7,0 0 5,-10 83 2,10-31 20,0 2-16,4-1-3,-2-3 9,-1-4-9,-1-6 1,0-8 0,2-6-2,-1-6-32,2-8-67,2-9-64,1-3-94</inkml:trace>
  <inkml:trace contextRef="#ctx0" brushRef="#br0" timeOffset="278044.2625">14142 5808 328,'0'0'163,"0"0"-88,-2-106-14,11 84-24,3 3-11,5 9-8,-1 4-15,2 6-3,0 0-2,-1 16 0,-1 12-1,-7 6-4,-8 5 0,-1 3-20,-6 1-25,-15-6-37,-6-4-16,0-5 28,4-7 46,0-8 18,5-2 13,3-4 16,2-1 0,1-1 24,6-4 31,3 1-18,3-2 3,0 0-38,0 2-18,0 3-8,13 3 8,8 2 38,6 2 1,3 5-26,4 0-2,-2 4-10,1 1-1,-5-1-23,-1 1-68,-5-3-78,-5-4-59</inkml:trace>
  <inkml:trace contextRef="#ctx0" brushRef="#br0" timeOffset="278711.8613">14598 5884 313,'0'0'354,"0"0"-311,0 0-27,0 0-8,0 0-8,0 0-17,-12 26 17,12 9 19,0 4 6,0 1-23,0-1-1,0-2 7,0-6-8,0-5 0,0-6 0,0-6-22,0-5-2,0-4-38,0-5-56,0 0 22,0-6 74,0-16-119,0-8 79,0-7 61,0-5 1,0-4 5,0-3 1,0-2 7,0 1 2,0 4 21,3 2 25,0 13 9,0 8-2,-1 9 3,-2 11-10,4 3-45,5 11-16,9 20-30,4 14 30,4 7 5,-4 0 24,2-1-13,0-4-10,0-6 14,0-8-16,3-6-4,-1-9 0,-2-6 0,-6-7-2,0-5-15,-3 0 17,-3 0 0,-2-15 1,2-5 2,-3-7 0,-3-5 0,-3-2 7,-1-7 1,-2-2-3,0-6 8,0-4-12,-3-2-4,0 2-2,1 5-9,2 10-2,0 11-98,0 9-126</inkml:trace>
  <inkml:trace contextRef="#ctx0" brushRef="#br0" timeOffset="280612.2686">15929 6054 144,'0'0'36,"0"0"-9,0 0 15,0 0 11,0 0-6,0 0-2,61 51 4,-34-51-16,1 0-14,1 0-11,-3-5 2,1-9-2,0-6-5,-3-4-2,-1 0 0,-6-3-1,-5 0 1,-9 0-1,-3 0 0,0 0-1,-10 2-3,-11 4 4,-3 3 10,0 7-7,-3 3 7,5 3-4,3 4-4,7 1-3,4 0 1,7 0 0,1-1-3,0 1-7,4 0-28,17 0 25,8 0 13,2-2 13,0 1-12,1-3 0,-4 4 3,-3 0-2,1 0-3,-4 0 2,-4 4-1,-2 3 0,-4 4 0,0 0-3,-4 3 2,-2 3 2,-2 4-1,-2 1 6,-2 5-4,0 2 4,0-2-5,3-1 4,2-4-9,4-4 4,3-4-2,3-7-2,2-4 4,2-3 16,3 0-6,-1-4-1,2-14 0,-4-3-8,-2-3 0,-3-1-2,-2 1-1,-3 2 2,-1 4 0,-4 1 2,-4 5 6,0 5 9,0 2 32,0 4-18,0 1-18,0 0-13,0 3-4,0 16 4,0 5 2,0 0-2,0 1 0,0-4 0,2-2-6,10-5 5,2-5-10,2-3 11,3-5 3,-3-1-2,2 0-2,0-4-5,0-12 1,-4-2 0,-1-3-11,-3-1 16,1-1 0,-4 2 0,-2 5 1,-5 4 0,0 3 11,0 4 18,0 2-10,0 3-20,0 0-9,0 2-5,1 11 14,5 1 0,3 2 2,3-4-4,2 0-3,3-2 2,6-7-1,2-3 4,4 0 0,2 0 0,-3-16 3,-1-2-7,-3-3 2,-3-6 2,-6-4 7,-1-8-7,-3-5 3,-2-7 3,-3-4 12,-2-2-5,-2 0-10,-2 6 3,0 4 5,0 9 0,0 10 5,-4 9 7,-4 8-16,4 8 1,1 3-5,-2 3-6,0 26-1,-3 14 1,2 16 3,0 12 0,3 4 5,3 2-6,0-8 1,0-9 0,13-15 1,8-7-1,3-10-5,1-8 3,6-5-10,7-9 6,4-6-6,5 0 7,-2-6-13,-7-10-35,-11-4 17,-10-1 14,-9-5 17,-8 1 2,0 1-2,-3 3-5,-11 5 4,-1 9 6,0 4 49,-1 3-5,1 1-31,0 19-6,5 7-7,8 3 0,2-1 3,5-2-3,18-3-6,7-4 2,5-7-16,2-8-37,0-4-85,-5-1-170</inkml:trace>
  <inkml:trace contextRef="#ctx0" brushRef="#br0" timeOffset="282654.9354">17875 5404 110,'0'0'75,"0"0"17,0 0-14,0 0-16,0 0-23,0 0-39,0 0 0,19 6 0,3 14 23,2 3 20,5 7-9,5 2-9,1 4-18,4 7-3,0 3-3,-3 3 2,-4 0-2,-7-4-1,-9-2-2,-13 0-3,-3 2 10,-21 2 2,-15 0 7,-10-1-10,-8-2-4,1-5-28,2-4-16,11-7-109,10-7-118</inkml:trace>
  <inkml:trace contextRef="#ctx0" brushRef="#br0" timeOffset="283170.5304">18407 6079 535,'0'0'57,"0"0"-57,0 0-37,0 0-148,0 0-116</inkml:trace>
  <inkml:trace contextRef="#ctx0" brushRef="#br0" timeOffset="306175.1086">4793 8163 136,'0'0'39,"0"0"-38,0 0 1,0 0 12,0 0-5,0 0 18,0 0 7,-25 102 28,17-57-16,-5 10 26,2 10-8,-3 5 3,-1 5-45,0-1 6,1-3-16,5-9-3,2-10-2,6-3-7,1-9 0,0-4-2,0-4 4,0-5-4,0-5-39,3-8-22,4-8-56,0-6-96</inkml:trace>
  <inkml:trace contextRef="#ctx0" brushRef="#br0" timeOffset="306565.7136">4841 8178 203,'0'0'65,"0"0"-65,0 0 0,0 0 8,33 100 56,-17-50-13,1 6 0,2 1 8,0 1-1,-1-4-35,0-1-4,0-5 0,0 0-2,4-3 6,-4-1-10,2-2-11,-4-3 12,-4-2-14,-3-2 0,-1-3 5,-7-4-5,1-3-24,-1-9-69,-1-8-138,0-8-111</inkml:trace>
  <inkml:trace contextRef="#ctx0" brushRef="#br0" timeOffset="306831.3246">4796 8754 299,'0'0'101,"0"0"-80,0 0-16,0 0-5,0 0 22,0 0-1,60-29-12,-32 29-5,3 0-3,2 0-1,0 8-50,0 6-55,-2-2-154</inkml:trace>
  <inkml:trace contextRef="#ctx0" brushRef="#br0" timeOffset="307592.3046">5481 8890 195,'0'0'66,"0"0"-54,0 0-2,0 0 49,0 0 22,91 21-23,-67-21-10,-3 0 15,6-7-42,-2-7 9,2-4-17,0-8 1,1-7 1,2-6-12,-5-7-3,-1-7 8,-6-6-4,-6-3-8,-3 0 2,-6 0-4,-3 4 0,0 4 4,-7 4-15,-7 7 2,-4 8 1,2 11 8,-2 10 3,7 9 6,1 5 0,-2 0 4,-2 25 4,-3 20-10,-3 16 0,4 12 3,5 10 8,10 3 2,1-3 6,7-5-4,14-13-1,6-13 9,3-9-15,4-12-6,2-5-3,0-8 1,-2-7-1,2-4-7,3-7-5,1-2-19,2-19-101,-5-5-95</inkml:trace>
  <inkml:trace contextRef="#ctx0" brushRef="#br0" timeOffset="308420.3859">6139 8836 193,'0'0'58,"0"0"-14,0 0 33,0 0-39,0 0-19,0 0 0,70-80-12,-61 70-1,-3-6 12,7 0-15,-2-7-2,-2 0-1,0-5-3,1 0-32,-4 4-6,-3 3-1,-1 7 37,-2 5 5,0 4 13,0 5 7,0 0 26,0 0-46,0 0 0,6 14 0,2 6 12,6 3 23,-2 3 14,3 0 20,-3-1-21,3-2 0,-5-1-27,-1 0-13,0-3 8,-6-1-6,-3-1-8,0-1 2,0-1 2,0 2 3,-13-3-9,-2-1 4,-3-4 0,0-2-4,0 0-24,1-3-46,0-1-52,3-3-8,4 0 40,4 0 59,4 0-51,2-4-68</inkml:trace>
  <inkml:trace contextRef="#ctx0" brushRef="#br0" timeOffset="308805.7036">6624 8609 391,'0'0'88,"0"0"-16,0 0-14,0 0-31,0 0 29,0 0-42,-30 1 1,21 31-15,1 5 0,0 1 3,6-5 5,2-6-6,0-7-2,0-4 4,2-5-4,5-4-1,-1-4-3,0-1-4,5-2 5,3 0 3,3-11 1,7-11-1,1-7-27,-4-1-110,-8 1-57,-7 1-32</inkml:trace>
  <inkml:trace contextRef="#ctx0" brushRef="#br0" timeOffset="308977.7305">6624 8609 67,'33'-17'200,"-45"16"-52,0 1-47,4-2-32,5 2-32,3 0-37,0 0-16,6 0-61,18 0 74,6-1 3,7-4 0,1 0-86,-3 4-22,-6 1-32,-2 0-11</inkml:trace>
  <inkml:trace contextRef="#ctx0" brushRef="#br0" timeOffset="309352.5499">7124 8728 98,'0'0'176,"0"0"-175,0 0 5,0 0 98,0 0 4,0 0-6,0 0-69,7 64-16,-7-46-2,0 3-10,-10 8-5,-5 1-27,-8 0-168,0-3-194</inkml:trace>
  <inkml:trace contextRef="#ctx0" brushRef="#br0" timeOffset="311206.2218">8347 8500 73,'0'0'99,"0"0"0,0 0-45,0 0-39,0 0-2,0 0 26,-9 77 6,9-48-3,0-1-16,0-1 13,3-1-24,3-5-6,0-3 4,3-1-9,-2-6-4,1-1-2,1-4-6,1-4 6,-1-2-6,3 0 8,3-1 10,-1-14 8,0-5-7,-2-1-11,-1 2 3,1-2-1,-6 3-2,-3 3-2,-2 1 2,-1 5 4,0 2 3,0 1-7,0 4 0,0 1 12,0 1-12,0 0-3,3 0-10,3 1 5,6 11 8,-1 2 0,2 1 1,0 1 2,2 1-3,3-2 0,0 0 3,-1-3-1,-1 0-4,-4-3 2,-3 0 0,3-3-2,-5 0 2,-1-4-19,-1-2-45,0 0-41,0-10 70,-4-11-32,1-3-10,-2-1 55,0-1 0,0 2 22,0 5 5,0 2 21,-3 4 26,1 2 2,1 4-15,1 2 2,0 0-28,0 1-13,9 1-1,9 2 1,1-3 4,7 1 2,2-1-4,5-3 12,1-3-11,-1 3-1,0-2-2,-2 3 2,-2 0-4,-6 0 2,0 1-18,-8-1-7,-2-1-2,-6-1 19,-5-2 7,-2 0 1,0 3 6,-6 4 5,-12 3 36,-4 0 14,1 3-28,-3 18-16,2 7 8,2 7 2,10 1 2,7 1-8,3-4 3,0-5-12,13-4-12,10-6-2,7-5 0,4-9-3,12-4 1,-1 0-118,4-15-126</inkml:trace>
  <inkml:trace contextRef="#ctx0" brushRef="#br0" timeOffset="312904.6566">10791 8430 138,'0'0'100,"0"0"-7,0 0 3,0 0-31,0 0 18,0 0-40,-72-70-18,60 68-5,-3 2-17,-3 0 2,-4 0-7,-3 18 4,-2 8-2,-3 8 7,0 5-7,2 3 0,8 0 3,4-5 0,10-3 2,6-7-5,0-6-2,15-5-1,10-3-6,8-8 9,6-5 0,4 0 2,1-4-2,2-11-98,-6-3-99,-4 3-171</inkml:trace>
  <inkml:trace contextRef="#ctx0" brushRef="#br0" timeOffset="313971.8707">11218 8369 136,'0'0'116,"0"0"-43,0 0-1,0 0-11,0 0 0,0 0-18,-97-33-24,68 42 15,1 11-7,-2 7-10,2 11-14,-2 4 2,4 6-3,2-3 10,8-7-12,10-7 0,6-8-1,0-5-4,12-6-5,11-3 7,3-8 3,6-1 0,5 0 8,-1-14-8,4-6 8,-7-3-8,-5-2-9,-7-1-25,-6 2 7,-3 1 21,-7 2 8,-4 5-2,-1 3 9,0 4 10,0 5 36,0 1-16,0 3-15,0 0-2,-3 2-22,2 14 0,-1 8-4,1 3 8,1-2-5,0-3 1,1-4-7,12-3 6,-1-4-8,5-4 2,-4-3 4,3-4-3,1 0 5,1-4-15,0-12 4,3-7-1,-4-3-8,0 0 16,-2 0 5,-2 2 1,-2 3 0,-1 4 2,-2 7 3,-4 5 24,2 5-23,3 0-6,0 2 5,0 12-2,3 4-1,-5 2-1,-1 3-2,-1-2 3,-4-1 0,-1-1-1,0-2-2,0-3 2,0-1 6,0-6-8,0-6-4,0-1-12,0 0-10,0-8 6,0-12-32,5-7 11,4-2 37,3-1 1,0 3 3,4 0 6,-1 4-4,3 6 8,0 6 21,-2 7-18,5 4-2,-1 0-8,0 4-1,1 11 12,-4 2-10,-3 1 1,0 0 2,-4 0-6,-2 0 1,-2 0-2,-3-3-17,0-1-50,-2-6-80,1 0-141</inkml:trace>
  <inkml:trace contextRef="#ctx0" brushRef="#br0" timeOffset="314299.9771">12098 8061 527,'0'0'145,"0"0"-96,0 0-48,0 0-1,0 0-16,0 0 14,0 65 2,-3-29 10,0 0-10,-3 0 0,6-2-2,-3 1-38,1-2-60,-2-3-142</inkml:trace>
  <inkml:trace contextRef="#ctx0" brushRef="#br0" timeOffset="315269.1914">12447 8541 269,'0'0'105,"0"0"-73,0 0-6,0 0 8,0 0 6,0 0-19,3 51-1,9-42-13,3-4-3,4-2-4,1-3 0,3 0 25,0 0-23,-3-10 3,-1-4 2,-5-6-4,-2-6 6,-3-5-3,0-4-6,-3-7 13,-1-3-12,-1-5 7,-2-2 4,-2-3-5,0 1 24,0 6-6,-2 8 7,-7 8 8,-1 11-18,2 7-3,4 8 6,1 6-11,3 0-7,0 20-7,0 31-9,0 19 9,0 12 0,0-4 0,0-10 2,12-10 0,4-9 7,2-8-9,2-9-1,2-6-2,0-6 2,1-5-4,2-8-9,0-7-21,2 0-5,0-4-61,-4-16-157,-9-6-159</inkml:trace>
  <inkml:trace contextRef="#ctx0" brushRef="#br0" timeOffset="315581.675">12390 8314 352,'0'0'100,"0"0"-92,0 0 10,0 0 20,91-25 5,-45 9 15,7-4-18,0 2-28,1 4-9,-5 0-3,-4 5-5,-3 5-69,2 2-24,-2 2-97,0 0-73</inkml:trace>
  <inkml:trace contextRef="#ctx0" brushRef="#br0" timeOffset="317311.3598">14155 8300 105,'0'0'128,"0"0"-3,0 0-24,0 0-24,0 0 1,0 0-28,-48-79-25,33 75-15,-2 4-9,-4 0-1,3 5 0,-3 13 1,-1 9-1,2 5 0,-1 1 0,6 0 1,5-3 0,7-3-2,3-5 1,0-4-8,9-2 2,9-6-2,-1-4 2,3-4 3,4-2 3,3 0-4,1-15-27,-1-6-25,-6-3 10,-2 0 15,-5 1 31,-6 3 4,-5 5 2,-3 5 40,0 4 46,0 3-33,0 3-8,0 0-43,0 1-8,2 22-20,4 10 20,-1 9 8,-1 6-4,-2 6-2,-2 2 14,0 1-12,-6-1 0,-11-2 5,-4-4-5,0-3-4,2-10 0,0-7 2,5-9 1,4-10-3,1-11 0,0 0-1,-2-15 1,1-12-12,1-5 8,2-3 8,4-1 2,3-2-2,0 2-3,0 4 4,11 0-5,9 5-2,5 3 2,7 1 0,5 6-2,6 4 1,11 4 1,1 2 1,5-1-1,2 0-1,-3-2-2,0-3 6,-1-3-5,-4 0 2,-6-4 0,-8-1-7,-10-3 6,-11-3 1,-5-3 0,-8-2 3,-6 4-3,0-1 0,-11 8 0,-11 4 5,-8 7-4,-1 7 2,-2 3-3,1 9-3,6 15 2,6 6-4,10 3 5,4 0-2,6 0 2,0-1 0,7-4 0,13-2 0,4-3 0,7-7 0,6-5-6,2-7 6,6-4 3,4 0-3,-4-8-3,-4-8-12,-6-2 2,-7 0 2,-5-3 11,-4-1 6,-3-7-4,-2-2-2,-2-7 18,0-4-1,-5-10-3,-2-5-12,-2-4 1,-3-1 10,0 5-10,0 7 6,-2 8 9,-7 7 1,2 10 1,1 8-5,0 9 4,4 5 7,1 3-26,1 10-4,0 26-10,0 18 14,0 18 2,0 6-2,0 2 1,6-5 10,6-7-11,4-12-1,4-10 1,3-10 0,4-9-11,3-7-28,1-11-11,4-9 4,1 0-56,-4-18-238</inkml:trace>
  <inkml:trace contextRef="#ctx0" brushRef="#br0" timeOffset="317639.4673">14819 8173 516,'0'0'64,"0"0"-45,0 0-19,113-36 11,-55 11 22,8 0-14,0-1 4,-2 4-23,-7 8 1,-7 3-5,-6 5 0,-5 3-61,1 3-40,-9 0-71,-10 0-34</inkml:trace>
  <inkml:trace contextRef="#ctx0" brushRef="#br0" timeOffset="319269.1536">17203 7750 82,'0'0'61,"0"0"-3,0 0 10,0 0-7,0 0-8,0 0-15,-88-39-25,64 39 7,0 2-7,1 12 0,1 6 25,0 12-29,-2 6 8,1 6-6,3 2 2,4 2-2,5-1 2,10-3 2,1-3 3,0-4-18,16-7 5,8-6-5,6-6 12,7-9-11,8-6 27,10-3-9,6-7 10,2-16-18,-8-4-9,-9-1 7,-13-1-4,-11-1 10,-8-2 24,-5-3-15,-5-2-10,-4-1-12,0-2 0,-13-1 0,-5 2-1,-6 4-2,0 8-4,1 9-20,3 7-13,1 11-63,1 0-111,6 5-228</inkml:trace>
  <inkml:trace contextRef="#ctx0" brushRef="#br0" timeOffset="321531.0811">17695 7972 159,'0'0'111,"0"0"17,0 0-57,0 0 21,0 0-90,0 0-2,-7 18 0,6 10 13,-1 4 1,2 1-4,0-4 7,0-4-10,0-2-2,6-7-5,6 0 0,0-5-2,3-4-2,0-5 4,2-2 7,5 0-1,1-8-1,0-10-5,-3-5-5,-3-1-9,-2-5-2,-6 2 5,-3 1 11,-3 6 2,-3 3 1,0 5 1,0 4 15,-2 5 17,-1 3-10,2 0-3,1 0-23,0 10-5,0 11 5,0 4 1,0 1 2,4 0-3,8-2 0,0-5-4,3-4-2,3-3 2,3-4 4,3-5-3,10-3 6,3 0 1,2-10-4,2-9-2,-8-4 1,-5-2 2,-3-4 0,-6-2 2,-2-4-2,-4-1 3,-5-2-2,-2-2-1,-2-4 19,-2-3-10,2-1-6,-3 1 1,2 5-2,-1 11 1,-2 8-3,0 10 0,0 7 48,0 4-27,0 2-9,0 0-13,0 3 0,0 23-9,0 13 5,0 12 4,0 6 3,0 0-3,3-3 0,12-5 0,6-7 1,4-4-2,3-5 1,1-3 0,-2-6-4,-2-3 4,4-6-3,-1-7 2,3-7-45,2-1-28,-1-1-141,-9-14-148</inkml:trace>
  <inkml:trace contextRef="#ctx0" brushRef="#br0" timeOffset="321827.9412">18046 7840 279,'0'0'21,"0"0"-16,0 0 47,99-3 23,-52-10-31,7 0-2,10-2-29,3 0-6,-1 2-5,-5 6-2,-6 1-16,-8 5-73,-10 1-83</inkml:trace>
  <inkml:trace contextRef="#ctx0" brushRef="#br0" timeOffset="322281.0437">18924 7708 359,'0'0'86,"0"0"4,0 0-46,0 0-44,0 0-11,0 0 11,-2 73 54,2-28-14,-3 6-9,-3 5-6,1 3 3,1 2 7,-1-1-25,2-5-9,-1-6 0,3-5 4,1-5-5,0-6 0,0-4-3,0-5 3,0-5-28,4-6-31,3-8-67,2-5-87,-1-1-94</inkml:trace>
  <inkml:trace contextRef="#ctx0" brushRef="#br0" timeOffset="323463.3838">18931 8011 266,'0'0'91,"0"0"-2,0-77-44,9 58 2,0 5 23,4 1-14,-1 5-17,1 4-31,2 4-5,2 0 0,-2 0-3,1 6 0,-4 7 0,-1 5 0,-4 5-1,-7 2 1,0 3-7,-3-1-5,-13-2-22,-4-4 2,1-4 11,-1-4 5,3-7 16,5-1 5,3-5-4,2 0 12,5 0-4,0-2 8,2-1 18,0 3-14,0-1 0,0 1-21,0 0-6,9-5 5,8 1 1,3-2 2,4-3-2,0 0 3,3-3-2,3-1-1,3-1-7,2 0-36,-6 0 3,-5 2-22,-8 3 19,-8-1 31,-4 1 11,-4 0 2,0 1 4,0 1 20,0-1 16,0 1-17,0-1-19,0 5 1,0 0 42,0 3-17,0 0-13,0 0 0,0 0-18,0 0-3,0 0-8,0 14 11,0 4 3,0 4-3,0 2 0,5-1 1,6-2 1,0-1-4,4-5-1,1-3-6,2-6 8,2-5-18,0-1 1,1 0-6,-3-7-5,0-9 2,-4-2 8,-3-4 19,-3 0 3,-2-2 0,-5 3-2,-1 4 17,0 2 11,0 4 22,0 4-38,0 4-8,0 1 26,0 2-26,0 0-5,2 0-18,4 12 18,4 3 3,2-1-3,0-2 2,5-2-2,0-2 0,0-3 0,2-4 0,-2-1-6,2 0-8,-2 0-9,2-1-1,0-13 21,-2-3 2,1-4 1,-3-6 6,1-9 2,-2-4 4,-3-9-1,-2-2 0,-3 1 19,-3 2-7,-3 3 16,0 4 4,0 8-11,0 9-3,0 12-12,0 7 3,0 5 1,0 3-21,0 28-23,-1 14 19,1 13 4,-3 3 5,1 1-5,2-5 0,0-6 0,0-6 0,12-9 0,5-7-1,-1-4 1,5-5 0,3-5-13,4-6-14,2-6 11,1-3-40,1 0-27,-6-11-106,-6-8-247</inkml:trace>
  <inkml:trace contextRef="#ctx0" brushRef="#br0" timeOffset="323755.3213">19343 7834 353,'0'0'26,"0"0"-20,0 0 10,0 0-13,95-29 45,-43 15 3,9 2-18,5 1-10,0 1-19,0 1 5,-8 3-9,-5 2 0,-9 1-4,-10 1-53,-6 0-19,-7 2-58,-7 0-74</inkml:trace>
  <inkml:trace contextRef="#ctx0" brushRef="#br0" timeOffset="326313.6156">21291 7743 167,'0'0'108,"0"0"-15,0 0 0,0 0-29,0 0-62,0 0-2,0 2 0,-3 16 13,0 6-5,0 1-1,0 4 1,3 0-6,0-4 8,0 1-10,2-5-5,8 0 3,5-3-1,0-4 0,0-4-3,1-5 4,7-4 2,-1-1 0,5-3-13,-2-15-16,1-1-38,-6-2 6,-4 1 34,-8 2 27,-3 0 0,-5 3 2,0 1 29,0 4 16,0 2-23,0 3 10,0 4 27,0 1 6,0 0-41,0 0-26,0 0-18,0 9 18,3 4 0,3 3 0,0-1 0,1-4 4,-1 2-1,2-3-3,1-1 0,1 0-3,3-2-5,4-5 4,2 0 2,4-2-2,-3 0-19,-1 0-27,-3-2 5,-4-8 9,-2-3 19,-1-6 12,-4 1 4,-4 0 2,-1 0 5,0 4-1,0 3 25,-4-2 35,-4 4-1,-2 3-26,5 0-5,2 4-22,2-2 18,1 1-19,0 2-10,0-2-7,9 0-3,15-2 10,7-1 0,3 0 2,-2 3-1,-2 0-1,-7 2-2,-2 1 2,-3 0-8,1 0 2,-2 0-12,-1 0-8,-7 0 21,-3 0-7,-4 0-5,-2 0 10,0 8-14,0 5 21,-8 5 13,-4 3-9,-1-1 19,2 1-9,7-5 2,2-1-9,2-2-7,0-2-1,0-2-7,10-1 7,6-4-6,0-1 13,4-3-6,2 0 3,-1 0 2,3-4-2,0-10-3,-1-4 1,3-4 2,-2-8-3,0-5-8,-2-4-8,-4-3-9,-2-1 24,-5 0 1,-5-1 0,-5 1 10,-1 0-9,0 4 26,0 5-5,0 5 0,-3 8 17,-1 9-10,1 7-10,1 5 5,2 0-24,0 13-16,0 18 1,0 11 15,0 9 6,0-1-5,8 1 0,2-3 3,-1-3-4,2-6 0,3-2-1,3-8-1,5-5 0,7-5 1,5-7 0,3-6-2,6-6 3,-2 0-3,1-12 3,-2-15-5,-4-6-1,-8-6-16,-7-3 4,-6-2 15,-9 0-4,-6 2 7,0 1 5,0 1 1,-6 5 11,0 7-8,0 8 6,2 9 10,1 10-10,1 1-8,2 14-7,0 19-16,-3 9 16,0 7 0,-5 0 0,0-1-1,0-3 8,1-3-7,1-4 3,1-7-2,1-3 1,2-6-2,1-5 0,-2-7 3,3-5-3,-2-4-6,2-1-7,0 0 2,0-6 10,0-12-20,2-3 4,8 1 9,2 2 5,-1 5 3,0 5-3,1 7 3,5 1-5,-1 0 1,7 0 4,-1 11 1,1-1-1,-3 1 0,1-1 0,-3 1 3,0-4-4,-3-1 1,-2 0-17,-4-3-37,0 1-25,-3-2 11,-5 1-62,-1-3-79</inkml:trace>
  <inkml:trace contextRef="#ctx0" brushRef="#br0" timeOffset="326876.0883">22021 7665 137,'0'0'168,"0"0"-116,0 0-9,0 0 23,0 0-8,100-26-20,-48 17 4,10 0-11,9-3-27,-2 0-1,-6 5-3,-7-1-54,-7 5-21,-9 3-54,-7 0-92</inkml:trace>
  <inkml:trace contextRef="#ctx0" brushRef="#br0" timeOffset="327141.6986">21946 7481 496,'0'0'12,"0"0"-12,0 0-56,0 0-39,0 0 30,0 0-111</inkml:trace>
  <inkml:trace contextRef="#ctx0" brushRef="#br0" timeOffset="332309.1765">24166 7682 160,'0'0'147,"0"0"-143,0 0 4,0 0 3,0 0 17,0 0 1,0 0 5,31 0 14,-14 0-12,2-3-20,-5-2-15,2-1 11,-1 0-11,3-3 0,1-1 5,1-3-4,-3 0 1,-1-5-1,-3-4 0,-4 0 10,-3-5 6,-5-3 32,2-2-17,-1-4-25,-1 0 4,1-2 10,-2 2-11,0 3 33,0 2-24,0 3-3,0 4-2,0 8-10,0 4 2,0 3-1,0 4-3,0 4 19,0 1-15,0 0-5,0 0-2,0 1-2,0 25-21,0 17 16,0 22 7,0 12 9,4 6-8,2-2-1,-3-1 3,0-4-3,-3 1 0,0-2 5,0-1-3,0-3 17,3-2-12,3-4-5,4-8 0,1-9 1,3-12-3,-1-9 0,-1-10-6,0-6 5,-6-8-19,-3-3-6,-2 0 1,-1-14 17,0-13-1,0-9-44,0-3 22,-10-3 19,-7 0 3,1 1 9,-2 3 17,2 8-1,4 1 5,1 5 1,5 0-15,6 3 18,0 0-22,18-3 0,18-2-6,13 0 2,9 0 0,6 1-22,-2 4-35,-6 5-34,-9 6-115,-14 3-169</inkml:trace>
  <inkml:trace contextRef="#ctx0" brushRef="#br0" timeOffset="332824.7731">25061 7073 443,'0'0'83,"0"0"-41,0 0-30,0 0-11,0 0 6,-82 109-6,61-39 19,6 12 3,5-1 16,4-3-13,6-5-16,0-10 5,10-7-15,7-7 0,4-8-5,5-7 4,4-8-11,3-9-46,1-10-56,-1-7-78,-1 0-106</inkml:trace>
  <inkml:trace contextRef="#ctx0" brushRef="#br0" timeOffset="333199.7536">25337 7379 479,'0'0'34,"0"0"-18,0 0-11,0 0 40,0 0-37,0 0-1,-67 77-2,51-29 4,5 0 17,2-1 10,8-5-17,1-6-7,1-7-6,17-7-4,4-5-4,0-8 1,0-6 1,0-3 10,-2 0-8,-1-7 4,-3-9 2,-2-8-6,-4-4 13,-1-7-14,-6-3 1,-3-2 4,0-2-6,-1-2 0,-13 4-1,-2 5-10,-3 6-8,2 12-29,1 7-54,1 8-66,3 2-240</inkml:trace>
  <inkml:trace contextRef="#ctx0" brushRef="#br0" timeOffset="333569.8676">25624 7024 653,'0'0'25,"0"0"-11,0 0-14,0 0-4,0 0 3,0 0-14,40 88 15,-10-31 28,-3 5-16,-2 0 14,-4 0 0,-6-5-10,-6-6-4,-6-3-12,-3-4-3,-8-2 3,-14 0 6,-8 1-6,-7-4-8,-2-3-22,-4-5-27,0-7-87,4-12-196</inkml:trace>
  <inkml:trace contextRef="#ctx0" brushRef="#br0" timeOffset="334897.8104">26620 7492 74,'0'0'177,"0"0"-53,0 0-32,0 0-11,0 0-6,0 0-26,-10-32-10,1 32-39,-4 0 0,-1 14-4,-2 11 1,-1 8 6,4 4 0,5-3 1,7-1 0,1-5-4,0-5 0,7-2-3,10-4-5,1-5 8,6-4-1,-1-8 4,7 0 4,2-2-7,-1-14-10,0-5-21,-7-3-45,-10-2 30,-11 2-2,-3-2 26,-9 4 22,-15-1 0,-1 3 16,0 4 25,1 4-9,5 3-12,4 1-10,8 5-5,1 0 22,6 3 4,0 0-31,0 0-1,0 0-28,6 0 22,6 0 7,7 0 0,2 0 14,6 0-12,1 0-1,5 0 7,3-7-6,-3-4-2,0 0 0,-8-2 3,-4 0 2,-9-4-3,-6-3 2,-4-3 11,-2-5-13,0-2-2,0 1 0,-4 4 4,-2 4-2,3 6-1,0 6-1,0 6 21,2 1-1,1 2-5,0 0-15,0 0-11,0 0 10,0 8-9,4 9 10,12-1-2,6 0 2,7-2 0,7-3-3,7-4 7,7-1-3,0 0-1,-2 2 0,-8 4-1,-8 4 1,-10 9-3,-11 8 3,-8 6-11,-3 6 11,-5 3 0,-14-4 2,2-2 14,5-7-2,6-6-6,6-5-8,2-6-6,22-5 4,10-9-2,12-4-6,7 0-11,5-18-63,-2-7-147</inkml:trace>
  <inkml:trace contextRef="#ctx0" brushRef="#br0" timeOffset="336017.6521">28012 7535 429,'0'0'49,"0"0"-48,0 0 9,0 0 0,0 0 2,0 0-12,0 6 11,0-2-11,9-3 12,3 1-4,7-2 11,4 0-5,1 0-3,4-8 3,1-5-12,2-7-2,-3-4 5,-2-5-4,-4-7 6,-7-6-7,-2-5 1,-7-5 5,-4 0-6,-2 1 5,0 3 7,0 3 11,0 3 7,-5 4-29,1 7 1,-2 5 14,1 8-12,2 10 4,2 2 13,-1 6 4,1 0-25,1 16-4,0 24 1,0 19-3,0 13 8,0 8-2,0 3 4,0-1-2,0 1 7,0-3-4,0-5-2,0-4 20,0-6-23,1-5 0,5-8 2,1-3 0,1-7 0,-2-5-2,-1-2 0,-1-7 2,-1-6-2,-1-9 0,-1-5 2,1-7 0,0-1-4,0 0 0,-2 0-5,1-12 4,-1-10-8,0-7-35,0-5 32,0-1-5,0-3-1,-8 1-48,-12-1-40,-4 3 47,-7 2 29,0 8 32,1 5 4,0 3 32,11 9 29,5 0-8,10 3 7,4 1-27,7-5-37,29-4 0,18-6 1,13 0 2,12-2 2,-1-2-5,-1 2-16,-10 3-39,-9 5-78,-16-1-104</inkml:trace>
  <inkml:trace contextRef="#ctx0" brushRef="#br0" timeOffset="336548.8739">28928 6915 241,'0'0'66,"0"0"5,0 0-70,0 0 9,-61 124 48,48-64 8,2 6 3,2 0-6,6-1-7,3-7-20,0-11-13,20-8-21,8-5-2,5-6 0,4-7 0,2-6-4,1-7 4,1-8-44,-1 0-59,1-14-101,-3-11-104</inkml:trace>
  <inkml:trace contextRef="#ctx0" brushRef="#br0" timeOffset="336892.6055">29525 7001 256,'0'0'106,"0"0"-100,0 0 32,0 0-11,0 0-6,0 0 50,34 50 5,-28-18-35,-3 4-12,0 1-26,-3 4 11,0 0-7,0 1-7,-10-2 0,-11 1 6,-9-2-1,-4-2 3,-10 1-8,-2-3-15,-2-5-92,2-9-191</inkml:trace>
  <inkml:trace contextRef="#ctx0" brushRef="#br0" timeOffset="337168.7391">29189 7147 583,'0'0'21,"0"0"-21,0 0-105,0 0 105,-3 86 12,3-42 19,0-2-10,0-2-18,-4-1 0,-8-1 15,1-2-18,-3-1-1,2-2-66,0-7-165</inkml:trace>
  <inkml:trace contextRef="#ctx0" brushRef="#br0" timeOffset="359457.5134">2806 10049 260,'0'0'128,"0"0"-99,0 0-12,0 0 21,0 0 36,0 0-12,0 0-15,0 0-18,-30-78-9,23 69 0,-4 1-11,1 1 2,-2 1-11,-6 1-6,3 4 5,-6 1-10,-4 0-8,0 0 18,-3 0 2,-3 9-4,6 6-21,-2 0-8,6 3 15,3 1-7,6 3 19,2-1 0,5 3 1,5-2 1,0 4-2,8 1-6,14 1 10,6 3-5,7-3 6,5 1 22,4-2 4,2-1 10,-1-4-25,-4-1-1,-2 0 2,-2 0-9,-7 3-3,-6 4 5,-5 1-2,-11 5 4,-8 1-6,0 1 8,-13-4 0,-12-1-7,-6-9-2,-9-4 8,0-7-7,-5-6 6,-4-5-7,-2 0 0,3-8 2,5-10-2,9-4-4,7 1-37,10 3-49,8-1-84,9 1-98</inkml:trace>
  <inkml:trace contextRef="#ctx0" brushRef="#br0" timeOffset="359941.8628">3049 9965 235,'0'0'96,"0"0"-96,0 0-3,0 0 3,0 0 14,102-2 13,-62 2 37,6-1-24,3-1-21,-1 2-2,-3 0-15,-9 0-2,-8 0-11,-8 0-76,-7 6-44,-10 2-94</inkml:trace>
  <inkml:trace contextRef="#ctx0" brushRef="#br0" timeOffset="360191.8465">3319 10005 201,'0'0'133,"0"0"-131,0 0 19,-3 89 54,3-51 15,0 1-16,0-1-33,6-2 4,3-3-31,-1-1-13,-1-2 6,-3 0-4,-4 0-3,0-2-25,0-1-80,0-2-109,0-6-129</inkml:trace>
  <inkml:trace contextRef="#ctx0" brushRef="#br0" timeOffset="360379.3376">3234 10562 415,'0'0'226,"0"0"-145,0 0-25,0 0-25,0 0-28,0 0-3,2 0-17,23-7 17,15-5 14,8-3-14,3-4-5,-5 6-43,-1 1-41,-4 3-112,-5 1-39,-3 3 14</inkml:trace>
  <inkml:trace contextRef="#ctx0" brushRef="#br0" timeOffset="360765.3476">3804 10025 349,'0'0'140,"0"0"-54,0 0-86,0 0-13,0 0 13,0 0 0,-13 122 47,13-77 4,0 0-8,0-6-20,4-5-15,5-6 6,-2-2-14,1-5 0,1 0-1,0-4-4,0-4-89,0-5-81,-3-8-106</inkml:trace>
  <inkml:trace contextRef="#ctx0" brushRef="#br0" timeOffset="361312.1954">3835 10070 195,'0'0'49,"0"0"-33,0-90-14,3 69 50,2 10 55,-4 5 7,1 5-13,-1 1-45,7 0-56,5 13-10,5 13 7,3 5 3,0 4 7,-5 0-5,-1-2 11,0-3-10,-3-1 1,0-5 0,-6-3 0,0-5-3,-1-5 3,0-4-4,-2-4-2,0-3-45,3 0-14,3-18 61,3-12 0,0-4-8,-3-3-19,-3 3 21,1 2 6,-2 5 0,1 5 22,0 3 32,4 6-26,-2 4-5,-2 3-13,1 1-3,2 4-7,8 1-2,8 0 2,3 4-3,2 14 3,-5 7-7,-3 3 7,-9 4 1,-4 1 12,-8 1 8,-1 0-3,0-4 0,0-2-10,0-4-8,0-3 5,0-1-5,0-2 0,0-2-21,5-3-102,8-7-186</inkml:trace>
  <inkml:trace contextRef="#ctx0" brushRef="#br0" timeOffset="361921.5357">4529 9959 385,'0'0'177,"0"0"-117,0 0-33,0 0-27,0 0-28,0 0 28,-1 81 8,5-33 16,5 3 5,3-1-4,5-3 8,0-7-24,4-6-2,2-8-7,2-4 0,6-7-1,1-5-6,-1-7 4,-1-3 3,0 0 2,-5-9 1,0-12 4,-5-3-3,-4-6-7,-4-2 3,-2-2 0,-2-4 10,-8 0-10,0 1-5,0 1-4,0 1 0,-8 5-14,-5 5-18,1 4-59,3 1-90,-3 5-141</inkml:trace>
  <inkml:trace contextRef="#ctx0" brushRef="#br0" timeOffset="362947.6331">5187 10016 194,'0'0'125,"0"0"-78,0 0 41,0 0 28,0 0-31,0 0-44,0 0-41,0 12-8,0 18 8,0 12 4,0 7-2,0 1-3,0 3 5,4-3 0,-1-5-4,-3-6 0,2-9 5,-1-5-5,1-11 0,-2-3 0,3-7-2,-3-4-1,3 0-12,3 0 6,7 0 9,5-5 25,6-9-1,6 2-20,0 1-3,1 6 2,2 3-3,6 1-41,7 1-94,2 0-53,-2-2-140</inkml:trace>
  <inkml:trace contextRef="#ctx0" brushRef="#br0" timeOffset="363738.5342">5987 9902 220,'0'0'200,"0"0"-154,0 0-46,0 0 0,0 0 99,0 119-37,0-73-27,0 0-5,0-2-14,0 0-10,0-2-5,0-4 1,-3-7 5,0-3-7,-2-6 0,2-5 5,2-8-5,1-6-2,0-3-14,0-2-68,0-19 49,10-9 15,2-8-1,-6-4-11,-1-3 9,-5 2 23,0-1 4,0 5 8,0 1 36,0 4 14,0 2 9,0 2-37,0 5-7,0 6 2,0 9-15,0 3-1,0 7 8,0 0-14,0 0-6,0 0-1,0 0-2,0 0-1,0 0-7,0 0-19,0 0 19,0 0-18,0 0-8,0 0-46,0 0-69,1 0-32</inkml:trace>
  <inkml:trace contextRef="#ctx0" brushRef="#br0" timeOffset="364160.3897">5608 9951 101,'0'0'91,"0"0"12,0 0 11,0 0-21,0 0-35,0 0-57,40-38 1,-7 37 27,9-1-5,11 2-11,8-2 3,11-3-12,6-2 4,4-4-7,-3 2 0,-9 0 5,-6 3-6,-13 5-2,-14 1-31,-9 0-79,-11 4-36,-7 8-48</inkml:trace>
  <inkml:trace contextRef="#ctx0" brushRef="#br0" timeOffset="364707.2345">6661 9828 321,'0'0'173,"0"0"-115,0 0-52,0 0-6,-16 90 19,16-45 36,0 2-9,0 1-23,-5-2 0,1 0-10,-2-1-8,-2-3 8,2-1-13,-1-4 0,1-5 0,3-6-26,2-10-59,1-8-72,0-8-116</inkml:trace>
  <inkml:trace contextRef="#ctx0" brushRef="#br0" timeOffset="365004.0938">6693 9884 113,'0'0'22,"0"0"50,7-98-2,-1 84 27,-3 10 16,3 4-3,3 10-100,6 22 5,4 11 8,-1 9 13,4 2-21,-2-2 4,4-3-8,-2-3-7,3-3 7,-2-6-7,-1-1-1,-1-4 5,-3-4-8,-3-3 0,-3-6-1,1-7-51,-4-6-92,-3-6-155</inkml:trace>
  <inkml:trace contextRef="#ctx0" brushRef="#br0" timeOffset="365191.5824">6755 10198 217,'0'0'0,"0"0"-12,81-31 11,-53 24 1,0 6-11,2-1-52,-2 0-47</inkml:trace>
  <inkml:trace contextRef="#ctx0" brushRef="#br0" timeOffset="365530.7133">7210 9866 211,'0'0'249,"0"0"-110,0 0-42,0 0-44,0 0-53,0 0 1,-3 31-1,5 3 2,5 6-1,0 2 0,-2 0 1,-2-1 2,-3-5-4,3-3 0,-3-4-3,3-4 3,-3-4-33,0-1-26,0-5-57,0-4-76,0-8-5</inkml:trace>
  <inkml:trace contextRef="#ctx0" brushRef="#br0" timeOffset="365952.5659">7248 9873 156,'0'0'162,"0"0"-51,0 0-84,0 0-25,0 0 13,0 0-15,28-17 0,-4 49 29,-1 6-3,1 2 0,-3 1 5,3-5-20,0-4 3,1-4-7,-2-5-6,-2-2 5,-2-3-6,-4-3 3,-2-3 0,-4-3-3,-3-4 0,-1-4-2,-4-1-1,1 0 3,-2-6 56,3-18 12,1-9-46,-4-5-17,3-4-4,-3 1 3,0 2-1,0 4 1,0 4-4,0 5 0,-3 5-2,-4 6 2,7 4-26,0 0-12,0 1-94,0 0-157</inkml:trace>
  <inkml:trace contextRef="#ctx0" brushRef="#br0" timeOffset="366671.4292">7880 9874 248,'0'0'175,"0"0"-50,0 0-43,0 0-54,0 0-14,0 0-9,-5 95 17,5-53-3,0-2-6,0-6-3,8-2-5,-5 0 9,5-4-13,-7 1-1,1-2 6,-1-5-5,3-2-2,1-6-34,4-10-84,0-4-166</inkml:trace>
  <inkml:trace contextRef="#ctx0" brushRef="#br0" timeOffset="366916.162">7917 9853 229,'0'0'33,"0"0"-10,0 0-14,33-84 1,-9 69 7,-2 3 11,1 4-3,4 4-22,-2 4-1,3 0-2,-1 0 0,0 0-1,-4 3-50,-4 9-34,-3 0-56</inkml:trace>
  <inkml:trace contextRef="#ctx0" brushRef="#br0" timeOffset="367150.5259">7963 10049 128,'0'0'257,"0"0"-186,0 0-59,0 0-12,0 0 78,0 0-22,99-34-36,-68 26-18,-2 5-1,-7 3-1,-1 0-73,-6 7-43,-8 7-84</inkml:trace>
  <inkml:trace contextRef="#ctx0" brushRef="#br0" timeOffset="367353.6406">8029 10263 62,'0'0'33,"0"0"20,0 0 6,0 0 15,88 3-19,-54-3-4,2-11-22,-1 3-17,-1-2-11,2 4-1,-3 2-2,0-1-97,-5 1-141</inkml:trace>
  <inkml:trace contextRef="#ctx0" brushRef="#br0" timeOffset="368707.8491">8913 9813 67,'0'0'118,"0"0"-36,0 0 36,0 0-27,0 0-31,0 0-16,-96-17-34,75 28-1,0 2 6,0 5-6,2 2 17,-2 9-17,5 7-8,1 9 4,0 6-3,6 6 7,4 2-6,5-5 0,0-5-2,5-8-1,16-10-11,7-10 3,8-8 1,3-4 7,2-9 4,-2 0-2,-3 0 13,-3-18-14,-5-5 0,-3-3 9,-5-8-7,-4 0 4,-8-4 8,-5-1 3,-3 0 14,0 0-28,-17 1 6,-5 0 5,-2 4-14,-1 1-2,1 5 0,0 7-12,9 6-17,6 6-55,5 5-123,1 4-231</inkml:trace>
  <inkml:trace contextRef="#ctx0" brushRef="#br0" timeOffset="369270.3198">9274 9708 314,'0'0'78,"0"0"-22,0 0-15,0 0-34,0 0-7,-13 102 4,13-46 2,2-1-5,9-4 16,5-5-15,-1-9-1,3-5 17,3-5-11,1-5 3,5-5-9,3-7-1,1-3 0,3-7-1,2 0 1,0 0 0,3-14 11,-7-3-7,-3-2-1,-8-4-2,-5-2 18,-5-4-2,-5-3 26,-2-2-1,-4-4-23,0 1-6,0-4-11,-10 0 2,2 5-8,1 3-8,4 11-20,-3 8-7,6 10-27,0 4-22,0 0-178</inkml:trace>
  <inkml:trace contextRef="#ctx0" brushRef="#br0" timeOffset="369785.9176">10172 9631 388,'0'0'154,"0"0"-59,0 0-60,0 0 3,0 0-12,-87-59-16,71 59-7,-2 0-3,1 0-8,1 10 8,1 6 0,0 2 1,3 4-1,0 5 2,8 3-5,4 5 3,0 1-2,4 0-1,14-1 3,3-2-2,7-1 0,1-6 2,-4 2-1,1-4 1,-7-2 0,-7-1 3,0 2-3,-8-2 2,-4 2-5,0 0 7,-1-4-4,-16 1 0,-1-4 2,-4-4 12,-3-4-11,-2-4 8,-1-4-6,-2 0 0,0 0-6,4-1 1,2-10-27,5 1 1,10-3-83,5-2-109,4-1-156</inkml:trace>
  <inkml:trace contextRef="#ctx0" brushRef="#br0" timeOffset="370265.1897">10376 9628 560,'0'0'85,"0"0"-34,0 0-45,0 0 2,0 0 27,0 0-25,-9-17-10,9 43-13,6 13 13,-3 12 6,-3 8-2,0 2-1,0 0 5,-5-6 14,1-8-14,4-8-8,0-5 4,0-4-1,0-7-3,3-4 0,3-4-5,0-5 4,7-4-1,2-4-5,12-2 7,9-2-7,6-16 7,10-1-9,-3 1-39,-5 2-64,-9 4-36,-9 5-134</inkml:trace>
  <inkml:trace contextRef="#ctx0" brushRef="#br0" timeOffset="370858.9056">11271 9518 256,'0'0'160,"0"0"-20,0 0-24,0 0-55,0 0-32,0 0-29,-19 24 0,7 15 10,-6 12 5,0 7 7,-1-1-12,1-2-8,-2 1 1,1-4 0,1 0-2,-1-4-1,2-7-18,2-7-7,6-6-35,2-9-57,1-7-88,0-7-95</inkml:trace>
  <inkml:trace contextRef="#ctx0" brushRef="#br0" timeOffset="371155.7645">10916 9582 388,'0'0'1,"0"0"43,0 0 16,0 0-25,0 0 29,0 0-43,-21-26-21,26 39-19,10 11 19,1 6 5,5 3-2,-2 2-1,4-2-2,0-3 0,4-6 0,3-3-70,0-6-27,0-4-79,-6-5-42</inkml:trace>
  <inkml:trace contextRef="#ctx0" brushRef="#br0" timeOffset="371884.6264">11566 10055 326,'0'0'123,"0"0"-106,0 0 41,0 0-40,0 0-13,0 0 2,-22 0-7,21 0-14,-1 2-33,-1 1-51,-4 1-55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22:01.8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4474 12638 14,'0'0'131,"0"0"-75,0 0-7,0 0-30,0 0 31,0 0 3,0 0-10,0 0-21,2-57 8,-2 49-17,0 2 15,0-1-17,0-2-1,0 1 9,-5-2-12,-1-1 3,0 1 5,0-3-6,-3 3 6,0 1-10,-3-1-1,-1 2 15,-2 0-19,-6 1 3,2 1-6,-1 3 0,-2 0 2,-5 1-12,-3 2 0,0 0 11,-1 0-17,6 0 18,2 8 1,4 1-12,0 1 11,2 2 1,4 2-5,-1-1 4,2 5-4,2 4 5,1 0-1,1 4-7,4 2 6,2 1-11,2 1 3,0 3 6,6 2-1,9-2 1,3 3-7,3 2 6,3 1 0,9 2 5,5-1-5,7 1 2,9-2 3,-3-1 1,4-1-1,0-2-1,-4 2-1,-6-2 2,-5 0 0,-10-1 1,-5-4-1,-13 0 0,-11-4-18,-1-3 17,-13-2 2,-12-3 8,-11-2 13,-3-1-5,-10-4 1,-5-4-7,-7-4-5,-7-3-4,0 0 3,4-11-2,6-4 5,10-4-2,8-2-6,7 0-23,5 0-52,10 5-32,3 0-65</inkml:trace>
  <inkml:trace contextRef="#ctx0" brushRef="#br0" timeOffset="1447.9442">4910 13157 69,'0'0'66,"0"0"44,0 0-91,0 0 48,0 0-39,0 0 4,-33-9-2,25 9-30,1 0 0,-2 13 3,-3 5-3,3 6-1,3 4 0,-3 7-1,3-1 2,2 3 1,4-6-1,0-2 0,0-7-1,0-2-2,10-6-5,5-3-16,0 0 24,1-5 3,-2-2-2,2-4 4,-2 0-3,2 0-2,-2-3 4,0-12 0,0-1 7,-4-3-10,-4-4 2,-6-3-6,0-1 3,0-5 0,0 2-3,0 3 9,-3 5-5,-4 2-1,-1 5 2,-1 5 6,3 0-3,-1 4-3,3 4 9,-1 2 4,5 0 25,0 0-40,0 0-8,0 0-5,0 0 1,0 0 10,12 4 0,0 0-2,0-2 4,7-2 3,-2 0-2,2 0 6,3 0-7,-2-8 1,1-4 3,-2-6-3,5-3 8,-2-7-8,4-8 2,-4-6 1,3-10-4,-7-1 3,-3-2-1,-1 2 0,-7 6 19,-1 4-9,-6 2-8,0 4 14,0 3-14,0 9 0,-3 7-2,-3 6 10,2 7 16,1 4 2,-2 1-27,-1 0 0,-4 16-2,-2 14 2,0 11-3,0 13-3,6 10 3,3 9 0,3 7 0,0-1 4,0-6 3,0-8-6,0-11 4,9-3-2,3-6 9,-2-1-5,1-4-6,5-5-1,1-3 0,2-5-3,2-5 2,-2-5 0,4-5 1,-1-6 0,3-4-1,4-2-15,3-6-92,-3-12-139</inkml:trace>
  <inkml:trace contextRef="#ctx0" brushRef="#br0" timeOffset="2665.5676">5609 13226 18,'0'0'54,"0"0"-10,0 0 27,0 0 6,0 0-26,0 0-6,26-55-11,-19 55-22,1 0-12,2 0-11,-1 15 11,3 3 11,-2 6-11,-2 2 1,-4-2 13,1 0-14,-5-5 13,3-1-13,-3-2-5,0-6 4,0-4 1,0-1 0,0-4 7,0 1 4,0-2 18,4 0 10,-1-6 8,3-17-34,2-7-7,1-5-4,4 2 3,-1 5-4,1 5 4,-1 6-4,3 7 0,-4 2 10,1 6-11,4 2-4,1 0-2,2 4 4,0 11 1,-4 3 1,1 0 0,-5 3 4,-5 0-4,0 0 0,-4 0 5,2 2-4,-3-2-2,1 2-5,2-2-91,-1-2-94</inkml:trace>
  <inkml:trace contextRef="#ctx0" brushRef="#br0" timeOffset="2864.0823">6130 13482 441,'0'0'186,"0"0"-186,0 0-2,0 0-67,0 0-123,0 0-165</inkml:trace>
  <inkml:trace contextRef="#ctx0" brushRef="#br0" timeOffset="5686.9509">8480 12537 136,'0'0'87,"0"0"9,0 0-25,0 0-5,0 0-8,0 0-17,0-10-20,0 10 5,0 0-15,0 0-11,0 0-12,0 13-10,0 13 22,0 5 14,0 7-6,0 3 0,0 2-6,0 2 0,0 5 3,0-3-5,13-2 0,2-3-2,6-6 2,0-1-5,3-4 5,4-7-7,2-3 7,0-5 7,0-9-3,-2-5-1,3-2 4,2-9 12,0-14-17,0-7 2,-3-5 4,-8-5-4,-1-6-1,-9-1 3,-3-2-4,-5 3 7,-4 2-7,0 6-1,-7 5 0,-2 4 0,-2 5-1,0 8-41,3 4-24,5 4-25,-2 7-51</inkml:trace>
  <inkml:trace contextRef="#ctx0" brushRef="#br0" timeOffset="6259.9498">9487 12548 281,'0'0'148,"0"0"-43,0 0-54,0 0-40,0 0-7,-88-47-4,68 47 0,-4 0-3,-1 0 8,-2 12 0,1 6 1,-1 3 3,6 5-16,3 1 7,6 1 0,9 3-1,3-1-7,0-2 8,21 1-21,16-3 9,12-1 7,8-3 4,0 3 2,-5-2 4,-7-2-5,-11 1 3,-7-2-3,-12 1 0,-6 2 0,-9 0 3,-9 3-1,-17-4 2,-12 1-2,-7-4 6,-4-5-3,-1-5-2,3-3 0,2-4-3,2-2-65,1 0-112,4 0-152</inkml:trace>
  <inkml:trace contextRef="#ctx0" brushRef="#br0" timeOffset="6853.6671">9899 12579 270,'0'0'164,"0"0"-42,0 0-89,0 0-33,0 0-21,0 0 21,0 109 33,-3-69-19,0 1 5,1 0-2,2-1-17,-1 0 12,1-6-12,-2-2-5,2-2-17,0-3-103,0-5-82,0-8 62</inkml:trace>
  <inkml:trace contextRef="#ctx0" brushRef="#br0" timeOffset="7088.0322">9912 12581 242,'0'0'41,"0"0"20,0 0-29,40-83 16,-19 73-20,-1 2-6,2 5-8,0 3-14,1 0 4,-5 0-4,1 9-7,2 6-2,-2 5-66,-1 1-71,-6 1-80</inkml:trace>
  <inkml:trace contextRef="#ctx0" brushRef="#br0" timeOffset="7322.3939">9906 12856 106,'0'0'18,"0"0"75,0 0-5,81-4-16,-50-4-19,-3 4-17,-2 1-16,-7 3-20,-7 0-3,-6 4-60,-6 14-96,0 6-43</inkml:trace>
  <inkml:trace contextRef="#ctx0" brushRef="#br0" timeOffset="7519.9198">9894 13157 59,'0'0'101,"0"0"-22,87 0-17,-53 0-20,0 0-21,-2 0-14,-2 0-7,-1 4-25,0 3-7,-4-1-160</inkml:trace>
  <inkml:trace contextRef="#ctx0" brushRef="#br0" timeOffset="8472.997">11704 12447 111,'0'0'103,"0"0"-31,0 0 0,0 0-26,0 0 8,-91-29-42,77 29 6,3 11 5,-3 9-18,2 8-5,2 7 3,-1 8 0,1 6 4,5 3-4,2 2-1,3-1 2,0 0-3,3-4 1,18-5-2,4-6 0,8-7 19,2-8-9,5-8 5,2-9-11,4-6 23,0 0 5,1-15-5,-1-13-7,-9-9 4,-1-4-11,-11-4 2,-11-1 1,-6-1 0,-8 2 1,0 1-10,-19 2-5,-14 3-4,-10 3-7,-8 4-35,-7 6 5,-3 12-38,1 4-95,-2 9-146</inkml:trace>
  <inkml:trace contextRef="#ctx0" brushRef="#br0" timeOffset="8756.5943">11495 12677 76,'0'0'49,"0"0"38,90 3 9,-65 16-47,-3 3-14,-2 6 3,4 1 15,-2 3-15,5-1 9,2 2-29,6-1-16,1-1 4,3 0-6,-5-6 2,-3 1-5,-5 0-8,-4-4-47,-3 1-1,-2-7-66,0-5-91</inkml:trace>
  <inkml:trace contextRef="#ctx0" brushRef="#br0" timeOffset="9545.8247">12350 12478 225,'0'0'88,"0"0"-11,0 0-26,0 0-31,0 0-1,0 0-18,-28 43-1,23-3 14,0 5-6,4 3 18,1 1-13,0-3-13,3-2 2,14-2 2,5-5-6,2-8 4,1-6 2,-1-7-2,1-6 25,2-9-12,2-1 32,2-11-18,3-15-21,-1-11 4,-5-2-11,-7 0 6,-6-1-5,-6 0 0,-6 0 8,-3-1-8,0 4-2,0 2 1,-12 3-1,3 10 0,3 5-37,2 8-71,2 9-88,2 0-80</inkml:trace>
  <inkml:trace contextRef="#ctx0" brushRef="#br0" timeOffset="9920.7997">13079 12462 101,'0'0'99,"0"0"33,0 0 1,0 0-42,0 0-55,0 0-28,-56 63-1,36-19 25,7 4-9,-2-1-5,6-3-18,0 0 4,0-1 1,2-3-4,1-3-1,1-5 0,2-4-1,3-6-10,0-7-21,0-5-45,0-6-14,0-4-80,0 0-22,6-20 79</inkml:trace>
  <inkml:trace contextRef="#ctx0" brushRef="#br0" timeOffset="10202.0368">13029 12483 43,'0'0'110,"0"0"-34,19-78 15,-13 66 21,0 6-25,-1 6-11,5 0-62,3 10-10,7 21-4,1 11 16,1 7-3,-1 4 15,-3-2-27,3-2 12,1-6-13,1-4 0,-3-1 3,-2-4-3,-4-2 1,-5 0-3,-2-7 2,-6-3 0,-1-3-54,0-9-53,-1-4-62,-14-6-125</inkml:trace>
  <inkml:trace contextRef="#ctx0" brushRef="#br0" timeOffset="10389.5298">12954 12787 410,'0'0'26,"0"0"1,0 0-23,0 0-4,100-54 0,-58 45 0,-1 3 0,-2 3-5,-1 1-69,-4 1-53,-3-3-110</inkml:trace>
  <inkml:trace contextRef="#ctx0" brushRef="#br0" timeOffset="10946.3987">13367 12499 230,'0'0'152,"0"0"-152,0 0 0,0 0 0,11 77 33,-5-42-3,-2 0-3,-2-2-13,-1 0 1,-1 0 4,0 3-12,0-1-2,0-2-5,-1-3 2,-2-6-5,1-5 3,2-6-49,0-9-42,0-4-69,0 0-59</inkml:trace>
  <inkml:trace contextRef="#ctx0" brushRef="#br0" timeOffset="11352.6282">13394 12506 82,'0'0'125,"0"0"-37,0 0-39,0 0-14,0 0-5,0 0-30,73-3 24,-43 35 17,-1 6-12,2 3-7,0-4-6,4 0 2,3-6 17,-1-1-22,-2-2-2,-5-3-2,-8-1-7,-5-4-1,-8-4 1,-2-6-2,-4-5 13,-3-3-7,0-2 5,0 0 34,0 0 40,0-16-6,1-7-45,2-12-31,3-6-1,-1-2-2,4-7-2,-2 2-4,-4 1-14,-1 5 2,-2 9 5,0 6-3,-2 6 15,-5 4-37,4 7-39,3-1-113,0 1-150</inkml:trace>
  <inkml:trace contextRef="#ctx0" brushRef="#br0" timeOffset="12008.8446">14124 12380 147,'0'0'110,"0"0"-56,0 0-47,0 0 0,0 0 31,95-2 23,-41 2-24,10 0-4,2-3-2,-4-2-7,-5 2-5,-8 0-19,-4 1 0,-8 2-1,-5 0-4,-10 0-99,-8 0-56,-10 0-50</inkml:trace>
  <inkml:trace contextRef="#ctx0" brushRef="#br0" timeOffset="12284.4848">14383 12409 123,'0'0'75,"0"0"-66,0 0 31,0 0 50,-12 86-19,11-51-24,-3 1 0,4 0-23,0-3-9,-2-3-9,1-1-5,-2-2-1,-2 1 6,1-2-6,-1-2 0,5-4-32,0-7-107,0-7-134</inkml:trace>
  <inkml:trace contextRef="#ctx0" brushRef="#br0" timeOffset="13018.8222">14864 12380 197,'0'0'111,"0"0"-29,0 0-57,0 0-19,0 0-6,0 0 7,-23 119-3,19-70-3,4 0 21,0-3-9,0-6-9,4-4-4,12-4 4,1-3-8,5-6 4,1-2 0,7-7 6,1-8 19,2-6-2,4 0-9,-3-10-3,-1-11 3,-3-5-14,-5-1 4,-5-3 9,-4 0-12,-5-2 10,-5-3 3,-3 1-12,-3-2 15,0 1-17,0 6-10,-9 5-15,0 5-42,1 5-62,1 5-117</inkml:trace>
  <inkml:trace contextRef="#ctx0" brushRef="#br0" timeOffset="13632.3244">15544 12435 191,'0'0'115,"0"0"-5,0 0-23,0 0-42,0 0-45,0 0 0,-18 58 7,14-17 34,1 0-20,1-2-16,2-6-4,0-3 0,0-4 0,0-5-1,0-2 0,3-5-10,0-2-25,0-6-18,-1-3-20,2-3-72,2 0-9,1-6 85</inkml:trace>
  <inkml:trace contextRef="#ctx0" brushRef="#br0" timeOffset="14138.3241">15538 12468 6,'0'0'47,"0"0"10,0 0 5,55-85 17,-37 78-9,-1 6-20,-1 1-7,2 1-24,0 19 13,3 3-10,-3 7-10,-2 1 10,-2 1-11,-4-1-9,-6-2 11,-2-4-13,-2-3 0,0-8 9,0-4-7,0-5 3,0-3-2,0-2-3,0 0 4,4 0 0,5-10 10,6-15 4,5-9-15,2-4 2,3-2-3,-1 0-1,0 10 9,-6 9-1,-5 9 25,-5 8-8,1 4-19,2 0-7,3 12-1,3 10 1,-4 7 0,-1 0 0,-2 2 9,-2 1-4,-1-2-4,-1 0 5,3-3-6,-3-1 0,-1-2 1,-2 0-1,-2-2 0,-1 0-7,2-3-43,-2-2-36,3-7-93,3-7-99</inkml:trace>
  <inkml:trace contextRef="#ctx0" brushRef="#br0" timeOffset="15757.6474">17505 12310 68,'0'0'106,"0"0"26,0 0-22,0 0-8,0 0-25,0 0-50,-8-8-27,10 8-22,17 0 22,6 0 22,6 0-1,4 2-7,-1-1-14,2 1 3,3-1-1,2-1-2,-2 0-16,-3 0-63,-6 0-54,-9 0-52,-9 0-48</inkml:trace>
  <inkml:trace contextRef="#ctx0" brushRef="#br0" timeOffset="16023.2612">17762 12304 95,'0'0'113,"0"0"-46,0 0-47,0 0 40,0 0 55,0 0-45,-16 105-25,13-72-20,3 0-13,0-1 3,0 0-14,0-2-1,0 0 0,-4-3-7,-1 0-57,-1-1-69,-4-6-54,-1-2 88</inkml:trace>
  <inkml:trace contextRef="#ctx0" brushRef="#br0" timeOffset="16195.1258">17557 12764 255,'0'0'0,"0"0"0,0 0 49,0 0 48,111 2-42,-70-2-12,-1-2-23,-1-2-8,-5 1-8,-3 2-4,1-1-46,-4 0-68</inkml:trace>
  <inkml:trace contextRef="#ctx0" brushRef="#br0" timeOffset="16867.2485">18261 12290 187,'0'0'118,"0"0"-32,0 0-63,0 0-20,0 0 12,0 0 28,-30 111-7,27-73 0,2-2-8,1 1-6,0-3-20,0-1 7,0-3-9,0-4-55,0-2-78,0-6-82</inkml:trace>
  <inkml:trace contextRef="#ctx0" brushRef="#br0" timeOffset="17330.0973">18259 12310 172,'0'0'99,"0"0"45,0 0-52,0 0-41,0 0-32,0 0-19,33-6-11,-18 39 11,2 6 33,-2 0-11,4 0-19,3-2 3,3-3-1,5-6-2,2-2-3,2-3 0,2-5 4,-3-1 0,0-6-4,-5 2 0,-4-6 12,-9-4-12,-4 0 0,-3-3 1,-3 0-1,1 0 31,-2-10 0,-1-7-14,0-5 1,-3-7-14,0-3 1,0-5-1,-4-2 0,-4 0 7,1-2-10,-1 5-1,1 2 0,1 8 0,0 6 0,1 3-27,4 6-17,1 6-19,0 0-119,3 2-205</inkml:trace>
  <inkml:trace contextRef="#ctx0" brushRef="#br0" timeOffset="17736.328">18919 12254 305,'0'0'145,"0"0"-119,0 0 13,0 0-2,0 0-21,0 0 10,122-11-3,-76 6-6,-1 0 8,-2-1-13,-1 3-5,-3 0-7,-3 2 0,-5-1-4,-4 2-49,-5 0-34,-5 0-77,-10 0-88</inkml:trace>
  <inkml:trace contextRef="#ctx0" brushRef="#br0" timeOffset="18017.5628">19134 12278 111,'0'0'70,"0"0"-33,0 0 38,-17 77-6,14-49-18,-2 1 5,3-2-25,1 1-9,1 0-4,0 1-6,-2 0-12,-1 2 1,-2-1 6,1-3-7,-1-1-24,2-4-50,3-5-88,0-6-96</inkml:trace>
  <inkml:trace contextRef="#ctx0" brushRef="#br0" timeOffset="18637.4374">19590 12281 119,'0'0'155,"0"0"-14,0 0-123,0 0-16,0 0-2,0 0 38,0 95 3,0-59-10,0-1 1,0-2-2,0-3-15,0-1-10,-1-2-5,-1-2 2,-1-1-6,0-2-52,-1-5-81,-2-3-84</inkml:trace>
  <inkml:trace contextRef="#ctx0" brushRef="#br0" timeOffset="18903.0443">19658 12228 79,'0'0'60,"0"0"24,0 0-46,111-68 6,-76 55-13,-4 3-9,-1 3 35,-3 3-25,-4 4-17,0 0-15,1 0 0,-2 3-3,-1 9-1,-6 2-60,-6 4-28,-6-2-76,-3 1 37</inkml:trace>
  <inkml:trace contextRef="#ctx0" brushRef="#br0" timeOffset="19121.7843">19629 12450 12,'0'0'39,"0"0"60,0 0 1,0 0-32,115 3-10,-81-3-31,-1 0-14,-4 0-13,-9 0-2,-8 7-49,-7 7-109,-5 1-43</inkml:trace>
  <inkml:trace contextRef="#ctx0" brushRef="#br0" timeOffset="19340.5214">19654 12712 174,'0'0'12,"0"0"-10,0 0 109,0 0-10,0 0-13,115 1-31,-76-1-21,4-1-23,-1-3-13,0 4 0,-1 0-72,-3 0-7,-2 0-71,-8 0-143</inkml:trace>
  <inkml:trace contextRef="#ctx0" brushRef="#br0" timeOffset="20147.8821">20304 12238 172,'0'0'153,"0"0"-152,0 0 24,-5 90 79,-3-52-35,2 1-13,-2-2-11,3-1-25,2-1-20,0-3 12,2-2-12,1-3-4,0-4 1,0-4-41,0-2-28,0-6-61,4-1-101</inkml:trace>
  <inkml:trace contextRef="#ctx0" brushRef="#br0" timeOffset="20647.8582">20320 12165 120,'0'0'99,"0"0"0,48-82-30,-26 62-10,0 6-13,-2 7 1,2 4-20,-3 3-5,1 8-22,1 17 4,-5 11-1,-5 6-2,-11 4 5,0-1-5,-23-2 13,-8-4-2,-6-4-12,-1-6-1,4-7-6,2-7-11,6-6 3,6-6-7,8-3 11,8 0 11,2 0 0,2 0 3,0 0-1,0 0 18,11 0-20,11 0 0,8 2 0,3 10 14,3 3-5,1 1 2,2 4 0,-1 0-5,-3 2-6,-4 4 5,-7-2-5,-4 2-33,-10-2-45,-1-5-20,-2-1-37,0-4 38,-1-5-48</inkml:trace>
  <inkml:trace contextRef="#ctx0" brushRef="#br0" timeOffset="21319.6968">20960 12196 255,'0'0'114,"0"0"-114,0 0 0,0 0 31,-17 102 54,13-64-46,1-2-15,3 0 2,0-3-14,0-3-3,0-2-8,-2 0-1,1-3 5,-2-1-5,-4-4-83,2-7-98,2-3-132</inkml:trace>
  <inkml:trace contextRef="#ctx0" brushRef="#br0" timeOffset="21569.6881">21006 12116 205,'0'0'40,"0"0"-8,0 0 3,103-83 4,-67 71 6,-5 3 0,0 4-33,-1 4-12,-6 1 5,-1 0-5,-3 3-5,-1 7 4,-3 4-29,-3 1-56,-6-1-63</inkml:trace>
  <inkml:trace contextRef="#ctx0" brushRef="#br0" timeOffset="21814.5726">20994 12357 93,'0'0'45,"0"0"-34,0 0 57,0 0 48,0 0-25,106 4-34,-76-4-17,1 0-36,-2 0-3,0 0-1,0 0-51,-1 0-104,-3 1-162</inkml:trace>
  <inkml:trace contextRef="#ctx0" brushRef="#br0" timeOffset="22203.644">21615 12228 199,'0'0'23,"0"0"34,0 0 8,0 0-5,0 0-57,0 0 9,-24 64 65,18-25 4,0 2-33,1-2-10,1-3-21,3-3-12,1-3-2,0-1-3,0-4 1,0-2-3,0-4-8,0-3-59,0-3-56,0-5-72</inkml:trace>
  <inkml:trace contextRef="#ctx0" brushRef="#br0" timeOffset="22469.2539">21654 12114 63,'0'0'22,"0"0"12,0 0 39,0 0-14,101-86-6,-72 77-26,0 5 4,3 1-5,-1 3-14,-3 0-6,-4 0-6,-2 4-3,-3 8-17,-6 2-63,-6 1-26,-7 3-32</inkml:trace>
  <inkml:trace contextRef="#ctx0" brushRef="#br0" timeOffset="22703.6168">21591 12330 17,'0'0'13,"0"0"12,0 0 25,0 0 36,0 0 16,0 0-21,80 31-28,-50-30 5,3-1-32,0 2-24,0 0 4,-2 2-6,-3 4-38,-5 1-97,-13 1-51</inkml:trace>
  <inkml:trace contextRef="#ctx0" brushRef="#br0" timeOffset="22937.9766">21599 12632 19,'0'0'13,"0"0"52,0 0 22,0 0-14,86 5-10,-55-5 14,2 0-19,2 0-31,-3 0-1,1 0-23,-3 0-3,-3 0-5,-3 0-68,-5 0-1,-2 0-148</inkml:trace>
  <inkml:trace contextRef="#ctx0" brushRef="#br0" timeOffset="24719.034">22401 12158 148,'0'0'90,"0"0"-21,0 0 11,0 0 28,0 0-17,0 0-60,2-9-31,-2 31-29,0 10 29,-5 7 34,-2 2-13,-2-2-5,0-2-11,1-2-4,1-1 6,1-5-7,0-1 0,-1-3 0,4-2-5,-2-3-60,5-4-88,0-6-65</inkml:trace>
  <inkml:trace contextRef="#ctx0" brushRef="#br0" timeOffset="25225.5239">22380 12140 60,'0'0'94,"0"0"-30,50-106 6,-30 81 8,1 2-12,0 5-9,1 4-15,1 6-13,0 1-21,2 7-6,-1 0 13,-4 10-13,-3 16-2,-5 9 1,-11 7 0,-1 4 0,-10-3 1,-16-2 14,-4-3 4,-5-8-20,2-6-12,2-3 5,1-6-17,4-5 4,5-4-13,7-4-5,6-2-9,7 0 34,1 0 11,0 0-8,0 0 3,0 0 5,9 0 2,8 0 0,6 0 7,3 10-4,4 4 8,3 3 0,2-1-6,-1 4 8,-3-1-11,-1 1-1,-5-1-2,-3 1 1,-5 0-33,0 1-125,2-5-90</inkml:trace>
  <inkml:trace contextRef="#ctx0" brushRef="#br0" timeOffset="25553.6341">22965 12155 327,'0'0'0,"0"0"76,0 0-33,0 0-10,0 0-16,0 0-7,0 28 24,3 9 26,-3 2-36,0 1 0,0-2-1,0-3-19,0-2 2,3-5-5,-2 1 2,2-5-3,2-1-6,-2-7-24,2-2-74,2-8-45,-3-6-88</inkml:trace>
  <inkml:trace contextRef="#ctx0" brushRef="#br0" timeOffset="25819.2438">23025 12105 325,'0'0'37,"0"0"4,0 0-37,0 0 2,76-89 0,-36 78 1,5 1 8,-3 4-10,-5 3-2,-6 3-3,-4 0 0,-5 0-2,-4 8-29,-6 5-55,-9 4-38,-3-2-41</inkml:trace>
  <inkml:trace contextRef="#ctx0" brushRef="#br0" timeOffset="26022.3568">23011 12312 150,'0'0'11,"0"0"13,0 0-20,0 0 108,0 0-5,90 10-41,-56-10-22,2 0-41,-2 0 4,-5 0-7,-5 1-26,-10 6-79,-8 0-84</inkml:trace>
  <inkml:trace contextRef="#ctx0" brushRef="#br0" timeOffset="26225.4753">22960 12572 54,'0'0'31,"0"0"15,0 0 14,0 0 55,100 16-32,-56-16-39,3 0-23,0 0-10,0 0-8,-3 0-3,-1 0-9,-4 0-43,-5 0-175</inkml:trace>
  <inkml:trace contextRef="#ctx0" brushRef="#br0" timeOffset="26922.4689">23744 12036 257,'0'0'105,"0"0"-95,0 0-10,0 0 0,0 83 30,0-47 37,0 1-15,0 3-5,0-6-27,0-1-5,0-2 2,0-4-15,-2-2 1,1-2-3,-1-4-3,2-5-57,-1-2-50,1-8-74</inkml:trace>
  <inkml:trace contextRef="#ctx0" brushRef="#br0" timeOffset="27391.1865">23790 12044 76,'0'0'68,"0"0"-5,0 0 15,0 0 0,0 0-39,0 0-37,84-13 14,-71 45 18,-3 6 8,0 4 10,-2 0-20,1 0-4,2-3-20,4-1-8,0-5 4,4-1-4,5-1 1,0-2 5,3-2-1,-4-5 23,-5-5-28,-4-6 2,-7-5 2,-2-4-4,1-2 0,-5 0 15,4 0 6,1 0 38,1-16-20,3-5-33,-1-6 2,1-6-6,-1-5-2,1-3 0,-3-1 4,-2-1-6,-4 2 2,-1 0-8,0 4 2,0 2-10,0 4-17,0 5-18,0 8-52,0 4-72,0 5-171</inkml:trace>
  <inkml:trace contextRef="#ctx0" brushRef="#br0" timeOffset="27797.418">24857 12129 111,'0'0'82,"0"0"-4,0 0 2,-30-78-48,2 68 4,-8 5-20,-2 5 1,-2 0-15,-4 16-2,0 15 0,1 8 11,3 9 7,5 0-1,8 2 9,7-5-11,11-3-11,7-4 4,2-5-3,12-5-10,18-2 10,4-2-5,5-7 2,1-4 4,-1-4-6,1-4 0,-2-4-38,-3-1-102,-2 0-116</inkml:trace>
  <inkml:trace contextRef="#ctx0" brushRef="#br0" timeOffset="28135.5462">25157 12098 351,'0'0'40,"0"0"-27,0 0-13,0 0-8,0 0 8,0 0 65,-3 116 16,1-77-28,1-2-17,-5-4-12,4-2-14,-1-3-9,0-2 5,0 1-6,0 0-7,-3-1-17,2-2 5,1-5-77,3-8-87,0-7-141</inkml:trace>
  <inkml:trace contextRef="#ctx0" brushRef="#br0" timeOffset="28401.1581">25210 11979 256,'0'0'0,"0"0"27,0 0 5,72-79 9,-44 69 37,4 2-24,0 4-35,3 4 5,-2 0-14,-3 0-10,-4 4-1,-3 7-14,-7 1-49,-4 4-3,-8 2-61,-4 4 11,0 1 0</inkml:trace>
  <inkml:trace contextRef="#ctx0" brushRef="#br0" timeOffset="28619.8964">25173 12224 145,'0'0'107,"0"0"-107,0 0 0,0 0 22,0 0 83,0 0-14,73 12-42,-40-9-13,3 0-36,-5 3 1,-3 2-1,-4 2-80,-9 1-77,-4-1-102</inkml:trace>
  <inkml:trace contextRef="#ctx0" brushRef="#br0" timeOffset="28869.8833">25102 12517 104,'0'0'22,"0"0"-22,0 0 0,0 0 5,0 0 52,0 0 28,23 40-21,1-39 16,7 1-39,8-2-8,8 0 5,5 0-28,0 0 2,-6 0-12,-6 0 0,-10 0-36,-7 0-92,-5 0-24,-9 0-83</inkml:trace>
  <inkml:trace contextRef="#ctx0" brushRef="#br0" timeOffset="29958.4726">25873 12480 57,'0'0'349,"0"0"-235,0 0-64,0 0-25,0 0-25,0 0-26,-5-2-142,2 2-117</inkml:trace>
  <inkml:trace contextRef="#ctx0" brushRef="#br0" timeOffset="62722.306">25973 12450 78,'0'0'96,"0"0"-1,0 0-4,0 0-6,0 0-17,0 0-11,0 0-9,0 0-8,6-12-2,-6 12-25,0 0-10,0 0-3,0 0 0,0 0-5,0 0-14,0 9 15,0 9 4,0 6 4,0 3-4,-5 3-1,-5 2 1,-4-2 10,-3 0-10,-4 1-28,-3 3-45,-5 1-131,-2-4-112</inkml:trace>
  <inkml:trace contextRef="#ctx0" brushRef="#br0" timeOffset="66836.8869">27180 12366 263,'0'0'154,"0"0"-154,0 0-1,0 0 1,0 0 18,0 0 39,0 0-27,10 24 22,-4-20-35,2 2 11,0-1-28,1-2 0,4 0 2,1-2 3,3-1-1,4 0 3,-1 0-7,2-6 10,-2-6-6,1-4-4,-4-4 0,0-1 0,-3-3-4,-1-5 3,-4-2 2,-1-5 3,-2-5-3,-2-5-1,-4-3 4,0-1 0,0-1 12,0 2-10,-12 0 2,2 4 25,-3 6 13,5 6-39,2 10 21,1 8-20,4 6 7,1 8-5,0 1-9,0 0 6,0 0-7,0 0-10,0 24-5,0 13 5,12 15 10,4 8 4,-1 2-4,2-1 4,-2-4-4,1-5 0,2-7 1,1-8 0,4-5-2,-1-6-3,4-5 3,0-6 0,0-6-10,0-4 1,3-5 10,1 0-4,2-11-5,0-9-6,-4-1 5,-4-4 4,-4 0 6,-4 0 0,-7 2 1,-2 2 0,-4 3 2,-1 6-3,-2 3 0,0 8 23,0-1-3,0 2-20,0 0-1,0 9-17,-5 15 18,-2 6 0,2 5 2,4-4-2,1-2 0,0-3-2,4-5-1,10-3-7,2-6 7,1-3 0,2-3 3,0-6-7,4 0 7,1-8-1,1-10-18,-3-7-26,-10-2-9,-7-2-1,-5-3 40,-15 4 15,-15 3 7,-3 2 32,2 5 17,4 3-11,8 4-1,8 4-13,8 4 5,3 1-7,0 2-29,5-3-17,18 0 17,15-1 2,10-4 3,5-1-5,6 0-2,-4-2-9,-6-1-45,-3 3-26,-8 2-91,-13 2-157</inkml:trace>
  <inkml:trace contextRef="#ctx0" brushRef="#br0" timeOffset="67227.4911">27020 12199 257,'0'0'124,"0"0"-69,88-49 29,-37 28 3,8-1-36,4-1-15,-2 4-23,-4-1-9,-3 6-4,-2 4-5,2 7-22,-5 3-69,-3 0-85,-7 0-37</inkml:trace>
  <inkml:trace contextRef="#ctx0" brushRef="#br0" timeOffset="69608.7059">7525 14522 156,'0'0'70,"0"0"9,0 0-18,0 0 6,0 0-18,0 0 4,0 0-43,-75-43 6,68 43 2,-6 0-11,-1 0-7,-4 10 0,-3 7 1,-1 4-1,-2 3 0,2 2 1,2 2-1,1 5-3,5 6-2,4 4 5,4 3-1,3 1 1,3-5 0,0-4 4,6-8-4,12-8-6,0-2 5,7-6-10,-1-6 11,1 0 0,-1-6-12,0-2-160,-3 0-164</inkml:trace>
  <inkml:trace contextRef="#ctx0" brushRef="#br0" timeOffset="71103.5199">7513 15049 51,'0'0'159,"0"0"-139,0 0-7,0 0 52,0 0 30,0 0-29,55-4-19,-41-5-10,2-2-18,4-5-4,2-2-8,5-5-6,1-3-1,0-2 0,-1-5-13,0-2-3,-6-4-26,-5-4-24,-4-3 23,-7 0 18,-5-1-25,0 1 44,-2 3 6,-10 3 6,-1 2 5,1 3 14,3 3 14,0 4-21,3 4 1,2 6 14,1 6-18,0 6 16,3 4-1,-2 2-11,2 0-19,0 2-11,0 19 2,0 12 9,5 12 58,2 11-12,-1 5-22,4 1 18,-2-5-30,0-7-8,2-9 5,-1-10-9,-2-5 0,1-6 7,-1-4-6,-1-1-1,-3-3 0,2-1 0,-2-5 1,-2-3-1,1-3-27,1 0-3,1-11 13,6-11 11,3-7-15,1-1-3,0 4 16,-5 5 7,0 3 1,0 4 9,-2 3-5,5 1-2,0 5-2,2 3-7,2 2 7,3 0-14,4 7 7,2 6 7,0-1 3,1 0-2,-1-2-1,-2 0-3,-1 0 3,-1-4 0,-5 0 0,2-2 2,-3-2 1,0 0-3,-2-2 5,4 0 3,1-2 7,1-15-10,3-7-3,-2-3-2,-1-3-1,-7-2-20,-6 5 15,-6 5 6,0 4 9,-9 9 5,-6 7 20,-4 2 4,-5 15-34,1 15-1,3 9-3,2-1 1,15-2-1,3-6 0,3-4-10,22-8 8,7-3-55,6-8 6,4-5-35,1-2-145</inkml:trace>
  <inkml:trace contextRef="#ctx0" brushRef="#br0" timeOffset="72363.4814">8896 14658 244,'0'0'126,"0"0"-48,0 0 48,0 0-47,0 0-36,0 0-24,-39-35-9,27 35 6,-1 0-16,-5 0 4,0 12-8,-1 9 10,1 5-5,4 3-1,4 2 0,7-1 0,3-2-3,0-3 3,4-5-4,13-4-8,4-4 10,4-4 0,2-7 1,0-1 2,8 0 0,1-9 10,5-10-11,3-6 0,1-1-1,-3-5-13,-5-2-1,-4-3 5,-10-6 5,-7-5-2,-7-1-11,-8-3 18,-1 1-2,0 2 4,-16 0 1,-5 3 14,-3 3 4,3 3 8,0 7-17,7 11-4,3 10 18,5 7-17,4 4 7,2 11-16,0 21-8,0 18 6,0 12 4,8 3-1,3 1 17,3-6-12,-2-4-3,3-6-2,-4-11 0,-1-7 0,2-4-1,-1-6 0,-2-5-1,-2-5 1,-3-4 0,1-6 5,-5 0-5,3-2-4,-2 0-1,4-7 5,1-16 2,3-9-2,1-8 0,2-2 0,3 1-3,-1 3 2,-3 8 1,-2 8 0,-3 5-4,-1 6 4,-1 7 0,-4 2 0,0 2-6,3 0-20,-3 0-39,0 16 17,0 3 48,0 2 0,0 0 0,0-3 5,-3-4-4,-1-3-1,4 0 0,0 0 0,0-2-1,0 0-4,16-1 5,5-1 15,3-3-2,6-1 1,1 1-10,-1-4-1,-2 3-1,-2-2-2,-4 2 0,3 0-32,-2 0-73,5-2-101,-2-1-43</inkml:trace>
  <inkml:trace contextRef="#ctx0" brushRef="#br0" timeOffset="73379.0552">10879 14254 242,'0'0'94,"0"0"-17,0 0 9,-47-78 12,27 65-56,-4 4-14,4 4-6,-2 4-17,0 1 15,2 1-20,-2 17-5,-2 3 2,3 6 3,2 7 4,-2 5-4,6 7 0,0 8 0,6 8 0,6 5 0,3-3-1,0-4-1,3-10 2,17-11 0,5-9-13,5-7 8,3-8-7,1-5 12,6-8 2,-3-2 5,2-3-7,-1-17 2,-1-3-2,-8-7-8,-9 4-35,-10-2 24,-10 3 19,0 2 7,-11 2-2,-6 3-3,1 2 8,2 4 15,4 6-11,5 1 8,2 4 2,3-1-11,0 2-13,3 0-4,17 0-1,6 0 4,4 9 1,-1 9-1,-5 2-3,-5 2 8,-1 1-3,-5-4-1,-4-1-1,0 0 1,-3-1 2,-1 1-1,1-1-2,1-2 0,2-2-17,-3-2-66,6-7-86,-2-4-127</inkml:trace>
  <inkml:trace contextRef="#ctx0" brushRef="#br0" timeOffset="74030.1686">11362 14226 168,'0'0'152,"0"0"0,0 0-13,0 0-29,0 0-66,0 0-44,-10 4-7,8 34 7,-2 14 7,1 5 0,1 3-1,1-1 2,1-5-2,0-6-6,0-6 4,0-8-4,0-3 0,1-6 0,8-5-1,3-5 0,5-6-8,5-5 9,6-4 6,5 0-5,2-9 4,-1-7-5,4-1-3,-5 2-30,-3 5-49,-3 2-109,-6 2-167</inkml:trace>
  <inkml:trace contextRef="#ctx0" brushRef="#br0" timeOffset="74561.3971">12072 14249 228,'0'0'95,"0"0"-2,0 0 30,0 0-33,-80-63-56,60 63-5,-2 4-17,-3 21-12,1 10 8,6 7-5,3 7-2,8 3 7,5 0-5,2 0 12,2-7-15,15-8-2,6-7 2,5-8-10,7-7 10,2-8 7,0-7-6,3 0 3,3-12 4,-4-12-2,-1-9 5,-8-6-9,-10-2 1,-11-4 3,-9 3-6,0 2 9,-22 1-9,-8 4 2,-7 4 0,-2 9-2,0 7-14,2 9-26,7 6-44,6 0-111,3 0-157</inkml:trace>
  <inkml:trace contextRef="#ctx0" brushRef="#br0" timeOffset="75212.0039">12502 14188 263,'0'0'150,"0"0"-57,0 0-64,0 0-17,0 0 1,0 91 37,0-46 17,0 1-22,0-3-26,0-1-7,2-4-8,-1-2 0,1-4-2,1-1-2,1-4-2,2-6-21,0-3-46,0-7-53,0-8-97,0-3-89</inkml:trace>
  <inkml:trace contextRef="#ctx0" brushRef="#br0" timeOffset="75758.8501">12511 14214 237,'0'0'83,"0"0"-11,-3-110-3,5 74-19,12 4-10,4 8-5,3 8 11,-2 7-8,0 9-7,1 0-22,-3 22-9,5 16 0,-6 9 2,-5 2 2,-8 2-4,-3-1-6,0-6-3,-18-4-3,-3-5-4,-1-7 12,-3-3 4,3-10-4,5-6 6,5-6-2,1-3 11,7 0-11,4-9-5,0-6 4,6 0-1,19 1 1,5 5-3,3 3 3,1 6-1,1 0 4,-4 9 9,-1 11-9,-5 0 6,-6 6-6,-7 1-2,-7 3 0,-5 3 7,0 1-4,-2-1 12,-8-6-6,-2-2-8,-1-7 6,-1-4-5,1-7-1,-2-3 5,-3-4-6,-2 0-2,1-8-26,1-7-32,8-3-81,4 0-60,6 0-67</inkml:trace>
  <inkml:trace contextRef="#ctx0" brushRef="#br0" timeOffset="76165.0784">13124 14042 344,'0'0'93,"0"0"40,0 0-23,0 0-51,0 0-18,0 0-41,-30 12-12,30 35 11,0 12 2,0 4-1,0-1 3,0-5-2,-3-8 3,0 1-4,-3-2 0,-4-5 4,0-3-4,2-8-1,5-11-13,3-9-41,0-8-55,0-4-89,9-7-39</inkml:trace>
  <inkml:trace contextRef="#ctx0" brushRef="#br0" timeOffset="76446.3134">13159 14071 60,'0'0'74,"0"0"104,0 0-34,0 0 13,0 0-63,0 0-86,6-74-8,11 92-13,6 17 13,3 11 15,-1 9 6,-5 2-3,-3-3 1,-8-4-7,-2-6-5,1-5 1,-3-7-8,1-1 6,4-6-6,-4-4 0,2-1-2,0-6-43,-2-7-49,-2-7-70,-4 0-277</inkml:trace>
  <inkml:trace contextRef="#ctx0" brushRef="#br0" timeOffset="76602.5555">13181 14501 362,'0'0'72,"0"0"-50,0 0-19,0 0 3,0 0-3,86-82-2,-51 69-2,-2 3-43,-4 5-129,-5 4-21</inkml:trace>
  <inkml:trace contextRef="#ctx0" brushRef="#br0" timeOffset="77206.2997">13682 14027 204,'0'0'184,"0"0"-30,0 0-23,0 0-55,0 0-76,0 0 3,-7 47-3,-4 3 5,-1 5 14,2 2-16,-1 1-2,1-6 5,3-3-5,2-6 0,5-6-1,0-6-8,0-7 8,15-4-9,3-5 3,3-6 5,1-6 2,8-3 1,5 0 3,4-6-1,0-5 1,0-1-5,-3 2-2,-2 1-28,-3 1-89,-6 2-148</inkml:trace>
  <inkml:trace contextRef="#ctx0" brushRef="#br0" timeOffset="77878.139">15158 14009 45,'0'0'114,"0"0"16,0 0-18,0 0 21,0 0-7,0 0-79,-8-31-47,8 49-6,0 12 6,0 12 20,0 9-5,0 3 1,2 2-10,-2-2-3,0-4 4,0-3-4,0-5-5,0-3 2,4-3-50,1-6-61,1-4-51,2-11-54</inkml:trace>
  <inkml:trace contextRef="#ctx0" brushRef="#br0" timeOffset="78221.8728">15141 14023 159,'0'0'34,"0"-87"25,8 52 9,2 8 35,2 7-24,-3 8 15,3 5-30,6 4-40,0 3-24,4 0 3,4 19-5,-6 6 2,-2 4-3,-1 6 2,-8 1 1,-6 3 0,-3 0-1,0 2 1,-15-2-6,-6-1-31,-3-6-26,-1-4-57,2-6 24,1-4-50,6-5-12</inkml:trace>
  <inkml:trace contextRef="#ctx0" brushRef="#br0" timeOffset="78575.626">15638 14038 320,'0'0'89,"0"0"-11,0 0-4,0 0-27,0 0-47,0 0-18,-9 53 18,9-10 13,4 6-12,-1-3 8,0-3-4,1-2-5,-1-5 0,0-4-22,0-8-75,3-3-32,1-6-10,0-9-48</inkml:trace>
  <inkml:trace contextRef="#ctx0" brushRef="#br0" timeOffset="79031.7928">15564 14008 195,'0'0'8,"-9"-80"37,9 44-35,22 4 47,6 4 2,8 2-10,3 6-12,1 7 19,0 8-6,-5 5-22,-10 5-13,-8 21-15,-11 10 8,-6 9-3,-8 6-5,-22 5-28,-4-4-130,-2-3 8,3-10 1,5-11 57,4-10 69,7-7 23,3-7 14,3-2 93,7-2 17,2 0-17,2 0-12,0 0-75,6 0-18,14 1-2,10 2 28,4 3 26,-2 2-3,1 2 3,-3 5-37,-4 3-9,-1 5 3,0 1-10,1 3-2,-3 4-11,0-2-48,-2 5-51,0-1 60,-5-2-34,-1-3-103</inkml:trace>
  <inkml:trace contextRef="#ctx0" brushRef="#br0" timeOffset="79516.1436">16304 13991 370,'0'0'6,"0"0"-3,0 0 7,0 0 35,0 0-5,-91-39-13,74 51-12,-2 18-4,1 14-10,0 12 2,7 4 6,8 1-4,3-2-1,0-9-4,14-8 3,5-9-9,6-10 1,3-10 5,2-5 15,-2-8 17,0 0 3,-1-8 12,0-16-31,-2-4 2,-7-10-14,-3-3 7,-11-1-4,-4-5 11,0-1 0,-12 3-13,-8 1-5,-4 7-3,-1 8-66,-1 7-41,-1 8-15,2 5-155</inkml:trace>
  <inkml:trace contextRef="#ctx0" brushRef="#br0" timeOffset="80132.5074">16817 13937 217,'0'0'83,"0"0"52,0 0-31,0 0-18,0 0-86,0 0 18,-39 25-19,39 22 2,0 11 26,0 5 6,0-2-21,0-3 5,0-7-17,0-10 2,4-7-2,5-4 0,3-8-25,-1-4-19,-1-4-33,3-9-59,-2-5-66,0 0-44</inkml:trace>
  <inkml:trace contextRef="#ctx0" brushRef="#br0" timeOffset="80444.9917">16848 13940 80,'0'0'120,"0"0"-47,24-96-27,0 75 13,-2 4-1,2 8 5,4 6-9,-1 3-22,-2 2-23,-2 17 8,-5 7-14,-6 5 3,-8 5-2,-4 2-1,0-1 11,-16 3-10,-9 0-1,-5-2-1,-5-4 1,1-4-3,3-7-17,4-3-24,6-6-79,9-3-42,4-6-88</inkml:trace>
  <inkml:trace contextRef="#ctx0" brushRef="#br0" timeOffset="80804.3524">17386 13926 420,'0'0'0,"0"0"0,0 0 26,0 0 59,0 0-42,0 0-22,-11 21-20,9 22 31,2 8 5,-1 2-22,1 1 4,0-5-14,0-3-5,0-6 5,0-3-5,0-6-14,4-2 3,1-10-79,5-7 5,-2-9-71,-1-3-147</inkml:trace>
  <inkml:trace contextRef="#ctx0" brushRef="#br0" timeOffset="81023.0875">17392 13899 356,'0'0'14,"0"0"56,0 0-54,39-95-3,-7 75 20,2 3-9,2 5 3,-5 6-19,-4 6-8,-6 0 0,-6 0-5,-2 15-37,-7 5-81,-6 0-81</inkml:trace>
  <inkml:trace contextRef="#ctx0" brushRef="#br0" timeOffset="81241.8277">17408 14088 149,'0'0'95,"0"0"-75,0 0 21,0 0-4,0 0 49,0 0 1,68-10-12,-39 7-35,-4 2-19,-4 1-14,-3 0-7,-2 4-40,-4 10-92,-5 4-60,-7 3-77</inkml:trace>
  <inkml:trace contextRef="#ctx0" brushRef="#br0" timeOffset="81454.9619">17394 14475 30,'0'0'79,"0"0"26,0 0 2,102-11-38,-70 1-17,0 0-22,-4 4-4,-3 2-26,-2-1 0,-1 2-4,2-1-81,-2-1-102</inkml:trace>
  <inkml:trace contextRef="#ctx0" brushRef="#br0" timeOffset="83089.8968">17992 13874 159,'0'0'78,"0"0"63,0 0-27,0 0-6,0 0-12,0 0-59,-4-18-37,4 36-6,0 15 6,0 12 17,0 6-13,0 6 3,0 0-7,0-4 2,0-5 1,1-7-3,2-3-16,2-5-36,-3-1-51,2-6-82,-3-6-51</inkml:trace>
  <inkml:trace contextRef="#ctx0" brushRef="#br0" timeOffset="83621.1202">17982 13850 105,'0'0'32,"0"0"47,14-77 10,2 57-20,2 4 5,6 2-19,2 5 0,1 6-20,0 3-15,-3 0-20,-6 17-2,-2 8 1,-8 10 1,-8 4 3,0 3 9,-9 2-12,-17-2-5,-3-3-30,-4-2-6,-3-8-24,3-4 10,5-11 12,5-6 30,9-8 13,6 0-4,7-3 4,1-6 0,0 0 10,4 1-5,11 7 18,5 1 10,6 0-3,6 12 10,5 6 2,-2 2-12,0 2-5,-2 1-11,-3 2-5,-1 0-9,-3 0 0,-4 0 0,-2 0-7,-7-1-48,-3-3-8,1-1-40,-2-7-20,1-4-109</inkml:trace>
  <inkml:trace contextRef="#ctx0" brushRef="#br0" timeOffset="83980.4752">18503 13804 187,'0'0'121,"0"0"-71,0 0-20,0 0 35,79-51-11,-35 38 7,4-1-12,0 2-15,-3 2-14,-4 2-20,-5 3 0,-4 4 0,-7 1-4,-5 0-60,-6 0-37,-6 0-77,-7 3-120</inkml:trace>
  <inkml:trace contextRef="#ctx0" brushRef="#br0" timeOffset="84246.0866">18743 13734 203,'0'0'11,"0"0"41,0 0 84,-12 99-47,6-60-46,1 2-15,2-3 24,3-1-30,0-1-12,0 0 4,0 2-11,0-2-3,0 3 0,2-1-36,4-6 9,0-3 23,4-7-81,-1-7-75,2-6-66</inkml:trace>
  <inkml:trace contextRef="#ctx0" brushRef="#br0" timeOffset="84677.9626">19460 13702 19,'0'0'76,"0"0"46,0 0 14,0 0-26,0 0-49,0 0-53,-49 38-5,20-2 9,-3 5 15,1 2 20,0 1-25,4-2-17,5-3 5,6 2-10,0 1 0,-2 0-1,1-3-7,0-4-19,3-8-10,2-8-16,5-6-50,4-7-55,1-6-82</inkml:trace>
  <inkml:trace contextRef="#ctx0" brushRef="#br0" timeOffset="84974.8263">19071 13642 539,'0'0'96,"0"0"-16,0 0-62,0 0-17,0 0-2,0 0-14,0 26 15,15 4 4,0 3-3,1 1 0,-2 0-1,0-3 3,3-1-7,1-1-2,-3-2-67,0 1-75,-2-3-59,-4-4 78</inkml:trace>
  <inkml:trace contextRef="#ctx0" brushRef="#br0" timeOffset="89521.1513">20872 14047 311,'0'0'36,"0"0"-30,0 0-1,0 0 2,0 0-6,0 0 23,0 0-10,16 13-2,-11-11-2,2 1-8,1-3 0,2 0 2,5 0-1,2 0-3,3-5 12,1-6-12,-3-5 0,1 0-9,-5-2 9,-2 2-4,-5 3 1,-4 0 3,-1 0-1,-2 5 3,0-2-2,0 3 0,0 1 2,0 1 1,-5 2 3,2 2 5,0 1 19,2 0 16,-2 0-40,-3 15-4,3 10-2,0 7 4,1 0-2,2 4-1,0-5 3,0 0-4,11-6-3,2-5 2,2-5-11,5-3 3,-1-4-56,-1-7-41,0-1-75</inkml:trace>
  <inkml:trace contextRef="#ctx0" brushRef="#br0" timeOffset="89724.2654">21015 13815 513,'0'0'47,"0"0"-35,0 0-12,0 0-27,0 0-95,0 0-103,9 2 100</inkml:trace>
  <inkml:trace contextRef="#ctx0" brushRef="#br0" timeOffset="90239.868">21436 14063 229,'0'0'185,"0"0"-138,0 0 10,0 0 18,0 0-52,0 0-23,21 0 0,-6 0 26,7-3 7,2-7-11,0 1-13,1-3-6,0-2 5,1-1-6,-4 0-2,-2-3 7,-1 0-6,-4-2 3,-3 1-4,-8 1-9,-4-2 1,0 1 0,-14 1-3,-9 1 6,-4 6 10,-3 7-4,-3 4-1,-1 0 1,0 14-1,2 8-4,7 6 4,6 6 0,7-1 2,9 2 7,3-1-9,0-4-5,18-3 0,9-6-3,6-6 4,1-4 4,2-6 3,1-4-3,2-1-10,1 0-69,3-14-22,-4 0-168</inkml:trace>
  <inkml:trace contextRef="#ctx0" brushRef="#br0" timeOffset="90458.6013">21391 14330 29,'0'0'66,"0"0"-45,0 0 41,0 0-49,0 0-13,0 0-62,87-17-28</inkml:trace>
  <inkml:trace contextRef="#ctx0" brushRef="#br0" timeOffset="90692.9651">22021 14142 87,'0'0'714,"0"0"-678,0 0-36,0 0 16,0 0-14,0 0-2,4-8-4,-4 8-19,2 0-57,-2 0-86,0 4-19,0 4-68</inkml:trace>
  <inkml:trace contextRef="#ctx0" brushRef="#br0" timeOffset="96374.659">9385 15895 130,'0'0'74,"0"0"15,0 0 3,0 0-36,0 0-30,0 0 19,0 0 20,-14 0-34,14 0-11,0 0-13,0 0-7,0 17-11,0 9 8,0 2 0,0 4 3,11-1 0,1-2 0,-1-2 2,4-3-2,-2-6-4,2-5-4,-3-2-4,0-5 9,-2-3-2,2-2 2,2-1 3,-1 0 4,3-8 4,0-9 1,1-4-9,0-3 2,-2-3 4,0 0-4,-2 3 3,-7 1-4,0 6-1,-4 6 6,-2 3-5,0 3 14,0 5 0,0 0 8,0 0-10,0 0-13,1 10-15,5 9 14,6 7 2,3-3 3,3 2-4,0-2 0,-2-4 0,3-2 0,-2-4-5,1-2-1,-2-6 2,2 1 4,3-6-16,1 0 6,2 0 8,0-6-8,-3-9-19,-5-3-18,-5-3-10,-4-3 18,-7 0 20,0 0 19,0 3 5,-15 5-3,0 2 14,-1 3 34,2 7 4,4 0 1,4 2-40,6 1-1,0 1-14,0 0-29,3 0-5,10 0 32,4 0 4,2 0-1,1 0 0,2-5 1,2-3 1,3-4-3,1-1 0,0-5-5,2-5 3,-7-4-5,-1-3-7,-1-6 14,-7-3-1,-1-3 3,-7-2-2,-6 3 2,0 5 1,-2 3 11,-12 4 5,0 7 25,-1 4 8,6 9-31,5 2-2,1 6-6,3 1-13,0 11 0,0 22-23,3 14 23,7 8 12,2 5 1,-3 1 3,0-4-6,3-3-10,-5-8 9,1-6-9,-2-6 2,0-7 0,1-5-2,-2-6 0,-1-7-1,-1-4 3,-1-5-5,-1 0-6,-1 0 1,0 0 8,0-5 11,0-7-2,0-5-9,2-1 0,1 0 1,4-3 1,2-1-4,2-1-2,3 2-11,0 2-6,-1 5 8,-2 7 8,-2 2 1,1 5 0,-1 0-2,6 0 4,3 10 1,0 6 0,0-1 1,2 1 0,0-3 0,2 1 0,2-3 0,-2-4 0,0-2 0,-2-2-4,1-3 3,-3 0 1,1 0 5,-2 0-5,-4 0 0,-2-6 1,-5-1 0,1-4 8,-5-1-5,-2-5-4,0-1 10,0 2-10,-9 0 0,1 8 1,2 3 1,0 3 4,-1 2-6,1 0-3,-3 8 3,3 9 2,3 5-2,3-1 0,0 2-3,0-4 3,14-2-3,2-5-8,2-3 7,4-5-1,2-4 3,1 0 2,-2 0 0,4-3 7,-5-7-7,0 0 2,-4-3 4,2-2-2,-5-3 2,-1-3 6,-1-5 4,-3-5 2,-3-5-11,-1-8-1,-1-5 1,-2-4-7,-3 0 0,0 1 0,0 5 3,-8 3 2,-4 7-5,-2 6 1,1 7 3,3 9-1,4 6 1,3 5 0,2 4-2,1 0-4,0 10-9,0 25 1,3 16 6,13 14 8,-1-1-4,1 3 0,-1-6 3,0-5-3,-1-6 0,2-11 1,1-9-1,-3-9 0,1-7-4,0-6 4,-1-4-10,2-4 10,1 0 2,5 0-1,2-14 5,-2-4-4,2-3 1,1-5-3,4-2 0,2-7 4,0-3-4,-1-1-13,-6 0 5,-4 2-14,-6-1 1,-6 2 10,-5-3 7,-3-1 4,0-2 0,0 0 0,0 3 4,-8 6-4,-1 6 14,-1 11 14,1 3-15,3 7 5,1 5-10,1 1-5,3 3-3,-2 30-13,3 18 13,0 16 0,0 7 6,0-1-4,6-4-1,2-6 1,-3-9 1,1-7 0,-3-9 1,-1-11-4,-1-6 0,1-6 4,-1-9-4,3-3-3,-1-3 2,-1 0 1,2-10 0,4-13 4,-2-3 0,0-2-8,4 5 4,-7 7-4,2 2 0,-1 5 4,2 3-2,4 0 2,3 3-14,3 3-4,-1 0-6,0 5 16,-3 13 5,-3 3 3,-1 1 3,3 1-3,0 0 2,2-5 4,0-4-6,4-3-4,2-5 2,5-2-1,4-4 3,2 0 2,0 0 0,-2-5-4,-4-7 2,-6-3-6,-2-5-2,-5-1-11,-5 0 7,-3 0 2,-3 1 2,0 5 4,-1 5 6,-13 2-2,5 3 0,-4 5-5,-1 0 0,-1 0 2,3 10 3,1 8-4,3 1 3,8 4-4,0-2 4,0-2-2,15-1 2,0-1-1,1-3 2,1-3 5,-1-1-5,-1-4 0,4-3-3,7-3 9,6 0-6,9-6 3,5-11-1,0-1 2,-1 0-2,-11 0-4,-7 3 2,-10 0-3,-10 0 3,-7 0 0,0 1 1,-3-1 9,-12 0-9,-6 0 3,2-2 8,1 1-6,3 1 0,5 2-5,4 2 1,3 3-4,1 4-2,2 2 4,0 1 0,0 1-11,14-2 7,6 0 4,6 2 0,-2 0 1,3 0-1,1 0 0,-1 0-3,-2 10 3,-3 7 0,-6 5-6,-2 3 5,-5 4 1,-4 1 2,-4-1 6,1-2 11,-1-5-7,4-2-5,2-5-7,1-3 0,2-4-5,5-7 0,3-1-9,7 0-4,2-3-26,0-11-115,-6 1-242</inkml:trace>
  <inkml:trace contextRef="#ctx0" brushRef="#br0" timeOffset="97108.9931">10582 15611 124,'0'0'15,"0"0"28,103-24 41,-47 10-7,13-2 8,1-2-21,2 2-4,-11 4-26,-12 5-31,-7 4 5,-11 3-8,-8 0-37,-7 0-161</inkml:trace>
  <inkml:trace contextRef="#ctx0" brushRef="#br0" timeOffset="102478.4211">13396 15861 64,'0'0'118,"0"0"-113,0 0 1,0 0 4,0 0 44,0 0-2,0 0 8,73 0 12,-58 0-12,-3-2-20,1-6-23,-1 1-12,3-4 8,-2-2-13,3-3 0,4-7 6,1-7-6,0-8 1,0-5-2,-2-6 7,-4 0-5,-2-3-1,-3 4 4,-4-1-4,-3 0 2,-3 7-2,0 3 5,0 9 2,0 7 20,-6 5 1,-2 5-27,3 4 17,4 3-13,-1 4 8,1 2-5,1 0-8,-3 3-10,3 28 6,0 19 4,0 24 8,0 12 7,0 7 0,0 1 8,7-2-13,-2-8 14,-2-6-19,-1-6 6,-2-4-2,0-3-4,0-2-2,0-4 4,0-2-5,1-3 3,4-4-4,2-2-1,5-3 2,-2-2-1,2-9-1,-1-10 0,-4-9-6,-1-10 6,-1-5-12,0 0-1,0-14 13,1-14 11,0-7-8,-6-3-3,0 1 3,0 2-6,-7 2 3,-10 1-5,1 0 4,-4-2-4,4 1 0,3 1 3,2 4 2,8 2 1,3 3-1,0 1-7,0 3 7,21 0-9,3 1 9,7 2-1,5-3-6,6 0 5,-2 2-32,-1 1-14,-1 4-20,-6 0-68,-11 3-71,-5 4-79</inkml:trace>
  <inkml:trace contextRef="#ctx0" brushRef="#br0" timeOffset="102931.5244">14236 15272 230,'0'0'81,"0"0"-5,0 0 12,0 0-3,0 0-63,0 0-15,-60 125 11,53-48 18,2 3 15,2-3-22,3-9-19,0-7-6,12-10-3,7-8-1,4-5 0,2-6-1,4-5-21,2-6-12,9-10-109,-1-11-39,1 0-31</inkml:trace>
  <inkml:trace contextRef="#ctx0" brushRef="#br0" timeOffset="103306.5074">14653 15516 440,'0'0'40,"0"0"-15,0 0-19,0 0 30,-70 88 21,55-43 9,6 0-30,3-2-13,4-7-13,2-4-10,0-8-2,17-4-5,7-7-8,3-5 15,4-8 2,1 0 2,0-5 11,-2-14-13,-3-7 2,-9-1 9,-5-2-7,-10-1-3,-3-2 5,-1 0-1,-17 0-1,-4 2-6,1 3 0,-3 4 2,2 2-2,5 6-53,7 1-64,5 4-134</inkml:trace>
  <inkml:trace contextRef="#ctx0" brushRef="#br0" timeOffset="103810.7041">14984 15183 433,'0'0'113,"0"0"-113,0 0 0,0 0 20,0 0 37,74 118-14,-48-69-12,0-2-11,-7-3 8,2-4-11,-6-2-7,0-2 2,-6 2-5,-6 0 0,-3 1-7,0 4 0,-18 1 5,-7-1-5,-5-3-28,0-5 6,-1-3-31,-2-8-30,1-6-72,0-8-141</inkml:trace>
  <inkml:trace contextRef="#ctx0" brushRef="#br0" timeOffset="104310.6792">15714 15507 309,'0'0'140,"0"0"-65,0 0 1,0 0-31,0 0-13,0 0 24,107-8-33,-68-1-8,0 0-13,-1 3 2,-6 3-8,-9 3-15,-6 0-73,-9 3-125,-6 9-146</inkml:trace>
  <inkml:trace contextRef="#ctx0" brushRef="#br0" timeOffset="104513.7924">15805 15670 20,'0'0'12,"0"0"84,0 0-13,0 0-18,0 0 9,91 4-15,-61-4-7,1 0-32,1 0-20,-1 0-1,-3 0-84,-2 0-176</inkml:trace>
  <inkml:trace contextRef="#ctx0" brushRef="#br0" timeOffset="105654.2756">16583 15537 276,'0'0'156,"0"0"-82,0 0-22,0 0-6,0 0-22,0 0-24,-8 14 3,11-11 21,12-2-4,0 1 17,7-2-32,3 0 1,7-2 12,1-12-14,1-2-2,0-5 1,-4-4 0,-4-5-6,-10-6-11,-6-4-1,-5-5 9,-5 0-10,0 1 6,-3 5 10,-10 4 0,1 8 4,-1 5-4,2 5 0,5 7 7,1 3-1,4 4-1,1 3-5,0 0-7,0 11-5,0 19 1,0 14 11,4 16 20,2 12 0,-3 8 7,-1 3-3,-2-5-11,0 0 4,0-2-17,0-4 4,4-3 2,2-8-6,0-5 1,2-7-1,1-7 0,-1-4 0,3-4 0,0-4 0,0-4 0,-2-8 4,0-6-8,-2-6 4,-2-5-8,0-1 6,1 0-12,6-14 14,4-13 24,-2-2-20,-1-6-2,-9 2-2,-4 0-16,0 0 10,-9 1-33,-15 4-2,-5 0 13,-9 4 4,-2 3 16,1 4 7,3 4 1,8 1 11,10 3-9,8 1 16,7 4 22,3-1-22,0-1-18,17-4-1,19-4 1,11-1 10,5-2-10,0 3 0,-7-1-1,-2 0 2,-3-1-2,-1 1-3,2-1-72,-4 0-176,-6 2-143</inkml:trace>
  <inkml:trace contextRef="#ctx0" brushRef="#br0" timeOffset="106263.6168">17466 15040 313,'0'0'126,"0"0"-34,0 0-69,0 0-22,-39 83 43,27-27 21,5 5-20,5 3-13,2-5-18,0-7 6,16-8-20,10-10 2,2-5-3,9-5 1,-2-8 0,1-2-1,-4-5-2,3-7-1,-2-2-47,3 0-52,-2-5-158,-4-13 11</inkml:trace>
  <inkml:trace contextRef="#ctx0" brushRef="#br0" timeOffset="106529.2283">18126 15093 408,'0'0'73,"0"0"-36,0 0-37,0 0 1,0 0 63,0 0-2,36 102-12,-31-64-23,-4-2-9,-1 2-8,0-1 9,-4-2-16,-11-2-3,-2-3 16,-3-3-13,-7-3-3,0-2-44,-3-6-111,-1-7-182</inkml:trace>
  <inkml:trace contextRef="#ctx0" brushRef="#br0" timeOffset="106805.8581">17788 15138 295,'0'0'111,"0"0"17,0 0-94,0 0-34,0 0 0,0 0 13,-12 88 1,9-48-2,2-1-9,-1 2-2,1-2 1,-1-6-2,2-2-97,0-5-124,0-6-58</inkml:trace>
  <inkml:trace contextRef="#ctx0" brushRef="#br0" timeOffset="110732.2264">20554 15146 379,'0'0'51,"0"0"-21,0 0-24,0 0 10,0 0-10,0 0-1,-10-25-5,10 25-97,0 0-157</inkml:trace>
  <inkml:trace contextRef="#ctx0" brushRef="#br0" timeOffset="111758.3289">21668 15594 397,'0'0'98,"0"0"-93,0 0 6,0 0-2,0 0-9,0 0-14,6 3-79,-3-1-65,-1-1-42</inkml:trace>
  <inkml:trace contextRef="#ctx0" brushRef="#br0" timeOffset="117846.5236">23333 15027 84,'0'0'54,"0"0"-1,0 0 22,0 0 19,0 0-48,0 0-13,0 0 4,-7-38-5,1 35 0,-4-1-12,-7-1-5,-2 4-4,-7 1-10,-2 0-1,-3 0 8,-2 6-8,-3 6 0,0 3 0,1 3 4,3 3-4,7 3 0,4 6 3,3 5-3,5 5 2,5 4 4,6 3 5,2-2-9,0-3-2,20-8-5,10-6 0,9-7 1,10-8 4,5-4 0,2-7 15,1-2-15,-2 0-38,-1-11-52,-7-7-101,-11 2-69</inkml:trace>
  <inkml:trace contextRef="#ctx0" brushRef="#br0" timeOffset="118596.4824">23771 14976 251,'0'0'112,"0"0"-28,0 0-2,0 0-28,0 0-6,0 0-22,-75-44-25,60 50 10,-4 18-11,1 6 1,0 8-1,4 3 2,3 2-1,3-2 3,4-2-4,4-2 1,0-5-1,10-5-7,14-6-1,3-6 8,3-7 6,-1-7-5,3-1 0,-2-6 6,-2-13 4,-1-7-6,-6 0-2,-2-3 2,-7-3 1,-5 0-6,-7 1 1,0-3 7,-7 3-8,-12 1-2,-7 4 1,-2 5-11,0 8 4,2 5-58,8 5-70,2 3-108</inkml:trace>
  <inkml:trace contextRef="#ctx0" brushRef="#br0" timeOffset="118922.4524">24166 14854 313,'0'0'120,"0"0"-28,0 0-58,0 0-34,0 0 0,0 0 13,-39 102-6,38-55 13,1-1-5,0 1-13,0-4 4,0-2-6,3-2 0,1-1-4,1-5-53,-2-4-16,0-6-30,-2-12-77</inkml:trace>
  <inkml:trace contextRef="#ctx0" brushRef="#br0" timeOffset="119356.8296">24151 14889 97,'0'0'163,"0"0"-26,0 0-21,0 0-28,0 0-88,0 0-18,10 22 18,5 17 5,5 3 17,-2 2-5,7-2-1,3-4-3,5-4-5,2-4-1,-1-2 6,-1-6-9,-5-2 15,-4-5-19,-8-4 1,-5-4 1,-5-6-2,-5-1 0,1 0 8,-2 0 38,0-4 37,0-13-41,0-6-41,0-5-2,0 1 2,0-3-1,-2-5 0,-5-1-13,-1-5 11,-2-1-9,3 2 0,-1 5-2,3 9-7,1 10-11,1 5-12,3 8-69,0 2-64,0-1-200</inkml:trace>
  <inkml:trace contextRef="#ctx0" brushRef="#br0" timeOffset="120091.165">24830 14891 208,'0'0'98,"0"0"-40,0 0 45,0 0-36,0 0-34,0 0-10,0 0-2,-25-51-3,5 51-18,-5 0 3,-5 0 2,3 3-4,3 8-2,6 4 1,5 5-2,7 5 1,3 5-3,3 5 1,0 1 0,12 0-1,13-2-1,7-1-6,6-1 11,0 1-8,0-1 9,-3 0-1,-7-1 2,-6-1-2,-9-1 3,-12-5-3,-1-3 0,-14-4 19,-14-4-15,-5-4 2,-3-7-2,1-2-4,1 0-5,2-11-26,2-2-47,8-2-17,6-1-11,8-2-82</inkml:trace>
  <inkml:trace contextRef="#ctx0" brushRef="#br0" timeOffset="120481.7709">25100 14852 197,'0'0'108,"0"0"-66,0 0-34,0 0 24,0 0 28,112-23-5,-66 18-6,2-1-18,-3 1-16,-5 0-9,-3 3-6,-6 2-15,-11 0-72,-8 0-96,-12 0-131</inkml:trace>
  <inkml:trace contextRef="#ctx0" brushRef="#br0" timeOffset="120700.5095">25279 14848 235,'0'0'96,"0"0"-95,0 0 75,-13 79 42,7-40-33,1 0-34,-1 2-26,3 2-20,0-3-4,0 2 2,3-1 3,0-2-6,0 0-1,0-5 1,0-5-63,0-9-80,5-9-123</inkml:trace>
  <inkml:trace contextRef="#ctx0" brushRef="#br0" timeOffset="121289.6328">25760 14871 463,'0'0'96,"0"0"-41,0 0 4,0 0-14,0 0-30,0 0-15,-42 46 8,25-7-5,2 5 18,3-2-21,1 1 3,-2-3-3,4-6 4,-2-5-3,5-8-1,3-4 3,1-7-8,2-4 5,0-4-34,0-2-47,0-4-51,11-18 44,6-8-71,2-9 5,1-3 61,1-7 85,-4 0 8,-1-1 44,-5 5 46,-2 4 20,-4 5 27,0 7-22,-1 6 3,1 9-66,-2 7-14,1 7 7,7 0-43,5 13 0,10 14-2,0 9 4,-3 8 5,-4 4-5,-4 0-1,-4-1 16,-2-3-16,-5-4 4,0-4-5,-2-3 1,-2-4 4,0-4-7,0-2-7,0-5-57,-2-10-135,-9-8-218</inkml:trace>
  <inkml:trace contextRef="#ctx0" brushRef="#br0" timeOffset="121445.8743">25697 15072 445,'0'0'0,"0"0"-19,101-32 19,-60 23-5,-4 3-18,-1 2-104,-3-1-71</inkml:trace>
  <inkml:trace contextRef="#ctx0" brushRef="#br0" timeOffset="121930.2289">26110 14840 332,'0'0'155,"0"0"-24,0 0-80,0 0-51,0 0 0,0 0-11,6-22-6,0 52 17,-1 7 0,-4 8 8,-1 2 13,0-3 4,0-5-17,0-3-1,2-6-7,2-3 2,0-3-2,1-4-9,1-5-25,-3-6-63,1-8-93,-2-1-156</inkml:trace>
  <inkml:trace contextRef="#ctx0" brushRef="#br0" timeOffset="122315.7309">26161 14801 126,'0'0'92,"0"0"24,0 0-34,0 0-20,0 0-61,0 0 7,38 31-8,-19 15 53,0 2 7,2 2-19,-3-4 2,4-4-30,2-4 7,0-6-5,-2-7-10,-3-2 7,-3-7-7,-3-2-5,-6-8-4,-1-5 4,0-1 11,2-4-5,-1-16 45,2-6-18,-1-6-28,-3-2 5,-2-3-1,-1-2 0,-1-4-1,1 1-8,-2 0 0,0 5-3,0 2-17,0 7-6,0 8-8,0 8-49,3 8-71,-3 4-100</inkml:trace>
  <inkml:trace contextRef="#ctx0" brushRef="#br0" timeOffset="122706.3348">26602 14730 144,'0'0'107,"0"0"-77,0 0-17,0 0 14,0 0-1,0 0 11,57 0 20,-31 0-11,9 0 7,1 0-16,3-3-32,-2 2 3,-2-1-8,-6 1-13,-5 1-58,-6 0-91,-12 0-97</inkml:trace>
  <inkml:trace contextRef="#ctx0" brushRef="#br0" timeOffset="122940.6977">26701 14751 61,'0'0'56,"0"0"-29,0 0 47,-21 86 22,18-48 3,2 3-36,1-2 3,0 0-21,0-2-22,0-1-13,0 0 8,0-1-10,4 0 3,1-2-11,0-2-6,0 0-45,-1-9-94,-1-5-103</inkml:trace>
  <inkml:trace contextRef="#ctx0" brushRef="#br0" timeOffset="124310.5292">27775 14969 92,'0'0'248,"0"0"-246,0 0-2,0 0 0,0 0 17,0 0 1,-2 10 7,6-9 16,3-1-15,2 0 12,4 0-16,4 0-5,4-4-5,1-9-7,3-3 1,-2-7-5,-2-2-1,-7-4 10,-5-4-8,-4 2-1,-3-4 2,-2 0 1,0 1-1,0 1-3,0 1 0,-3 5 7,-2 3-7,-1 3 4,-1 7 20,4 5 1,0 6 22,1 3-25,1 0-22,-2 22-8,-3 19 5,-3 16 3,1 11 8,2 6 3,2 4 7,2 1-2,1-1 1,1-3 8,0-1-14,0-4 9,0-3-7,3-7-11,3-9 2,1-9-4,1-7 0,-4-11 1,1-7-1,-4-10-2,1-4 0,-1-3-13,2 0 6,0-6-3,-1-12 5,-2-3-16,0-3-10,-6 0-5,-12-3 1,-2-2 6,-2-1-6,0-2 9,4 1 28,3-1 5,6 3 11,7 4 23,2 0-19,11 0-17,17 2-6,10 2-1,6 3-37,4 0-36,3 4-87,-2 1-183</inkml:trace>
  <inkml:trace contextRef="#ctx0" brushRef="#br0" timeOffset="124966.7411">28223 14648 69,'0'0'86,"0"0"8,0 0 0,0 0-2,0 0-36,0 0-33,-2-21-23,2 21-3,9 5 3,-1 16 0,-2 5 10,-3 1-6,-3 1 3,0-3 9,0-6-13,0-5-2,0-3 2,0-7 2,0-3-6,1-1 1,1 0-11,1 0 10,2-15-1,0-6-14,4-4 15,0 1 1,3-1 10,0 6-6,4 2 26,1 6-12,3 5-18,-1 4-4,-5 2 1,-2 5-7,0 14 5,-1 4-8,-1 2-49,2 1-41,-3-1-58,3-2-55</inkml:trace>
  <inkml:trace contextRef="#ctx0" brushRef="#br0" timeOffset="125961.0924">29030 14878 126,'0'0'92,"0"0"21,0 0 12,0 0-34,0 0-42,0 0-31,-93-9-15,72 31 8,5 4 2,6 1-5,5-2-4,5-2-1,0 0-6,0-5 0,12-3 3,1-3 6,2-5-6,0-2 0,-1-3 1,3-2-1,2 0 0,1-16-16,-2-6-28,-4-2 22,-5-2-17,-6 1 19,-3 2 4,0 5 10,0 3 5,-9 4 0,-2 2 1,4 3-1,-1 3 3,4 2 4,2 1 2,2 0-8,0 0-2,0 0-12,2 6 9,11 1-11,4 1 8,3-4 8,4-2 1,-1-2 1,-2 0-1,-4 0 3,-1 0-1,-6-13 5,2-1-6,-5-6 6,-2-3-4,-4 2 1,-1-1 3,-1 2-3,-14 2 3,-3 5 13,3 1 2,0 2 18,8 6-26,4 1 3,3 2 1,0 1-19,0 0-27,0 0 3,15 0 18,12 0 0,2 4 7,1 10-1,0 4 4,-6 4-4,-2 5 0,-5 2 9,-5-1 6,-1 3 21,-1-3-21,-4 0-1,2-3 20,4-3-33,5-1 1,4-1 1,4-5-1,2-1-4,3-4-9,3-2-22,4-4-53,2-4-78,-2 0-223</inkml:trace>
  <inkml:trace contextRef="#ctx0" brushRef="#br0" timeOffset="126742.3004">30062 14760 321,'0'0'63,"0"0"-44,0 0-9,0 0-7,0 0-3,0 0-1,27-16 1,-19 28 26,-2 3-1,-1 1 14,1 1-26,-1 0-3,1-1 1,-1-1-10,-2-3 0,1 0 2,-4-4-2,1-3-1,-1-1-4,0-3 4,0-1 12,0 0 4,2 0 4,-1 0-3,2-13-10,5-7-5,4-5-2,6-1-6,4-1 4,2 1 4,-2 5 0,1 5-2,-1 5 0,-7 5-5,1 6 5,-5 0-11,-2 12 2,1 9 9,-4 5 2,2-1 2,-4 1-3,1 0 7,0-5-5,0-3 2,1-2-4,0-5-1,0 0 0,1-4-1,1-3-4,2-2-25,3-2-121,3 0-135</inkml:trace>
  <inkml:trace contextRef="#ctx0" brushRef="#br0" timeOffset="127502.7806">30732 14715 160,'0'0'75,"0"0"-54,0 0-17,0 0 25,0 0 16,-67 78-1,57-50 13,7-4-17,3-3-21,0-2-1,4-4-11,8-3-4,1-3 2,1-4-5,-1-2 0,3-3 0,-2 0 0,1 0-25,-5-13-38,-2-4-24,0-3 34,-4-2 33,-3-3-11,-1 3 31,0-1 6,-7 5 11,-7 2 25,0 2-15,0 4-12,2 1-15,3 3-8,3 3 3,6 1-6,0 2 7,0 0-9,0 0-31,9 0 26,8 0 17,3 5 2,2-1 4,1-1-5,3-1-8,-1-2 8,-4 0 0,-2 0 2,-1-14 7,-6-2 61,0-7 21,0-6-26,-3-7-48,-1-6-1,-1-3-8,-6-3 1,-1 0-9,0 3 3,0 2 20,0 6 14,-1 5-14,-3 8-8,1 12-6,-1 6 18,3 6 0,-2 0-26,0 18-2,-2 24-11,-1 18 12,-1 14 23,6 6-3,1-3-1,3-8-5,17-7-11,7-11 6,5-7-9,2-12 0,-1-4 3,-2-10-1,-6-7-4,-1-4 2,0-7-21,0 0 7,6-14-56,-3-7-91,-2-4-71</inkml:trace>
  <inkml:trace contextRef="#ctx0" brushRef="#br0" timeOffset="127799.6402">30790 14536 136,'0'0'87,"0"0"35,0 0-46,0 0-17,0 0-24,0 0-1,78-43 9,-38 35 6,6 0-12,11 2-26,7 0 0,7 3-9,1 3-2,-6 0-46,-11 0-104,-16 3-56</inkml:trace>
  <inkml:trace contextRef="#ctx0" brushRef="#br0" timeOffset="128034.0036">31603 14849 604,'0'0'0,"0"0"-10,0 0 10,0 0 33,0 0-33,0 0-121,-4 0-124</inkml:trace>
  <inkml:trace contextRef="#ctx0" brushRef="#br0" timeOffset="129201.2104">30666 14458 24,'0'0'35,"0"0"24,0 0 46,0 0-8,0 0 12,0 0-2,0 0-49,-8-8-28,8 7-11,0 1-18,0 0-1,0 0 2,0 0-7,0 0 5,0 0-7,0 0 1,0 0-19,0 0 1,10 0 19,5-2 5,7-1 9,2 0-9,0-1 0,0 1-1,1-2 1,1 2 0,-1 1-34,-3 2-52,-4 0-78</inkml:trace>
  <inkml:trace contextRef="#ctx0" brushRef="#br0" timeOffset="132940.8072">10834 17387 98,'0'0'112,"0"0"-54,0 0-3,0 0-44,0 0 21,0 0-10,0 0 14,-85 10 12,73 1-4,0 4-20,2 6-12,2 5-10,1 4-1,2 3 9,5 1-9,0 3 10,0-6-11,2-4 3,11-3-8,-1-4 3,3-5-6,2-6 8,0-4 1,3-5 1,1 0 7,-1-10-7,2-11 7,0-5-3,0-5-6,-1-2 0,-6 2-17,-4 3 2,-10 4 6,-1 3 9,0 3 1,-7 3 3,-6 2 1,-1 3-2,0 3-2,1 3 0,1 0-1,1 4 0,0 0-1,3 0-6,5 0 3,3 0 4,0 0-11,0 0 5,0 5 1,6-2-17,7-1 9,5-2 13,3 0 4,3 0 5,0 0-1,3-10 1,-2-3-6,-4-2 1,0 0 4,-5-5-7,-2 1-1,-2-4 8,-5-1 0,-2-3-3,-4-1-2,-1-3 0,0 3 8,-4 2-8,-8 2 0,-2 7 0,4 6 12,-2 3 10,3 5 5,3 3-4,0 0-11,3 0-10,-2 0-6,4 9 1,1 4-3,0 4 2,0 0-5,6 1 5,11 1-2,3-2-4,6-4-2,3-1 6,4-4 6,2-1 0,1-2-3,-1-1 0,-2 1 6,-1 1-6,-6 8-1,1 4 0,-6 9 1,-4 6 8,-6 6-1,-6 2-3,-4-1 7,1-4-10,2-6 3,4-5 0,4-4 9,1-3-5,6-7-7,5-1 9,2-10 0,9 0-7,7-10 1,9-15-4,6 0-38,4-6-102,-6 3-248</inkml:trace>
  <inkml:trace contextRef="#ctx0" brushRef="#br0" timeOffset="137409.7161">13846 17456 430,'0'0'95,"0"0"-72,0 0-20,0 0-3,0 0 2,0 0 0,3 0-1,9 3 6,3-1 2,-1-2-4,2 0-3,2 0 2,4-11-4,5-8 6,-2-5-2,1-4-2,-1 0 2,-6-1-4,-5 1 0,-4-4 1,-2-3 0,-4-2 6,-1-4-7,0-3 2,-1-1 5,-1-2-7,-1 1 1,0 1-1,0 1 3,0 3-1,0 8-2,0 5 0,0 4 6,0 4-3,-6 5 9,2 4 21,1 7-3,0 2-5,1 2-16,1 0-8,-1 0-1,1 20-1,-2 15 1,3 14 4,0 16-2,0 13 12,0 16-6,6 4 1,1 4 10,4-6-18,1-5 4,1-7-4,5 3 1,-3 0 4,4-4-6,1-3 4,1-11-1,4-6 0,0-2-3,1-7 0,-4-5 0,1-8 2,-6-8-2,-3-12 0,-7-9-3,-2-8 1,-3-3 2,-2-1 0,0 0 0,0-18 14,0-13-14,0-9 9,0-11-13,0-3 4,0-5-5,0 1 1,-5 3-12,-13 4-5,-9 3-2,-4 4-9,-8 5 16,-3 9-3,2 9 7,1 6-1,6 7 7,9 5 6,7 1 4,9 1 7,8 1 12,0-3-18,0-1-5,8-2-18,17-5 18,15-7 11,11-6-10,12-6-1,2-3 0,2 0-2,-5 2-69,-10 6-64,-16 8-116</inkml:trace>
  <inkml:trace contextRef="#ctx0" brushRef="#br0" timeOffset="137909.6893">14740 16696 360,'0'0'0,"0"0"0,0 0 11,0 0-5,-27 141 24,15-61 39,6 8 7,6-4-28,0-6-12,9-10-12,15-14-24,3-7-3,4-10 2,2-8-9,3-5-18,1-7-68,-3-7-13,2-7-8,0-3-78,0-3 94</inkml:trace>
  <inkml:trace contextRef="#ctx0" brushRef="#br0" timeOffset="138216.5742">15448 16788 281,'0'0'100,"0"0"-87,0 0 8,0 0 37,72 108 9,-50-67-35,1-4 12,-2-1-2,-3-2-29,-6-3-6,-3 1 5,-6 0-9,-3-1 3,0 5-3,-11-1-1,-13 0-4,-5-1-31,-3-4-83,-1-7-112,2-8-35</inkml:trace>
  <inkml:trace contextRef="#ctx0" brushRef="#br0" timeOffset="138732.1715">15153 16992 304,'0'0'132,"0"0"-22,0 0-31,0 0-38,-85-24-37,69 35-2,-2 19-2,6 10 6,2 12 0,4 2 6,6-1 2,0-6 1,0-7-15,14-5 0,6-11-1,5-6-5,2-6 6,1-9 1,-1-3-1,-2 0 6,-3-8-2,-3-12 0,-5-5 4,-3-5-8,-8-1 9,-3-6-7,0 1-1,-1-3 2,-14 0-3,0 3 0,-6 4-11,3 9-27,-1 10-19,1 10-79,3 3-129</inkml:trace>
  <inkml:trace contextRef="#ctx0" brushRef="#br0" timeOffset="139279.0189">16105 16917 279,'0'0'92,"0"0"-34,0 0-12,0 0-30,0 0-9,0 0 22,96-34 30,-49 20-8,4-1-6,4 1-21,-3 6-14,-5 2-2,-6 2-8,-6 4-2,-10 0-4,-4 0-40,-5 5-50,-5 7-25,-5 2-55,-6-1-62</inkml:trace>
  <inkml:trace contextRef="#ctx0" brushRef="#br0" timeOffset="139575.8793">16094 17218 62,'0'0'218,"0"0"-218,0 0 0,0 0 91,0 0 7,84 0-8,-39-10-17,3-5-30,1 0-21,-3 0-5,-3 1-10,-5 1-6,-4 0-1,-4 3-11,-2-1-16,-4 4-82,-6 1-60,-5 1-89</inkml:trace>
  <inkml:trace contextRef="#ctx0" brushRef="#br0" timeOffset="139961.3813">16451 16509 268,'0'0'167,"0"0"-63,0 0-4,0 0-45,0 0-55,0 0 0,-30 89 7,21-27-7,-3 7 16,-2 10-8,-2 0 1,0 0-9,-1-4 4,1-6-1,3-4-3,0-6-1,3-4-29,0-4-91,4-1-97,2-5-8,-1-9 84</inkml:trace>
  <inkml:trace contextRef="#ctx0" brushRef="#br0" timeOffset="141039.45">17011 16987 249,'0'0'52,"0"0"-49,0 0 10,0 0 27,0 0-32,0 0-8,13 46 7,1-46 18,3 0 0,6 0 20,1-9-19,6-9-3,1-4-14,-1-7-9,-5-1 11,-3-5-9,-3-1 5,-3-5-7,-3-4 3,-3-4-7,-3-6 4,-6-2-2,-1 0 2,0 3 2,-3 7 3,-6 7 2,-1 8 20,2 9 18,2 6-28,3 10 15,0 4 0,3 3-20,0 0-12,0 26-21,0 19 21,3 26 19,5 16-4,1 13 4,1 8 3,-3 0-5,1-3 8,0-3-13,2-11-12,3-6 8,5-10-8,0-11 0,3-5 0,-3-11 1,1-5 0,1-10-1,-7-6 0,0-9-3,-2-8-6,0-10-68,-1 0-23,0-21 59,-4-7-14,-6-6-51,0 1 2,-7 2-9,-17-4 75,-4 3 38,-5 1 15,-3 2 22,-1 2 63,2 2-17,5-1 4,8 1-7,6 0-19,12 1-21,4 3-26,1-6-6,27 3-8,8-2-1,12 1 1,1 4 5,-1 1-5,-4 8-1,-3 0-97,-5 4-40,-7 7-43,-6 1-72</inkml:trace>
  <inkml:trace contextRef="#ctx0" brushRef="#br0" timeOffset="141505.5779">17886 16354 422,'0'0'10,"0"0"82,0 0-44,0 0-44,-59 96-3,46-24 14,2 7 1,6 2 19,5-1-13,0-6-9,0-6-10,13-8 0,6-9-6,6-7 0,2-8-4,6-5-15,4-8-32,8-8-6,9-9 4,2-6-105,2-3-125</inkml:trace>
  <inkml:trace contextRef="#ctx0" brushRef="#br0" timeOffset="141818.0625">18635 16476 426,'0'0'19,"0"0"-19,0 0-3,0 0 3,0 0 19,30 90 38,-19-40 5,-4 5-7,-6-3-13,-1-2-24,0-4-1,-1-2-11,-12-2-6,-1-2 8,-4-1-8,-4-5 0,-1-3-27,-5-1-95,-5-9-89,-1-8-155</inkml:trace>
  <inkml:trace contextRef="#ctx0" brushRef="#br0" timeOffset="142114.9174">18206 16625 422,'0'0'5,"0"0"69,0 0-69,0 0-5,0 0 0,-2 83 55,2-33-21,0 3 0,0-2-32,0-3 2,3-3 5,2-5-9,-4-2-16,-1-3-63,0-8-114,0-6-99</inkml:trace>
  <inkml:trace contextRef="#ctx0" brushRef="#br0" timeOffset="153515.2955">22091 14738 22,'0'0'32,"0"0"-4,0 0 16,0 0 33,0 0 3,0 0-11,60-58-12,-59 58-13,-1 0-25,0 0-16,0 0-3,0 0-5,0 10 3,0 11 2,0 10 0,0 12 4,-12 11 27,-9 10 15,-3 12-8,2 6-21,-1 6-13,7 2 9,10-1-11,6-7-1,15-6 11,21-15 3,14-9-1,13-9-14,9-8 6,4-6-10,3-8 4,0-10-88,-9-6-85,-7-5-164</inkml:trace>
  <inkml:trace contextRef="#ctx0" brushRef="#br0" timeOffset="154764.4417">31541 13792 147,'0'0'107,"0"0"-8,0 0-19,0 0 1,0 0-14,0 0-11,0-8-7,0 8-28,0 0-11,0 0-10,0 1-9,3 17 1,16 11 7,8 6 1,6 8 1,4 4 0,4 2-1,1 10 7,0 7-7,-3 2 1,-6 1-1,-7-6 0,-9-3-1,-8 1 0,-6 5-3,-3 6-2,0 4 6,-12-1 3,-12-5-3,-5-5-7,-6-6-9,-4-7-58,-2-2-17,-4-6-51,-6-8-41</inkml:trace>
  <inkml:trace contextRef="#ctx0" brushRef="#br0" timeOffset="156177.6426">22661 16455 114,'0'0'72,"0"0"-19,-49 109 29,33-52-15,2 12-6,2 8-14,4 4 8,4 0 3,4-4-4,0-8-33,16-7-10,9-9-11,7-7-5,7-5 3,7-8 0,2-6 1,5-7-7,1-8-21,4-6-71,11-6-33,6 0 23,3-14-94</inkml:trace>
  <inkml:trace contextRef="#ctx0" brushRef="#br0" timeOffset="156818.2324">23371 16643 275,'0'0'119,"0"0"-27,0 0-2,0 0 0,0 0-60,0 0-30,-8 21-6,7 21 6,-2 12 21,3 2-18,0-1-3,0-4 7,0-3-7,0-5 0,0-3 0,7-7-29,1-4-20,-2-4-25,1-4-6,1-6-18,-5-6-89</inkml:trace>
  <inkml:trace contextRef="#ctx0" brushRef="#br0" timeOffset="157391.7238">23271 16739 128,'0'0'45,"0"0"25,-6-99 6,6 75 31,0 3-19,16 2-40,8-4-35,9 5-3,6 3 7,4 9 2,2 6-13,-5 6-4,-5 25-4,-10 15 3,-6 8-2,-13 8 1,-6-2-6,0-3-43,-19-4-29,-1-10 29,-2-5 8,1-10 33,3-7 8,0-8 7,9-6-6,3-7 2,6 0 13,0 0 19,5-12-19,11-3-16,10 1 0,2 7 0,2 6 1,0 1 11,-2 0 3,0 19-10,-1 4 10,-3 5-9,-4 4 31,-7 1-1,-9-2-20,-4 4-4,0-6 8,-13 1-9,-10-3 9,-3-3-4,-6-4-2,-1-5-3,0-8-11,0-4 8,1-3-8,1 0-11,1-10-40,4-5-29,7-3-34,9-1-32,8-2-81</inkml:trace>
  <inkml:trace contextRef="#ctx0" brushRef="#br0" timeOffset="157954.1968">24045 16642 73,'0'0'143,"0"0"24,0 0-76,0 0-70,0 0 5,-25 89 20,16-40 4,0 1 10,3-2-30,1 0-6,1-3-15,-1-1-5,2-3 0,-2-5-2,2-5 0,-2-2-4,1-5 0,-1-3-37,2-6-21,3-6-37,0-7-54,0-2-61,0-5 23</inkml:trace>
  <inkml:trace contextRef="#ctx0" brushRef="#br0" timeOffset="158235.4295">24062 16651 300,'0'0'28,"0"0"68,7-80-46,3 65-18,1 7 1,1 8 8,0 0-19,1 18-11,7 19 46,-3 11-19,2 9-19,-3 0 8,-3-3-9,2-1-7,-3-6-5,0-5-3,0-3 3,-3-4-6,0-2 0,-2-4 0,-2-4 0,-4-5-15,-1-5-51,0-5-44,0-2-76,-13-8-56</inkml:trace>
  <inkml:trace contextRef="#ctx0" brushRef="#br0" timeOffset="158422.9192">24047 17009 134,'0'0'77,"0"0"-49,0 0 15,0 0 27,91-64-30,-62 54-30,4 4-10,6 2-1,0-1-118</inkml:trace>
  <inkml:trace contextRef="#ctx0" brushRef="#br0" timeOffset="158856.2951">24547 16598 313,'0'0'130,"0"0"56,0 0-93,0 0-32,0 0-55,0 0-6,3 26-14,0 19 14,-3 14 2,0 5 0,0 2-2,-5-2 6,-4-7-4,3-6-2,2-13 7,4-8-7,0-7 0,2-7-7,12-4 7,4-3-4,6-7-10,7-2 14,9 0 6,4-17 4,3 0-10,-5 2-1,-4 2-59,-7 5-27,-3 5-87,-1 0-83</inkml:trace>
  <inkml:trace contextRef="#ctx0" brushRef="#br0" timeOffset="159262.5252">25127 16625 314,'0'0'56,"0"0"11,0 0-64,0 0-3,0 0 0,0 0 21,3 109 43,-3-55-23,0-5-22,0 0-8,0-4 3,0-8-14,0-2 0,-2-7 10,1-5-9,1-8-2,0-4-12,0-5-53,0-6-32,0 0-62,0-6 16,3-17 27</inkml:trace>
  <inkml:trace contextRef="#ctx0" brushRef="#br0" timeOffset="159512.5107">25169 16791 0,'0'0'89,"11"-103"-14,-8 58 27,0 12-30,0 9 38,1 11-6,-3 5-14,-1 4-30,3 4-44,3 0-13,7 7 0,4 23-3,2 14 3,0 12 14,-3 5 8,-2-2-9,-2-2-5,-1-4-1,-1-7-10,-1-2 2,-1-5 0,-2-6 2,2-4-1,-3-6-3,-2-5-4,-2-6-8,3-6-63,-3-6-51,1 0-161</inkml:trace>
  <inkml:trace contextRef="#ctx0" brushRef="#br0" timeOffset="159731.248">25122 16992 276,'0'0'4,"0"0"4,0 0 24,93-36-3,-59 25-10,0 0-19,-1 2-15,-6 1-103,-5 2-95</inkml:trace>
  <inkml:trace contextRef="#ctx0" brushRef="#br0" timeOffset="160492.2358">25513 16706 112,'0'0'108,"0"0"32,0 0-30,0 0-28,0 0-59,0 0-21,-1 53 27,1-8 34,1 6-39,7 1-9,-4-4 3,2-6-11,-1-6 7,-4-6-11,2-6-1,0-4 2,-1-8-4,0-5-2,-2-4 2,2-3-28,-1 0-14,2-8-18,0-15-32,0-10 55,1-6 2,-3-5 27,-1-3 8,0 1 4,0-3 6,0 6 6,0 4-9,0 5 26,0 10 14,2 9-30,2 8 24,-1 7-24,4 0-17,4 10-2,7 21 2,1 9 8,2 7 12,1 0-5,-1-1 0,3 0-13,-2-4 8,-2-3 1,-1-6 6,1-6 3,-4-5-13,2-7 2,-1-2 2,0-6-6,4-4 0,-4-3 3,0 0-4,-3 0 9,-3-13-11,0-9 12,-5-5 1,0-8-7,-3-4 2,-3-3-8,0-1 2,0-3-2,0 3-2,0 1-13,0 4 1,-3 5-12,-7 5-15,2 4 3,1 6-108,3 4-102</inkml:trace>
  <inkml:trace contextRef="#ctx0" brushRef="#br0" timeOffset="160960.9609">26444 16710 122,'0'0'44,"0"0"13,0 0-17,0 0 37,0 0 24,0 0-27,6-57-1,-15 50-25,-4 3-21,-1 4-13,-6 0-14,-4 7 0,-6 18 7,-1 11-7,1 9 0,1 8 6,5 4 6,7-2 8,6-1-15,9-7 2,2-6-1,5-8-5,15-7-2,6-5 1,4-6 0,5-5 0,-1-7 7,6-3-16,0 0 0,5-6-81,-2-9-71,-4-1-161</inkml:trace>
  <inkml:trace contextRef="#ctx0" brushRef="#br0" timeOffset="161257.8228">26680 16732 257,'0'0'118,"0"0"-53,0 0-65,0 0 2,0 0 19,0 0 31,2 104 18,3-65-4,1 0-25,0-4-29,-1-2-10,-1-3 2,-1-4-3,1-5-1,-3-5-10,2-5-40,0-7-49,0-4-50,0 0-126</inkml:trace>
  <inkml:trace contextRef="#ctx0" brushRef="#br0" timeOffset="161460.9351">26701 16645 244,'0'0'65,"0"0"-16,0 0-32,0 0-14,67-90 1,-37 78-3,-2 6 0,-1 2-2,-3 4 1,-6 0-13,0 8-56,-11 9-76</inkml:trace>
  <inkml:trace contextRef="#ctx0" brushRef="#br0" timeOffset="161675.0814">26705 16862 30,'0'0'25,"0"0"-19,0 0 77,0 0 34,0 0-13,0 0-43,97-15-25,-58 7 10,-2 3-22,-7 5-24,-9 0-18,-6 0-128,-10 16-72,-5 2 68</inkml:trace>
  <inkml:trace contextRef="#ctx0" brushRef="#br0" timeOffset="161862.5728">26776 17126 1,'0'0'87,"0"0"-18,0 0 6,86-33-50,-56 20-14,-2-2-2,-2 1-5,-3 5-4,-3 0-57,-1 2-76</inkml:trace>
  <inkml:trace contextRef="#ctx0" brushRef="#br0" timeOffset="162221.9294">27427 16524 99,'0'0'164,"0"0"-36,0 0-69,0 0-59,0 0 3,0 0 16,0 111 38,9-65-18,-1 1 2,-2-4-28,1-3-6,-2-6 2,-4-7-9,2-2 0,-3-3-27,0-4-55,0-5-14,0-5-118</inkml:trace>
  <inkml:trace contextRef="#ctx0" brushRef="#br0" timeOffset="162565.6617">27380 16395 338,'0'0'12,"0"0"-2,101-59 2,-55 50 7,-4 9 19,0 0-17,-3 21-12,-2 17 13,-4 11-12,-6 10 14,-7 9-1,-7 0-12,-9-3 16,-4-5 18,0-11-9,-15-5 0,-4-6-8,-5-4-9,-3-1-9,-6-2-2,-6-3 2,-3-4-10,-1-6 1,3-6 7,1-4-8,3-7-35,2-1-73,0 0-145,-2-15-128</inkml:trace>
  <inkml:trace contextRef="#ctx0" brushRef="#br0" timeOffset="163763.7714">29628 16660 112,'0'0'187,"0"0"-131,0 0-22,0 0 14,0 0-13,0 0-20,0 0-15,0 11 0,0 6 9,0 3 13,-6 3-9,-3-2-13,-1 0-2,1-2-49,1 1-61,4-3-60</inkml:trace>
  <inkml:trace contextRef="#ctx0" brushRef="#br0" timeOffset="164013.7653">29764 16681 294,'0'0'78,"0"0"-78,0 0-25,0 0 25,0 0 9,-8 89-9,-1-64 0,-1 1 2,-2-2 3,2-1 0,0-1-5,3-2-35,4-5-157</inkml:trace>
  <inkml:trace contextRef="#ctx0" brushRef="#br0" timeOffset="164607.4861">30957 16613 242,'0'0'250,"0"0"-173,0 0-66,0 0 9,0 0-6,0 0-12,0 2-4,0 5-2,0 4 4,0 1 1,0 1-1,0 3-60,-1-2-38,-1 4-61,2-5-25</inkml:trace>
  <inkml:trace contextRef="#ctx0" brushRef="#br0" timeOffset="164837.247">31171 16568 400,'0'0'0,"0"0"-61,0 0 59,0 0-1,0 0 3,-35 93 0,19-72 8,0 2-5,-2-2-3,0 0-76,-2-3-123</inkml:trace>
  <inkml:trace contextRef="#ctx0" brushRef="#br0" timeOffset="165805.9447">31681 16053 229,'0'0'89,"0"0"-89,0 0-18,0 0 18,0 0 2,-3 82 30,3-53 66,3 9-17,4 3-13,6 3-6,1 2-46,1 3-5,2 0-9,-4 1-1,-4 2 3,-5 1-3,-4-2 3,0-3-4,-1-2 0,-18-3-11,-7-4-18,-10-1-5,-6-3 19,-7-4 3,-3-1 12,1-3-30,1-1-95,3-5-90</inkml:trace>
  <inkml:trace contextRef="#ctx0" brushRef="#br0" timeOffset="166149.6775">32081 16798 208,'0'0'193,"0"0"-193,0 0-207,0 0 122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40:06.5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4968 1340 78,'0'0'28,"0"0"29,0 0-1,0 0-14,0 0 27,0 0-28,0 0-9,13-27 10,-13 27-2,0 0-12,0 0-15,0 0-3,0 0-10,0 0 2,0 0-8,0 0-2,0 12-16,0 12 20,-3 11 4,-4 5 10,-4 7-9,-1 6 0,-7 6 7,-2 1-8,0 0 2,-3-3 6,2-4-5,7-8 0,0-5 3,5-5-5,2-3 0,-2-4-1,7-4-6,1-7-30,2-6-73,0-11-50,0 0-43</inkml:trace>
  <inkml:trace contextRef="#ctx0" brushRef="#br0" timeOffset="390.6004">5026 1333 60,'0'0'94,"0"0"-19,0 0-15,0 0-41,0 0-19,0 0 0,36 58 16,-21-18 28,0 4-6,1 3 15,2 1-20,0 1-23,1-4 3,-2-2-2,0 1 7,-3-5 8,1-4-22,-5-1 8,-4-3-6,-1-6-5,-2-2 6,-3-7-7,0-7-10,0-4-46,0-5-84,-3 0 15</inkml:trace>
  <inkml:trace contextRef="#ctx0" brushRef="#br0" timeOffset="604.2408">4929 1780 339,'0'0'23,"0"0"-16,0 0-6,0 0 19,97-23-8,-61 19-1,-3-1-4,2 2-7,-2 0-5,-3 0-109,-6 2-111</inkml:trace>
  <inkml:trace contextRef="#ctx0" brushRef="#br0" timeOffset="1088.5912">5684 1626 249,'0'0'51,"0"0"1,0 0 16,0 0-14,-82-32-23,63 31-29,2 1 11,-1 0-4,3 0 9,0 0-4,5 12-14,4 6-9,6 8 1,0 1-9,10 3 5,17 0-8,3 0 20,6-3 0,-2-3 7,-1-3-4,0-3 17,-9 2-7,-7-2-10,-9-3 0,-5 2-1,-3-3 18,-5 2 9,-18 0 31,-7 0-7,-6-3-34,0-4-6,-2-8-13,0-1-7,4 0-37,1-9-79,11-7-60,5-2-197</inkml:trace>
  <inkml:trace contextRef="#ctx0" brushRef="#br0" timeOffset="2614.8924">7425 1555 203,'0'0'130,"0"0"-16,0 0-33,0 0-24,0 0-57,0 0-12,0 15 11,0 8 1,0 4 1,0 4 0,0 1-1,0 0 8,0-2-8,0-1 0,3-5-1,5-5 0,2-2-2,-1-4 3,0-4 0,1-3 0,-4-4 0,2-2 0,1 0 3,4-9-3,4-12-1,3-5-26,-2-2-11,0 1 19,-5 4 9,-8 5 10,-2 5 10,-3 5 13,0 0 3,0 6 19,0 2-26,0 0-12,0 0-7,0 2-21,0 14 20,3 2 0,3 3-1,0 0 1,1 0 2,2-3 2,-1 0-3,1-1 2,4-1-7,-2-1 8,2-3-4,-1-3 1,6-1 0,-5-5 1,2-2-1,0-1 0,0 0 0,-3-11 0,3-7-18,-3-1-5,-5-4-10,-2 1-7,-4-4 8,-1 2 27,0 3 5,0 3 6,-6 3 20,0 4-5,0 3 9,1 3-14,3 2-11,2 1 14,0 2-19,0 0-10,15 0 9,0 0-2,7 0 3,2 0 8,4 0-7,5 0 1,3 0 5,9 0-4,4-7 0,-3 1-3,-7-2-9,-3 1-22,-9-6-43,-7 0 19,-6 0 17,-6-3 16,-5 4 22,-3 3 7,0 2 83,-11 4 2,-3 3 10,-3 0-53,-4 13-28,3 14-20,-3 9-1,3 7 6,9-1 2,9-3 6,0-4-14,9-4 0,17-5 5,3-5-5,7-5 0,4-5-3,2-5-61,3-6-63,-2 0-194</inkml:trace>
  <inkml:trace contextRef="#ctx0" brushRef="#br0" timeOffset="4422.1912">8842 1316 225,'0'0'99,"0"0"-26,0 0 18,0 0-31,0 0 0,0 0-26,0 0-6,2-29-28,-2 44-8,0 11 6,0 6 4,0 1 11,-5 0-13,-7-2 3,-1-2-3,1 0 0,-1 1-88,-1-2-49,-5-2-29,2-5-121</inkml:trace>
  <inkml:trace contextRef="#ctx0" brushRef="#br0" timeOffset="5495.6595">9247 1565 306,'0'0'102,"0"0"-50,0 0-31,0 0-21,0 0 0,0 0 0,-3 72 20,3-41 1,4 0 18,8-2-15,-3-3-9,6-3 2,1-4-12,-5-4 1,4-3-6,-5-2 3,-2-6 1,2-3-3,2-1-1,3 0 10,3-15 0,3-10-10,-6-3-45,-2-1 14,-7 0 14,-3 5 12,-3 1 5,0 5 3,0 4-2,0 3 6,0 3-2,0 3-3,0 3 3,0 0-5,9 2-12,6 0 11,3 0-7,4 4 8,2 6-1,6-3 1,3 0 3,4 0-3,8-6 0,1-1 1,6 0 1,-1-4 1,-2-7-3,-7-3 0,-8-1-1,-8-1 0,-10 0-2,-13-1 3,-3-1 4,0 1 2,-12 5-4,-7 6 19,-5 6 43,-3 0-32,-3 9 9,-1 17-37,1 10 1,4 6-5,9 0 0,11 0 2,6-6-6,10-4-2,20-5 6,12-8 0,7-3 3,8-10-3,1-6-23,-6 0-98,-6 0-176</inkml:trace>
  <inkml:trace contextRef="#ctx0" brushRef="#br0" timeOffset="6386.2366">11611 1259 141,'0'0'58,"0"0"-34,0 0 84,0 0 16,0 0-53,0 0 21,-37-56-53,31 55-4,-6 1-8,2 0-17,-8 15-10,3 10 0,-3 13 0,0 7 1,0 3-1,3 3 0,3-2-1,8-6-1,4-5 2,0-5-10,12-6 10,15-4-2,3-9 2,1-3-5,3-8-8,2-3 11,0-1 2,1-17 0,-3-5-6,-4-4 6,-9-3-12,-10-2 12,-11-3 2,0 1 0,-11-2 6,-16 0-5,-1 3-2,-2 3 6,0 4-4,5 6-3,1 7-7,6 5-69,6 5-155,5 3-158</inkml:trace>
  <inkml:trace contextRef="#ctx0" brushRef="#br0" timeOffset="6776.8399">11975 1230 210,'0'0'27,"0"0"-27,0 0 0,0 78 2,-3-34 93,2 0-14,-1-2-11,2-3-17,0-4-23,0-3-18,0-3-5,0-5-5,2-2 5,4-8-7,0-3-9,3-6-73,1-5-68,1-2-62</inkml:trace>
  <inkml:trace contextRef="#ctx0" brushRef="#br0" timeOffset="7287.3351">11989 1283 225,'0'0'115,"0"0"-45,0-104 0,15 80-9,1 6 11,2 4-16,0 7-24,4 5-8,4 2-18,-1 8-4,2 16-3,-6 9 1,-5 5 0,-10 2 4,-6 0 1,0-1-4,-18-3 2,-9-5-1,-1-3-4,-2-6-9,3-5 1,7-7 8,6-5-3,6-5 5,6 0 2,2 0-2,0-10-4,5 2-8,12 1 10,4 4 0,7 3-3,5 0-1,4 0 6,2 16 0,0 2 1,-3 1-2,-4 2 2,-6 0 0,-10 0-1,-11 0-2,-5 0 2,0 1 2,-12-1 5,-12-2-3,-3-4-2,-3-1 6,-1-8-5,0-5-3,-2-1 0,3 0-13,2-6-16,1-7 3,7 0-43,3-3-42,6-2-135</inkml:trace>
  <inkml:trace contextRef="#ctx0" brushRef="#br0" timeOffset="7787.31">12669 1233 476,'0'0'49,"0"0"36,0 0-25,-42-78-33,30 70-6,-1 5-12,-4 3 4,-5 0-13,-5 16 2,-1 9-4,1 8 2,8 2 0,4 3-1,9-1-6,6-1 7,0 2-8,12-1 7,16-2-3,5-5 4,6-3-1,1-7-2,-1-5 3,-5-3 2,-8-4-2,-12-1 0,-6-1-2,-8 2 2,0-3 0,-12 3 3,-9 1 8,-9 0-1,-1-3-10,-4-3 2,1-1 5,0-2-7,1 0-7,2 0-70,4 0-133,-2 0-181</inkml:trace>
  <inkml:trace contextRef="#ctx0" brushRef="#br0" timeOffset="8365.4041">12869 1242 473,'0'0'66,"0"0"18,0 0 2,0 0-45,0 0-41,0 0-2,0 35-4,0 13 4,0 3 4,3-1 2,-1-5 0,1-4-4,0-5 5,1-1-5,2-6 0,0 0 0,0-5 0,0-7-107,0-11-214</inkml:trace>
  <inkml:trace contextRef="#ctx0" brushRef="#br0" timeOffset="8626.4136">12930 1189 452,'0'0'21,"0"0"-12,0 0 18,39-91 25,-17 77-36,1 5 3,-2 5-5,3 4-14,-1 0 0,1 0 0,0 1-3,-1 10 0,-4 1-41,-6 1-8,-5 4-16,-1 0-47,-7 1-26,0 0-29</inkml:trace>
  <inkml:trace contextRef="#ctx0" brushRef="#br0" timeOffset="8845.156">12932 1397 42,'0'0'61,"0"0"8,0 0 19,0 0-10,98 9-18,-60-9-31,-1 0-20,-10 0-6,-3 2-3,-10 7-71,-11 3-85,-3 1-34</inkml:trace>
  <inkml:trace contextRef="#ctx0" brushRef="#br0" timeOffset="9048.2648">12896 1713 70,'0'0'33,"0"0"59,94 0 33,-48-10-49,6-1-6,0 0-15,-5 3 10,-10 3-10,-5 2-47,-9 3-8,-3 0 0,-4 0-38,-1 0-120,-1 0-153</inkml:trace>
  <inkml:trace contextRef="#ctx0" brushRef="#br0" timeOffset="9595.1103">13609 1235 320,'0'0'159,"0"0"-52,0 0-92,0 0 4,0 0-8,0 108 47,-3-69-29,3-3-6,0-2-18,0-1-3,0-3 10,0-1-12,0-4 0,0-1 0,0-5-31,0-2-91,8-6-66,2-10 61</inkml:trace>
  <inkml:trace contextRef="#ctx0" brushRef="#br0" timeOffset="10032.3602">13630 1244 449,'0'0'32,"0"0"27,52-87 12,-34 67-1,-1 8-6,-3 6-36,-2 3-15,3 3-13,-1 0 1,0 18-2,-3 6 0,-5 4 1,-6 3-2,0-2 2,-3 2-5,-18-1 4,-8 0-26,-6-3-35,1-4-51,1-7-3,8-7 55,8-6 12,7-3 28,4 0 21,6 0 2,0 0-1,0 0 7,10 0-5,13 0-3,5 0 10,5 8 15,1 4 7,0 3 8,-1 0 7,-3 2-34,0-1-9,-3 2 4,-2 0-8,-3 0 0,-1 0-22,-4-1-2,-4-3-132,-4-4-163</inkml:trace>
  <inkml:trace contextRef="#ctx0" brushRef="#br0" timeOffset="10501.0864">14125 1203 559,'0'0'10,"0"0"4,0 0 24,0 0-6,0 0-32,0 0-12,0 0 12,53 59 23,-31-14-5,-3-1-3,-4-2-6,3-3-7,-1-4 4,2-4-6,2-3 0,-3-8 7,1-3-7,-4-7 0,1-4 1,-2-4-1,2-2 2,1-5 1,2-16 3,-1-6 7,-5-3-13,-5-3 4,-5-4 6,0-4-2,-3-3 17,0 0-20,0 4-5,0 2 0,0 5-21,0 8-42,6 8-120,3 10-116</inkml:trace>
  <inkml:trace contextRef="#ctx0" brushRef="#br0" timeOffset="10813.572">14791 1155 577,'0'0'98,"0"0"-59,0 0-29,0 0-10,0 0-13,0 0 12,0 93 2,0-50 4,0 0 2,0-4-6,0 0 6,0-4-7,0-4 0,0-2 2,0-6-2,0-5-44,4-6-79,5-7-103,-3-5-55</inkml:trace>
  <inkml:trace contextRef="#ctx0" brushRef="#br0" timeOffset="11047.9343">14844 1144 26,'0'0'376,"0"0"-292,9-87-75,11 67 7,0 7 17,-1 4-11,3 4 0,2 5 6,0 0-15,4 0-12,-1 0 1,-2 10-4,-4 0 0,-7 2-51,-4 0-23,-7 3-19,-3 2-33,0 1-54</inkml:trace>
  <inkml:trace contextRef="#ctx0" brushRef="#br0" timeOffset="11251.0465">14896 1277 74,'0'0'23,"0"0"-23,0 0 0,0 0 31,0 0 73,0 0 6,59 21-18,-41-21-44,-1 0-17,-3 1-26,1 4-5,-6 4-23,-3 3-100,-3 0-110</inkml:trace>
  <inkml:trace contextRef="#ctx0" brushRef="#br0" timeOffset="11469.786">14865 1555 222,'0'0'73,"0"0"-63,0 0-10,0 0 57,0 0 14,0 0-9,70 7-17,-44-7-13,-1 0-24,-4-5 0,1 2-2,-2 0-6,-1 0-11,2 1-100,0 0-53,-2-3-103</inkml:trace>
  <inkml:trace contextRef="#ctx0" brushRef="#br0" timeOffset="11772.6749">15450 1175 275,'0'0'113,"0"0"-9,0 0 18,0 0-97,0 0-20,0 0-5,0 73 1,-6-35 13,3-1-7,0 0 0,3-4 5,0-2-12,0-3 1,0-6-1,0-5-4,0-5-50,0-6-66,0-6-182</inkml:trace>
  <inkml:trace contextRef="#ctx0" brushRef="#br0" timeOffset="12147.6523">15447 1078 707,'0'0'5,"0"0"-5,20-94 5,3 69-4,1 9-1,0 7 12,0 4 2,4 5-5,4 6-8,1 16-1,1 13 0,0 6 0,-5 3 3,-3 1-4,-2 1 1,-6 1 0,-7 0 1,-5-1 2,-5-2-1,-1 0-2,0-2 0,0-2 5,-1 1-5,-12-5-5,-7-3-8,-6-6 6,-6-7 1,-6-4 4,-5-2 4,-5-6 1,0-4-3,1-4-45,3 0-75,4 0-85,4 0 56,1-7-55</inkml:trace>
  <inkml:trace contextRef="#ctx0" brushRef="#br0" timeOffset="30300.0529">17737 1287 135,'0'0'108,"0"0"-65,0 0 27,0 0 13,0 0-27,0 0-23,-43-52 18,33 41 0,-2 2-25,0 0 2,-2 3-18,-2 2-1,-1 1-9,-3 3 4,-4 0-2,1 3-2,-1 8-5,2 6 1,4 4 1,0 5 1,5 4 1,1 2-5,6 1 5,3-3 1,3-2-5,0-5 3,3-2-8,12-6 6,3-4 3,2-4-4,3-2 0,-4-5 3,5 0 0,-2-7-4,1-10-1,-1-6-29,-4-3 16,-3-1 8,-6 0 12,-2 5 0,-2 1 2,-5 4 8,0 6 19,0 5 6,0 3-6,0 3 11,0 0-40,0 0-6,3 6-24,6 9 29,3 2 1,1 0 2,2-2-2,-1-2 0,1-4 5,3-1-5,1-7 0,4-1 0,0 0-4,7-6-13,0-7-22,-2-7 34,-2 0 0,-8-2 6,-5-2-1,-4-6 7,-4-3 0,-4-5 13,-1-3-7,0-1-2,0-1 4,0-2-14,0-2 1,0 5-1,0 3 6,0 10 5,0 9 17,0 11-8,-1 8 25,-1 1-33,2 1-13,0 31-13,0 19 6,0 20 3,3 11 4,10 6 0,1-1 7,2-1-3,-4-5 2,0-7 10,-5-9-6,-1-7-4,0-6-6,1-7 4,0-8-4,-3-6 0,1-7 0,-4-8 0,-1-8 2,0-4-2,0-4 0,0-4-18,2-20-18,-1-8-182,4-4-224</inkml:trace>
  <inkml:trace contextRef="#ctx0" brushRef="#br0" timeOffset="31170.9014">18037 1114 112,'0'0'171,"0"0"-117,0 0-1,0 0-3,0 0-10,0 0-26,0 0-5,102-64-5,-73 83 4,3 3 4,-4 4-8,-1 1 4,-7 0-8,-4 2 3,-9-2 4,-7-1-5,0-1-2,-9-2 2,-13-2-2,-5-4-4,0-4 3,-1-3 1,4-5 3,0-5-2,3 0 0,8 0 4,4-6-5,2-1 0,5-3 7,2 6 8,0 0-15,12-1-3,9 4-11,6-1 14,4 2-1,3-2 1,-1-1 0,3-1 1,-4 0-1,0-3 0,-1-2 2,0 2-6,-1-4-8,-4-1 10,-2-2 2,-5-6-2,-5-3 2,-1-5 1,-3-3 1,0-1 8,-3-2-2,-4-2 15,-3 3 4,0 0 17,0 1-10,0 8-17,0 2 3,0 8 2,0 8-8,-2 3 5,2 3-19,0 15-3,0 22-11,8 18 9,2 13 5,0 5 5,-2 7-2,-2 0 0,-3-5 3,-3-7-3,0-8 8,0-9-6,0-7-4,0-6 4,-3-7-5,0-5 2,2-8-2,-1-8-4,2-6-28,0-4-75,0-11-77</inkml:trace>
  <inkml:trace contextRef="#ctx0" brushRef="#br0" timeOffset="32104.186">18610 1147 397,'0'0'16,"0"0"11,0 0 16,0 0-24,0 0-7,51-84-7,-24 76 10,-1 1-7,-1 4-1,-5 3 3,-5 0-10,-6 0-4,-3 9 3,-4 5 2,-2 2-3,0 2-5,-8 2-32,-11 0 6,-4 2-4,-1-1 4,2 0 25,3-4 8,7-7-2,6-4 2,4-3 0,2-3 0,0 0-4,0 0-3,0 0 0,9 0 7,10 0 53,4 0-23,6 0-14,0 0-2,0-6-3,0 0 5,0-1-6,-1-4-7,-1 1 7,0-3-9,-4 0-1,0-3 8,-2-2-5,-3-3 2,-5-5 1,-2-4-5,-3-4 13,-3-2-5,-3-3 16,-2-4 26,0 1-33,0-4-2,0 5 0,-2 9-16,-3 4 7,1 10-5,1 10-1,0 5-1,3 3-3,-1 0 1,-1 21-15,-1 18 9,-1 17 3,-1 9 7,4 3-2,1-3 0,0-8 5,4-10-9,13-7 4,-1-7 0,-1-8 4,1-6-4,-2-7 0,-1-6-1,1-6-2,2 0 3,2-4 0,4-14-11,1-8 6,-1-1 0,-5-2-8,-4-1 13,-6 3 0,-2 5 7,-4 7-6,-1 7 14,0 7 25,2 1-40,-1 6 0,4 13-10,1 5 10,4 2 2,1-3-2,-1-5 0,4-2 0,-2-3 4,-1-2-2,-2-3-2,2-4-1,-1-4-108,-1 0-212</inkml:trace>
  <inkml:trace contextRef="#ctx0" brushRef="#br0" timeOffset="32322.9237">19317 840 118,'0'0'564,"0"0"-536,0 0-11,0 0-12,0 0-3,0 0-2,-18-28-18,18 28-43,0 0-161,0 4-18</inkml:trace>
  <inkml:trace contextRef="#ctx0" brushRef="#br0" timeOffset="33010.3903">19835 1047 225,'0'0'22,"0"0"4,0 0 20,0 0 3,0 0-13,-80-26 42,55 28-64,-3 12 6,-2 4 3,0 7-22,5 3 7,4 4-8,6 1 4,5 0-3,7-1 0,3-5 5,6-3 3,15-5-8,9-5 30,7-3 10,8-7-28,1-4-13,6 0-20,0-1-95,-7-15-124</inkml:trace>
  <inkml:trace contextRef="#ctx0" brushRef="#br0" timeOffset="33787.0133">20260 1060 61,'0'0'98,"0"0"3,0 0 7,0 0-10,-92-18-45,71 28-2,-1 15-45,-1 5 7,2 2 8,6-1-7,6-2 7,6-5-16,3-2-2,0-4-6,2-3-5,14-4-2,2-6 6,4-5 4,4 0-12,2-7-59,-1-12-38,-3-8 28,-2-3-4,-4 1 62,-6 2 23,-4 6 29,-3 4 29,-3 7 30,-2 4-14,0 5 9,0 1-83,1 0-2,4 7-14,4 8 16,4 2 5,1-3-5,3 0 2,3-2 3,1-3-3,3-3 3,0-4 2,6-2-5,1 0-2,3-11-1,-1-10-17,1-4 16,-4-7-13,-7-7 15,-4-5 8,-10-6-7,-6-7 34,-3-3-7,0 1-3,-7 5 13,-6 12-14,2 9 3,3 11-8,5 11 4,2 8-7,1 3-16,0 13-24,0 29 1,0 20 23,0 15 3,4 1 6,5-3-7,4-8-1,3-13-1,3-9 0,1-7 10,3-8-10,3-5 0,-1-7 0,0-7-4,3-8-14,1-3-34,2-5-87,-1-13-66,-5-4-138</inkml:trace>
  <inkml:trace contextRef="#ctx0" brushRef="#br0" timeOffset="34380.7279">21024 920 11,'0'0'70,"0"0"42,0 0 14,0 0-60,0 0-44,0 0-14,0 48 44,0-22-3,0 3-26,0 0 0,0 3-13,0-3-10,0-3 4,1-4 2,4-4-5,2-1-1,1-8 3,2-3-7,1-6-59,2 0-61,4-4-87</inkml:trace>
  <inkml:trace contextRef="#ctx0" brushRef="#br0" timeOffset="34630.7195">21057 652 506,'0'0'10,"0"0"-4,0 0 10,0 0-9,0 0-7,0 0 0,-20-10-72,17 10-64,0 0-90</inkml:trace>
  <inkml:trace contextRef="#ctx0" brushRef="#br0" timeOffset="34865.0813">20478 886 36,'0'0'87,"0"0"38,82 0-24,-37 0-43,13-8-26,8-6-9,4 0-23,1-2-2,-5 1-60,-10 5-160</inkml:trace>
  <inkml:trace contextRef="#ctx0" brushRef="#br0" timeOffset="36080.1602">21645 920 206,'0'0'98,"0"0"-8,0 0-34,0 0-12,0 0 11,-91 0-14,73 18-15,3 6-21,-3 5-4,3 3 18,2-3-12,5-3-5,8-2 3,0-5-5,0-3-10,8-1-3,8-4 12,-1-4 1,4-2 0,2-5 13,2 0 12,4-2-17,-1-13-8,0 0-34,-7-2-8,-9 1-14,-5-3 32,-5-1 24,0-3-8,-11 1-6,-3-2 10,0-1 4,1 3 5,5 3 36,2 3 4,5 3 0,1-1-37,0 3-5,13 3-4,13 2 1,3 6 0,4 0-5,2 6 4,-4 16-10,-4 5 5,-6 3 6,-6 1 19,-4-6-5,-3-1-10,-5-3 5,-3-2 0,0-3-3,0-4-3,0-5-3,0-4 7,0-3-2,0 0-2,0 0 6,0-7-9,1-14-14,14-11-15,3-6 23,6-1 6,1 1-15,1 7 15,-4 8 0,2 13-10,-2 9 6,-2 1-3,-1 16-12,-3 10 19,-5 1 8,-2 0-2,-1-3 6,0-2-11,5-1 4,3-1-5,5-3 1,6-2-6,1-3-117,2-3-147</inkml:trace>
  <inkml:trace contextRef="#ctx0" brushRef="#br0" timeOffset="37371.8743">23280 781 282,'0'0'96,"0"0"-12,0 0-40,0 0 15,0 0 8,0 0-63,-84-7-4,71 34-4,-3 8 4,3 7-10,2 2 10,3-4 3,8-4-3,0-4-8,2-5 2,17-4-4,2-3 10,0-7 1,3-3 1,-1-5 9,1-4-8,-1-1 2,2 0-5,-3-7-19,-3-7 4,-5-4-1,-6 0 16,-5-3 10,-3-4-8,0-3-1,-5 0 2,-8-4 1,-3 1 4,2 0 0,-2 5-7,2 5 13,2 5-7,5 5 7,4 4 1,1 3-12,2 1-3,0 1-13,2 0-6,14 2 6,7 0 5,4-1 5,2 1-3,1 0 0,-2-2 0,-2 0 4,-4-3 2,-2-4-2,-3-4 4,-1-4 4,1-5-3,-2-6 7,2-2 27,-4-4-13,3-5-5,-3 0 2,-2-2 3,-2 5-2,-4 4-6,-4 9 15,-1 8-13,0 9-3,0 4-6,0 2-7,0 0-2,0 23-8,0 24-4,0 21 12,0 14 4,0 13-4,-1 8 2,-2 2-2,1-6 1,2-5-1,0-13 4,0-9 0,0-6-4,0-8 0,3-10 0,3-7 4,0-8-4,3-6 0,-3-8 0,-1-5 2,-2-8-5,-2-6-3,-1 0-9,0 0 15,0-18 4,0-7-4,-1-5-12,-11-4-22,-6-2 22,-4-2 3,2-2 9,1-1-1,5-1 5,11 0-4,3 3 0,9 1-8,19 2 7,10 3 1,4 3 0,2 4-3,-2 5 2,-4 8-5,-1 2-67,-6 5-45,-3 2-134</inkml:trace>
  <inkml:trace contextRef="#ctx0" brushRef="#br0" timeOffset="38554.7048">25001 551 94,'0'0'147,"0"0"-52,0 0-10,0 0-1,0 0 5,0 0-48,0-13-41,0 23-7,0 16-8,0 13 11,-3 5 5,0 5-1,-2 4 4,3-1 0,-1-2-1,2 0-3,-2-4 4,-3-3 0,1-4-4,-1-6 0,2-7-5,4-7-75,0-5-58,0-10-104</inkml:trace>
  <inkml:trace contextRef="#ctx0" brushRef="#br0" timeOffset="38976.5578">24998 920 318,'0'0'65,"0"0"-22,0 0-43,0 0-3,0 0 3,90-63 0,-66 57 0,3 1 1,0 2 2,-2-1-2,2-2 1,-2-2-2,-2-1 7,-4-3-7,-3 0 3,-7-1 6,-1-4 9,-4-4 51,-2-1-29,-1-6 0,-1 1-7,0 0-2,0 0-1,0 4 10,0 2-11,0 9 0,0 5-13,0 4 0,0 3 5,0 0-21,-1 17-11,1 19-10,-2 13 21,-1 11 5,-1 5-5,-2 0 0,3-4 6,3-3-4,0-10-4,0-4-1,3-10-28,9-2-2,4-8-134,-4-8-114</inkml:trace>
  <inkml:trace contextRef="#ctx0" brushRef="#br0" timeOffset="39862.5237">25915 925 107,'0'0'157,"0"0"-47,0 0 9,0 0-36,0 0-27,-27-79-6,13 66-25,1 2-2,-3 5-15,-1 3-4,-4 3-1,0 0-3,-1 17-7,-4 13 5,1 9-8,1 6 6,6-1 0,2-3 2,7-7 0,6-6-2,3-3-3,0-7 5,0-5-2,7-2-4,4-6-35,2-5-4,4 0 37,5-2 6,3-15 4,4-5 3,-5-5-2,-2 0 4,-4 1-2,-7 2 27,-4 8 7,-4 3-4,0 8 1,-2 5-1,1 0-33,1 3-1,4 13-16,2 7 17,5-1 0,-1 1-24,6-1-16,4-4-28,7-1-22,7-5-92,2-5-37,1-4 139</inkml:trace>
  <inkml:trace contextRef="#ctx0" brushRef="#br0" timeOffset="40396.9349">26471 923 1,'0'0'284,"0"0"-207,0 0 3,0 0 3,0 0-13,0 0-28,-100-60 2,78 60-25,-4 12-19,-2 13 0,1 6-1,3 0-1,11 1-3,4-2-7,9-3 9,0-3-17,6-3-7,9-3 1,4-4 21,-1-3 2,3-6-46,0-3 16,1-2-2,2 0-10,0-11 26,0-8-2,-3-7 21,-3-7 9,-1-6 21,-4-9 7,-3-9-6,-1-5-25,-8 2-4,-1 6 0,0 12 15,-11 7 50,-2 11 13,4 9-11,4 7-2,3 6-39,1 2-28,1 10-3,0 24-20,0 17 18,0 17 3,0 3 4,4-2-4,9-6 2,3-11-9,6-9-8,5-10-26,2-7-44,6-7-28,-1-8-6,1-8-211</inkml:trace>
  <inkml:trace contextRef="#ctx0" brushRef="#br0" timeOffset="41890.2485">27093 893 63,'0'0'210,"0"0"-177,0 0 12,0 0 41,0 0-31,0 0 1,-18-69-12,9 64-5,-1 2 30,-5 3-63,0 0-3,-7 0-3,-1 14-2,-3 10 2,0 8-4,5 2 0,0-1 4,6 1-6,4-8 1,6-2 4,4-4-4,1-4 2,0-2 1,0-5-5,0-3-22,7-1-39,6-2 23,4-3 10,5 0 1,3-3 23,1-13 2,-4-3-2,-1-3-2,-3-2 12,-4-2 0,-4 0 2,-1 2 0,-2 6 14,-4 3 11,0 6 13,-1 5-7,-2 4-27,0 0-5,3 7-18,3 13-2,4 2 19,1-2 2,1-1 0,3-3-1,0-4-3,2-5 2,4-3 1,2-2 3,4-2 1,2 0-3,4-4 0,2-13-1,0-6-1,-2-4-2,-2-3 1,-6-2 1,-3 6 1,-5 5 2,-4 8 34,-7 9-18,1 4 2,-1 0-20,4 15-6,4 8 4,-5 5 2,0 1 0,-3-1 0,-2 0 1,2-6 3,-2-2-1,1-4-3,-3-4 0,-1-3 3,1-4-1,-2-3 0,1-2 1,1 0-2,-1 0 21,4-10 13,2-11 8,3-8-43,2 0-1,5-2-7,-4 6-12,2 4 20,-1 6 8,-1 4-8,-1 6-4,-1 5-3,0 0-4,-2 6 5,0 11 3,1-2 3,0 2-5,-3-1 5,-2-2 0,0-4-1,-3 1 2,-1-4-3,-1-1 2,0-3-13,0-1 12,0-2 2,0 0-1,0 0 9,2-8-9,5-13-7,7-7-50,10-8-46,6 0-22,1 2 10,-3 9 29,-4 11 67,-9 8 19,-3 6 40,-5 2-21,-1 17-17,1 5 16,1 2-1,0 0-7,1-1-5,2-3-4,2-1 14,4-2 15,0-4-24,2-1-6,1-6-11,2-3-129</inkml:trace>
  <inkml:trace contextRef="#ctx0" brushRef="#br0" timeOffset="42812.0764">28502 776 137,'0'0'146,"0"0"-61,0 0-62,0 0-17,-84 33 18,60-9 49,2 1-33,2 3-9,4-3 0,5-2-24,5-2-3,4-5-4,2 0 1,0-5-5,2 0-18,6-2 19,1-3-2,0-3 3,3-3-16,-2 0 9,4 0 3,-1-7 6,-1-10-4,3-2 4,-3-3 4,0 1-2,-2 3-1,-4 3 2,-1 3-3,-3 3 21,-1 4 8,-1 4-1,2 1-21,-2 0-7,2 0-12,3 0-6,2 1 6,4 7 11,2 1 1,2-1 0,3-1 2,-2-3-1,2 0-1,-3-3 0,0-1 4,0 0-2,1 0-1,0-7-1,0-9 0,-1 0 0,-2-5-10,-4-3 4,-4 0 6,-4-5-2,-1 1 2,0-1-3,0 0 1,-9 6 2,0 1-2,-1 7-2,2 6 4,1 3 12,2 3-9,1 2 3,2 1 6,2 0-12,0 0-11,0 0-21,8 10 8,8 6 19,7 0 3,5 2 2,3-1 5,2 1-5,-3 0 3,-2 1 3,-4 1 14,-4 1 1,-6 3-9,-5 1 3,-1 3 1,-5 0 0,1 1 0,-4-4 0,0-2-14,0-4 9,0-1-10,0-2-1,3-3 5,3-1-5,6 0-29,8-3-168,9-6-130</inkml:trace>
  <inkml:trace contextRef="#ctx0" brushRef="#br0" timeOffset="43619.9312">29449 923 50,'0'0'153,"0"0"-104,0 0 16,0 0 33,0 0-55,0 0 15,12-69 12,-21 63-18,-4 1-21,-10 4-3,-2 1-18,-5 0-10,0 18-3,3 8 2,2 2-5,4 2 6,6-1-4,5-5 0,7-1 2,3-6-3,0-2-6,0-4-3,10-2-22,4-4 29,4-4 1,2-1-12,3 0 9,5-5-10,2-9-11,-2-9 27,-1-7-5,-6-8 8,-3-8 7,-5-5-3,-1-5 16,-6 0 17,-4 8-6,-2 3 6,0 5-9,-3 4 16,-7 8 6,3 9-24,3 6 2,1 10-23,3 3-3,0 8-2,-2 25-30,-4 17 16,2 14 13,-2 9 1,3 1-19,3-3-26,0-5-1,21-16-16,13-7-48,12-18-88,5-8 25</inkml:trace>
  <inkml:trace contextRef="#ctx0" brushRef="#br0" timeOffset="49264.1934">30993 918 99,'0'0'83,"0"0"-42,0 0 29,0 0 5,0 0-41,0 0 7,0 0 4,0 0-12,-18-22-15,12 19-17,-2-3 3,-3-2-4,-1 0 2,-4 0-2,-2 2 0,0 0 5,-3 1-4,1 2-1,-3 3 1,0 0-1,0 3-2,-3 19-1,8 6-4,2 5 5,7-1 1,9-2-17,0-3 3,0-4-1,9-4 16,7-4 3,6-3 13,1-3-6,2-4-6,2-5-4,1 0-8,2 0-13,2-12 2,-1-5 11,-3-3 8,-3-1 2,-3 0 5,-5 5 17,-4 4 19,-5 4-9,-6 7 22,-1 1 7,-1 0-63,0 3-2,3 19-18,0 13 20,0 12 7,-3 7-1,0 9 2,-4 5-8,-11 3 1,0-1 7,-6-3-7,-3-7 4,-4-5-2,-6-8-3,-2-6 5,-5-10-1,2-7-2,1-9 6,5-7-2,7-8-2,6 0 19,4-12-1,6-12 13,10-5-5,0-4-29,11-6 4,20-3-3,12 0-2,7 0-6,5 0-12,6 3 0,2 1-28,3 3-47,-5 6-96,-5 4-169</inkml:trace>
  <inkml:trace contextRef="#ctx0" brushRef="#br0" timeOffset="50354.2948">31638 1047 28,'0'0'77,"0"0"-53,0 0 51,0 0-12,0 0-25,0 0 54,-84-42-61,46 47-20,-1 15 0,0 2 7,3 1 3,9-2-9,9-1-4,9-4-8,8-1-7,1 2-3,0-2 5,10-1 5,8-5 11,3-2-11,3-4-11,3-3-22,-2 0-36,0-3 3,-5-10 27,-4-1 39,-5 0 1,-1 3 43,-6 3 9,0 2 24,-4 3-1,0 3-25,0-1-51,3 1-5,3 0-31,3 0-9,4 0 42,1 0-2,2 0 10,-1 0-4,1 0-1,1 0 2,0 0-4,0 0-30,-1 0-4,2-2 29,-1-7-5,-1-6 12,-3-3 1,1-8 6,-2-6-1,-2-7 1,0-7 27,1-10-9,0-1 6,2 1-5,-1 5 6,3 9-14,-5 4 29,-2 8-31,-2 8-7,-6 8 36,0 8-16,0 5 15,0 1-44,0 0-1,0 18-11,-3 18-6,-8 16 18,1 13 0,1 3 5,8 3-6,1-7 1,0-7 0,11-10 0,4-11 1,4-7-1,1-5 0,1-6 3,1-6-10,2-4 9,-1-7-2,5-1 2,-1 0-2,0-6-5,-4-8-4,-3-2 5,-4-4 2,-5-2 4,-5-2 3,-2-4-3,-4 3 7,0 4-8,0 7 4,0 7-4,-4 6-2,-1 1 1,-2 4-28,-2 15 18,0 7 9,6 1 0,3-1-4,0-4-2,6-2 5,6-2 0,1-4-10,4-6-29,5-3-43,2-5-43,1 0-117</inkml:trace>
  <inkml:trace contextRef="#ctx0" brushRef="#br0" timeOffset="50744.9032">31505 832 355,'0'0'74,"0"0"-66,0 0-8,88-8 17,-43 2 10,10 0 8,9 0 15,3 0-14,0-2-6,-3 2-17,-7-1-3,-6 1-10,-5-1-7,-10 3-31,-8 1-32,-7 2-47,-6-1-38,-7-1-95</inkml:trace>
  <inkml:trace contextRef="#ctx0" brushRef="#br0" timeOffset="59969.508">2388 3783 7,'0'0'17,"0"0"3,0 0 15,0 0-13,0 0 2,82-24-10,-70 11 9,-1-3-7,-2-3 7,-2-1 5,0-1-22,-2 0 19,-2 3 1,-3 0 38,0 3-31,0 1 14,0 5-17,0 4 5,0 1-11,0 4 12,0 0-5,0 0-31,0 0-5,0 15-9,0 8 14,0 6 1,0 5-1,3 1 2,0-4 3,5-2-4,-1-8 0,0-3-2,1-6 2,1-1-1,-2-5 0,2-4-3,0-2 2,0 0 1,3 0 0,0-14 0,3-8 0,0-2-10,-2-1 2,1-1 7,-1 3 1,-4 6 0,0 5 2,3 4-2,-5 6 0,2 2-1,2 0 1,7 10 0,1 5 6,-1 3-5,0 0-1,-3 0 15,-2-2-11,-7 2 3,-3-1-5,-3-2 1,0-3 1,0-4 1,-3-4 4,0-2-3,0-2 1,0 0 15,-1-19-22,4-6-16,0-2 14,0 0 1,4 2-4,10 2 4,-1 3 1,2 5-1,4 6 1,1 7 0,1 2-6,-1 0 2,0 13-7,-2 5 11,-5 0 4,-1 2 16,-6 0-9,0 0 1,-1 0-1,1-1-3,2 1-8,3-2 0,4-5-5,4-5-62,2-8-85,0 0-81</inkml:trace>
  <inkml:trace contextRef="#ctx0" brushRef="#br0" timeOffset="60250.744">2458 3381 602,'0'0'19,"0"0"-9,0 0-10,0 0-14,0 0-161,0 0-142</inkml:trace>
  <inkml:trace contextRef="#ctx0" brushRef="#br0" timeOffset="61262.216">3559 3560 168,'0'0'23,"0"0"38,0 0 11,0 0-26,-82-12-24,54 12 12,-2 4-19,-3 9-1,2 6-7,1 7 14,3 1-9,5 3-7,7 1 1,6 0 1,5-3-5,4 0 2,0-6-4,13-2-3,11-5 1,4-5 2,2-7 0,3-3 0,-2 0-3,2-4-5,-2-13-32,-1-4 37,-3-4-50,-9-2 22,-3-5 31,-8-3 31,-2-4 30,-4-3-44,-1-5 4,0 1 14,0-4-8,0 2 25,-6 1-27,-1 6 16,-2 10-18,3 9 4,3 8-16,0 8-9,3 6-2,0 0-1,0 30-17,0 20 17,0 15 2,6 7-1,3 2 6,4-7-4,4-5-1,5-7 1,5-9-2,1-12 0,2-5 1,-5-10-1,-2-5 0,-2-8-5,-2-6 5,1 0-6,2-12-2,-1-12 6,-3-8-53,-2-2 11,-5-5 33,-4-2 6,-1 0 5,-3 5 0,-3 6 2,0 7 22,0 10-8,0 7 40,0 5-11,0 1-19,0 11-26,0 19-18,6 7 17,3 5 2,3-5-1,0-2 15,0-7-12,1-5 3,1-5-2,-1-6-4,-1-3 0,9-6 0,-3-3-30,4 0-59,-1-1-111,3-11-227</inkml:trace>
  <inkml:trace contextRef="#ctx0" brushRef="#br0" timeOffset="61746.5676">4110 3509 466,'0'0'162,"0"0"-95,0 0-18,0 0-40,0 0-9,0 0-8,0 74 8,0-34 11,0 1-4,0 0 2,12-5-4,1-3-4,2-3 0,5-7-1,2-8-2,2-6-18,6-8-95,-5-1-103,-2-6-138</inkml:trace>
  <inkml:trace contextRef="#ctx0" brushRef="#br0" timeOffset="62789.7823">4668 3509 186,'0'0'30,"0"0"-1,0 0 0,0 0 5,-90 13 3,74 1 2,5 3-8,4 4 13,0 4 10,4 3-20,3-1 5,0 0-21,1-1-15,14-6-2,3 1 1,7-2 1,4-4 4,2-4 1,2-1 6,0-6-10,1-2 1,3-2-5,-1 0 6,-3-5-1,0-9-2,-5-1-3,2-6-12,-5-3 10,1-6-28,-4-3 10,-3 0-52,-4-2-16,-7 6 76,-1 1 6,-7 6 6,0 3 22,0 6 35,-7 3 22,-2 5-23,-2 4-33,0 1-17,0 0-6,5 7 0,-2 11-3,3 6-4,5 3 6,0 0-1,0 0 4,7 1-2,8-4 1,4-3 7,1-3-6,2-6 1,-1-5-3,1-4 0,-1-3 2,5 0 6,-4-7-8,2-10-2,-5-4-9,-4-4-28,-1-1-9,-5-4 38,1 0 10,-4 0 6,-3 0-4,5 6 8,-5 3 45,2 4 4,0 5-16,-1 4-40,4 8 0,-2 0-6,9 6-17,0 15 20,1 3 12,-1 2-6,-2-2 13,-2-3 1,-5-1-11,0-2 2,-6-2-7,0 1-4,-3 1 6,-14 3-2,-11 3-2,-3 1-4,-5 2-24,-7-4-80,-4-4-182</inkml:trace>
  <inkml:trace contextRef="#ctx0" brushRef="#br0" timeOffset="65109.7625">7756 2884 247,'0'0'58,"0"0"0,0 0 41,0 0-50,-97-40 19,78 40-13,0 0-36,2 0-6,-1 1-10,-3 14 5,-1 9-6,-8 10-2,3 9 0,-3 7 1,2 9-1,3 5 0,5 4 0,7-2 6,13-6-6,0-5-5,7-11 1,16-6-1,5-7 4,5-7-7,3-8 7,4-7-6,0-6 7,2-3 2,3-5 4,-3-16-3,-1-7 8,-2-8-7,0-6-3,-5-9 9,-4-8-7,-5-1 16,-7-2-4,-10 5 2,-8 1-5,0 3 5,-12 4 3,-11 2-3,-5 8-17,-8 7 1,1 7-3,-6 11 1,-4 11-21,-4 3-34,-6 28-49,-3 9-115,2 8-183</inkml:trace>
  <inkml:trace contextRef="#ctx0" brushRef="#br0" timeOffset="65406.621">7552 3262 222,'0'0'8,"0"0"73,85 17 34,-55-1 3,-7 2-67,-1 3 4,-3 2-15,-3 3-19,4 2-5,-1-1-16,1 2 2,5 1 3,-1-3-1,-2 2-8,2-2 3,-5-2-70,2-2-37,0-3-56,-3-10-125</inkml:trace>
  <inkml:trace contextRef="#ctx0" brushRef="#br0" timeOffset="65578.4866">8193 3520 521,'0'0'172,"0"0"-165,0 0-7,0 0 0,0 0-144,0 0-89,-1-3-42</inkml:trace>
  <inkml:trace contextRef="#ctx0" brushRef="#br0" timeOffset="65984.7156">8617 2879 371,'0'0'131,"0"0"-79,0 0-52,0 0-5,0 0 3,0 0 2,85-10 5,-46 7-5,3-1 0,-1 0 2,1-4-2,-6 2 2,0 0-2,-8 0-45,-7 1-116,-7 2 2,-8 0 38</inkml:trace>
  <inkml:trace contextRef="#ctx0" brushRef="#br0" timeOffset="66203.4554">8939 2826 37,'0'0'94,"0"0"-19,0 0-19,-13 92 22,13-50-28,0 1 8,0 1 0,0-2-10,0-4-14,0-2-20,0 2-7,0 1-3,0 2 3,0-4-2,-5-4-5,-2-3-17,0-6-76,-4-7-126</inkml:trace>
  <inkml:trace contextRef="#ctx0" brushRef="#br0" timeOffset="66390.9461">8759 3438 365,'0'0'196,"0"0"-93,0 0-34,0 0-50,0 0-19,0 0-16,4 0 10,20 0 6,9 0 2,4-1 2,5 0-4,3-1 0,1-1-2,-1-1-43,1-1-110,-6-3-151</inkml:trace>
  <inkml:trace contextRef="#ctx0" brushRef="#br0" timeOffset="66578.4322">9424 3367 757,'0'0'20,"0"0"0,0 0 5,0 0-19,0 0-6,0 0-1,5 7-30,-5-4-56,0 0-114,0 3-177</inkml:trace>
  <inkml:trace contextRef="#ctx0" brushRef="#br0" timeOffset="67871.1382">10027 3310 113,'0'0'252,"0"0"-227,0 0-25,0 0-8,0 0 8,0 0-1,-26 100-4,12-70-12,0 0-19,-7 0-13,2-1-31,-5-2-55</inkml:trace>
  <inkml:trace contextRef="#ctx0" brushRef="#br0" timeOffset="71331.6693">11475 3152 17,'0'0'76,"0"0"-15,0 0-8,0 0-12,0 0 6,80 3 13,-63-4-2,0-8 1,1-2-16,-3-1-24,4-1-12,2-4 1,-1-4-4,0-3 1,1-5-3,-7 1 5,-4-2-7,-3 1 2,-5 0 5,-2 1-6,0-1 3,0 2-4,0 1 2,0 2 0,0 5-1,-6 1-1,0 6 10,2 6 1,1 3 7,1 3 28,1 0-46,1 7-7,0 22 2,0 11 5,0 13 13,0 5 9,0-3 1,0-1 1,0-5-16,0-6-1,0-4 1,0-4-3,-2-6-1,1-5-4,-2-5 2,1-9-4,2-3 2,0-6 0,0-1 3,0 0 1,0 0 5,0-11-9,0-5-14,0-5-8,0-2 6,0 4-11,5-2-5,8 3-3,2 1 2,5 2 10,-3 2 5,1 2 3,-4 2-10,-2 4 16,1 2 9,2 3-5,1 0 5,5 0-9,-3 13 6,3 0 2,3-1 1,-3 2 0,0-4-1,1-1 2,-4-3 0,3-3 1,1-1 12,2-2 7,2 0-21,0 0 6,0-11-3,-4 1-3,-2-2 6,-6-2-3,-5-3-3,-6 2 5,-3-1-3,0 0-4,0 0 1,-3 4 1,-6 3 4,-1 7 4,-2 2 24,0 0-16,-4 8-15,1 10-1,0 5-2,7 1 1,7-1-1,1 1-2,0-5 0,12-2 1,4-4-7,1-4 10,2-1 0,3-5 6,1-3-12,2 0 6,2-2-28,-2-8-2,-1-2-1,-3-5-21,0 2 37,-2 0 15,-1-1 0,0 0 0,-3 5 0,0 1 6,-4 8 3,-1 0 26,-1 2-21,1 0-12,-2 3 3,5 8-2,-1 0-3,0 3 17,-3 0-9,0-1-3,-1 1 3,-3 0-7,-3-3 4,-2 1 1,0 1-5,0-6 7,0-3 1,0-2-2,0-2-1,0 0 13,0-6 55,0-12-67,0-3-7,3-6-1,7-2 0,5 4 2,-1 2-3,2 5 1,-4 4-3,0 4 4,-2 7-8,-2 3 7,-1 0-7,5 0 6,-1 12 0,-1 2 2,3 0 2,-2 1-2,0-1 0,2 1-4,0-2 5,4 0-1,-4-1 0,2-2 3,0-1-8,0-1-14,1-1-63,-1 0-64,-1-6-183</inkml:trace>
  <inkml:trace contextRef="#ctx0" brushRef="#br0" timeOffset="71952.0334">13248 2948 249,'0'0'94,"0"0"-5,0 0-28,0 0-34,-88-11 4,64 15 1,0 10 3,3 4-21,5 5-7,3 4-2,5 0 4,8 0-5,0-1-2,0-1-2,15-4-3,6 0 3,3-2 1,2-6 0,1-3 6,-1-3-6,1-6-1,1-1 6,0 0-6,2 0-2,2-9-13,0-3-15,3-3 27,2-4-2,3-3 5,1-4 3,-4 1-2,-1-5 5,-5-3-6,-6 1 1,-4 0-2,-7 4-10,-6 7-38,-6 6 31,-2 6 14,-2 4 4,-14 5 20,-2 0-4,-4 7 26,-3 14-28,1 8-3,4 5-4,5 1-7,9-3 0,6-3-5,0-4 1,18-2 4,9-5 3,12-7 3,4-5-3,6-6 2,1 0-5,-1 0-55,-3-6-40,-3-3-158</inkml:trace>
  <inkml:trace contextRef="#ctx0" brushRef="#br0" timeOffset="78154.57">13218 5664 134,'0'0'94,"0"0"-20,0 0 5,0 0 0,0 0-30,0 0-7,0 0-23,0-7-4,0 7-15,0 0 1,0 0-1,0 0-5,0 10-2,0 12 7,0 3 0,0 2 8,0 4-8,0 1 1,2 1 4,1 2-5,4 1 0,-1 2 4,0 0-3,3 2-1,0-1 0,1-1 0,-1 0 1,2-4-1,-4-1 0,-1-1 2,0 1 1,-1-2-3,-2 0 0,1-1 14,-1-1-4,0-4-9,0 2 0,5 0 6,-4-1-5,2 1 3,1-2-1,-1 1-3,0-2 17,0 0-17,-1-1 3,5-1 0,-2-1-2,-2 2-2,1-2 0,0 1 0,-2-1 2,-2 1 1,-3 2-3,0 3 6,0 0-6,0 3 0,0 2 0,-2-3 0,-1-3 3,2 0-3,-1-3 0,1-2-1,1 0 1,0-3 0,0 2 0,0 2 0,0 1 3,0 2-3,0 4 0,0 1-1,0 3 2,0 0-1,0-1 0,0-2 0,0-1-2,0-1 4,0 1-2,0-2 0,0-2 1,0 1-1,0-2 0,0 1 0,1 0-1,2 1 2,2-1-2,-2 0 2,2 3-1,-2-3 3,1 2-3,-2 0 0,2 0 2,-4 2-2,1-2 0,1 0-2,-2 0 4,0 2 2,0 1-4,0 3 0,1 2 3,-1 4-2,2 0 3,1 3 14,-3 0-11,1-1 5,-1 2-10,0 1-2,0 3 10,0 4-9,0 3 5,-4 0-4,-1 1 0,0-5 6,0 0-7,2-1-1,0-1 7,0 0 2,0 0-8,0 2 2,1-1-1,2 0 0,0-3-2,0 1 0,0 1 0,-1 1 0,-2 1 0,-4-1 0,2-4 2,2-5-2,0-7 0,3-5 0,0-9-2,0-7-26,0-9-52,5-3-134,8-18-176</inkml:trace>
  <inkml:trace contextRef="#ctx0" brushRef="#br0" timeOffset="80009.247">13244 5648 122,'0'0'76,"0"0"-22,0 0 26,0 0-27,0 0-17,0 0-7,-2-8-6,2 7-7,0 1-16,0-4-2,2 0 2,11 0 1,6-2 6,4 2-4,2-1-2,5 0 1,3-2-2,4 1 1,5-2 3,4 1-4,-1 1 2,1 1-1,-3 2 2,-1 3-4,1 0 1,2 0 0,6 0 3,7 0-1,5 0-2,4 0 0,0 0-2,0 0 2,5 0 0,-5 0 1,-1 0 0,-7 0 1,-7 0 1,-5 0-3,-3 0 0,3 0 0,5 0 3,4 0-3,4 0 1,0 0-1,-2 0 3,2 0-3,0 0 0,-4 0-1,1 0 1,-4 0 0,-3 4 2,-1 0-2,-4-1 0,-1 1 0,3-1 0,2 1 2,6 1-2,-2 0 1,2-2-1,-3 1 0,-2 1 2,1 1-5,3-3 1,1-2 1,3-1 1,0 0 0,-2 0-1,1 0 0,-4 0 1,-1 0-1,-4 0 5,0 0-6,-3 0 2,1 0-3,2 0 3,1 0 0,3 0 2,-1 0-2,-1 0 0,0 0 0,4 0 0,4 0-1,3 0 1,6 0 0,2 0 0,2 0 0,7-2 13,5-2-11,5 3-2,2-4 0,1 4 0,-3-2 0,-3 3 0,-3-2 1,-6 2 0,-4 0 10,-1-1 8,4 1-12,1-3 9,3-2-14,-4-1 1,-2-1-4,-2 4 2,-3-2 3,-4 2-4,-6 2 2,-6-1-4,-9 2 4,-4 0 0,-3 0-1,0-1-1,-2 1 0,0-2-2,-1 1 2,-3-1 3,-6-1-2,-3 0-2,-2 0-3,-2 0 4,-1 0 11,-2 0-10,0-1 8,-3-1 3,1 0-12,-3 3 3,-2-3 6,5 2-5,2-2 3,1 1-4,4 0-3,2 1 0,-2 1 0,1 2 0,-4 0-1,0 0-3,1 0 4,-4 0 0,-1 0 3,-3 0-4,-4 0 1,-2 0-3,-2 0 2,-1 0 0,0 0 0,0 0-16,0 0-8,0 0 5,0 0 3,0 0 9,0 0 1,0 0-61,0 0-90</inkml:trace>
  <inkml:trace contextRef="#ctx0" brushRef="#br0" timeOffset="82020.8594">19350 5499 111,'0'0'114,"0"0"-52,0 0 16,0 0-4,0 0-24,0 0-20,0-1-22,0 1-4,0 0-4,0 10 0,0 7 22,0 4-2,0 2-6,5 6 5,2 4-11,-3-1 0,1 3-5,-2-2 1,-2-2 4,4 0-8,-2-3 0,0 2 0,3 0 0,-3 2 4,1 0-4,1 0 1,1 2-2,0 0 2,-1 1-2,2-2 1,-3 0 0,2 0 1,0-1-1,3 1 0,1 0-5,1 1 9,2-3-6,2 0 4,0 1 3,0-3-5,1 1 0,-2-2 0,-2-1 4,-5 3-1,-1 1-3,-3-1 11,-1 2 2,-2-1 2,0 2-12,1 2-3,1 2 8,2 2-8,2 1 0,0-3-1,-1 0 3,-1-4-2,1-2 0,-4-2 0,1-2 5,1 1-5,1 0 0,0 0 0,1 4 1,1 0 5,-2 4-6,0-1 0,-3 1 1,-1 2-1,0-2 1,0 1-1,0-1 1,0-1-1,0-1 0,0-3 0,0 1 3,0-2-1,0 0-2,0 0 1,0 2 1,0 0 3,3-1 2,3 2-7,-3 1 13,-2-3-12,1 2 0,-2-1-1,0-1 2,0 2 0,0 1-2,0 2 0,0-3 0,0 0 0,0 0 0,1-3 2,-1 0 0,0 0-1,0 0-1,0 1 0,0-1 1,2-1 3,2-1-1,2 2-3,0-2 4,1 2-7,-2-4 3,-3 1 0,-1 1 4,1-2-4,-2 2 1,0-1-3,0-3 5,0-1-3,0-1 0,0-2 1,1-2-3,2 0 2,0-3 0,2 0 0,0-1 2,0-3-1,-1 3-1,1 1 0,-1 0-3,1 2 6,-2-1-5,3 0 2,-2 1 0,1 1 5,-1-1-5,1 0 0,-1 1 1,1-2 0,2 1 0,-1-1-2,0-1 5,0 2 0,-1 0-4,2-1 0,-1 2 2,-2 0-2,4 2 0,-3-1 0,2-1 3,-3 0-1,-1-1-2,2-4 1,-2 0-4,0 0 3,-2-1 0,2 0 3,-1 0-2,2-1-1,-3-1 0,1 1 2,-1-1-2,-1 1 0,2-2-8,0-3-27,-1-3-76,2-3-119,0 0-190</inkml:trace>
  <inkml:trace contextRef="#ctx0" brushRef="#br0" timeOffset="85183.8621">13449 9465 9,'0'0'58,"0"0"-1,0 0-11,0 0 7,0 0-18,0 0 2,-14 68-7,12-56-16,2 0 3,0 3 2,-1 2-9,1 2 1,-2 1-5,1 1-4,-1 0 4,-1 0-3,3-3-3,0 0 0,-2-3 0,2-2 1,0 0-1,0-3 1,0 1 4,0-2-5,0-2 0,0-1-3,0 0 6,2-1-3,1-2 1,-1 1-1,1 1 1,-2-1 0,1 1 0,1-1-1,-2 2 0,5-1 0,-2 1 0,2-2-9,2 1 8,1 0-5,1-1 6,-1-1-2,2-1 2,2-2 0,2 0 0,3 0 3,3 0 1,4 0-3,4-5-1,2 1 0,7-1 0,-2 0 1,2 1-1,1 0 0,1-1 0,-2 0 2,1 2 1,0 1-3,1-1 1,-1-1-1,-1 1 0,-1 0 0,1 2 0,0 1 0,1 0-1,-2 0 0,5 0 2,-2 0-1,2 0 0,1 0 0,2 0 0,4 0 0,2 0 0,6 0-1,1 0 2,0 0-2,-3 0 1,-5 0 0,-3 1 0,-5 2 1,2 2-1,-2-2 0,-1-1 3,2-2-2,-3 0-1,-1 0 2,0 0-1,-4 0 0,-2 0-1,-1 0 2,-3 0 3,1 0 2,0 0-1,0 0-5,1 0 4,2 0-3,3 0 1,-2 0-3,4 0 0,-1-2 6,0 1-6,4-1 3,-1 0-3,1 2 1,0-1-1,-2-1 0,1 2 3,-4 0-6,0 0 3,-1 0 0,3 0 1,2 0 1,0-3-1,2-1-1,0 1 0,-3-2-1,-4 2 2,0 2-1,-4-1 0,0 2 0,-4 0 1,2 0-1,-1-1 2,0-1 0,2-1-2,0 0-2,-2 2 2,0-1 4,-3 1-4,-2 1-1,4-3 1,2-1 0,3 2 0,1-1 0,3 0 0,-1 1 1,-3 1 1,2-1 8,2 1-7,2-1 2,2-1-4,6-1 1,2-1-2,6 2 2,-1-2-1,2 4-1,-4-1 3,0 1-1,-2-2-1,3 0-1,1-1 1,2-3 0,0 0-1,0-1 0,-1-1 0,-1 2 5,-1-1-5,0 0-1,0 1 1,0 0 0,-1 2 1,-2-1-2,-4 3 3,-6-1-2,1-1 0,-4 1 0,-1-1-2,0 2 4,-5 1-4,-2 0 2,-3 0 0,-1 1 2,-3-2-2,0 1 0,-2-1-2,1 2 4,-2-1-2,-3 0 0,1 1 0,-4 1 2,1 0-2,1 0-1,2 0 1,2 0 1,4 0 5,2-2-5,1 1 4,3-2-3,2 2 3,2-4-6,4 2 1,0 0 0,1 0 9,0 0-6,1 2-2,2-4 8,-3 0-8,4 1-1,3-2 0,3-2 4,0 4-6,0-1 2,-3 3 0,-6-1-2,-3 1 4,-5-1-4,-1 1 2,-4 2 0,-7 0 2,-3 0-2,-3 0 0,-4 0-2,0 0 4,-2 0-2,-1 0 0,-2 0 0,0 0 0,-2 0 0,2 0 0,1 0 0,2 0 0,-1 0 0,1 0 0,0 0 1,1 0-1,1 0 0,-2 0 0,1 0 0,-1 0 0,3 0 0,-1 0 0,1 0 0,1 0 0,-1 0 0,2-1-5,-1-1 2,-1 1 3,-2-1 0,1 1 0,0 1-3,-1-2 3,-3 1 1,2 0 1,2-3 1,0 1-3,-2 0 0,0 2-1,-1-1 2,0 1 0,-4 1-1,2 0 0,0 0 0,0 0 1,1-2-1,2 1 17,-1-1-1,-1 1 1,2 1-13,-5-1 0,1-1 11,-2 2-2,0 0 11,0-2 2,0-1-8,0 0 9,0-4-26,0-3 2,0 0-6,0-5 0,0-3-1,1-7-7,3-6-17,-1-5 13,0-5-59,1-1-31,2 0-53,-3 5-158</inkml:trace>
  <inkml:trace contextRef="#ctx0" brushRef="#br0" timeOffset="88159.8736">4963 6074 103,'0'0'97,"0"0"-34,0 0 2,0 0-11,0 0-16,0 0-17,0 0-19,3 24 1,2 4 32,2 10-13,-1 7-4,2 4-3,-1 4-6,2 2-5,-3 1-4,0-1 0,-3-1 5,0 2-5,0-4 0,-1-5-2,-1-1 2,1-9 3,-2-1 0,2-3-3,-2-4-3,0-5-31,0-7-15,0-5-39,0-9-115</inkml:trace>
  <inkml:trace contextRef="#ctx0" brushRef="#br0" timeOffset="88718.2619">5314 6280 241,'0'0'2,"0"0"5,0 0-8,0 0 1,0 0 0,0 0 22,-54 98 24,48-53-18,2 5 8,4 0 13,0-1-19,0-7-29,4-7 1,11-8-2,4-7-2,4-9 2,4-3-7,3-5 7,-2-3 9,-3 0-9,-4-6 5,2-10 1,-7-5 1,2-7-3,-8 0 5,-5-1-2,-5-1 32,0-2-4,0 1-21,-11 0 26,-5 0-25,-1 3-11,-2 3-4,0 4-14,1 8-45,0 4-36,3 7-80</inkml:trace>
  <inkml:trace contextRef="#ctx0" brushRef="#br0" timeOffset="89217.1618">5608 6218 241,'0'0'138,"0"0"-108,0 0-13,0 0-17,0 0-13,0 0 2,33 34 11,-8-13 13,6 0 7,2 1 7,-3-1-9,3-3 1,-3-2-11,1-3-6,0-1 1,1 0-1,-1 0 0,-1 0 0,-5-1-2,-6 1 2,-8-1-2,-5-3 2,-6 5 1,0 0 4,-6 5 7,-13 3 9,-8 3 12,-3 4-4,-3 4-18,-3 2-8,-1 0-2,0 2-1,1-1-2,0 1-64,9-3-39,3-5-113</inkml:trace>
  <inkml:trace contextRef="#ctx0" brushRef="#br0" timeOffset="90123.8337">6391 6432 26,'0'0'31,"0"0"4,0 0 8,0 0 20,91 0 3,-57 0 2,-1 0-36,6 0 17,1 0-19,3-3-15,5 0 1,3-1-5,4-1-1,2-1-10,3-1 3,5-1-2,7 1 0,3-3 1,0 3-1,-6-1 2,-6 4 0,-8-1-3,-7 2 0,-2-1 4,-12 2-4,-5 1 0,-7-1 0,-10 2 1,-1-1 0,-6 1-1,-2 0 0,-1 0-2,-1 0-8,1 0-45,-2 0-47,0-3-34</inkml:trace>
  <inkml:trace contextRef="#ctx0" brushRef="#br0" timeOffset="90932.693">7528 5999 162,'0'0'168,"0"0"-100,0 0 23,0 0-36,0 0-55,0 0-4,4 43 4,-1-3 25,2 3 6,-1 2-12,2 2 0,-1-2-3,2-1-9,2-2-1,-4-3-3,-1-1 3,1-1-6,-1 1 0,0-2 3,1 0-3,-2-4 0,-3-4 3,3-3-2,-3-3-2,0-4-5,0-1-48,0-4-10,0-4-70,0-1-62,0-2-19</inkml:trace>
  <inkml:trace contextRef="#ctx0" brushRef="#br0" timeOffset="91990.4881">7577 5942 267,'0'0'29,"0"0"-29,0 0 0,82-31 27,-46 26 9,4 0 5,6-1 0,1 3-9,3-2-10,4 1-1,3-1-12,1 1 0,2-2 2,-2 1-3,-3 0 9,-8 1-4,-3 1-13,-8 2 0,3-1 0,-6 2 0,-5 0 3,-6 0-2,-8 0-1,-1 0 0,-8 0 0,-2 0-2,-2 0 2,-1 0 0,0 0 19,2 0 13,-2 0-8,1 0-6,-1 0-7,0 0 6,0 0-13,0 0-2,0 0 2,0 15-1,0 6-3,0 5 2,0 4 2,-3 6-4,0 6 0,2 2 2,1 5-2,0 0 4,0 2-4,0-2 38,1 0-27,5-3 3,-1-1-10,0 1-2,-2-3 6,-1-1-7,-2 0 2,0-4-3,0-5 2,0-2-4,0-6 4,0-2-2,-3-4 0,1-2 3,-2 0-3,1-1 0,-1-3 0,-2-2 1,1-2-1,2-1 2,-3-4-5,2 0 5,4-2-2,-3-1 1,1-1 0,-2 0 9,-4 0-10,-5 0 0,-2 0 5,-4 0-5,-4 0 0,-2 0 0,-5 0 1,-6 0-3,-8 0-2,-9 2-8,-5 1 1,-9-1-9,0-1 18,1-1 1,5 0-6,0 3 4,0 3-8,-5 2-21,5 2 3,4 1-3,14-2 28,10-3 4,12-3-2,9-1-5,5-2-91,7 0-35,0 0-56</inkml:trace>
  <inkml:trace contextRef="#ctx0" brushRef="#br0" timeOffset="92599.8245">7770 6134 238,'0'0'98,"0"0"-98,0 0 0,0 0 65,4 105-8,2-65-8,0-3 21,-3-1-40,3-4-7,-1-2-7,-2-5-16,2 2 11,-2-4-11,-1 0-49,-2-5-127,0-1-161</inkml:trace>
  <inkml:trace contextRef="#ctx0" brushRef="#br0" timeOffset="93068.5529">7814 6410 163,'0'0'34,"0"0"-5,0 0 90,0 0-48,0 0-38,87-64-1,-68 55-21,5-1-7,-2 2 2,-5 2-5,-2 0 2,-8 1 0,1-2 1,-5 0 1,0-5 6,0-2 20,-3-1-2,0-1 18,0-1-10,-3 2-13,-3 0 4,0 1 2,1 2-20,1 3 8,1 3-4,1 5 3,2-1 8,0 2-19,0 0-6,0 11-6,2 13 2,8 6 3,1 2 1,-1 1 0,-2-1 9,-2 3-6,-5-1-1,2 0 3,0-3-5,0 1 0,1 0-18,1 1-56,1-1-55,3-4-1,0-5 38,1-11-318</inkml:trace>
  <inkml:trace contextRef="#ctx0" brushRef="#br0" timeOffset="94862.7281">8556 6456 7,'0'0'57,"0"0"-4,0 0 16,89-10-1,-66 5-13,4 2-14,-5 0-22,2 2-11,-6 1 0,4-2-8,-1 2 0,4-1 3,1-1-3,9-1 1,4-3 1,6 0-1,6-1 56,1-1-26,2 1-18,6 1 6,1-1 8,0 1-5,3 1-14,-3 0-8,-1-1 6,1 0-6,0-2 0,-1 1 1,0-2-1,-2 3-1,-5 0-1,-3 2 2,-1-1 1,-6 0-1,2-1-2,-3-1 2,-1 0 0,-2 0 0,-3-1 0,-3 2 0,-2 2-2,-4 1 5,4-2-3,2 2 0,5 0 2,5 0-4,2 1 2,5-1 0,3 0 2,0-1-2,1 1-2,-4 2 2,0-2 0,0 1 0,0 1 0,2 0 0,0-1-1,-1 1 3,3 1-2,-1-2 0,1-1 2,-3 0 1,1-2-3,-6 2 0,-4 3 1,-3-1-1,-3 1 0,-2 0-1,-4-1 1,4 1 0,-1-2 1,-2 2 0,0 0 4,1 0-5,-1 0 0,2 0 3,3 0 1,3-2-2,0 1 0,1-1 0,0-1 15,-1 0-13,4 0 1,-1-3 1,5 1-2,0 0 0,2 0-4,-6 2 0,-1 2-1,-3 1 1,-5 0 0,-1 0 0,-2 0 3,-1 0-3,-3 0 0,0 0 0,-6 0 1,4 0-1,-4 0 0,4 0 1,-4 0 4,3 0 24,-3 0-17,3 0-4,-2 0-1,2 0-4,0 0-3,0 0 3,-2 0-3,4 0 0,-4 0 0,5 0 4,-2 0-8,-2 0 4,-1 0 0,0 0 0,-4 0 1,2 0-1,-1 0-3,-4 0 2,4-2-3,-1 1-21,6-3 12,0 3 8,3 0-4,-3 1 8,3 0 0,-2 0 1,-1 0-5,-2 0 5,-1 0 0,-3 0-1,-3 0-56,-3 0-108,-8 0-172</inkml:trace>
  <inkml:trace contextRef="#ctx0" brushRef="#br0" timeOffset="152710.4643">9878 9327 86,'0'0'68,"0"0"-24,0 0 9,0 0-19,0 0-23,0 0-3,0 0 8,0 0 17,16 0 3,-6 0 2,-2 0-13,4 0-15,1 0 4,2 0-4,5 0-3,-1-2 7,2-1-10,1-1-2,-2 0 1,4 1-1,-5 2-1,3-1-1,1 1 0,2-3 1,2-1 1,6-1 0,-2 2-1,2-2-1,1 1 0,2 0 0,6 0 1,0 0 2,4-1 9,-1 0-11,-3 2 9,-2-1-9,-6-1 2,2 1-3,-2-2 3,2 0-1,1 0-2,3 1 0,-1-2 8,0 3-5,-2-1 1,-4 1 1,-3-1-5,0 2 13,-3 1-13,1-2 0,-1 0 3,0 2-3,-2 1 2,-1-1-2,0 0 2,-2-2 4,1 2-6,-4 0 0,-2 2 4,0-1-1,0 1-3,2-2 0,1-1 1,4 1 2,1-1-3,2 1 0,1-1 3,0-1-1,1 0-2,-3 1-1,0 0 1,2-1 0,1 0 1,1 2-1,1 0 0,2 0 1,-2 0 0,2-1-1,2-1 2,0 1-1,1-1-1,1-1 0,2 0-3,1 0 5,-1-2-2,-2 2 0,-1 2 2,0 0-2,-1-3 0,-2 4 0,0-1 0,-2 1 0,1 0 0,-2 1-1,-2 1 2,-4-2 0,1 1-1,-1 1 0,-2 1 0,1-2 0,1 2 0,0-1-1,1 1 3,-1 0-3,0 0 1,1 0 0,1 0 0,-3-1 0,3 1 0,-5-2 1,4 2-1,-1 0 0,1 0 0,-2 0 0,2 0 3,-3 0-3,2 0 0,-3 0-3,0 0 8,1 0-10,-2 0 5,2 0 0,-1 2 0,1-1 0,-1 0 0,2 1 0,2-2 0,-1 1 1,-3 1-1,0-1 0,-2 1 4,-2-1-1,0 1 0,-2-2-3,0 0 0,-1 2 3,-1-2-3,-1 0 0,0 0 0,3 0 0,-3 1 0,3-1-1,-3 0 3,-2 0 1,2 0-3,-3 0-1,-1 0-1,-1 0 2,0 0-1,1 2 0,1-2 1,1 0 1,-1 0-1,-1 0 0,-1 0-7,0 0-55,-2 0-65,-5 0-85</inkml:trace>
  <inkml:trace contextRef="#ctx0" brushRef="#br0" timeOffset="154598.5735">13731 6042 60,'0'0'57,"0"0"21,0 0 12,0 0-29,0 0-11,0 0 3,0 0-3,78-73-14,-66 70-11,0 3 0,4 0-23,1 0 4,2 1 0,-2 14 1,-3 3-5,-3 4-1,-1 0 1,-7 0 5,-3 1-3,0-2-2,0 0 1,0-1 7,-12-3-6,0 2-2,-1-4-2,1-3 6,3-3-2,3-3-4,2-1 0,4-5-3,0 0-8,0 0-3,0 0-3,0-2 17,10-13 0,7-5 1,0-2 5,2-6-6,3 0 3,-3-1-1,1-2 5,0 4 11,-3 1-8,-5 7 4,-5 3 9,-2 5-13,-5 6 9,0 2 10,0 1 8,0 2-13,0 0-17,0 0-6,-8 20 2,-2 9-3,-5 8 4,3 2-4,3-1 0,4-4-1,3-3 1,2-4-1,0-5-2,10-1-22,5-3-30,4-3-100,-2-5-183</inkml:trace>
  <inkml:trace contextRef="#ctx0" brushRef="#br0" timeOffset="155843.9001">13808 8732 173,'0'0'93,"0"0"-9,0 0-34,0 0-41,0 0 9,0 0 15,-23 86 5,23-59 23,0-3-26,0-3-12,4-3-9,7-3-11,1-2 2,4-5-5,4-5 2,1-3 5,4 0-7,0-1 2,2-14-2,-2-3-25,-5-5-24,-4 0 22,-7-1 3,-4 4 24,-4 1 0,-1 7 11,0 5 46,0 3-4,0 4 3,0 0-22,0 0-31,0 22-3,0 13-2,0 11 2,0 6 1,0 5 2,0 3 6,-12 3-1,-4 0 3,-2 1 44,-3-6-48,1-2-4,-3-5-1,-4-6-2,0-9 3,-3-7-3,4-10-4,0-10 0,10-9 8,1 0-3,6-9-1,7-16 0,2-8-2,3-8 2,23-10-4,8-4 3,11 1-12,4 5-23,3 7-12,-1 6-84,-2 2-84,-1 3-168</inkml:trace>
  <inkml:trace contextRef="#ctx0" brushRef="#br0" timeOffset="157778.1999">18501 6033 180,'0'0'31,"0"0"32,0 0 1,0 0-21,0 0-4,0 0 0,50-62-7,-37 55-3,0-1-13,3 2 3,1 2-6,1 1 6,0 3-12,0 0-5,-2 0-2,-2 9 0,-2 5 1,1 4 9,-4 3-8,-1 1-1,-3 2 3,-2 0-2,-3 2-1,0-1 4,0 1-4,-13-1 11,-2-3-10,0-1 0,2-2 2,-1-2-4,4-3 0,2-7-4,5-1-17,2-5 14,1-1-4,0 0-3,0 0 5,4-16 9,11-10 4,6-3-4,3-6 0,-3-1 1,1-2-1,-1 2 3,-3 1-2,0 4 6,0 5-3,-6 6 6,-6 7 0,-2 5 16,-4 5 27,0 3 4,0 0-17,0 0-40,-1 11 2,-11 12-5,-3 6 5,4 2-2,4-1 0,7-2-2,0-4 1,0-1-3,3-3 1,9-5 2,4-2-15,2-4-15,3-4-64,0-2-88,2 0-156</inkml:trace>
  <inkml:trace contextRef="#ctx0" brushRef="#br0" timeOffset="159133.5055">19428 6008 69,'0'0'109,"0"0"-42,0 0-1,0 0-24,0 0-23,0 0-4,0 0-11,0 0-4,0 0 11,9 0 22,5 0-5,4 0-4,2 0-11,5 0-1,1 0-6,4 0-2,5 0 16,4 1-10,4-1-10,5 0 6,-2 0-2,3 0-1,-1-1-3,3-2 0,4-2-2,0 0 6,-1 1-4,1 1 0,0 0 1,-2 2-2,-4-1 0,2 1 1,1 1-3,2 0 2,5-2-1,4 0-3,-3 2 2,-4 0 0,-4 0 1,-5 0-6,0 0 7,4 0-3,2 0-9,3 0 0,5 0 8,2 0 3,1 0 2,0 0-1,8 0 1,1-1-5,6-2 5,0 0 1,6 0 2,6 0-3,5 2 23,1-1-9,0 2-10,0-1-3,2 1 7,4-2-8,2 2 10,1 0-8,0 0-1,-2 0 3,-1 0-3,2 0-1,3 0 1,2 0-1,3 0 0,2 0 0,-3 2-1,1 2 2,2 1 0,-5-1-1,2 0 0,-3 0 5,0-1-2,4 0-3,-4 0 0,-3-2 0,-7 0 3,-13-1-3,-13 0-1,-16 2-10,-23 1-38,-20 2-37,-14 1-131,-12-1 1</inkml:trace>
  <inkml:trace contextRef="#ctx0" brushRef="#br0" timeOffset="160798.1883">16428 8691 6,'0'0'108,"0"0"-96,0 0-8,0 0 45,-17 91 20,17-66-17,0-2-6,0-2-15,7-3-17,7-2-1,1-3-13,2-5 9,3 0-9,-1-6 4,2-2-8,-1 0 1,-1-2-50,-1-13-21,0-6-30,-6-1 14,-3 0 25,-6 3 65,-3 2 29,0 7 53,0 4 53,0 3 18,0 3-49,0 0-64,0 10-40,0 16 0,0 11 0,0 9 0,0 5 1,0 6 16,0 2-8,-5-1 19,-4-2 38,0 0-16,-3-3-38,-1-4-4,1-8-6,0-11 0,6-12-2,3-9 0,3-9-1,0 0 5,0-12-1,0-13 1,0-6-3,0 0-1,0-1 3,8-1-3,3 3 9,5 0-9,4 1-1,7 2-3,4 3-50,5 0-102,3 0-144</inkml:trace>
  <inkml:trace contextRef="#ctx0" brushRef="#br0" timeOffset="161173.0701">17019 8874 338,'0'0'66,"0"0"-66,0 0-2,0 0 2,0 0 32,0 0 10,81 9 8,-41-9 5,4-2-27,-2-7-22,-1 1-6,-7 1-32,-5 1-115,-8 0-73</inkml:trace>
  <inkml:trace contextRef="#ctx0" brushRef="#br0" timeOffset="161423.0538">17243 8740 304,'0'0'112,"0"0"-2,0 0-23,0 0-56,0 0-24,0 0-5,-39 54-2,39-23 9,0 3-8,0-3 0,0-2-1,0-4-7,0-2-35,7-2-3,0-3-43,2-6-43,3-3-72</inkml:trace>
  <inkml:trace contextRef="#ctx0" brushRef="#br0" timeOffset="161969.9014">17179 8657 218,'0'0'78,"0"0"35,0 0-16,-80-23-31,60 23-24,-2 0-32,-5 18-6,0 6-3,-1 9 14,3 9-1,5 9 22,5 3-11,6 4-25,8 0 19,1-6-19,9-8-2,16-7 0,9-8 1,5-5 0,6-6-1,0-6 4,2-5-7,3-7 7,0 0-2,2-13 1,-5-11 1,-3-4-2,-8-6 1,-7-2-1,-10-3 21,-9 0 2,-8-2-6,-2 1 3,-9 1-8,-15 1-8,-4 2 1,-3 7-2,-1 6-5,2 9 2,4 7-35,0 7-42,3 0-121,1 2-279</inkml:trace>
  <inkml:trace contextRef="#ctx0" brushRef="#br0" timeOffset="163012.616">17749 8955 352,'0'0'1,"0"0"-1,0 0 0,0 0 11,0 0 15,0 0 8,58 4-12,-37-4-13,-3 0 12,3-10-12,-2-3-2,-2-6-3,4-6 1,-1-4 2,-1-6-7,-2-2-20,-5 0 12,-7 1 2,-5 4 6,0 1 8,-6 6 18,-9 2 17,0 5 35,5 6-37,2 3 5,2 4-24,5 5 3,1 0-9,0 0-16,0 28-8,0 12 5,0 16 3,0 6 9,0 4-1,0 2 7,0-1-1,0-2-11,0-3 2,0-2-1,1 3-3,6-1-1,1 0 1,1-4 0,1-8-1,-1-6 6,-1-8-5,-2-8-1,-4-8 0,-1-8-1,1-9 1,-1-3-1,2 0-5,1-17 6,2-16-4,5-9 4,-1-7-18,-4-3-21,-6 6-5,0 3 13,-9 10 21,-9 6 10,-6 3 8,1 3 1,4 3-4,5 0 1,8 0-5,6 1-2,3-1-3,22 0 4,11 0-4,8-2 2,3 4 2,-3 0 0,-5 2-5,-6 3-89,-8 3-67,-6 2-147</inkml:trace>
  <inkml:trace contextRef="#ctx0" brushRef="#br0" timeOffset="163418.8445">18369 8469 174,'0'0'100,"0"0"-11,0 0-58,0 0-31,-53 119 7,37-53 45,4 3 14,6-4-9,6-7-2,0-9-37,9-8-10,14-9-8,7-3 1,3-7-3,3-3 1,0-6-4,-2-7-72,-1-6-26,0 0-129</inkml:trace>
  <inkml:trace contextRef="#ctx0" brushRef="#br0" timeOffset="164059.4385">18570 8723 344,'0'0'130,"0"0"-69,0 0-51,0 0-7,0 0 15,0 0-8,45-71 8,-34 70 6,1 1-18,2 0-1,-2 12-4,1 6-1,1 3 15,-2 2-14,-1-2 2,-3 0 1,-2 0 0,-6 0 1,0-3-4,0 0-1,-5-3 12,-7-3-9,-1-3 0,4-5 4,4-1-2,5-3 10,0 0 10,0 0-11,0-10-12,0-9-2,5-7 0,10-4-1,3-3 1,-1 1-2,-4 5 2,-3 3 0,-4 6 7,0 4-7,-5 7 0,-1 4 7,0 3 5,0 0 4,0 0-16,0 7-7,0 16 6,0 4-3,3 1 4,2 0 0,3-5 1,2-4-2,2-4 1,-2-3-14,2-3-7,2-4-76,2-5-34,1 0-73,3-3-82</inkml:trace>
  <inkml:trace contextRef="#ctx0" brushRef="#br0" timeOffset="164336.5779">18979 8399 529,'0'0'128,"0"0"-108,0 0-20,0 0 0,0 0 3,13 112 16,0-66 12,2 4-21,-3 1-5,-3 0-5,-6-1 0,-3-2 10,0-4-7,-13 0-3,-10-3 6,-6-4-6,-3-4-15,-2-4-52,-2-8-137,2-9-176</inkml:trace>
  <inkml:trace contextRef="#ctx0" brushRef="#br0" timeOffset="165895.381">15402 6912 181,'0'0'60,"0"0"38,0 0 23,0 0-54,0 0-53,0 0-4,-23 34-9,18 6 1,1 11 12,-1 9 6,0 11 0,1 4-13,2 1-5,2-7-2,0-7 0,11-6-4,13-11 2,9-5-3,6-7 3,8-9 2,4-6 13,3-10 1,-2-8-4,-6 0 6,-1-10-11,-5-9-1,-4-2 3,-5-1-6,-1-3 24,-3-3 5,-2-7-2,-3-5-1,0-7-11,-5-1-11,-3-3 7,-5-3-10,-3 0 10,-6-1-12,0 5 0,-2 5 5,-9 9-4,0 11-2,0 8-2,3 10-24,0 7-37,-2 0-110,-1 0-303</inkml:trace>
  <inkml:trace contextRef="#ctx0" brushRef="#br0" timeOffset="166910.9555">16271 7520 432,'0'0'77,"0"0"-59,0 0 11,0 0-29,0 0 0,0 0-2,0 14 4,11-11 4,3-3 14,4 0 1,0 0-3,4-2-8,0-8-7,0-5 6,-5-2-9,0-1 0,-7-1-1,-5-1-5,-2-2 6,-3-2 1,0-2 0,0 0 6,0 4-6,-3 4 13,-2 7 13,2 5-3,3 5 3,-1 1-1,1 5-26,0 24-12,0 16 12,0 13 1,0 2 6,1 1 5,2 0 14,2-4-14,2-3-10,5-4 0,0-4 3,0-4-5,-2-2 2,-2-5-1,-2-3 1,0-5-2,0-2 2,-3-7-6,0-6 6,0-6-2,-2-5 0,-1-1-6,2 0 6,-1 0 1,2-15 0,0-6 7,2-6-8,-1-3-7,-1 0-5,-2-2-6,1 1 11,-2 3-6,0 1 7,-2 5 5,-11 4 2,-2 1-1,-4 3 2,1 4-1,0 1-2,3 0 1,6 2 0,5 0 0,4 0 0,0-2-5,0 1 3,13-1-6,8-1 6,3 1 0,3 0 0,1 0 0,2 0 2,4 0 0,1 1 0,2-1 0,0 1-48,-4 3-167,-9-1-178</inkml:trace>
  <inkml:trace contextRef="#ctx0" brushRef="#br0" timeOffset="200792.674">24951 5585 248,'0'0'82,"0"0"7,0 0-41,0 0 23,0 0-10,0 0-3,0 0-19,0-16-5,0 15-2,0 1-10,0 0-14,0 0-8,0 0-4,0 1 2,0 24-6,1 14 8,7 15 5,-1 10 1,-2 6 1,-2 1 3,0 1-8,-2 2 10,-1 4-10,0 1 0,0-4 9,-1-8 5,-7-10-8,1-4-8,-1-5 2,2-4-2,-1-3 0,1-7-7,-1-9-20,5-11-14,2-9-71,0-5-115,6-18-84</inkml:trace>
  <inkml:trace contextRef="#ctx0" brushRef="#br0" timeOffset="201698.8754">24981 5498 143,'0'0'75,"0"0"-39,0 0-7,0 0 37,0 0-9,100-59-20,-63 50 21,3-2-21,8 2-14,9 2 4,4-3-14,10 3-4,9-1-4,12 1-4,8 0 0,4-1-1,-4 2-1,-10 2 0,-11 0-6,-19 4-4,-16 0 4,-17 0-1,-13 0 6,-8 0-4,-5 0 6,-1 0 2,0 0 8,0 0 42,0 0 13,0 0-27,0 0-19,0 0-19,0 2-5,0 16 4,0 8-1,0 8 2,0 8 1,0 11 1,0 13-3,0 11 1,0 5 0,0 2-1,-7-4 3,-4-4 1,-2-2 7,1-4-10,0-6 5,2-6-3,4-5-2,-1-4 4,3-6-4,1-7 1,0-8 0,-1-5 1,1-6-1,1-5-1,-1-3 1,2-3 0,-1-2 1,-1-4 1,-3 0 15,-3 0 21,-6 0-15,-5 0-14,-6 0-9,-10-1 0,-7-2 3,-15 2-4,-15 1 0,-14 0-10,-5 0 7,-1 0-3,4 0-10,7 1 14,5 6-19,6-1 5,7 1-10,16-4-12,12-2-9,15-1-25,12 0-91,9 0-49</inkml:trace>
  <inkml:trace contextRef="#ctx0" brushRef="#br0" timeOffset="202553.6023">25368 5669 170,'0'0'101,"0"0"22,0 0-3,0 0-23,0 0-53,0 0-44,-35 59 0,29-5 9,3 4 7,3-1 3,-2-2 7,2-2-19,0-5 1,-1-3-2,-1-4-4,2-5-2,0-2-19,-1-5-39,1-5 10,0-7-36,0-13-157</inkml:trace>
  <inkml:trace contextRef="#ctx0" brushRef="#br0" timeOffset="202991.0788">25395 5992 122,'0'0'92,"0"0"-33,0 0-19,0 0-25,0 0-6,100-52-2,-73 49-4,-4 0 7,-1 1-8,-4 1-1,-5-2 4,-1-1-4,-3-4 10,-1-2-9,-1-4 6,0-3 9,-1-4 19,1-1 6,-4-2-8,-2 1 12,-1 0 8,0 5 15,0 3-32,0 3 16,0 3-14,-3 6-7,2 1-12,1 2-8,-2 26-12,2 18-15,-3 12 15,1 1-1,-1-1 2,2-6-1,-2-1 2,0-6 2,0-2-5,2-5 1,1-2-25,0-6-27,0-1-97,0-4-161,3-10 134</inkml:trace>
  <inkml:trace contextRef="#ctx0" brushRef="#br0" timeOffset="203768.1929">26215 5856 182,'0'0'168,"0"0"-121,0 0-21,0 0 21,0 0-18,0 0 1,0-2 9,0 2-14,0 0-8,0 0-17,0 0-4,0 0-3,4 0-4,14 0 11,9 0 5,10 0-2,8 0 2,9 0-5,5-1 1,4-4-1,0 1 0,5-4-3,11-1 3,12-2 1,12-4-1,7 0 0,4-2 0,-5-5-1,0 7 1,-3-1 0,-6 5 4,-6 4 1,-5 1 17,-8 1-4,-10 3-13,-5 1 11,-5 1-6,-4 0 1,-8 0 6,-6 0-10,-10-2-3,-12 2-4,-12-1 0,-7 0-1,-2-1 1,-5-2-33,-19-3-182</inkml:trace>
  <inkml:trace contextRef="#ctx0" brushRef="#br0" timeOffset="209350.1607">19790 8874 216,'0'0'82,"0"0"8,0 0-10,0 0-26,0 0-20,0 0-2,0 0-9,0 0-10,0 0-1,0 0-10,0 0 1,0 0-3,0 0 0,0 0-2,0 0 1,1 0-3,7 0-6,3 0 10,6 0 3,7 0-3,0-2-2,6-3 2,0 1-24,0 0-2,-2 1 2,-1-1 4,0 1 14,1 2-12,3 1 5,5 0 13,3 0-1,6-2 1,1 1 1,5-1-1,2-2 0,1 1-1,8 1 1,-3 1-1,-1-1 2,-3 2-2,-7 0-6,-6 0-26,-5 0 17,2 0-1,1 0 17,5 0-5,7 0 1,3 0-12,5 0 11,1 0-3,-2 0-16,-1 0 9,-1 0 15,-4 0-2,-1 0 2,1 0 0,-1 0 4,1 3-4,5-1 0,5 0 0,9-1 1,3-1 0,5 0-1,0 0 1,-2 0 9,1 0-3,-2 2 3,0-1-1,-2 2 0,-1 0 1,1-2-10,0 1 1,2 1 2,-1 0-3,0 0 0,0-1 3,3 0-3,5 0 5,-2-1-4,3-1 0,-2 0 5,4 0-5,-2 0 9,5 0-4,-1 0 9,-1-3-6,0-1-2,-3 0-4,-1-1 3,-2 0-4,4 1 0,4 0-2,4-4 0,1 2 4,2-2-2,-3-1 0,2 2-4,1-4 4,0 3-4,1-3 2,-1-1 0,-1 1 2,-2 0-2,1 0 2,1 0 0,-1 1-2,2-3 0,-4 3 0,-2-2 0,-2 0 1,1 0 2,-2 0 4,1-2 3,-2 1 2,1-2-1,-5-1-10,-1 0 1,2-1 3,1-1-5,3 0 0,2 0 0,-2 0 0,0 0 0,-2 2-1,-2-1 1,1 0 3,0 2-3,-3 2 0,-2-1-1,2 1 4,0 1-3,-2 0 0,-2 3 0,3-2 25,4 0 15,0 3-13,-1-3-3,-7 1-17,-1-3-1,-6 3-6,-5 2 2,-6-1-2,-9 3 0,-10 1-1,-7 3-14,-11-1-33,-10 1-35,-9-2-65,-3-4-114</inkml:trace>
  <inkml:trace contextRef="#ctx0" brushRef="#br0" timeOffset="229435.0629">1163 9561 55,'0'0'136,"0"0"-60,0 0 13,0 0 0,0 0-23,0 0-38,0 0-28,5-3-1,-1 20 1,4 6 4,-1 7 40,2 4-26,-1 7-1,2 6-9,0 2 0,1 4-3,0-3-3,-1-3 2,-1-1-4,-3-5 2,0-5-4,1-5 0,-4-2-12,-3-2-22,0-2-34,0 0-72,0-3-66,0-6 32</inkml:trace>
  <inkml:trace contextRef="#ctx0" brushRef="#br0" timeOffset="231446.9796">1639 9685 200,'0'0'142,"0"0"-83,0 0 22,0 0-37,0 0-3,0 0 7,-52-46-28,45 45 5,1 1 4,-2 0-23,2 0-6,-1 0-3,1 1-1,-2 18-6,1 8 7,-5 12 3,6 5-1,0 4 1,3 2 0,0-4 0,3-2-1,0-7 0,0-5-7,9-5 2,6-6-29,1-4 5,2-7 18,0-4-2,0-6 6,4 0 2,-2 0 11,5-9-5,2-9 5,-5-4-5,-2-4 10,-4-4-2,-1-5-7,-3 0 10,-3 0 2,-9-1 1,0 2-7,0 4 4,-18 3 2,-6 2-1,-6 2-12,0 5-3,2 7-22,7 6-44,8 5-42,1 0-178</inkml:trace>
  <inkml:trace contextRef="#ctx0" brushRef="#br0" timeOffset="231974.6043">1893 9602 235,'0'0'128,"0"0"-119,0 0-9,0 0-12,0 0 12,0 0 5,58 21 15,-28-6 8,3 3-15,4-1 1,2 0 1,0-2-7,-2-2-1,3-2-5,-7-3 4,-3 2-3,-9-2-3,0 0 0,-9-2 2,-5 1 0,-6 4-2,-1 4 4,0 7 0,-14 4 49,-6 6 8,-5 7-9,-5 2-34,-6 2 7,3 3-13,-2-3-12,2-1-6,9-1-7,-2-3-72,6-6-103,3-9-156</inkml:trace>
  <inkml:trace contextRef="#ctx0" brushRef="#br0" timeOffset="232990.2858">2539 9835 72,'0'0'140,"0"0"-105,0 0 20,0 0 11,0 0-24,0 0-16,-1 0-12,14 0 6,5-1-8,3-1 8,7 2-6,0 0-5,4 0 1,-1-1-5,6-1-4,5-1 2,1-4 2,8 1-3,0-3-2,10-3 3,2-4-2,4-2-1,1-1 0,-5 1 1,-5 2-1,-13 3 0,-6 4 0,-12 3 2,-8 5-5,-7-1 2,1 2-61,-5 0-47,-2 0-58</inkml:trace>
  <inkml:trace contextRef="#ctx0" brushRef="#br0" timeOffset="235247.6738">3640 9250 97,'0'0'110,"0"0"-75,0 0 22,0 0 34,0 0-29,0 0-27,-3-6-27,3 6-4,0 6-2,0 13-1,0 12 2,0 8 13,0 6 8,6 5 5,4 2-8,-4-1 0,2 2-12,-2 3-3,-3-2-2,0 1-2,4-3-1,-1-3 3,0 0-4,-3-6 0,-1-1 3,-1-4-3,-1-3 5,0-4-4,0-2 1,0-2-4,0-6-5,0-4-56,3-8-12,-1-8-85,-2-1-143</inkml:trace>
  <inkml:trace contextRef="#ctx0" brushRef="#br0" timeOffset="236435.1105">3692 9190 6,'0'0'97,"0"0"-76,0 0-11,0 0 15,0 0 0,0 0 9,33-13 6,-18 10 6,0 2 1,4 0-22,2-1 9,6 1-2,9-2-19,5 0-6,4-1 0,6 1-4,-3 2-1,4 1-2,0 0 1,6 0 5,5 0-6,1 1 0,8-1 4,-2 0-1,0 0-3,-3-1 0,-6-6 0,-7-1 4,-8 1-3,-8-1-1,-10 3 7,-10 2-2,-11 2-4,-4-1 1,-1 2 8,-2 0 60,1-1-27,-1 1-10,2 0-10,-2-1-14,1 1-1,1 0-8,-2 0 3,0 0 0,0 0-3,0 0 0,0 0-2,0 0 2,3 0-5,0 0-3,4 4 8,1 5 0,-4 3 1,1 3-1,-1 6 1,-1 4 2,3 12-2,-3 5-1,0 8 2,0 3 2,3-3-4,-3 0 14,2 0-6,-1-3 1,-1-1-6,3 1 3,-2-4-6,2-2 3,2-3-3,-1-4 0,2-2 2,-1-2-2,-2-3-2,-1-1 2,0-2 2,-2-2-1,0 1-1,-3-4 1,3 1-2,0-5 0,-3 0 1,0-4 0,3-1 4,-3-1-5,0-3 1,0 0-2,3-1 1,0 0-10,-1-2-29,-2-2-13,0 0-94,0 1 1,0-2-67</inkml:trace>
  <inkml:trace contextRef="#ctx0" brushRef="#br0" timeOffset="238786.6909">3805 10207 98,'0'0'39,"0"0"-25,0 0 19,0 0-1,0 0-6,0 0 30,0 0-5,66-18-8,-43 13-7,2 1 5,3 1-18,2 2-13,0-2-3,9 1-5,10 1 2,3-2-4,12-5 0,5 1 1,3-6 2,5 0-3,1-2 1,2 0 4,-2 0 9,-5 1-13,-10 4 0,-11 2 3,-10 3-3,-11 4-1,-3 0 0,-4-1 1,-3-1 0,0-3-1,0 0 0,-3-1-2,-5 0 1,-1 1-5,-6 2-11,-4 3-37,-2 1-11,0 0-36,-11 0-152</inkml:trace>
  <inkml:trace contextRef="#ctx0" brushRef="#br0" timeOffset="239364.7849">4562 9482 192,'0'0'184,"0"0"-120,0 0-21,0 0 5,0 0-33,0 0-15,-12 53 13,-1-19 14,1 5 2,-3 5 5,-2 5-18,-5 4-6,4 1-6,-4-6-2,4-4 4,4-6-6,0-7-3,3-2-15,3-5-31,-2-3-13,4-6-23,0-4-81,0-8-96</inkml:trace>
  <inkml:trace contextRef="#ctx0" brushRef="#br0" timeOffset="239782.0364">4295 9539 200,'0'0'155,"0"0"-83,0 0-37,0 0 1,0 0-18,0 0-2,4-8-16,8 8-1,6 9 1,5 8 13,2 4 18,5 3-19,0 2-9,1 1 15,0-2-9,4 0 1,-4-3-8,-1-1-2,-5 0 6,-7 0-6,-6 0-34,-3 3-18,-4-1-56,-4 1-32,-1-3-25</inkml:trace>
  <inkml:trace contextRef="#ctx0" brushRef="#br0" timeOffset="260436.0046">5047 9639 35,'0'0'38,"0"0"-16,0 0 3,0 0 9,0 0 7,0 0-6,0 0-3,0 0-2,0 0-9,0 0-6,0 0 0,0 0-9,0 0 0,1 0 3,2-1 1,0 0-2,5-4-1,-1 2 10,5-1 3,2-1-9,2-1-1,-1-1 4,3 0 4,-2 2-1,1-1-7,-1 2-9,-4 1 4,0 2-4,1 1 0,-2 0-1,-2 0 1,7 0 0,-2 0-1,2 0 0,8 0-2,1 0 6,5-3-4,1-3 2,2 0-2,-2 1 0,-1 1-2,-4 0 2,-1 0 1,-1 1-1,-2 2 0,-2-2-1,7-2 2,-2 1-2,6-2 1,1-3 0,-4 3 1,0-1-1,-4 3 0,-3 0 0,0 1 1,-2-2-2,-2 0 1,4 1 0,-5 1-4,-1 2 5,3-1-1,-3 1 0,1-3 0,4 0 3,-3 0-3,-3-1 0,1 2 0,-5 0 0,1 0-1,7-1 1,1-1 1,2-3-1,6 1-1,0 1 1,-2-2 1,2 1-1,-6 1 0,-5 1 0,-4 2 1,-2 2-1,-7 1 0,0 0-1,-1 0 0,1 0 1,3 0 0,2-2 0,0 2 0,0 0 0,-2 0 0,-2 0 0,1 0-2,-5 0 2,0 0 0,4 0 0,-4 0 0,0 0 2,0 0-2,0 0 0,6 0 14,-1 0 10,-1 0 2,1 0-5,-1 0-4,2 0 4,-2 0-12,-1 0 1,-3 0-3,0 0-7,0 0 0,0 0 0,0 0 3,0 0-6,0 0 3,0 0-1,0 0-1,0 0 1,0 0 1,0 0 1,0 0-1,0 0 0,2 0 0,-2 0 1,3 0-1,0 0 0,5 0 0,-2 0-1,4 0 3,2 0-2,1 0 0,5 0 3,3-5-5,4-4 2,-2 4 0,5-3 5,2 0-5,0 1 0,1 1-1,1 1 3,-6 0-2,-2-1 0,-2 3-1,-2-2 0,-1 0 1,2 0 0,0-2 0,0 1 1,-2 2-4,-1 0 4,-3 0-1,-3 3 0,-4 1-1,-4 0-1,0 0-1,-1 0-10,-1 0 13,-1 0-16,-1 0-3,0 0 3,0 0-2,2 0 9,-2 0 8,3 0 1,-3 0-4,3 0 4,0 0-1,0 0 1,3 0-1,0 0 2,1 1-2,2-1 1,3 0 0,8 0 0,5 0 1,3 0 1,8-6 1,2 1 2,0-2 13,1 3-17,0 1 3,-3 0-4,0 1 0,-1 0 1,-2-1-1,-7 1 1,-4 2-1,-6 0 0,-7 0-1,-3 0 1,-1 0 0,-1 0-2,0 0 4,-1 0-4,0 0-3,-1 3-7,1 0 2,0-2 1,-3 2 0,0-1-3,3 1-8,0 0 17,0 0 0,6-1 0,0-1 3,6 1 6,4-2 27,5 0-12,1 0 9,1 0-15,-1 0-13,4 0-1,-4-5 6,2 0-6,-2 2 11,-4 0-2,-3 2-10,-9 1 2,-3 0-5,-2 0-2,-4 0-13,0 0-15,0 0 2,-7 4 16,-5 1-73,0-4-16,-3 3-67</inkml:trace>
  <inkml:trace contextRef="#ctx0" brushRef="#br0" timeOffset="261060.9729">7725 8830 270,'0'0'87,"0"0"-53,0 0-10,0 0-13,0 0-11,0 0-3,0 0 3,0 22 16,0-4 17,0 5 6,0 4-15,0 5 4,6 4-16,1 3 0,2 3-4,0 6-7,-1 4 2,-2 0 12,2 4 26,-2-2-15,-1-1-20,1-2 1,-3-3-7,0-4 2,0-7 2,1-2-4,-1-5-1,-3-1-3,0-2-25,0-3-15,0-4-23,0-4-39,0-8-76,0-8-85</inkml:trace>
  <inkml:trace contextRef="#ctx0" brushRef="#br0" timeOffset="262066.4433">7676 8845 207,'0'0'108,"0"0"-81,0 0-27,0 0 0,0 0 2,0 0 1,71-18 7,-41 15 29,3 0-9,3 0 0,4 1-19,11-1-10,3-3 4,1 3-4,-2-1 1,-2 2-2,-6 2 2,2-1-2,0-1 0,0-2 0,0 1 0,-6 1 0,-3 1-6,-5 1 6,-2 0-2,0 0 0,-2 0 2,-3 0 0,-4 0 4,-5 0-4,0 0 0,1 0 6,1 0-1,-1 0 7,0 0 1,-6-2 0,-2 1-3,-5 1-6,-2 0 6,-2 0 18,-1 0 19,0 0-1,0 0-23,0 0-18,0 0-2,0 0-3,0 0-2,0 0 0,3 0 2,-1 1 2,1 7-2,0 4 1,-2 5 2,2 2-2,0 4 0,1 5 1,1 4-1,-2 3-1,0 1 2,5 1-1,-2 1 9,2 1-6,1-1-4,2-1 3,4 2-1,0-1-1,2 3 2,-1-1-2,1 0-1,-3-1 0,1-5 0,-5-1 9,-1-1 0,-2-4 4,-2 1-12,-2-2 0,0 0 8,0 0-9,-3-1 2,0 0 1,0-2 0,0-6-1,0-2-2,0-6 2,0-2-1,0-2-1,0-3 1,0-2-3,0-1-15,0 0-24,0-10-135,0-6-309</inkml:trace>
  <inkml:trace contextRef="#ctx0" brushRef="#br0" timeOffset="263238.2608">7740 9842 129,'0'0'114,"0"0"-39,0 0-2,0 0-16,0 0-22,0 0-15,0 0-2,0 0-18,3 0-2,4 0 2,4 5 2,2 0 1,5-1 8,6 1-4,1-2 14,11-1 8,4-1-15,6-1 8,4 0-11,-1 0-6,-1 0-3,1 0 2,-7 0-4,7 0 0,9 0 0,9 0 0,11 0 1,4-12 1,0-3-2,-3 0 2,-4 0-1,-7 1-1,-8 2 1,-11 1 1,-7 3-2,-6-2 0,-9 3-4,-5 1-36,-10 1-24,-4 2-31,-5 2-47,-3 0 4,0-1-27</inkml:trace>
  <inkml:trace contextRef="#ctx0" brushRef="#br0" timeOffset="263920.6192">8007 9087 292,'0'0'51,"0"0"-7,0 0 4,0 0-48,0 0 6,0 0-6,1 101 28,7-53 15,2 4-21,-4-3-5,-1-2 2,-1-5-16,-1-6 1,0-7-2,-1-4-2,-1-4-12,1-2-66,-2-8-84,0-4-80</inkml:trace>
  <inkml:trace contextRef="#ctx0" brushRef="#br0" timeOffset="264404.9716">8022 9325 157,'0'0'67,"0"0"-61,0 0 24,83-25-2,-50 18-11,2 3-1,0-3 0,4-3-1,-3 2-2,0-2-10,-3 2-1,-4-2-2,-5 1-6,-3-2-1,-9 0 2,0-6 5,-6-2 10,-5-2 34,-1-5-2,0-3 24,0 2-17,-1 0 13,-6 2 1,2 2-40,2 7-7,0 3 1,3 8-3,0 2 15,0 3-25,3 0-4,12 24-14,0 12 14,1 9 6,-5 5 0,-5-3-4,-5 0 5,1-3-5,-2-2 6,0-3-8,1-1-4,1-2-8,2-3-63,3-5 17,1-7-149,0-5-238</inkml:trace>
  <inkml:trace contextRef="#ctx0" brushRef="#br0" timeOffset="265671.6156">8842 9348 114,'0'0'52,"0"0"-42,0 0 7,0 0-7,0 0-3,0 0 39,36-8 9,-18 4-11,0-1 7,1 1-22,1-1-9,-2 2 4,1 0-14,2 0 1,0 1 0,3 1-2,-1-2 3,4 0-8,0-1-2,-3-1 4,3 2-4,-3 0-2,0 0 0,-2 0 0,1 2 0,-1-3 0,-3 1 0,2-1 1,0-2-1,3 0 0,6-3 0,-1-2 0,4 2 2,0-1 3,-3 2-4,-3 2 2,-3 2-2,1 0-2,-4 1-1,4 1 2,-5-1 4,4-2-4,-4 4 0,-3-1 0,-1 0 0,-4 2 1,0 0-2,-4 0 2,-2 0-2,-3 0 1,1 0 0,1 0 0,2 0 0,-1 0 0,0 0 0,0 0 1,4 2 1,1 0-2,-1-2 2,4 1-2,-4 1 0,1-1 0,2 1-2,-2-1 2,0 1 2,0-1-2,-2 0 0,-3 1 0,6-2 0,-5 0 0,1 0-4,-2 0-2,1 1 5,-4-1-12,0 2 1,0-2 5,2 2-32,-2-2-5,-2 0-6,1 0-14,-1 0-53,-1 0-48</inkml:trace>
  <inkml:trace contextRef="#ctx0" brushRef="#br0" timeOffset="266155.9644">9852 9161 166,'0'0'123,"0"0"-110,0 0-3,0 0-8,0 0 4,0 0 33,30 12 6,-16-3-3,0 0-6,2-2-18,1 1-3,0 0-12,4-2-1,-1 0 4,-3-2-5,-1 1 1,-4-1-2,-4 0 3,4 0-4,-6-3 1,-3 1-3,0-1-4,-3 1-9,0-2-19,0 0-25,0 0-6,0 0-23,0 0-136</inkml:trace>
  <inkml:trace contextRef="#ctx0" brushRef="#br0" timeOffset="266468.4482">9907 9223 113,'0'0'151,"0"0"-145,0 0-6,0 0 0,0 0 1,0 0 13,38 18-1,-23-12 9,4 0-17,-1 0 1,-3-3 10,1-1-6,-1-1 1,2-1-8,-2 0-3,2 0 0,-1-3-5,0-2-16,-6 2-4,-2 0 19,-8 2-67,0-1-20,0 1 81,-8 1-80</inkml:trace>
  <inkml:trace contextRef="#ctx0" brushRef="#br0" timeOffset="266599.9775">10034 9230 22,'0'0'53,"0"0"-37,0 0-3,0 0-12,0 0-1,0 0 0,-1 2 4,14 2 4,5-1-3,-1 1-5,-1-4-37</inkml:trace>
  <inkml:trace contextRef="#ctx0" brushRef="#br0" timeOffset="268235.9155">9518 4836 318,'0'0'138,"0"0"-82,0 0-24,0 0-23,0 0 5,0 0-12,3 84 12,0-39 4,2 4 13,0 2-18,0 2-3,-2 0-6,3 1-4,2 0-10,-4-1-73,2-5 52,-3-3 28,0-7-60,0-5-73,-2-4 0</inkml:trace>
  <inkml:trace contextRef="#ctx0" brushRef="#br0" timeOffset="268704.6401">9897 4962 262,'0'0'37,"0"0"-35,0 0 5,-40 81 51,34-45 10,4 5-10,2-2 2,0 0-33,0-6-13,8-5-7,10-3-5,3-9-4,3-2-3,2-7 5,3-4-6,-1-3 5,0 0-52,1-6 24,-1-12-21,-5-5-29,-6 0 66,-9 0 13,-8 1 11,0-1 21,-15-1 35,-9 1 8,-3 1-41,-1-1-29,0 4-5,2 1-35,8 0-79,3 1-36,8 2-80</inkml:trace>
  <inkml:trace contextRef="#ctx0" brushRef="#br0" timeOffset="269142.121">10172 4838 456,'0'0'80,"0"0"-33,0 0-7,0 0-40,0 0-13,0 0 13,40 30 0,-13-9 6,4 2-2,3 3-1,2-1 2,-3-1-5,4 0 0,-1-1-1,-1-2-19,-6 2 17,-6-4 2,-7 1 0,-12-1 1,-4 2-2,-1 0 2,-23 2 2,-6 3 7,-6 2 1,-5 2-1,5 0 3,2 1-12,2-2 0,9-3-60,6-3-79,5-10-115</inkml:trace>
  <inkml:trace contextRef="#ctx0" brushRef="#br0" timeOffset="269438.9785">10663 5102 604,'0'0'0,"0"0"0,0 0 0,0 0 0,80-9 0,-44 7 0,-2 0 9,1 1-6,-3-1 1,0-1-4,-1 1-2,2-4 2,-2-1-120,-1 0-99,-8-2-31</inkml:trace>
  <inkml:trace contextRef="#ctx0" brushRef="#br0" timeOffset="269657.717">10885 4939 317,'0'0'141,"0"0"-10,0 0-91,0 0-40,0 0-6,0 0 5,-9 87 1,9-53 3,0-3 0,0-2-3,0-1 0,0-1-13,0-3-39,3-1-69,3-5-89</inkml:trace>
  <inkml:trace contextRef="#ctx0" brushRef="#br0" timeOffset="269966.1068">11323 4755 674,'0'0'40,"0"0"-13,0 0-3,0 0-10,0 0-14,0 0-6,-3 67 6,-1-18 0,0 6 8,-2 2-8,-2 0 0,2-3 0,-3-6 3,6-7-3,3-5-12,0-7-52,6-5-106,9-6-81</inkml:trace>
  <inkml:trace contextRef="#ctx0" brushRef="#br0" timeOffset="270277.0406">11640 4900 520,'0'0'79,"0"0"-28,0 0 1,0 0-31,0 0-21,0 0-7,-5 66 7,5-30 3,0-1 0,0-1 0,0-2-3,0-2-1,0-1-15,0-5-98,6-5-104,-1-5-129</inkml:trace>
  <inkml:trace contextRef="#ctx0" brushRef="#br0" timeOffset="270698.9092">11853 4729 14,'0'0'384,"0"0"-384,0 0 0,0 0 3,0 0 13,0 0-5,72 96 10,-50-75-1,3 0 9,-1 1 25,-3-2-26,-2-3-21,-2-1-2,-2-1-3,-5 0-1,4-3 1,-5-1 1,-2-2-2,-2-2 2,-4 2-3,-1 0 4,0 3 3,-6 5 6,-19 1 4,-2 5-16,-9 0 4,-3 2-10,-3 3-24,-4 1-74,-3 1-52,-3 2-38</inkml:trace>
  <inkml:trace contextRef="#ctx0" brushRef="#br0" timeOffset="271461.9009">9606 5680 236,'0'0'70,"0"0"-70,0 0 7,118-13 31,-63 6-4,12-2-12,7-3 24,4-2 12,5-1-16,2 0-22,4 0-20,7 0 7,7-2-5,7 1 2,-1-1-2,-3 1-2,-3 1-2,1 1 2,2-1 1,0 0 4,-3 2-4,-1-1 9,-8 4-2,-9 0-2,-5 3 0,-4-1 2,-7 2-8,-9-1 0,-11 2 0,-15 1-22,-12 1-43,-13 1-84,-9 2-82</inkml:trace>
  <inkml:trace contextRef="#ctx0" brushRef="#br0" timeOffset="272164.9874">10585 5723 249,'0'0'153,"0"0"-53,0 0 9,0 0-89,0 0-20,0 0 0,-10 74 5,10-38 25,0 2-12,0 1-2,0-3 3,1 0-13,8 0-1,1 0-4,1 0 2,2-2 5,-2-3-6,-2-4-2,-4-1 3,-3-5-3,-2-2 7,0-4-3,-5-4 3,-9-2 21,-4-4-16,0-4 12,-4-1-11,-1 0-3,-1-13-2,0-8-8,2-2-15,4-1-10,0-2-18,2 4-23,-1-1-43,3 2-24,3 5-12,5 2 16,3 0-36</inkml:trace>
  <inkml:trace contextRef="#ctx0" brushRef="#br0" timeOffset="272538.9169">10669 5651 191,'0'0'116,"0"0"-46,0 0-46,0 0-11,0 0-11,0 0 11,65-15 5,-32 14 5,7-3 28,12-3-2,8-2 31,6-2-46,1-1-23,-3 5-3,-4 1-8,-8 3-3,-9 1-10,-7 2-49,-11 0-27,-7 0-14,-9 0-44,-9 6-45</inkml:trace>
  <inkml:trace contextRef="#ctx0" brushRef="#br0" timeOffset="273020.6668">10795 5847 273,'0'0'154,"0"0"-145,0 0 36,0 0 56,51-83-55,-26 71-16,4 2-2,-1 6-10,3 4-10,-4 0-4,-7 13-3,-7 9-2,-7 5 3,-6 5 1,0-1-3,-8-1-19,-9 1 10,0-6 3,-1-5 6,6-4 3,4-6-3,5-5 0,3 0-1,0-4-10,0 1-3,8-2 14,10 0 0,9 0 8,9 0 2,9-11-2,3-1-3,1-2-3,-3 3-4,-3-1 1,-4-2-89,-6 0-74,-3-2-162</inkml:trace>
  <inkml:trace contextRef="#ctx0" brushRef="#br0" timeOffset="274407.1288">10106 8113 255,'0'0'107,"0"0"-41,0 0 22,0 0-21,0 0-48,0 0-19,3 26 0,0 10 28,-1 6 11,-1 4-14,2-3-18,-3-1-2,0 2-2,0 0 0,0-2-3,0 0-20,0-3-54,0-4-19,0-4-106,0-2-52</inkml:trace>
  <inkml:trace contextRef="#ctx0" brushRef="#br0" timeOffset="274875.8486">10373 8226 368,'0'0'55,"0"0"-10,0 0-37,0 0-1,-61 104 4,55-62 2,3-1 12,3-2-10,0-4-11,3-4-4,12-5 0,3-7 0,3-5 0,6-8-6,-1-6 5,6 0 1,-2-2-29,-2-14 29,-3-7-20,-3-4 0,-6-3 20,-7 2 3,-2-3 24,-7 2-3,0-5 5,0-1 7,-9 1-36,0 1 0,1 4-47,4 5-48,-2 8-84,6 7-94</inkml:trace>
  <inkml:trace contextRef="#ctx0" brushRef="#br0" timeOffset="275313.3291">10716 8046 339,'0'0'50,"0"0"10,0 0-53,0 0-7,0 0 0,0 0 0,72 54 18,-38-28 11,3-1-3,-1-1-11,0-5-14,-3-1 3,-6-2-4,-5-1 0,-10-5 5,-1 1-5,-8 1 0,-3 1 6,0 4 2,-14 3 3,-10 1-9,-4 1-2,1 3 0,1-1-5,0 1-12,0 2-6,6-3-13,7-3 35,7-4-132,6-5-159</inkml:trace>
  <inkml:trace contextRef="#ctx0" brushRef="#br0" timeOffset="275610.1855">11152 8265 467,'0'0'88,"0"0"-55,0 0-7,0 0-26,0 0-8,0 0 6,63-7 2,-35 7 0,-1 3 6,-2 1-6,0-1 1,1-3-1,1 0-70,0 0-113,-4 0-80</inkml:trace>
  <inkml:trace contextRef="#ctx0" brushRef="#br0" timeOffset="275891.4192">11562 7979 460,'0'0'54,"0"0"-12,0 0 31,0 0-18,0 0-55,0 0 1,-1 60 40,1-11-5,0 0-10,0 3-5,0-4-21,0-3 9,0-3-9,0-6 1,0-2-8,5-6-11,0-6-35,1-5-32,0-9-155,2-8-164</inkml:trace>
  <inkml:trace contextRef="#ctx0" brushRef="#br0" timeOffset="276183.6837">11847 7981 328,'0'0'166,"0"0"-105,0 0-54,0 0-2,0 0 4,4 93 8,-2-58 8,3-2 2,-1-6-7,4-3-20,3-1 0,0-2 0,2-2-61,-2-4-34,-2-5-183</inkml:trace>
  <inkml:trace contextRef="#ctx0" brushRef="#br0" timeOffset="276605.5358">12060 7912 356,'0'0'135,"0"0"-53,0 0-72,0 0-10,0 0 0,0 0 2,45 56 9,-23-40 6,2-1 23,-1-4-29,2-1-6,-1-1 1,1 0-4,-2-1 0,-1-1 0,-1 2-1,1 0 1,-5 2 2,-8-2-2,0 1 3,-8 2-4,-1 4 5,-1 2 3,-20 3-4,-7 3 3,-5 1-8,-8 5-5,-5 2-12,-3 3-57,-8-1-100,-6 1-154</inkml:trace>
  <inkml:trace contextRef="#ctx0" brushRef="#br0" timeOffset="277246.1252">10619 8688 54,'0'0'96,"0"0"-10,116-23-11,-63 13-22,10 2-7,8-3 0,7 0 1,7 1 52,4-4-64,5 2-26,5 0 0,2 0-9,5-1 1,0-3 2,-5 3 0,-8-2-5,-20 3 2,-16 6-2,-15 4-31,-13 2-12,-6 0 14,-10 0-20,-4 8-95,-9 4 0,0-2 29</inkml:trace>
  <inkml:trace contextRef="#ctx0" brushRef="#br0" timeOffset="277928.9889">11094 8736 149,'0'0'126,"0"0"26,0 0-61,0 0 2,0 0-44,0 0-44,-3 20-4,-3 10 7,3 8-7,0 0 8,1 1 1,2-3-8,0-1 5,0-3-7,0-3 1,0-3 18,0-7-18,0-4 0,0-3 1,0-4 1,0-4 1,0-1 3,-7-1 0,-7-2 7,-5 1-13,-4-1 4,-2 0-2,0-1-3,-2-9 7,0-6-7,2-2-9,4-3-12,3 0-45,4 2-75,4 2-21,6 3-42</inkml:trace>
  <inkml:trace contextRef="#ctx0" brushRef="#br0" timeOffset="278288.3439">11170 8776 137,'0'0'12,"0"0"3,0 0 62,0 0-22,0 0-14,94-50-7,-62 47 19,3 0-8,2 1-9,1 1 12,2-2-15,3-3-25,3 0-6,2-2 1,0 0-6,-5 1-6,-6 3-70,-8 4-50,-13 0-20,-10 0-42</inkml:trace>
  <inkml:trace contextRef="#ctx0" brushRef="#br0" timeOffset="278803.9419">11298 8846 5,'0'0'399,"0"0"-376,0 0-5,0 0 36,0 0-18,0 0 3,52-52 12,-32 43-14,2 3 4,-3 3-32,-4 3 4,-1 0-11,1 5 1,-6 8-1,-2 3-1,-4 2-1,-3 3 0,0 0-3,-10 1-34,-4-3 26,-2 1 11,2-4-4,1-2 4,4-2 0,3-3 0,6-3 0,0 0-8,0-3-2,15-3 0,7 0 10,10 0 1,5-8 11,5-5 2,1-2-9,-4 1-2,2 3-3,-9 1-3,-11 6-49,-2 1-60,-8 1-104,-6 1-58</inkml:trace>
  <inkml:trace contextRef="#ctx0" brushRef="#br0" timeOffset="280174.2676">9964 9215 12,'0'0'117,"0"0"-96,0 0-17,0 0 45,0 0-14,0 0-7,42 38-6,-33-26-8,1-2 5,-4 1-10,-1-5 3,-2 0-3,-3-4-4,0-1 10,0 4-2,0-1 3,-11 0-16,-3 1-23,0-2-56,-1 0-37,0-1-29</inkml:trace>
  <inkml:trace contextRef="#ctx0" brushRef="#br0" timeOffset="287058.5026">6706 9853 43,'0'0'112,"0"0"-74,0 0 2,0 0 9,0 0-16,0 0-20,0 0 1,0-1-11,0 12 15,0 8 39,6 9-23,1 7-6,1 9-17,4 6 1,0 7-1,-2 4-8,-1 7-2,0 6 1,-3 0 3,-1 1 69,-1-3-26,-1-4-35,1-8-4,1-6-8,-1-10-1,1-6 0,1-7-1,-2-7-63,-1-4-36,-1-11-47,-2-8-116</inkml:trace>
  <inkml:trace contextRef="#ctx0" brushRef="#br0" timeOffset="287761.5902">6704 9863 51,'0'0'24,"0"0"-17,0 0 27,0 0 36,0 0-2,0 0 1,-76 63-26,66-47-12,2 1-9,0 0-4,0-4-5,5-1-10,0-3-2,0-3-1,3-3-6,0-1 6,0-1-9,0-1-3,0 0 1,6 0 11,8-12 16,5-6-5,2-3-9,0-5 3,1-1 0,5 0-1,-3 2 3,-2 4-1,-7 7 20,-7 7-8,-2 7 0,-1 0-18,4 13 1,2 16 6,2 4 20,-1 4-15,1-1 0,1-1-12,4-6-1,1-2-2,5-7-111,3 1-111</inkml:trace>
  <inkml:trace contextRef="#ctx0" brushRef="#br0" timeOffset="290959.7016">6088 11374 170,'0'0'111,"0"0"-74,0 0 1,0 0 7,0 0-24,0 0-20,0 0-1,3-5-8,3 10 8,2 13 33,2 4 2,-1 10-5,3 9-21,0 7 0,0 10 2,-3 10-6,1 6 3,-2 3 10,-4-3 39,-2-8-16,-2-6-34,0-4-6,0-5-1,0-3-5,-5-8-32,2-6-23,2-11 1,1-9-36,0-11-105</inkml:trace>
  <inkml:trace contextRef="#ctx0" brushRef="#br0" timeOffset="291506.5486">6357 11375 398,'0'0'50,"0"0"-7,0 0-32,0 0-11,0 0 0,-8 78 14,23-32 12,-1 0 2,5 1-8,-1-2-4,3-1-11,3-2-5,1-5 2,5-8-8,4-6 7,0-8-1,4-9 21,-2-6-15,-2 0 2,2-13-6,-2-12 11,-1-10-2,-6-5-7,-2-5 1,-4 1 2,-7 3 2,-4 1 23,-9 0-9,-1 1-12,0 0-8,0 4-3,-6 9-22,-2 5-13,0 7-27,2 10-50,3 4-149</inkml:trace>
  <inkml:trace contextRef="#ctx0" brushRef="#br0" timeOffset="291871.9273">6660 11518 448,'0'0'120,"0"0"-35,0 0-76,0 0-9,0 0-21,0 0 21,-2 103 23,8-48-3,-4 10-3,-2 3-1,0-2 5,0-3-9,0-10-12,0-2-3,0-3-11,0-4-57,0-2-63,1-9-92,6-12-62</inkml:trace>
  <inkml:trace contextRef="#ctx0" brushRef="#br0" timeOffset="292450.0209">7092 12052 229,'0'0'162,"0"0"-32,0 0-21,0 0-72,0 0-31,0 0-6,-67 18 0,61 8 0,2 4 0,-1 4 0,5-2 8,0-1-7,0-6 1,17-4-4,2-6 5,6-5-3,-2-6 0,1-4 0,-2 0 0,2-14-1,-5-8-20,-1-5-35,-10 1-16,-7 3-7,-1 2 45,-7 3-16,-11-1-7,-2 0-80</inkml:trace>
  <inkml:trace contextRef="#ctx0" brushRef="#br0" timeOffset="293024.9996">7240 11509 11,'0'0'475,"0"0"-407,0 0-28,0 0 16,0 0-24,0 0-32,8-21-15,12 25 15,6 10-1,2 4 1,5-1 3,0 1-1,-2-3-1,5 1-1,-5 1 1,-1-2 3,-3 2 1,-5-2 1,-2 1-2,-4 2-3,-2 3 0,-4 2-1,-4 1 2,-6 4 3,0 3 1,0-1 24,-13 1-9,-7 3-3,-5-3-8,-5 3-10,-3 1 2,-1 2-4,-5 0-24,5-1-33,1-3-67,9-4-122,3-8-51</inkml:trace>
  <inkml:trace contextRef="#ctx0" brushRef="#br0" timeOffset="295508.0679">10851 10641 271,'0'0'148,"0"0"-18,0 0-21,0 0-55,0 0-32,0 0-22,-5-8-4,5 20-4,9 20 8,6 13 4,-3 15 3,3 11-3,-8 8 3,-2 4-6,1-1 2,-1-1-3,3-3 0,0-4 0,-4-5 0,2-5 0,-2-7 0,1-5 0,-1-5-33,-1-6-66,0-6-45,0-12-59</inkml:trace>
  <inkml:trace contextRef="#ctx0" brushRef="#br0" timeOffset="296117.412">11285 10663 356,'0'0'77,"0"0"39,0 0-31,0 0-46,0 0-39,0 0 4,-17 89-4,17-35 7,0 4 15,8-5-3,6-3-18,3-6 0,5-8 2,5-7-3,3-5 0,3-6-3,1-6 8,-1-7-5,3-5 0,1 0 0,2-20 7,0-6-7,0-8-3,-5-6-3,-3-3-5,-7-1 10,-6 1-1,-8 2 2,-7 3 2,-3-1-1,0 2 1,0 0-2,-3 6-40,-6 5-79,-4 7-79,-2 6-146</inkml:trace>
  <inkml:trace contextRef="#ctx0" brushRef="#br0" timeOffset="296467.6646">11591 10780 483,'0'0'125,"0"0"-63,0 0-62,0 0-7,0 0 7,0 91 8,0-46 13,0 3-1,1 2-13,5 0-1,0-2-5,-2-2-1,2-1 0,-1-6-22,-2-2-45,0-5-46,1-6-56,-1-8-45</inkml:trace>
  <inkml:trace contextRef="#ctx0" brushRef="#br0" timeOffset="296889.5197">12036 11140 549,'0'0'129,"0"0"-115,0 0-14,0 0-2,0 0-4,0 0 6,10 70 10,-6-40-8,1 0 10,-1 1-5,-1 0-4,-2-3-2,1-1-1,-1-1-15,1-2-31,2-3-47,5-5-30,5-5-45,-1-7-44</inkml:trace>
  <inkml:trace contextRef="#ctx0" brushRef="#br0" timeOffset="297561.3577">12293 10662 618,'0'0'16,"0"0"-16,0 0 0,0 0 21,0 0-14,0 0-7,13-27-2,7 37 2,7 5 24,4 3-9,4 0-6,5 0 6,0-2-9,2-3 7,-3 0 3,-2 1-6,-7 1-1,-6 0-9,-3 0 1,-5 0 4,-7 1-5,-5 0-3,-4 5 3,0 6 3,-22 6 7,-8 4-8,-7 2 3,-5 1 1,-4 1-6,1-1 0,-3 1-23,3-2-24,1-4-14,10-4 1,4-2-36,6-8-121</inkml:trace>
  <inkml:trace contextRef="#ctx0" brushRef="#br0" timeOffset="298259.8434">11361 9667 486,'0'0'82,"0"0"-53,0 0-29,0 0 0,0 0 38,18 119-2,-10-71-8,0 0-15,0-3-6,-4-3 0,0-3-6,-1-4-1,-1-2-12,1-1-52,-2-4-39,1-2 35,-2-7-2,0-6-161</inkml:trace>
  <inkml:trace contextRef="#ctx0" brushRef="#br0" timeOffset="298791.0677">11315 9748 138,'0'0'157,"0"0"-45,0 0-37,0 0 3,-54 90-37,45-68-22,1-3-1,2-2-15,2-5 5,1-3-8,3-3 0,-2-5-1,2-1 1,0 0 0,0 0-2,0 0 4,0 0 12,0-4-3,0-10 3,2-3-14,8-8-1,8-4-6,3-5 7,5-5-22,0-1 21,3 3 1,-3 5-5,-2 8 5,-6 8 5,-3 8-2,-6 8-2,3 0 2,1 13-3,1 15 3,2 6 11,-1 1-2,3-2-12,0 0 0,3-6 0,1-1-25,5-7-59,-3-6-125,2-8-85</inkml:trace>
  <inkml:trace contextRef="#ctx0" brushRef="#br0" timeOffset="302546.5533">21436 9380 119,'0'0'103,"0"0"-6,0 0 21,0 0-9,0 0-25,0 0-48,0 0-36,0 10-2,0 22 2,0 11 5,6 11 12,1 8-16,4 9 0,-2 1 3,0 0-3,-2-2 2,-3-6-3,-1-2 0,-1-5-1,-2-3 2,0-1-2,0-3-16,0-4-34,0-8-23,0-8-57,0-7-3,0-12 7,0-4-22</inkml:trace>
  <inkml:trace contextRef="#ctx0" brushRef="#br0" timeOffset="303166.4177">21421 9388 113,'0'0'76,"0"0"-16,0 0-13,0 0 13,-79 106 10,60-73 5,3-3-51,2 0 6,3-3-9,4-4-14,2-2 2,3-5-9,-2-5 0,4-4-2,0-4 2,0-1-7,0-2 5,0 0 2,3-10 6,11-15-4,3-6-2,2-4 0,3-3-1,-2-1-12,2 3 13,0 4 0,-4 7 1,-5 8 0,-4 10 4,1 7 28,3 0-32,4 6 1,5 15 10,3 6 9,2 1-13,-2 4-7,-1 0 1,-2-1 5,-1 1-7,-6-1-53,-2 1-51,-2-3-116</inkml:trace>
  <inkml:trace contextRef="#ctx0" brushRef="#br0" timeOffset="303932.0023">20992 10751 250,'0'0'135,"0"0"-42,0 0-35,0 0-19,0 0-39,0 0-1,0 16 1,0 20 0,0 12 15,0 7 23,0 6-14,-1 2-9,-5-2-6,3 1-9,-1-2 7,-2-3-7,0 0 0,1-5 4,2-4-3,3-8-1,0-7-13,0-9-37,0-7-13,3-10-129,6-7-46</inkml:trace>
  <inkml:trace contextRef="#ctx0" brushRef="#br0" timeOffset="304521.116">21278 10723 360,'0'0'95,"0"0"-26,0 0-68,0 0 1,0 0-2,-3 116 15,3-67 30,10-3-16,2 1-2,1-8-25,5-6 3,2-6-4,5-6 3,2-4-3,3-5-1,4-4 4,2-8 0,1 0 2,3-2-5,-1-16 7,-3-5-5,-3-4-3,-6-3 0,-5-3 2,-4-5-7,-5-2 5,-4-1-6,-1 3 6,-6 5-17,-2 5-10,0 3-10,0 7-17,-10 5-88,-5 5-54</inkml:trace>
  <inkml:trace contextRef="#ctx0" brushRef="#br0" timeOffset="304911.7245">21591 10875 342,'0'0'23,"0"0"28,0 0 14,0 0-63,0 0 2,-24 83 5,18-35 20,2 4 33,1-3-20,0 1-15,1-1-21,-1 1 1,-1-2-4,1-1-2,1-2-1,2-1 0,-1-5-60,1-5-31,0-3-52,0-10-30,0-7-33</inkml:trace>
  <inkml:trace contextRef="#ctx0" brushRef="#br0" timeOffset="305510.4244">21873 11357 237,'0'0'36,"0"0"-24,0 0 21,0 0 12,0 0-19,63-80 19,-46 77 10,-1 3-30,0 0-23,-4 16 3,-1 7 3,-7 8-8,-4 4 10,-2 5-3,-17-1-7,-2-3-12,1-3-14,1-7 23,6-8-2,4-5 4,6-5 1,3-2-7,0-3 2,0-3 5,15 0 27,3 0 27,9-1 1,2-9-41,4-1-6,2-2-7,-3 3 1,0-1-2,2-1-69,0 3-82,2-3-140</inkml:trace>
  <inkml:trace contextRef="#ctx0" brushRef="#br0" timeOffset="305999.8048">22253 10877 346,'0'0'90,"0"0"13,0 0-95,0 0-8,0 0-12,0 0 12,47 29 6,-16-10 11,2 4 17,1-2-6,1-3-12,-3 0-7,-2-3-5,0 0 0,1 0-1,-1-1-2,0-1-1,-2-1 2,-7 0-2,-7 0-1,-6 0-13,-8 3 4,0 1 10,-11 3 1,-15 4 9,-6 3 0,-6 5 7,-7 4 1,-2 2-8,0 2 7,1 1-16,9-3-1,7-4-3,6-3-33,9-5-116,3-6-172</inkml:trace>
  <inkml:trace contextRef="#ctx0" brushRef="#br0" timeOffset="307604.5004">27767 9409 314,'0'0'125,"0"0"-95,0 0 52,0 0-23,0 0-23,0 0-10,0 0-23,0 3-3,0 26-10,2 14 10,-1 10 13,2 9-6,-1 3-4,0 0 3,-2-1-3,0 1 3,0-5-6,0-2 0,0-6 1,0-4 1,0-3-1,0-4-1,0-5-23,0-4-62,-4-7-82,0-7-83</inkml:trace>
  <inkml:trace contextRef="#ctx0" brushRef="#br0" timeOffset="308245.0942">27751 9378 208,'0'0'68,"0"0"-62,0 0-5,0 0 15,0 0 13,-70 77 22,55-59-14,6-2-14,2-2 1,1-2-15,3 0-9,-2-3 4,5-2-4,-1-4 0,1-1-8,0-2-1,0 0 6,0 0-8,6-3 11,7-15 7,8-5-4,0-5 1,6-4-3,0-1-1,-2 4 5,-3 8-5,-7 6 0,-7 11 0,-2 4 1,-2 0-1,2 12 0,3 10 0,0 3 23,1 1-18,0 0-3,0-2-2,2 2-1,-2-5-91,4-3-152</inkml:trace>
  <inkml:trace contextRef="#ctx0" brushRef="#br0" timeOffset="309161.8171">27196 10487 123,'0'0'134,"0"0"-12,0 0-26,0 0-15,0 0 2,0 0-53,-25-15-28,25 18-2,0 29-16,0 14 16,0 16 16,-2 6-8,-2-2 12,-1 0-5,-1-4-3,2 1-7,-2-2-4,2-4-1,1-3 0,-2-6-3,-1-5-19,-2-2-41,0-5-54,-1-4-28,0-8 2,4-10-33</inkml:trace>
  <inkml:trace contextRef="#ctx0" brushRef="#br0" timeOffset="309708.6616">27468 10537 463,'0'0'9,"0"0"-9,0 0-24,0 0 10,0 0 3,0 0 11,7 36 0,-7 8 45,0 7-11,0 0-9,5-1 10,8-4-21,4-2-5,3-5 15,6-6 9,2-4-18,3-9-6,2-9 0,3-8 5,6-3 0,1-4-3,-1-17 0,1-6-10,-4-6 0,-5-2 1,-6-6 0,-5 1-1,-4-4-2,-9 0-6,-5 1-1,-5 5-12,0 3-21,0 7-21,-12 7-33,0 7-41,-2 10-29,0 4-22</inkml:trace>
  <inkml:trace contextRef="#ctx0" brushRef="#br0" timeOffset="310083.6456">27832 10657 456,'0'0'76,"0"0"12,0 0-60,0 0-23,0 0-2,-27 89-3,18-35 30,-1 5 1,-1 3 4,3-2-3,0-4-22,2-6-1,3-6-7,0-4-2,1-9 1,2-2-1,0-7-33,0-5-50,0-7-67,2-7-52,7-3-95</inkml:trace>
  <inkml:trace contextRef="#ctx0" brushRef="#br0" timeOffset="310953.3998">28184 10983 91,'0'0'63,"0"0"-38,0 0 18,0 0-1,0 0 12,0 0 6,0 0 1,-5-21 2,5 19 2,0 2-18,0-3-12,0-1-15,0 0-7,9 0-13,8-1 3,1 2-6,1 1 3,-1 2 0,-2 0-2,1 11 2,-5 9-6,-6 4 5,-3 5 0,-3-1-1,0-2 1,-11-1-2,-6-2 2,-2-5 1,0-1-10,2-6-6,4-3 0,4-4 3,6-4 2,3 0 6,0 0-20,6 0-10,10 0 27,1 0 3,-1 0-4,-1 6 9,-1 8-5,-2 6 5,-2 2 0,-1 4 7,-2 1 37,-3-3 0,-3-2-38,-1 0 28,0-5-7,-11-1-21,-8-3 7,-5-4-6,-2-2-1,-4-4-4,-1-3-2,2 0-2,2-5-33,5-13-25,7-5-65,9-3-94,6 3-21</inkml:trace>
  <inkml:trace contextRef="#ctx0" brushRef="#br0" timeOffset="311593.9946">28689 10642 86,'0'0'127,"0"0"-10,0 0-20,0 0-30,0 0-29,0 0-24,-2-3-14,2 3-2,0 2-6,11 8 8,8 7 0,3 1 4,6 0 2,2 1-3,0 1 2,0-1-3,0 1 1,-2-2 44,0 0-30,-3 0-15,-5 0 5,-1 0-7,-7 0 2,-1 1-2,-7-3 3,-4 2 13,0 1-7,0-1-7,-15 1 15,-1 1 4,-5 1-7,-3 0-8,-2 3 1,-2-1 6,-2 4-8,-5-1-5,-1 1 0,-1 2-36,1-2-20,1-1-23,3-2 1,-1-5-96,1-3-138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2:20:41.4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28446 5243 7,'0'0'42,"0"0"-11,0 0-13,0 0-13,0 0-5,0 0 8,0 0 4,0 0 13,0-5 11,0 4-17,0 0-9,0 1-9,0 0-1,0 0-40,0 0-79</inkml:trace>
  <inkml:trace contextRef="#ctx0" brushRef="#br0" timeOffset="838.1339">28309 5631 5,'0'0'37,"0"0"6,0 0 33,0 0-29,0 0-10,0 0-16,-19-4-7,17 4 0,2 0-13,0 0 0,0 0 2,0 0 2,0-2 4,0 2-2,0-1-2,0 1-5,0 0 0,6 0 0,9 0 0,8 1 13,9 4-12,9-4 7,15 1-8,13 0 5,12-1-4,6 2-1,3-3 9,-4 1-9,-6-1 0,-6 0 0,-10 0 1,-6 0-1,0-4 2,1-10-2,7-1 1,5 0 1,-7 2 2,-7 1-4,-12 3 0,-12 4 3,-9 2-3,-8 0 0,-10 2-3,-3-1-4,-3 2-43,0 0-17,0 0-31,-8 2 49,-9 8-11</inkml:trace>
  <inkml:trace contextRef="#ctx0" brushRef="#br0" timeOffset="1635.989">29776 5171 16,'0'0'54,"0"0"-31,0 0 3,0 0 30,0 0-28,0 0-11,-52-20 17,50 19-20,-1 1-7,2 0-1,1 0-6,-2 0-11,1 12 7,-1 12-1,-1 6 5,3 9 1,0 3 5,0 7 3,0 8 26,0 3-19,0 2 5,0-4-10,0-10-6,1-7 4,-1 3-8,0-4 1,0-3 4,-6-6 6,2-10-12,3-6 1,-2 0-1,1 2 1,-2-2 0,1-2 3,0-1-4,0-1-1,1-1-16,-1 1-60,2-4-45,1-2-15</inkml:trace>
  <inkml:trace contextRef="#ctx0" brushRef="#br0" timeOffset="2693.8352">29847 5037 6,'0'0'7,"0"0"37,0 0-15,0 0-2,0 0 5,0 0-29,12-14 0,14 13-3,11-1 3,5 2 4,8 0-4,4 0 3,8 0-1,7 0-4,6 0-1,1 0 0,-1 0-10,-8 0 5,-6 0-1,-7 0 6,-3 0-1,-5 0 0,-7 0 1,-6 0 0,-10 0 0,-4 0 1,-5 0-1,-6 0-1,-3 0-1,-2 2-2,-3-1-4,0 1 6,0-1 1,0 2 1,0 4 0,2 0 0,1 2 0,-2-1 1,1 0-1,-2 2 0,0 0 1,0 2-2,0 2 1,0 2-1,0 4 0,0 4 2,0 1-1,0 6 0,0 0 0,0 4 3,0 2-1,0 1-2,0 4 4,-3 12 4,-15 12-6,0 7 11,-1-1-5,4-12 5,4-10-11,4-5-2,-1-1 4,0-4-4,-1-4 5,3-7-2,-2-3-3,-1-7 8,3-2-7,0-4 7,2-4 4,-1-1 4,-1-3 3,-3-1 15,-3-1 7,-4 0-18,-1 0-18,0-2-1,-1-1-2,-3 0 0,-1 0-1,-8 0-1,-5 0 0,-8 0 2,-12 4-2,-14 2-10,-11-1 8,-5 0-18,1-2 15,1-1 4,4-2 2,4 0 4,5 0-5,1 0 1,7 1-1,8 2-4,6-1-6,17-1-28,12 0-31,9-1-7</inkml:trace>
  <inkml:trace contextRef="#ctx0" brushRef="#br0" timeOffset="3881.2715">30097 5377 42,'0'0'42,"0"0"-2,0 0 14,0 0 7,0 0-19,0 0-5,-12-18-9,12 18-4,0 0-24,0 0-5,0 15-7,-2 15 12,-1 8 2,0 7 1,1 3-3,-2-3 4,4-1-4,0-7 2,0-6 0,0-6-2,0-4 3,0-6-3,0-1 0,6-5-1,-3-5 3,-2 1-4,1-5-6,0 0-34,-1 0 12,1 0 29,-1-8 1,1-10-4,-1-3 2,2-4-23,2-7-25,0-3 11,0-4 35,-2-1 4,0 0 0,1 3 26,2 2-21,2 4 15,2 2-6,-1 5-9,-1 3 1,3 3 42,-3 3-15,3 1-11,0 2-18,-2 3-1,-1 3 0,-2 5-3,1 1-1,2 0-6,3 7 2,3 14 5,2 6 1,-1 3 3,-2 2 3,0-2-7,-3 0 0,-1-4 4,-3-3-4,0-7 3,-3-4-3,-1-4 1,0-4 0,-1-1 1,-1-3-2,2 0 0,3 0 1,3-15 12,3-12-2,6-9-10,-2-3 0,1 4 2,-4 5 1,0 6-4,-4 9 1,-4 7-1,1 8 0,0 0-13,0 3 0,3 14 12,0 4-3,-1 1 2,0 4 2,-2 1 2,-1 2 1,-2 1-3,1 2 2,-1 1-1,0-2-1,-2 1 0,1-2 3,-2-1-1,0-5-2,0-5 0,0-1-1,0-4-22,0-4-50,0-2-23,0-5-28</inkml:trace>
  <inkml:trace contextRef="#ctx0" brushRef="#br0" timeOffset="5609.7289">28857 2887 29,'0'0'20,"0"0"-7,0 0 10,0 0 37,0 0-12,0 0 27,0 0-29,19-69-22,-19 63-17,0 4-5,0 2 9,0-1-11,0 1-1,0 0-3,0 0-6,0 0-3,0 18 6,0 11 7,0 12 2,0 8 3,0 11 2,0 8 9,0 5-10,3-3 1,5-6-2,-2-9 0,-2-5-4,-1-7 1,-3-2 0,0-4 5,0-3-7,0-5 0,0-8-6,0-8-72,0-10-65,0-3-18</inkml:trace>
  <inkml:trace contextRef="#ctx0" brushRef="#br0" timeOffset="6560.2106">29019 2742 56,'0'0'51,"0"0"-30,0 0-21,0 0 0,0 0 4,0 0-2,20-32-1,-16 32 1,8-2-1,8 1 4,5 1 0,8 0 7,7 0 0,6 0-8,11 0 1,11 0 5,9-3-9,9 0-1,5 0 1,5-2 0,1 1 0,0-2-1,1 1 2,-4-2-2,2-1 0,1 2 0,-6 1 2,-4 3-2,-6 2 0,0 0-2,-4 0 2,-8 2-2,-11 5-4,-15-1-1,-13-2 4,-14-1 2,-11-3-2,-5 1 3,0-1 19,0 0 63,0 0-28,0 0-34,0 0-11,0 0-6,0 0 3,0 0-3,0 0-2,0 0 2,0 0-3,0 0-3,0 4 2,-2 0-5,1 7 4,-1 2 2,-2 4-3,4 4 2,0 7 1,-1 8 0,-4 7 0,-1 2 1,-1 0 2,-3 0-1,0-1 5,0 0 10,-2 0-8,2-1 2,-1-2 0,1-2-4,2-3-5,4-5-1,1 1-1,0-4 5,0-2-5,0 0 0,-6 1 1,1 0 2,1 0-1,-1-5-2,4-3 2,1-4-3,2-3 1,1 0 0,-3-5 1,0 1-1,1-4 2,2-1-2,0-1-4,0-2-10,0 0-61,0 0-23,0 0-21,-3 0-16</inkml:trace>
  <inkml:trace contextRef="#ctx0" brushRef="#br0" timeOffset="7278.9236">29095 3658 3,'0'0'7,"0"0"17,0 0-2,0 0-4,0 0 12,0 0-9,-13 1 1,13-1-1,0 0-8,0 0-12,0 0 3,0 0-3,0 0 3,2 0-3,5 0-1,3 2 2,1-2 1,7 2-1,4-2-2,9 0 0,14 0 1,18-2-1,22-10 0,15-3 6,19 0-5,8-3 8,5 1 5,-6 3-9,-6-3 3,-13 2-7,-16 2-1,-10 2 4,-7 3-2,-2 2 3,2 3 9,-5 3-3,-6 0-6,-15 0-5,-19 0-5,-11 2-45,-12 2-27,-6-1-67</inkml:trace>
  <inkml:trace contextRef="#ctx0" brushRef="#br0" timeOffset="8732.1993">29163 3338 14,'0'0'27,"0"0"-2,0 0 12,0 0 13,0 0 14,0 0-7,0 3-14,0-3-34,0 0-1,0-2-6,-2-7 0,-1-1-2,1-1 1,2-6-3,0 1 3,0-4-1,0-3 0,0 0 0,7-4-1,3-1-2,6 1-5,1 2 1,5-2 5,2 1 2,0 4 0,2-1-4,0 6 4,3-1 0,2 3 1,2 0-2,-2 0 1,2 0 0,-2 2-2,1 0 0,2 3 2,-3 2 0,2 2 0,1 4-2,1 0 1,2 2 0,2 0 0,1 4-4,-4 10 1,1 2 4,0 1 0,1-1 0,2 0 0,-1 2 0,-3 1 1,-2 2-1,0-1 0,-4 1 0,-2-3 0,-2-1 0,-6-1 0,-1-1 2,-6-2-4,-3 3 2,0-1-1,-5-2 0,-2 1 1,0-3-1,-3-3 1,0 3 0,0-4-5,0 3 4,0-1 1,0-4-2,0 2-8,0-4-80,0-2 10</inkml:trace>
  <inkml:trace contextRef="#ctx0" brushRef="#br0" timeOffset="9442.3095">30447 2752 19,'0'0'44,"0"0"-7,0 0-12,0 0 22,0 0 1,0 0-8,4-12-2,-4 12-12,0 0-14,0 0-9,-10 0 0,-6 0-3,-8 12 0,-4 6 0,-4 6-4,-5 6 4,-5 6 0,-6 4-2,-1 0 3,0 1-2,0-5 2,5-1-1,1-2 3,8-3-3,3-2 0,2-2 4,8-4-4,1-3 0,5-6-1,5-3 0,7-3-1,0-4-5,4-2-34,0 2-4,0-1-18,0-1 9,5-1 19,13 0-3</inkml:trace>
  <inkml:trace contextRef="#ctx0" brushRef="#br0" timeOffset="11358.984">30176 3966 49,'0'0'42,"0"0"-15,0 0 36,0 0-32,0 0-1,0 0 13,6-28 11,-6 28-22,0 0-20,-3 0-12,-5 0-1,-2 0-5,1 7 4,0 9-6,-1 0 4,2 4 4,0 0-2,2 0 1,3 0 1,3-2-1,0-3 1,0-2-7,5-2 1,7-2 1,3-3 5,0-3 9,4-3-9,1 0 2,2 0 5,2 0-6,-2-9 3,-1-3-3,-2 0 0,-2-3 3,-2 2-3,-5-2 0,-1-4 3,-5 0-3,-2-1 1,-2 1-2,0 2 1,0 3 3,0 6-4,0 0 0,0 3 1,-2 4-1,-1-1-3,2 2-4,-2 0-9,2 0-14,-1 0 6,2 10 15,0-3 6,0 2-4,0-1 1,14-2 6,1-2 0,1-1 4,5-1-2,1-2 8,4 0 0,2 0 4,2-2-2,0-8 3,1-3-9,-3-1 7,-3-1-13,-5-2 10,-5 0 4,-5 1-7,-5-1 21,-5-3-18,0 2-4,0-1 2,-3 1-8,-8 3 0,0 4 4,-1 3-4,-1 1 0,0 3-3,1 2 0,3 2 3,2 0-3,4 0 2,3 0 0,-2 0-5,2 0-2,0 0-3,0 0 1,0 3 6,5 3-6,13-1 10,7-1 4,8-2 0,4-2-1,4 0 1,-4 1-4,-3 4 2,-6 3-2,-7 3-1,-6 7 1,-7 8-1,-8 4 1,0 8 6,-8 1 0,-13-3 11,-1-1-14,6-8-3,5-8 4,10-2-4,1-6-4,4-3 0,16-3 4,12-4-2,16-1-23,7 0-79,2-16-26</inkml:trace>
  <inkml:trace contextRef="#ctx0" brushRef="#br0" timeOffset="12015.199">30302 3899 3,'0'0'4,"0"0"-1,0 0 1,0 0-1,0 0 6,0 0 13,2-1-2,-2 1 10,0 0-5,0 0-5,0 0-6,0 0-14,1 0-2,1 0-5,4-2 4,6 2 3,0-2 2,5 1 0,0-1 3,4 1-5,0 1 0,1 0 0,2 0 0,-3 0 0,-1 0-1,-3 4-5,-2 3-48,-3-3-39</inkml:trace>
  <inkml:trace contextRef="#ctx0" brushRef="#br0" timeOffset="24928.1259">30674 5559 1,'0'0'0,"0"0"0,0 0-1,0 0 1,0 0 0,0 0 0,0 0 0,0 0 0</inkml:trace>
  <inkml:trace contextRef="#ctx0" brushRef="#br0" timeOffset="25521.8443">30859 5535 7,'0'0'47,"0"0"-14,0 0 0,0 0-2,0 0-19,0 0-5,0 0-1,0-2 0,0 2-6,0 0-2,0 0 2,0 0 9,0-1-7,7-1-2,8 1 3,5-2 4,4 0-1,5 0-2,4 0-3,5 0 5,3 0 0,4-2-6,4 3 5,-1-1-4,1 0 4,0-1-3,1 1-1,2 0 2,-3 0-1,3 1-2,1-3 1,-7 0 0,0 1 2,-7-1-3,-5 1 0,-5-4 1,-3 2 0,-2 0-1,-4 0 1,-1 0 2,-1 3-3,-5-1 1,-3 2-1,-3 2 3,-4 0-3,-3 0 0,0 0-1,0 0 0,0 0-25,-3 0-88,-14 5 20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40:06.5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4968 1340 78,'0'0'28,"0"0"29,0 0-1,0 0-14,0 0 27,0 0-28,0 0-9,13-27 10,-13 27-2,0 0-12,0 0-15,0 0-3,0 0-10,0 0 2,0 0-8,0 0-2,0 12-16,0 12 20,-3 11 4,-4 5 10,-4 7-9,-1 6 0,-7 6 7,-2 1-8,0 0 2,-3-3 6,2-4-5,7-8 0,0-5 3,5-5-5,2-3 0,-2-4-1,7-4-6,1-7-30,2-6-73,0-11-50,0 0-43</inkml:trace>
  <inkml:trace contextRef="#ctx0" brushRef="#br0" timeOffset="390.6004">5026 1333 60,'0'0'94,"0"0"-19,0 0-15,0 0-41,0 0-19,0 0 0,36 58 16,-21-18 28,0 4-6,1 3 15,2 1-20,0 1-23,1-4 3,-2-2-2,0 1 7,-3-5 8,1-4-22,-5-1 8,-4-3-6,-1-6-5,-2-2 6,-3-7-7,0-7-10,0-4-46,0-5-84,-3 0 15</inkml:trace>
  <inkml:trace contextRef="#ctx0" brushRef="#br0" timeOffset="604.2408">4929 1780 339,'0'0'23,"0"0"-16,0 0-6,0 0 19,97-23-8,-61 19-1,-3-1-4,2 2-7,-2 0-5,-3 0-109,-6 2-111</inkml:trace>
  <inkml:trace contextRef="#ctx0" brushRef="#br0" timeOffset="1088.5912">5684 1626 249,'0'0'51,"0"0"1,0 0 16,0 0-14,-82-32-23,63 31-29,2 1 11,-1 0-4,3 0 9,0 0-4,5 12-14,4 6-9,6 8 1,0 1-9,10 3 5,17 0-8,3 0 20,6-3 0,-2-3 7,-1-3-4,0-3 17,-9 2-7,-7-2-10,-9-3 0,-5 2-1,-3-3 18,-5 2 9,-18 0 31,-7 0-7,-6-3-34,0-4-6,-2-8-13,0-1-7,4 0-37,1-9-79,11-7-60,5-2-197</inkml:trace>
  <inkml:trace contextRef="#ctx0" brushRef="#br0" timeOffset="2614.8924">7425 1555 203,'0'0'130,"0"0"-16,0 0-33,0 0-24,0 0-57,0 0-12,0 15 11,0 8 1,0 4 1,0 4 0,0 1-1,0 0 8,0-2-8,0-1 0,3-5-1,5-5 0,2-2-2,-1-4 3,0-4 0,1-3 0,-4-4 0,2-2 0,1 0 3,4-9-3,4-12-1,3-5-26,-2-2-11,0 1 19,-5 4 9,-8 5 10,-2 5 10,-3 5 13,0 0 3,0 6 19,0 2-26,0 0-12,0 0-7,0 2-21,0 14 20,3 2 0,3 3-1,0 0 1,1 0 2,2-3 2,-1 0-3,1-1 2,4-1-7,-2-1 8,2-3-4,-1-3 1,6-1 0,-5-5 1,2-2-1,0-1 0,0 0 0,-3-11 0,3-7-18,-3-1-5,-5-4-10,-2 1-7,-4-4 8,-1 2 27,0 3 5,0 3 6,-6 3 20,0 4-5,0 3 9,1 3-14,3 2-11,2 1 14,0 2-19,0 0-10,15 0 9,0 0-2,7 0 3,2 0 8,4 0-7,5 0 1,3 0 5,9 0-4,4-7 0,-3 1-3,-7-2-9,-3 1-22,-9-6-43,-7 0 19,-6 0 17,-6-3 16,-5 4 22,-3 3 7,0 2 83,-11 4 2,-3 3 10,-3 0-53,-4 13-28,3 14-20,-3 9-1,3 7 6,9-1 2,9-3 6,0-4-14,9-4 0,17-5 5,3-5-5,7-5 0,4-5-3,2-5-61,3-6-63,-2 0-194</inkml:trace>
  <inkml:trace contextRef="#ctx0" brushRef="#br0" timeOffset="4422.1912">8842 1316 225,'0'0'99,"0"0"-26,0 0 18,0 0-31,0 0 0,0 0-26,0 0-6,2-29-28,-2 44-8,0 11 6,0 6 4,0 1 11,-5 0-13,-7-2 3,-1-2-3,1 0 0,-1 1-88,-1-2-49,-5-2-29,2-5-121</inkml:trace>
  <inkml:trace contextRef="#ctx0" brushRef="#br0" timeOffset="5495.6595">9247 1565 306,'0'0'102,"0"0"-50,0 0-31,0 0-21,0 0 0,0 0 0,-3 72 20,3-41 1,4 0 18,8-2-15,-3-3-9,6-3 2,1-4-12,-5-4 1,4-3-6,-5-2 3,-2-6 1,2-3-3,2-1-1,3 0 10,3-15 0,3-10-10,-6-3-45,-2-1 14,-7 0 14,-3 5 12,-3 1 5,0 5 3,0 4-2,0 3 6,0 3-2,0 3-3,0 3 3,0 0-5,9 2-12,6 0 11,3 0-7,4 4 8,2 6-1,6-3 1,3 0 3,4 0-3,8-6 0,1-1 1,6 0 1,-1-4 1,-2-7-3,-7-3 0,-8-1-1,-8-1 0,-10 0-2,-13-1 3,-3-1 4,0 1 2,-12 5-4,-7 6 19,-5 6 43,-3 0-32,-3 9 9,-1 17-37,1 10 1,4 6-5,9 0 0,11 0 2,6-6-6,10-4-2,20-5 6,12-8 0,7-3 3,8-10-3,1-6-23,-6 0-98,-6 0-176</inkml:trace>
  <inkml:trace contextRef="#ctx0" brushRef="#br0" timeOffset="6386.2366">11611 1259 141,'0'0'58,"0"0"-34,0 0 84,0 0 16,0 0-53,0 0 21,-37-56-53,31 55-4,-6 1-8,2 0-17,-8 15-10,3 10 0,-3 13 0,0 7 1,0 3-1,3 3 0,3-2-1,8-6-1,4-5 2,0-5-10,12-6 10,15-4-2,3-9 2,1-3-5,3-8-8,2-3 11,0-1 2,1-17 0,-3-5-6,-4-4 6,-9-3-12,-10-2 12,-11-3 2,0 1 0,-11-2 6,-16 0-5,-1 3-2,-2 3 6,0 4-4,5 6-3,1 7-7,6 5-69,6 5-155,5 3-158</inkml:trace>
  <inkml:trace contextRef="#ctx0" brushRef="#br0" timeOffset="6776.8399">11975 1230 210,'0'0'27,"0"0"-27,0 0 0,0 78 2,-3-34 93,2 0-14,-1-2-11,2-3-17,0-4-23,0-3-18,0-3-5,0-5-5,2-2 5,4-8-7,0-3-9,3-6-73,1-5-68,1-2-62</inkml:trace>
  <inkml:trace contextRef="#ctx0" brushRef="#br0" timeOffset="7287.3351">11989 1283 225,'0'0'115,"0"0"-45,0-104 0,15 80-9,1 6 11,2 4-16,0 7-24,4 5-8,4 2-18,-1 8-4,2 16-3,-6 9 1,-5 5 0,-10 2 4,-6 0 1,0-1-4,-18-3 2,-9-5-1,-1-3-4,-2-6-9,3-5 1,7-7 8,6-5-3,6-5 5,6 0 2,2 0-2,0-10-4,5 2-8,12 1 10,4 4 0,7 3-3,5 0-1,4 0 6,2 16 0,0 2 1,-3 1-2,-4 2 2,-6 0 0,-10 0-1,-11 0-2,-5 0 2,0 1 2,-12-1 5,-12-2-3,-3-4-2,-3-1 6,-1-8-5,0-5-3,-2-1 0,3 0-13,2-6-16,1-7 3,7 0-43,3-3-42,6-2-135</inkml:trace>
  <inkml:trace contextRef="#ctx0" brushRef="#br0" timeOffset="7787.31">12669 1233 476,'0'0'49,"0"0"36,0 0-25,-42-78-33,30 70-6,-1 5-12,-4 3 4,-5 0-13,-5 16 2,-1 9-4,1 8 2,8 2 0,4 3-1,9-1-6,6-1 7,0 2-8,12-1 7,16-2-3,5-5 4,6-3-1,1-7-2,-1-5 3,-5-3 2,-8-4-2,-12-1 0,-6-1-2,-8 2 2,0-3 0,-12 3 3,-9 1 8,-9 0-1,-1-3-10,-4-3 2,1-1 5,0-2-7,1 0-7,2 0-70,4 0-133,-2 0-181</inkml:trace>
  <inkml:trace contextRef="#ctx0" brushRef="#br0" timeOffset="8365.4041">12869 1242 473,'0'0'66,"0"0"18,0 0 2,0 0-45,0 0-41,0 0-2,0 35-4,0 13 4,0 3 4,3-1 2,-1-5 0,1-4-4,0-5 5,1-1-5,2-6 0,0 0 0,0-5 0,0-7-107,0-11-214</inkml:trace>
  <inkml:trace contextRef="#ctx0" brushRef="#br0" timeOffset="8626.4136">12930 1189 452,'0'0'21,"0"0"-12,0 0 18,39-91 25,-17 77-36,1 5 3,-2 5-5,3 4-14,-1 0 0,1 0 0,0 1-3,-1 10 0,-4 1-41,-6 1-8,-5 4-16,-1 0-47,-7 1-26,0 0-29</inkml:trace>
  <inkml:trace contextRef="#ctx0" brushRef="#br0" timeOffset="8845.156">12932 1397 42,'0'0'61,"0"0"8,0 0 19,0 0-10,98 9-18,-60-9-31,-1 0-20,-10 0-6,-3 2-3,-10 7-71,-11 3-85,-3 1-34</inkml:trace>
  <inkml:trace contextRef="#ctx0" brushRef="#br0" timeOffset="9048.2648">12896 1713 70,'0'0'33,"0"0"59,94 0 33,-48-10-49,6-1-6,0 0-15,-5 3 10,-10 3-10,-5 2-47,-9 3-8,-3 0 0,-4 0-38,-1 0-120,-1 0-153</inkml:trace>
  <inkml:trace contextRef="#ctx0" brushRef="#br0" timeOffset="9595.1103">13609 1235 320,'0'0'159,"0"0"-52,0 0-92,0 0 4,0 0-8,0 108 47,-3-69-29,3-3-6,0-2-18,0-1-3,0-3 10,0-1-12,0-4 0,0-1 0,0-5-31,0-2-91,8-6-66,2-10 61</inkml:trace>
  <inkml:trace contextRef="#ctx0" brushRef="#br0" timeOffset="10032.3602">13630 1244 449,'0'0'32,"0"0"27,52-87 12,-34 67-1,-1 8-6,-3 6-36,-2 3-15,3 3-13,-1 0 1,0 18-2,-3 6 0,-5 4 1,-6 3-2,0-2 2,-3 2-5,-18-1 4,-8 0-26,-6-3-35,1-4-51,1-7-3,8-7 55,8-6 12,7-3 28,4 0 21,6 0 2,0 0-1,0 0 7,10 0-5,13 0-3,5 0 10,5 8 15,1 4 7,0 3 8,-1 0 7,-3 2-34,0-1-9,-3 2 4,-2 0-8,-3 0 0,-1 0-22,-4-1-2,-4-3-132,-4-4-163</inkml:trace>
  <inkml:trace contextRef="#ctx0" brushRef="#br0" timeOffset="10501.0864">14125 1203 559,'0'0'10,"0"0"4,0 0 24,0 0-6,0 0-32,0 0-12,0 0 12,53 59 23,-31-14-5,-3-1-3,-4-2-6,3-3-7,-1-4 4,2-4-6,2-3 0,-3-8 7,1-3-7,-4-7 0,1-4 1,-2-4-1,2-2 2,1-5 1,2-16 3,-1-6 7,-5-3-13,-5-3 4,-5-4 6,0-4-2,-3-3 17,0 0-20,0 4-5,0 2 0,0 5-21,0 8-42,6 8-120,3 10-116</inkml:trace>
  <inkml:trace contextRef="#ctx0" brushRef="#br0" timeOffset="10813.572">14791 1155 577,'0'0'98,"0"0"-59,0 0-29,0 0-10,0 0-13,0 0 12,0 93 2,0-50 4,0 0 2,0-4-6,0 0 6,0-4-7,0-4 0,0-2 2,0-6-2,0-5-44,4-6-79,5-7-103,-3-5-55</inkml:trace>
  <inkml:trace contextRef="#ctx0" brushRef="#br0" timeOffset="11047.9343">14844 1144 26,'0'0'376,"0"0"-292,9-87-75,11 67 7,0 7 17,-1 4-11,3 4 0,2 5 6,0 0-15,4 0-12,-1 0 1,-2 10-4,-4 0 0,-7 2-51,-4 0-23,-7 3-19,-3 2-33,0 1-54</inkml:trace>
  <inkml:trace contextRef="#ctx0" brushRef="#br0" timeOffset="11251.0465">14896 1277 74,'0'0'23,"0"0"-23,0 0 0,0 0 31,0 0 73,0 0 6,59 21-18,-41-21-44,-1 0-17,-3 1-26,1 4-5,-6 4-23,-3 3-100,-3 0-110</inkml:trace>
  <inkml:trace contextRef="#ctx0" brushRef="#br0" timeOffset="11469.786">14865 1555 222,'0'0'73,"0"0"-63,0 0-10,0 0 57,0 0 14,0 0-9,70 7-17,-44-7-13,-1 0-24,-4-5 0,1 2-2,-2 0-6,-1 0-11,2 1-100,0 0-53,-2-3-103</inkml:trace>
  <inkml:trace contextRef="#ctx0" brushRef="#br0" timeOffset="11772.6749">15450 1175 275,'0'0'113,"0"0"-9,0 0 18,0 0-97,0 0-20,0 0-5,0 73 1,-6-35 13,3-1-7,0 0 0,3-4 5,0-2-12,0-3 1,0-6-1,0-5-4,0-5-50,0-6-66,0-6-182</inkml:trace>
  <inkml:trace contextRef="#ctx0" brushRef="#br0" timeOffset="12147.6523">15447 1078 707,'0'0'5,"0"0"-5,20-94 5,3 69-4,1 9-1,0 7 12,0 4 2,4 5-5,4 6-8,1 16-1,1 13 0,0 6 0,-5 3 3,-3 1-4,-2 1 1,-6 1 0,-7 0 1,-5-1 2,-5-2-1,-1 0-2,0-2 0,0-2 5,-1 1-5,-12-5-5,-7-3-8,-6-6 6,-6-7 1,-6-4 4,-5-2 4,-5-6 1,0-4-3,1-4-45,3 0-75,4 0-85,4 0 56,1-7-55</inkml:trace>
  <inkml:trace contextRef="#ctx0" brushRef="#br0" timeOffset="30300.0529">17737 1287 135,'0'0'108,"0"0"-65,0 0 27,0 0 13,0 0-27,0 0-23,-43-52 18,33 41 0,-2 2-25,0 0 2,-2 3-18,-2 2-1,-1 1-9,-3 3 4,-4 0-2,1 3-2,-1 8-5,2 6 1,4 4 1,0 5 1,5 4 1,1 2-5,6 1 5,3-3 1,3-2-5,0-5 3,3-2-8,12-6 6,3-4 3,2-4-4,3-2 0,-4-5 3,5 0 0,-2-7-4,1-10-1,-1-6-29,-4-3 16,-3-1 8,-6 0 12,-2 5 0,-2 1 2,-5 4 8,0 6 19,0 5 6,0 3-6,0 3 11,0 0-40,0 0-6,3 6-24,6 9 29,3 2 1,1 0 2,2-2-2,-1-2 0,1-4 5,3-1-5,1-7 0,4-1 0,0 0-4,7-6-13,0-7-22,-2-7 34,-2 0 0,-8-2 6,-5-2-1,-4-6 7,-4-3 0,-4-5 13,-1-3-7,0-1-2,0-1 4,0-2-14,0-2 1,0 5-1,0 3 6,0 10 5,0 9 17,0 11-8,-1 8 25,-1 1-33,2 1-13,0 31-13,0 19 6,0 20 3,3 11 4,10 6 0,1-1 7,2-1-3,-4-5 2,0-7 10,-5-9-6,-1-7-4,0-6-6,1-7 4,0-8-4,-3-6 0,1-7 0,-4-8 0,-1-8 2,0-4-2,0-4 0,0-4-18,2-20-18,-1-8-182,4-4-224</inkml:trace>
  <inkml:trace contextRef="#ctx0" brushRef="#br0" timeOffset="31170.9014">18037 1114 112,'0'0'171,"0"0"-117,0 0-1,0 0-3,0 0-10,0 0-26,0 0-5,102-64-5,-73 83 4,3 3 4,-4 4-8,-1 1 4,-7 0-8,-4 2 3,-9-2 4,-7-1-5,0-1-2,-9-2 2,-13-2-2,-5-4-4,0-4 3,-1-3 1,4-5 3,0-5-2,3 0 0,8 0 4,4-6-5,2-1 0,5-3 7,2 6 8,0 0-15,12-1-3,9 4-11,6-1 14,4 2-1,3-2 1,-1-1 0,3-1 1,-4 0-1,0-3 0,-1-2 2,0 2-6,-1-4-8,-4-1 10,-2-2 2,-5-6-2,-5-3 2,-1-5 1,-3-3 1,0-1 8,-3-2-2,-4-2 15,-3 3 4,0 0 17,0 1-10,0 8-17,0 2 3,0 8 2,0 8-8,-2 3 5,2 3-19,0 15-3,0 22-11,8 18 9,2 13 5,0 5 5,-2 7-2,-2 0 0,-3-5 3,-3-7-3,0-8 8,0-9-6,0-7-4,0-6 4,-3-7-5,0-5 2,2-8-2,-1-8-4,2-6-28,0-4-75,0-11-77</inkml:trace>
  <inkml:trace contextRef="#ctx0" brushRef="#br0" timeOffset="32104.186">18610 1147 397,'0'0'16,"0"0"11,0 0 16,0 0-24,0 0-7,51-84-7,-24 76 10,-1 1-7,-1 4-1,-5 3 3,-5 0-10,-6 0-4,-3 9 3,-4 5 2,-2 2-3,0 2-5,-8 2-32,-11 0 6,-4 2-4,-1-1 4,2 0 25,3-4 8,7-7-2,6-4 2,4-3 0,2-3 0,0 0-4,0 0-3,0 0 0,9 0 7,10 0 53,4 0-23,6 0-14,0 0-2,0-6-3,0 0 5,0-1-6,-1-4-7,-1 1 7,0-3-9,-4 0-1,0-3 8,-2-2-5,-3-3 2,-5-5 1,-2-4-5,-3-4 13,-3-2-5,-3-3 16,-2-4 26,0 1-33,0-4-2,0 5 0,-2 9-16,-3 4 7,1 10-5,1 10-1,0 5-1,3 3-3,-1 0 1,-1 21-15,-1 18 9,-1 17 3,-1 9 7,4 3-2,1-3 0,0-8 5,4-10-9,13-7 4,-1-7 0,-1-8 4,1-6-4,-2-7 0,-1-6-1,1-6-2,2 0 3,2-4 0,4-14-11,1-8 6,-1-1 0,-5-2-8,-4-1 13,-6 3 0,-2 5 7,-4 7-6,-1 7 14,0 7 25,2 1-40,-1 6 0,4 13-10,1 5 10,4 2 2,1-3-2,-1-5 0,4-2 0,-2-3 4,-1-2-2,-2-3-2,2-4-1,-1-4-108,-1 0-212</inkml:trace>
  <inkml:trace contextRef="#ctx0" brushRef="#br0" timeOffset="32322.9237">19317 840 118,'0'0'564,"0"0"-536,0 0-11,0 0-12,0 0-3,0 0-2,-18-28-18,18 28-43,0 0-161,0 4-18</inkml:trace>
  <inkml:trace contextRef="#ctx0" brushRef="#br0" timeOffset="33010.3903">19835 1047 225,'0'0'22,"0"0"4,0 0 20,0 0 3,0 0-13,-80-26 42,55 28-64,-3 12 6,-2 4 3,0 7-22,5 3 7,4 4-8,6 1 4,5 0-3,7-1 0,3-5 5,6-3 3,15-5-8,9-5 30,7-3 10,8-7-28,1-4-13,6 0-20,0-1-95,-7-15-124</inkml:trace>
  <inkml:trace contextRef="#ctx0" brushRef="#br0" timeOffset="33787.0133">20260 1060 61,'0'0'98,"0"0"3,0 0 7,0 0-10,-92-18-45,71 28-2,-1 15-45,-1 5 7,2 2 8,6-1-7,6-2 7,6-5-16,3-2-2,0-4-6,2-3-5,14-4-2,2-6 6,4-5 4,4 0-12,2-7-59,-1-12-38,-3-8 28,-2-3-4,-4 1 62,-6 2 23,-4 6 29,-3 4 29,-3 7 30,-2 4-14,0 5 9,0 1-83,1 0-2,4 7-14,4 8 16,4 2 5,1-3-5,3 0 2,3-2 3,1-3-3,3-3 3,0-4 2,6-2-5,1 0-2,3-11-1,-1-10-17,1-4 16,-4-7-13,-7-7 15,-4-5 8,-10-6-7,-6-7 34,-3-3-7,0 1-3,-7 5 13,-6 12-14,2 9 3,3 11-8,5 11 4,2 8-7,1 3-16,0 13-24,0 29 1,0 20 23,0 15 3,4 1 6,5-3-7,4-8-1,3-13-1,3-9 0,1-7 10,3-8-10,3-5 0,-1-7 0,0-7-4,3-8-14,1-3-34,2-5-87,-1-13-66,-5-4-138</inkml:trace>
  <inkml:trace contextRef="#ctx0" brushRef="#br0" timeOffset="34380.7279">21024 920 11,'0'0'70,"0"0"42,0 0 14,0 0-60,0 0-44,0 0-14,0 48 44,0-22-3,0 3-26,0 0 0,0 3-13,0-3-10,0-3 4,1-4 2,4-4-5,2-1-1,1-8 3,2-3-7,1-6-59,2 0-61,4-4-87</inkml:trace>
  <inkml:trace contextRef="#ctx0" brushRef="#br0" timeOffset="34630.7195">21057 652 506,'0'0'10,"0"0"-4,0 0 10,0 0-9,0 0-7,0 0 0,-20-10-72,17 10-64,0 0-90</inkml:trace>
  <inkml:trace contextRef="#ctx0" brushRef="#br0" timeOffset="34865.0813">20478 886 36,'0'0'87,"0"0"38,82 0-24,-37 0-43,13-8-26,8-6-9,4 0-23,1-2-2,-5 1-60,-10 5-160</inkml:trace>
  <inkml:trace contextRef="#ctx0" brushRef="#br0" timeOffset="36080.1602">21645 920 206,'0'0'98,"0"0"-8,0 0-34,0 0-12,0 0 11,-91 0-14,73 18-15,3 6-21,-3 5-4,3 3 18,2-3-12,5-3-5,8-2 3,0-5-5,0-3-10,8-1-3,8-4 12,-1-4 1,4-2 0,2-5 13,2 0 12,4-2-17,-1-13-8,0 0-34,-7-2-8,-9 1-14,-5-3 32,-5-1 24,0-3-8,-11 1-6,-3-2 10,0-1 4,1 3 5,5 3 36,2 3 4,5 3 0,1-1-37,0 3-5,13 3-4,13 2 1,3 6 0,4 0-5,2 6 4,-4 16-10,-4 5 5,-6 3 6,-6 1 19,-4-6-5,-3-1-10,-5-3 5,-3-2 0,0-3-3,0-4-3,0-5-3,0-4 7,0-3-2,0 0-2,0 0 6,0-7-9,1-14-14,14-11-15,3-6 23,6-1 6,1 1-15,1 7 15,-4 8 0,2 13-10,-2 9 6,-2 1-3,-1 16-12,-3 10 19,-5 1 8,-2 0-2,-1-3 6,0-2-11,5-1 4,3-1-5,5-3 1,6-2-6,1-3-117,2-3-147</inkml:trace>
  <inkml:trace contextRef="#ctx0" brushRef="#br0" timeOffset="37371.8743">23280 781 282,'0'0'96,"0"0"-12,0 0-40,0 0 15,0 0 8,0 0-63,-84-7-4,71 34-4,-3 8 4,3 7-10,2 2 10,3-4 3,8-4-3,0-4-8,2-5 2,17-4-4,2-3 10,0-7 1,3-3 1,-1-5 9,1-4-8,-1-1 2,2 0-5,-3-7-19,-3-7 4,-5-4-1,-6 0 16,-5-3 10,-3-4-8,0-3-1,-5 0 2,-8-4 1,-3 1 4,2 0 0,-2 5-7,2 5 13,2 5-7,5 5 7,4 4 1,1 3-12,2 1-3,0 1-13,2 0-6,14 2 6,7 0 5,4-1 5,2 1-3,1 0 0,-2-2 0,-2 0 4,-4-3 2,-2-4-2,-3-4 4,-1-4 4,1-5-3,-2-6 7,2-2 27,-4-4-13,3-5-5,-3 0 2,-2-2 3,-2 5-2,-4 4-6,-4 9 15,-1 8-13,0 9-3,0 4-6,0 2-7,0 0-2,0 23-8,0 24-4,0 21 12,0 14 4,0 13-4,-1 8 2,-2 2-2,1-6 1,2-5-1,0-13 4,0-9 0,0-6-4,0-8 0,3-10 0,3-7 4,0-8-4,3-6 0,-3-8 0,-1-5 2,-2-8-5,-2-6-3,-1 0-9,0 0 15,0-18 4,0-7-4,-1-5-12,-11-4-22,-6-2 22,-4-2 3,2-2 9,1-1-1,5-1 5,11 0-4,3 3 0,9 1-8,19 2 7,10 3 1,4 3 0,2 4-3,-2 5 2,-4 8-5,-1 2-67,-6 5-45,-3 2-134</inkml:trace>
  <inkml:trace contextRef="#ctx0" brushRef="#br0" timeOffset="38554.7048">25001 551 94,'0'0'147,"0"0"-52,0 0-10,0 0-1,0 0 5,0 0-48,0-13-41,0 23-7,0 16-8,0 13 11,-3 5 5,0 5-1,-2 4 4,3-1 0,-1-2-1,2 0-3,-2-4 4,-3-3 0,1-4-4,-1-6 0,2-7-5,4-7-75,0-5-58,0-10-104</inkml:trace>
  <inkml:trace contextRef="#ctx0" brushRef="#br0" timeOffset="38976.5578">24998 920 318,'0'0'65,"0"0"-22,0 0-43,0 0-3,0 0 3,90-63 0,-66 57 0,3 1 1,0 2 2,-2-1-2,2-2 1,-2-2-2,-2-1 7,-4-3-7,-3 0 3,-7-1 6,-1-4 9,-4-4 51,-2-1-29,-1-6 0,-1 1-7,0 0-2,0 0-1,0 4 10,0 2-11,0 9 0,0 5-13,0 4 0,0 3 5,0 0-21,-1 17-11,1 19-10,-2 13 21,-1 11 5,-1 5-5,-2 0 0,3-4 6,3-3-4,0-10-4,0-4-1,3-10-28,9-2-2,4-8-134,-4-8-114</inkml:trace>
  <inkml:trace contextRef="#ctx0" brushRef="#br0" timeOffset="39862.5237">25915 925 107,'0'0'157,"0"0"-47,0 0 9,0 0-36,0 0-27,-27-79-6,13 66-25,1 2-2,-3 5-15,-1 3-4,-4 3-1,0 0-3,-1 17-7,-4 13 5,1 9-8,1 6 6,6-1 0,2-3 2,7-7 0,6-6-2,3-3-3,0-7 5,0-5-2,7-2-4,4-6-35,2-5-4,4 0 37,5-2 6,3-15 4,4-5 3,-5-5-2,-2 0 4,-4 1-2,-7 2 27,-4 8 7,-4 3-4,0 8 1,-2 5-1,1 0-33,1 3-1,4 13-16,2 7 17,5-1 0,-1 1-24,6-1-16,4-4-28,7-1-22,7-5-92,2-5-37,1-4 139</inkml:trace>
  <inkml:trace contextRef="#ctx0" brushRef="#br0" timeOffset="40396.9349">26471 923 1,'0'0'284,"0"0"-207,0 0 3,0 0 3,0 0-13,0 0-28,-100-60 2,78 60-25,-4 12-19,-2 13 0,1 6-1,3 0-1,11 1-3,4-2-7,9-3 9,0-3-17,6-3-7,9-3 1,4-4 21,-1-3 2,3-6-46,0-3 16,1-2-2,2 0-10,0-11 26,0-8-2,-3-7 21,-3-7 9,-1-6 21,-4-9 7,-3-9-6,-1-5-25,-8 2-4,-1 6 0,0 12 15,-11 7 50,-2 11 13,4 9-11,4 7-2,3 6-39,1 2-28,1 10-3,0 24-20,0 17 18,0 17 3,0 3 4,4-2-4,9-6 2,3-11-9,6-9-8,5-10-26,2-7-44,6-7-28,-1-8-6,1-8-211</inkml:trace>
  <inkml:trace contextRef="#ctx0" brushRef="#br0" timeOffset="41890.2485">27093 893 63,'0'0'210,"0"0"-177,0 0 12,0 0 41,0 0-31,0 0 1,-18-69-12,9 64-5,-1 2 30,-5 3-63,0 0-3,-7 0-3,-1 14-2,-3 10 2,0 8-4,5 2 0,0-1 4,6 1-6,4-8 1,6-2 4,4-4-4,1-4 2,0-2 1,0-5-5,0-3-22,7-1-39,6-2 23,4-3 10,5 0 1,3-3 23,1-13 2,-4-3-2,-1-3-2,-3-2 12,-4-2 0,-4 0 2,-1 2 0,-2 6 14,-4 3 11,0 6 13,-1 5-7,-2 4-27,0 0-5,3 7-18,3 13-2,4 2 19,1-2 2,1-1 0,3-3-1,0-4-3,2-5 2,4-3 1,2-2 3,4-2 1,2 0-3,4-4 0,2-13-1,0-6-1,-2-4-2,-2-3 1,-6-2 1,-3 6 1,-5 5 2,-4 8 34,-7 9-18,1 4 2,-1 0-20,4 15-6,4 8 4,-5 5 2,0 1 0,-3-1 0,-2 0 1,2-6 3,-2-2-1,1-4-3,-3-4 0,-1-3 3,1-4-1,-2-3 0,1-2 1,1 0-2,-1 0 21,4-10 13,2-11 8,3-8-43,2 0-1,5-2-7,-4 6-12,2 4 20,-1 6 8,-1 4-8,-1 6-4,-1 5-3,0 0-4,-2 6 5,0 11 3,1-2 3,0 2-5,-3-1 5,-2-2 0,0-4-1,-3 1 2,-1-4-3,-1-1 2,0-3-13,0-1 12,0-2 2,0 0-1,0 0 9,2-8-9,5-13-7,7-7-50,10-8-46,6 0-22,1 2 10,-3 9 29,-4 11 67,-9 8 19,-3 6 40,-5 2-21,-1 17-17,1 5 16,1 2-1,0 0-7,1-1-5,2-3-4,2-1 14,4-2 15,0-4-24,2-1-6,1-6-11,2-3-129</inkml:trace>
  <inkml:trace contextRef="#ctx0" brushRef="#br0" timeOffset="42812.0764">28502 776 137,'0'0'146,"0"0"-61,0 0-62,0 0-17,-84 33 18,60-9 49,2 1-33,2 3-9,4-3 0,5-2-24,5-2-3,4-5-4,2 0 1,0-5-5,2 0-18,6-2 19,1-3-2,0-3 3,3-3-16,-2 0 9,4 0 3,-1-7 6,-1-10-4,3-2 4,-3-3 4,0 1-2,-2 3-1,-4 3 2,-1 3-3,-3 3 21,-1 4 8,-1 4-1,2 1-21,-2 0-7,2 0-12,3 0-6,2 1 6,4 7 11,2 1 1,2-1 0,3-1 2,-2-3-1,2 0-1,-3-3 0,0-1 4,0 0-2,1 0-1,0-7-1,0-9 0,-1 0 0,-2-5-10,-4-3 4,-4 0 6,-4-5-2,-1 1 2,0-1-3,0 0 1,-9 6 2,0 1-2,-1 7-2,2 6 4,1 3 12,2 3-9,1 2 3,2 1 6,2 0-12,0 0-11,0 0-21,8 10 8,8 6 19,7 0 3,5 2 2,3-1 5,2 1-5,-3 0 3,-2 1 3,-4 1 14,-4 1 1,-6 3-9,-5 1 3,-1 3 1,-5 0 0,1 1 0,-4-4 0,0-2-14,0-4 9,0-1-10,0-2-1,3-3 5,3-1-5,6 0-29,8-3-168,9-6-130</inkml:trace>
  <inkml:trace contextRef="#ctx0" brushRef="#br0" timeOffset="43619.9312">29449 923 50,'0'0'153,"0"0"-104,0 0 16,0 0 33,0 0-55,0 0 15,12-69 12,-21 63-18,-4 1-21,-10 4-3,-2 1-18,-5 0-10,0 18-3,3 8 2,2 2-5,4 2 6,6-1-4,5-5 0,7-1 2,3-6-3,0-2-6,0-4-3,10-2-22,4-4 29,4-4 1,2-1-12,3 0 9,5-5-10,2-9-11,-2-9 27,-1-7-5,-6-8 8,-3-8 7,-5-5-3,-1-5 16,-6 0 17,-4 8-6,-2 3 6,0 5-9,-3 4 16,-7 8 6,3 9-24,3 6 2,1 10-23,3 3-3,0 8-2,-2 25-30,-4 17 16,2 14 13,-2 9 1,3 1-19,3-3-26,0-5-1,21-16-16,13-7-48,12-18-88,5-8 25</inkml:trace>
  <inkml:trace contextRef="#ctx0" brushRef="#br0" timeOffset="49264.1934">30993 918 99,'0'0'83,"0"0"-42,0 0 29,0 0 5,0 0-41,0 0 7,0 0 4,0 0-12,-18-22-15,12 19-17,-2-3 3,-3-2-4,-1 0 2,-4 0-2,-2 2 0,0 0 5,-3 1-4,1 2-1,-3 3 1,0 0-1,0 3-2,-3 19-1,8 6-4,2 5 5,7-1 1,9-2-17,0-3 3,0-4-1,9-4 16,7-4 3,6-3 13,1-3-6,2-4-6,2-5-4,1 0-8,2 0-13,2-12 2,-1-5 11,-3-3 8,-3-1 2,-3 0 5,-5 5 17,-4 4 19,-5 4-9,-6 7 22,-1 1 7,-1 0-63,0 3-2,3 19-18,0 13 20,0 12 7,-3 7-1,0 9 2,-4 5-8,-11 3 1,0-1 7,-6-3-7,-3-7 4,-4-5-2,-6-8-3,-2-6 5,-5-10-1,2-7-2,1-9 6,5-7-2,7-8-2,6 0 19,4-12-1,6-12 13,10-5-5,0-4-29,11-6 4,20-3-3,12 0-2,7 0-6,5 0-12,6 3 0,2 1-28,3 3-47,-5 6-96,-5 4-169</inkml:trace>
  <inkml:trace contextRef="#ctx0" brushRef="#br0" timeOffset="50354.2948">31638 1047 28,'0'0'77,"0"0"-53,0 0 51,0 0-12,0 0-25,0 0 54,-84-42-61,46 47-20,-1 15 0,0 2 7,3 1 3,9-2-9,9-1-4,9-4-8,8-1-7,1 2-3,0-2 5,10-1 5,8-5 11,3-2-11,3-4-11,3-3-22,-2 0-36,0-3 3,-5-10 27,-4-1 39,-5 0 1,-1 3 43,-6 3 9,0 2 24,-4 3-1,0 3-25,0-1-51,3 1-5,3 0-31,3 0-9,4 0 42,1 0-2,2 0 10,-1 0-4,1 0-1,1 0 2,0 0-4,0 0-30,-1 0-4,2-2 29,-1-7-5,-1-6 12,-3-3 1,1-8 6,-2-6-1,-2-7 1,0-7 27,1-10-9,0-1 6,2 1-5,-1 5 6,3 9-14,-5 4 29,-2 8-31,-2 8-7,-6 8 36,0 8-16,0 5 15,0 1-44,0 0-1,0 18-11,-3 18-6,-8 16 18,1 13 0,1 3 5,8 3-6,1-7 1,0-7 0,11-10 0,4-11 1,4-7-1,1-5 0,1-6 3,1-6-10,2-4 9,-1-7-2,5-1 2,-1 0-2,0-6-5,-4-8-4,-3-2 5,-4-4 2,-5-2 4,-5-2 3,-2-4-3,-4 3 7,0 4-8,0 7 4,0 7-4,-4 6-2,-1 1 1,-2 4-28,-2 15 18,0 7 9,6 1 0,3-1-4,0-4-2,6-2 5,6-2 0,1-4-10,4-6-29,5-3-43,2-5-43,1 0-117</inkml:trace>
  <inkml:trace contextRef="#ctx0" brushRef="#br0" timeOffset="50744.9032">31505 832 355,'0'0'74,"0"0"-66,0 0-8,88-8 17,-43 2 10,10 0 8,9 0 15,3 0-14,0-2-6,-3 2-17,-7-1-3,-6 1-10,-5-1-7,-10 3-31,-8 1-32,-7 2-47,-6-1-38,-7-1-95</inkml:trace>
  <inkml:trace contextRef="#ctx0" brushRef="#br0" timeOffset="59969.508">2388 3783 7,'0'0'17,"0"0"3,0 0 15,0 0-13,0 0 2,82-24-10,-70 11 9,-1-3-7,-2-3 7,-2-1 5,0-1-22,-2 0 19,-2 3 1,-3 0 38,0 3-31,0 1 14,0 5-17,0 4 5,0 1-11,0 4 12,0 0-5,0 0-31,0 0-5,0 15-9,0 8 14,0 6 1,0 5-1,3 1 2,0-4 3,5-2-4,-1-8 0,0-3-2,1-6 2,1-1-1,-2-5 0,2-4-3,0-2 2,0 0 1,3 0 0,0-14 0,3-8 0,0-2-10,-2-1 2,1-1 7,-1 3 1,-4 6 0,0 5 2,3 4-2,-5 6 0,2 2-1,2 0 1,7 10 0,1 5 6,-1 3-5,0 0-1,-3 0 15,-2-2-11,-7 2 3,-3-1-5,-3-2 1,0-3 1,0-4 1,-3-4 4,0-2-3,0-2 1,0 0 15,-1-19-22,4-6-16,0-2 14,0 0 1,4 2-4,10 2 4,-1 3 1,2 5-1,4 6 1,1 7 0,1 2-6,-1 0 2,0 13-7,-2 5 11,-5 0 4,-1 2 16,-6 0-9,0 0 1,-1 0-1,1-1-3,2 1-8,3-2 0,4-5-5,4-5-62,2-8-85,0 0-81</inkml:trace>
  <inkml:trace contextRef="#ctx0" brushRef="#br0" timeOffset="60250.744">2458 3381 602,'0'0'19,"0"0"-9,0 0-10,0 0-14,0 0-161,0 0-142</inkml:trace>
  <inkml:trace contextRef="#ctx0" brushRef="#br0" timeOffset="61262.216">3559 3560 168,'0'0'23,"0"0"38,0 0 11,0 0-26,-82-12-24,54 12 12,-2 4-19,-3 9-1,2 6-7,1 7 14,3 1-9,5 3-7,7 1 1,6 0 1,5-3-5,4 0 2,0-6-4,13-2-3,11-5 1,4-5 2,2-7 0,3-3 0,-2 0-3,2-4-5,-2-13-32,-1-4 37,-3-4-50,-9-2 22,-3-5 31,-8-3 31,-2-4 30,-4-3-44,-1-5 4,0 1 14,0-4-8,0 2 25,-6 1-27,-1 6 16,-2 10-18,3 9 4,3 8-16,0 8-9,3 6-2,0 0-1,0 30-17,0 20 17,0 15 2,6 7-1,3 2 6,4-7-4,4-5-1,5-7 1,5-9-2,1-12 0,2-5 1,-5-10-1,-2-5 0,-2-8-5,-2-6 5,1 0-6,2-12-2,-1-12 6,-3-8-53,-2-2 11,-5-5 33,-4-2 6,-1 0 5,-3 5 0,-3 6 2,0 7 22,0 10-8,0 7 40,0 5-11,0 1-19,0 11-26,0 19-18,6 7 17,3 5 2,3-5-1,0-2 15,0-7-12,1-5 3,1-5-2,-1-6-4,-1-3 0,9-6 0,-3-3-30,4 0-59,-1-1-111,3-11-227</inkml:trace>
  <inkml:trace contextRef="#ctx0" brushRef="#br0" timeOffset="61746.5676">4110 3509 466,'0'0'162,"0"0"-95,0 0-18,0 0-40,0 0-9,0 0-8,0 74 8,0-34 11,0 1-4,0 0 2,12-5-4,1-3-4,2-3 0,5-7-1,2-8-2,2-6-18,6-8-95,-5-1-103,-2-6-138</inkml:trace>
  <inkml:trace contextRef="#ctx0" brushRef="#br0" timeOffset="62789.7823">4668 3509 186,'0'0'30,"0"0"-1,0 0 0,0 0 5,-90 13 3,74 1 2,5 3-8,4 4 13,0 4 10,4 3-20,3-1 5,0 0-21,1-1-15,14-6-2,3 1 1,7-2 1,4-4 4,2-4 1,2-1 6,0-6-10,1-2 1,3-2-5,-1 0 6,-3-5-1,0-9-2,-5-1-3,2-6-12,-5-3 10,1-6-28,-4-3 10,-3 0-52,-4-2-16,-7 6 76,-1 1 6,-7 6 6,0 3 22,0 6 35,-7 3 22,-2 5-23,-2 4-33,0 1-17,0 0-6,5 7 0,-2 11-3,3 6-4,5 3 6,0 0-1,0 0 4,7 1-2,8-4 1,4-3 7,1-3-6,2-6 1,-1-5-3,1-4 0,-1-3 2,5 0 6,-4-7-8,2-10-2,-5-4-9,-4-4-28,-1-1-9,-5-4 38,1 0 10,-4 0 6,-3 0-4,5 6 8,-5 3 45,2 4 4,0 5-16,-1 4-40,4 8 0,-2 0-6,9 6-17,0 15 20,1 3 12,-1 2-6,-2-2 13,-2-3 1,-5-1-11,0-2 2,-6-2-7,0 1-4,-3 1 6,-14 3-2,-11 3-2,-3 1-4,-5 2-24,-7-4-80,-4-4-182</inkml:trace>
  <inkml:trace contextRef="#ctx0" brushRef="#br0" timeOffset="65109.7625">7756 2884 247,'0'0'58,"0"0"0,0 0 41,0 0-50,-97-40 19,78 40-13,0 0-36,2 0-6,-1 1-10,-3 14 5,-1 9-6,-8 10-2,3 9 0,-3 7 1,2 9-1,3 5 0,5 4 0,7-2 6,13-6-6,0-5-5,7-11 1,16-6-1,5-7 4,5-7-7,3-8 7,4-7-6,0-6 7,2-3 2,3-5 4,-3-16-3,-1-7 8,-2-8-7,0-6-3,-5-9 9,-4-8-7,-5-1 16,-7-2-4,-10 5 2,-8 1-5,0 3 5,-12 4 3,-11 2-3,-5 8-17,-8 7 1,1 7-3,-6 11 1,-4 11-21,-4 3-34,-6 28-49,-3 9-115,2 8-183</inkml:trace>
  <inkml:trace contextRef="#ctx0" brushRef="#br0" timeOffset="65406.621">7552 3262 222,'0'0'8,"0"0"73,85 17 34,-55-1 3,-7 2-67,-1 3 4,-3 2-15,-3 3-19,4 2-5,-1-1-16,1 2 2,5 1 3,-1-3-1,-2 2-8,2-2 3,-5-2-70,2-2-37,0-3-56,-3-10-125</inkml:trace>
  <inkml:trace contextRef="#ctx0" brushRef="#br0" timeOffset="65578.4866">8193 3520 521,'0'0'172,"0"0"-165,0 0-7,0 0 0,0 0-144,0 0-89,-1-3-42</inkml:trace>
  <inkml:trace contextRef="#ctx0" brushRef="#br0" timeOffset="65984.7156">8617 2879 371,'0'0'131,"0"0"-79,0 0-52,0 0-5,0 0 3,0 0 2,85-10 5,-46 7-5,3-1 0,-1 0 2,1-4-2,-6 2 2,0 0-2,-8 0-45,-7 1-116,-7 2 2,-8 0 38</inkml:trace>
  <inkml:trace contextRef="#ctx0" brushRef="#br0" timeOffset="66203.4554">8939 2826 37,'0'0'94,"0"0"-19,0 0-19,-13 92 22,13-50-28,0 1 8,0 1 0,0-2-10,0-4-14,0-2-20,0 2-7,0 1-3,0 2 3,0-4-2,-5-4-5,-2-3-17,0-6-76,-4-7-126</inkml:trace>
  <inkml:trace contextRef="#ctx0" brushRef="#br0" timeOffset="66390.9461">8759 3438 365,'0'0'196,"0"0"-93,0 0-34,0 0-50,0 0-19,0 0-16,4 0 10,20 0 6,9 0 2,4-1 2,5 0-4,3-1 0,1-1-2,-1-1-43,1-1-110,-6-3-151</inkml:trace>
  <inkml:trace contextRef="#ctx0" brushRef="#br0" timeOffset="66578.4322">9424 3367 757,'0'0'20,"0"0"0,0 0 5,0 0-19,0 0-6,0 0-1,5 7-30,-5-4-56,0 0-114,0 3-177</inkml:trace>
  <inkml:trace contextRef="#ctx0" brushRef="#br0" timeOffset="67871.1382">10027 3310 113,'0'0'252,"0"0"-227,0 0-25,0 0-8,0 0 8,0 0-1,-26 100-4,12-70-12,0 0-19,-7 0-13,2-1-31,-5-2-55</inkml:trace>
  <inkml:trace contextRef="#ctx0" brushRef="#br0" timeOffset="71331.6693">11475 3152 17,'0'0'76,"0"0"-15,0 0-8,0 0-12,0 0 6,80 3 13,-63-4-2,0-8 1,1-2-16,-3-1-24,4-1-12,2-4 1,-1-4-4,0-3 1,1-5-3,-7 1 5,-4-2-7,-3 1 2,-5 0 5,-2 1-6,0-1 3,0 2-4,0 1 2,0 2 0,0 5-1,-6 1-1,0 6 10,2 6 1,1 3 7,1 3 28,1 0-46,1 7-7,0 22 2,0 11 5,0 13 13,0 5 9,0-3 1,0-1 1,0-5-16,0-6-1,0-4 1,0-4-3,-2-6-1,1-5-4,-2-5 2,1-9-4,2-3 2,0-6 0,0-1 3,0 0 1,0 0 5,0-11-9,0-5-14,0-5-8,0-2 6,0 4-11,5-2-5,8 3-3,2 1 2,5 2 10,-3 2 5,1 2 3,-4 2-10,-2 4 16,1 2 9,2 3-5,1 0 5,5 0-9,-3 13 6,3 0 2,3-1 1,-3 2 0,0-4-1,1-1 2,-4-3 0,3-3 1,1-1 12,2-2 7,2 0-21,0 0 6,0-11-3,-4 1-3,-2-2 6,-6-2-3,-5-3-3,-6 2 5,-3-1-3,0 0-4,0 0 1,-3 4 1,-6 3 4,-1 7 4,-2 2 24,0 0-16,-4 8-15,1 10-1,0 5-2,7 1 1,7-1-1,1 1-2,0-5 0,12-2 1,4-4-7,1-4 10,2-1 0,3-5 6,1-3-12,2 0 6,2-2-28,-2-8-2,-1-2-1,-3-5-21,0 2 37,-2 0 15,-1-1 0,0 0 0,-3 5 0,0 1 6,-4 8 3,-1 0 26,-1 2-21,1 0-12,-2 3 3,5 8-2,-1 0-3,0 3 17,-3 0-9,0-1-3,-1 1 3,-3 0-7,-3-3 4,-2 1 1,0 1-5,0-6 7,0-3 1,0-2-2,0-2-1,0 0 13,0-6 55,0-12-67,0-3-7,3-6-1,7-2 0,5 4 2,-1 2-3,2 5 1,-4 4-3,0 4 4,-2 7-8,-2 3 7,-1 0-7,5 0 6,-1 12 0,-1 2 2,3 0 2,-2 1-2,0-1 0,2 1-4,0-2 5,4 0-1,-4-1 0,2-2 3,0-1-8,0-1-14,1-1-63,-1 0-64,-1-6-183</inkml:trace>
  <inkml:trace contextRef="#ctx0" brushRef="#br0" timeOffset="71952.0334">13248 2948 249,'0'0'94,"0"0"-5,0 0-28,0 0-34,-88-11 4,64 15 1,0 10 3,3 4-21,5 5-7,3 4-2,5 0 4,8 0-5,0-1-2,0-1-2,15-4-3,6 0 3,3-2 1,2-6 0,1-3 6,-1-3-6,1-6-1,1-1 6,0 0-6,2 0-2,2-9-13,0-3-15,3-3 27,2-4-2,3-3 5,1-4 3,-4 1-2,-1-5 5,-5-3-6,-6 1 1,-4 0-2,-7 4-10,-6 7-38,-6 6 31,-2 6 14,-2 4 4,-14 5 20,-2 0-4,-4 7 26,-3 14-28,1 8-3,4 5-4,5 1-7,9-3 0,6-3-5,0-4 1,18-2 4,9-5 3,12-7 3,4-5-3,6-6 2,1 0-5,-1 0-55,-3-6-40,-3-3-158</inkml:trace>
  <inkml:trace contextRef="#ctx0" brushRef="#br0" timeOffset="78154.57">13218 5664 134,'0'0'94,"0"0"-20,0 0 5,0 0 0,0 0-30,0 0-7,0 0-23,0-7-4,0 7-15,0 0 1,0 0-1,0 0-5,0 10-2,0 12 7,0 3 0,0 2 8,0 4-8,0 1 1,2 1 4,1 2-5,4 1 0,-1 2 4,0 0-3,3 2-1,0-1 0,1-1 0,-1 0 1,2-4-1,-4-1 0,-1-1 2,0 1 1,-1-2-3,-2 0 0,1-1 14,-1-1-4,0-4-9,0 2 0,5 0 6,-4-1-5,2 1 3,1-2-1,-1 1-3,0-2 17,0 0-17,-1-1 3,5-1 0,-2-1-2,-2 2-2,1-2 0,0 1 0,-2-1 2,-2 1 1,-3 2-3,0 3 6,0 0-6,0 3 0,0 2 0,-2-3 0,-1-3 3,2 0-3,-1-3 0,1-2-1,1 0 1,0-3 0,0 2 0,0 2 0,0 1 3,0 2-3,0 4 0,0 1-1,0 3 2,0 0-1,0-1 0,0-2 0,0-1-2,0-1 4,0 1-2,0-2 0,0-2 1,0 1-1,0-2 0,0 1 0,1 0-1,2 1 2,2-1-2,-2 0 2,2 3-1,-2-3 3,1 2-3,-2 0 0,2 0 2,-4 2-2,1-2 0,1 0-2,-2 0 4,0 2 2,0 1-4,0 3 0,1 2 3,-1 4-2,2 0 3,1 3 14,-3 0-11,1-1 5,-1 2-10,0 1-2,0 3 10,0 4-9,0 3 5,-4 0-4,-1 1 0,0-5 6,0 0-7,2-1-1,0-1 7,0 0 2,0 0-8,0 2 2,1-1-1,2 0 0,0-3-2,0 1 0,0 1 0,-1 1 0,-2 1 0,-4-1 0,2-4 2,2-5-2,0-7 0,3-5 0,0-9-2,0-7-26,0-9-52,5-3-134,8-18-176</inkml:trace>
  <inkml:trace contextRef="#ctx0" brushRef="#br0" timeOffset="80009.247">13244 5648 122,'0'0'76,"0"0"-22,0 0 26,0 0-27,0 0-17,0 0-7,-2-8-6,2 7-7,0 1-16,0-4-2,2 0 2,11 0 1,6-2 6,4 2-4,2-1-2,5 0 1,3-2-2,4 1 1,5-2 3,4 1-4,-1 1 2,1 1-1,-3 2 2,-1 3-4,1 0 1,2 0 0,6 0 3,7 0-1,5 0-2,4 0 0,0 0-2,0 0 2,5 0 0,-5 0 1,-1 0 0,-7 0 1,-7 0 1,-5 0-3,-3 0 0,3 0 0,5 0 3,4 0-3,4 0 1,0 0-1,-2 0 3,2 0-3,0 0 0,-4 0-1,1 0 1,-4 0 0,-3 4 2,-1 0-2,-4-1 0,-1 1 0,3-1 0,2 1 2,6 1-2,-2 0 1,2-2-1,-3 1 0,-2 1 2,1 1-5,3-3 1,1-2 1,3-1 1,0 0 0,-2 0-1,1 0 0,-4 0 1,-1 0-1,-4 0 5,0 0-6,-3 0 2,1 0-3,2 0 3,1 0 0,3 0 2,-1 0-2,-1 0 0,0 0 0,4 0 0,4 0-1,3 0 1,6 0 0,2 0 0,2 0 0,7-2 13,5-2-11,5 3-2,2-4 0,1 4 0,-3-2 0,-3 3 0,-3-2 1,-6 2 0,-4 0 10,-1-1 8,4 1-12,1-3 9,3-2-14,-4-1 1,-2-1-4,-2 4 2,-3-2 3,-4 2-4,-6 2 2,-6-1-4,-9 2 4,-4 0 0,-3 0-1,0-1-1,-2 1 0,0-2-2,-1 1 2,-3-1 3,-6-1-2,-3 0-2,-2 0-3,-2 0 4,-1 0 11,-2 0-10,0-1 8,-3-1 3,1 0-12,-3 3 3,-2-3 6,5 2-5,2-2 3,1 1-4,4 0-3,2 1 0,-2 1 0,1 2 0,-4 0-1,0 0-3,1 0 4,-4 0 0,-1 0 3,-3 0-4,-4 0 1,-2 0-3,-2 0 2,-1 0 0,0 0 0,0 0-16,0 0-8,0 0 5,0 0 3,0 0 9,0 0 1,0 0-61,0 0-90</inkml:trace>
  <inkml:trace contextRef="#ctx0" brushRef="#br0" timeOffset="82020.8594">19350 5499 111,'0'0'114,"0"0"-52,0 0 16,0 0-4,0 0-24,0 0-20,0-1-22,0 1-4,0 0-4,0 10 0,0 7 22,0 4-2,0 2-6,5 6 5,2 4-11,-3-1 0,1 3-5,-2-2 1,-2-2 4,4 0-8,-2-3 0,0 2 0,3 0 0,-3 2 4,1 0-4,1 0 1,1 2-2,0 0 2,-1 1-2,2-2 1,-3 0 0,2 0 1,0-1-1,3 1 0,1 0-5,1 1 9,2-3-6,2 0 4,0 1 3,0-3-5,1 1 0,-2-2 0,-2-1 4,-5 3-1,-1 1-3,-3-1 11,-1 2 2,-2-1 2,0 2-12,1 2-3,1 2 8,2 2-8,2 1 0,0-3-1,-1 0 3,-1-4-2,1-2 0,-4-2 0,1-2 5,1 1-5,1 0 0,0 0 0,1 4 1,1 0 5,-2 4-6,0-1 0,-3 1 1,-1 2-1,0-2 1,0 1-1,0-1 1,0-1-1,0-1 0,0-3 0,0 1 3,0-2-1,0 0-2,0 0 1,0 2 1,0 0 3,3-1 2,3 2-7,-3 1 13,-2-3-12,1 2 0,-2-1-1,0-1 2,0 2 0,0 1-2,0 2 0,0-3 0,0 0 0,0 0 0,1-3 2,-1 0 0,0 0-1,0 0-1,0 1 0,0-1 1,2-1 3,2-1-1,2 2-3,0-2 4,1 2-7,-2-4 3,-3 1 0,-1 1 4,1-2-4,-2 2 1,0-1-3,0-3 5,0-1-3,0-1 0,0-2 1,1-2-3,2 0 2,0-3 0,2 0 0,0-1 2,0-3-1,-1 3-1,1 1 0,-1 0-3,1 2 6,-2-1-5,3 0 2,-2 1 0,1 1 5,-1-1-5,1 0 0,-1 1 1,1-2 0,2 1 0,-1-1-2,0-1 5,0 2 0,-1 0-4,2-1 0,-1 2 2,-2 0-2,4 2 0,-3-1 0,2-1 3,-3 0-1,-1-1-2,2-4 1,-2 0-4,0 0 3,-2-1 0,2 0 3,-1 0-2,2-1-1,-3-1 0,1 1 2,-1-1-2,-1 1 0,2-2-8,0-3-27,-1-3-76,2-3-119,0 0-190</inkml:trace>
  <inkml:trace contextRef="#ctx0" brushRef="#br0" timeOffset="85183.8621">13449 9465 9,'0'0'58,"0"0"-1,0 0-11,0 0 7,0 0-18,0 0 2,-14 68-7,12-56-16,2 0 3,0 3 2,-1 2-9,1 2 1,-2 1-5,1 1-4,-1 0 4,-1 0-3,3-3-3,0 0 0,-2-3 0,2-2 1,0 0-1,0-3 1,0 1 4,0-2-5,0-2 0,0-1-3,0 0 6,2-1-3,1-2 1,-1 1-1,1 1 1,-2-1 0,1 1 0,1-1-1,-2 2 0,5-1 0,-2 1 0,2-2-9,2 1 8,1 0-5,1-1 6,-1-1-2,2-1 2,2-2 0,2 0 0,3 0 3,3 0 1,4 0-3,4-5-1,2 1 0,7-1 0,-2 0 1,2 1-1,1 0 0,1-1 0,-2 0 2,1 2 1,0 1-3,1-1 1,-1-1-1,-1 1 0,-1 0 0,1 2 0,0 1 0,1 0-1,-2 0 0,5 0 2,-2 0-1,2 0 0,1 0 0,2 0 0,4 0 0,2 0 0,6 0-1,1 0 2,0 0-2,-3 0 1,-5 0 0,-3 1 0,-5 2 1,2 2-1,-2-2 0,-1-1 3,2-2-2,-3 0-1,-1 0 2,0 0-1,-4 0 0,-2 0-1,-1 0 2,-3 0 3,1 0 2,0 0-1,0 0-5,1 0 4,2 0-3,3 0 1,-2 0-3,4 0 0,-1-2 6,0 1-6,4-1 3,-1 0-3,1 2 1,0-1-1,-2-1 0,1 2 3,-4 0-6,0 0 3,-1 0 0,3 0 1,2 0 1,0-3-1,2-1-1,0 1 0,-3-2-1,-4 2 2,0 2-1,-4-1 0,0 2 0,-4 0 1,2 0-1,-1-1 2,0-1 0,2-1-2,0 0-2,-2 2 2,0-1 4,-3 1-4,-2 1-1,4-3 1,2-1 0,3 2 0,1-1 0,3 0 0,-1 1 1,-3 1 1,2-1 8,2 1-7,2-1 2,2-1-4,6-1 1,2-1-2,6 2 2,-1-2-1,2 4-1,-4-1 3,0 1-1,-2-2-1,3 0-1,1-1 1,2-3 0,0 0-1,0-1 0,-1-1 0,-1 2 5,-1-1-5,0 0-1,0 1 1,0 0 0,-1 2 1,-2-1-2,-4 3 3,-6-1-2,1-1 0,-4 1 0,-1-1-2,0 2 4,-5 1-4,-2 0 2,-3 0 0,-1 1 2,-3-2-2,0 1 0,-2-1-2,1 2 4,-2-1-2,-3 0 0,1 1 0,-4 1 2,1 0-2,1 0-1,2 0 1,2 0 1,4 0 5,2-2-5,1 1 4,3-2-3,2 2 3,2-4-6,4 2 1,0 0 0,1 0 9,0 0-6,1 2-2,2-4 8,-3 0-8,4 1-1,3-2 0,3-2 4,0 4-6,0-1 2,-3 3 0,-6-1-2,-3 1 4,-5-1-4,-1 1 2,-4 2 0,-7 0 2,-3 0-2,-3 0 0,-4 0-2,0 0 4,-2 0-2,-1 0 0,-2 0 0,0 0 0,-2 0 0,2 0 0,1 0 0,2 0 0,-1 0 0,1 0 0,0 0 1,1 0-1,1 0 0,-2 0 0,1 0 0,-1 0 0,3 0 0,-1 0 0,1 0 0,1 0 0,-1 0 0,2-1-5,-1-1 2,-1 1 3,-2-1 0,1 1 0,0 1-3,-1-2 3,-3 1 1,2 0 1,2-3 1,0 1-3,-2 0 0,0 2-1,-1-1 2,0 1 0,-4 1-1,2 0 0,0 0 0,0 0 1,1-2-1,2 1 17,-1-1-1,-1 1 1,2 1-13,-5-1 0,1-1 11,-2 2-2,0 0 11,0-2 2,0-1-8,0 0 9,0-4-26,0-3 2,0 0-6,0-5 0,0-3-1,1-7-7,3-6-17,-1-5 13,0-5-59,1-1-31,2 0-53,-3 5-158</inkml:trace>
  <inkml:trace contextRef="#ctx0" brushRef="#br0" timeOffset="88159.8736">4963 6074 103,'0'0'97,"0"0"-34,0 0 2,0 0-11,0 0-16,0 0-17,0 0-19,3 24 1,2 4 32,2 10-13,-1 7-4,2 4-3,-1 4-6,2 2-5,-3 1-4,0-1 0,-3-1 5,0 2-5,0-4 0,-1-5-2,-1-1 2,1-9 3,-2-1 0,2-3-3,-2-4-3,0-5-31,0-7-15,0-5-39,0-9-115</inkml:trace>
  <inkml:trace contextRef="#ctx0" brushRef="#br0" timeOffset="88718.2619">5314 6280 241,'0'0'2,"0"0"5,0 0-8,0 0 1,0 0 0,0 0 22,-54 98 24,48-53-18,2 5 8,4 0 13,0-1-19,0-7-29,4-7 1,11-8-2,4-7-2,4-9 2,4-3-7,3-5 7,-2-3 9,-3 0-9,-4-6 5,2-10 1,-7-5 1,2-7-3,-8 0 5,-5-1-2,-5-1 32,0-2-4,0 1-21,-11 0 26,-5 0-25,-1 3-11,-2 3-4,0 4-14,1 8-45,0 4-36,3 7-80</inkml:trace>
  <inkml:trace contextRef="#ctx0" brushRef="#br0" timeOffset="89217.1618">5608 6218 241,'0'0'138,"0"0"-108,0 0-13,0 0-17,0 0-13,0 0 2,33 34 11,-8-13 13,6 0 7,2 1 7,-3-1-9,3-3 1,-3-2-11,1-3-6,0-1 1,1 0-1,-1 0 0,-1 0 0,-5-1-2,-6 1 2,-8-1-2,-5-3 2,-6 5 1,0 0 4,-6 5 7,-13 3 9,-8 3 12,-3 4-4,-3 4-18,-3 2-8,-1 0-2,0 2-1,1-1-2,0 1-64,9-3-39,3-5-113</inkml:trace>
  <inkml:trace contextRef="#ctx0" brushRef="#br0" timeOffset="90123.8337">6391 6432 26,'0'0'31,"0"0"4,0 0 8,0 0 20,91 0 3,-57 0 2,-1 0-36,6 0 17,1 0-19,3-3-15,5 0 1,3-1-5,4-1-1,2-1-10,3-1 3,5-1-2,7 1 0,3-3 1,0 3-1,-6-1 2,-6 4 0,-8-1-3,-7 2 0,-2-1 4,-12 2-4,-5 1 0,-7-1 0,-10 2 1,-1-1 0,-6 1-1,-2 0 0,-1 0-2,-1 0-8,1 0-45,-2 0-47,0-3-34</inkml:trace>
  <inkml:trace contextRef="#ctx0" brushRef="#br0" timeOffset="90932.693">7528 5999 162,'0'0'168,"0"0"-100,0 0 23,0 0-36,0 0-55,0 0-4,4 43 4,-1-3 25,2 3 6,-1 2-12,2 2 0,-1-2-3,2-1-9,2-2-1,-4-3-3,-1-1 3,1-1-6,-1 1 0,0-2 3,1 0-3,-2-4 0,-3-4 3,3-3-2,-3-3-2,0-4-5,0-1-48,0-4-10,0-4-70,0-1-62,0-2-19</inkml:trace>
  <inkml:trace contextRef="#ctx0" brushRef="#br0" timeOffset="91990.4881">7577 5942 267,'0'0'29,"0"0"-29,0 0 0,82-31 27,-46 26 9,4 0 5,6-1 0,1 3-9,3-2-10,4 1-1,3-1-12,1 1 0,2-2 2,-2 1-3,-3 0 9,-8 1-4,-3 1-13,-8 2 0,3-1 0,-6 2 0,-5 0 3,-6 0-2,-8 0-1,-1 0 0,-8 0 0,-2 0-2,-2 0 2,-1 0 0,0 0 19,2 0 13,-2 0-8,1 0-6,-1 0-7,0 0 6,0 0-13,0 0-2,0 0 2,0 15-1,0 6-3,0 5 2,0 4 2,-3 6-4,0 6 0,2 2 2,1 5-2,0 0 4,0 2-4,0-2 38,1 0-27,5-3 3,-1-1-10,0 1-2,-2-3 6,-1-1-7,-2 0 2,0-4-3,0-5 2,0-2-4,0-6 4,0-2-2,-3-4 0,1-2 3,-2 0-3,1-1 0,-1-3 0,-2-2 1,1-2-1,2-1 2,-3-4-5,2 0 5,4-2-2,-3-1 1,1-1 0,-2 0 9,-4 0-10,-5 0 0,-2 0 5,-4 0-5,-4 0 0,-2 0 0,-5 0 1,-6 0-3,-8 0-2,-9 2-8,-5 1 1,-9-1-9,0-1 18,1-1 1,5 0-6,0 3 4,0 3-8,-5 2-21,5 2 3,4 1-3,14-2 28,10-3 4,12-3-2,9-1-5,5-2-91,7 0-35,0 0-56</inkml:trace>
  <inkml:trace contextRef="#ctx0" brushRef="#br0" timeOffset="92599.8245">7770 6134 238,'0'0'98,"0"0"-98,0 0 0,0 0 65,4 105-8,2-65-8,0-3 21,-3-1-40,3-4-7,-1-2-7,-2-5-16,2 2 11,-2-4-11,-1 0-49,-2-5-127,0-1-161</inkml:trace>
  <inkml:trace contextRef="#ctx0" brushRef="#br0" timeOffset="93068.5529">7814 6410 163,'0'0'34,"0"0"-5,0 0 90,0 0-48,0 0-38,87-64-1,-68 55-21,5-1-7,-2 2 2,-5 2-5,-2 0 2,-8 1 0,1-2 1,-5 0 1,0-5 6,0-2 20,-3-1-2,0-1 18,0-1-10,-3 2-13,-3 0 4,0 1 2,1 2-20,1 3 8,1 3-4,1 5 3,2-1 8,0 2-19,0 0-6,0 11-6,2 13 2,8 6 3,1 2 1,-1 1 0,-2-1 9,-2 3-6,-5-1-1,2 0 3,0-3-5,0 1 0,1 0-18,1 1-56,1-1-55,3-4-1,0-5 38,1-11-318</inkml:trace>
  <inkml:trace contextRef="#ctx0" brushRef="#br0" timeOffset="94862.7281">8556 6456 7,'0'0'57,"0"0"-4,0 0 16,89-10-1,-66 5-13,4 2-14,-5 0-22,2 2-11,-6 1 0,4-2-8,-1 2 0,4-1 3,1-1-3,9-1 1,4-3 1,6 0-1,6-1 56,1-1-26,2 1-18,6 1 6,1-1 8,0 1-5,3 1-14,-3 0-8,-1-1 6,1 0-6,0-2 0,-1 1 1,0-2-1,-2 3-1,-5 0-1,-3 2 2,-1-1 1,-6 0-1,2-1-2,-3-1 2,-1 0 0,-2 0 0,-3-1 0,-3 2 0,-2 2-2,-4 1 5,4-2-3,2 2 0,5 0 2,5 0-4,2 1 2,5-1 0,3 0 2,0-1-2,1 1-2,-4 2 2,0-2 0,0 1 0,0 1 0,2 0 0,0-1-1,-1 1 3,3 1-2,-1-2 0,1-1 2,-3 0 1,1-2-3,-6 2 0,-4 3 1,-3-1-1,-3 1 0,-2 0-1,-4-1 1,4 1 0,-1-2 1,-2 2 0,0 0 4,1 0-5,-1 0 0,2 0 3,3 0 1,3-2-2,0 1 0,1-1 0,0-1 15,-1 0-13,4 0 1,-1-3 1,5 1-2,0 0 0,2 0-4,-6 2 0,-1 2-1,-3 1 1,-5 0 0,-1 0 0,-2 0 3,-1 0-3,-3 0 0,0 0 0,-6 0 1,4 0-1,-4 0 0,4 0 1,-4 0 4,3 0 24,-3 0-17,3 0-4,-2 0-1,2 0-4,0 0-3,0 0 3,-2 0-3,4 0 0,-4 0 0,5 0 4,-2 0-8,-2 0 4,-1 0 0,0 0 0,-4 0 1,2 0-1,-1 0-3,-4 0 2,4-2-3,-1 1-21,6-3 12,0 3 8,3 0-4,-3 1 8,3 0 0,-2 0 1,-1 0-5,-2 0 5,-1 0 0,-3 0-1,-3 0-56,-3 0-108,-8 0-172</inkml:trace>
  <inkml:trace contextRef="#ctx0" brushRef="#br0" timeOffset="152710.4643">9878 9327 86,'0'0'68,"0"0"-24,0 0 9,0 0-19,0 0-23,0 0-3,0 0 8,0 0 17,16 0 3,-6 0 2,-2 0-13,4 0-15,1 0 4,2 0-4,5 0-3,-1-2 7,2-1-10,1-1-2,-2 0 1,4 1-1,-5 2-1,3-1-1,1 1 0,2-3 1,2-1 1,6-1 0,-2 2-1,2-2-1,1 1 0,2 0 0,6 0 1,0 0 2,4-1 9,-1 0-11,-3 2 9,-2-1-9,-6-1 2,2 1-3,-2-2 3,2 0-1,1 0-2,3 1 0,-1-2 8,0 3-5,-2-1 1,-4 1 1,-3-1-5,0 2 13,-3 1-13,1-2 0,-1 0 3,0 2-3,-2 1 2,-1-1-2,0 0 2,-2-2 4,1 2-6,-4 0 0,-2 2 4,0-1-1,0 1-3,2-2 0,1-1 1,4 1 2,1-1-3,2 1 0,1-1 3,0-1-1,1 0-2,-3 1-1,0 0 1,2-1 0,1 0 1,1 2-1,1 0 0,2 0 1,-2 0 0,2-1-1,2-1 2,0 1-1,1-1-1,1-1 0,2 0-3,1 0 5,-1-2-2,-2 2 0,-1 2 2,0 0-2,-1-3 0,-2 4 0,0-1 0,-2 1 0,1 0 0,-2 1-1,-2 1 2,-4-2 0,1 1-1,-1 1 0,-2 1 0,1-2 0,1 2 0,0-1-1,1 1 3,-1 0-3,0 0 1,1 0 0,1 0 0,-3-1 0,3 1 0,-5-2 1,4 2-1,-1 0 0,1 0 0,-2 0 0,2 0 3,-3 0-3,2 0 0,-3 0-3,0 0 8,1 0-10,-2 0 5,2 0 0,-1 2 0,1-1 0,-1 0 0,2 1 0,2-2 0,-1 1 1,-3 1-1,0-1 0,-2 1 4,-2-1-1,0 1 0,-2-2-3,0 0 0,-1 2 3,-1-2-3,-1 0 0,0 0 0,3 0 0,-3 1 0,3-1-1,-3 0 3,-2 0 1,2 0-3,-3 0-1,-1 0-1,-1 0 2,0 0-1,1 2 0,1-2 1,1 0 1,-1 0-1,-1 0 0,-1 0-7,0 0-55,-2 0-65,-5 0-85</inkml:trace>
  <inkml:trace contextRef="#ctx0" brushRef="#br0" timeOffset="154598.5735">13731 6042 60,'0'0'57,"0"0"21,0 0 12,0 0-29,0 0-11,0 0 3,0 0-3,78-73-14,-66 70-11,0 3 0,4 0-23,1 0 4,2 1 0,-2 14 1,-3 3-5,-3 4-1,-1 0 1,-7 0 5,-3 1-3,0-2-2,0 0 1,0-1 7,-12-3-6,0 2-2,-1-4-2,1-3 6,3-3-2,3-3-4,2-1 0,4-5-3,0 0-8,0 0-3,0 0-3,0-2 17,10-13 0,7-5 1,0-2 5,2-6-6,3 0 3,-3-1-1,1-2 5,0 4 11,-3 1-8,-5 7 4,-5 3 9,-2 5-13,-5 6 9,0 2 10,0 1 8,0 2-13,0 0-17,0 0-6,-8 20 2,-2 9-3,-5 8 4,3 2-4,3-1 0,4-4-1,3-3 1,2-4-1,0-5-2,10-1-22,5-3-30,4-3-100,-2-5-183</inkml:trace>
  <inkml:trace contextRef="#ctx0" brushRef="#br0" timeOffset="155843.9001">13808 8732 173,'0'0'93,"0"0"-9,0 0-34,0 0-41,0 0 9,0 0 15,-23 86 5,23-59 23,0-3-26,0-3-12,4-3-9,7-3-11,1-2 2,4-5-5,4-5 2,1-3 5,4 0-7,0-1 2,2-14-2,-2-3-25,-5-5-24,-4 0 22,-7-1 3,-4 4 24,-4 1 0,-1 7 11,0 5 46,0 3-4,0 4 3,0 0-22,0 0-31,0 22-3,0 13-2,0 11 2,0 6 1,0 5 2,0 3 6,-12 3-1,-4 0 3,-2 1 44,-3-6-48,1-2-4,-3-5-1,-4-6-2,0-9 3,-3-7-3,4-10-4,0-10 0,10-9 8,1 0-3,6-9-1,7-16 0,2-8-2,3-8 2,23-10-4,8-4 3,11 1-12,4 5-23,3 7-12,-1 6-84,-2 2-84,-1 3-168</inkml:trace>
  <inkml:trace contextRef="#ctx0" brushRef="#br0" timeOffset="157778.1999">18501 6033 180,'0'0'31,"0"0"32,0 0 1,0 0-21,0 0-4,0 0 0,50-62-7,-37 55-3,0-1-13,3 2 3,1 2-6,1 1 6,0 3-12,0 0-5,-2 0-2,-2 9 0,-2 5 1,1 4 9,-4 3-8,-1 1-1,-3 2 3,-2 0-2,-3 2-1,0-1 4,0 1-4,-13-1 11,-2-3-10,0-1 0,2-2 2,-1-2-4,4-3 0,2-7-4,5-1-17,2-5 14,1-1-4,0 0-3,0 0 5,4-16 9,11-10 4,6-3-4,3-6 0,-3-1 1,1-2-1,-1 2 3,-3 1-2,0 4 6,0 5-3,-6 6 6,-6 7 0,-2 5 16,-4 5 27,0 3 4,0 0-17,0 0-40,-1 11 2,-11 12-5,-3 6 5,4 2-2,4-1 0,7-2-2,0-4 1,0-1-3,3-3 1,9-5 2,4-2-15,2-4-15,3-4-64,0-2-88,2 0-156</inkml:trace>
  <inkml:trace contextRef="#ctx0" brushRef="#br0" timeOffset="159133.5055">19428 6008 69,'0'0'109,"0"0"-42,0 0-1,0 0-24,0 0-23,0 0-4,0 0-11,0 0-4,0 0 11,9 0 22,5 0-5,4 0-4,2 0-11,5 0-1,1 0-6,4 0-2,5 0 16,4 1-10,4-1-10,5 0 6,-2 0-2,3 0-1,-1-1-3,3-2 0,4-2-2,0 0 6,-1 1-4,1 1 0,0 0 1,-2 2-2,-4-1 0,2 1 1,1 1-3,2 0 2,5-2-1,4 0-3,-3 2 2,-4 0 0,-4 0 1,-5 0-6,0 0 7,4 0-3,2 0-9,3 0 0,5 0 8,2 0 3,1 0 2,0 0-1,8 0 1,1-1-5,6-2 5,0 0 1,6 0 2,6 0-3,5 2 23,1-1-9,0 2-10,0-1-3,2 1 7,4-2-8,2 2 10,1 0-8,0 0-1,-2 0 3,-1 0-3,2 0-1,3 0 1,2 0-1,3 0 0,2 0 0,-3 2-1,1 2 2,2 1 0,-5-1-1,2 0 0,-3 0 5,0-1-2,4 0-3,-4 0 0,-3-2 0,-7 0 3,-13-1-3,-13 0-1,-16 2-10,-23 1-38,-20 2-37,-14 1-131,-12-1 1</inkml:trace>
  <inkml:trace contextRef="#ctx0" brushRef="#br0" timeOffset="160798.1883">16428 8691 6,'0'0'108,"0"0"-96,0 0-8,0 0 45,-17 91 20,17-66-17,0-2-6,0-2-15,7-3-17,7-2-1,1-3-13,2-5 9,3 0-9,-1-6 4,2-2-8,-1 0 1,-1-2-50,-1-13-21,0-6-30,-6-1 14,-3 0 25,-6 3 65,-3 2 29,0 7 53,0 4 53,0 3 18,0 3-49,0 0-64,0 10-40,0 16 0,0 11 0,0 9 0,0 5 1,0 6 16,0 2-8,-5-1 19,-4-2 38,0 0-16,-3-3-38,-1-4-4,1-8-6,0-11 0,6-12-2,3-9 0,3-9-1,0 0 5,0-12-1,0-13 1,0-6-3,0 0-1,0-1 3,8-1-3,3 3 9,5 0-9,4 1-1,7 2-3,4 3-50,5 0-102,3 0-144</inkml:trace>
  <inkml:trace contextRef="#ctx0" brushRef="#br0" timeOffset="161173.0701">17019 8874 338,'0'0'66,"0"0"-66,0 0-2,0 0 2,0 0 32,0 0 10,81 9 8,-41-9 5,4-2-27,-2-7-22,-1 1-6,-7 1-32,-5 1-115,-8 0-73</inkml:trace>
  <inkml:trace contextRef="#ctx0" brushRef="#br0" timeOffset="161423.0538">17243 8740 304,'0'0'112,"0"0"-2,0 0-23,0 0-56,0 0-24,0 0-5,-39 54-2,39-23 9,0 3-8,0-3 0,0-2-1,0-4-7,0-2-35,7-2-3,0-3-43,2-6-43,3-3-72</inkml:trace>
  <inkml:trace contextRef="#ctx0" brushRef="#br0" timeOffset="161969.9014">17179 8657 218,'0'0'78,"0"0"35,0 0-16,-80-23-31,60 23-24,-2 0-32,-5 18-6,0 6-3,-1 9 14,3 9-1,5 9 22,5 3-11,6 4-25,8 0 19,1-6-19,9-8-2,16-7 0,9-8 1,5-5 0,6-6-1,0-6 4,2-5-7,3-7 7,0 0-2,2-13 1,-5-11 1,-3-4-2,-8-6 1,-7-2-1,-10-3 21,-9 0 2,-8-2-6,-2 1 3,-9 1-8,-15 1-8,-4 2 1,-3 7-2,-1 6-5,2 9 2,4 7-35,0 7-42,3 0-121,1 2-279</inkml:trace>
  <inkml:trace contextRef="#ctx0" brushRef="#br0" timeOffset="163012.616">17749 8955 352,'0'0'1,"0"0"-1,0 0 0,0 0 11,0 0 15,0 0 8,58 4-12,-37-4-13,-3 0 12,3-10-12,-2-3-2,-2-6-3,4-6 1,-1-4 2,-1-6-7,-2-2-20,-5 0 12,-7 1 2,-5 4 6,0 1 8,-6 6 18,-9 2 17,0 5 35,5 6-37,2 3 5,2 4-24,5 5 3,1 0-9,0 0-16,0 28-8,0 12 5,0 16 3,0 6 9,0 4-1,0 2 7,0-1-1,0-2-11,0-3 2,0-2-1,1 3-3,6-1-1,1 0 1,1-4 0,1-8-1,-1-6 6,-1-8-5,-2-8-1,-4-8 0,-1-8-1,1-9 1,-1-3-1,2 0-5,1-17 6,2-16-4,5-9 4,-1-7-18,-4-3-21,-6 6-5,0 3 13,-9 10 21,-9 6 10,-6 3 8,1 3 1,4 3-4,5 0 1,8 0-5,6 1-2,3-1-3,22 0 4,11 0-4,8-2 2,3 4 2,-3 0 0,-5 2-5,-6 3-89,-8 3-67,-6 2-147</inkml:trace>
  <inkml:trace contextRef="#ctx0" brushRef="#br0" timeOffset="163418.8445">18369 8469 174,'0'0'100,"0"0"-11,0 0-58,0 0-31,-53 119 7,37-53 45,4 3 14,6-4-9,6-7-2,0-9-37,9-8-10,14-9-8,7-3 1,3-7-3,3-3 1,0-6-4,-2-7-72,-1-6-26,0 0-129</inkml:trace>
  <inkml:trace contextRef="#ctx0" brushRef="#br0" timeOffset="164059.4385">18570 8723 344,'0'0'130,"0"0"-69,0 0-51,0 0-7,0 0 15,0 0-8,45-71 8,-34 70 6,1 1-18,2 0-1,-2 12-4,1 6-1,1 3 15,-2 2-14,-1-2 2,-3 0 1,-2 0 0,-6 0 1,0-3-4,0 0-1,-5-3 12,-7-3-9,-1-3 0,4-5 4,4-1-2,5-3 10,0 0 10,0 0-11,0-10-12,0-9-2,5-7 0,10-4-1,3-3 1,-1 1-2,-4 5 2,-3 3 0,-4 6 7,0 4-7,-5 7 0,-1 4 7,0 3 5,0 0 4,0 0-16,0 7-7,0 16 6,0 4-3,3 1 4,2 0 0,3-5 1,2-4-2,2-4 1,-2-3-14,2-3-7,2-4-76,2-5-34,1 0-73,3-3-82</inkml:trace>
  <inkml:trace contextRef="#ctx0" brushRef="#br0" timeOffset="164336.5779">18979 8399 529,'0'0'128,"0"0"-108,0 0-20,0 0 0,0 0 3,13 112 16,0-66 12,2 4-21,-3 1-5,-3 0-5,-6-1 0,-3-2 10,0-4-7,-13 0-3,-10-3 6,-6-4-6,-3-4-15,-2-4-52,-2-8-137,2-9-176</inkml:trace>
  <inkml:trace contextRef="#ctx0" brushRef="#br0" timeOffset="165895.381">15402 6912 181,'0'0'60,"0"0"38,0 0 23,0 0-54,0 0-53,0 0-4,-23 34-9,18 6 1,1 11 12,-1 9 6,0 11 0,1 4-13,2 1-5,2-7-2,0-7 0,11-6-4,13-11 2,9-5-3,6-7 3,8-9 2,4-6 13,3-10 1,-2-8-4,-6 0 6,-1-10-11,-5-9-1,-4-2 3,-5-1-6,-1-3 24,-3-3 5,-2-7-2,-3-5-1,0-7-11,-5-1-11,-3-3 7,-5-3-10,-3 0 10,-6-1-12,0 5 0,-2 5 5,-9 9-4,0 11-2,0 8-2,3 10-24,0 7-37,-2 0-110,-1 0-303</inkml:trace>
  <inkml:trace contextRef="#ctx0" brushRef="#br0" timeOffset="166910.9555">16271 7520 432,'0'0'77,"0"0"-59,0 0 11,0 0-29,0 0 0,0 0-2,0 14 4,11-11 4,3-3 14,4 0 1,0 0-3,4-2-8,0-8-7,0-5 6,-5-2-9,0-1 0,-7-1-1,-5-1-5,-2-2 6,-3-2 1,0-2 0,0 0 6,0 4-6,-3 4 13,-2 7 13,2 5-3,3 5 3,-1 1-1,1 5-26,0 24-12,0 16 12,0 13 1,0 2 6,1 1 5,2 0 14,2-4-14,2-3-10,5-4 0,0-4 3,0-4-5,-2-2 2,-2-5-1,-2-3 1,0-5-2,0-2 2,-3-7-6,0-6 6,0-6-2,-2-5 0,-1-1-6,2 0 6,-1 0 1,2-15 0,0-6 7,2-6-8,-1-3-7,-1 0-5,-2-2-6,1 1 11,-2 3-6,0 1 7,-2 5 5,-11 4 2,-2 1-1,-4 3 2,1 4-1,0 1-2,3 0 1,6 2 0,5 0 0,4 0 0,0-2-5,0 1 3,13-1-6,8-1 6,3 1 0,3 0 0,1 0 0,2 0 2,4 0 0,1 1 0,2-1 0,0 1-48,-4 3-167,-9-1-178</inkml:trace>
  <inkml:trace contextRef="#ctx0" brushRef="#br0" timeOffset="200792.674">24951 5585 248,'0'0'82,"0"0"7,0 0-41,0 0 23,0 0-10,0 0-3,0 0-19,0-16-5,0 15-2,0 1-10,0 0-14,0 0-8,0 0-4,0 1 2,0 24-6,1 14 8,7 15 5,-1 10 1,-2 6 1,-2 1 3,0 1-8,-2 2 10,-1 4-10,0 1 0,0-4 9,-1-8 5,-7-10-8,1-4-8,-1-5 2,2-4-2,-1-3 0,1-7-7,-1-9-20,5-11-14,2-9-71,0-5-115,6-18-84</inkml:trace>
  <inkml:trace contextRef="#ctx0" brushRef="#br0" timeOffset="201698.8754">24981 5498 143,'0'0'75,"0"0"-39,0 0-7,0 0 37,0 0-9,100-59-20,-63 50 21,3-2-21,8 2-14,9 2 4,4-3-14,10 3-4,9-1-4,12 1-4,8 0 0,4-1-1,-4 2-1,-10 2 0,-11 0-6,-19 4-4,-16 0 4,-17 0-1,-13 0 6,-8 0-4,-5 0 6,-1 0 2,0 0 8,0 0 42,0 0 13,0 0-27,0 0-19,0 0-19,0 2-5,0 16 4,0 8-1,0 8 2,0 8 1,0 11 1,0 13-3,0 11 1,0 5 0,0 2-1,-7-4 3,-4-4 1,-2-2 7,1-4-10,0-6 5,2-6-3,4-5-2,-1-4 4,3-6-4,1-7 1,0-8 0,-1-5 1,1-6-1,1-5-1,-1-3 1,2-3 0,-1-2 1,-1-4 1,-3 0 15,-3 0 21,-6 0-15,-5 0-14,-6 0-9,-10-1 0,-7-2 3,-15 2-4,-15 1 0,-14 0-10,-5 0 7,-1 0-3,4 0-10,7 1 14,5 6-19,6-1 5,7 1-10,16-4-12,12-2-9,15-1-25,12 0-91,9 0-49</inkml:trace>
  <inkml:trace contextRef="#ctx0" brushRef="#br0" timeOffset="202553.6023">25368 5669 170,'0'0'101,"0"0"22,0 0-3,0 0-23,0 0-53,0 0-44,-35 59 0,29-5 9,3 4 7,3-1 3,-2-2 7,2-2-19,0-5 1,-1-3-2,-1-4-4,2-5-2,0-2-19,-1-5-39,1-5 10,0-7-36,0-13-157</inkml:trace>
  <inkml:trace contextRef="#ctx0" brushRef="#br0" timeOffset="202991.0788">25395 5992 122,'0'0'92,"0"0"-33,0 0-19,0 0-25,0 0-6,100-52-2,-73 49-4,-4 0 7,-1 1-8,-4 1-1,-5-2 4,-1-1-4,-3-4 10,-1-2-9,-1-4 6,0-3 9,-1-4 19,1-1 6,-4-2-8,-2 1 12,-1 0 8,0 5 15,0 3-32,0 3 16,0 3-14,-3 6-7,2 1-12,1 2-8,-2 26-12,2 18-15,-3 12 15,1 1-1,-1-1 2,2-6-1,-2-1 2,0-6 2,0-2-5,2-5 1,1-2-25,0-6-27,0-1-97,0-4-161,3-10 134</inkml:trace>
  <inkml:trace contextRef="#ctx0" brushRef="#br0" timeOffset="203768.1929">26215 5856 182,'0'0'168,"0"0"-121,0 0-21,0 0 21,0 0-18,0 0 1,0-2 9,0 2-14,0 0-8,0 0-17,0 0-4,0 0-3,4 0-4,14 0 11,9 0 5,10 0-2,8 0 2,9 0-5,5-1 1,4-4-1,0 1 0,5-4-3,11-1 3,12-2 1,12-4-1,7 0 0,4-2 0,-5-5-1,0 7 1,-3-1 0,-6 5 4,-6 4 1,-5 1 17,-8 1-4,-10 3-13,-5 1 11,-5 1-6,-4 0 1,-8 0 6,-6 0-10,-10-2-3,-12 2-4,-12-1 0,-7 0-1,-2-1 1,-5-2-33,-19-3-182</inkml:trace>
  <inkml:trace contextRef="#ctx0" brushRef="#br0" timeOffset="209350.1607">19790 8874 216,'0'0'82,"0"0"8,0 0-10,0 0-26,0 0-20,0 0-2,0 0-9,0 0-10,0 0-1,0 0-10,0 0 1,0 0-3,0 0 0,0 0-2,0 0 1,1 0-3,7 0-6,3 0 10,6 0 3,7 0-3,0-2-2,6-3 2,0 1-24,0 0-2,-2 1 2,-1-1 4,0 1 14,1 2-12,3 1 5,5 0 13,3 0-1,6-2 1,1 1 1,5-1-1,2-2 0,1 1-1,8 1 1,-3 1-1,-1-1 2,-3 2-2,-7 0-6,-6 0-26,-5 0 17,2 0-1,1 0 17,5 0-5,7 0 1,3 0-12,5 0 11,1 0-3,-2 0-16,-1 0 9,-1 0 15,-4 0-2,-1 0 2,1 0 0,-1 0 4,1 3-4,5-1 0,5 0 0,9-1 1,3-1 0,5 0-1,0 0 1,-2 0 9,1 0-3,-2 2 3,0-1-1,-2 2 0,-1 0 1,1-2-10,0 1 1,2 1 2,-1 0-3,0 0 0,0-1 3,3 0-3,5 0 5,-2-1-4,3-1 0,-2 0 5,4 0-5,-2 0 9,5 0-4,-1 0 9,-1-3-6,0-1-2,-3 0-4,-1-1 3,-2 0-4,4 1 0,4 0-2,4-4 0,1 2 4,2-2-2,-3-1 0,2 2-4,1-4 4,0 3-4,1-3 2,-1-1 0,-1 1 2,-2 0-2,1 0 2,1 0 0,-1 1-2,2-3 0,-4 3 0,-2-2 0,-2 0 1,1 0 2,-2 0 4,1-2 3,-2 1 2,1-2-1,-5-1-10,-1 0 1,2-1 3,1-1-5,3 0 0,2 0 0,-2 0 0,0 0 0,-2 2-1,-2-1 1,1 0 3,0 2-3,-3 2 0,-2-1-1,2 1 4,0 1-3,-2 0 0,-2 3 0,3-2 25,4 0 15,0 3-13,-1-3-3,-7 1-17,-1-3-1,-6 3-6,-5 2 2,-6-1-2,-9 3 0,-10 1-1,-7 3-14,-11-1-33,-10 1-35,-9-2-65,-3-4-114</inkml:trace>
  <inkml:trace contextRef="#ctx0" brushRef="#br0" timeOffset="229435.0629">1163 9561 55,'0'0'136,"0"0"-60,0 0 13,0 0 0,0 0-23,0 0-38,0 0-28,5-3-1,-1 20 1,4 6 4,-1 7 40,2 4-26,-1 7-1,2 6-9,0 2 0,1 4-3,0-3-3,-1-3 2,-1-1-4,-3-5 2,0-5-4,1-5 0,-4-2-12,-3-2-22,0-2-34,0 0-72,0-3-66,0-6 32</inkml:trace>
  <inkml:trace contextRef="#ctx0" brushRef="#br0" timeOffset="231446.9796">1639 9685 200,'0'0'142,"0"0"-83,0 0 22,0 0-37,0 0-3,0 0 7,-52-46-28,45 45 5,1 1 4,-2 0-23,2 0-6,-1 0-3,1 1-1,-2 18-6,1 8 7,-5 12 3,6 5-1,0 4 1,3 2 0,0-4 0,3-2-1,0-7 0,0-5-7,9-5 2,6-6-29,1-4 5,2-7 18,0-4-2,0-6 6,4 0 2,-2 0 11,5-9-5,2-9 5,-5-4-5,-2-4 10,-4-4-2,-1-5-7,-3 0 10,-3 0 2,-9-1 1,0 2-7,0 4 4,-18 3 2,-6 2-1,-6 2-12,0 5-3,2 7-22,7 6-44,8 5-42,1 0-178</inkml:trace>
  <inkml:trace contextRef="#ctx0" brushRef="#br0" timeOffset="231974.6043">1893 9602 235,'0'0'128,"0"0"-119,0 0-9,0 0-12,0 0 12,0 0 5,58 21 15,-28-6 8,3 3-15,4-1 1,2 0 1,0-2-7,-2-2-1,3-2-5,-7-3 4,-3 2-3,-9-2-3,0 0 0,-9-2 2,-5 1 0,-6 4-2,-1 4 4,0 7 0,-14 4 49,-6 6 8,-5 7-9,-5 2-34,-6 2 7,3 3-13,-2-3-12,2-1-6,9-1-7,-2-3-72,6-6-103,3-9-156</inkml:trace>
  <inkml:trace contextRef="#ctx0" brushRef="#br0" timeOffset="232990.2858">2539 9835 72,'0'0'140,"0"0"-105,0 0 20,0 0 11,0 0-24,0 0-16,-1 0-12,14 0 6,5-1-8,3-1 8,7 2-6,0 0-5,4 0 1,-1-1-5,6-1-4,5-1 2,1-4 2,8 1-3,0-3-2,10-3 3,2-4-2,4-2-1,1-1 0,-5 1 1,-5 2-1,-13 3 0,-6 4 0,-12 3 2,-8 5-5,-7-1 2,1 2-61,-5 0-47,-2 0-58</inkml:trace>
  <inkml:trace contextRef="#ctx0" brushRef="#br0" timeOffset="235247.6738">3640 9250 97,'0'0'110,"0"0"-75,0 0 22,0 0 34,0 0-29,0 0-27,-3-6-27,3 6-4,0 6-2,0 13-1,0 12 2,0 8 13,0 6 8,6 5 5,4 2-8,-4-1 0,2 2-12,-2 3-3,-3-2-2,0 1-2,4-3-1,-1-3 3,0 0-4,-3-6 0,-1-1 3,-1-4-3,-1-3 5,0-4-4,0-2 1,0-2-4,0-6-5,0-4-56,3-8-12,-1-8-85,-2-1-143</inkml:trace>
  <inkml:trace contextRef="#ctx0" brushRef="#br0" timeOffset="236435.1105">3692 9190 6,'0'0'97,"0"0"-76,0 0-11,0 0 15,0 0 0,0 0 9,33-13 6,-18 10 6,0 2 1,4 0-22,2-1 9,6 1-2,9-2-19,5 0-6,4-1 0,6 1-4,-3 2-1,4 1-2,0 0 1,6 0 5,5 0-6,1 1 0,8-1 4,-2 0-1,0 0-3,-3-1 0,-6-6 0,-7-1 4,-8 1-3,-8-1-1,-10 3 7,-10 2-2,-11 2-4,-4-1 1,-1 2 8,-2 0 60,1-1-27,-1 1-10,2 0-10,-2-1-14,1 1-1,1 0-8,-2 0 3,0 0 0,0 0-3,0 0 0,0 0-2,0 0 2,3 0-5,0 0-3,4 4 8,1 5 0,-4 3 1,1 3-1,-1 6 1,-1 4 2,3 12-2,-3 5-1,0 8 2,0 3 2,3-3-4,-3 0 14,2 0-6,-1-3 1,-1-1-6,3 1 3,-2-4-6,2-2 3,2-3-3,-1-4 0,2-2 2,-1-2-2,-2-3-2,-1-1 2,0-2 2,-2-2-1,0 1-1,-3-4 1,3 1-2,0-5 0,-3 0 1,0-4 0,3-1 4,-3-1-5,0-3 1,0 0-2,3-1 1,0 0-10,-1-2-29,-2-2-13,0 0-94,0 1 1,0-2-67</inkml:trace>
  <inkml:trace contextRef="#ctx0" brushRef="#br0" timeOffset="238786.6909">3805 10207 98,'0'0'39,"0"0"-25,0 0 19,0 0-1,0 0-6,0 0 30,0 0-5,66-18-8,-43 13-7,2 1 5,3 1-18,2 2-13,0-2-3,9 1-5,10 1 2,3-2-4,12-5 0,5 1 1,3-6 2,5 0-3,1-2 1,2 0 4,-2 0 9,-5 1-13,-10 4 0,-11 2 3,-10 3-3,-11 4-1,-3 0 0,-4-1 1,-3-1 0,0-3-1,0 0 0,-3-1-2,-5 0 1,-1 1-5,-6 2-11,-4 3-37,-2 1-11,0 0-36,-11 0-152</inkml:trace>
  <inkml:trace contextRef="#ctx0" brushRef="#br0" timeOffset="239364.7849">4562 9482 192,'0'0'184,"0"0"-120,0 0-21,0 0 5,0 0-33,0 0-15,-12 53 13,-1-19 14,1 5 2,-3 5 5,-2 5-18,-5 4-6,4 1-6,-4-6-2,4-4 4,4-6-6,0-7-3,3-2-15,3-5-31,-2-3-13,4-6-23,0-4-81,0-8-96</inkml:trace>
  <inkml:trace contextRef="#ctx0" brushRef="#br0" timeOffset="239782.0364">4295 9539 200,'0'0'155,"0"0"-83,0 0-37,0 0 1,0 0-18,0 0-2,4-8-16,8 8-1,6 9 1,5 8 13,2 4 18,5 3-19,0 2-9,1 1 15,0-2-9,4 0 1,-4-3-8,-1-1-2,-5 0 6,-7 0-6,-6 0-34,-3 3-18,-4-1-56,-4 1-32,-1-3-25</inkml:trace>
  <inkml:trace contextRef="#ctx0" brushRef="#br0" timeOffset="260436.0046">5047 9639 35,'0'0'38,"0"0"-16,0 0 3,0 0 9,0 0 7,0 0-6,0 0-3,0 0-2,0 0-9,0 0-6,0 0 0,0 0-9,0 0 0,1 0 3,2-1 1,0 0-2,5-4-1,-1 2 10,5-1 3,2-1-9,2-1-1,-1-1 4,3 0 4,-2 2-1,1-1-7,-1 2-9,-4 1 4,0 2-4,1 1 0,-2 0-1,-2 0 1,7 0 0,-2 0-1,2 0 0,8 0-2,1 0 6,5-3-4,1-3 2,2 0-2,-2 1 0,-1 1-2,-4 0 2,-1 0 1,-1 1-1,-2 2 0,-2-2-1,7-2 2,-2 1-2,6-2 1,1-3 0,-4 3 1,0-1-1,-4 3 0,-3 0 0,0 1 1,-2-2-2,-2 0 1,4 1 0,-5 1-4,-1 2 5,3-1-1,-3 1 0,1-3 0,4 0 3,-3 0-3,-3-1 0,1 2 0,-5 0 0,1 0-1,7-1 1,1-1 1,2-3-1,6 1-1,0 1 1,-2-2 1,2 1-1,-6 1 0,-5 1 0,-4 2 1,-2 2-1,-7 1 0,0 0-1,-1 0 0,1 0 1,3 0 0,2-2 0,0 2 0,0 0 0,-2 0 0,-2 0 0,1 0-2,-5 0 2,0 0 0,4 0 0,-4 0 0,0 0 2,0 0-2,0 0 0,6 0 14,-1 0 10,-1 0 2,1 0-5,-1 0-4,2 0 4,-2 0-12,-1 0 1,-3 0-3,0 0-7,0 0 0,0 0 0,0 0 3,0 0-6,0 0 3,0 0-1,0 0-1,0 0 1,0 0 1,0 0 1,0 0-1,0 0 0,2 0 0,-2 0 1,3 0-1,0 0 0,5 0 0,-2 0-1,4 0 3,2 0-2,1 0 0,5 0 3,3-5-5,4-4 2,-2 4 0,5-3 5,2 0-5,0 1 0,1 1-1,1 1 3,-6 0-2,-2-1 0,-2 3-1,-2-2 0,-1 0 1,2 0 0,0-2 0,0 1 1,-2 2-4,-1 0 4,-3 0-1,-3 3 0,-4 1-1,-4 0-1,0 0-1,-1 0-10,-1 0 13,-1 0-16,-1 0-3,0 0 3,0 0-2,2 0 9,-2 0 8,3 0 1,-3 0-4,3 0 4,0 0-1,0 0 1,3 0-1,0 0 2,1 1-2,2-1 1,3 0 0,8 0 0,5 0 1,3 0 1,8-6 1,2 1 2,0-2 13,1 3-17,0 1 3,-3 0-4,0 1 0,-1 0 1,-2-1-1,-7 1 1,-4 2-1,-6 0 0,-7 0-1,-3 0 1,-1 0 0,-1 0-2,0 0 4,-1 0-4,0 0-3,-1 3-7,1 0 2,0-2 1,-3 2 0,0-1-3,3 1-8,0 0 17,0 0 0,6-1 0,0-1 3,6 1 6,4-2 27,5 0-12,1 0 9,1 0-15,-1 0-13,4 0-1,-4-5 6,2 0-6,-2 2 11,-4 0-2,-3 2-10,-9 1 2,-3 0-5,-2 0-2,-4 0-13,0 0-15,0 0 2,-7 4 16,-5 1-73,0-4-16,-3 3-67</inkml:trace>
  <inkml:trace contextRef="#ctx0" brushRef="#br0" timeOffset="261060.9729">7725 8830 270,'0'0'87,"0"0"-53,0 0-10,0 0-13,0 0-11,0 0-3,0 0 3,0 22 16,0-4 17,0 5 6,0 4-15,0 5 4,6 4-16,1 3 0,2 3-4,0 6-7,-1 4 2,-2 0 12,2 4 26,-2-2-15,-1-1-20,1-2 1,-3-3-7,0-4 2,0-7 2,1-2-4,-1-5-1,-3-1-3,0-2-25,0-3-15,0-4-23,0-4-39,0-8-76,0-8-85</inkml:trace>
  <inkml:trace contextRef="#ctx0" brushRef="#br0" timeOffset="262066.4433">7676 8845 207,'0'0'108,"0"0"-81,0 0-27,0 0 0,0 0 2,0 0 1,71-18 7,-41 15 29,3 0-9,3 0 0,4 1-19,11-1-10,3-3 4,1 3-4,-2-1 1,-2 2-2,-6 2 2,2-1-2,0-1 0,0-2 0,0 1 0,-6 1 0,-3 1-6,-5 1 6,-2 0-2,0 0 0,-2 0 2,-3 0 0,-4 0 4,-5 0-4,0 0 0,1 0 6,1 0-1,-1 0 7,0 0 1,-6-2 0,-2 1-3,-5 1-6,-2 0 6,-2 0 18,-1 0 19,0 0-1,0 0-23,0 0-18,0 0-2,0 0-3,0 0-2,0 0 0,3 0 2,-1 1 2,1 7-2,0 4 1,-2 5 2,2 2-2,0 4 0,1 5 1,1 4-1,-2 3-1,0 1 2,5 1-1,-2 1 9,2 1-6,1-1-4,2-1 3,4 2-1,0-1-1,2 3 2,-1-1-2,1 0-1,-3-1 0,1-5 0,-5-1 9,-1-1 0,-2-4 4,-2 1-12,-2-2 0,0 0 8,0 0-9,-3-1 2,0 0 1,0-2 0,0-6-1,0-2-2,0-6 2,0-2-1,0-2-1,0-3 1,0-2-3,0-1-15,0 0-24,0-10-135,0-6-309</inkml:trace>
  <inkml:trace contextRef="#ctx0" brushRef="#br0" timeOffset="263238.2608">7740 9842 129,'0'0'114,"0"0"-39,0 0-2,0 0-16,0 0-22,0 0-15,0 0-2,0 0-18,3 0-2,4 0 2,4 5 2,2 0 1,5-1 8,6 1-4,1-2 14,11-1 8,4-1-15,6-1 8,4 0-11,-1 0-6,-1 0-3,1 0 2,-7 0-4,7 0 0,9 0 0,9 0 0,11 0 1,4-12 1,0-3-2,-3 0 2,-4 0-1,-7 1-1,-8 2 1,-11 1 1,-7 3-2,-6-2 0,-9 3-4,-5 1-36,-10 1-24,-4 2-31,-5 2-47,-3 0 4,0-1-27</inkml:trace>
  <inkml:trace contextRef="#ctx0" brushRef="#br0" timeOffset="263920.6192">8007 9087 292,'0'0'51,"0"0"-7,0 0 4,0 0-48,0 0 6,0 0-6,1 101 28,7-53 15,2 4-21,-4-3-5,-1-2 2,-1-5-16,-1-6 1,0-7-2,-1-4-2,-1-4-12,1-2-66,-2-8-84,0-4-80</inkml:trace>
  <inkml:trace contextRef="#ctx0" brushRef="#br0" timeOffset="264404.9716">8022 9325 157,'0'0'67,"0"0"-61,0 0 24,83-25-2,-50 18-11,2 3-1,0-3 0,4-3-1,-3 2-2,0-2-10,-3 2-1,-4-2-2,-5 1-6,-3-2-1,-9 0 2,0-6 5,-6-2 10,-5-2 34,-1-5-2,0-3 24,0 2-17,-1 0 13,-6 2 1,2 2-40,2 7-7,0 3 1,3 8-3,0 2 15,0 3-25,3 0-4,12 24-14,0 12 14,1 9 6,-5 5 0,-5-3-4,-5 0 5,1-3-5,-2-2 6,0-3-8,1-1-4,1-2-8,2-3-63,3-5 17,1-7-149,0-5-238</inkml:trace>
  <inkml:trace contextRef="#ctx0" brushRef="#br0" timeOffset="265671.6156">8842 9348 114,'0'0'52,"0"0"-42,0 0 7,0 0-7,0 0-3,0 0 39,36-8 9,-18 4-11,0-1 7,1 1-22,1-1-9,-2 2 4,1 0-14,2 0 1,0 1 0,3 1-2,-1-2 3,4 0-8,0-1-2,-3-1 4,3 2-4,-3 0-2,0 0 0,-2 0 0,1 2 0,-1-3 0,-3 1 0,2-1 1,0-2-1,3 0 0,6-3 0,-1-2 0,4 2 2,0-1 3,-3 2-4,-3 2 2,-3 2-2,1 0-2,-4 1-1,4 1 2,-5-1 4,4-2-4,-4 4 0,-3-1 0,-1 0 0,-4 2 1,0 0-2,-4 0 2,-2 0-2,-3 0 1,1 0 0,1 0 0,2 0 0,-1 0 0,0 0 0,0 0 1,4 2 1,1 0-2,-1-2 2,4 1-2,-4 1 0,1-1 0,2 1-2,-2-1 2,0 1 2,0-1-2,-2 0 0,-3 1 0,6-2 0,-5 0 0,1 0-4,-2 0-2,1 1 5,-4-1-12,0 2 1,0-2 5,2 2-32,-2-2-5,-2 0-6,1 0-14,-1 0-53,-1 0-48</inkml:trace>
  <inkml:trace contextRef="#ctx0" brushRef="#br0" timeOffset="266155.9644">9852 9161 166,'0'0'123,"0"0"-110,0 0-3,0 0-8,0 0 4,0 0 33,30 12 6,-16-3-3,0 0-6,2-2-18,1 1-3,0 0-12,4-2-1,-1 0 4,-3-2-5,-1 1 1,-4-1-2,-4 0 3,4 0-4,-6-3 1,-3 1-3,0-1-4,-3 1-9,0-2-19,0 0-25,0 0-6,0 0-23,0 0-136</inkml:trace>
  <inkml:trace contextRef="#ctx0" brushRef="#br0" timeOffset="266468.4482">9907 9223 113,'0'0'151,"0"0"-145,0 0-6,0 0 0,0 0 1,0 0 13,38 18-1,-23-12 9,4 0-17,-1 0 1,-3-3 10,1-1-6,-1-1 1,2-1-8,-2 0-3,2 0 0,-1-3-5,0-2-16,-6 2-4,-2 0 19,-8 2-67,0-1-20,0 1 81,-8 1-80</inkml:trace>
  <inkml:trace contextRef="#ctx0" brushRef="#br0" timeOffset="266599.9775">10034 9230 22,'0'0'53,"0"0"-37,0 0-3,0 0-12,0 0-1,0 0 0,-1 2 4,14 2 4,5-1-3,-1 1-5,-1-4-37</inkml:trace>
  <inkml:trace contextRef="#ctx0" brushRef="#br0" timeOffset="268235.9155">9518 4836 318,'0'0'138,"0"0"-82,0 0-24,0 0-23,0 0 5,0 0-12,3 84 12,0-39 4,2 4 13,0 2-18,0 2-3,-2 0-6,3 1-4,2 0-10,-4-1-73,2-5 52,-3-3 28,0-7-60,0-5-73,-2-4 0</inkml:trace>
  <inkml:trace contextRef="#ctx0" brushRef="#br0" timeOffset="268704.6401">9897 4962 262,'0'0'37,"0"0"-35,0 0 5,-40 81 51,34-45 10,4 5-10,2-2 2,0 0-33,0-6-13,8-5-7,10-3-5,3-9-4,3-2-3,2-7 5,3-4-6,-1-3 5,0 0-52,1-6 24,-1-12-21,-5-5-29,-6 0 66,-9 0 13,-8 1 11,0-1 21,-15-1 35,-9 1 8,-3 1-41,-1-1-29,0 4-5,2 1-35,8 0-79,3 1-36,8 2-80</inkml:trace>
  <inkml:trace contextRef="#ctx0" brushRef="#br0" timeOffset="269142.121">10172 4838 456,'0'0'80,"0"0"-33,0 0-7,0 0-40,0 0-13,0 0 13,40 30 0,-13-9 6,4 2-2,3 3-1,2-1 2,-3-1-5,4 0 0,-1-1-1,-1-2-19,-6 2 17,-6-4 2,-7 1 0,-12-1 1,-4 2-2,-1 0 2,-23 2 2,-6 3 7,-6 2 1,-5 2-1,5 0 3,2 1-12,2-2 0,9-3-60,6-3-79,5-10-115</inkml:trace>
  <inkml:trace contextRef="#ctx0" brushRef="#br0" timeOffset="269438.9785">10663 5102 604,'0'0'0,"0"0"0,0 0 0,0 0 0,80-9 0,-44 7 0,-2 0 9,1 1-6,-3-1 1,0-1-4,-1 1-2,2-4 2,-2-1-120,-1 0-99,-8-2-31</inkml:trace>
  <inkml:trace contextRef="#ctx0" brushRef="#br0" timeOffset="269657.717">10885 4939 317,'0'0'141,"0"0"-10,0 0-91,0 0-40,0 0-6,0 0 5,-9 87 1,9-53 3,0-3 0,0-2-3,0-1 0,0-1-13,0-3-39,3-1-69,3-5-89</inkml:trace>
  <inkml:trace contextRef="#ctx0" brushRef="#br0" timeOffset="269966.1068">11323 4755 674,'0'0'40,"0"0"-13,0 0-3,0 0-10,0 0-14,0 0-6,-3 67 6,-1-18 0,0 6 8,-2 2-8,-2 0 0,2-3 0,-3-6 3,6-7-3,3-5-12,0-7-52,6-5-106,9-6-81</inkml:trace>
  <inkml:trace contextRef="#ctx0" brushRef="#br0" timeOffset="270277.0406">11640 4900 520,'0'0'79,"0"0"-28,0 0 1,0 0-31,0 0-21,0 0-7,-5 66 7,5-30 3,0-1 0,0-1 0,0-2-3,0-2-1,0-1-15,0-5-98,6-5-104,-1-5-129</inkml:trace>
  <inkml:trace contextRef="#ctx0" brushRef="#br0" timeOffset="270698.9092">11853 4729 14,'0'0'384,"0"0"-384,0 0 0,0 0 3,0 0 13,0 0-5,72 96 10,-50-75-1,3 0 9,-1 1 25,-3-2-26,-2-3-21,-2-1-2,-2-1-3,-5 0-1,4-3 1,-5-1 1,-2-2-2,-2-2 2,-4 2-3,-1 0 4,0 3 3,-6 5 6,-19 1 4,-2 5-16,-9 0 4,-3 2-10,-3 3-24,-4 1-74,-3 1-52,-3 2-38</inkml:trace>
  <inkml:trace contextRef="#ctx0" brushRef="#br0" timeOffset="271461.9009">9606 5680 236,'0'0'70,"0"0"-70,0 0 7,118-13 31,-63 6-4,12-2-12,7-3 24,4-2 12,5-1-16,2 0-22,4 0-20,7 0 7,7-2-5,7 1 2,-1-1-2,-3 1-2,-3 1-2,1 1 2,2-1 1,0 0 4,-3 2-4,-1-1 9,-8 4-2,-9 0-2,-5 3 0,-4-1 2,-7 2-8,-9-1 0,-11 2 0,-15 1-22,-12 1-43,-13 1-84,-9 2-82</inkml:trace>
  <inkml:trace contextRef="#ctx0" brushRef="#br0" timeOffset="272164.9874">10585 5723 249,'0'0'153,"0"0"-53,0 0 9,0 0-89,0 0-20,0 0 0,-10 74 5,10-38 25,0 2-12,0 1-2,0-3 3,1 0-13,8 0-1,1 0-4,1 0 2,2-2 5,-2-3-6,-2-4-2,-4-1 3,-3-5-3,-2-2 7,0-4-3,-5-4 3,-9-2 21,-4-4-16,0-4 12,-4-1-11,-1 0-3,-1-13-2,0-8-8,2-2-15,4-1-10,0-2-18,2 4-23,-1-1-43,3 2-24,3 5-12,5 2 16,3 0-36</inkml:trace>
  <inkml:trace contextRef="#ctx0" brushRef="#br0" timeOffset="272538.9169">10669 5651 191,'0'0'116,"0"0"-46,0 0-46,0 0-11,0 0-11,0 0 11,65-15 5,-32 14 5,7-3 28,12-3-2,8-2 31,6-2-46,1-1-23,-3 5-3,-4 1-8,-8 3-3,-9 1-10,-7 2-49,-11 0-27,-7 0-14,-9 0-44,-9 6-45</inkml:trace>
  <inkml:trace contextRef="#ctx0" brushRef="#br0" timeOffset="273020.6668">10795 5847 273,'0'0'154,"0"0"-145,0 0 36,0 0 56,51-83-55,-26 71-16,4 2-2,-1 6-10,3 4-10,-4 0-4,-7 13-3,-7 9-2,-7 5 3,-6 5 1,0-1-3,-8-1-19,-9 1 10,0-6 3,-1-5 6,6-4 3,4-6-3,5-5 0,3 0-1,0-4-10,0 1-3,8-2 14,10 0 0,9 0 8,9 0 2,9-11-2,3-1-3,1-2-3,-3 3-4,-3-1 1,-4-2-89,-6 0-74,-3-2-162</inkml:trace>
  <inkml:trace contextRef="#ctx0" brushRef="#br0" timeOffset="274407.1288">10106 8113 255,'0'0'107,"0"0"-41,0 0 22,0 0-21,0 0-48,0 0-19,3 26 0,0 10 28,-1 6 11,-1 4-14,2-3-18,-3-1-2,0 2-2,0 0 0,0-2-3,0 0-20,0-3-54,0-4-19,0-4-106,0-2-52</inkml:trace>
  <inkml:trace contextRef="#ctx0" brushRef="#br0" timeOffset="274875.8486">10373 8226 368,'0'0'55,"0"0"-10,0 0-37,0 0-1,-61 104 4,55-62 2,3-1 12,3-2-10,0-4-11,3-4-4,12-5 0,3-7 0,3-5 0,6-8-6,-1-6 5,6 0 1,-2-2-29,-2-14 29,-3-7-20,-3-4 0,-6-3 20,-7 2 3,-2-3 24,-7 2-3,0-5 5,0-1 7,-9 1-36,0 1 0,1 4-47,4 5-48,-2 8-84,6 7-94</inkml:trace>
  <inkml:trace contextRef="#ctx0" brushRef="#br0" timeOffset="275313.3291">10716 8046 339,'0'0'50,"0"0"10,0 0-53,0 0-7,0 0 0,0 0 0,72 54 18,-38-28 11,3-1-3,-1-1-11,0-5-14,-3-1 3,-6-2-4,-5-1 0,-10-5 5,-1 1-5,-8 1 0,-3 1 6,0 4 2,-14 3 3,-10 1-9,-4 1-2,1 3 0,1-1-5,0 1-12,0 2-6,6-3-13,7-3 35,7-4-132,6-5-159</inkml:trace>
  <inkml:trace contextRef="#ctx0" brushRef="#br0" timeOffset="275610.1855">11152 8265 467,'0'0'88,"0"0"-55,0 0-7,0 0-26,0 0-8,0 0 6,63-7 2,-35 7 0,-1 3 6,-2 1-6,0-1 1,1-3-1,1 0-70,0 0-113,-4 0-80</inkml:trace>
  <inkml:trace contextRef="#ctx0" brushRef="#br0" timeOffset="275891.4192">11562 7979 460,'0'0'54,"0"0"-12,0 0 31,0 0-18,0 0-55,0 0 1,-1 60 40,1-11-5,0 0-10,0 3-5,0-4-21,0-3 9,0-3-9,0-6 1,0-2-8,5-6-11,0-6-35,1-5-32,0-9-155,2-8-164</inkml:trace>
  <inkml:trace contextRef="#ctx0" brushRef="#br0" timeOffset="276183.6837">11847 7981 328,'0'0'166,"0"0"-105,0 0-54,0 0-2,0 0 4,4 93 8,-2-58 8,3-2 2,-1-6-7,4-3-20,3-1 0,0-2 0,2-2-61,-2-4-34,-2-5-183</inkml:trace>
  <inkml:trace contextRef="#ctx0" brushRef="#br0" timeOffset="276605.5358">12060 7912 356,'0'0'135,"0"0"-53,0 0-72,0 0-10,0 0 0,0 0 2,45 56 9,-23-40 6,2-1 23,-1-4-29,2-1-6,-1-1 1,1 0-4,-2-1 0,-1-1 0,-1 2-1,1 0 1,-5 2 2,-8-2-2,0 1 3,-8 2-4,-1 4 5,-1 2 3,-20 3-4,-7 3 3,-5 1-8,-8 5-5,-5 2-12,-3 3-57,-8-1-100,-6 1-154</inkml:trace>
  <inkml:trace contextRef="#ctx0" brushRef="#br0" timeOffset="277246.1252">10619 8688 54,'0'0'96,"0"0"-10,116-23-11,-63 13-22,10 2-7,8-3 0,7 0 1,7 1 52,4-4-64,5 2-26,5 0 0,2 0-9,5-1 1,0-3 2,-5 3 0,-8-2-5,-20 3 2,-16 6-2,-15 4-31,-13 2-12,-6 0 14,-10 0-20,-4 8-95,-9 4 0,0-2 29</inkml:trace>
  <inkml:trace contextRef="#ctx0" brushRef="#br0" timeOffset="277928.9889">11094 8736 149,'0'0'126,"0"0"26,0 0-61,0 0 2,0 0-44,0 0-44,-3 20-4,-3 10 7,3 8-7,0 0 8,1 1 1,2-3-8,0-1 5,0-3-7,0-3 1,0-3 18,0-7-18,0-4 0,0-3 1,0-4 1,0-4 1,0-1 3,-7-1 0,-7-2 7,-5 1-13,-4-1 4,-2 0-2,0-1-3,-2-9 7,0-6-7,2-2-9,4-3-12,3 0-45,4 2-75,4 2-21,6 3-42</inkml:trace>
  <inkml:trace contextRef="#ctx0" brushRef="#br0" timeOffset="278288.3439">11170 8776 137,'0'0'12,"0"0"3,0 0 62,0 0-22,0 0-14,94-50-7,-62 47 19,3 0-8,2 1-9,1 1 12,2-2-15,3-3-25,3 0-6,2-2 1,0 0-6,-5 1-6,-6 3-70,-8 4-50,-13 0-20,-10 0-42</inkml:trace>
  <inkml:trace contextRef="#ctx0" brushRef="#br0" timeOffset="278803.9419">11298 8846 5,'0'0'399,"0"0"-376,0 0-5,0 0 36,0 0-18,0 0 3,52-52 12,-32 43-14,2 3 4,-3 3-32,-4 3 4,-1 0-11,1 5 1,-6 8-1,-2 3-1,-4 2-1,-3 3 0,0 0-3,-10 1-34,-4-3 26,-2 1 11,2-4-4,1-2 4,4-2 0,3-3 0,6-3 0,0 0-8,0-3-2,15-3 0,7 0 10,10 0 1,5-8 11,5-5 2,1-2-9,-4 1-2,2 3-3,-9 1-3,-11 6-49,-2 1-60,-8 1-104,-6 1-58</inkml:trace>
  <inkml:trace contextRef="#ctx0" brushRef="#br0" timeOffset="280174.2676">9964 9215 12,'0'0'117,"0"0"-96,0 0-17,0 0 45,0 0-14,0 0-7,42 38-6,-33-26-8,1-2 5,-4 1-10,-1-5 3,-2 0-3,-3-4-4,0-1 10,0 4-2,0-1 3,-11 0-16,-3 1-23,0-2-56,-1 0-37,0-1-29</inkml:trace>
  <inkml:trace contextRef="#ctx0" brushRef="#br0" timeOffset="287058.5026">6706 9853 43,'0'0'112,"0"0"-74,0 0 2,0 0 9,0 0-16,0 0-20,0 0 1,0-1-11,0 12 15,0 8 39,6 9-23,1 7-6,1 9-17,4 6 1,0 7-1,-2 4-8,-1 7-2,0 6 1,-3 0 3,-1 1 69,-1-3-26,-1-4-35,1-8-4,1-6-8,-1-10-1,1-6 0,1-7-1,-2-7-63,-1-4-36,-1-11-47,-2-8-116</inkml:trace>
  <inkml:trace contextRef="#ctx0" brushRef="#br0" timeOffset="287761.5902">6704 9863 51,'0'0'24,"0"0"-17,0 0 27,0 0 36,0 0-2,0 0 1,-76 63-26,66-47-12,2 1-9,0 0-4,0-4-5,5-1-10,0-3-2,0-3-1,3-3-6,0-1 6,0-1-9,0-1-3,0 0 1,6 0 11,8-12 16,5-6-5,2-3-9,0-5 3,1-1 0,5 0-1,-3 2 3,-2 4-1,-7 7 20,-7 7-8,-2 7 0,-1 0-18,4 13 1,2 16 6,2 4 20,-1 4-15,1-1 0,1-1-12,4-6-1,1-2-2,5-7-111,3 1-111</inkml:trace>
  <inkml:trace contextRef="#ctx0" brushRef="#br0" timeOffset="290959.7016">6088 11374 170,'0'0'111,"0"0"-74,0 0 1,0 0 7,0 0-24,0 0-20,0 0-1,3-5-8,3 10 8,2 13 33,2 4 2,-1 10-5,3 9-21,0 7 0,0 10 2,-3 10-6,1 6 3,-2 3 10,-4-3 39,-2-8-16,-2-6-34,0-4-6,0-5-1,0-3-5,-5-8-32,2-6-23,2-11 1,1-9-36,0-11-105</inkml:trace>
  <inkml:trace contextRef="#ctx0" brushRef="#br0" timeOffset="291506.5486">6357 11375 398,'0'0'50,"0"0"-7,0 0-32,0 0-11,0 0 0,-8 78 14,23-32 12,-1 0 2,5 1-8,-1-2-4,3-1-11,3-2-5,1-5 2,5-8-8,4-6 7,0-8-1,4-9 21,-2-6-15,-2 0 2,2-13-6,-2-12 11,-1-10-2,-6-5-7,-2-5 1,-4 1 2,-7 3 2,-4 1 23,-9 0-9,-1 1-12,0 0-8,0 4-3,-6 9-22,-2 5-13,0 7-27,2 10-50,3 4-149</inkml:trace>
  <inkml:trace contextRef="#ctx0" brushRef="#br0" timeOffset="291871.9273">6660 11518 448,'0'0'120,"0"0"-35,0 0-76,0 0-9,0 0-21,0 0 21,-2 103 23,8-48-3,-4 10-3,-2 3-1,0-2 5,0-3-9,0-10-12,0-2-3,0-3-11,0-4-57,0-2-63,1-9-92,6-12-62</inkml:trace>
  <inkml:trace contextRef="#ctx0" brushRef="#br0" timeOffset="292450.0209">7092 12052 229,'0'0'162,"0"0"-32,0 0-21,0 0-72,0 0-31,0 0-6,-67 18 0,61 8 0,2 4 0,-1 4 0,5-2 8,0-1-7,0-6 1,17-4-4,2-6 5,6-5-3,-2-6 0,1-4 0,-2 0 0,2-14-1,-5-8-20,-1-5-35,-10 1-16,-7 3-7,-1 2 45,-7 3-16,-11-1-7,-2 0-80</inkml:trace>
  <inkml:trace contextRef="#ctx0" brushRef="#br0" timeOffset="293024.9996">7240 11509 11,'0'0'475,"0"0"-407,0 0-28,0 0 16,0 0-24,0 0-32,8-21-15,12 25 15,6 10-1,2 4 1,5-1 3,0 1-1,-2-3-1,5 1-1,-5 1 1,-1-2 3,-3 2 1,-5-2 1,-2 1-2,-4 2-3,-2 3 0,-4 2-1,-4 1 2,-6 4 3,0 3 1,0-1 24,-13 1-9,-7 3-3,-5-3-8,-5 3-10,-3 1 2,-1 2-4,-5 0-24,5-1-33,1-3-67,9-4-122,3-8-51</inkml:trace>
  <inkml:trace contextRef="#ctx0" brushRef="#br0" timeOffset="295508.0679">10851 10641 271,'0'0'148,"0"0"-18,0 0-21,0 0-55,0 0-32,0 0-22,-5-8-4,5 20-4,9 20 8,6 13 4,-3 15 3,3 11-3,-8 8 3,-2 4-6,1-1 2,-1-1-3,3-3 0,0-4 0,-4-5 0,2-5 0,-2-7 0,1-5 0,-1-5-33,-1-6-66,0-6-45,0-12-59</inkml:trace>
  <inkml:trace contextRef="#ctx0" brushRef="#br0" timeOffset="296117.412">11285 10663 356,'0'0'77,"0"0"39,0 0-31,0 0-46,0 0-39,0 0 4,-17 89-4,17-35 7,0 4 15,8-5-3,6-3-18,3-6 0,5-8 2,5-7-3,3-5 0,3-6-3,1-6 8,-1-7-5,3-5 0,1 0 0,2-20 7,0-6-7,0-8-3,-5-6-3,-3-3-5,-7-1 10,-6 1-1,-8 2 2,-7 3 2,-3-1-1,0 2 1,0 0-2,-3 6-40,-6 5-79,-4 7-79,-2 6-146</inkml:trace>
  <inkml:trace contextRef="#ctx0" brushRef="#br0" timeOffset="296467.6646">11591 10780 483,'0'0'125,"0"0"-63,0 0-62,0 0-7,0 0 7,0 91 8,0-46 13,0 3-1,1 2-13,5 0-1,0-2-5,-2-2-1,2-1 0,-1-6-22,-2-2-45,0-5-46,1-6-56,-1-8-45</inkml:trace>
  <inkml:trace contextRef="#ctx0" brushRef="#br0" timeOffset="296889.5197">12036 11140 549,'0'0'129,"0"0"-115,0 0-14,0 0-2,0 0-4,0 0 6,10 70 10,-6-40-8,1 0 10,-1 1-5,-1 0-4,-2-3-2,1-1-1,-1-1-15,1-2-31,2-3-47,5-5-30,5-5-45,-1-7-44</inkml:trace>
  <inkml:trace contextRef="#ctx0" brushRef="#br0" timeOffset="297561.3577">12293 10662 618,'0'0'16,"0"0"-16,0 0 0,0 0 21,0 0-14,0 0-7,13-27-2,7 37 2,7 5 24,4 3-9,4 0-6,5 0 6,0-2-9,2-3 7,-3 0 3,-2 1-6,-7 1-1,-6 0-9,-3 0 1,-5 0 4,-7 1-5,-5 0-3,-4 5 3,0 6 3,-22 6 7,-8 4-8,-7 2 3,-5 1 1,-4 1-6,1-1 0,-3 1-23,3-2-24,1-4-14,10-4 1,4-2-36,6-8-121</inkml:trace>
  <inkml:trace contextRef="#ctx0" brushRef="#br0" timeOffset="298259.8434">11361 9667 486,'0'0'82,"0"0"-53,0 0-29,0 0 0,0 0 38,18 119-2,-10-71-8,0 0-15,0-3-6,-4-3 0,0-3-6,-1-4-1,-1-2-12,1-1-52,-2-4-39,1-2 35,-2-7-2,0-6-161</inkml:trace>
  <inkml:trace contextRef="#ctx0" brushRef="#br0" timeOffset="298791.0677">11315 9748 138,'0'0'157,"0"0"-45,0 0-37,0 0 3,-54 90-37,45-68-22,1-3-1,2-2-15,2-5 5,1-3-8,3-3 0,-2-5-1,2-1 1,0 0 0,0 0-2,0 0 4,0 0 12,0-4-3,0-10 3,2-3-14,8-8-1,8-4-6,3-5 7,5-5-22,0-1 21,3 3 1,-3 5-5,-2 8 5,-6 8 5,-3 8-2,-6 8-2,3 0 2,1 13-3,1 15 3,2 6 11,-1 1-2,3-2-12,0 0 0,3-6 0,1-1-25,5-7-59,-3-6-125,2-8-85</inkml:trace>
  <inkml:trace contextRef="#ctx0" brushRef="#br0" timeOffset="302546.5533">21436 9380 119,'0'0'103,"0"0"-6,0 0 21,0 0-9,0 0-25,0 0-48,0 0-36,0 10-2,0 22 2,0 11 5,6 11 12,1 8-16,4 9 0,-2 1 3,0 0-3,-2-2 2,-3-6-3,-1-2 0,-1-5-1,-2-3 2,0-1-2,0-3-16,0-4-34,0-8-23,0-8-57,0-7-3,0-12 7,0-4-22</inkml:trace>
  <inkml:trace contextRef="#ctx0" brushRef="#br0" timeOffset="303166.4177">21421 9388 113,'0'0'76,"0"0"-16,0 0-13,0 0 13,-79 106 10,60-73 5,3-3-51,2 0 6,3-3-9,4-4-14,2-2 2,3-5-9,-2-5 0,4-4-2,0-4 2,0-1-7,0-2 5,0 0 2,3-10 6,11-15-4,3-6-2,2-4 0,3-3-1,-2-1-12,2 3 13,0 4 0,-4 7 1,-5 8 0,-4 10 4,1 7 28,3 0-32,4 6 1,5 15 10,3 6 9,2 1-13,-2 4-7,-1 0 1,-2-1 5,-1 1-7,-6-1-53,-2 1-51,-2-3-116</inkml:trace>
  <inkml:trace contextRef="#ctx0" brushRef="#br0" timeOffset="303932.0023">20992 10751 250,'0'0'135,"0"0"-42,0 0-35,0 0-19,0 0-39,0 0-1,0 16 1,0 20 0,0 12 15,0 7 23,0 6-14,-1 2-9,-5-2-6,3 1-9,-1-2 7,-2-3-7,0 0 0,1-5 4,2-4-3,3-8-1,0-7-13,0-9-37,0-7-13,3-10-129,6-7-46</inkml:trace>
  <inkml:trace contextRef="#ctx0" brushRef="#br0" timeOffset="304521.116">21278 10723 360,'0'0'95,"0"0"-26,0 0-68,0 0 1,0 0-2,-3 116 15,3-67 30,10-3-16,2 1-2,1-8-25,5-6 3,2-6-4,5-6 3,2-4-3,3-5-1,4-4 4,2-8 0,1 0 2,3-2-5,-1-16 7,-3-5-5,-3-4-3,-6-3 0,-5-3 2,-4-5-7,-5-2 5,-4-1-6,-1 3 6,-6 5-17,-2 5-10,0 3-10,0 7-17,-10 5-88,-5 5-54</inkml:trace>
  <inkml:trace contextRef="#ctx0" brushRef="#br0" timeOffset="304911.7245">21591 10875 342,'0'0'23,"0"0"28,0 0 14,0 0-63,0 0 2,-24 83 5,18-35 20,2 4 33,1-3-20,0 1-15,1-1-21,-1 1 1,-1-2-4,1-1-2,1-2-1,2-1 0,-1-5-60,1-5-31,0-3-52,0-10-30,0-7-33</inkml:trace>
  <inkml:trace contextRef="#ctx0" brushRef="#br0" timeOffset="305510.4244">21873 11357 237,'0'0'36,"0"0"-24,0 0 21,0 0 12,0 0-19,63-80 19,-46 77 10,-1 3-30,0 0-23,-4 16 3,-1 7 3,-7 8-8,-4 4 10,-2 5-3,-17-1-7,-2-3-12,1-3-14,1-7 23,6-8-2,4-5 4,6-5 1,3-2-7,0-3 2,0-3 5,15 0 27,3 0 27,9-1 1,2-9-41,4-1-6,2-2-7,-3 3 1,0-1-2,2-1-69,0 3-82,2-3-140</inkml:trace>
  <inkml:trace contextRef="#ctx0" brushRef="#br0" timeOffset="305999.8048">22253 10877 346,'0'0'90,"0"0"13,0 0-95,0 0-8,0 0-12,0 0 12,47 29 6,-16-10 11,2 4 17,1-2-6,1-3-12,-3 0-7,-2-3-5,0 0 0,1 0-1,-1-1-2,0-1-1,-2-1 2,-7 0-2,-7 0-1,-6 0-13,-8 3 4,0 1 10,-11 3 1,-15 4 9,-6 3 0,-6 5 7,-7 4 1,-2 2-8,0 2 7,1 1-16,9-3-1,7-4-3,6-3-33,9-5-116,3-6-172</inkml:trace>
  <inkml:trace contextRef="#ctx0" brushRef="#br0" timeOffset="307604.5004">27767 9409 314,'0'0'125,"0"0"-95,0 0 52,0 0-23,0 0-23,0 0-10,0 0-23,0 3-3,0 26-10,2 14 10,-1 10 13,2 9-6,-1 3-4,0 0 3,-2-1-3,0 1 3,0-5-6,0-2 0,0-6 1,0-4 1,0-3-1,0-4-1,0-5-23,0-4-62,-4-7-82,0-7-83</inkml:trace>
  <inkml:trace contextRef="#ctx0" brushRef="#br0" timeOffset="308245.0942">27751 9378 208,'0'0'68,"0"0"-62,0 0-5,0 0 15,0 0 13,-70 77 22,55-59-14,6-2-14,2-2 1,1-2-15,3 0-9,-2-3 4,5-2-4,-1-4 0,1-1-8,0-2-1,0 0 6,0 0-8,6-3 11,7-15 7,8-5-4,0-5 1,6-4-3,0-1-1,-2 4 5,-3 8-5,-7 6 0,-7 11 0,-2 4 1,-2 0-1,2 12 0,3 10 0,0 3 23,1 1-18,0 0-3,0-2-2,2 2-1,-2-5-91,4-3-152</inkml:trace>
  <inkml:trace contextRef="#ctx0" brushRef="#br0" timeOffset="309161.8171">27196 10487 123,'0'0'134,"0"0"-12,0 0-26,0 0-15,0 0 2,0 0-53,-25-15-28,25 18-2,0 29-16,0 14 16,0 16 16,-2 6-8,-2-2 12,-1 0-5,-1-4-3,2 1-7,-2-2-4,2-4-1,1-3 0,-2-6-3,-1-5-19,-2-2-41,0-5-54,-1-4-28,0-8 2,4-10-33</inkml:trace>
  <inkml:trace contextRef="#ctx0" brushRef="#br0" timeOffset="309708.6616">27468 10537 463,'0'0'9,"0"0"-9,0 0-24,0 0 10,0 0 3,0 0 11,7 36 0,-7 8 45,0 7-11,0 0-9,5-1 10,8-4-21,4-2-5,3-5 15,6-6 9,2-4-18,3-9-6,2-9 0,3-8 5,6-3 0,1-4-3,-1-17 0,1-6-10,-4-6 0,-5-2 1,-6-6 0,-5 1-1,-4-4-2,-9 0-6,-5 1-1,-5 5-12,0 3-21,0 7-21,-12 7-33,0 7-41,-2 10-29,0 4-22</inkml:trace>
  <inkml:trace contextRef="#ctx0" brushRef="#br0" timeOffset="310083.6456">27832 10657 456,'0'0'76,"0"0"12,0 0-60,0 0-23,0 0-2,-27 89-3,18-35 30,-1 5 1,-1 3 4,3-2-3,0-4-22,2-6-1,3-6-7,0-4-2,1-9 1,2-2-1,0-7-33,0-5-50,0-7-67,2-7-52,7-3-95</inkml:trace>
  <inkml:trace contextRef="#ctx0" brushRef="#br0" timeOffset="310953.3998">28184 10983 91,'0'0'63,"0"0"-38,0 0 18,0 0-1,0 0 12,0 0 6,0 0 1,-5-21 2,5 19 2,0 2-18,0-3-12,0-1-15,0 0-7,9 0-13,8-1 3,1 2-6,1 1 3,-1 2 0,-2 0-2,1 11 2,-5 9-6,-6 4 5,-3 5 0,-3-1-1,0-2 1,-11-1-2,-6-2 2,-2-5 1,0-1-10,2-6-6,4-3 0,4-4 3,6-4 2,3 0 6,0 0-20,6 0-10,10 0 27,1 0 3,-1 0-4,-1 6 9,-1 8-5,-2 6 5,-2 2 0,-1 4 7,-2 1 37,-3-3 0,-3-2-38,-1 0 28,0-5-7,-11-1-21,-8-3 7,-5-4-6,-2-2-1,-4-4-4,-1-3-2,2 0-2,2-5-33,5-13-25,7-5-65,9-3-94,6 3-21</inkml:trace>
  <inkml:trace contextRef="#ctx0" brushRef="#br0" timeOffset="311593.9946">28689 10642 86,'0'0'127,"0"0"-10,0 0-20,0 0-30,0 0-29,0 0-24,-2-3-14,2 3-2,0 2-6,11 8 8,8 7 0,3 1 4,6 0 2,2 1-3,0 1 2,0-1-3,0 1 1,-2-2 44,0 0-30,-3 0-15,-5 0 5,-1 0-7,-7 0 2,-1 1-2,-7-3 3,-4 2 13,0 1-7,0-1-7,-15 1 15,-1 1 4,-5 1-7,-3 0-8,-2 3 1,-2-1 6,-2 4-8,-5-1-5,-1 1 0,-1 2-36,1-2-20,1-1-23,3-2 1,-1-5-96,1-3-138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46:08.8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5163 14244 515,'0'0'124,"0"0"-105,0 0 4,0 0 23,0 0-19,0 0-26,-7-8 2,7 8-3,0 0-6,0 0-24,-3 0-61,-2 17-159,-5 7 48</inkml:trace>
  <inkml:trace contextRef="#ctx0" brushRef="#br0" timeOffset="272.6354">5041 14729 30,'0'0'392,"0"0"-309,0 0-19,0 0 51,0 0-44,0 0-31,0 5-23,0-5-11,0 2 0,0-2-6,3 0-16,9 0-73,4 0-260,11-13 20</inkml:trace>
  <inkml:trace contextRef="#ctx0" brushRef="#br0" timeOffset="507.0029">5715 14726 434,'0'0'78,"0"0"-77,0 0 58,0 0-29,0 0-18,0 0-12,0-3 0,-4 1-3,4 2-42,0 0-27,0 0-137</inkml:trace>
  <inkml:trace contextRef="#ctx0" brushRef="#br0" timeOffset="1366.4893">6958 13964 275,'0'0'80,"0"0"-63,0 0-17,0 0 4,0 0 20,0 0 23,108-20 11,-64 15-4,7-5-17,0 1-22,1-3-4,-3 1-8,0 0 0,-1 2-1,-8 1-2,-4 2-15,-6 3-24,-5 2-45,-8 1-57,-10 0-46</inkml:trace>
  <inkml:trace contextRef="#ctx0" brushRef="#br0" timeOffset="1678.976">7325 13901 186,'0'0'106,"0"0"-42,0 0-50,0 0 63,-13 93-4,13-49-4,0 3-42,0 1-6,0-3-2,0-1-19,0-5 1,0-3-1,0-2-4,0 2-67,0 3-46,-3-1 18,0-2 97,3-4-13,0-6-80,0-7-3,4-5-38</inkml:trace>
  <inkml:trace contextRef="#ctx0" brushRef="#br0" timeOffset="2689.4439">7743 14228 270,'0'0'255,"0"0"-228,0 0-26,0 0 13,0 0-14,0 0-16,10 0 16,8-5 7,6-6 0,3-1 0,-2-4-5,2 1-2,0-3 3,-5-3-3,-1-2-2,-3-3-42,-9 1-19,-3-2 4,-3-1-1,-3-1 32,0 0 8,-3-1 20,-5 4 37,-5 5 15,3 6 25,2 8 5,-2 2 10,7 4-36,3 1-26,-2 0-30,2 22-11,0 13 11,0 10 2,0 6 13,0 3-6,0 5 3,0 0-6,0-4-5,0-6 9,-3-7-10,3-6 0,0-6-3,0-4 4,0-5-1,0-5 0,0-2 2,0-4-2,-1-4 0,-1-3-10,2-3 5,0 0-1,0 0-4,0-6 8,0-10-3,0-6 4,3-4 1,9-8-9,3 0-4,3 4-15,-3 4-1,3 7 14,-2 4 11,2 1 4,-3 5 0,3 3-5,-4 6 5,2 0-8,-1 3 3,1 15 4,-1 8 0,0-1-4,0 4 5,-2-3 0,1-3 1,-1-3 2,2-3-3,0-4 0,0-5 0,4-3-4,-1-5 4,6 0 0,3 0-1,1-16 1,-1-5-5,-2-2 2,-5-2 3,-4-1 4,-5-2 1,-4 1-5,-5 4 7,-2 8 5,0 6 30,-6 6 19,-11 3-25,-5 0-17,-2 19-18,2 10 4,2 4 0,6 3-5,6-2 0,8-5 0,0-1-4,11-6 2,11-4-21,8-4-13,6-8-30,5-6-41,-2 0-143</inkml:trace>
  <inkml:trace contextRef="#ctx0" brushRef="#br0" timeOffset="4559.7402">10507 13786 237,'0'0'120,"0"0"-42,0 0 16,0 0-12,0 0-51,0 0-31,0 3-14,0 25 14,0 9 7,0 6 0,0 1 6,0 3-9,-1 1-3,-7 1 8,2-3-9,-2-1 0,2-3 0,1-6-33,-1-2-44,3-7-34,-2-3 10,0-7 37,3-9 35,1-8-103</inkml:trace>
  <inkml:trace contextRef="#ctx0" brushRef="#br0" timeOffset="4884.2533">10509 13743 212,'0'0'24,"0"0"21,0 0 11,0 0-5,0 0-33,0 0 39,100 21 31,-73 21-16,-2 8-45,0 6 1,-1 1-4,-6-2-19,0-1 3,-7-2-6,-1-4 0,-3-3 2,-1-9-4,0-5 1,3-3-6,-4-7 5,-2-8-35,-2-5-38,-1-8-65,0 0-60</inkml:trace>
  <inkml:trace contextRef="#ctx0" brushRef="#br0" timeOffset="5071.7454">10561 14122 315,'0'0'30,"0"0"-30,0 0 1,0 0 5,0 0 8,100-33-14,-70 32 8,-3 1-18,-4 0-16,-1 0-139</inkml:trace>
  <inkml:trace contextRef="#ctx0" brushRef="#br0" timeOffset="5852.954">10994 14331 281,'0'0'27,"0"0"4,0 0 20,0 0 7,0 0 6,89 21 11,-61-32-18,4-9-14,1-3-24,-5-4-9,0-3-8,-5-6 4,2-8-3,-4-5-3,1-6 7,-2-2-7,-2 0 0,-8 0-2,-4-1-1,-6 4-1,0 8 4,-9 4 0,-9 5 5,-3 7-5,-1 5 0,1 8-1,5 8-1,1 8 1,4 1 0,2 18 1,2 24-1,1 18 2,6 14-1,0 4 4,7 1 0,13-6 1,4-7-5,1-7 0,2-9-7,1-8-1,5-10-34,4-10-11,2-10 39,3-10-34,-6-2-127,-2-2-61</inkml:trace>
  <inkml:trace contextRef="#ctx0" brushRef="#br0" timeOffset="6549.9478">12004 14075 11,'0'0'8,"0"0"42,0 0 43,0 0 21,16-84-3,-23 69-20,-8 1-4,-5 6-27,0 1-12,-6 6-17,-5 1 2,0 1-32,-7 17 1,2 10-3,5 6 2,4 6-2,12 3 1,5-1 0,10-3 0,0-7 0,12-6-5,10-10 3,10-7-9,3-9-2,2 0-38,1-13-16,-2-15 2,-5-8-5,-7-1 37,-5 2 33,-8 5 12,-7 9 37,-2 7 38,-2 7 14,0 6-45,0 1-35,0 15-21,0 22-7,0 15 7,0 12 7,0 4-7,-9 4 4,-6 3 1,-5 2 1,-5-5-5,0-7 6,-2-11-3,2-12-2,5-15-2,5-10-1,6-16-11,5-1-16,2-12-46,2-12-42,0-3 116,0-2 1,0-3 75,8-3-19,2-4 0,8-3-47,9-4-10,9-4-6,11-3-50,4-2-67,6 1-52,-2 6-17,-3 6-3</inkml:trace>
  <inkml:trace contextRef="#ctx0" brushRef="#br0" timeOffset="7768.6344">12369 13990 413,'0'0'105,"0"0"-98,0 0 14,0 0 6,0 0-21,-73 80-6,69-51 20,1 6-8,3 3 20,0-1-5,3-3-25,11-8-1,5-6-1,3-6 1,0-7-1,-1-4 3,-3-3-3,4 0 12,-2-9-7,1-10-4,-5-5 4,-1-4-1,-7 0 1,-7-4-3,-1-1 4,0 3-6,0 5-6,-12 3 5,0 9 0,-1 4 2,1 3 5,-2 3-6,2 3 0,5 0-1,0 0-6,5 9-16,2 4 0,0 4-8,9-2 22,7-2-5,5-2 10,0-5 0,2-3 1,-1-3 3,0 0 0,-4 0 3,0-5-6,-1-5-2,-3-5-17,-3 0 14,-5-3 0,0 0 8,-6 1 1,0 4 9,0 1 39,-6 1-34,0 1-7,0 0-8,0 3-12,0 0-20,-1 0 14,2 2 18,1 2 2,-1-2 3,2 2 0,0 1 15,3-1-12,-2 3 9,2 0 7,0-1-13,0 1-5,-1-2-6,-1 1 0,-2-2 0,0 0 0,1 3 0,0-1 1,1-1 0,-1-1 1,0 1-2,-1-1 0,1 3-3,-3 0 1,6 0-3,-3 0 4,3 0-1,0 0-4,0 0-16,0 3 10,9 4 10,3-1-5,5-2 5,2-3-1,0 1 6,2-1-2,1-1-1,4 2 0,0-2 6,3 3 1,-3-1 12,-1 1-8,-2 0-4,1 1 9,-2 0-4,-3 3-11,-2 0 7,-8 4-6,-4 4-1,1 3 2,-6 1 0,0 4 10,0 1-9,0 3-1,0 2 6,0-2-8,0 0 0,0-3 4,0-3-4,3-3 1,4-4-2,4-4 3,6-4-8,5-6 5,6 0-43,9-3-82,0-15-115</inkml:trace>
  <inkml:trace contextRef="#ctx0" brushRef="#br0" timeOffset="8342.6275">13266 13996 192,'0'0'97,"0"0"-10,0 0 4,0 0 38,0 0-100,0 0-15,-16-16-14,16 36-2,0 6 2,0 4 20,0 0-17,0 0 14,0-3-17,0-3 4,0 2-4,0-7-49,0-1-114,0-7-38,0-5-67</inkml:trace>
  <inkml:trace contextRef="#ctx0" brushRef="#br0" timeOffset="8530.1167">13300 13719 179,'0'0'274,"0"0"-274,0 0-287</inkml:trace>
  <inkml:trace contextRef="#ctx0" brushRef="#br0" timeOffset="10634.2874">13669 13547 267,'0'0'108,"0"0"-38,0 0-13,0 0 14,0 0-37,0 0-34,0 0 6,0 56-3,0-14 37,0 7-7,0 3-14,0 2-5,0 0-2,0-3-6,0-2-6,0-6 2,0 1-2,0-5 0,0 0-2,0-6-14,0-4-20,0-10 14,0-5 12,0-8 10,0-1-3,0-5 5,0 0-2,0 0 16,0-3 42,0-12-23,0-9-31,0-7-3,0-5 8,10-5-9,6 1-6,4 2 3,4 6 3,0 8-6,-6 6 3,-2 8 1,-4 2 2,0 7 0,1 1-5,1 0 2,1 14 0,2 5 3,-1 3 0,0 4 1,-3-2-1,-1 2 0,-3-2 2,-3-2-2,-1-2 0,-4-2-2,1-2-4,-1-2-43,2-5-57,-1-4-106,5-5-121</inkml:trace>
  <inkml:trace contextRef="#ctx0" brushRef="#br0" timeOffset="11910.8666">13463 13612 78,'0'0'103,"0"0"-40,0 0 26,0 0-12,0 0-29,0 0 28,0-81-17,3 76-8,-2 5-22,-1 0 2,0 0-17,0 0-13,0 13-1,0 21 0,0 16 2,-1 8 11,-8 5-10,0 5 8,0-2-11,2-1 0,4-5-1,1-6 3,2-7-3,0-5 1,6-5 0,9-11-1,0-5 1,3-5-5,1-9 0,4-6-21,0-1 0,3 0-34,-2-13-45,-2-3-52,-6-2-40</inkml:trace>
  <inkml:trace contextRef="#ctx0" brushRef="#br0" timeOffset="12270.2244">13336 13985 99,'0'0'106,"0"0"-10,0 0-37,0 0 26,0 0-30,0 0-36,55-44 18,-25 39-8,1-2 2,1 1-18,-1 2-8,0-2-3,1 0-2,-1 1-73,-4 2-71,-6 2-126</inkml:trace>
  <inkml:trace contextRef="#ctx0" brushRef="#br0" timeOffset="13223.0332">14247 13967 201,'0'0'113,"0"0"-49,0 0-6,0 0 0,0 0-30,0 0 4,33-39-9,-22 39-8,1 8 4,3 10 11,-3 6-4,1 3 6,-2 0-23,-4 0-8,2-1 5,-6-4-5,0 2 1,-2-4-2,-1-1 0,0-5-1,0-5 0,0-3-1,0-6 2,0 1 0,0-1 2,0 0-1,0-4-1,0-13-1,0-7-11,0-6 10,3-6 0,11-1 2,2 3 0,1 6 0,-1 8 0,-2 5 2,0 4-2,-2 7 0,5 1 0,-2 3 0,1 0-1,4 6 1,-1 12 0,-1 3 9,-6 2-8,-5 3 2,-4-1 0,-3-1 3,0 0-3,0-1-2,0-5 1,-4-7 2,2-1-1,1-7-3,1-3 0,0 0-10,0-2-8,4-16-3,11-4-6,-1 2-29,0 5-7,-6 6 17,-4 6 45,-2 1 1,-2 2 0,1 0-32,-1 0-223</inkml:trace>
  <inkml:trace contextRef="#ctx0" brushRef="#br0" timeOffset="13691.7584">14604 14204 12,'0'0'76,"0"0"4,0 0 32,0 0-28,0 0-22,0 0 4,-18-64-64,18 46 0,14-5 4,3-1-2,2-2 6,1 0 0,0 3-7,-2 6 21,-4 7-22,-3 6 5,-3 4 10,-2 0-16,4 0 1,0 11-2,5 9 4,-1 4 11,-2 4-15,-1 1 1,-3 2 11,-2-1 1,0-5-4,1-4-3,-1-1-4,2-2 0,1-3-2,4 0-37,5-4-50,3-6 14,3-3-179</inkml:trace>
  <inkml:trace contextRef="#ctx0" brushRef="#br0" timeOffset="14494.6111">15799 14050 327,'0'0'32,"0"0"-22,0 0-4,0 0 14,0 0 8,0 0 12,3-9-12,-3 9-19,0 0-7,3 3 21,3 2 0,3-1-19,0-1 4,2-3-6,3 0 5,3 0 3,2-7-7,0-6 0,-3 3-3,-7-1-18,-2 5 16,-6 3 2,1 2 0,-2 1 0,1 0 3,1 0-6,1 0-10,1 4 5,2 11 5,1 5 6,0 4 2,-1 2 8,0-4 1,0-1 6,2-3-8,3-4-11,1-5 3,3-4-2,-2-5 0,7 0-1,2-4-1,2-14 0,4-6-12,2-1-13,-3-2 6,-6 2 6,-6 7 10,-5 7 3,-7 3 0,-1 6 62,-2 2-5,0 0-43,4 0-14,4 2-13,1 8 13,2 4 5,0-1-4,1 0 2,-2 0 3,-2 0-5,-2-2 3,-3 1-3,-3-1-2,0-2-7,-3 1-36,-15-2-76,-6-3-233</inkml:trace>
  <inkml:trace contextRef="#ctx0" brushRef="#br0" timeOffset="14666.4784">15909 13838 620,'0'0'0,"0"0"-218,0 0-21</inkml:trace>
  <inkml:trace contextRef="#ctx0" brushRef="#br0" timeOffset="27017.897">8268 15892 105,'0'0'61,"0"0"33,0 0 1,0 0-1,0 0-30,0 0 15,0 0-22,0-21-34,0 21 0,0 0-12,0 0-8,0 0 0,0 0-3,0 0 0,0 0-6,0 12-6,0 15 12,0 12 7,0 11 0,0 4 0,0 7 11,0-3-3,0-2-6,0-4-9,4-2 6,2-5-6,0 1-1,0-1 0,-3 1 1,-1 3-21,-2-3-38,0 1-59,0-6-12,-8-5-80,-1-11-13</inkml:trace>
  <inkml:trace contextRef="#ctx0" brushRef="#br0" timeOffset="27767.8582">8617 15924 213,'0'0'104,"0"0"-36,0 0 28,0 0-1,0 0-53,0 0-42,0 17-4,0 14 4,0 8 8,6 5-2,5 2 12,0-1-4,3 0-9,2-6 7,1-7-8,5-3-4,5-11 5,6-3-5,1-7 0,8-8 2,2 0 2,1-2 0,1-14 0,-4-5-3,0-5 4,-3-1-4,-6-5-1,-5 1 7,-7-4-3,-6-3 10,-8 1-7,-5-1 0,-2 0 1,0 2-8,-9 1 0,-6 1-8,0 6-29,0 6-59,2 9-64,-1 8-119</inkml:trace>
  <inkml:trace contextRef="#ctx0" brushRef="#br0" timeOffset="28174.0844">9021 15952 288,'0'0'102,"0"0"8,0 0-17,0 0-12,0 0-81,0 0 4,-10 65-4,10-12 3,0 2-3,1 0 6,2-2-5,0-6-1,-3-1 5,2-5-5,-1-1 1,-1-4-1,2 2-7,-1-4-22,-1-2-68,3-5 37,0-9-126,2-7-32</inkml:trace>
  <inkml:trace contextRef="#ctx0" brushRef="#br0" timeOffset="29012.6946">9344 16362 163,'0'0'87,"0"0"19,0 0-14,0 0 2,0 0-8,0 0-39,-15-36-10,15 30-16,6-2-21,14-1-2,9 3 2,1 3 0,-1 3-1,-3 0 1,-2 4 0,-6 14 0,-6 2 1,-5 3-1,-1 1 3,-6-1-3,0-1 4,0-2-2,-6-2-2,-3-2 6,2-5-4,2-3-1,2-6 5,3-2-6,0 0 0,0 3-6,0 2-20,8 4 24,5 4 2,5 4 0,-4 2 0,0 4 2,-5 0-1,-6 2-1,-3 1 0,0 1 7,-6-3-6,-9-2-1,-4-3 8,3-6-6,-1-4 4,-1-1-6,0-4 0,2-4 0,-1 0-16,4-6-27,4-12-83,6-4-74,3-4-3</inkml:trace>
  <inkml:trace contextRef="#ctx0" brushRef="#br0" timeOffset="29512.6701">9730 16001 320,'0'0'129,"0"0"-39,0 0 15,0 0-89,0 0-16,0 0-7,11 30 7,15-8 19,7 1-12,9-2-7,1-3 6,6 0-5,-4-1-1,-3 1 7,-5 0-6,-6 0-1,-2 0 0,-5-2 3,-2 0-4,-3-1 1,-8-2 0,-5 0 4,-4 1-3,-2 3-1,-2 1 10,-16 5-6,-7 2 4,-5 5-8,-5 5 0,-3 4 0,4 0-11,-1 2-66,4-7-49,4-7-136</inkml:trace>
  <inkml:trace contextRef="#ctx0" brushRef="#br0" timeOffset="30991.2979">8894 17234 174,'0'0'135,"0"0"-65,0 0 23,0 0-11,0 0-40,0 0-32,-20 25 1,17 0 13,1 6-8,2 0 8,0 2-16,0-1-8,9-4 6,1-3-6,1-4 0,4-8 0,-2-2 1,1-4-3,2-4 2,-1-3 0,6 0 3,-2-10-3,4-13-9,-2-4-35,-8-1-10,-4-3 18,-8 3 23,-1 2 13,0 2 4,-10 6-1,-3 5 22,-8 2 12,1 5-11,-2 5-5,3 1-20,4 0 1,4 0-4,4 0 1,7 0-5,0 1-1,0 5-3,3 0 1,12 0-1,5-3 10,6-3 2,1 0 2,4 0-2,-1 0 0,-3-7 0,-2-4-4,-4-1 0,-4-1 0,-3-3 1,-5 0 2,-6-4 0,-3-2 5,0-4-5,0 0 9,-10 2-7,-5 3 6,1 3 14,0 3 0,0 8 13,1-3-7,5 6-4,2 3-2,3-1-9,3-1-12,0 3-2,0 0-5,6 0 0,20 0 1,8 0 4,11 0 2,-2 14-2,-3 10 0,-10 6-4,-6 7 4,-9 5 0,-9 2-5,-5 1 8,-1-3-3,0-4 0,0-5 3,0-7-4,9-4 1,2-2-10,8-5-14,0-3-14,6-3 25,6-6 6,7-3-83,3 0-65,2-3-133</inkml:trace>
  <inkml:trace contextRef="#ctx0" brushRef="#br0" timeOffset="31722.5364">8026 17914 277,'0'0'203,"0"0"-143,0 0-60,0 0 4,0 0 4,12 99 63,-6-42-17,0 5-10,4 0-13,-2-4-4,0-5-23,3-3-1,-3-7 0,1-4-1,0-1-1,0-5-1,0-3-21,-2-1-31,2-5-79,-2-6-50,-2-11-76</inkml:trace>
  <inkml:trace contextRef="#ctx0" brushRef="#br0" timeOffset="32269.3819">8314 17918 409,'0'0'77,"0"0"18,0 0-34,0 0-50,0 0-4,0 0-7,0 93 17,11-40 3,0 2-10,0-5 22,5-1-19,2-10-5,3-3-8,3-9 0,2-6-2,-1-4 1,2-10 1,-2-2 0,5-5 4,0 0-4,1-12 3,0-11-3,2-1 7,-3-6-7,-5 0 1,-1-3 5,-7 1-5,-5-6 1,-2 2 2,-7-2-2,0-1-2,-3 2-2,0 2-8,0 5-9,-3 5-72,-6 4-67,-3 7-118</inkml:trace>
  <inkml:trace contextRef="#ctx0" brushRef="#br0" timeOffset="32581.8695">8609 17998 422,'0'0'117,"0"0"-60,0 0-50,0 0-7,0 0 0,3 81 15,8-37-3,0 2 24,-3 3 2,0-4-26,-4-2 4,-1-2-16,-1-2 2,-1 0-4,-1-3-33,0 0-38,0-1-37,0-3-81,2-5 135,1-9-56</inkml:trace>
  <inkml:trace contextRef="#ctx0" brushRef="#br0" timeOffset="34420.4138">9102 18356 205,'0'0'115,"0"0"0,0 0-39,0 0 13,0 0-61,0 0-6,-42 14-10,35-1-8,4 4-3,3 5-1,0 3 0,0 3 6,7-2-4,5-2 4,3 0-5,0-7 1,3-6-2,-2-1 0,1-6 0,-1-4 2,-4 0-2,0 0 6,1-6-5,-4-12 0,-4-3 0,1-3-1,-6-1-2,0 3 1,-3-3 1,-9 2 3,1 5-1,-2 3 0,1 4 5,3 2-6,0 8 9,5-2-1,1 3-5,3 0-4,0 0-6,0 0-9,3 4 13,10 2-8,2-3 8,6-1 2,3-2 0,1 0 0,1 0 0,0 0-5,-2 0 2,-3-2-15,0-4 4,-5 3 12,-7 2-1,-4 1 1,-4 0 4,-1 0-2,0 0 36,0 0 0,0 0-16,0 0-16,0 0 4,0 10-8,0 5 0,0 3 0,0-1 2,0 0-2,0-2-1,0-4 0,8-1-1,2-4-1,1-2-5,1-1 4,1-1-3,4-2-9,0 0-10,-3 0 7,4-2-23,-5-8 7,-1-4 13,0 0 6,-6 3 7,-4 1 9,-2 2 4,0 1 50,0 1 33,0 2-35,-3 4-27,0 0-3,3 0-7,0 0-15,0 0-8,0 3-2,0 9 10,0 1-3,10 1 3,-1 0-3,1-2-1,2 1-19,-1-2 4,-1-1 4,2-2-19,-3-2 6,2-3 8,0-2 4,-2-1 3,2 0-5,2-1 18,-1-10-1,1-2 2,-2-4 4,0 2-4,-4 2 11,-3-4 17,-2 1 5,-1-1 1,-1-3-7,0-2-9,0-4-9,0 2-2,0 3-6,0 7 11,0 7 11,0 4 12,0 2-9,0 1-23,0 0-4,0-2-2,0 2-1,0 0 2,0 0 0,0 0 1,0 0 2,0-3-1,0 1 6,0-5-7,0 4 0,0-6 1,0 1-1,0-2 0,0-2-1,0-2 2,0-4-1,0 1 0,0 3 0,0 0 3,0 5-3,0 6 2,0 1 6,0 2-2,0 0-6,0 7-10,5 15-2,7 8 9,3 6 6,-2 2-3,-1-3 0,-3-2 1,3-5-2,-2-4 0,-2-3 1,1-4-5,0-2-6,1 0-12,-1-1-15,0-4-28,0 1-69,0-7-22,5-4-48</inkml:trace>
  <inkml:trace contextRef="#ctx0" brushRef="#br0" timeOffset="34868.9144">9690 18313 144,'0'0'207,"0"0"-154,0 0-14,0 0 9,0 0-28,0 0-13,-2 0 16,4 0-4,11 0 2,8 0 40,6 0-41,4 0-15,8-3 5,6-2-6,4-1 2,0-1-6,-4-1-1,-3 2-26,-1-2-47,-9 2-81,-11-1-119</inkml:trace>
  <inkml:trace contextRef="#ctx0" brushRef="#br0" timeOffset="35946.979">9526 18342 35,'0'0'101,"0"0"0,0 0 2,0 0-27,0 0-57,0 0 4,-12 0 6,12 0-21,0 0-3,0 0 4,0 0-3,0 0 6,0 0-12,0 0-2,0 0 1,13 0 2,5 0 5,4 0 14,-2 0-15,4 0 1,1 0-5,5 0-1,1 0 0,2-1-25,1-3-105,-4-1-90</inkml:trace>
  <inkml:trace contextRef="#ctx0" brushRef="#br0" timeOffset="36801.713">10157 17795 60,'0'0'134,"0"0"-87,0 0-40,0 0-7,0 0 41,0 0 16,23 39-22,-3-21-2,4 3 22,6-1-28,1-1-14,6 1-13,1-2 6,0-1-5,-2-1-1,-3 0-1,-2-2-3,-5 4 4,-7-6-6,-4 2 6,-6-1-4,-4-2 4,-5-1 4,0 4-3,-6 1 6,-11 6 4,-7 4 19,-3 6 3,-4-3 0,1 4-29,-1-1 14,1 2-16,3-1-2,-1 1-7,0 2-72,2-5-62,8-6-110</inkml:trace>
  <inkml:trace contextRef="#ctx0" brushRef="#br0" timeOffset="37864.1602">11047 18172 116,'0'0'79,"0"0"1,0 0 32,0 0-33,0 0-24,0 0-2,-13 4-10,13-4-22,0 1-21,0 4-9,13 0 9,10 5 1,11-7 5,8-2 4,4-1-8,6 0 0,2 0 4,-2-1-6,-7-5 0,-3 1-1,-9 2-16,-5 3-3,-4-4-29,-5 2-12,-7 1 12,-3-2 11,-3-2 25,-6-1 0,0-1 13,0-3 11,-3 0 3,-10-2-5,-1 1 1,-1-2-1,2 1 12,1 1 4,5 5-1,-1 0-3,8 5-11,-2 1 14,2 0-1,0 0-23,0 0-14,5 12-2,14 7 16,1 3 3,1 0-2,-2 1-1,-4-1 0,-6-1 0,0 0 4,-8 0-4,-1 0 0,0-3 9,-10 2-6,-8-2-3,-6 0-11,-1 0-40,0-1-34,2-5-59,-2-3-78</inkml:trace>
  <inkml:trace contextRef="#ctx0" brushRef="#br0" timeOffset="38911.1318">12071 18252 353,'0'0'48,"0"0"-25,0 0 21,0 0-23,0 0-10,0 0 18,12 8-4,0-8-3,1 0 6,5 0-1,2-4-9,3-9-11,3 0-7,-3-2-8,-4 0-53,-5-2-2,-5 5 6,-6 3 25,-3 1 19,0 5 10,0 3 3,0 0 57,0 0-48,0 18-5,0 7-4,0 2 0,0 1 0,2-5-2,7 1 4,-2-4-5,1-4 6,-4-3-3,1-3 2,-1-3-2,0-4 0,1-3-9,1 0-4,6 0 7,1-13-21,-1-1-39,2-1 13,-5 2 37,1 1 16,-2-1 26,2 2 24,1-2-18,-1 3-24,5 1-6,-3 1-2,4 7 0,-2 1-2,0 0 0,-1 0 2,-2 10 11,-3 4 0,-2-1 11,-2-2-12,-2-2-4,-1 0 2,-1-3-5,0-1 3,0-4 5,0-1-5,0 0 10,0 0 24,0-8-17,0-11-23,5-4-3,5 1 3,2-4-3,6 3 3,2 5 0,0 4 0,0 4-2,-4 7 1,-1 3-2,-3 0 3,-3 8 11,1 7-8,-2-1 3,-2 1-1,0-2-4,3 1 0,-5-2-2,1 1 2,-1-5 3,1-2-4,-2-2-17,1-4-93,2 0-118</inkml:trace>
  <inkml:trace contextRef="#ctx0" brushRef="#br0" timeOffset="39145.4909">12299 18037 141,'0'0'536,"0"0"-519,0 0-17,0 0-29,0 0-69,0 0-79,-18-6-99</inkml:trace>
  <inkml:trace contextRef="#ctx0" brushRef="#br0" timeOffset="41068.6845">13424 17866 93,'0'0'20,"0"0"11,0 0 13,0 0-6,0 0-9,0 0 5,-83 21-14,80 0 18,1 6 9,2 6 2,0 6-11,0 6-14,0 4-13,8-2 5,5 2-12,0-7 1,4-6-2,2-8 0,5-5 5,4-8-8,1-4 3,-1-10-3,0-1 11,-1 0 6,-3-12 13,0-9 0,0-3 2,-5-5-13,-2-4-10,-4-4 7,-6-1-8,-5-1 4,-2 0 3,-2 4-1,-17-1 0,-8 3-11,-4 3-3,0 1 0,-2 5-7,5 9-24,5 6-13,-1 9-60,2 0 9,3 13-86,2 12-77</inkml:trace>
  <inkml:trace contextRef="#ctx0" brushRef="#br0" timeOffset="41334.2954">13433 18135 249,'0'0'53,"0"0"41,0 0-5,0 0-60,90 19-7,-64 6 12,0 4-10,0 6 14,-3 0-13,1 1-17,1-3 2,-1-3-10,1-1 0,-2-3 0,-1-5-55,0-5-73,-3-9-85</inkml:trace>
  <inkml:trace contextRef="#ctx0" brushRef="#br0" timeOffset="41865.5185">14140 18057 271,'0'0'153,"0"0"-84,0 0-26,0 0 25,0 0-30,-95-44-18,71 44-19,3 1 13,-3 17 11,5 13-11,-1 5-11,2 10 1,5 6 9,3 0-11,10-8 0,0-3 3,7-8-5,17-6-4,4-10 3,4-7 0,-3-4-1,0-6-4,-4 0-17,2-5-12,-2-16-97,-1-6-201</inkml:trace>
  <inkml:trace contextRef="#ctx0" brushRef="#br0" timeOffset="42381.1193">14722 17975 203,'0'0'104,"0"0"44,0 0-20,0 0-74,0 0-42,0 0-11,5 82 42,-1-42-15,5-2-8,-2-1-15,1-2-5,1-8 7,3-1-7,-5-4-3,2-2-11,-2-5-36,-2-1-27,1-8-45,-3-2-96</inkml:trace>
  <inkml:trace contextRef="#ctx0" brushRef="#br0" timeOffset="42642.1233">14834 17900 305,'0'0'142,"0"0"-69,0 0-54,0 0-19,0 0 5,0 0-5,88-54 0,-66 49 3,-2 4-3,-2 1 0,-2 0-1,-4 3-9,-2 10-43,-4 6-53,-6 0-71</inkml:trace>
  <inkml:trace contextRef="#ctx0" brushRef="#br0" timeOffset="42860.8615">14759 18177 118,'0'0'88,"0"0"-80,0 0 27,0 0 34,0 0-5,0 0 27,53 23-55,-31-23 48,2 0-40,0 0-22,0 0-14,-2 0-8,-4 0 0,-2 4-59,-4 5-63,-4 2-101</inkml:trace>
  <inkml:trace contextRef="#ctx0" brushRef="#br0" timeOffset="43063.9793">14832 18397 67,'0'0'9,"0"0"35,0 0 30,0 0 28,0 0-42,84-3-3,-57-3-24,-2 3-20,-1 1-11,-6 2-2,1 0-45,-5 0-113</inkml:trace>
  <inkml:trace contextRef="#ctx0" brushRef="#br0" timeOffset="44402.5561">15217 18140 34,'0'0'30,"0"0"16,0 0 3,0 0 8,0 0 12,0 0-14,79-43-19,-64 42 2,3 1-17,-3 0-15,0 6 11,0 7-8,0 4 3,-3 2 1,-3 2-10,-3 4 4,-6-3-1,0 1-2,0-2 0,-11-3-1,-1-1-1,1-5 3,2-2-4,3-2 3,1-5-4,3-2 1,2-1-4,0 0 3,0 0-9,0-9 3,13-6 6,1-6 2,1-3-2,3 0 0,-1-7 4,2 5-4,-2-2 1,-3 4 10,-3 6 2,-6 5-7,-1 5 3,-4 4 14,0 2 33,0 1-20,0 1-10,0 0-4,0 0-13,0 0-7,0 12 0,-4 11-2,-1 5 5,3 1-5,2-7 0,0 1 0,0-5 0,5-1-2,8-6 0,1 0-1,3-5 0,5-3 4,3-3-1,5 0 0,3 0-6,-4-12-13,0-2-29,-2 2-35,-5-3 0,-6 5-35,-1-2-58</inkml:trace>
  <inkml:trace contextRef="#ctx0" brushRef="#br0" timeOffset="44918.1566">15850 17909 288,'0'0'119,"0"0"-13,0 0 32,0 0-63,0 0-26,0 0-43,-3-22-6,0 43-9,3 10 9,-1 11 12,1 5-4,0-1-2,0 3 6,0-4-12,0 0 2,0-2-2,0-4 1,0-3 0,0-2-1,0-1 0,0-2-2,-6-2-16,0-1 5,1-6-13,0-2-20,2-8-21,3-3-66,0-9-100</inkml:trace>
  <inkml:trace contextRef="#ctx0" brushRef="#br0" timeOffset="46132.3506">15854 18177 125,'0'0'97,"0"0"-68,0 0-18,0 0 12,0 0 10,0 0-6,42-42-12,-30 36 9,-1-1-4,-1 0-1,5 0-15,0-2-4,0 4 3,-2 1 4,0 2-4,0 2-3,-3 0 0,3 6 0,-2 9 1,0 5 1,-4 2 8,-3 3-7,-4-1 0,0 0 3,0-2-6,-15-2 9,-3-1-7,-1-2 0,0-2 7,1-1-9,1-8-26,7-2-21,1-4-15,0 0 30,5 0 19,-1-10 13,5-4 4,0 5 17,0 0-7,0 3-9,0 1 2,3 1-1,7 2-2,5 1-4,5-2 8,1 2 8,3-1 11,1 1-16,0-1 0,0 0 18,0-1-7,0-1-19,3-5 7,1-2-9,0-1-1,0-1 3,-4-7-1,-5 1 9,-4-4-8,-6-4 12,-3-3 40,-3 0-36,-4 0-12,0-2 14,0 0 10,-9 1-2,-3-2-19,1 2 2,-2 6-9,2 5 9,4 10-9,1 4 7,3 4-9,3 2-1,0 6-13,0 22 11,0 11 2,3 7 0,7 8 0,3 4-1,1-1 2,1-1 1,2-9-2,-1-4 0,3-10-1,0-4 1,0-8-40,0-3-38,-1-8-62,1-7-41,0-3-70</inkml:trace>
  <inkml:trace contextRef="#ctx0" brushRef="#br0" timeOffset="47132.3006">16708 18172 163,'0'0'80,"0"0"-19,0 0 25,0 0 16,0 0-68,0 0 0,-26-27-19,16 27-9,1 0-4,0 0 1,-3 2-3,0 15 0,0 5-3,0 4 2,3 1 1,2-6 0,4 0 0,3-4 3,0-2-7,0-4 2,7-3-10,5-5 11,3-3-5,-1 0 6,0 0-1,2-4-6,0-13 6,-6 2-6,1-3 7,-2-3 0,-3 0 1,0 0 6,-2 6 15,1 4-9,-2 5-1,-2 2 11,-1 4 33,0 0-10,0 0-28,0 0-18,0 0-4,0 4-2,0 7 5,6 2-4,0 2 5,2 0 1,2 1-1,0-2 0,-1-3 0,1-2 4,-2-1-6,1-4 2,0 0-3,0-2 1,0-2-1,2 0 1,-2 0 2,1-6 0,-1-6 5,-2-6-2,1-2 2,-2-2 7,-2 0-4,-2 3-5,-1 6 15,-1 1-4,0 7 16,0 4-16,0 1 7,0 0-17,0 0-4,0 7-12,0 11 11,0 2 2,0-1 1,0-1-2,9-1-3,3-4 0,0-1 2,0-2-19,0-4-3,-3-2-13,0-1 16,0 0-26,0-3-32,0 0-6,2 0-73,-1 0-80</inkml:trace>
  <inkml:trace contextRef="#ctx0" brushRef="#br0" timeOffset="47736.546">16759 18034 421,'0'0'171,"0"0"-60,0 0-92,0 0-10,0 0-9,0 0-13,25-35-89,-13 35-25,0 0-25,-2 0-19</inkml:trace>
  <inkml:trace contextRef="#ctx0" brushRef="#br0" timeOffset="48877.2643">17160 18141 74,'0'0'56,"0"0"17,0 0 11,0 0-18,0 0-37,0 0-21,1-22 2,6 18-3,1 4 12,-2 0 2,5 0-20,0 0 4,0 4-3,0 10 1,-3 4 6,-2 0-6,-1 2 6,-2-2 1,-2-1-10,1-2 5,-2-2-3,0-1-2,0-2 9,0-3-8,0-4 4,0 1-2,-2 1-2,-1 0 4,2-3 1,1 0 13,-2-2-3,2 0-5,0 0-1,0 0 1,0 0-8,0 0 7,0 0-5,0 0 4,0 0 17,0 0-6,0 0-9,0-6-11,0 0-4,0-2 2,0 0-14,6-5 3,2-2 7,4-3-9,-2-3 11,2-4 2,2 4-10,-4 3 6,-1 7-3,-5 6 9,-1 4-1,0 1 1,2 0-8,2 0-2,4 9 9,2 6 1,5 1 1,-1 1-1,0 0 4,0-2-3,1 0-1,-3 0 0,1-3 0,-1 1-4,1-5-19,-2-2-140,-2-3-84</inkml:trace>
  <inkml:trace contextRef="#ctx0" brushRef="#br0" timeOffset="49309.6372">17548 18166 180,'0'0'141,"0"0"-49,0 0-82,0 0-10,0 0 0,0 0 16,31 16 20,-11-11-9,3 2 0,3-4-15,1-3 0,1 0 1,-1 0-12,1 0 1,-2-5-2,-1-5-9,-6-3-5,-4 2 2,-6 0 4,-8-3 8,-1 4 2,0-2 5,-13 0 21,-5 7-6,-6 1 0,-1 4 2,0 0-12,0 7 14,5 11-9,4 0-16,7 5 7,6 3-8,3-1-3,0-2 3,4-1-5,14-2 5,5-4-5,2-5-27,3-2-39,2-6-65,-5-3-39,-1 0-93</inkml:trace>
  <inkml:trace contextRef="#ctx0" brushRef="#br0" timeOffset="49934.6055">18043 18168 80,'0'0'36,"0"0"-8,0 0 77,0 0-31,0 0 4,0 0-1,-13-74-11,4 70-6,0 2-36,-4 2-15,-1 0-9,-2 3-3,1 11 1,4 7 2,1 0 0,4-2-2,6 1-1,0-3 0,0-2-1,4-5-1,9-4 4,1-1-4,2-2 5,-1-3 0,2 0 1,-2 0 0,1-3 2,-2-8-2,-4-2 2,0-2-1,-2-2 20,-4-2 8,1-2-10,-5-3 15,0-4-14,0 1-7,0-2-1,0 0-13,0 0 0,0 2 0,0-4 1,-3 5 0,-2-1-1,1 4 0,1 5 1,0 3 1,1 7-1,2 4-1,0 1 3,0 3-6,0 0 3,0 0-10,0 24 3,0 12 5,0 14 2,6 5 1,0-1 3,1 5 10,0-6-8,0-10-2,4-5 1,2-6-5,1-8 0,-1-5-3,3-3-46,0-9-78,-2-7-134</inkml:trace>
  <inkml:trace contextRef="#ctx0" brushRef="#br0" timeOffset="51397.6242">11686 16187 99,'0'0'139,"0"0"-139,0 0 0,0 0-8,0 0 8,0 0 56,36 12 14,-17-10-25,5-2 9,7 0-9,4 0-13,8-8-16,5-8-16,2-1-10,-3 3-130,-10 6-117</inkml:trace>
  <inkml:trace contextRef="#ctx0" brushRef="#br0" timeOffset="51694.4824">11819 16368 116,'0'0'117,"0"0"-65,0 0 48,0 0-46,0 0-39,0 0 32,56 14-22,-20-14 1,3 0-22,-3 0 2,-5-7-3,-10 3-3,-3 1-66,-5 2-83,-7-1-100</inkml:trace>
  <inkml:trace contextRef="#ctx0" brushRef="#br0" timeOffset="53641.6583">13727 15782 72,'0'0'82,"0"0"-17,0 0 41,0 0 10,0 0-33,0 0-11,0-9-31,0 11-29,1 25-2,4 14-7,-2 16 43,-2 6-16,2 1-13,-1-3 6,1-4-21,0-6-1,3-4 2,-2-3-3,1-5 0,-2-5-37,-2-4-64,-1-4-125,0-10-152</inkml:trace>
  <inkml:trace contextRef="#ctx0" brushRef="#br0" timeOffset="54110.3993">13767 16146 198,'0'0'77,"0"0"-52,0 0 0,91-13-17,-59 13 5,2 0-1,2 0 8,2 0 5,0 0-15,-4 0-6,0-4-4,1-7 0,-4-4 0,-1-3-4,-6-3 4,-9-5 2,-5-3-1,-6-3 17,-4-6 41,0-1 0,0-3-14,0-1-15,-4 4 2,-2 6 18,3 7-22,2 11 4,-1 9 4,1 6-1,1 0-9,0 32-26,0 22-5,0 15 5,0 11 2,0 0 5,3-5-7,1-5 0,0-4 4,4-6-4,3-1 0,3-5 0,1-6-2,-1-6-28,-1-12-35,2-8-69,-1-14-165</inkml:trace>
  <inkml:trace contextRef="#ctx0" brushRef="#br0" timeOffset="54625.9968">15225 15865 242,'0'0'136,"0"0"-82,0 0-27,0 0 15,-34 77-2,10-36-2,-2 2-4,-1-1-15,-1 2-14,0-2 1,-1 0-6,0-4-1,2-5-10,0-3-52,6-6-46,3-6-61,4-6-71</inkml:trace>
  <inkml:trace contextRef="#ctx0" brushRef="#br0" timeOffset="54922.8543">14909 15927 443,'0'0'92,"0"0"26,0 0-118,0 0 10,0 0-3,44 86 29,-18-46-4,4 1-24,3-3 1,-2-1 1,3-1-10,-1-3 3,-1-2-3,-3-5-1,-3-3-30,-6-2-71,-4-4-85,-6-6-72</inkml:trace>
  <inkml:trace contextRef="#ctx0" brushRef="#br0" timeOffset="55448.4757">15172 15751 289,'0'0'54,"0"0"5,-105-6-7,67 6-31,2 6-5,2 9 32,3 8-7,2 8-6,3 11-26,0 14 23,6 9-17,5 7-8,8 3 5,7-4-2,0-3-1,5-7-9,12-8 0,9-4-7,7-10 7,9-9-5,6-12 4,8-18 1,4 0 0,4-23 0,-3-10 7,-7-3-10,-11-2 3,-11 2-7,-10-3 7,-6-3 28,-4-7-13,-4-5 10,-5-3-14,-3 0 0,-5 0-10,-17 4 0,-8 5 5,-6 9-6,-4 11-2,1 10-11,1 10-37,8 8-23,7 0-110,5 0-192</inkml:trace>
  <inkml:trace contextRef="#ctx0" brushRef="#br0" timeOffset="56026.5703">15898 15684 304,'0'0'154,"0"0"-77,0 0-58,0 0-19,0 0 0,0 0 18,73 4 27,-30-4 7,2 0-28,0 0-2,-8-2-21,-4 0-1,-6 1 0,-5 1-16,-6 0-102,-2 0-136</inkml:trace>
  <inkml:trace contextRef="#ctx0" brushRef="#br0" timeOffset="56276.5589">16081 15725 223,'0'0'122,"0"0"-121,0 0 54,-12 82 50,9-42-25,2 6-25,-1 3-21,2-3-2,0-2-24,0-1-6,0-3 0,0 1-2,3-1 0,-3-3-3,0-8-3,0-4-83,-8-9-66,-3-5-110</inkml:trace>
  <inkml:trace contextRef="#ctx0" brushRef="#br0" timeOffset="56495.2963">15821 16318 178,'0'0'211,"0"0"-153,0 0-50,0 0-8,0 0 6,0 0 19,99-7 17,-54 7 13,1 0-10,1-2-13,-5 1-20,-1-1-9,-5-1-3,-3 2-15,-4-3-86,-2 4-6,-4-1-87,-7-1-11</inkml:trace>
  <inkml:trace contextRef="#ctx0" brushRef="#br0" timeOffset="58348.4536">13361 15465 118,'0'0'20,"0"0"-14,0 0 24,-46 96 15,36-51 34,-2 12-5,-2 16 0,-1 16-25,-4 9 2,-3 2 27,1-2-40,3-9-14,7-9 0,10-10-22,1-6 8,7-4-10,20-6-5,6-6 4,12-9-15,18-8-61,14-10-34,14-8 21,11-7-69</inkml:trace>
  <inkml:trace contextRef="#ctx0" brushRef="#br0" timeOffset="59017.1933">16705 15187 320,'0'0'114,"0"0"4,0 0-28,0 0-62,0 0-28,0 0 1,-12 76 12,30-15 18,1 4 4,10 5-9,5 0-17,3 5 4,3 5-8,-2 4 0,-7-3 3,-6-3-7,-13-6 4,-10-3-5,-2-1 0,-21-3-1,-19-5-8,-13-5-5,-9-2-12,-7-6-27,4-5-36,3-10-85,7-14-119</inkml:trace>
  <inkml:trace contextRef="#ctx0" brushRef="#br0" timeOffset="59829.6526">17698 15399 191,'0'0'213,"0"0"-97,0 0-41,0 0-39,0 0-36,0 0 4,-17 114 2,17-45 19,0 8-10,0 6 20,0 0-24,6-5-5,5-8 0,4-8-6,8-8 0,0-7 0,0-9 0,4-8-1,0-11-6,3-8-1,6-11 4,6 0 8,6-21-4,8-14 4,2-10-2,-2-8-4,-3-7 2,-7-3-8,-9-3-3,-10-2 11,-9 0 0,-12 1 3,-6 3 1,0 2-2,0 7-2,0 6-3,0 6-12,3 14-103,4 14-80,1 12-32</inkml:trace>
  <inkml:trace contextRef="#ctx0" brushRef="#br0" timeOffset="60996.8665">18504 16059 349,'0'0'79,"0"0"-55,0 0-14,0 0 11,0 0 4,0 0-9,28 48 5,-12-38 6,3-5-9,3 0 7,2-5-15,3 0 20,3 0-12,-2-10-14,-3-6 6,-4-3-9,-4-4 3,-8-2 4,-2-4 0,-7-3 1,0 3-5,0-2 4,0 6 1,0 1-5,-5 4 2,0 4 2,2 5-6,1 5 3,1 2 1,1 4 11,0 0-10,0 7-7,0 22-10,0 13 10,0 12 0,3 11 9,1 6-7,2 5 1,-3 3 11,2-1-14,-2 0 2,1-1 1,-2 1-2,-1-4-2,1-7 1,-1-8 0,1-8 1,1-7 2,1-9-3,0-10 0,-1-10 0,-1-9-3,1-6 3,-2 0 0,2-13 1,0-15-1,-1-4-20,-2-6-18,0-4-3,-3-2 8,-11-2-24,-3-3 11,-2 1 24,0 3 14,2 6 8,4 4 8,6 9 20,5 7 31,2 2-28,6 4-29,21-2 7,11 0-9,7 1 0,8-2 3,4 1-3,1-2-7,-2 0-93,-4-1-110,-11 0-157</inkml:trace>
  <inkml:trace contextRef="#ctx0" brushRef="#br0" timeOffset="63706.2615">19567 15153 261,'0'0'134,"0"0"-61,0 0-16,0 0 5,0 0-20,0 0-33,0 0-8,-45 55-1,24-11 7,-3 17 6,0 10 2,-3 7-8,0 7-6,2 4 4,3 6-5,2 2 0,2 0 0,6-6 5,8-7 6,4-9-11,4-9 1,21-9-2,7-7 1,4-8-6,7-5-55,5-11-70,1-10-149</inkml:trace>
  <inkml:trace contextRef="#ctx0" brushRef="#br0" timeOffset="64346.8522">20130 15257 44,'0'0'115,"0"0"-73,0 0 5,-79 83 5,56-29 26,0 11-9,1 4-23,2 6 5,7 6-7,-2 4-25,6-3 22,4-3 10,5-8-26,0-8-20,21-5-1,6-3-4,6-10-3,9-6 3,3-7 0,4-10-31,4-10-66,3-10-69,1-2-146</inkml:trace>
  <inkml:trace contextRef="#ctx0" brushRef="#br0" timeOffset="64905.2238">20718 15389 339,'0'0'124,"0"0"-27,0 0-36,0 0-37,0 0-24,0 0 0,-9 116 43,9-64-22,6-1 6,0-3-14,-1-2 5,-1-2-13,1-6 0,-2-4-1,4-5-6,-4-2 2,0-3-43,-3-4-33,0-8-114,0-8-86</inkml:trace>
  <inkml:trace contextRef="#ctx0" brushRef="#br0" timeOffset="65327.0801">20772 15725 155,'0'0'120,"0"0"-65,0 0 22,98-54-25,-68 45-41,1 0 13,-1 3-3,0 1-16,-3 1-3,0-2 0,-2 0-4,-2-2-5,-4-1-2,-3-3 9,-1 0 0,-6-1 3,-1-2 8,-7-3 15,1-2 59,-2 2-24,0 0-31,0 4 11,0 5 9,0 3-7,0 3 1,0 3-18,0 0-21,0 0-5,0 20-16,1 13 12,2 7 2,-3 6 4,0-1 2,0 1-3,0 0-1,0-3 0,0 1-37,0-4-6,0-2 4,15-5 14,5-9-137,4-9-95,2-9-82</inkml:trace>
  <inkml:trace contextRef="#ctx0" brushRef="#br0" timeOffset="65733.3036">21889 15477 351,'0'0'53,"0"0"16,0 0 5,0 0 18,0 0-45,0 0-38,-22 18-8,0 13 4,-7 12-3,-3 2-2,-3 3 11,4 0-11,1-3 1,5-1-4,0-5-7,3-2-39,0-3-64,5-9-71,3-8-97</inkml:trace>
  <inkml:trace contextRef="#ctx0" brushRef="#br0" timeOffset="66061.4132">21567 15513 392,'0'0'88,"0"0"-50,0 0-34,0 0-4,0 0 19,0 0 60,49 81-20,-28-44-16,-1-2-21,2 1 1,-1-1-17,-2 0 2,1-5-4,-4-2-4,0 0 0,-2-6-10,-1 0-39,-1-8-18,0-3-51,-3-7-45,0-4-155</inkml:trace>
  <inkml:trace contextRef="#ctx0" brushRef="#br0" timeOffset="66619.2801">21873 15335 174,'0'0'140,"0"0"-41,-102-19-11,68 19-45,1 0 6,-1 6-7,-2 15-19,2 7-18,-2 8-2,0 8-3,2 4 8,6 5-3,5 4 10,8 7-6,4 1 2,3 2-3,5-5-6,3-9 0,1-7-1,19-7-1,5-6 0,5-6-3,1-7 3,2-6 0,1-9 0,2-5-2,2 0 2,1-11 4,5-12-4,3-6-5,-4-1-14,-5 0 14,-6 0 5,-8-1 0,-8-3 6,-3-2-2,-7-3 10,-4-3-10,-2-3 0,0-4 4,-3 0-8,-6-1 0,-3 3 0,0 2-21,-1 6-32,-4 7-66,-3 8-105</inkml:trace>
  <inkml:trace contextRef="#ctx0" brushRef="#br0" timeOffset="67244.2497">22601 15322 331,'0'0'128,"0"0"-18,0 0-50,0 0 8,0 0-31,0 0-37,-22 51-2,17 7 2,-1 9 15,0-4 7,2-3-11,1-4-6,1-5 1,2-6-6,0-4 0,0-5 0,0-3-27,0-7-28,0-7-110,0-8-80,0-11-20</inkml:trace>
  <inkml:trace contextRef="#ctx0" brushRef="#br0" timeOffset="67697.3478">22576 15692 300,'0'0'169,"0"0"-157,0 0-12,0 0 0,89-54-1,-55 43 1,2 4 0,-1 1 0,-4 1 0,-3 2-1,-2 0 1,-4-1 0,2-2 0,-3-4-1,1-1 2,-1-6 1,-4-2-2,-4-6 0,-7 0 8,-2-2 3,-4-1 42,0 3 5,0 3 8,0 3-21,-3 7 9,2 5-19,-1 4-10,2 3-14,0 0 3,0 4-14,0 23-17,0 16 17,0 8 1,0 1 0,0 0 4,0-4-3,0-2 0,-3 0-2,2-4 2,-1 0-6,2-8-15,0-3-18,0-7 12,8-9-122,5-9-51,4-6-37</inkml:trace>
  <inkml:trace contextRef="#ctx0" brushRef="#br0" timeOffset="68192.7287">23261 15003 230,'0'0'123,"0"0"-94,0 0-16,0 0 32,-2 81 16,5-51-7,13 2-5,8 2 10,4 2-18,1 8-7,3 3-17,-4 2-5,-4 4-1,-4 3 6,-8-2-15,-6 3 1,-6 2 5,0-2-8,-16-1 8,-13-2-7,-6-6 0,-10-3-1,-1-2-23,-9-6-22,-4-3-6,0-2-53,-2-3-52,2-6-174</inkml:trace>
  <inkml:trace contextRef="#ctx0" brushRef="#br0" timeOffset="70485.5425">24115 15152 101,'0'0'78,"0"0"7,0 0 30,0 0 14,0 0-5,0 0-46,-6-38-12,6 38-28,0 0-17,0 0-21,0 3-4,0 27-2,2 17 6,7 16 6,-2 8-4,-1 3-2,-1-7 7,-2-3-4,-2-7-2,1-5 0,-1-2-1,-1-5 3,0-6-3,0-6-11,0-6-10,0-5-35,0-8-26,0-4-57,0-9-61,0-1-51</inkml:trace>
  <inkml:trace contextRef="#ctx0" brushRef="#br0" timeOffset="71384.5619">24636 15244 230,'0'0'89,"0"0"-26,0 0-15,0 0-9,0 0 1,0 0 0,-85-44-10,68 44 2,-3 0-9,-7 19-18,-4 13-2,-5 16 3,1 11-4,2 4 15,10 2 1,9-8-10,10-6-5,4-9-2,7-5 1,16-9-4,8-5 0,8-7 2,4-7 1,5-7 2,-2-2 0,-2 0-2,-5-17-1,-3-4 6,-6-8-6,-5-2 0,-5-5 7,-4-3-7,-5-2 0,-8 1 9,-3-4-9,-3 0 12,-15-1-12,-5 1 2,-2 5-4,3 8-10,4 8-36,2 9-95,5 7-80,0 4-88</inkml:trace>
  <inkml:trace contextRef="#ctx0" brushRef="#br0" timeOffset="71837.6627">25133 15219 141,'0'0'234,"0"0"-107,0 0-57,0 0-62,0 0 1,-3 79 27,-2-34 18,4-2-16,1 1-16,0-5-12,0-1 1,0-2-10,0-3 2,-3-1-3,0-2-9,1-2-38,-2-2-61,3-2-64,-2-7-84</inkml:trace>
  <inkml:trace contextRef="#ctx0" brushRef="#br0" timeOffset="72600.6554">25543 15147 178,'0'0'141,"0"0"5,0 0-39,0 0-49,0 0-28,0 0-28,-1-5 1,1 15-4,16 7 2,11-1 1,9 2 4,7 1-6,3 1 4,-1 3-4,-2-1 0,-7 2 4,-6 2-4,-3-2 0,-5 0-1,1-2 5,-3-2-4,-3 0 0,-4-4 0,-5 2-2,-8-1 2,0 3 0,-20 1 4,-12 2 6,-12 5-3,-8-1-7,-5 3 4,-2 0-2,-1 0-1,5-1-2,9-4-7,8-4-37,14-3-100,14-7-108</inkml:trace>
  <inkml:trace contextRef="#ctx0" brushRef="#br0" timeOffset="74517.8234">26150 14702 136,'0'0'113,"0"0"-32,0 0-11,0 0-9,0 0-21,0 0-25,0-5-3,0 5-5,5 11-7,10 11 38,3 10-4,6 9-9,2 10 3,4 6-16,3 6 1,0 5-13,-3 1 1,-5 7 1,-7 2 2,-2 4 6,-8 2 26,-8-4-26,0-4 4,-11-3-12,-20-2-1,-15-2 6,-8-2-6,-10-10-1,-6-3-9,-2-5 0,-1-5-6,0-3-63,3-7-84,0-3-139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0:24:05.8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28068 5657 50,'0'0'57,"0"0"-13,0 0 37,0 0-30,0 0 9,0 0 5,0 0-54,-2 0 16,2 0-27,0 0 8,2 0-14,11-1 10,7-1-4,3 2 0,7 0 7,4 0-7,6 0 0,7 0-4,8 0-5,9 3 11,8-1-2,7-1 2,0-1 10,3 0-24,-3 0 5,-6 0-10,-9 0 14,-8 0-25,-13 0 28,-12 0 0,-8 0-20,-11 0 13,-7 0-11,-5 1-65,0 1 41,0-2-7,0 0-13,0 0-7</inkml:trace>
  <inkml:trace contextRef="#ctx0" brushRef="#br0" timeOffset="1075.9692">29258 5323 109,'0'0'86,"0"0"-1,0 0 0,0 0 5,0 0-33,0 0 18,-19-26-34,19 26 3,0-1 3,0 1-37,-2 0-20,2 0 7,-1 24-3,-2 12-2,1 12 16,1 6-8,-1 7 0,2 2 13,0 3-13,0-3 0,0-7 2,0-8 15,0-6-17,0-7 0,0-2 3,-3-2 6,-3-3-14,-4 0 5,1-4-35,1-4 17,4-7-79,2-5-43,2-8-55</inkml:trace>
  <inkml:trace contextRef="#ctx0" brushRef="#br0" timeOffset="1947.8303">29299 5248 200,'0'0'164,"0"0"-70,0 0-67,0 0-19,0 0-8,0 0 0,78-50 0,-30 44 8,14 3-4,9-2-1,2 5 1,6-1 8,0 1-15,2-2 3,-2 2 0,0-1 3,-7 1-1,-8 0-2,-9 0 0,-8 0 5,-9 0-10,-10 0 5,-10 0 0,-4 0-7,-10 0 7,-2 0 0,-2 0 0,0 0 9,0 0-9,0 0 0,0 0 4,0 0 30,0 0-14,0 1-4,0-1-16,0 2 1,0 2-3,3 7-17,-2 7 10,2 9 3,-3 9 6,0 9 0,0 8 7,0 4 2,0 7-9,-1 2 0,-7 6 27,-1 0 18,-1-6-41,1-7 17,1-9-21,2-5 26,-1-4-29,4-7 3,-2-1 0,-1-4-3,-1-5 13,-1-2-10,-3-5 0,0-3 13,-4-2-13,-1-3 0,-8-2 2,-7 2 13,-7-1-15,-5-2 0,-2-2-1,-1-1 30,0-1-39,-3-2 10,2 0 0,-3 0-18,-5 0 18,0 0-30,-3-2-2,-1-1-47,1 1 33,-1-3-94,3 0-19,6 1 22</inkml:trace>
  <inkml:trace contextRef="#ctx0" brushRef="#br0" timeOffset="2572.7972">29625 5412 212,'0'0'107,"0"0"-67,0 0-39,0 0 10,0 0-5,-6 100 43,4-53-39,2 1 3,0-1 16,0-6-22,0-5-6,0-6 4,0-8 3,0-2-8,0-5 0,0-3-16,3-3 8,-3-3-31,4-3-46,0-3-21,1 0-71,-1-1 109</inkml:trace>
  <inkml:trace contextRef="#ctx0" brushRef="#br0" timeOffset="3104.0186">29644 5508 25,'0'0'60,"0"0"0,0-77-2,5 53-18,2 5 51,4 3-65,-2 4 8,0 6 30,-2 5-53,1 1 15,5 1-14,1 20-11,2 8 60,-3 4-49,-5 3-1,-4 0 11,-2-4-14,-2-4-3,0-2-5,0-3 2,0-5 7,0-3-9,0-6 0,0-3-2,0-3 8,0-3-7,0 0 1,1 0-18,7-12 18,2-15 0,8-8 0,3-1-1,3 0 0,1 4 1,1 4 0,-1 5-3,-5 7-5,-4 5 8,-6 8 0,2 3-3,-3 6-10,2 17 13,-1 10 20,-6 6-17,-2 3 47,-2 5-35,0-2 5,0 0-6,0 0-8,-2-3-7,-4 2 1,-1-5 0,3-2-4,-1-3 4,4-9-44,1-5-26,0-8-124,0-10-68</inkml:trace>
  <inkml:trace contextRef="#ctx0" brushRef="#br0" timeOffset="8376.7357">29691 4551 34,'0'0'73,"0"0"-16,0 0 34,0 0-4,0 0-27,0 0-22,0 0 2,-21-23 25,16 23-28,-2 0-34,1 0 14,0 0-11,-3 1-6,0 14 0,-2 6-9,1 2 6,1 3 3,5-3 0,2-1-13,2-3 7,0 1 6,6-5-14,9 1 24,-1-6-11,3-2 1,0-3 0,1-5 8,3 0-1,1 0-7,2-9 0,0-7 2,-6-4-16,-1-1 14,-6-3 0,-5-1-5,-6 1 17,0-2-12,0 3 0,0 5 7,-7 5-7,-1 3 4,-1 5 5,0 2-10,3 1 1,2 2-4,1 0 1,-2 2-10,2 11 6,-2 3 7,5 0 0,0-2-15,1-1 7,17-3 8,1 1 0,1-5-10,2-3 7,2-3 3,-3 0 0,1 0-13,0-3 13,-1-9 0,-1-5-1,-4-4 4,-2-3-3,-7-3 0,-3 0 1,-4 0 7,0 1 7,-1 5-15,-12 3 7,0 3 1,0 3 18,3 6-19,2 0-4,4 4 8,1 2-8,3 0-3,0-1 0,0 1-12,0 0 0,0 0-5,7 1 17,8 10-23,6 1 23,3-1 0,-1-1 0,3 2-17,1 0 13,-2 5 4,-1 4 0,-6 4-4,-5 4 9,-6 2-5,-7 4 0,0 0-26,-2 1 26,-10-5 8,3-2-4,5-6 0,4-4-4,0 0 0,4-4-3,16-5-15,5 1-16,9-7-76,4-4-154</inkml:trace>
  <inkml:trace contextRef="#ctx0" brushRef="#br0" timeOffset="9392.3102">29240 3247 119,'0'0'98,"0"0"-29,0 0 8,0 0 29,0 0-37,0 0-8,-1-1 4,-1 1-57,2 0 1,-1 4-9,1 16-23,0 13 21,0 12 2,0 6 0,-2 4 4,-2-3-4,1-1 0,-3-3 0,-2-2 3,1-7 3,1-6-5,1-6-1,4-5 0,-1-4-35,1-1 4,1-3-44,0-5-19,0-3-18,0-6-89</inkml:trace>
  <inkml:trace contextRef="#ctx0" brushRef="#br0" timeOffset="10421.4033">29250 3286 129,'0'0'71,"0"0"-48,0 0-4,0 0 35,0 0-51,0 0 19,50-58 15,-23 50-32,14 0 20,9 3 11,11-3-23,3-2 18,6 0-31,2 3 5,3 0 4,2 2 3,-1 0-12,1-1 0,-2 4 2,-2-2 5,-7 3-3,-8 1-4,-9 0 0,-6 0 5,-5 0-6,-7 1 1,-3 5 0,-6 2-8,-5-2 10,-3-3-2,-5 1 0,-2 1-4,-2-2 3,-1 2-1,1-1 2,2-2 2,-4-1 5,-3 0-7,0-1 32,0 2-17,0-1 32,0 1-46,0-2 12,0 1-8,0-1-4,0 0-1,0 2 0,0 0 17,0 1-18,0 1 1,0 0 0,0 3 9,0 0-7,0 0 6,0 9-7,0 0 9,0 7-10,0 4 0,0 6 2,0 7-4,0 4 4,0 3-2,0 3 4,0 2 3,-10 5-7,1 2 0,-2-2 7,1-4 10,4-6-12,-2-7 4,5-5-8,-1-8 7,1-4-8,0-8 0,1-6 2,0-3-4,2-3 7,0-1-5,-2-1 13,1-1 0,1 0-8,-5 0 15,-2 0-15,-6 0 17,-3 0-22,1 0 0,-6 0 0,-2 0 3,-7 0-14,-6 0-3,-9 0-5,-10 0 14,-9 0-13,-12 0-18,-8 0 28,-4 4 1,-5 4 5,2 1 2,5 0-37,6 0 25,2 0-4,7-1-63,6-2 68,13-2-39,12-3 36,13 1 13,10-2-19,10 0 1,5 0 6,2 0-84,0 0-118</inkml:trace>
  <inkml:trace contextRef="#ctx0" brushRef="#br0" timeOffset="29144.7619">29437 3641 41,'0'0'21,"0"0"52,0 0-51,0 0 5,0 0 17,0 0-28,22-49 21,-16 43-11,0 0-12,0-2 27,2 2-38,-1 0 9,2 2-1,-1-2 2,3 1-6,-1-1-7,0 0 1,6 2 11,-1-3-6,5 2-6,2 0 0,-1-1 16,4 1-13,4 1-3,-1 3 2,2-2 3,0 3-5,-1-2 0,4 2-1,-1 0 16,-1 0-15,-3 0 0,1 0 2,-3 6 1,-1 3 3,0 0-6,-1 0 0,-2 2 1,-4 1-4,1-2 3,-5 1 0,-1-1-3,-1 1 5,0-2-2,-1 2 0,-1-3 3,3 2-5,-1-2 2,-1-2 0,1 1-10,-3-3-13,0 0 7,2-1 8,-1 1-32,-4-1 40,-2-2-97,-2 2-4,-2-1 12</inkml:trace>
  <inkml:trace contextRef="#ctx0" brushRef="#br0" timeOffset="30580.5787">30149 3292 25,'0'0'73,"0"0"5,0 0-13,0 0 6,0 0-39,0 0 7,0-6 17,0 6-34,0 0 22,0 0-7,0 0-20,0 0 32,0 0-41,0 0-3,0 0-5,0 0 2,0 0-4,-2 0-8,-5 3 10,-5 12 3,-3 9-2,-6 8-1,-3 7 0,-2 3 3,-2-1-5,1-2 2,1-4 0,3-4-5,3-4 5,5-1-4,2-8 1,2-1-31,5-5 18,1-5-32,2 2-23,3-4-4,0-2-28,0-3-79</inkml:trace>
  <inkml:trace contextRef="#ctx0" brushRef="#br0" timeOffset="46843.7571">27623 3143 114,'0'0'29,"0"0"2,0 0 26,0 0-26,0 0 35,0 0-19,0 0-2,0 0 18,-18-7-47,18 7 26,0 0-34,0 0 2,0 0-9,0 0-1,0 0-11,0 0 10,12 0-39,6 0 32,7 0 8,4 3 0,3 5 9,4-1-9,4 2 0,4 3-4,3 0 14,3-2-20,0 3 8,1-3 2,1 1 0,0-2 2,-3 0 6,-7 0-8,-4-3 8,-10 0-11,-1-4 3,-7 0-27,-4-2 19,-4 0-1,-3 0 3,-3 0 4,-3 0-11,-3 0 13,0 0 0,0 0 5,0 0 10,1 0-14,-1-3 3,2-3-8,-2 0 12,0 0-16,0-1 3,0-1-11,-3-1-2,-5-1 15,0 2-9,-2-2 11,0 2-53,0 2 47,-1 0 5,0 1 4,1-1 9,1 2-1,3 3 3,2-1 2,2 2-12,2 0-6,0 0-6,0 0-27,6 6 36,5 6 0,2 3 1,1 0 6,-4 0 2,2 2-5,-5-2 3,-1-1 5,-2 3 8,-4-2-20,0 4 1,0-1 9,-11 0 2,-8 0-12,-6 0 0,-4 0-8,-3 1-1,1-2-44,1-2-27,3-1 10,1-4-70</inkml:trace>
  <inkml:trace contextRef="#ctx0" brushRef="#br0" timeOffset="49464.2477">22276 2746 38,'0'0'4,"0"0"26,0 0 21,0 0-36,-5 99 72,4-72-43,1 2 6,0-2 15,0-1-64,0-2 33,0-2-31,0-4 16,-2-2-20,2-1 1,0-5 0,0-1 2,0-3 2,-1-2-4,-1-1 0,2-3 0,0 0-12,0 0 12,0 0-12,0 0 0,0-7-16,0-8-23,0-5 39,0-2-28,0-2 40,0-2-8,0 0 8,0 3 6,0-1 5,0-4-6,0 3 14,0-1-13,0 2 16,0 1 3,3 4-9,3 1 35,3 4-50,-1 4 21,-1 2-19,1 7 13,2 1-9,2 0-7,4 13 0,2 10 10,2 4 1,-4 4-11,-4 0 0,-3-3 12,-3-2-7,-3-3-5,0-5 0,-1-3 7,-2-4-2,0 0-5,0-5 0,0-3 5,0-2-7,0-1 2,0 0 0,0 0 32,1-7-29,6-12 2,-1-5-5,2-2 9,-1-1-9,2 0 0,0-2 0,0 1 13,3 0-2,1 3-11,0 5 0,-2 7 8,-2 5-12,-1 5 4,1 3 0,-2 0 0,2 18-10,0 9 10,-2 4 0,-2 3 7,-5-1 0,0 1-6,0-6 0,0-1 6,0-3-2,-3-1-5,-2-2 0,1-5-1,1 1-18,0 0-5,2-7-41,1-1 17,0-6-130,0-3-6</inkml:trace>
  <inkml:trace contextRef="#ctx0" brushRef="#br0" timeOffset="49745.4861">22723 2766 82,'0'0'106,"0"0"25,0 0-55,0 0-73,0 0-3,0 0 2,0 73 15,0-36-5,0-3 1,0-4-2,0-1-11,0-5 0,0-3 3,0-4-1,0-6-4,0 2-11,0-6-58,0-2-28,0-5-17,2 0 14</inkml:trace>
  <inkml:trace contextRef="#ctx0" brushRef="#br0" timeOffset="49995.4718">22747 2737 9,'0'0'91,"0"0"-17,0 0 10,0 0 7,0 0-23,0 0-6,50-74-45,-33 68-6,0 1-6,1 4-2,-5 1-3,2 0 0,-4 0-24,-5 1-6,1 12-76,-7 2-33,0 1-17</inkml:trace>
  <inkml:trace contextRef="#ctx0" brushRef="#br0" timeOffset="50198.5854">22707 2880 25,'0'0'86,"0"0"-15,0 0-18,0 0-3,101-9-35,-83 9-7,-3 0-8,-7 0-10,-5 0-50,-3 10-56,0 4 30</inkml:trace>
  <inkml:trace contextRef="#ctx0" brushRef="#br0" timeOffset="50432.9485">22650 3104 24,'0'0'89,"0"0"-21,0 0 20,100-10-61,-66-3 10,-1 2-4,-1-3-25,-4 3 16,-1 2-22,-2 1 1,-1 3-3,-2 0-47,-1 1-65,-4 0-94</inkml:trace>
  <inkml:trace contextRef="#ctx0" brushRef="#br0" timeOffset="51055.8238">23180 2767 207,'0'0'157,"0"0"-63,0 0-44,0 0-36,0 0-14,0 0 0,-13 74 6,5-39-6,0-1 11,-2-1 8,3-6-8,-2-1-11,1-5 0,-2-3 0,2-3-1,2-3 1,0-3 0,5-4 0,1-3-21,0-2-11,0 0-25,0 0 5,3-8 46,9-12-10,6-6-11,-3-6 3,2-3-24,-3 0 33,-1 0 7,-1 1 8,-3-1 11,2 2-10,-5 5 33,1 3 39,1 6-51,-1 7 60,0 4-54,1 7-15,0 1 0,3 2-13,1 20 0,3 9 14,-4 7-12,-4 3 18,-1-1-5,-3-5-12,1-3 32,-1-4-35,0-4 7,2-3-7,-1-1 2,1-1-7,-2-1-4,0 0-100,-1-5-17,-2-8-19</inkml:trace>
  <inkml:trace contextRef="#ctx0" brushRef="#br0" timeOffset="51258.9369">23181 2901 232,'0'0'124,"0"0"-124,0 0-28,0 0 28,0 0 0,0 0 3,99 3-6,-75-3-2,-2 0-104,-3 0-27</inkml:trace>
  <inkml:trace contextRef="#ctx0" brushRef="#br0" timeOffset="52647.3839">27888 3312 14,'0'0'24,"-35"76"11,17-28 4,-3-4-12,0-2 13,8 1-11,2-1-25,2-3 20,8 0-19,1 2 1,0-2 4,0-1-1,0 0-9,3-3 0,8 1 16,5-1-16,4 0 7,6-2 2,0 1 36,3-1-43,4-1-2,-1-3 0,4-5 13,3-3-19,6-3 6,3-3-3,1-3-6,0-3-18,-4-1-15,-8-1 39,-7 1-35,-5 1 9,-1 4-4,-3 1 26,2 1-9,0 0 15,-1-3 1,0 1-10,-3-2-5,-2 0 12,0-4-70</inkml:trace>
  <inkml:trace contextRef="#ctx0" brushRef="#br0" timeOffset="53116.1094">28536 4147 86,'0'0'209,"0"0"-152,0 0-57,0 0-8,0 0 8,0 0 8,-3 53 0,13-34 32,-2-1-40,-1 0 24,4 1-24,-5-1 15,0-2-15,0 1 0,-6-4 0,0 2 4,0-2 1,0-3-5,-5-2 2,-7-1 9,-7-1 6,-3 0-12,-3 0-1,-4 0-4,-1-1-17,-2-1-16,0 2-70,-5 0-56</inkml:trace>
  <inkml:trace contextRef="#ctx0" brushRef="#br0" timeOffset="54551.9405">23741 2717 129,'0'0'51,"0"0"4,0 0-9,0 0 13,0 0-22,0 0 8,-82-57-45,62 57 2,-1 0 4,1 0-1,2 3-5,0 7 0,4 3 0,1 4 5,2 2-5,7 5 0,2 1 15,2 4-11,3-2-4,19-1 0,6-3 4,5-1 2,1-2 1,-1-2 3,-4-2-5,-6-1 3,-5-1-9,-8-1 1,-5-2-5,-5-1 5,0-1 7,-5 2 4,-14 1 39,-8-2-42,-4 1 8,1-5-16,1-2 4,1-2-3,1-2-1,2 0-8,1 0-6,8 0-54,5 0-62,8 0-43</inkml:trace>
  <inkml:trace contextRef="#ctx0" brushRef="#br0" timeOffset="55005.0391">23908 2690 229,'0'0'65,"0"0"25,0 0-26,0 0-39,0 0-25,0 0 0,-49 95 35,49-60-12,0-2 2,0-3-5,3-3-14,6-3-6,1-4 0,3-2 4,1-5-2,1-4 2,3-3-4,6-6 8,1 0-2,5 0-6,-2-15 0,0-3 9,-2 0-13,-7-3 8,1-2-1,-5 1 2,-2-2 2,-7-2-7,-5 3 0,-1-1 4,0 4-15,0 3 11,0 2-53,0 5-34,-1 3-109</inkml:trace>
  <inkml:trace contextRef="#ctx0" brushRef="#br0" timeOffset="55894.0152">24264 2615 205,'0'0'154,"0"0"-55,0 0-13,0 0-37,0 0-39,0 0-10,-10 27-2,7 6-11,3 3 20,-1 2-7,-1-2 0,-2-3 2,-1-1 5,-1-5-2,0-3-5,-1-2 0,-1-2 1,2-2-3,5-3-3,-1-4-67,2-5-35,0-5-78</inkml:trace>
  <inkml:trace contextRef="#ctx0" brushRef="#br0" timeOffset="56347.1166">24233 2611 225,'0'0'102,"0"0"-16,0 0-31,0 0-28,0 0 2,0 0-26,99-45-3,-79 59 0,-1 11-1,-6 3-3,-7 4 4,-6 1 0,0-2 0,-11 0 7,-11-5-25,-5-3 18,0-4-48,2-5 46,4-5-5,5-4 7,5-3 15,2-2-8,5 0-2,1 0 9,3-5-6,0 2 40,0 0-23,0 3-20,16 0-6,9 0 8,10 0-7,4 1 5,3 9 7,-2-3-9,-3 4-3,-4-1 0,-3 2-10,-2-2 10,-4 1-69,-3 1 53,-2-3-99,-4 2-9,-2-2 6,-2-4-37</inkml:trace>
  <inkml:trace contextRef="#ctx0" brushRef="#br0" timeOffset="56628.3537">24705 2645 328,'0'0'126,"0"0"-126,0 0 0,0 0-11,-8 95 22,5-57-11,0-2 0,2-3 16,-2-1-16,1-7 0,2-1 3,0-3-9,0-3 6,0-4-44,0-5-67,0-6-96</inkml:trace>
  <inkml:trace contextRef="#ctx0" brushRef="#br0" timeOffset="56909.5867">24741 2579 264,'0'0'98,"0"0"-77,0 0-13,0 0 36,0 0-27,0 0 36,83-65-43,-64 64-7,-1-1 10,2 2-9,-1 0-4,-2 0 0,-3 0-32,-3 7 17,-2 1-45,-5 1-57,-4 0-26</inkml:trace>
  <inkml:trace contextRef="#ctx0" brushRef="#br0" timeOffset="57126.2264">24727 2711 176,'0'0'32,"0"0"1,0 0 21,0 0-5,0 0 20,0 0-47,82 21-4,-58-16-9,0 0-3,-5 2-12,-2-1-61,-7 5-64,-7-1-15</inkml:trace>
  <inkml:trace contextRef="#ctx0" brushRef="#br0" timeOffset="57313.7172">24733 2937 124,'0'0'20,"0"0"36,0 0-1,0 0 17,0 0-1,83 6-52,-51-6-2,1-4-17,-7-1-36,0 1-36,-7-1-13,1-2-19</inkml:trace>
  <inkml:trace contextRef="#ctx0" brushRef="#br0" timeOffset="57836.2186">25155 2645 352,'0'0'107,"0"0"-53,0 0-54,0 0 0,0 0-1,0 87 10,0-53-9,0-6 0,2-1 4,-1 2-2,-1-5 0,0 0-2,2-6 0,-2-1-15,1-4-76,1-4-69,-2-4-77</inkml:trace>
  <inkml:trace contextRef="#ctx0" brushRef="#br0" timeOffset="58336.1125">25160 2647 192,'0'0'127,"0"0"-33,0 0-79,0 0 31,0 0-29,0 0-8,86-29-11,-69 45 4,-3 5-2,0 2 0,-6 0 7,-1 1-7,-4-4 0,-3-1 7,0-4-13,0-2 9,0-3-3,0-3 13,0-4-11,0-1-2,3-2 0,0 0-23,4 0 23,5-5 2,2-12 5,3-4 0,0-5-2,-1-5-5,-1 3 0,-1 2 5,-4 8 4,-2 6 7,-5 6 24,0 3 26,-2 3-60,3 0-6,1 8-16,1 11 16,0 6-11,-4 5 22,-2-2 1,0-1-3,0-1-6,0-3-4,0-3 1,0 0-8,0-5 2,0-3-46,0-2-74,3-4-31</inkml:trace>
  <inkml:trace contextRef="#ctx0" brushRef="#br0" timeOffset="58624.3738">25725 2618 447,'0'0'125,"0"0"-125,0 0-3,0 0 3,-3 76 13,-1-41 11,-1 0-15,1-2 24,1-4-33,1-4 0,1-2 0,1-3-3,0-2-19,0-5-55,0-2-36,0-7-14,0-4-75</inkml:trace>
  <inkml:trace contextRef="#ctx0" brushRef="#br0" timeOffset="58905.6047">25751 2516 432,'0'0'115,"0"0"-38,0 0-69,0 0-2,0 0 0,0 0-6,94-68 0,-68 66 5,1 2-15,-2 0 9,-2 0-19,-2 7 11,-2 1-58,-7 3-28,-3-2-31,-2 2-36,-7-4 17</inkml:trace>
  <inkml:trace contextRef="#ctx0" brushRef="#br0" timeOffset="59139.9685">25722 2750 154,'0'0'106,"0"0"-103,0 0 58,0 0 12,0 0-5,0 0-53,88 0-10,-64 0 11,-6 0-16,-3 0-7,-5 0-41,-5 7-75,-5 3-13,0 2-29</inkml:trace>
  <inkml:trace contextRef="#ctx0" brushRef="#br0" timeOffset="59327.4575">25701 2933 7,'0'0'144,"0"0"-77,0 0-37,0 0 11,0 0 3,0 0-6,54 8 41,-21-8-59,4-2-10,-1-7-10,0 0-44,0 1-74,-1-1-62</inkml:trace>
  <inkml:trace contextRef="#ctx0" brushRef="#br0" timeOffset="59889.9286">26132 2609 179,'0'0'218,"0"0"-149,0 0-46,0 0 50,0 0-73,0 0 10,-2 27-22,2 8 24,4 4 5,-3 1-7,1-4-7,-2-2 19,0-3-21,0-5-1,0-3 0,1-4 3,1-2-15,1-4-21,-2-2-108,1-10-75</inkml:trace>
  <inkml:trace contextRef="#ctx0" brushRef="#br0" timeOffset="60310.1815">26186 2598 197,'0'0'129,"0"0"-57,0 0 39,0 0-41,0 0-68,0 0-2,24 17 0,-3 15 0,2 4 0,-1 0 16,-2 0-18,-1-3 2,-2-3 0,-3-1-2,1-8 2,-2-2 0,0-5-3,-3-5-1,-1-3-3,-4-3 7,0-1 0,-2-2-9,0 0 24,1 0-15,2-11 26,-1-5-24,1-6 42,-5-2-21,1-4-22,-2-4 14,0-3-9,0 1-6,-2 1 0,-7 2-7,3 7-6,2 4 0,1 4-39,1 8 8,2 1-84,0 4-93</inkml:trace>
  <inkml:trace contextRef="#ctx0" brushRef="#br0" timeOffset="60700.7872">26583 2539 359,'0'0'103,"0"0"-103,0 0 0,0 0-7,0 0 19,0 0-12,66 7 11,-36-4-6,1-3 28,2 1-31,1 1 5,0-2 2,-3 0-9,1 0 0,-8 0 0,0 0-43,-5 0-51,-8 0-87</inkml:trace>
  <inkml:trace contextRef="#ctx0" brushRef="#br0" timeOffset="60997.6452">26743 2616 109,'0'0'151,"0"0"-151,0 0 0,0 0 15,-15 83-14,10-51 19,2 0 14,2-3-2,1 0 20,0-2-38,-3 2-9,2-5 3,-3 0-3,0-1-10,-1-2-38,-2-5-99,1-5-114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1T02:21:32.6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30423 5649 11,'0'0'20,"0"0"8,0 0-7,0 0-7,0 0-7,0 0 3,0-1-10,0 1 1,0 0 0,0 0-1,0 0 0,0 0 0,0 0-1,0 0 0,0 0 1,0 0 0,0 0-1,0 0 2,0 0-2,0 0 1,0 0 0,0 0 0,0 0-3,0 0 2,3 0-2,5 0 0,5 0 3,7 0 3,6 0-3,6 0 3,8 0-2,9 0-1,9 0 2,7 1-2,6 1 4,5 0-3,4-2 2,4 0-1,-2 0-1,-2-5 1,-4-5 1,-11-1 3,-5 1 19,-11-3-11,-10 1-6,-5 0 0,-7 1-5,-6 3 2,-5 3 0,-6 0-1,-6 4-3,-1 1-1,-2 0 0,-1 0-15,0 0-25,0 0-6,-1 0-54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48:26.7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7422 1408 79,'0'0'105,"0"0"-39,0 0 34,0 0-16,0 0-32,0 0 8,0 0-17,-33 2-18,27 6-2,0 5-7,-3 5-5,2 4-3,-1 5-8,4 2 5,2 1-5,2 1-4,0-2 2,0-2 0,12-3-5,2-3 0,8-4-7,-1-3 10,3-7 2,-5-3 2,2-4 8,-4 0-8,-4 0-2,2-1 2,0-9 7,-2-7 5,-1-4-8,0-5 4,-4-4-2,-5-3-2,-2 0 4,-1-3-4,0 3-3,-1-1 4,-13 6-3,-2 5-2,-2 5-9,0 6 9,3 5 0,0 4 0,5 3-5,-1 0 3,-1 13-22,3 11-14,3 4 29,5-5 4,1 0 4,0-6-12,7-5-11,7-2 15,8-4 0,-3-1 7,1-2 2,4-3 1,0 0 8,2-3-1,4-11 7,2-4 4,-3-6-7,1-3-11,-3-3 3,-6-5 0,-5 2 1,-5 0-5,-6 1 0,-5 7 7,0 4-7,-11 4-7,-8 8 7,-4 3 6,-1 6-3,-4 0-3,3 0 4,1 15-9,7 2 4,3-1 0,6-1 0,8 0-4,0-2-15,6-2 3,15 0 1,7-5 16,3-2-4,5-2 6,0 0-2,-1-1 6,-4 2 1,0 6-7,-4 2 0,-2 7 7,-2 7 9,-5 11 0,-5 9 2,-4 7 18,-3 1-14,-1-3-15,3-4 4,4-7-2,6-6-9,3-6-7,8-7 2,5-5-13,6-8-47,3-7-67,-1 0-221</inkml:trace>
  <inkml:trace contextRef="#ctx0" brushRef="#br0" timeOffset="640.5947">11095 673 436,'0'0'73,"0"0"15,0 0-7,0 0-26,0 0-51,0 0-4,-12 32 0,12 16 4,0 17 1,0 7-3,3 4-1,6-3 11,0-2-12,-3-5 0,-3-1 2,-3-4 4,3-3-6,0-4 0,0-6 0,0-4-5,-1-5-4,-1-6-37,5-7-48,3-11-94,4-12-84</inkml:trace>
  <inkml:trace contextRef="#ctx0" brushRef="#br0" timeOffset="1448.9453">11568 749 247,'0'0'40,"0"0"56,0 0-18,0 0-5,0 0-6,0 0-67,-16 12 3,16 27-3,0 21 12,0 11 10,0 4 5,10-1-17,5-8 0,6-7-9,1-9-1,5-11-6,5-8-4,2-8 7,6-7 0,-1-8-2,1-7 2,-1-1-3,3-9 0,-2-19 6,3-13 12,-1-10-10,1-8 5,-3-5-2,-10-5-5,-9-1 8,-6 1-7,-10 9 7,-5 8-5,0 13-6,-3 14-11,-14 8-55,-4 13-83,-6 4-126</inkml:trace>
  <inkml:trace contextRef="#ctx0" brushRef="#br0" timeOffset="1808.3011">11826 987 435,'0'0'99,"0"0"-97,0 0 14,0 0-16,0 120 50,0-60-1,0 0-1,0-3-29,2-2 0,1-7-17,1-3-2,1-3 0,2-1-6,-1-4-9,5-6-90,2-10-69,2-11-72</inkml:trace>
  <inkml:trace contextRef="#ctx0" brushRef="#br0" timeOffset="2318.8031">12296 1328 274,'0'0'84,"0"0"-39,0 0 4,-58 92-7,48-60-16,5-2 0,5-3-7,0-3-1,8-3-12,11-6-6,-1-5 7,9-5-7,0-5 5,-1 0 8,1-12-11,-2-11-2,-3-7 0,-6 0-75,-10 0-17,-6 2-18,0 2 3,-21 2-11</inkml:trace>
  <inkml:trace contextRef="#ctx0" brushRef="#br0" timeOffset="2881.2697">12617 813 400,'0'0'108,"0"0"-61,0 0-47,0 0-10,0 0 10,0 0 9,36 63 18,-11-37 9,5 0-14,3-4-12,1-4 6,5 1-12,-2-6 1,2 0-4,-5-2 2,-1-2 5,-3 0-7,-9-1 0,-2 1-1,-8 1 4,-7 2-1,-4 3-3,0 5 0,-7 4 26,-20 3 8,-6 8-9,-9 4 13,-4 4-21,0 4-5,-2-2-12,3-1 0,6-4-2,2-4-17,10-2-29,5-7-70,3-8-126</inkml:trace>
  <inkml:trace contextRef="#ctx0" brushRef="#br0" timeOffset="3939.3896">14319 956 211,'0'0'93,"0"0"-22,0 0 14,0 0-13,0 0-25,0 0-36,-1-6-8,14 3-2,10 0 0,5-3 0,5-1 0,4-4 3,5 1-4,0-1 0,-5 5-83,-7 3-92,-11 3-90</inkml:trace>
  <inkml:trace contextRef="#ctx0" brushRef="#br0" timeOffset="4142.3527">14338 1199 180,'0'0'119,"0"0"-119,0 0 0,0 0 91,0 0-3,0 0-15,89-2-32,-48-9-22,3-2-17,3 1-2,-3 3-82,-4 1-151</inkml:trace>
  <inkml:trace contextRef="#ctx0" brushRef="#br0" timeOffset="4736.0698">15503 545 455,'0'0'96,"0"0"-3,0 0-12,0 0-60,0 0-21,0 0-7,-14 86 7,14-27 1,0 7 6,0 3 8,0 8-9,0 3-1,0-5-1,0-1-2,0-6 3,0-5-5,0-3-6,0-6-1,0-4-57,4-8-81,7-12-91</inkml:trace>
  <inkml:trace contextRef="#ctx0" brushRef="#br0" timeOffset="5189.1741">15971 836 391,'0'0'29,"0"0"4,0 0 27,-87-30 6,63 31-44,-1 25-22,3 13 17,1 9-11,3 6 7,7 1-2,7-9-9,4-5-2,1-10-5,22-5-3,9-8-1,7-7 6,6-7-1,3-4 3,-2 0-3,-4-17 3,-9-4-14,-11-4 7,-8-1 2,-14-2 6,0-4 7,-21-1-5,-9-2 4,-3-1-4,2 3 1,4 5-6,6 4-8,3 7-94,7 3-191</inkml:trace>
  <inkml:trace contextRef="#ctx0" brushRef="#br0" timeOffset="5558.5568">16428 670 339,'0'0'84,"0"0"-16,0 0 26,0 0-69,0 0-12,0 0-13,-13 82 32,7-36-2,2 6 0,-1 2-9,3-3-18,2-3-1,0-6-1,0-6-2,0-4-36,0-6-44,2-7-49,6-7-115</inkml:trace>
  <inkml:trace contextRef="#ctx0" brushRef="#br0" timeOffset="6152.2756">16782 515 465,'0'0'81,"0"0"-42,0 0 0,0 0-20,0 0-19,0 0-13,-3-4-4,12 17 11,9 6 6,6 3 16,5-1-3,8 1-1,2-1-12,2-1 0,7-3 10,0-1-10,0-2 0,-3-1 0,-4-2 2,-8-4 0,-6 1-2,-12-2 2,-6 0-2,-4 2 0,-3 0 0,-2 3 5,0 3 10,-7 0 25,-11 5-6,-5 3-14,-5 7-4,-5 3-15,-6 5-1,-1 6 0,-6-3-7,2 2-19,1-1-37,5-6-78,3-2-165</inkml:trace>
  <inkml:trace contextRef="#ctx0" brushRef="#br0" timeOffset="8767.0416">9133 2988 267,'0'0'172,"0"0"-172,0 0 2,0 0 6,3 107 56,2-60-8,-1 4 3,1 2-30,1 1-13,1-3-14,-3-1 3,-1-4-4,-1-2-2,1-3 1,-3-2-15,3-8-82,-3-5-56,0-11-119</inkml:trace>
  <inkml:trace contextRef="#ctx0" brushRef="#br0" timeOffset="9188.8974">9190 3344 295,'0'0'89,"0"0"-81,0 0-8,0 0 2,93-82-2,-62 69 0,4-1 0,-3 4 2,-5-1-2,3 2 1,-3-2-1,-4 1 3,0-4-3,0-2 1,0-5 0,-2-2-1,-5 2 0,-4 0 4,-9 5-2,-1 2 39,-2 2 55,0 4-2,0 3-15,0 0-39,-3 5-14,0 0-8,3 0-18,0 23-7,0 9 7,0 11 1,0 2 6,0 1-7,0 4 0,0 0 3,0-2 0,0-1-2,0-3-1,3-4-34,9-4-9,1-7-141,4-11-143</inkml:trace>
  <inkml:trace contextRef="#ctx0" brushRef="#br0" timeOffset="9641.998">10379 2985 42,'0'0'158,"0"0"-16,0 0-8,0 0-50,0 0-34,0 0-28,-49 68 10,28-32 3,-3 3-8,0 3-16,-1 3-9,1 8-2,-6 3 5,-3 0-10,-1 0 4,3-9-35,1-5-2,9-7-41,2-8-17,6-10-35,5-9-77</inkml:trace>
  <inkml:trace contextRef="#ctx0" brushRef="#br0" timeOffset="9938.8562">10030 3103 426,'0'0'82,"0"0"-39,0 0-43,0 0-4,0 0 4,0 0 11,55 70 18,-32-31-7,0 3 11,1 3-13,1-2-12,0 1-7,1-4 5,0-2-6,-4-5-8,-4-1-31,0-7-37,-3-4-35,-2-5-28,-2-8-28</inkml:trace>
  <inkml:trace contextRef="#ctx0" brushRef="#br0" timeOffset="10457.464">10395 3010 241,'0'0'22,"0"0"8,0 0 58,-101-61-19,65 56 19,-6 5-20,-4 0-5,0 0-25,0 10-9,7 6-9,3 11-9,9 7-11,6 11-7,9 10 5,6 10-1,6 11 0,0 4 1,0 0 4,5-8-2,8-10 0,10-9-4,5-11-2,11-12-39,7-10 4,3-13 17,5-7 15,3-3 8,-2-19-4,0-7-8,0-2-25,-1-3-1,-9-2 32,-7-3 7,-11-3 0,-12-3 15,-10-5 10,-5-1 1,0 0 15,-12-2-27,-10 7 4,-7 2-7,-4 6-9,-1 7-1,0 8-1,-1 8-57,1 11-99,1 4-187</inkml:trace>
  <inkml:trace contextRef="#ctx0" brushRef="#br0" timeOffset="11035.559">11000 2883 42,'0'0'458,"0"0"-413,0 0-39,0 0 2,-18 100 9,18-45 41,0 2-20,0-1-7,0-2-12,3 0-15,4 0 6,1 0-10,-1-4 2,3-6-10,1-6-22,1-10-55,3-8-43,-3-11-70,1-9-67</inkml:trace>
  <inkml:trace contextRef="#ctx0" brushRef="#br0" timeOffset="11410.5383">11088 3228 282,'0'0'65,"0"0"-61,0 0-4,0 0 6,0 0-6,79-81 0,-58 74 24,4 0 5,5-1-6,3-1-19,0-1-2,-1-2 4,0-5-6,-5-4 0,-4 0-2,-9-1 4,-4 1-1,-10 1 8,0 2 29,-3 1 36,-10 5 15,1 2-53,0 5 24,6 5-15,0 0-24,3 15-21,0 20 0,1 10 0,2 3 2,0 0-2,0-2 8,0-4-8,0 0 0,5 1 0,1-1-22,3-1-48,1-6-138,-1-13-102</inkml:trace>
  <inkml:trace contextRef="#ctx0" brushRef="#br0" timeOffset="12100.5157">12019 2609 369,'0'0'109,"0"0"-41,0 0-6,0 0-21,0 0-41,0 0-12,-3 66 12,10-2 26,2 11 19,-3 6-27,2 0 11,-4 0 0,1 7-19,-1 0-6,-1 3 0,0-1 0,0-8 2,1-10-6,2-7-1,-1-10-13,4-8-31,-2-11-15,1-12-56,-1-10-123</inkml:trace>
  <inkml:trace contextRef="#ctx0" brushRef="#br0" timeOffset="12693.1737">12433 2742 328,'0'0'68,"0"0"27,0 0 37,0 0-66,0 0-63,0 0 0,0 47-3,0 12 9,0 6-9,0 1 4,0-6 3,17-7-7,5-8 0,8-7-1,3-5 1,6-8-4,4-5 2,2-11 2,4-9 1,-4 0 0,-1-15-1,-8-7 2,-8-2 1,-6-4 0,-6-2 1,-4-6-1,-2-6 16,-2-8-13,-1-4-1,-4-2-5,-3 4 0,0 4-2,0 6-24,-9 10-51,-3 11-6,-3 12-28,-1 9-101,-5 0-8</inkml:trace>
  <inkml:trace contextRef="#ctx0" brushRef="#br0" timeOffset="13005.6554">12712 2838 472,'0'0'96,"0"0"-1,0 0-79,0 0 2,0 0-18,-6 127 11,5-68 0,1 3-3,0 0-3,0 2 0,0 3-5,0-4 2,0-4-7,0-6 3,1-8-27,5-6-40,5-9-79,-2-9-115</inkml:trace>
  <inkml:trace contextRef="#ctx0" brushRef="#br0" timeOffset="13454.6734">13139 3300 294,'0'0'62,"0"0"36,0 0 25,0 0-44,0 0-48,0 0-21,-87 31-7,74 0-2,6 0 0,2 1-1,5-5-1,0-4 0,0-5-11,15-5 9,6-5-1,1-7 2,2-1-6,-1 0 0,-1-11-20,-3-5-3,-5-5 13,-8 1-2,-6-1 6,0-3 14,-3-1-1,-9-4-26,-1 1-108,-1-1-86</inkml:trace>
  <inkml:trace contextRef="#ctx0" brushRef="#br0" timeOffset="13970.2711">13276 2824 495,'0'0'149,"0"0"-137,0 0-12,0 0-17,0 0 0,0 0 13,52 29 4,-19-16 5,3 1-1,3 0-1,1-1-3,-4 3 1,0 0 3,-5 0-2,-4-1-1,-6 0 6,-3-1-4,-3 0 4,-6-1-4,-3-1-1,-5 0 7,-1 1-5,0 1 9,-6 4 26,-15 4-4,-5 3-1,-4 5-25,-3 3-6,5 3-3,-2 5 0,3 0-28,0-2-63,0-5-144,5-7-217</inkml:trace>
  <inkml:trace contextRef="#ctx0" brushRef="#br0" timeOffset="14610.8618">14506 2996 164,'0'0'173,"0"0"-81,0 0-35,0 0-30,0 0-27,0 0 0,25 0 0,2 0 3,3-6 5,2-2-7,0 4 0,-4 2-1,-4 2-6,-7 0-112,-11 2-135</inkml:trace>
  <inkml:trace contextRef="#ctx0" brushRef="#br0" timeOffset="14798.3562">14480 3254 189,'0'0'0,"0"0"0,0 0 96,0 0-12,120-19-43,-74 6-21,-3 1-5,-2 1-6,-10 5-9,-6 4-40,-9 2-91,-8 0-142</inkml:trace>
  <inkml:trace contextRef="#ctx0" brushRef="#br0" timeOffset="17788.2542">16337 2418 69,'0'0'80,"0"0"2,0 0 25,0 0-21,0 0-15,0 0 20,0 0-7,11-15-40,-11 15-20,0 0-9,0 0-10,0 0-3,-7 0-2,-13 0 0,-3 4-5,-6 10-25,-1 0 0,2-1 0,2 0-6,1 0 2,4-3 21,5 1 0,1-4-8,6-1 15,3-1 5,2-2 0,2-2 0,2 0 1,0-1-8,0 0-1,0 3 7,0 4-4,0 3 6,0 7 2,2 5 6,5 12 0,1 7 2,1 11 4,1 7 6,-3 6-19,-2 8 5,-4 1 5,-1 0 13,0-2-7,0-3-14,5 5 3,1 3-11,4-1 5,1-2-2,1-5-21,-2-6-5,-2-2-3,-4-2-4,-2 2 28,-2 4 5,0 1 4,0 2 10,-5-4 37,-1 0-27,0-5 7,4-2-6,2 0-8,0-3 9,0 3-5,0 2-13,5-4 9,-2-2-6,0-8 1,-1-2-4,-2-7-5,0-2 3,0-2-3,0-5-1,0 0 10,0-6-2,-4-3 0,1-7-3,3-5-3,-1-3 5,1-3-7,0 0 0,0 0 6,18-14-4,9-7 4,4 0-6,5 0 1,4 0-5,-1-1-4,3-3-31,2 3-46,-6-4-132,-4 1-243</inkml:trace>
  <inkml:trace contextRef="#ctx0" brushRef="#br0" timeOffset="18704.4722">17044 2492 302,'0'0'115,"0"0"-40,0 0 25,0 0-30,0 0-48,0 0-22,0 18-20,0 22 20,0 8 14,0 5-3,0-1-5,0-5-2,0 0 3,0-5-7,0-2-13,0-1-37,0-5-61,5-1 85,1-7-136,0-8-125</inkml:trace>
  <inkml:trace contextRef="#ctx0" brushRef="#br0" timeOffset="19173.1989">17482 2569 273,'0'0'95,"0"0"-23,0 0-12,0 0-29,-90 36-30,79-8 5,2 7-2,3 2 8,3 3-7,3-3-5,0-5-3,7-7-1,12-4-14,4-9-20,6-5 20,0-7 14,1 0 4,-3-5 5,-2-11-5,-8-3 0,-2-2 1,-9-1 0,-6-3 9,0 3 2,0-1 34,-14 0-23,-2 1-12,1 3-11,-2 4-30,7 4-60,1 5-85</inkml:trace>
  <inkml:trace contextRef="#ctx0" brushRef="#br0" timeOffset="19589.4699">17706 2445 385,'0'0'16,"0"0"16,0 0 2,0 0-16,0 0-18,0 0-2,12 8 2,12 11 38,3 4-13,1 0-9,2 5-13,-2 2 2,0 2 0,-3-1-5,-6 2 1,-5-2-1,-9-3 4,-5-2 3,0-2-5,-2-2 11,-15-1 1,-5 0-2,-3 2 6,-5-2-11,-5 3-3,-1 0 3,-1-1-7,-1-1-36,2-4-126,5-5-228</inkml:trace>
  <inkml:trace contextRef="#ctx0" brushRef="#br0" timeOffset="20167.5631">18408 2719 268,'0'0'13,"0"0"-2,0 0-8,0 0 33,118 2 41,-71-2-40,-1-4-22,-6-2-7,-2 0-8,-7 0-23,-3-1-122,-7-1-117</inkml:trace>
  <inkml:trace contextRef="#ctx0" brushRef="#br0" timeOffset="20379.9511">18616 2564 228,'0'0'110,"0"0"-110,0 0 2,0 0 5,-7 102 34,2-63-13,2-4 19,2-2-37,1-3-10,0-5-1,0-2-99,6-2-125</inkml:trace>
  <inkml:trace contextRef="#ctx0" brushRef="#br0" timeOffset="20739.3086">19076 2427 472,'0'0'110,"0"0"-20,0 0-41,0 0-49,0 0-10,0 0 7,-3 86 2,3-43 1,0 1 14,0-3-14,0-1 0,0 1 0,0-3-2,0-2-1,1-5-17,6-4-70,1-4-7,2-8-78,5-9-99</inkml:trace>
  <inkml:trace contextRef="#ctx0" brushRef="#br0" timeOffset="21051.791">19404 2493 531,'0'0'71,"0"0"-71,0 0-8,0 0-4,0 0 12,0 98 1,0-66 4,0-1-4,0-1 4,0-3-5,0-1 0,0-5-1,0-5-43,0-2-26,9-5-26,2-7-120</inkml:trace>
  <inkml:trace contextRef="#ctx0" brushRef="#br0" timeOffset="21443.4336">19596 2428 515,'0'0'72,"0"0"-37,0 0-29,0 0-6,0 0-31,0 0 31,46 35 4,-17-17-4,2 0 0,2-1 2,0-1-2,0 1 3,-2-4-3,-3-1 0,-4 1 3,-7-5-3,-3 0 2,-5 0-2,-4-1 0,-5 4 0,0-1 0,0 3 0,-5 6 30,-12 0-16,-5 2 6,-6 3-13,-3 2-3,-4-2-2,1 1-2,-4 2-30,-4-2-103,0-1-213</inkml:trace>
  <inkml:trace contextRef="#ctx0" brushRef="#br0" timeOffset="22255.8918">17252 3390 32,'0'0'36,"0"0"43,0 0-9,114-10-6,-69 5 19,7 0-4,9 0-26,8-6 11,10 1-39,5-4-3,12 0-12,13 2-7,10 0 0,8-3-3,7 0 0,-1-3-2,5-3-10,0 0-4,0 0 12,-3 1 7,0 4-3,-5 2 4,-11 4 4,-18 2-3,-16 2-5,-13 2 2,-17 2 1,-10 0-3,-14 1-25,-13 1-70,-12 0-40,-6 0-77</inkml:trace>
  <inkml:trace contextRef="#ctx0" brushRef="#br0" timeOffset="23047.6208">18110 3554 437,'0'0'146,"0"0"-120,0 0-26,0 0-1,0 0-10,-9 79 8,5-24 6,-2 8 1,2 7 3,-1-1 1,-1-1 26,-3-5 17,0-6-38,3-6-8,0-6-5,6-4 0,0-9 4,0-7-4,0-10-5,0-6 3,2-4-4,-2-5 0,0 0 6,0-9 22,-11-12 6,-8-6-21,-7-5 7,0 0-2,-7-1-5,0 2 10,-3-3-14,2 3 0,4-1-6,3 2 2,5 3-37,5 2-27,4 5-59,5 1-49,7 1-114</inkml:trace>
  <inkml:trace contextRef="#ctx0" brushRef="#br0" timeOffset="23391.351">18230 3570 53,'0'0'14,"0"0"-12,0 0 3,80-20 37,-46 17 12,5 3-1,6 0 23,4 0-1,2 0-35,0 0-20,4 0-9,3 0-1,2 0-10,-1 0-7,-2 0-53,-9 0-77,-11 0-66</inkml:trace>
  <inkml:trace contextRef="#ctx0" brushRef="#br0" timeOffset="23875.6997">18499 3782 148,'0'0'287,"0"0"-201,0 0-32,0 0-1,0 0-44,0 0-4,25-32-3,-6 32 0,2 0 3,-2 1-5,1 16 0,-7 3 2,-3 5-2,-7 5 0,-3 3 10,0 2-10,-19 1 0,-4-1-5,-3-5 5,0-2 5,4-5-4,4-4 0,3-5 1,5-3 0,4-5 0,3-3-2,3-2-7,0 1-9,13-2-1,16 0 17,11 0 28,12-5-7,5-7 5,-2 0-24,-3 0-1,-10 5-1,-6 2-44,-12 3-72,-6 1-78,-8-1-92</inkml:trace>
  <inkml:trace contextRef="#ctx0" brushRef="#br0" timeOffset="26506.2776">20271 2222 32,'0'0'129,"0"0"-59,0 0-9,0 0 21,0 0-22,0 0-24,0 0-19,14-22-17,3 12 0,7 3-1,4-2 1,5 0-4,3 3 7,-2 0-3,-2 4 0,-6 2-4,-5 0 1,-7 0-6,-3 10-10,-3 0 11,-2 1 6,-3 0-3,-1 2 5,-2 0-1,0 0 1,0 4 8,0 3-7,0-1 5,0 4-6,0 3 0,0 0 4,0 9-4,0 3 1,-4 7-1,-3 3 0,1 3 6,-1 2 0,1 0 1,4-2 5,2 1-12,0 0-2,0 2 2,0-3 2,2 2 15,8 0-8,-1-1-4,2 4 11,2 3-1,-1-4-14,1 2-1,2-2-1,-1-5 1,-1-1 0,-2 2-2,-5 4 2,-1 2 0,-5 0 1,0 2 4,0-5-3,0-2 10,0 0 15,0-5 5,0 2-18,0-3-6,0 1-1,0-2 3,2-1-9,-1-2 6,1-3-6,-2-3 1,0-3-1,0-1-1,0-4 0,0 2 0,0-4 4,0-2-8,0-3 4,0-6 0,0-2 2,0-5 1,0-3-2,0 0 5,0-4 1,-15 1 8,-5-1-13,-10-1 2,-6 0-3,-6 0-1,-9 0-6,0 0-14,-3 0-28,-1 0-21,3-6-5,-2 2-17,1-4-41,2-1-65</inkml:trace>
  <inkml:trace contextRef="#ctx0" brushRef="#br0" timeOffset="28563.0753">21488 2216 91,'0'0'87,"0"0"-18,0 0 3,0 0 7,0 0-21,0 0-2,0 0-8,0-16 12,0 13-17,0-2-22,-9 0-19,0 3-4,-4 0-7,-5 2 8,0 0-4,-3 0-1,2 0 2,2 0 3,-1 0 1,2 4 2,-1 2-2,5-1-4,1 0-2,6-2-6,2-2 12,3 0 1,0-1 3,0 0-6,0 0 2,0 0-2,0 3 2,0 1 2,0 3-2,-3 5 3,0 2-1,0 5 8,2 5-10,1 4 1,0 1 12,0 6-13,0 3 7,0 5-2,0 4-3,0 1 2,0 2 4,0 3 6,1-2-9,1 3-4,-2-1-1,0-1 0,0 1 0,0 0 5,0-2-5,4-2-2,2 1 1,0 0 1,0 5 0,-2 1 0,-2-1 1,-1-4-1,-1-5 2,2-2-2,-1-5 0,1-2-5,1-2 5,0 2-2,0-3-5,0 4 2,-1-2 0,-1 0 5,1-4 0,0-2 0,0-3 0,-1 0-1,1 0 1,-1-2 0,1 3 0,-1-1 0,-1-3 3,0-2-3,0-2 0,0-5 1,0-1-1,0-6 6,0 2-6,0-3 0,0-1 1,0-1 0,0-2-1,0-2 0,0-1-6,0 0-12,12 0 14,12-1 4,9-14 19,7-4-19,3 1-49,-2 2-80,-5 1-40,-5 0-55</inkml:trace>
  <inkml:trace contextRef="#ctx0" brushRef="#br0" timeOffset="29449.1871">21806 2305 187,'0'0'139,"0"0"-36,0 0-3,0 0 3,0 0-53,0 0-32,0-21-18,0 24-8,0 22-5,0 13 13,0 9 10,-2 4 10,-5 0-15,-2 0 5,2-3-9,2-4-1,2-2 0,0-2-29,1-4-47,1-2 25,1-5-50,0-8-68,0-9-46</inkml:trace>
  <inkml:trace contextRef="#ctx0" brushRef="#br0" timeOffset="29917.9148">22259 2435 327,'0'0'82,"0"0"-15,0 0-12,0 0-17,0 0-31,0 0-2,-95 13-9,72 25 8,3 5 12,0 2 19,7 0-2,5-5-26,8-7-7,0-6-8,11-4 8,8-8-14,6-6 3,5-7 1,3-2-2,3 0 12,-2-4 8,-2-14-8,-6-4-3,-5-6 1,-7 0 2,-8-1 17,-6-1 1,0-2 22,0 1-25,-14-1-6,-2 4-6,-1 0-3,1 9-36,3 5-48,2 8-92,7 5-58</inkml:trace>
  <inkml:trace contextRef="#ctx0" brushRef="#br0" timeOffset="30365.3586">22510 2319 248,'0'0'231,"0"0"-140,0 0-66,0 0-17,0 0-14,0 0 6,27-49-1,-11 56 1,4 11 6,0 4 6,5 1-3,3-1-7,2-1 4,1 0-6,-1-1-1,-3 1-1,-7-3 1,-3 0-2,-7-3 3,-5 0-14,-4 0 14,-1 2 4,0 1-3,-16 1-1,-4 4 10,-5 1 40,-2 0-19,-1 3-5,-2 0 4,-1 3-27,-2 1 3,0-1-6,0 0-68,2-8-103,3-4-302</inkml:trace>
  <inkml:trace contextRef="#ctx0" brushRef="#br0" timeOffset="30772.1023">23336 2499 385,'0'0'134,"0"0"-134,0 0-36,0 0 36,0 0 25,88 0 7,-43-4 0,4-4-2,-2 2-26,-1 0-4,-7 0-9,-5 0-120,-6-1-83</inkml:trace>
  <inkml:trace contextRef="#ctx0" brushRef="#br0" timeOffset="31147.0858">24014 2172 520,'0'0'151,"0"0"-151,0 0-2,0 0-16,-5 78 17,0-30-1,2 1 0,1 1 2,2 3 13,0-1-13,0-1 0,-1-3 3,-4-2-3,0-4-2,1-5-24,-1-3-62,1-6-39,0-6-89</inkml:trace>
  <inkml:trace contextRef="#ctx0" brushRef="#br0" timeOffset="31506.4388">24233 2323 604,'0'0'53,"0"0"-53,0 0-4,0 0-20,0 0 20,0 0 4,-12 101 3,11-68-2,-2-1-1,3-3 2,0-1-2,0-3 0,0-4-61,0-2-75,10-9-40,1-5-68</inkml:trace>
  <inkml:trace contextRef="#ctx0" brushRef="#br0" timeOffset="31959.54">24493 2186 75,'0'0'267,"0"0"-238,0 0 35,0 0-33,0 0-31,0 0-13,-5-3 5,14 20 5,6 2 3,2 2 13,4 2-7,5-2-4,3-2 1,5-2-3,-1-3 1,0-4 10,-5-2-7,-7-4 12,-6-1-8,-5 0 2,-5-2 3,-2 1-4,-2 1 16,1 0-21,-2 5-3,0 2 5,0 5 36,-11 8 12,-14 3 3,-8 3-30,-6 3-9,1 2-17,0 0-1,-1 2-51,1 0-43,0-1-72,1-7-86</inkml:trace>
  <inkml:trace contextRef="#ctx0" brushRef="#br0" timeOffset="32767.8963">21706 3134 39,'0'0'40,"0"0"-26,0 0 37,89-9-10,-54 9-4,2 0-14,3 0 24,11 0 42,9 0-57,13 0-16,15-3 27,12-3-28,12-1-7,2-1 8,6 1-13,0-2 29,6 0-4,4 0-23,0-3 1,0-1-6,-2-1 0,1 0 0,1 0-3,-1 4 3,-7 2 1,-12 4 1,-23 2-2,-17 2 5,-22 0-10,-14 0 5,-10 0-18,-9 2-43,-11 2-66,-4 1-99</inkml:trace>
  <inkml:trace contextRef="#ctx0" brushRef="#br0" timeOffset="33611.602">22641 3367 143,'0'0'313,"0"0"-268,0 0-21,0 0-15,0 0-9,0 0-26,-12 56 26,1-12 10,3 6 10,-1 3 8,3-1 10,0 1-10,3-3-16,0-4 0,0-3-11,2-5 14,1-5-7,0-6-6,0-2-2,-2-6 4,-2-4-3,1-6 8,-2-3-4,-2-6 18,-2 0 17,-3 0-15,-4 0-12,-3-12-3,0-7-6,0-10-1,2-7-3,-2-3-6,2-1 5,-3 4-18,-3 5-18,2 5-34,-1 6-5,1 9-6,6 1-67,6 5-87</inkml:trace>
  <inkml:trace contextRef="#ctx0" brushRef="#br0" timeOffset="33950.23">22683 3375 151,'0'0'40,"0"0"-39,0 0 36,0 0-4,0 0 18,95-16 5,-60 16 14,4 0-27,6 0-1,8 0-27,5 0-3,8 0-10,3-2-2,-2-1 0,-9 0 0,-15 3-55,-12 0-46,-11 0-72,-17 0-47</inkml:trace>
  <inkml:trace contextRef="#ctx0" brushRef="#br0" timeOffset="34387.7086">22840 3575 613,'0'0'25,"0"0"-25,0 0 0,0 0 31,0 0-31,82-33 12,-61 33-12,-4 0 0,-3 14 0,-3 5 1,-8 8 2,-3 5 5,0 1-8,-14 2-22,-5-2 13,1-1-15,-3-1 14,-1-1 6,2-3 7,1-1-5,4-6 4,3-5-2,6-4 0,4-3-3,2-2-17,0-3 1,20-3 4,12 0 14,10-4-1,12-10-5,3-3-45,1 1-168</inkml:trace>
  <inkml:trace contextRef="#ctx0" brushRef="#br0" timeOffset="35726.6018">25030 2058 126,'0'0'157,"0"0"-80,0 0-16,0 0-2,0 0-39,0 0-20,7-3-5,1 3 3,5 0 2,2 0 9,6 0-8,1 0 7,1 0-7,1 0 0,-2 0-1,-5 0 1,-3 0-2,-5 4-4,-1 0-3,-5 0 4,1 3-1,-2 6-5,-1 4 10,1 5 1,-2 5 0,0 2 1,0 5-1,0 2 1,0 3-1,0 5 2,-3 5-2,-3 7 0,3 4-1,-2 4 0,1 1 2,-1-1-9,2 1 13,2 1-6,-1-1 30,1-2-1,-1-5-14,1-8 1,-2-3-9,2-3 4,-1-2-10,2-2-1,0 4 0,0-3 5,-1 1-5,1-1-1,-2-1 1,1 2 1,-2-1-1,1 0 0,1-2-1,-3 0 1,4 5 0,0-1 0,0 2 0,0-1-1,0-1 2,-1-4-1,1-3 0,0-4 2,0-3-2,0-5 0,0-3 1,0-6-2,0-1 1,0-5 0,0-3 4,0 2-4,0-4 2,0 0-2,0 0 1,0-4 5,0 1 0,0 1 30,-3-1 8,-9 1-14,0-1-12,-1 2-8,-4-1-9,0 0-1,-5 2-14,-6 0-11,-8 1-14,-10 1 0,-10 1-24,-9 1 1,-6-1 37,-5 3-40,-4-3-13,2-1-51</inkml:trace>
  <inkml:trace contextRef="#ctx0" brushRef="#br0" timeOffset="44717.0761">5302 3078 16,'0'0'38,"0"0"-19,0 0 43,116-25 6,-72 14-7,0 4-21,-3 0 0,-5 2-14,-5-1 7,0-1-12,-1 0-17,0-2 0,1 2-4,-4 2-41,-3 4-122,-12 1-37</inkml:trace>
  <inkml:trace contextRef="#ctx0" brushRef="#br0" timeOffset="45039.579">5556 3098 42,'0'0'117,"0"0"-76,0 0 48,19 103-35,-11-54 10,-2 7-17,1 3-21,-4-4 8,0-2-27,-2-6 4,-1-1-11,0-2-1,0-3-3,0-4 3,0-4-77,3-8-107</inkml:trace>
  <inkml:trace contextRef="#ctx0" brushRef="#br0" timeOffset="46378.2365">5746 3401 249,'0'0'3,"0"0"14,0 0 23,0 0-5,0 0-14,83 5-2,-64-5 7,8-10-8,-2-11-11,2-5-3,2-5-4,-6-4 0,-2-1-2,-6 0 0,-6 1 1,-6-1 2,-3 3 1,0 3 0,0 5 2,-7 8 6,2 6 33,2 8 0,0 3 29,3 0-72,0 14 4,0 18-4,0 10 3,0 9 7,5 4 17,-1 4-8,2-3 1,-3-3-10,0-7 0,-3-7-10,3-6 4,-3-7-3,0-5-1,0-3 0,0-4-3,0-1-5,0-4-22,0-2 17,0-4 7,0-3 6,0 0 6,0 0-6,0-11-7,0-9-19,0-2 16,0-4-17,3-3 5,8 3-5,2 0 21,-1 6-15,1 7 1,-4 8 16,2 5-5,-1 0 6,2 8-4,2 8 3,-1 4 0,0 0 4,-1-2 0,3-3 1,0-2-1,0-4 5,3-1-3,0-7-2,1-1 5,2 0-3,-3-4 4,4-9-1,-8 2-4,-1-4 6,-4-1-3,-3 0-4,-3-1 8,-1-1-8,-2 2 0,0 1-1,0 4 1,0 4 38,-2 2 39,-1 2-36,0 3-22,-1 0-19,-2 13 0,-2 12-3,4 2 7,1 0-8,3-3 1,0-3-4,3-4 1,4-5-26,5-6-6,3-1 16,0-5 12,7 0 9,-2-2 1,1-12-50,-2-4 6,-4 0-4,3 0 13,-8 0 34,-2 4 1,-1 2 16,1 3 27,-5 3 3,1 3 15,-1 3-29,3 0-30,4 0-2,-2 0-5,6 3 5,-4 8-2,-3 1-3,-1 1 1,-3 1 4,-1 1 0,-2-3 1,0-1 7,0-1-7,0-4 0,0-1 1,0-5 6,0 0-7,0 0 6,0-12-7,3-9-18,4-8 15,2-4-7,3 1 10,3 1 0,0 6 2,-3 7-1,-3 8 7,0 9 24,1 1-30,4 0 0,-1 13 13,-1 5-8,0 3 0,-4 0-3,-1 0 1,-4-1-5,1-2 8,1-2-8,1-4-28,4 1-19,2-7-71,0-5-251</inkml:trace>
  <inkml:trace contextRef="#ctx0" brushRef="#br0" timeOffset="46846.9622">7122 3457 237,'0'0'246,"0"0"-244,0 0 44,0 0-12,0 0-30,0 0 16,0 54 19,0-36-19,-10 5-9,-5 0-11,-2 6 3,-5 4-6,-3 3-71,-1-2-104,1-5-179</inkml:trace>
  <inkml:trace contextRef="#ctx0" brushRef="#br0" timeOffset="52300.028">7568 6420 38,'0'0'104,"0"0"-54,0 0 40,0 0-19,0 0-10,0 0-21,0 0-3,-13-5 8,13 5-9,-2 0-12,2 0 0,-1 0-24,-1 0 0,1 0-5,-5 3 5,0 8 2,0 4-2,-3 3-3,3 4 2,3 3-3,-2 5 3,5 4 1,0 10 0,0 7-6,5 8 6,7 8 0,1 3 5,1 4-6,2-5 1,-2-7-3,2-9 2,-4-8 1,3-8-8,-5-3 8,1-6-5,2-6 5,-1-5-2,0-6-8,3-7 6,4-4 4,2-3 4,6-18 5,6-9 2,3-5-11,7-6 3,-4-1 1,-3-4-1,-3 1-1,-8-3-1,-4-1 7,-8 3 1,-1-2-7,-6 4-1,-3-1 6,-3-2-6,0-1 3,0 0-3,-9 0 31,-7 4-14,-2 5-18,4 7-4,4 11-14,1 10-59,5 11 2,4 0-62,0 17-152,3 15 207</inkml:trace>
  <inkml:trace contextRef="#ctx0" brushRef="#br0" timeOffset="53513.614">8220 7164 43,'0'0'31,"0"0"-24,0 0 16,0 0 28,0 0-9,0 0-11,51 39-2,-39-39 39,3 0-16,3-13-16,1-3-21,-1-8-11,3-1 0,-9-6-4,3 0 0,-9 1 5,-3-2 0,-3-1 3,0 1 20,0 2 25,-6 3-34,0 6 19,-3 7-8,6 4-6,-2 6 24,2 2-16,2 2-9,1 0-23,0 0-8,0 21-6,0 17 14,9 13 5,6 10 3,-2 7 4,2 5-8,-3 0-2,-1-1 4,-1-1 6,-3-6-3,-1-7 0,-1-5-9,2-6 0,-1-5 3,2-4-3,-1-8 0,2-6-3,0-8 3,-3-5-2,-1-6-3,-2-5-26,0 0-11,-2-14 36,2-13 2,-3-9-11,0-3-35,0 0 19,-12 4 12,0 3 19,-3 5 5,2 5 31,1 2 23,4 6-14,4 1-18,4 0-23,0 0-4,6-3-5,21-4 2,7-4-4,6 0-19,2 0-39,-2 5-32,-5 4-52,-8 2-138</inkml:trace>
  <inkml:trace contextRef="#ctx0" brushRef="#br0" timeOffset="54368.3538">9038 6032 155,'0'0'62,"0"0"-35,0 0 31,0 0-17,0 0-6,-54 101 11,48-46-3,0 12 22,3 11-25,-1 9-11,-1 3-8,-1-1-12,0-3-5,2-2-4,4 2 1,0-2-12,0-4 22,12-3-16,10-9 5,4-7 0,5-2-4,10-5 1,4-9-4,9-10-17,4-10-49,3-11-77,-1-10-63</inkml:trace>
  <inkml:trace contextRef="#ctx0" brushRef="#br0" timeOffset="55055.8173">9855 6364 319,'0'0'146,"0"0"-146,0 0 4,0 0-4,14 116 33,-7-63 7,1 0-3,-1-4-16,1-2 8,0-4-14,-3-3-11,3-4-4,-4-4-6,1-4-55,0-4-118,-3-6-50</inkml:trace>
  <inkml:trace contextRef="#ctx0" brushRef="#br0" timeOffset="55479.3758">9924 6671 382,'0'0'55,"0"0"-53,0 0-2,0 0 6,0 0-5,96-64 6,-71 58-2,-1 1-4,-4 0 3,-4 1-2,-2 0-2,-3-1 1,-4-1 1,1-1-1,-4-4 0,2-2 1,-3-4 1,-3-1 2,0-1 2,0-1 22,0 5 21,0 1 12,-1 5 12,-4 5-18,2 4-4,3 0-35,0 0-17,0 19-14,0 11 14,5 8 7,2 4-7,1 0 1,-1-1 3,-1-2-4,-3-3-5,0-2-2,0-2-48,6 0-36,4-4-128,2-7 115,3-7-39</inkml:trace>
  <inkml:trace contextRef="#ctx0" brushRef="#br0" timeOffset="55785.2594">10894 6386 432,'0'0'88,"0"0"-62,0 0-9,0 0 6,0 0-15,-45 90 9,22-50 23,0 3-12,-1-4-23,2-2 1,2-2-3,2-5-6,6-3-45,0-6-108,5-6-135</inkml:trace>
  <inkml:trace contextRef="#ctx0" brushRef="#br0" timeOffset="56066.4947">10661 6402 311,'0'0'131,"0"0"-18,0 0-86,0 0-22,0 0-5,31 78 51,-11-39-17,-2-1-20,-2 0 7,5-5-13,-3-3-7,3-5 1,-1-2-2,2-4-9,0-3-47,0-2-70,-5-4-36,-3-1-67</inkml:trace>
  <inkml:trace contextRef="#ctx0" brushRef="#br0" timeOffset="56582.0936">10791 6220 119,'0'0'136,"0"0"-64,-111 3 15,67 16-35,-1 7-24,3 4 58,3 5-27,11 8-32,8 9-16,7 7-3,9 3 7,4 2-5,0-6-6,16-5-4,11-4-6,6-10-1,4-8-29,8-7 1,7-11 15,5-11-7,1-2 19,7-13-23,3-18-61,-3-3 8,-8-4-68,-8-1 12,-15 0 137,-8-2 3,-11-1 65,-6-1 11,-6-1-29,-3 0-29,0 4 5,-11 2 19,-12 3 3,-4 6-15,-3 1-30,6 4-35,0 6-104,0 4-106</inkml:trace>
  <inkml:trace contextRef="#ctx0" brushRef="#br0" timeOffset="57113.3205">11444 6242 463,'0'0'13,"0"0"-2,-4 79-11,4-32 47,0 2-5,0 0 27,0-3-27,0-3-26,0 0-13,0-6 0,0-2-3,0-5-2,4-3-48,2-8-56,2-3-26,-1-10-56</inkml:trace>
  <inkml:trace contextRef="#ctx0" brushRef="#br0" timeOffset="57514.9388">11500 6513 304,'0'0'131,"0"0"-118,0 0-11,0 0 6,82-61-6,-50 48-2,1 6 2,0 0-1,-3 0 1,-2 2-1,-4-1 0,0-4-1,-3-3 0,-2-3 0,-5-4 0,-4-1 6,-7 0-6,-3 1 6,0 2 36,0 2 44,-11 3 3,1 5-46,3 4 6,2 3-8,5 1-25,0 5-16,0 23-8,0 11 8,0 8 2,0 1-2,0 0 0,3-2 4,-1-3-4,-1-1-4,4-3 4,4-1-33,2-4-27,5-5-47,1-9-224</inkml:trace>
  <inkml:trace contextRef="#ctx0" brushRef="#br0" timeOffset="58108.6589">12402 6012 445,'0'0'130,"0"0"-12,0 0-58,0 0-60,0 0 7,0 93-6,0-25 15,0 6-8,0 1-1,0-3 7,0-4-12,3-3-2,3-5 4,0-1-4,0-2 0,1 0 0,-4-1 1,0 0-4,0-5 1,0-7-33,0-8-5,0-11-66,2-9-75,2-14-102</inkml:trace>
  <inkml:trace contextRef="#ctx0" brushRef="#br0" timeOffset="58608.635">12756 6167 309,'0'0'2,"0"0"-2,0 0 0,0 0 2,-3 113 82,3-60-23,0-2 15,3-1-16,7-7-40,2-4-17,7-7-3,4-5-6,7-6 6,1-7 0,5-8 2,2-6 3,3 0 2,1-20-3,-2-6 2,-6-7 4,-6-4-4,-5-8 2,-2-3-7,-5-5 9,-7 0-8,-4 2-1,-5 4 1,0 7 0,-14 6-4,-4 10-30,1 11-55,2 10-133</inkml:trace>
  <inkml:trace contextRef="#ctx0" brushRef="#br0" timeOffset="58947.2643">12982 6358 214,'0'0'170,"0"0"-85,0 0-29,0 0-47,0 0 17,-7 112-7,0-64 18,2-1 19,5-1-21,0-2-28,0-3-5,0-1-2,0 0 0,0-1-7,0-2-37,0-2-26,-3-5-13,3-9-59,0-10-69</inkml:trace>
  <inkml:trace contextRef="#ctx0" brushRef="#br0" timeOffset="59509.7328">13354 6710 274,'0'0'66,"0"0"37,0 0 39,0 0-85,0 0-56,0 0 1,-76 32-2,68-8 0,4 4 0,1-2 4,3 2-4,0-4-1,0-3-1,7-4-5,5-4-4,5-7 5,1-6 5,1 0 1,2-3 6,-3-13 2,4-6 2,-8-2-6,-3-2-2,-4 1 9,-7 1-8,0 3 4,-5-2-7,-6 5-56,-3 0-95,-1 3-178</inkml:trace>
  <inkml:trace contextRef="#ctx0" brushRef="#br0" timeOffset="60181.5749">13573 6247 283,'0'0'126,"0"0"1,0 0-25,0 0-61,0 0-35,0 0-6,-6 11-18,26 10 16,5 1 4,6 1 3,4-1 7,1-2-7,2 0 9,-2-2-9,0-2 2,-5-1-7,-4 2 1,-3-3 4,-9 0-4,-3-2-2,-3 1-1,-8-2 2,-1 0-3,0 3 3,-6 0 0,-12 3 14,-7 2-13,-5 6 2,-4 2 0,-5 3-2,-2 3-2,0-1-9,5 1-17,8-5-24,9-2-49,8-5-105</inkml:trace>
  <inkml:trace contextRef="#ctx0" brushRef="#br0" timeOffset="61832.8034">14070 5685 216,'0'0'63,"0"0"0,0 0 21,0 0-32,0 0-27,0 0-7,21 28 33,-3 0 9,3 8-17,2 5-12,2 6-19,3 4-3,3 6-4,4 3-4,-1 4 0,-2 5 2,-6 2-3,-1 1-5,-7 1 5,-4 0 8,-6-4 7,-6-2 13,-2-3-18,-2-1 1,-18 0-11,-9 2 1,-8 0 7,-8 1-8,-3-4 0,-2-7-3,5-3-55,0-6-65,3-7-131,4-4-105</inkml:trace>
  <inkml:trace contextRef="#ctx0" brushRef="#br0" timeOffset="73075.1474">4841 6619 302,'0'0'140,"0"0"-101,0 0-11,0 0 4,0 0-32,0 0 0,0 0 29,8 62 10,-3-28-6,3 8-10,1 13-9,0 11-8,3 9-1,-3 7-3,1 6-2,-3-1-6,-2 2-6,-2-5 5,0-4 2,-3-8-44,0-7 12,0-6-34,0-7-125,0-11 13</inkml:trace>
  <inkml:trace contextRef="#ctx0" brushRef="#br0" timeOffset="73653.2413">5191 6730 404,'0'0'90,"0"0"-90,0 0 1,0 0-1,-1 93 24,5-34 13,4 5 0,6-3-26,2-3 9,-1-11-16,7-8 7,2-7-11,9-6-8,4-8 8,4-4 11,5-9-11,-3-5 0,2 0 3,-2-19 5,0-8-8,-4-8-3,-5-3-3,-4-3 4,-6-8 2,-7-3 7,-4-4-1,-7 3-4,-5 2 4,-1 6-6,0 3 4,0 4-1,-9 8-3,-1 6-31,-2 7-87,1 10-89,-3 7-107</inkml:trace>
  <inkml:trace contextRef="#ctx0" brushRef="#br0" timeOffset="73996.9731">5627 6906 615,'0'0'122,"0"0"-88,0 0-21,0 0-13,0 0-5,0 92 4,8-41 2,4 1 3,1-3-1,-4 4-4,0 0 1,-6 1 0,-3 0 1,0-4-1,0-7-2,0-2-59,0-9-123,0-10-169</inkml:trace>
  <inkml:trace contextRef="#ctx0" brushRef="#br0" timeOffset="74512.5712">5887 7263 442,'0'0'92,"0"0"-67,0 0 11,0 0-16,0 0-20,0 0 3,95-41-3,-74 43 0,-6 16-7,-5 9-2,-10 7 8,0 9-8,-17 2-38,-10-3-40,-1-4-28,2-5 77,4-6 35,4-5 3,6-1 17,4-5-3,3-3 6,5-4 6,0-3-18,16-3-7,6-3 24,8 0-3,1-1-1,5-11-10,-3-2 7,3-1-17,-2-1-1,-4-2-33,0 0-147,-6-2-57</inkml:trace>
  <inkml:trace contextRef="#ctx0" brushRef="#br0" timeOffset="75023.5641">6169 6783 277,'0'0'195,"0"0"-112,0 0-36,0 0-21,0 0-26,0 0-11,16 7 8,6 8 2,4 3 1,4 2 7,1-1-5,1-1 3,-4 1-4,3-4 0,-2 3 2,-6 0-3,0 3 0,-7 3-1,-4 2 2,-6 1 3,-6 3-4,0 1 2,0 3-15,-19 0 27,-5 1-9,-5-2 25,-5 2-25,-2 1 23,-1 0-28,1 0-1,-1-3-17,4-1-33,3-6-59,11-4-54,8-10-119</inkml:trace>
  <inkml:trace contextRef="#ctx0" brushRef="#br0" timeOffset="75414.404">6685 6884 216,'0'0'129,"0"0"-111,0 0-4,0 0 50,0 0-13,0 0-8,58 17-11,-33-17-3,4 0-11,-5 0-16,3 0 4,-5 0-6,-3 0-9,-4 0-73,-3 0-93,-3 0-36</inkml:trace>
  <inkml:trace contextRef="#ctx0" brushRef="#br0" timeOffset="75601.8971">6751 7115 326,'0'0'84,"0"0"-61,0 0-20,0 0-6,0 0 7,0 0 7,74 12-3,-41-24 3,1-2-11,1 1-28,-7 3-45,-1 4-51,-11 1-104</inkml:trace>
  <inkml:trace contextRef="#ctx0" brushRef="#br0" timeOffset="77998.3192">15347 6778 252,'0'0'79,"0"0"-70,0 0 19,0 0-15,0 0-3,88-27-4,-67 27-5,-3 0 1,0 0-2,0 0-62,-9 2-72</inkml:trace>
  <inkml:trace contextRef="#ctx0" brushRef="#br0" timeOffset="78185.8051">15326 6995 53,'0'0'61,"0"0"24,0 0 3,84-2-60,-53-3-10,6-3-8,1-1-10,-4 2-45,-4 0-150</inkml:trace>
  <inkml:trace contextRef="#ctx0" brushRef="#br0" timeOffset="81832.1908">17552 5724 53,'0'0'47,"0"0"25,0 0 5,0 0 8,0 0-42,0 0-4,0 0 21,0-46-18,0 37 9,-3 1-12,-3 1-20,-1-1-4,-1 2-15,-2 1-1,-3-2 1,-2 1 1,-5 2-1,1 1 0,-2 1 0,-1 2 1,2 0-1,1 0 0,0 0 0,3 0 2,2 0 1,5 2-3,3 2-9,-1 2 5,0 5 5,0 2-2,-1 7-3,1 3 4,-2 2-3,3 5 3,1 0 0,2 7 2,3 0 3,0 2 9,0 3-13,0 0 6,0 4-1,3 0-6,5 4-1,1 0-1,0 1 4,0-2-2,1 0 0,1-6 0,-1 1 5,2 0-5,-3-2 0,-2 1 2,-2 3-1,-2-2 0,-1-1-2,2 2 1,-1-1 0,1 2-1,2 3-2,0 0 3,2 1 1,0-2 2,2 1-3,-1-2 1,-1 2-2,-3 1 2,-2 3-1,-2 0 1,-1 0 0,0-4 4,0-4-2,0-2 2,-4-6-2,-9-1-3,-2-4 0,-6-5-1,-4-6-2,-4-4-27,-2-7-5,0-5-22,-4-4-4,2-1 20,3 0 40,4 0 1,7 0 29,8-1 40,2-4-19,6 1-12,1-2-6,2 0-16,0-3 2,2-2-13,15 1-5,3-1 2,4 4-2,0-1 2,-3 4 6,0 2-6,-2 2 1,-2 0 1,0 0-4,-2 6 0,2 8-2,-5 2 2,1 7 1,-3 5-1,-2 7-1,-5 10 1,-3 8 0,0 7 9,0 5 0,-6 2 2,-3 6 5,0 2-14,-1 0-1,-1-1 3,0-2-4,0 3 0,0 2 1,1 3-1,-1-2 5,2 1 2,3-3-2,3-4-2,2 1-2,-2-4 2,3-1-3,0-2 0,0 2 7,0 1-7,0-3 5,0-3 1,10-4-3,-1-5-2,2-2 0,2-6-1,-1-4 0,6-7 0,3-8-1,3-9-1,7-13 2,12-5 4,8-20-4,12-19-4,7-6-18,-1-3-55,-11 3-122,-12 5-118</inkml:trace>
  <inkml:trace contextRef="#ctx0" brushRef="#br0" timeOffset="83905.1069">18626 6069 3,'0'0'65,"0"0"-2,0 0-2,0 0-24,81 14 4,-54-14 31,0 0-36,0 0 12,-2-1-26,-1-7-5,-2 0-8,2 1-9,-3 1 0,-4 0-110,-4 3-172</inkml:trace>
  <inkml:trace contextRef="#ctx0" brushRef="#br0" timeOffset="84259.3665">18814 5925 313,'0'0'107,"0"0"-27,0 0 12,0 0-28,0 0-48,0 0-11,-19 36 3,16-2 2,0 6 14,0 0-13,0 3-7,2-4 2,-3-3-6,3-2 0,-1-3-4,1-3-14,-5-1-42,2-1-28,-2-4-36,-2-5-23,2-6 76</inkml:trace>
  <inkml:trace contextRef="#ctx0" brushRef="#br0" timeOffset="84509.3512">18642 6404 250,'0'0'81,"0"0"-2,0 0 5,0 0-49,0 0-28,0 0 5,39 0 23,-13 0 2,6 0-13,-1-4-20,3-4 1,-4 2-2,-5-1-3,1 4-11,-4 2-53,-3 1-69,-8 0 45</inkml:trace>
  <inkml:trace contextRef="#ctx0" brushRef="#br0" timeOffset="86629.7684">19884 5613 211,'0'0'81,"0"0"-34,0 0-2,0 0-39,0 0 2,0 0 95,17 97-37,-13-58-5,-1 5-29,1 0 10,-1 3-35,-1 1 2,-1 1-1,-1-1-4,2-2-3,-2 0-1,0-3-34,0-1-32,0-4 5,0-3 29,0-10-89,0-5-102,0-10 29</inkml:trace>
  <inkml:trace contextRef="#ctx0" brushRef="#br0" timeOffset="87098.492">20230 5848 292,'0'0'96,"0"0"-55,0 0-7,0 0 48,0 0-82,0 0 0,-62 48 4,54-12 26,1 1-14,4 0-9,3-2-7,0-4 0,4-2-7,11-5 1,4-6-3,1-4-3,1-5 0,-2-8-3,2-1 12,1 0-24,1-16 8,-5-6-12,-2-3 17,-5-2 13,-8 0 1,-3 0 15,0-1 22,-5 3-7,-10 3 18,-4 1-47,1 2 4,4 6 3,5 1-8,5 3-54,4 0-62,0 2-174</inkml:trace>
  <inkml:trace contextRef="#ctx0" brushRef="#br0" timeOffset="87546.4818">20521 5646 10,'0'0'340,"0"0"-237,0 0 17,0 0-48,0 0-72,0 0-3,-4 15 3,23 11 2,6 4 9,7 0-8,2 3 3,-1-2-6,-3-3 0,-4-1-1,-3-1-2,-5-2-4,-6-2-5,-2-4 12,-8 0-25,-2-1 12,0 0 13,-2 2 3,-14 4 5,-11 2 26,-4 4 3,-3 1-16,-7 2-12,1-1-5,-2-1-4,0 2-20,3-3-79,8-5-208</inkml:trace>
  <inkml:trace contextRef="#ctx0" brushRef="#br0" timeOffset="87937.0833">21072 5927 63,'0'0'316,"0"0"-308,0 0 20,0 0 45,80 21-23,-47-14 1,4-1-24,4-3 3,0 0-16,-3-3-7,-5 2-7,-5-2-3,-3 0-44,-4 0-41,-1 0-66,-7-8-96</inkml:trace>
  <inkml:trace contextRef="#ctx0" brushRef="#br0" timeOffset="88155.8202">21301 5819 213,'0'0'134,"0"0"-94,0 0-35,0 0 5,0 0 25,-22 94 17,19-58-12,2-1-24,-1-1-2,2-1-10,0 0-4,0-1-1,0-3-73,11-6-86,3 0-23</inkml:trace>
  <inkml:trace contextRef="#ctx0" brushRef="#br0" timeOffset="88515.1784">21634 5713 377,'0'0'261,"0"0"-196,0 0-60,0 0-2,0 0-3,0 0-7,14 24 7,-7 15 13,-2 4 7,-1 1-5,0 0-12,-2-3 4,-1-1-1,1-1-5,-2 0-1,0-1 0,0-2-7,0-4-19,0-4-85,-2-4-54,2-7-110</inkml:trace>
  <inkml:trace contextRef="#ctx0" brushRef="#br0" timeOffset="88869.4466">22027 5758 534,'0'0'140,"0"0"-135,0 0-5,0 0-1,-2 89 1,2-47 7,0-2 5,0 0-8,0-6-4,0-1 0,5-3-42,2-3-89,0-4-89</inkml:trace>
  <inkml:trace contextRef="#ctx0" brushRef="#br0" timeOffset="89369.4172">22235 5643 645,'0'0'89,"0"0"-67,0 0-13,0 0-6,0 0-3,0 0-8,20-22 8,2 34 0,5 8 0,3 4 1,-2 4-4,1 4 6,0-2-1,1-3-1,0-2-1,-2-2 1,-2-2-1,-5-3 0,-5-3-1,-5-1 1,-7-2-2,-2-5-4,-2 4 6,0-1 6,-8 4 5,-12 6 9,-6 1-16,-6 4-4,-6 4 9,-6 4-9,-8 4-8,-6 1-50,-6 0-153,-2-4-225</inkml:trace>
  <inkml:trace contextRef="#ctx0" brushRef="#br0" timeOffset="90275.6206">20296 6623 160,'0'0'135,"0"0"-113,0 0 3,0 0 34,0 0-26,99-27-8,-57 21 9,13 0 8,9 0-8,9 1-10,-2 4-15,10 1-9,10-2 0,13-2 7,17-5 12,12-3-8,7-5-1,3-1-2,2 0-5,-2 2-3,-14 2 3,-13 5-3,-21 3 1,-14 3-2,-15 2 1,-12-1 0,-8 2 1,-9 0-1,-6 0-6,-8 0-27,-8 0-37,-7 0-48,-8 0-62,0 0-77</inkml:trace>
  <inkml:trace contextRef="#ctx0" brushRef="#br0" timeOffset="90942.5208">21202 6745 50,'0'0'89,"0"0"17,0 0 70,0 0-104,0 0-16,0 0-47,-30 52-9,25-9 27,1 7-5,-1 2-5,2-1-13,2-2 2,1-4 22,0 0-23,0-1-3,0 1 0,0-2 33,-2-2-19,-4-2-12,-2-6-3,-2-6 3,0-5 1,-5-8-1,3-6 10,-3-5 16,-3-3-10,-3 0-16,-4-12-3,-2-8 1,-2-1 6,-3-1-8,1-5 0,1-3-5,6-1-20,2 0-48,4 1-137,7 2-36</inkml:trace>
  <inkml:trace contextRef="#ctx0" brushRef="#br0" timeOffset="91317.5055">21246 6795 142,'0'0'47,"0"0"-20,0 0 32,99-29-2,-60 26 1,4 0 6,0 2 21,3 1-34,-4 0-25,-1 0-22,-2 0-4,0 0-18,3 1-92,1 4-32,-2 1 92,-7 1-161</inkml:trace>
  <inkml:trace contextRef="#ctx0" brushRef="#br0" timeOffset="91754.9785">21461 6999 469,'0'0'137,"0"0"-87,0 0 15,0 0-24,0 0-22,0 0-8,93-55-10,-78 61-1,-4 18-2,-5 8-5,-6 6 2,0 4-19,-12-2 21,-8-2-16,-1-3-11,3-7 22,0-4 8,6-3 1,0-1 2,5-6-2,2-1 14,4-3-8,1-4-6,0 0-1,4-1 0,17-5 0,9 0 13,9 0 5,10-14-4,11-7-3,10-3-6,1-1-5,1-2-1,-9 4-90,-14 5-139</inkml:trace>
  <inkml:trace contextRef="#ctx0" brushRef="#br0" timeOffset="92624.3288">19716 5515 78,'0'0'126,"0"0"-63,0 0-50,0 0 8,0 0 1,0 0-5,-71 88 28,49-46-8,2 11-5,0 8 10,1 15-27,-3 16 12,-1 16-9,-3 9-1,2 7-7,8-4-8,4-3 13,8-5-15,4-2 0,1-4 0,23-6-8,10-6 5,8-7-9,12-10-29,10-4-39,12-2 12,9-5-24,12-9 41,10-12 31,11-16-99,9-14 13</inkml:trace>
  <inkml:trace contextRef="#ctx0" brushRef="#br0" timeOffset="93314.2001">22820 5463 132,'0'0'76,"0"0"-54,0 0 54,0 0-14,0 0 9,0 0-38,60-21 4,-39 51 31,1 13-10,5 22-8,2 16-20,2 9-8,3 9-5,-1 3-15,0 3 3,-5 4 17,-4-7-20,-8-7 0,-8-8-2,-8-4 0,-2-3-2,-29 0-38,-17-2-47,-14 0-40,-7-1-7,2-8 35,4-6-20,8-9-38</inkml:trace>
  <inkml:trace contextRef="#ctx0" brushRef="#br0" timeOffset="95224.3502">24029 5349 199,'0'0'176,"0"0"-119,0 0-17,0 0-17,0 0-19,0 0 15,-25 33-10,6-1 22,0 12 1,-3 7-7,1 9 16,-1 16-38,-2 11 10,1 14-11,-1 8 28,2 3-1,4 1-21,9-3 20,6-8-11,3-7-16,0-10-1,19-10 0,8-9 0,6-7-4,6-8-8,9-6-29,9-10-16,11-11-27,11-17-6,11-7-21,4-13-128</inkml:trace>
  <inkml:trace contextRef="#ctx0" brushRef="#br0" timeOffset="97032.1538">24550 5467 463,'0'0'66,"0"0"-46,0 0 10,0 0-14,0 0-16,0 0 0,0 18 7,0 5 1,0 7 13,0 5-9,0 9 8,0 2-16,0 4 1,0-1-5,0-2-5,-3-5-74,-1-4 2,1-5-108,-1-6-40</inkml:trace>
  <inkml:trace contextRef="#ctx0" brushRef="#br0" timeOffset="97500.8793">24949 5541 236,'0'0'104,"0"0"-75,0 0 11,0 0 9,-58 98-15,54-56-7,4 1-12,0 2-4,0-8-4,10-4-7,5-4-4,4-7-9,1-2-10,2-8-22,0-5 26,-2-4 19,1-3-3,-5 0 10,1-13 9,-4-9 11,-1-3 31,-6-3 18,-6-4-17,0-3 2,0-4-38,-8-3-17,-5 3-1,0 4-5,-2 8-7,3 9-22,0 8-55,3 4-85,2 4-23</inkml:trace>
  <inkml:trace contextRef="#ctx0" brushRef="#br0" timeOffset="97938.3572">25287 5457 184,'0'0'42,"0"0"14,0 0 21,0 0-28,0 0-47,0 0 7,16 13 0,2 10 36,6 4-18,2 3 7,3 2-8,2 1-20,0-2-4,1 4-2,2-3 0,-3-4 1,-4-4 2,-7-6-3,-10-3-5,-7-2-8,-3-3 13,-4 2 4,-20 2 35,-4 1 15,-5 3-17,-2 3-7,-1 3-18,-4 3-12,3 5 0,0 1-38,1 0-140,1-4-149</inkml:trace>
  <inkml:trace contextRef="#ctx0" brushRef="#br0" timeOffset="98309.7398">25917 5722 487,'0'0'103,"0"0"-97,0 0-1,0 0 4,0 0-6,0 0-3,100-20 3,-64 20-2,2 0-1,-2 0 1,-2 0-2,3 0-58,-4 0-78,-2 0-83</inkml:trace>
  <inkml:trace contextRef="#ctx0" brushRef="#br0" timeOffset="98778.466">26705 5421 120,'0'0'97,"0"0"-26,0 0 30,0 0 4,0 0-57,0 0-48,3 22 0,-1 13 28,-1 4 5,-1 3-12,0 3-10,0 0 5,2 1-9,-2-4-6,0-2 5,0-1-6,0-1 0,0-3 0,-6-4 0,1-3-26,5-7-26,0-5-74,0-9-21,11-7-144</inkml:trace>
  <inkml:trace contextRef="#ctx0" brushRef="#br0" timeOffset="99090.9497">27111 5505 601,'0'0'0,"0"0"-95,0 0 92,0 0-7,0 0 10,0 0 6,0 66 1,2-36 1,-2 2-4,0-2-8,0-3-12,0-3-42,7-1-89,2-5-122</inkml:trace>
  <inkml:trace contextRef="#ctx0" brushRef="#br0" timeOffset="99544.0531">27459 5350 357,'0'0'0,"0"0"-48,0 0 39,0 0 4,0 0 5,0 0 1,92 53 28,-74-34-5,3 1-8,1-2-6,1 0-6,4-2 0,-2-1-3,2-2 29,-6-3-20,-5-2-8,-5-2 7,-6-2-7,-2 1 0,-3 1-1,0 2 5,0 6 26,-4 3 25,-12 5-16,-7 4-6,-3 7-9,-7 2-17,-5 1-5,-2-2-3,-3 1-1,-2 1-33,-4-3-105,-1-3-170</inkml:trace>
  <inkml:trace contextRef="#ctx0" brushRef="#br0" timeOffset="100365.5313">24913 6279 123,'0'0'121,"0"0"-91,0 0 0,0 0 30,0 0-22,104 0-11,-66 1 13,2 0-18,5 1-7,3-1-6,7 1-6,8-2-2,15 0 12,16 0 10,14 0-9,12-9-8,3-5-4,-2 1 2,-7 1-4,-2 0 0,-9 3 0,-5 0 1,-4 1 2,-9 3-3,-3 0 1,-5 0-1,0 4 0,-1 1 0,3-2 4,-6 2 0,-3 0 1,-6 0-5,-7 0 0,-11 0 0,-11 0 0,-15 6-30,-12 2-51,-8 1-114,-9-3-68</inkml:trace>
  <inkml:trace contextRef="#ctx0" brushRef="#br0" timeOffset="101052.9935">25673 6545 476,'0'0'40,"0"0"-40,0 0-20,0 0 19,0 0 1,1 78 5,-1-43 1,0 1 30,-1 2 7,-8 1 6,0 2-27,1-1-7,4 5 6,1-1-19,3-4 0,0 0-1,0-9 2,0-4-3,0-1 2,-9-5 2,-6-3 0,-6-3 2,-2-3 15,-4-4 2,3-2-11,0-6-1,2 0 8,3 0-13,2-11-1,3-8-5,1-9-20,1 0-44,-1-2-5,0 3-56,1 1 3,-1 1-49</inkml:trace>
  <inkml:trace contextRef="#ctx0" brushRef="#br0" timeOffset="101391.7317">25744 6521 205,'0'0'70,"0"0"-69,0 0-1,0 0 10,120 0 2,-69 0 9,5 0 41,6 0-29,0-2 2,2-1 37,-2-1-53,-4 2-14,-8 1-5,-11 1-40,-9 0-15,-12 1-36,-12 7-56</inkml:trace>
  <inkml:trace contextRef="#ctx0" brushRef="#br0" timeOffset="101829.1013">26000 6714 485,'0'0'114,"0"0"-109,0 0 8,0 0 33,0 0-17,0 0-7,79-2-9,-63 2-11,0 9-4,-5 6 7,-5 5-4,-6 5-1,0 6-24,-15 3-12,-12 5 19,-4-3-4,-2-3 13,6-4 2,5-8 6,8-3 0,11-5-5,3-3 2,0-3-7,15-4 10,12-3 0,11 0 43,9-1-10,8-14-25,5-2-3,-2-1-1,1-1-4,-4-1-31,-3-1-83,-7-3-144</inkml:trace>
  <inkml:trace contextRef="#ctx0" brushRef="#br0" timeOffset="102688.5289">27769 5160 81,'0'0'112,"0"0"-34,0 0-26,0 0-1,0 0 12,0 0 11,0-4 1,0 4-12,0 0-26,0 0-24,0 0-13,4 15-14,7 15 14,7 17-7,0 12 14,3 8-6,-4 5 0,-1 8-1,-6 11 1,0 5-1,-5 7 0,-4 6 9,-1-5 16,0-5 3,-12-3-18,-9-7 6,-4-9 5,-5-9-10,-1-5-10,-2-6 0,-3-4-1,-3-3-5,-2-4-51,-4-2-34,-3-4-57,2-2-10,-3-5-16,2-4-2</inkml:trace>
  <inkml:trace contextRef="#ctx0" brushRef="#br0" timeOffset="105897.9054">29835 5937 63,'0'0'15,"0"0"8,0 0 70,0 0-39,0 0-35,83-10-12,-61 0 0,-1 0-7,-5-1 1,-1-1-1,-6 2 1,-4 2 2,-4 2 22,-1 4-8,0 2 61,0 0-3,0 0-74,0 0 10,-7 11-11,-3 7 1,0 6-1,1 3 0,3 1 2,5-2-2,1 0 0,0-3-3,0-2 2,10-3-3,6-6 8,0-3-3,1-6 1,0-3 1,4 0-2,3-1-1,-1-19-3,2-4 3,1-8 3,1-5-2,-3-5 20,0-7-15,-5-3-1,-2-7 4,-5-1 13,-6 1 11,-6 5 15,0 6-4,0 7-16,0 6 1,-5 8-17,-1 8 10,2 6 5,1 9 2,1 4-13,2 0-16,0 14-21,0 20 8,0 19 13,0 18 5,0 10-2,0 8-3,0 3-3,-9-4 3,-6 0 9,0-1-7,-3-1-4,5-8 6,3-9-3,5-7 17,5-9-18,0-7 0,0-3 3,0-10-3,0-7 0,2-10-1,1-9-9,-2-4-5,1-3-16,-2-3 31,0-16 10,0-8-8,0-2 2,0-1-3,0-2 0,0 1 7,0 1-7,0-1 2,0 3-3,7 1 0,5 3-1,9 0-2,4 3 4,9 0-2,4 1-12,1-1-35,-2 1-76,-3-1-178</inkml:trace>
  <inkml:trace contextRef="#ctx0" brushRef="#br0" timeOffset="106189.6569">30035 5642 197,'0'0'392,"0"0"-346,0 0-45,0 0 13,0 0-6,0 0-8,-1-2-5,1 2-86,0 0-121,8 2-64</inkml:trace>
  <inkml:trace contextRef="#ctx0" brushRef="#br0" timeOffset="106923.9932">30875 5878 62,'0'0'385,"0"0"-331,0 0-16,0 0-18,0 0-20,0 0-4,-5 0-4,10 0 2,7 0 12,0 0 8,5-1 0,-2-11 3,2-6-7,3-10 4,-1-6-3,2-9-9,-3 0 6,0 0-7,-4 2-1,-4 3 12,-4 4-6,-3 0 23,0 1-6,-3 6 9,0 6-5,0 9-3,0 6 7,0 6-15,0 0-16,0 15-19,0 24 0,-2 17 19,-4 15 16,2 12-14,-1 5 0,-3 6-2,-3-4 0,-3-3 0,0-2 0,-6-4-8,2-7 4,-1-11-3,-1-12-9,6-10-16,1-10-14,3-11-88,6-12 3,4-8 6,0-8 72,0-18 17,4-2 36,6-4 34,-2 2 68,-2 0 12,2-1-61,3 3-14,3 1-30,5 0-8,6 2-1,5 0 0,6 0-7,6-2-47,1 1-82,-1 0-199</inkml:trace>
  <inkml:trace contextRef="#ctx0" brushRef="#br0" timeOffset="107345.8487">31362 5353 381,'0'0'29,"0"0"-29,0 0-13,0 0 13,-38 113 45,28-57 12,2 4 17,4-2-24,4 1-32,0-2-1,6-5-17,9-6-1,3-5-14,0-8-48,1-5 12,-1-7-35,3-7-69,0-10 40</inkml:trace>
  <inkml:trace contextRef="#ctx0" brushRef="#br0" timeOffset="107715.7267">31608 5607 79,'0'0'254,"0"0"-106,0 0-13,0 0-65,0 0-39,0 0-27,-63 23-4,48 10 0,1 3 0,3 2-3,6 1 2,5-4-5,0-4 4,0-5-4,6-7 5,8-4 1,2-4-1,3-8 3,-2-3 1,2 0 9,-3 0-8,-3-10-1,-6-7 1,-1-4 8,-3-7-6,-1-6-4,-2-2-4,0-2-4,0 1-43,0 3-105,-11 4-162</inkml:trace>
  <inkml:trace contextRef="#ctx0" brushRef="#br0" timeOffset="108075.089">31859 5374 469,'0'0'93,"0"0"-93,0 0-9,0 0-5,0 0 14,53 98 53,-33-51-27,-7-1-2,-1 2 8,-5 0-25,-4 1-7,-3 0-8,0 1-1,-4-2 9,-18-1 9,-5-3 0,-6-4-9,-4-2-1,-1-5-43,4-6-79,4-8-78,8-11-52</inkml:trace>
  <inkml:trace contextRef="#ctx0" brushRef="#br0" timeOffset="108590.6837">32206 5738 345,'0'0'175,"0"0"-159,0 0-12,0 0 11,0 0 4,91-21-13,-70 20-1,1-1-1,-1 2-4,-3 0 0,-3 0-53,-7 2-96,-8 8-96</inkml:trace>
  <inkml:trace contextRef="#ctx0" brushRef="#br0" timeOffset="108762.5467">32203 5916 70,'0'0'98,"0"0"-94,0 0 15,0 0 48,0 0 46,0 0-45,91 6-27,-55-6-36,-3-5-5,-3 1-87,-7 1-147</inkml:trace>
  <inkml:trace contextRef="#ctx0" brushRef="#br0" timeOffset="109538.1565">32624 5770 249,'0'0'170,"0"0"-157,0 0-10,0 0-1,0 0-2,0 0 0,7 7 6,1-1 30,-1-1-7,2-2-3,0-3-6,2 0-2,-1 0-10,3-5 8,3-8-1,3-8-6,-3-3-4,2-5 0,0-1 21,-3-1-1,1-4-19,-2 1 8,-2 0-12,-2 1 1,-4 6 7,-4 4 11,-2 8 10,0 5 14,0 7-25,0 1 3,0 2-23,0 0-18,0 20-7,0 14 25,-3 15 1,-7 9 3,-3 7 0,1 7-1,-6 3-3,3 1 2,-4-2-1,0-2-1,-1-5-1,3 0-1,1-7-1,3-9 3,6-9-6,1-7 0,1-10-20,2-5-16,1-8 3,2-6-51,0-6 6,0 0 79,0-9-1,0-11 1,0-3 5,0-6 9,-1 0 11,-3 0 6,-1 3 30,2 2 17,3-1-51,0 1-20,0 3-2,16 0-5,6 3 3,8 0-25,1 1-28,6 1-24,-3 3-4,-4-1-81,-6 1-99</inkml:trace>
  <inkml:trace contextRef="#ctx0" brushRef="#br0" timeOffset="109928.7602">33097 5494 387,'0'0'63,"0"0"-63,0 0-7,0 0 1,0 0 6,-58 98 38,37-37 38,6 5 4,0 3-17,10-6-38,5-6-23,0-7 1,0-6-3,13-8-3,1-6-45,1-6-45,3-11-96,3-7-74</inkml:trace>
  <inkml:trace contextRef="#ctx0" brushRef="#br0" timeOffset="110256.8678">33404 5642 131,'0'0'323,"0"0"-312,0 0-6,0 0 6,0 93 44,0-58-16,-2 1-37,-3-3 0,-1-1 4,-2-6-6,1 1-5,1-8-94,-4-1-69,0-8-95</inkml:trace>
  <inkml:trace contextRef="#ctx0" brushRef="#br0" timeOffset="110584.9749">33559 5427 352,'0'0'17,"0"0"-17,0 0-5,0 0-2,0 0 7,91 53 41,-85-4 24,-4 7 38,-2 1-26,0 3-24,0 0-38,-2-3-2,-5 1-10,-2-6-3,0-4-2,-3-2 1,-9-6-46,-6-2-144,-9-3-26,-6-8-40</inkml:trace>
  <inkml:trace contextRef="#ctx0" brushRef="#br0" timeOffset="113230.8759">18471 9054 136,'0'0'67,"0"0"-67,0 0 0,0 0 23,96 0 12,-62 0-7,8 0 19,3 0-19,0-6-10,-3-2-11,-6 1-7,-4 1-100,-9 3-91</inkml:trace>
  <inkml:trace contextRef="#ctx0" brushRef="#br0" timeOffset="113543.3613">18726 8906 126,'0'0'174,"0"0"-91,0 0 0,0 0-54,0 0 2,0 0 31,-32 98-32,32-64 1,0-3-7,0-2-5,1-2-7,7-1-9,-1-3-2,-1 0-2,-3 0-34,0 1-85,-3 0-83,0 0-79</inkml:trace>
  <inkml:trace contextRef="#ctx0" brushRef="#br0" timeOffset="113777.7246">18534 9405 406,'0'0'115,"0"0"-115,0 0 0,0 0 6,0 0 26,79 0 2,-36 0-2,4-2-22,-1-5-2,-1 1-8,-8 1-16,-3 4-86,-4 1-111,-6 0-23</inkml:trace>
  <inkml:trace contextRef="#ctx0" brushRef="#br0" timeOffset="116159.2109">20059 8552 364,'0'0'64,"0"0"-38,0 0 22,0 0-4,0 0-13,0 0 9,-83 58-19,73-20 5,3 13-12,-1 17 14,-1 11-8,-1 12-12,-2 5-8,-3 8 7,5 2-3,2-3 24,8-2-15,0-8-11,15-8-2,15-7 0,7-6-2,11-1 0,9-4 2,7-1 0,6-8-3,3-10 3,3-9-18,4-7-36,3-10-60,0-6-55,-8-11-141</inkml:trace>
  <inkml:trace contextRef="#ctx0" brushRef="#br0" timeOffset="116737.3047">20330 8839 331,'0'0'185,"0"0"-149,0 0-27,0 0-9,0 83 57,0-35-24,0 1-6,0 0-3,0-5-11,0-4-13,0-2-1,6-3-54,1-6-115,1-5-128</inkml:trace>
  <inkml:trace contextRef="#ctx0" brushRef="#br0" timeOffset="117154.0667">20667 8922 400,'0'0'67,"0"0"-5,0 0-8,0 0-22,0 0-32,-64 76 6,57-34 21,4-1-3,3-5-6,0-5-18,9-5-8,15-5 4,5-5 4,4-7-7,2-8 1,-1-1-21,-3 0 9,-5-13-17,-8-4-2,-5-1 31,-7-3 6,-3-3 4,-3-2 2,0-2-3,-2-3 9,-8 3-12,-3 2-2,4 4-47,1 5-75,2 4-142</inkml:trace>
  <inkml:trace contextRef="#ctx0" brushRef="#br0" timeOffset="117575.9226">21051 8774 333,'0'0'165,"0"0"-46,0 0-35,0 0-70,0 0-14,0 0-7,45 24 7,-11 2 4,3 1 10,2 2-14,-5-3 1,-4 0 1,-6 0-2,-5-1-3,-4 3 0,-7-4-12,-4 1 14,-4-1-16,0-1 17,-6-2 4,-15 2-3,-5 0 1,-7 5 3,-6 0 9,-2 2 3,-1 0-6,3 2-11,1-4-5,5-2-112,7-8-234</inkml:trace>
  <inkml:trace contextRef="#ctx0" brushRef="#br0" timeOffset="117904.0276">21539 9043 201,'0'0'369,"0"0"-354,0 0-13,0 0-2,0 0 17,0 0 6,61-3-2,-36 3-9,5 2-5,5-2-7,0 0-28,5 0-73,-5 0-79,-7 0-94</inkml:trace>
  <inkml:trace contextRef="#ctx0" brushRef="#br0" timeOffset="118325.8836">22129 8747 350,'0'0'124,"0"0"-107,0 0 28,-19 95 2,16-54-10,2-1 0,1 2-9,0-1-19,0-2-8,1-1 5,7-2-5,1-2-1,-1 0 2,1-5-2,1-1 0,1-5-48,1-8-94,0-8-63</inkml:trace>
  <inkml:trace contextRef="#ctx0" brushRef="#br0" timeOffset="118638.3642">22516 8836 581,'0'0'0,"0"0"-1,0 0 1,0 0 2,3 89-2,3-57 1,0 4-3,-5 3-28,-1-2-2,0-1 13,0-6-77,0-2-56,0-9-46</inkml:trace>
  <inkml:trace contextRef="#ctx0" brushRef="#br0" timeOffset="119070.7397">22771 8746 465,'0'0'193,"0"0"-193,0 0-2,0 0-8,0 0 10,0 0 4,82 42-4,-57-24 6,-1 0-6,-1 0 0,-2 0 11,-2-3-1,-5 0-9,0-3-1,-2-1 1,-4-2 0,-2-2-1,-5 1 0,-1-1 0,0 3 1,-3 1 3,-12 3 29,-7 3-12,-5 1-7,-1 3-10,-2 3-3,-4 3-2,-5 1 1,-5 3-21,-5 3-77,-4 2-146,-4 0-116</inkml:trace>
  <inkml:trace contextRef="#ctx0" brushRef="#br0" timeOffset="119742.5807">21063 9524 379,'0'0'9,"0"0"-7,0 0 5,124-26 31,-66 25 27,7 1-10,7 0-20,9 0-4,8 0-18,16 0 17,17 3 8,15-2-22,11-1-7,10 0-9,-7 0 0,-3-1 2,-16-4-2,-23 4-17,-22-1-25,-22 2-14,-21-1 7,-14-3-17,-13 3-6,-11-2-49,-6 2-42</inkml:trace>
  <inkml:trace contextRef="#ctx0" brushRef="#br0" timeOffset="120378.0749">21685 9792 324,'0'0'73,"0"0"-27,0 0 3,0 0 17,0 0-61,0 0-1,-11 63 25,10-22 9,-2 2-7,0 1-2,-3-2-16,2-3-6,1-3 2,1-1-1,2-3-6,0-5 10,0-5 0,0-4-1,0-3-7,0-3-3,-4-1 7,-4-5-3,-5-2 3,-2 0 1,-6-4-7,-1 0 4,-3 0-6,-1-7-1,-1-9 0,0-4-3,0-4-5,2-1-3,1-4-35,3 0-8,2 4-10,5-1-5,6 4-17,8 2-47,0 3-76</inkml:trace>
  <inkml:trace contextRef="#ctx0" brushRef="#br0" timeOffset="120706.1845">21704 9784 372,'0'0'70,"0"0"-57,0 0-2,0 0-11,0 0 2,0 0 12,118-18 24,-67 18 23,7 0-24,3 0-26,4 0 2,0 0-11,1 0-2,2 2-8,-5-1-33,-7 2-3,-9 1-84,-17 1-136</inkml:trace>
  <inkml:trace contextRef="#ctx0" brushRef="#br0" timeOffset="121174.9141">21956 9987 287,'0'0'178,"0"0"-131,0 0 31,0 0 4,82-56-39,-60 51-10,-3 3-13,-4 2-17,-2 0-2,-5 15-1,-5 11-5,-3 7 2,-9 6-9,-17 2-14,-4 1-15,-1-3 6,4-3-1,4-6 15,4-3 17,3-4 1,4-5 3,6-6 3,3-5-3,3-5-4,0-2-9,15 0 13,13 0 30,10-9 3,6-3-23,7-2 2,3 1-7,1 1 6,-1 1-7,-6 2-4,-9 2-61,-6 2-93,-10 1-153</inkml:trace>
  <inkml:trace contextRef="#ctx0" brushRef="#br0" timeOffset="123742.1974">23413 8510 503,'0'0'89,"0"0"-18,0 0-17,0 0-22,0 0-26,0 0-6,22 32-14,2 15 14,7 15 15,5 5 8,1 4-18,-1 4-3,-1 5 1,-7 5-1,-3 2-2,-4 9 0,-9 2 1,-6 1-1,-6-1 0,0-6 0,-20-8-1,-8-5-4,-8-7-13,-7-9-25,-6-6-41,-8-9-90,-3-7-55,4-8-9</inkml:trace>
  <inkml:trace contextRef="#ctx0" brushRef="#br0" timeOffset="124554.6564">24287 8482 230,'0'0'15,"0"0"-11,0 0 26,0 0 15,0 0 7,-90 32-1,77 1-12,2 15 11,2 14-6,1 11-10,2 9-3,1 5-26,2 3-1,0 4-4,0 2 4,3 2 21,0-4 12,0-3-31,17-8-2,3-3-3,6-4-1,-1-5-46,5-5-114,-1-7 11,5-11-21</inkml:trace>
  <inkml:trace contextRef="#ctx0" brushRef="#br0" timeOffset="125473.5999">24625 8526 237,'0'0'176,"0"0"-90,0 0-16,0 0-17,0 0-41,0 0-12,0 42 0,3-1 12,0 5 4,0 1-5,0 1-11,1-3 0,-3-2 1,4-6-1,-1-4-14,2-4-61,-2-4-61,-1-4-81</inkml:trace>
  <inkml:trace contextRef="#ctx0" brushRef="#br0" timeOffset="126004.8203">24976 8621 248,'0'0'169,"0"0"-149,0 0-20,0 0-10,0 0 5,0 0 5,-73-14 4,61 41-4,2 8 0,1 3 23,3 1-5,4-2 16,2-2-29,0-5-3,12-6-2,5-4-7,5-6-15,0-4 15,-1-6-25,-1-4 29,-3 0 6,0-1-1,-2-16 3,-3-2 3,-2-7 30,-2-1-23,-7-3 13,-1-2-2,0 2-25,0 1 11,-10 3-2,1 3-10,-2 3-4,0 5-52,0 6-47,2 5-116</inkml:trace>
  <inkml:trace contextRef="#ctx0" brushRef="#br0" timeOffset="126457.9217">25151 8549 159,'0'0'277,"0"0"-245,0 0 7,0 0 3,0 0-10,0 0-32,-11-18-6,22 23 4,10 11 2,6 2 3,4 0 4,2 0 4,0-2-6,-4-1-5,-2-1 4,-3 0-4,-6-3 0,-6 0-4,-6 1-10,-6 1-8,0 3 14,0 0 8,-11 2 7,-8 3-3,-1 2 2,-3 1-6,-1 0 1,-1-1 6,1 1-7,0 2 1,0 2-1,2 0-11,5-2 3,4-3-93,7-5-119,6-7-3</inkml:trace>
  <inkml:trace contextRef="#ctx0" brushRef="#br0" timeOffset="126872.1774">25709 8809 192,'0'0'121,"0"0"-113,0 0-1,0 0-4,0 0 41,82-14-11,-58 14 7,4 0-9,2-3-18,3 2-12,3-1-1,2-1-24,1 2-98,-6-2-128</inkml:trace>
  <inkml:trace contextRef="#ctx0" brushRef="#br0" timeOffset="127247.1532">26373 8532 546,'0'0'39,"0"0"-31,0 0-1,0 0 0,0 0 3,0 0-10,-5 10-14,11 28 14,3 10 33,-6 2-31,0 1 5,-3-1-3,1-1-4,1 0-56,0-4-10,4-2 66,-2-5-6,3-5-47,-2-3-50,-4-7-95</inkml:trace>
  <inkml:trace contextRef="#ctx0" brushRef="#br0" timeOffset="127575.2613">26676 8657 422,'0'0'208,"0"0"-129,0 0-74,0 0-5,0 0-2,0 0-1,0 99 6,0-66 2,0-1-5,0-1 0,0 1-10,0-2-51,0 0 10,0-4-28,0-7-117,0-7-44</inkml:trace>
  <inkml:trace contextRef="#ctx0" brushRef="#br0" timeOffset="128012.7393">26868 8554 589,'0'0'18,"0"0"-17,0 0 6,0 0 2,0 0-9,0 0-22,16-5 22,8 18 1,-1 3-1,2 5 6,0 1-4,-1-1 1,1 0-1,-2-1-2,2-2 4,2-2-4,-3-3 1,-2 1-4,-5-4 7,-1 1-4,-7 0 2,-3-1 11,-4 2 8,-2 0-2,0 2 7,-11 0 0,-8 2-7,-1 0-5,-5 2-7,-3 0-7,-4 2 0,1-2-12,3 0-31,4-2-108,6-5-136</inkml:trace>
  <inkml:trace contextRef="#ctx0" brushRef="#br0" timeOffset="128570.1143">27532 8514 547,'0'0'113,"0"0"-79,0 0-10,0 0-18,0 0-6,0 0-5,19 30-11,1 17 16,4 11 14,1 7-10,2 6 4,1 4-8,-2 3 0,-1 1 29,-9-3-4,-8 3-17,-8-1-7,-6 1 0,-23 1-2,-10-5-5,-10-1-27,-4-1 14,-5-3-46,-3 0-4,-5-3 11,-1-3-26,-4-3-69,-3-5-91</inkml:trace>
  <inkml:trace contextRef="#ctx0" brushRef="#br0" timeOffset="129413.8167">24854 9370 32,'0'0'77,"0"0"-30,0 0 8,0 0-28,0 0 16,109-13-16,-74 11 7,7 2 7,6-1-14,1 1-16,7 0-10,2 0 4,10 0-4,16 1-1,14-1 18,16 0-10,5 0 6,-4 0-14,-3 0 2,-9-1-2,-3-1 2,-10 2-1,-4 0-1,-3 0-1,-4 0 1,-4 0 0,-5 0 0,-4 0-2,-3-3-6,-5-3-7,-14 0-22,-15 1-35,-20 2-29,-9 3-52</inkml:trace>
  <inkml:trace contextRef="#ctx0" brushRef="#br0" timeOffset="130033.2851">25555 9564 334,'0'0'45,"0"0"-2,0 0-43,0 0 1,0 0-1,0 0 18,-21 119 9,18-68 26,0 4-11,-1-2-19,-2-6 4,-3 0-13,3-6-4,0 0-2,1-4-8,2-2 24,0-5 14,1-8-34,-1-5 3,1-5-7,1-6 1,1-3 7,-3-3 7,-5 0 39,-3 0-16,-3-7-34,-4-9 1,-3-3-4,0-4-2,-1-1-6,-2 0-24,0 0-3,2 0-63,3 3-59,5 2 13,5 0-64</inkml:trace>
  <inkml:trace contextRef="#ctx0" brushRef="#br0" timeOffset="132340.3233">25512 9637 38,'0'0'67,"0"0"-6,97 0-32,-48 0 20,6 0-5,6 0 20,7-8-29,3-3-21,5 0-8,-1-1-4,-5 2-2,-6 3-11,-6 3-30,-4 1 28,-3 1-58,-9 2-129</inkml:trace>
  <inkml:trace contextRef="#ctx0" brushRef="#br0" timeOffset="132869.3842">25858 9773 236,'0'0'183,"0"0"-88,0 0-37,0 0 30,0 0-38,39-76-24,-24 67-4,4 4 3,0 5-21,-2 0 0,2 8-4,-4 17-6,0 10 2,-9 7-1,-6 3 5,0 4-3,-16-5-1,-11-1-20,-6-6-18,6-6 14,3-6-4,6-9 3,11-3 23,2-7 1,5-4 3,0-2-10,0 0 5,17 0 7,11-4 46,11-11-7,6 0-19,7-3-6,-3 2-13,2 1-1,-1 1-12,-2 4-116,1-1 31,-4-3-362</inkml:trace>
  <inkml:trace contextRef="#ctx0" brushRef="#br0" timeOffset="134486.3224">29459 8991 180,'0'0'83,"0"0"-71,0 0-12,0 0 30,0 0 15,0 0 1,18 52-15,-6-44-3,0-2 11,3 0-4,2-3-17,-1-1-2,2-2-10,0 0 5,-3 0-9,1-3-2,-1-8 4,0-1 0,-5-1 5,-1-1 1,-2 0 6,-3 1 8,-3 1 17,-1 1-5,0 4-23,0 4 3,0 2 0,0 1 5,0 0-19,0 0-2,0 8-10,0 10 10,0 6 1,-3 2-1,3 0 3,0-1-2,0-1-1,8-1-1,5-3 1,3-4-7,1-3-1,-1-3-4,1-6 5,2-4-7,3 0 11,1 0-9,2-12 9,1-6 3,-2-5 2,-2-5-1,-4-4 5,-2-4 1,-1-5 15,-2-2-17,-2-4-1,-5-1 5,-1 0-6,-5-2-1,0 0 2,0 5 5,0 2-2,0 7 1,0 7 1,0 11 6,-2 9 7,2 6-2,0 3-5,0 3-15,0 30-27,0 16 19,0 20 8,0 9 11,0 3-10,-4 6 2,-7-1 5,-2 1-2,1 2 1,4 0-3,7-3-1,1-7 15,1-8-15,10-11 0,-2-2-3,-2-7 3,-3-7-6,-1-10 3,-1-11-2,0-10 1,-1-8-21,-1-5-12,0-2 24,0-20 7,0-11-15,0-8 5,-1-1 13,-10 3-2,-4 1 2,-1 6 0,1 2 9,4 2 2,5-4 1,6-1-12,2-1-5,24-3 4,13 4-5,13-3 3,12 1-11,9 1-20,-2 3-27,-3 5-106,-13 3-168</inkml:trace>
  <inkml:trace contextRef="#ctx0" brushRef="#br0" timeOffset="134861.306">29686 8723 746,'0'0'43,"0"0"-43,0 0 0,0 0-34,0 0-80,0 0-244</inkml:trace>
  <inkml:trace contextRef="#ctx0" brushRef="#br0" timeOffset="135881.9422">30774 9027 410,'0'0'177,"0"0"-148,0 0-28,0 0 9,0 0-10,0 0-7,6 0 7,10 0 4,3 0 4,1 0 4,2-2-8,1-5-2,3-4 4,2-3-4,0-6 2,0-4-4,-4-3 1,-5-5 8,-5-1-4,-5-4-3,-2-1 4,-5 0-4,-2 1 11,0-1 18,0 5-12,-2 4 6,-3 7-6,0 10-1,2 6-6,3 4 10,0 2-20,0 9-2,0 30-31,0 23 31,2 19 5,1 12 9,-3 7-6,0-2-1,0-5 6,0-4-9,-2-2-3,-1-4 0,3-6 0,0-11-1,3-12 0,6-9 1,-2-10 1,-1-10-2,-1-10-5,-1-10-2,1-5-22,-1-2 29,-1-19 2,0-8 0,-1-9 6,-2-4-8,0-2-3,0-3 1,0 2-2,-2 3 4,-6 2 0,-2 8 1,3 1 1,2 6-2,5 4 0,0 2-2,2 1-4,18 2 3,6 0-12,10 2-10,-1 2 13,3 0-35,-2 2-80,-3 2-56,-4 1-92</inkml:trace>
  <inkml:trace contextRef="#ctx0" brushRef="#br0" timeOffset="136402.5643">31594 8378 339,'0'0'229,"0"0"-169,0 0-60,0 0 2,-61 89-2,40-25 0,3 8 4,4 3 12,3-4-6,8-7 11,3-5-21,0-8-1,8-6 1,9-2-7,1-6-16,2-2-19,-2-6 11,3-8 24,2-9-70,0-11-95,-1-1 2</inkml:trace>
  <inkml:trace contextRef="#ctx0" brushRef="#br0" timeOffset="136824.4154">31866 8649 311,'0'0'130,"0"0"-8,0 0-15,0 0-63,0 0-33,-85-11-9,63 36 2,0 8-3,6 3 8,7 0-3,9-1-6,0-4 0,2-1-1,14-6 1,4-1 0,2-7 2,-1-3 0,-2-4 1,2-6-3,-4-3 0,-1 0-4,-1-3 4,0-17 4,0-5-4,-2-10 7,-2-3-7,-5-1-5,-6-2 4,0 1-4,-2 1-11,-9 1-42,0 7 4,0 5-51,5 6-48,2 5-57</inkml:trace>
  <inkml:trace contextRef="#ctx0" brushRef="#br0" timeOffset="137183.7724">32052 8397 317,'0'0'6,"0"0"-6,0 0 1,0 0 3,0 0 6,0 0 82,88 68 38,-76-12-54,-1 8-37,-1-2-13,-2-4-19,-5-1 3,-3-4-6,0-2 4,-9-3-8,-15-1 2,-7-5 6,-7-2-8,-6-2-2,-1-5-7,0-2-30,5-7-1,2-9-86,13-8-132</inkml:trace>
  <inkml:trace contextRef="#ctx0" brushRef="#br0" timeOffset="137678.1542">32406 8733 42,'0'0'80,"0"0"14,0 0-10,0 0-7,0 0-21,0 0 0,112-16 23,-70 13-15,4 1-32,-4-1-8,-2 3-17,-3 0-3,-7 0-4,-6 0 0,-5 0-11,-6 0-62,-5 9-47,-8 2-100,0 0-39</inkml:trace>
  <inkml:trace contextRef="#ctx0" brushRef="#br0" timeOffset="137928.1404">32433 8909 111,'0'0'24,"0"0"26,0 0 40,0 0 26,85 10-62,-42-10-16,8 0-7,4 0-23,-4-3-4,-5-2-4,-9 0-40,-5 3-31,-8-1-56,-8 1-18</inkml:trace>
  <inkml:trace contextRef="#ctx0" brushRef="#br0" timeOffset="138318.7437">32749 8487 81,'0'0'245,"0"0"-212,0 0 6,0 0 44,0 0 10,0 0-93,3 27 2,-16 21 17,-6 14 29,-1 2-26,-4 2 6,2-4-21,2-4 0,4-6-5,5-3-2,5-7-24,2-3-106,3-6-131,-2-6-33</inkml:trace>
  <inkml:trace contextRef="#ctx0" brushRef="#br0" timeOffset="139281.8479">32888 8920 307,'0'0'199,"0"0"-192,0 0 2,0 0-7,0 0-2,0 0-4,0 0 4,3 0 14,5 0 17,3 0-16,-2 0-5,3-1 0,3-14-7,0-5 3,6-4-6,-2-6-7,-2-3 7,-4-3-12,-5-3 12,-2 1 3,-5 1-2,-1-1 11,0 3 37,0 3-10,0 5 5,0 6-9,0 8-10,0 5 3,0 5-17,0 3-1,0 0-10,0 13-8,0 28 2,0 23 6,0 18 3,0 9 12,-9 2-11,-4-4 3,1-3 2,0-10-8,2-4 5,3-3-6,4-9 0,2-6 0,1-8 1,0-9-1,0-9 0,0-12-8,0-8-15,0-8-23,0 0 2,1-19 39,-1-10-9,0-7 11,0 0 3,0 3 0,-6-1 18,-2 6 3,0 1-10,7 3 4,1 1-8,0 2-7,13-1-2,13-3-2,9 3 4,4-1-2,4 4-7,5 2-37,-3 3-56,-5 3-118,-11 1-139</inkml:trace>
  <inkml:trace contextRef="#ctx0" brushRef="#br0" timeOffset="139766.1978">33496 8481 574,'0'0'77,"0"0"-77,0 0-13,0 0 13,-87 131 3,52-70 16,8 1 1,10-5-4,14-6-9,3-4-7,0-6-1,17-4-1,6-7-6,5-4-26,4-7-27,1-5-14,0-3-15,2-8-33,-2-3-1</inkml:trace>
  <inkml:trace contextRef="#ctx0" brushRef="#br0" timeOffset="140109.9287">33562 8628 342,'0'0'80,"0"0"-80,0 0 0,0 0 23,0 0 45,-13 87-18,2-52-37,1 0 12,0-2-12,2-2-11,4 0-2,2-6-1,2-3-79,0-6-79,0-5-125</inkml:trace>
  <inkml:trace contextRef="#ctx0" brushRef="#br0" timeOffset="140492.8033">33698 8335 443,'0'0'108,"0"0"-108,0 0-13,0 0 13,33 129 17,-23-66 9,-4 8-14,0 0-3,-4 0-2,-2-4-2,0-2-1,0-3-2,-9-5-2,-6-3 3,-6-4 1,-8-4-4,-12-2-9,-10-6-74,-10-5-69,-10-4-88</inkml:trace>
  <inkml:trace contextRef="#ctx0" brushRef="#br0" timeOffset="150628.2646">1735 6875 130,'0'0'94,"0"0"-81,0 0-1,0 0 58,113-42-31,-74 32 19,7 2 2,-1 0 3,7 0-40,2-1-12,0 0-4,2 2-7,-2-1-67,1-1-80,-1 5 22,-14-1-74</inkml:trace>
  <inkml:trace contextRef="#ctx0" brushRef="#br0" timeOffset="150940.7505">2166 6876 87,'0'0'99,"-6"80"-43,3-29 35,0 0-33,3-1-1,0 3-17,0-2-16,0 3 24,0 3 2,0-3-31,0 1-7,-6-4-3,1-3-8,0-5-1,2-5-91,3-9-56,0-13-140</inkml:trace>
  <inkml:trace contextRef="#ctx0" brushRef="#br0" timeOffset="152164.9597">2287 7401 441,'0'0'141,"0"0"-141,0 0 0,0 0 5,0 0-2,0 0 2,55-28-3,-30 11 1,-4-2 0,3-4-3,-3-6-9,3-5 0,-3-5-42,-3-4 2,-6 1 25,-7 2 21,-5 1 3,0 1 4,-4 3 19,-8 6 0,0 6-5,-1 10 23,7 3-5,1 9 21,2 1-5,3 0-52,0 25-3,0 21 3,5 14 6,4 7 0,1-2 5,-4-2-2,-1-4 14,-1-5-7,-1 1-4,2-8-1,-2-6-10,2-6 0,-3-10-1,-1-5 0,1-8-11,-2-6-27,0-6-28,3 0-14,0-21 33,3-9-36,0-3 11,-3 1 27,3 4 18,-2 4 27,-1 3 16,0 3 33,2 2-14,1 4-15,7 5-20,-1 2-2,4 5 1,1 0 2,4 6 10,-3 10 15,3 0-14,-2 0-6,-4 1-3,6-3 1,-2-4 4,-1-2-6,6-7-2,-2-1 6,1 0-4,2-4-2,-4-11-29,-3-2 6,-2 0 14,-8-2-1,-5-1 10,0 4 2,-3-1-1,0 4 3,-3 3 9,-5 4 30,-2 4 1,1 2 8,0 0-52,3 5-4,0 16 4,4 5 7,2 3-7,0-4-2,8-2-6,11-5 0,-1-5 4,5-3 0,-7-6-28,2-4-20,0 0 4,0-1-9,-2-17 3,2-2 4,-3 1 18,0-1 31,-5 5 1,-1 4 86,-3 2 9,-1 2 4,5 2-58,-4 2-31,3 3-6,2 0 4,0 0 6,0 9 0,1 6-2,-5 0-11,-1 0 1,-3 1-2,-1-3 4,-2-4-1,0-1 3,0-5 4,0-3-8,1 0 2,1 0-3,1-11-1,4-9-1,-1-3-22,3 2 17,-1 4 6,0 3 5,-2 7 5,-1 4 20,1 3-24,5 0-5,3 0 9,0 0-7,4 0 0,-5 10-1,0 5 0,-2 2-2,-2 3 3,3-1-1,-3 1-2,4-2-15,-2-5-125,1-5-149</inkml:trace>
  <inkml:trace contextRef="#ctx0" brushRef="#br0" timeOffset="152399.3228">3756 7424 609,'0'0'0,"0"0"-55,0 0 45,0 0-12,0 0 22,0 0 0,-25 80-64,7-54-82,-6-3-122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2:48:26.7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7422 1408 79,'0'0'105,"0"0"-39,0 0 34,0 0-16,0 0-32,0 0 8,0 0-17,-33 2-18,27 6-2,0 5-7,-3 5-5,2 4-3,-1 5-8,4 2 5,2 1-5,2 1-4,0-2 2,0-2 0,12-3-5,2-3 0,8-4-7,-1-3 10,3-7 2,-5-3 2,2-4 8,-4 0-8,-4 0-2,2-1 2,0-9 7,-2-7 5,-1-4-8,0-5 4,-4-4-2,-5-3-2,-2 0 4,-1-3-4,0 3-3,-1-1 4,-13 6-3,-2 5-2,-2 5-9,0 6 9,3 5 0,0 4 0,5 3-5,-1 0 3,-1 13-22,3 11-14,3 4 29,5-5 4,1 0 4,0-6-12,7-5-11,7-2 15,8-4 0,-3-1 7,1-2 2,4-3 1,0 0 8,2-3-1,4-11 7,2-4 4,-3-6-7,1-3-11,-3-3 3,-6-5 0,-5 2 1,-5 0-5,-6 1 0,-5 7 7,0 4-7,-11 4-7,-8 8 7,-4 3 6,-1 6-3,-4 0-3,3 0 4,1 15-9,7 2 4,3-1 0,6-1 0,8 0-4,0-2-15,6-2 3,15 0 1,7-5 16,3-2-4,5-2 6,0 0-2,-1-1 6,-4 2 1,0 6-7,-4 2 0,-2 7 7,-2 7 9,-5 11 0,-5 9 2,-4 7 18,-3 1-14,-1-3-15,3-4 4,4-7-2,6-6-9,3-6-7,8-7 2,5-5-13,6-8-47,3-7-67,-1 0-221</inkml:trace>
  <inkml:trace contextRef="#ctx0" brushRef="#br0" timeOffset="640.5947">11095 673 436,'0'0'73,"0"0"15,0 0-7,0 0-26,0 0-51,0 0-4,-12 32 0,12 16 4,0 17 1,0 7-3,3 4-1,6-3 11,0-2-12,-3-5 0,-3-1 2,-3-4 4,3-3-6,0-4 0,0-6 0,0-4-5,-1-5-4,-1-6-37,5-7-48,3-11-94,4-12-84</inkml:trace>
  <inkml:trace contextRef="#ctx0" brushRef="#br0" timeOffset="1448.9453">11568 749 247,'0'0'40,"0"0"56,0 0-18,0 0-5,0 0-6,0 0-67,-16 12 3,16 27-3,0 21 12,0 11 10,0 4 5,10-1-17,5-8 0,6-7-9,1-9-1,5-11-6,5-8-4,2-8 7,6-7 0,-1-8-2,1-7 2,-1-1-3,3-9 0,-2-19 6,3-13 12,-1-10-10,1-8 5,-3-5-2,-10-5-5,-9-1 8,-6 1-7,-10 9 7,-5 8-5,0 13-6,-3 14-11,-14 8-55,-4 13-83,-6 4-126</inkml:trace>
  <inkml:trace contextRef="#ctx0" brushRef="#br0" timeOffset="1808.3011">11826 987 435,'0'0'99,"0"0"-97,0 0 14,0 0-16,0 120 50,0-60-1,0 0-1,0-3-29,2-2 0,1-7-17,1-3-2,1-3 0,2-1-6,-1-4-9,5-6-90,2-10-69,2-11-72</inkml:trace>
  <inkml:trace contextRef="#ctx0" brushRef="#br0" timeOffset="2318.8031">12296 1328 274,'0'0'84,"0"0"-39,0 0 4,-58 92-7,48-60-16,5-2 0,5-3-7,0-3-1,8-3-12,11-6-6,-1-5 7,9-5-7,0-5 5,-1 0 8,1-12-11,-2-11-2,-3-7 0,-6 0-75,-10 0-17,-6 2-18,0 2 3,-21 2-11</inkml:trace>
  <inkml:trace contextRef="#ctx0" brushRef="#br0" timeOffset="2881.2697">12617 813 400,'0'0'108,"0"0"-61,0 0-47,0 0-10,0 0 10,0 0 9,36 63 18,-11-37 9,5 0-14,3-4-12,1-4 6,5 1-12,-2-6 1,2 0-4,-5-2 2,-1-2 5,-3 0-7,-9-1 0,-2 1-1,-8 1 4,-7 2-1,-4 3-3,0 5 0,-7 4 26,-20 3 8,-6 8-9,-9 4 13,-4 4-21,0 4-5,-2-2-12,3-1 0,6-4-2,2-4-17,10-2-29,5-7-70,3-8-126</inkml:trace>
  <inkml:trace contextRef="#ctx0" brushRef="#br0" timeOffset="3939.3896">14319 956 211,'0'0'93,"0"0"-22,0 0 14,0 0-13,0 0-25,0 0-36,-1-6-8,14 3-2,10 0 0,5-3 0,5-1 0,4-4 3,5 1-4,0-1 0,-5 5-83,-7 3-92,-11 3-90</inkml:trace>
  <inkml:trace contextRef="#ctx0" brushRef="#br0" timeOffset="4142.3527">14338 1199 180,'0'0'119,"0"0"-119,0 0 0,0 0 91,0 0-3,0 0-15,89-2-32,-48-9-22,3-2-17,3 1-2,-3 3-82,-4 1-151</inkml:trace>
  <inkml:trace contextRef="#ctx0" brushRef="#br0" timeOffset="4736.0698">15503 545 455,'0'0'96,"0"0"-3,0 0-12,0 0-60,0 0-21,0 0-7,-14 86 7,14-27 1,0 7 6,0 3 8,0 8-9,0 3-1,0-5-1,0-1-2,0-6 3,0-5-5,0-3-6,0-6-1,0-4-57,4-8-81,7-12-91</inkml:trace>
  <inkml:trace contextRef="#ctx0" brushRef="#br0" timeOffset="5189.1741">15971 836 391,'0'0'29,"0"0"4,0 0 27,-87-30 6,63 31-44,-1 25-22,3 13 17,1 9-11,3 6 7,7 1-2,7-9-9,4-5-2,1-10-5,22-5-3,9-8-1,7-7 6,6-7-1,3-4 3,-2 0-3,-4-17 3,-9-4-14,-11-4 7,-8-1 2,-14-2 6,0-4 7,-21-1-5,-9-2 4,-3-1-4,2 3 1,4 5-6,6 4-8,3 7-94,7 3-191</inkml:trace>
  <inkml:trace contextRef="#ctx0" brushRef="#br0" timeOffset="5558.5568">16428 670 339,'0'0'84,"0"0"-16,0 0 26,0 0-69,0 0-12,0 0-13,-13 82 32,7-36-2,2 6 0,-1 2-9,3-3-18,2-3-1,0-6-1,0-6-2,0-4-36,0-6-44,2-7-49,6-7-115</inkml:trace>
  <inkml:trace contextRef="#ctx0" brushRef="#br0" timeOffset="6152.2756">16782 515 465,'0'0'81,"0"0"-42,0 0 0,0 0-20,0 0-19,0 0-13,-3-4-4,12 17 11,9 6 6,6 3 16,5-1-3,8 1-1,2-1-12,2-1 0,7-3 10,0-1-10,0-2 0,-3-1 0,-4-2 2,-8-4 0,-6 1-2,-12-2 2,-6 0-2,-4 2 0,-3 0 0,-2 3 5,0 3 10,-7 0 25,-11 5-6,-5 3-14,-5 7-4,-5 3-15,-6 5-1,-1 6 0,-6-3-7,2 2-19,1-1-37,5-6-78,3-2-165</inkml:trace>
  <inkml:trace contextRef="#ctx0" brushRef="#br0" timeOffset="8767.0416">9133 2988 267,'0'0'172,"0"0"-172,0 0 2,0 0 6,3 107 56,2-60-8,-1 4 3,1 2-30,1 1-13,1-3-14,-3-1 3,-1-4-4,-1-2-2,1-3 1,-3-2-15,3-8-82,-3-5-56,0-11-119</inkml:trace>
  <inkml:trace contextRef="#ctx0" brushRef="#br0" timeOffset="9188.8974">9190 3344 295,'0'0'89,"0"0"-81,0 0-8,0 0 2,93-82-2,-62 69 0,4-1 0,-3 4 2,-5-1-2,3 2 1,-3-2-1,-4 1 3,0-4-3,0-2 1,0-5 0,-2-2-1,-5 2 0,-4 0 4,-9 5-2,-1 2 39,-2 2 55,0 4-2,0 3-15,0 0-39,-3 5-14,0 0-8,3 0-18,0 23-7,0 9 7,0 11 1,0 2 6,0 1-7,0 4 0,0 0 3,0-2 0,0-1-2,0-3-1,3-4-34,9-4-9,1-7-141,4-11-143</inkml:trace>
  <inkml:trace contextRef="#ctx0" brushRef="#br0" timeOffset="9641.998">10379 2985 42,'0'0'158,"0"0"-16,0 0-8,0 0-50,0 0-34,0 0-28,-49 68 10,28-32 3,-3 3-8,0 3-16,-1 3-9,1 8-2,-6 3 5,-3 0-10,-1 0 4,3-9-35,1-5-2,9-7-41,2-8-17,6-10-35,5-9-77</inkml:trace>
  <inkml:trace contextRef="#ctx0" brushRef="#br0" timeOffset="9938.8562">10030 3103 426,'0'0'82,"0"0"-39,0 0-43,0 0-4,0 0 4,0 0 11,55 70 18,-32-31-7,0 3 11,1 3-13,1-2-12,0 1-7,1-4 5,0-2-6,-4-5-8,-4-1-31,0-7-37,-3-4-35,-2-5-28,-2-8-28</inkml:trace>
  <inkml:trace contextRef="#ctx0" brushRef="#br0" timeOffset="10457.464">10395 3010 241,'0'0'22,"0"0"8,0 0 58,-101-61-19,65 56 19,-6 5-20,-4 0-5,0 0-25,0 10-9,7 6-9,3 11-9,9 7-11,6 11-7,9 10 5,6 10-1,6 11 0,0 4 1,0 0 4,5-8-2,8-10 0,10-9-4,5-11-2,11-12-39,7-10 4,3-13 17,5-7 15,3-3 8,-2-19-4,0-7-8,0-2-25,-1-3-1,-9-2 32,-7-3 7,-11-3 0,-12-3 15,-10-5 10,-5-1 1,0 0 15,-12-2-27,-10 7 4,-7 2-7,-4 6-9,-1 7-1,0 8-1,-1 8-57,1 11-99,1 4-187</inkml:trace>
  <inkml:trace contextRef="#ctx0" brushRef="#br0" timeOffset="11035.559">11000 2883 42,'0'0'458,"0"0"-413,0 0-39,0 0 2,-18 100 9,18-45 41,0 2-20,0-1-7,0-2-12,3 0-15,4 0 6,1 0-10,-1-4 2,3-6-10,1-6-22,1-10-55,3-8-43,-3-11-70,1-9-67</inkml:trace>
  <inkml:trace contextRef="#ctx0" brushRef="#br0" timeOffset="11410.5383">11088 3228 282,'0'0'65,"0"0"-61,0 0-4,0 0 6,0 0-6,79-81 0,-58 74 24,4 0 5,5-1-6,3-1-19,0-1-2,-1-2 4,0-5-6,-5-4 0,-4 0-2,-9-1 4,-4 1-1,-10 1 8,0 2 29,-3 1 36,-10 5 15,1 2-53,0 5 24,6 5-15,0 0-24,3 15-21,0 20 0,1 10 0,2 3 2,0 0-2,0-2 8,0-4-8,0 0 0,5 1 0,1-1-22,3-1-48,1-6-138,-1-13-102</inkml:trace>
  <inkml:trace contextRef="#ctx0" brushRef="#br0" timeOffset="12100.5157">12019 2609 369,'0'0'109,"0"0"-41,0 0-6,0 0-21,0 0-41,0 0-12,-3 66 12,10-2 26,2 11 19,-3 6-27,2 0 11,-4 0 0,1 7-19,-1 0-6,-1 3 0,0-1 0,0-8 2,1-10-6,2-7-1,-1-10-13,4-8-31,-2-11-15,1-12-56,-1-10-123</inkml:trace>
  <inkml:trace contextRef="#ctx0" brushRef="#br0" timeOffset="12693.1737">12433 2742 328,'0'0'68,"0"0"27,0 0 37,0 0-66,0 0-63,0 0 0,0 47-3,0 12 9,0 6-9,0 1 4,0-6 3,17-7-7,5-8 0,8-7-1,3-5 1,6-8-4,4-5 2,2-11 2,4-9 1,-4 0 0,-1-15-1,-8-7 2,-8-2 1,-6-4 0,-6-2 1,-4-6-1,-2-6 16,-2-8-13,-1-4-1,-4-2-5,-3 4 0,0 4-2,0 6-24,-9 10-51,-3 11-6,-3 12-28,-1 9-101,-5 0-8</inkml:trace>
  <inkml:trace contextRef="#ctx0" brushRef="#br0" timeOffset="13005.6554">12712 2838 472,'0'0'96,"0"0"-1,0 0-79,0 0 2,0 0-18,-6 127 11,5-68 0,1 3-3,0 0-3,0 2 0,0 3-5,0-4 2,0-4-7,0-6 3,1-8-27,5-6-40,5-9-79,-2-9-115</inkml:trace>
  <inkml:trace contextRef="#ctx0" brushRef="#br0" timeOffset="13454.6734">13139 3300 294,'0'0'62,"0"0"36,0 0 25,0 0-44,0 0-48,0 0-21,-87 31-7,74 0-2,6 0 0,2 1-1,5-5-1,0-4 0,0-5-11,15-5 9,6-5-1,1-7 2,2-1-6,-1 0 0,-1-11-20,-3-5-3,-5-5 13,-8 1-2,-6-1 6,0-3 14,-3-1-1,-9-4-26,-1 1-108,-1-1-86</inkml:trace>
  <inkml:trace contextRef="#ctx0" brushRef="#br0" timeOffset="13970.2711">13276 2824 495,'0'0'149,"0"0"-137,0 0-12,0 0-17,0 0 0,0 0 13,52 29 4,-19-16 5,3 1-1,3 0-1,1-1-3,-4 3 1,0 0 3,-5 0-2,-4-1-1,-6 0 6,-3-1-4,-3 0 4,-6-1-4,-3-1-1,-5 0 7,-1 1-5,0 1 9,-6 4 26,-15 4-4,-5 3-1,-4 5-25,-3 3-6,5 3-3,-2 5 0,3 0-28,0-2-63,0-5-144,5-7-217</inkml:trace>
  <inkml:trace contextRef="#ctx0" brushRef="#br0" timeOffset="14610.8618">14506 2996 164,'0'0'173,"0"0"-81,0 0-35,0 0-30,0 0-27,0 0 0,25 0 0,2 0 3,3-6 5,2-2-7,0 4 0,-4 2-1,-4 2-6,-7 0-112,-11 2-135</inkml:trace>
  <inkml:trace contextRef="#ctx0" brushRef="#br0" timeOffset="14798.3562">14480 3254 189,'0'0'0,"0"0"0,0 0 96,0 0-12,120-19-43,-74 6-21,-3 1-5,-2 1-6,-10 5-9,-6 4-40,-9 2-91,-8 0-142</inkml:trace>
  <inkml:trace contextRef="#ctx0" brushRef="#br0" timeOffset="17788.2542">16337 2418 69,'0'0'80,"0"0"2,0 0 25,0 0-21,0 0-15,0 0 20,0 0-7,11-15-40,-11 15-20,0 0-9,0 0-10,0 0-3,-7 0-2,-13 0 0,-3 4-5,-6 10-25,-1 0 0,2-1 0,2 0-6,1 0 2,4-3 21,5 1 0,1-4-8,6-1 15,3-1 5,2-2 0,2-2 0,2 0 1,0-1-8,0 0-1,0 3 7,0 4-4,0 3 6,0 7 2,2 5 6,5 12 0,1 7 2,1 11 4,1 7 6,-3 6-19,-2 8 5,-4 1 5,-1 0 13,0-2-7,0-3-14,5 5 3,1 3-11,4-1 5,1-2-2,1-5-21,-2-6-5,-2-2-3,-4-2-4,-2 2 28,-2 4 5,0 1 4,0 2 10,-5-4 37,-1 0-27,0-5 7,4-2-6,2 0-8,0-3 9,0 3-5,0 2-13,5-4 9,-2-2-6,0-8 1,-1-2-4,-2-7-5,0-2 3,0-2-3,0-5-1,0 0 10,0-6-2,-4-3 0,1-7-3,3-5-3,-1-3 5,1-3-7,0 0 0,0 0 6,18-14-4,9-7 4,4 0-6,5 0 1,4 0-5,-1-1-4,3-3-31,2 3-46,-6-4-132,-4 1-243</inkml:trace>
  <inkml:trace contextRef="#ctx0" brushRef="#br0" timeOffset="18704.4722">17044 2492 302,'0'0'115,"0"0"-40,0 0 25,0 0-30,0 0-48,0 0-22,0 18-20,0 22 20,0 8 14,0 5-3,0-1-5,0-5-2,0 0 3,0-5-7,0-2-13,0-1-37,0-5-61,5-1 85,1-7-136,0-8-125</inkml:trace>
  <inkml:trace contextRef="#ctx0" brushRef="#br0" timeOffset="19173.1989">17482 2569 273,'0'0'95,"0"0"-23,0 0-12,0 0-29,-90 36-30,79-8 5,2 7-2,3 2 8,3 3-7,3-3-5,0-5-3,7-7-1,12-4-14,4-9-20,6-5 20,0-7 14,1 0 4,-3-5 5,-2-11-5,-8-3 0,-2-2 1,-9-1 0,-6-3 9,0 3 2,0-1 34,-14 0-23,-2 1-12,1 3-11,-2 4-30,7 4-60,1 5-85</inkml:trace>
  <inkml:trace contextRef="#ctx0" brushRef="#br0" timeOffset="19589.4699">17706 2445 385,'0'0'16,"0"0"16,0 0 2,0 0-16,0 0-18,0 0-2,12 8 2,12 11 38,3 4-13,1 0-9,2 5-13,-2 2 2,0 2 0,-3-1-5,-6 2 1,-5-2-1,-9-3 4,-5-2 3,0-2-5,-2-2 11,-15-1 1,-5 0-2,-3 2 6,-5-2-11,-5 3-3,-1 0 3,-1-1-7,-1-1-36,2-4-126,5-5-228</inkml:trace>
  <inkml:trace contextRef="#ctx0" brushRef="#br0" timeOffset="20167.5631">18408 2719 268,'0'0'13,"0"0"-2,0 0-8,0 0 33,118 2 41,-71-2-40,-1-4-22,-6-2-7,-2 0-8,-7 0-23,-3-1-122,-7-1-117</inkml:trace>
  <inkml:trace contextRef="#ctx0" brushRef="#br0" timeOffset="20379.9511">18616 2564 228,'0'0'110,"0"0"-110,0 0 2,0 0 5,-7 102 34,2-63-13,2-4 19,2-2-37,1-3-10,0-5-1,0-2-99,6-2-125</inkml:trace>
  <inkml:trace contextRef="#ctx0" brushRef="#br0" timeOffset="20739.3086">19076 2427 472,'0'0'110,"0"0"-20,0 0-41,0 0-49,0 0-10,0 0 7,-3 86 2,3-43 1,0 1 14,0-3-14,0-1 0,0 1 0,0-3-2,0-2-1,1-5-17,6-4-70,1-4-7,2-8-78,5-9-99</inkml:trace>
  <inkml:trace contextRef="#ctx0" brushRef="#br0" timeOffset="21051.791">19404 2493 531,'0'0'71,"0"0"-71,0 0-8,0 0-4,0 0 12,0 98 1,0-66 4,0-1-4,0-1 4,0-3-5,0-1 0,0-5-1,0-5-43,0-2-26,9-5-26,2-7-120</inkml:trace>
  <inkml:trace contextRef="#ctx0" brushRef="#br0" timeOffset="21443.4336">19596 2428 515,'0'0'72,"0"0"-37,0 0-29,0 0-6,0 0-31,0 0 31,46 35 4,-17-17-4,2 0 0,2-1 2,0-1-2,0 1 3,-2-4-3,-3-1 0,-4 1 3,-7-5-3,-3 0 2,-5 0-2,-4-1 0,-5 4 0,0-1 0,0 3 0,-5 6 30,-12 0-16,-5 2 6,-6 3-13,-3 2-3,-4-2-2,1 1-2,-4 2-30,-4-2-103,0-1-213</inkml:trace>
  <inkml:trace contextRef="#ctx0" brushRef="#br0" timeOffset="22255.8918">17252 3390 32,'0'0'36,"0"0"43,0 0-9,114-10-6,-69 5 19,7 0-4,9 0-26,8-6 11,10 1-39,5-4-3,12 0-12,13 2-7,10 0 0,8-3-3,7 0 0,-1-3-2,5-3-10,0 0-4,0 0 12,-3 1 7,0 4-3,-5 2 4,-11 4 4,-18 2-3,-16 2-5,-13 2 2,-17 2 1,-10 0-3,-14 1-25,-13 1-70,-12 0-40,-6 0-77</inkml:trace>
  <inkml:trace contextRef="#ctx0" brushRef="#br0" timeOffset="23047.6208">18110 3554 437,'0'0'146,"0"0"-120,0 0-26,0 0-1,0 0-10,-9 79 8,5-24 6,-2 8 1,2 7 3,-1-1 1,-1-1 26,-3-5 17,0-6-38,3-6-8,0-6-5,6-4 0,0-9 4,0-7-4,0-10-5,0-6 3,2-4-4,-2-5 0,0 0 6,0-9 22,-11-12 6,-8-6-21,-7-5 7,0 0-2,-7-1-5,0 2 10,-3-3-14,2 3 0,4-1-6,3 2 2,5 3-37,5 2-27,4 5-59,5 1-49,7 1-114</inkml:trace>
  <inkml:trace contextRef="#ctx0" brushRef="#br0" timeOffset="23391.351">18230 3570 53,'0'0'14,"0"0"-12,0 0 3,80-20 37,-46 17 12,5 3-1,6 0 23,4 0-1,2 0-35,0 0-20,4 0-9,3 0-1,2 0-10,-1 0-7,-2 0-53,-9 0-77,-11 0-66</inkml:trace>
  <inkml:trace contextRef="#ctx0" brushRef="#br0" timeOffset="23875.6997">18499 3782 148,'0'0'287,"0"0"-201,0 0-32,0 0-1,0 0-44,0 0-4,25-32-3,-6 32 0,2 0 3,-2 1-5,1 16 0,-7 3 2,-3 5-2,-7 5 0,-3 3 10,0 2-10,-19 1 0,-4-1-5,-3-5 5,0-2 5,4-5-4,4-4 0,3-5 1,5-3 0,4-5 0,3-3-2,3-2-7,0 1-9,13-2-1,16 0 17,11 0 28,12-5-7,5-7 5,-2 0-24,-3 0-1,-10 5-1,-6 2-44,-12 3-72,-6 1-78,-8-1-92</inkml:trace>
  <inkml:trace contextRef="#ctx0" brushRef="#br0" timeOffset="26506.2776">20271 2222 32,'0'0'129,"0"0"-59,0 0-9,0 0 21,0 0-22,0 0-24,0 0-19,14-22-17,3 12 0,7 3-1,4-2 1,5 0-4,3 3 7,-2 0-3,-2 4 0,-6 2-4,-5 0 1,-7 0-6,-3 10-10,-3 0 11,-2 1 6,-3 0-3,-1 2 5,-2 0-1,0 0 1,0 4 8,0 3-7,0-1 5,0 4-6,0 3 0,0 0 4,0 9-4,0 3 1,-4 7-1,-3 3 0,1 3 6,-1 2 0,1 0 1,4-2 5,2 1-12,0 0-2,0 2 2,0-3 2,2 2 15,8 0-8,-1-1-4,2 4 11,2 3-1,-1-4-14,1 2-1,2-2-1,-1-5 1,-1-1 0,-2 2-2,-5 4 2,-1 2 0,-5 0 1,0 2 4,0-5-3,0-2 10,0 0 15,0-5 5,0 2-18,0-3-6,0 1-1,0-2 3,2-1-9,-1-2 6,1-3-6,-2-3 1,0-3-1,0-1-1,0-4 0,0 2 0,0-4 4,0-2-8,0-3 4,0-6 0,0-2 2,0-5 1,0-3-2,0 0 5,0-4 1,-15 1 8,-5-1-13,-10-1 2,-6 0-3,-6 0-1,-9 0-6,0 0-14,-3 0-28,-1 0-21,3-6-5,-2 2-17,1-4-41,2-1-65</inkml:trace>
  <inkml:trace contextRef="#ctx0" brushRef="#br0" timeOffset="28563.0753">21488 2216 91,'0'0'87,"0"0"-18,0 0 3,0 0 7,0 0-21,0 0-2,0 0-8,0-16 12,0 13-17,0-2-22,-9 0-19,0 3-4,-4 0-7,-5 2 8,0 0-4,-3 0-1,2 0 2,2 0 3,-1 0 1,2 4 2,-1 2-2,5-1-4,1 0-2,6-2-6,2-2 12,3 0 1,0-1 3,0 0-6,0 0 2,0 0-2,0 3 2,0 1 2,0 3-2,-3 5 3,0 2-1,0 5 8,2 5-10,1 4 1,0 1 12,0 6-13,0 3 7,0 5-2,0 4-3,0 1 2,0 2 4,0 3 6,1-2-9,1 3-4,-2-1-1,0-1 0,0 1 0,0 0 5,0-2-5,4-2-2,2 1 1,0 0 1,0 5 0,-2 1 0,-2-1 1,-1-4-1,-1-5 2,2-2-2,-1-5 0,1-2-5,1-2 5,0 2-2,0-3-5,0 4 2,-1-2 0,-1 0 5,1-4 0,0-2 0,0-3 0,-1 0-1,1 0 1,-1-2 0,1 3 0,-1-1 0,-1-3 3,0-2-3,0-2 0,0-5 1,0-1-1,0-6 6,0 2-6,0-3 0,0-1 1,0-1 0,0-2-1,0-2 0,0-1-6,0 0-12,12 0 14,12-1 4,9-14 19,7-4-19,3 1-49,-2 2-80,-5 1-40,-5 0-55</inkml:trace>
  <inkml:trace contextRef="#ctx0" brushRef="#br0" timeOffset="29449.1871">21806 2305 187,'0'0'139,"0"0"-36,0 0-3,0 0 3,0 0-53,0 0-32,0-21-18,0 24-8,0 22-5,0 13 13,0 9 10,-2 4 10,-5 0-15,-2 0 5,2-3-9,2-4-1,2-2 0,0-2-29,1-4-47,1-2 25,1-5-50,0-8-68,0-9-46</inkml:trace>
  <inkml:trace contextRef="#ctx0" brushRef="#br0" timeOffset="29917.9148">22259 2435 327,'0'0'82,"0"0"-15,0 0-12,0 0-17,0 0-31,0 0-2,-95 13-9,72 25 8,3 5 12,0 2 19,7 0-2,5-5-26,8-7-7,0-6-8,11-4 8,8-8-14,6-6 3,5-7 1,3-2-2,3 0 12,-2-4 8,-2-14-8,-6-4-3,-5-6 1,-7 0 2,-8-1 17,-6-1 1,0-2 22,0 1-25,-14-1-6,-2 4-6,-1 0-3,1 9-36,3 5-48,2 8-92,7 5-58</inkml:trace>
  <inkml:trace contextRef="#ctx0" brushRef="#br0" timeOffset="30365.3586">22510 2319 248,'0'0'231,"0"0"-140,0 0-66,0 0-17,0 0-14,0 0 6,27-49-1,-11 56 1,4 11 6,0 4 6,5 1-3,3-1-7,2-1 4,1 0-6,-1-1-1,-3 1-1,-7-3 1,-3 0-2,-7-3 3,-5 0-14,-4 0 14,-1 2 4,0 1-3,-16 1-1,-4 4 10,-5 1 40,-2 0-19,-1 3-5,-2 0 4,-1 3-27,-2 1 3,0-1-6,0 0-68,2-8-103,3-4-302</inkml:trace>
  <inkml:trace contextRef="#ctx0" brushRef="#br0" timeOffset="30772.1023">23336 2499 385,'0'0'134,"0"0"-134,0 0-36,0 0 36,0 0 25,88 0 7,-43-4 0,4-4-2,-2 2-26,-1 0-4,-7 0-9,-5 0-120,-6-1-83</inkml:trace>
  <inkml:trace contextRef="#ctx0" brushRef="#br0" timeOffset="31147.0858">24014 2172 520,'0'0'151,"0"0"-151,0 0-2,0 0-16,-5 78 17,0-30-1,2 1 0,1 1 2,2 3 13,0-1-13,0-1 0,-1-3 3,-4-2-3,0-4-2,1-5-24,-1-3-62,1-6-39,0-6-89</inkml:trace>
  <inkml:trace contextRef="#ctx0" brushRef="#br0" timeOffset="31506.4388">24233 2323 604,'0'0'53,"0"0"-53,0 0-4,0 0-20,0 0 20,0 0 4,-12 101 3,11-68-2,-2-1-1,3-3 2,0-1-2,0-3 0,0-4-61,0-2-75,10-9-40,1-5-68</inkml:trace>
  <inkml:trace contextRef="#ctx0" brushRef="#br0" timeOffset="31959.54">24493 2186 75,'0'0'267,"0"0"-238,0 0 35,0 0-33,0 0-31,0 0-13,-5-3 5,14 20 5,6 2 3,2 2 13,4 2-7,5-2-4,3-2 1,5-2-3,-1-3 1,0-4 10,-5-2-7,-7-4 12,-6-1-8,-5 0 2,-5-2 3,-2 1-4,-2 1 16,1 0-21,-2 5-3,0 2 5,0 5 36,-11 8 12,-14 3 3,-8 3-30,-6 3-9,1 2-17,0 0-1,-1 2-51,1 0-43,0-1-72,1-7-86</inkml:trace>
  <inkml:trace contextRef="#ctx0" brushRef="#br0" timeOffset="32767.8963">21706 3134 39,'0'0'40,"0"0"-26,0 0 37,89-9-10,-54 9-4,2 0-14,3 0 24,11 0 42,9 0-57,13 0-16,15-3 27,12-3-28,12-1-7,2-1 8,6 1-13,0-2 29,6 0-4,4 0-23,0-3 1,0-1-6,-2-1 0,1 0 0,1 0-3,-1 4 3,-7 2 1,-12 4 1,-23 2-2,-17 2 5,-22 0-10,-14 0 5,-10 0-18,-9 2-43,-11 2-66,-4 1-99</inkml:trace>
  <inkml:trace contextRef="#ctx0" brushRef="#br0" timeOffset="33611.602">22641 3367 143,'0'0'313,"0"0"-268,0 0-21,0 0-15,0 0-9,0 0-26,-12 56 26,1-12 10,3 6 10,-1 3 8,3-1 10,0 1-10,3-3-16,0-4 0,0-3-11,2-5 14,1-5-7,0-6-6,0-2-2,-2-6 4,-2-4-3,1-6 8,-2-3-4,-2-6 18,-2 0 17,-3 0-15,-4 0-12,-3-12-3,0-7-6,0-10-1,2-7-3,-2-3-6,2-1 5,-3 4-18,-3 5-18,2 5-34,-1 6-5,1 9-6,6 1-67,6 5-87</inkml:trace>
  <inkml:trace contextRef="#ctx0" brushRef="#br0" timeOffset="33950.23">22683 3375 151,'0'0'40,"0"0"-39,0 0 36,0 0-4,0 0 18,95-16 5,-60 16 14,4 0-27,6 0-1,8 0-27,5 0-3,8 0-10,3-2-2,-2-1 0,-9 0 0,-15 3-55,-12 0-46,-11 0-72,-17 0-47</inkml:trace>
  <inkml:trace contextRef="#ctx0" brushRef="#br0" timeOffset="34387.7086">22840 3575 613,'0'0'25,"0"0"-25,0 0 0,0 0 31,0 0-31,82-33 12,-61 33-12,-4 0 0,-3 14 0,-3 5 1,-8 8 2,-3 5 5,0 1-8,-14 2-22,-5-2 13,1-1-15,-3-1 14,-1-1 6,2-3 7,1-1-5,4-6 4,3-5-2,6-4 0,4-3-3,2-2-17,0-3 1,20-3 4,12 0 14,10-4-1,12-10-5,3-3-45,1 1-168</inkml:trace>
  <inkml:trace contextRef="#ctx0" brushRef="#br0" timeOffset="35726.6018">25030 2058 126,'0'0'157,"0"0"-80,0 0-16,0 0-2,0 0-39,0 0-20,7-3-5,1 3 3,5 0 2,2 0 9,6 0-8,1 0 7,1 0-7,1 0 0,-2 0-1,-5 0 1,-3 0-2,-5 4-4,-1 0-3,-5 0 4,1 3-1,-2 6-5,-1 4 10,1 5 1,-2 5 0,0 2 1,0 5-1,0 2 1,0 3-1,0 5 2,-3 5-2,-3 7 0,3 4-1,-2 4 0,1 1 2,-1-1-9,2 1 13,2 1-6,-1-1 30,1-2-1,-1-5-14,1-8 1,-2-3-9,2-3 4,-1-2-10,2-2-1,0 4 0,0-3 5,-1 1-5,1-1-1,-2-1 1,1 2 1,-2-1-1,1 0 0,1-2-1,-3 0 1,4 5 0,0-1 0,0 2 0,0-1-1,0-1 2,-1-4-1,1-3 0,0-4 2,0-3-2,0-5 0,0-3 1,0-6-2,0-1 1,0-5 0,0-3 4,0 2-4,0-4 2,0 0-2,0 0 1,0-4 5,0 1 0,0 1 30,-3-1 8,-9 1-14,0-1-12,-1 2-8,-4-1-9,0 0-1,-5 2-14,-6 0-11,-8 1-14,-10 1 0,-10 1-24,-9 1 1,-6-1 37,-5 3-40,-4-3-13,2-1-51</inkml:trace>
  <inkml:trace contextRef="#ctx0" brushRef="#br0" timeOffset="44717.0761">5302 3078 16,'0'0'38,"0"0"-19,0 0 43,116-25 6,-72 14-7,0 4-21,-3 0 0,-5 2-14,-5-1 7,0-1-12,-1 0-17,0-2 0,1 2-4,-4 2-41,-3 4-122,-12 1-37</inkml:trace>
  <inkml:trace contextRef="#ctx0" brushRef="#br0" timeOffset="45039.579">5556 3098 42,'0'0'117,"0"0"-76,0 0 48,19 103-35,-11-54 10,-2 7-17,1 3-21,-4-4 8,0-2-27,-2-6 4,-1-1-11,0-2-1,0-3-3,0-4 3,0-4-77,3-8-107</inkml:trace>
  <inkml:trace contextRef="#ctx0" brushRef="#br0" timeOffset="46378.2365">5746 3401 249,'0'0'3,"0"0"14,0 0 23,0 0-5,0 0-14,83 5-2,-64-5 7,8-10-8,-2-11-11,2-5-3,2-5-4,-6-4 0,-2-1-2,-6 0 0,-6 1 1,-6-1 2,-3 3 1,0 3 0,0 5 2,-7 8 6,2 6 33,2 8 0,0 3 29,3 0-72,0 14 4,0 18-4,0 10 3,0 9 7,5 4 17,-1 4-8,2-3 1,-3-3-10,0-7 0,-3-7-10,3-6 4,-3-7-3,0-5-1,0-3 0,0-4-3,0-1-5,0-4-22,0-2 17,0-4 7,0-3 6,0 0 6,0 0-6,0-11-7,0-9-19,0-2 16,0-4-17,3-3 5,8 3-5,2 0 21,-1 6-15,1 7 1,-4 8 16,2 5-5,-1 0 6,2 8-4,2 8 3,-1 4 0,0 0 4,-1-2 0,3-3 1,0-2-1,0-4 5,3-1-3,0-7-2,1-1 5,2 0-3,-3-4 4,4-9-1,-8 2-4,-1-4 6,-4-1-3,-3 0-4,-3-1 8,-1-1-8,-2 2 0,0 1-1,0 4 1,0 4 38,-2 2 39,-1 2-36,0 3-22,-1 0-19,-2 13 0,-2 12-3,4 2 7,1 0-8,3-3 1,0-3-4,3-4 1,4-5-26,5-6-6,3-1 16,0-5 12,7 0 9,-2-2 1,1-12-50,-2-4 6,-4 0-4,3 0 13,-8 0 34,-2 4 1,-1 2 16,1 3 27,-5 3 3,1 3 15,-1 3-29,3 0-30,4 0-2,-2 0-5,6 3 5,-4 8-2,-3 1-3,-1 1 1,-3 1 4,-1 1 0,-2-3 1,0-1 7,0-1-7,0-4 0,0-1 1,0-5 6,0 0-7,0 0 6,0-12-7,3-9-18,4-8 15,2-4-7,3 1 10,3 1 0,0 6 2,-3 7-1,-3 8 7,0 9 24,1 1-30,4 0 0,-1 13 13,-1 5-8,0 3 0,-4 0-3,-1 0 1,-4-1-5,1-2 8,1-2-8,1-4-28,4 1-19,2-7-71,0-5-251</inkml:trace>
  <inkml:trace contextRef="#ctx0" brushRef="#br0" timeOffset="46846.9622">7122 3457 237,'0'0'246,"0"0"-244,0 0 44,0 0-12,0 0-30,0 0 16,0 54 19,0-36-19,-10 5-9,-5 0-11,-2 6 3,-5 4-6,-3 3-71,-1-2-104,1-5-179</inkml:trace>
  <inkml:trace contextRef="#ctx0" brushRef="#br0" timeOffset="52300.028">7568 6420 38,'0'0'104,"0"0"-54,0 0 40,0 0-19,0 0-10,0 0-21,0 0-3,-13-5 8,13 5-9,-2 0-12,2 0 0,-1 0-24,-1 0 0,1 0-5,-5 3 5,0 8 2,0 4-2,-3 3-3,3 4 2,3 3-3,-2 5 3,5 4 1,0 10 0,0 7-6,5 8 6,7 8 0,1 3 5,1 4-6,2-5 1,-2-7-3,2-9 2,-4-8 1,3-8-8,-5-3 8,1-6-5,2-6 5,-1-5-2,0-6-8,3-7 6,4-4 4,2-3 4,6-18 5,6-9 2,3-5-11,7-6 3,-4-1 1,-3-4-1,-3 1-1,-8-3-1,-4-1 7,-8 3 1,-1-2-7,-6 4-1,-3-1 6,-3-2-6,0-1 3,0 0-3,-9 0 31,-7 4-14,-2 5-18,4 7-4,4 11-14,1 10-59,5 11 2,4 0-62,0 17-152,3 15 207</inkml:trace>
  <inkml:trace contextRef="#ctx0" brushRef="#br0" timeOffset="53513.614">8220 7164 43,'0'0'31,"0"0"-24,0 0 16,0 0 28,0 0-9,0 0-11,51 39-2,-39-39 39,3 0-16,3-13-16,1-3-21,-1-8-11,3-1 0,-9-6-4,3 0 0,-9 1 5,-3-2 0,-3-1 3,0 1 20,0 2 25,-6 3-34,0 6 19,-3 7-8,6 4-6,-2 6 24,2 2-16,2 2-9,1 0-23,0 0-8,0 21-6,0 17 14,9 13 5,6 10 3,-2 7 4,2 5-8,-3 0-2,-1-1 4,-1-1 6,-3-6-3,-1-7 0,-1-5-9,2-6 0,-1-5 3,2-4-3,-1-8 0,2-6-3,0-8 3,-3-5-2,-1-6-3,-2-5-26,0 0-11,-2-14 36,2-13 2,-3-9-11,0-3-35,0 0 19,-12 4 12,0 3 19,-3 5 5,2 5 31,1 2 23,4 6-14,4 1-18,4 0-23,0 0-4,6-3-5,21-4 2,7-4-4,6 0-19,2 0-39,-2 5-32,-5 4-52,-8 2-138</inkml:trace>
  <inkml:trace contextRef="#ctx0" brushRef="#br0" timeOffset="54368.3538">9038 6032 155,'0'0'62,"0"0"-35,0 0 31,0 0-17,0 0-6,-54 101 11,48-46-3,0 12 22,3 11-25,-1 9-11,-1 3-8,-1-1-12,0-3-5,2-2-4,4 2 1,0-2-12,0-4 22,12-3-16,10-9 5,4-7 0,5-2-4,10-5 1,4-9-4,9-10-17,4-10-49,3-11-77,-1-10-63</inkml:trace>
  <inkml:trace contextRef="#ctx0" brushRef="#br0" timeOffset="55055.8173">9855 6364 319,'0'0'146,"0"0"-146,0 0 4,0 0-4,14 116 33,-7-63 7,1 0-3,-1-4-16,1-2 8,0-4-14,-3-3-11,3-4-4,-4-4-6,1-4-55,0-4-118,-3-6-50</inkml:trace>
  <inkml:trace contextRef="#ctx0" brushRef="#br0" timeOffset="55479.3758">9924 6671 382,'0'0'55,"0"0"-53,0 0-2,0 0 6,0 0-5,96-64 6,-71 58-2,-1 1-4,-4 0 3,-4 1-2,-2 0-2,-3-1 1,-4-1 1,1-1-1,-4-4 0,2-2 1,-3-4 1,-3-1 2,0-1 2,0-1 22,0 5 21,0 1 12,-1 5 12,-4 5-18,2 4-4,3 0-35,0 0-17,0 19-14,0 11 14,5 8 7,2 4-7,1 0 1,-1-1 3,-1-2-4,-3-3-5,0-2-2,0-2-48,6 0-36,4-4-128,2-7 115,3-7-39</inkml:trace>
  <inkml:trace contextRef="#ctx0" brushRef="#br0" timeOffset="55785.2594">10894 6386 432,'0'0'88,"0"0"-62,0 0-9,0 0 6,0 0-15,-45 90 9,22-50 23,0 3-12,-1-4-23,2-2 1,2-2-3,2-5-6,6-3-45,0-6-108,5-6-135</inkml:trace>
  <inkml:trace contextRef="#ctx0" brushRef="#br0" timeOffset="56066.4947">10661 6402 311,'0'0'131,"0"0"-18,0 0-86,0 0-22,0 0-5,31 78 51,-11-39-17,-2-1-20,-2 0 7,5-5-13,-3-3-7,3-5 1,-1-2-2,2-4-9,0-3-47,0-2-70,-5-4-36,-3-1-67</inkml:trace>
  <inkml:trace contextRef="#ctx0" brushRef="#br0" timeOffset="56582.0936">10791 6220 119,'0'0'136,"0"0"-64,-111 3 15,67 16-35,-1 7-24,3 4 58,3 5-27,11 8-32,8 9-16,7 7-3,9 3 7,4 2-5,0-6-6,16-5-4,11-4-6,6-10-1,4-8-29,8-7 1,7-11 15,5-11-7,1-2 19,7-13-23,3-18-61,-3-3 8,-8-4-68,-8-1 12,-15 0 137,-8-2 3,-11-1 65,-6-1 11,-6-1-29,-3 0-29,0 4 5,-11 2 19,-12 3 3,-4 6-15,-3 1-30,6 4-35,0 6-104,0 4-106</inkml:trace>
  <inkml:trace contextRef="#ctx0" brushRef="#br0" timeOffset="57113.3205">11444 6242 463,'0'0'13,"0"0"-2,-4 79-11,4-32 47,0 2-5,0 0 27,0-3-27,0-3-26,0 0-13,0-6 0,0-2-3,0-5-2,4-3-48,2-8-56,2-3-26,-1-10-56</inkml:trace>
  <inkml:trace contextRef="#ctx0" brushRef="#br0" timeOffset="57514.9388">11500 6513 304,'0'0'131,"0"0"-118,0 0-11,0 0 6,82-61-6,-50 48-2,1 6 2,0 0-1,-3 0 1,-2 2-1,-4-1 0,0-4-1,-3-3 0,-2-3 0,-5-4 0,-4-1 6,-7 0-6,-3 1 6,0 2 36,0 2 44,-11 3 3,1 5-46,3 4 6,2 3-8,5 1-25,0 5-16,0 23-8,0 11 8,0 8 2,0 1-2,0 0 0,3-2 4,-1-3-4,-1-1-4,4-3 4,4-1-33,2-4-27,5-5-47,1-9-224</inkml:trace>
  <inkml:trace contextRef="#ctx0" brushRef="#br0" timeOffset="58108.6589">12402 6012 445,'0'0'130,"0"0"-12,0 0-58,0 0-60,0 0 7,0 93-6,0-25 15,0 6-8,0 1-1,0-3 7,0-4-12,3-3-2,3-5 4,0-1-4,0-2 0,1 0 0,-4-1 1,0 0-4,0-5 1,0-7-33,0-8-5,0-11-66,2-9-75,2-14-102</inkml:trace>
  <inkml:trace contextRef="#ctx0" brushRef="#br0" timeOffset="58608.635">12756 6167 309,'0'0'2,"0"0"-2,0 0 0,0 0 2,-3 113 82,3-60-23,0-2 15,3-1-16,7-7-40,2-4-17,7-7-3,4-5-6,7-6 6,1-7 0,5-8 2,2-6 3,3 0 2,1-20-3,-2-6 2,-6-7 4,-6-4-4,-5-8 2,-2-3-7,-5-5 9,-7 0-8,-4 2-1,-5 4 1,0 7 0,-14 6-4,-4 10-30,1 11-55,2 10-133</inkml:trace>
  <inkml:trace contextRef="#ctx0" brushRef="#br0" timeOffset="58947.2643">12982 6358 214,'0'0'170,"0"0"-85,0 0-29,0 0-47,0 0 17,-7 112-7,0-64 18,2-1 19,5-1-21,0-2-28,0-3-5,0-1-2,0 0 0,0-1-7,0-2-37,0-2-26,-3-5-13,3-9-59,0-10-69</inkml:trace>
  <inkml:trace contextRef="#ctx0" brushRef="#br0" timeOffset="59509.7328">13354 6710 274,'0'0'66,"0"0"37,0 0 39,0 0-85,0 0-56,0 0 1,-76 32-2,68-8 0,4 4 0,1-2 4,3 2-4,0-4-1,0-3-1,7-4-5,5-4-4,5-7 5,1-6 5,1 0 1,2-3 6,-3-13 2,4-6 2,-8-2-6,-3-2-2,-4 1 9,-7 1-8,0 3 4,-5-2-7,-6 5-56,-3 0-95,-1 3-178</inkml:trace>
  <inkml:trace contextRef="#ctx0" brushRef="#br0" timeOffset="60181.5749">13573 6247 283,'0'0'126,"0"0"1,0 0-25,0 0-61,0 0-35,0 0-6,-6 11-18,26 10 16,5 1 4,6 1 3,4-1 7,1-2-7,2 0 9,-2-2-9,0-2 2,-5-1-7,-4 2 1,-3-3 4,-9 0-4,-3-2-2,-3 1-1,-8-2 2,-1 0-3,0 3 3,-6 0 0,-12 3 14,-7 2-13,-5 6 2,-4 2 0,-5 3-2,-2 3-2,0-1-9,5 1-17,8-5-24,9-2-49,8-5-105</inkml:trace>
  <inkml:trace contextRef="#ctx0" brushRef="#br0" timeOffset="61832.8034">14070 5685 216,'0'0'63,"0"0"0,0 0 21,0 0-32,0 0-27,0 0-7,21 28 33,-3 0 9,3 8-17,2 5-12,2 6-19,3 4-3,3 6-4,4 3-4,-1 4 0,-2 5 2,-6 2-3,-1 1-5,-7 1 5,-4 0 8,-6-4 7,-6-2 13,-2-3-18,-2-1 1,-18 0-11,-9 2 1,-8 0 7,-8 1-8,-3-4 0,-2-7-3,5-3-55,0-6-65,3-7-131,4-4-105</inkml:trace>
  <inkml:trace contextRef="#ctx0" brushRef="#br0" timeOffset="73075.1474">4841 6619 302,'0'0'140,"0"0"-101,0 0-11,0 0 4,0 0-32,0 0 0,0 0 29,8 62 10,-3-28-6,3 8-10,1 13-9,0 11-8,3 9-1,-3 7-3,1 6-2,-3-1-6,-2 2-6,-2-5 5,0-4 2,-3-8-44,0-7 12,0-6-34,0-7-125,0-11 13</inkml:trace>
  <inkml:trace contextRef="#ctx0" brushRef="#br0" timeOffset="73653.2413">5191 6730 404,'0'0'90,"0"0"-90,0 0 1,0 0-1,-1 93 24,5-34 13,4 5 0,6-3-26,2-3 9,-1-11-16,7-8 7,2-7-11,9-6-8,4-8 8,4-4 11,5-9-11,-3-5 0,2 0 3,-2-19 5,0-8-8,-4-8-3,-5-3-3,-4-3 4,-6-8 2,-7-3 7,-4-4-1,-7 3-4,-5 2 4,-1 6-6,0 3 4,0 4-1,-9 8-3,-1 6-31,-2 7-87,1 10-89,-3 7-107</inkml:trace>
  <inkml:trace contextRef="#ctx0" brushRef="#br0" timeOffset="73996.9731">5627 6906 615,'0'0'122,"0"0"-88,0 0-21,0 0-13,0 0-5,0 92 4,8-41 2,4 1 3,1-3-1,-4 4-4,0 0 1,-6 1 0,-3 0 1,0-4-1,0-7-2,0-2-59,0-9-123,0-10-169</inkml:trace>
  <inkml:trace contextRef="#ctx0" brushRef="#br0" timeOffset="74512.5712">5887 7263 442,'0'0'92,"0"0"-67,0 0 11,0 0-16,0 0-20,0 0 3,95-41-3,-74 43 0,-6 16-7,-5 9-2,-10 7 8,0 9-8,-17 2-38,-10-3-40,-1-4-28,2-5 77,4-6 35,4-5 3,6-1 17,4-5-3,3-3 6,5-4 6,0-3-18,16-3-7,6-3 24,8 0-3,1-1-1,5-11-10,-3-2 7,3-1-17,-2-1-1,-4-2-33,0 0-147,-6-2-57</inkml:trace>
  <inkml:trace contextRef="#ctx0" brushRef="#br0" timeOffset="75023.5641">6169 6783 277,'0'0'195,"0"0"-112,0 0-36,0 0-21,0 0-26,0 0-11,16 7 8,6 8 2,4 3 1,4 2 7,1-1-5,1-1 3,-4 1-4,3-4 0,-2 3 2,-6 0-3,0 3 0,-7 3-1,-4 2 2,-6 1 3,-6 3-4,0 1 2,0 3-15,-19 0 27,-5 1-9,-5-2 25,-5 2-25,-2 1 23,-1 0-28,1 0-1,-1-3-17,4-1-33,3-6-59,11-4-54,8-10-119</inkml:trace>
  <inkml:trace contextRef="#ctx0" brushRef="#br0" timeOffset="75414.404">6685 6884 216,'0'0'129,"0"0"-111,0 0-4,0 0 50,0 0-13,0 0-8,58 17-11,-33-17-3,4 0-11,-5 0-16,3 0 4,-5 0-6,-3 0-9,-4 0-73,-3 0-93,-3 0-36</inkml:trace>
  <inkml:trace contextRef="#ctx0" brushRef="#br0" timeOffset="75601.8971">6751 7115 326,'0'0'84,"0"0"-61,0 0-20,0 0-6,0 0 7,0 0 7,74 12-3,-41-24 3,1-2-11,1 1-28,-7 3-45,-1 4-51,-11 1-104</inkml:trace>
  <inkml:trace contextRef="#ctx0" brushRef="#br0" timeOffset="77998.3192">15347 6778 252,'0'0'79,"0"0"-70,0 0 19,0 0-15,0 0-3,88-27-4,-67 27-5,-3 0 1,0 0-2,0 0-62,-9 2-72</inkml:trace>
  <inkml:trace contextRef="#ctx0" brushRef="#br0" timeOffset="78185.8051">15326 6995 53,'0'0'61,"0"0"24,0 0 3,84-2-60,-53-3-10,6-3-8,1-1-10,-4 2-45,-4 0-150</inkml:trace>
  <inkml:trace contextRef="#ctx0" brushRef="#br0" timeOffset="81832.1908">17552 5724 53,'0'0'47,"0"0"25,0 0 5,0 0 8,0 0-42,0 0-4,0 0 21,0-46-18,0 37 9,-3 1-12,-3 1-20,-1-1-4,-1 2-15,-2 1-1,-3-2 1,-2 1 1,-5 2-1,1 1 0,-2 1 0,-1 2 1,2 0-1,1 0 0,0 0 0,3 0 2,2 0 1,5 2-3,3 2-9,-1 2 5,0 5 5,0 2-2,-1 7-3,1 3 4,-2 2-3,3 5 3,1 0 0,2 7 2,3 0 3,0 2 9,0 3-13,0 0 6,0 4-1,3 0-6,5 4-1,1 0-1,0 1 4,0-2-2,1 0 0,1-6 0,-1 1 5,2 0-5,-3-2 0,-2 1 2,-2 3-1,-2-2 0,-1-1-2,2 2 1,-1-1 0,1 2-1,2 3-2,0 0 3,2 1 1,0-2 2,2 1-3,-1-2 1,-1 2-2,-3 1 2,-2 3-1,-2 0 1,-1 0 0,0-4 4,0-4-2,0-2 2,-4-6-2,-9-1-3,-2-4 0,-6-5-1,-4-6-2,-4-4-27,-2-7-5,0-5-22,-4-4-4,2-1 20,3 0 40,4 0 1,7 0 29,8-1 40,2-4-19,6 1-12,1-2-6,2 0-16,0-3 2,2-2-13,15 1-5,3-1 2,4 4-2,0-1 2,-3 4 6,0 2-6,-2 2 1,-2 0 1,0 0-4,-2 6 0,2 8-2,-5 2 2,1 7 1,-3 5-1,-2 7-1,-5 10 1,-3 8 0,0 7 9,0 5 0,-6 2 2,-3 6 5,0 2-14,-1 0-1,-1-1 3,0-2-4,0 3 0,0 2 1,1 3-1,-1-2 5,2 1 2,3-3-2,3-4-2,2 1-2,-2-4 2,3-1-3,0-2 0,0 2 7,0 1-7,0-3 5,0-3 1,10-4-3,-1-5-2,2-2 0,2-6-1,-1-4 0,6-7 0,3-8-1,3-9-1,7-13 2,12-5 4,8-20-4,12-19-4,7-6-18,-1-3-55,-11 3-122,-12 5-118</inkml:trace>
  <inkml:trace contextRef="#ctx0" brushRef="#br0" timeOffset="83905.1069">18626 6069 3,'0'0'65,"0"0"-2,0 0-2,0 0-24,81 14 4,-54-14 31,0 0-36,0 0 12,-2-1-26,-1-7-5,-2 0-8,2 1-9,-3 1 0,-4 0-110,-4 3-172</inkml:trace>
  <inkml:trace contextRef="#ctx0" brushRef="#br0" timeOffset="84259.3665">18814 5925 313,'0'0'107,"0"0"-27,0 0 12,0 0-28,0 0-48,0 0-11,-19 36 3,16-2 2,0 6 14,0 0-13,0 3-7,2-4 2,-3-3-6,3-2 0,-1-3-4,1-3-14,-5-1-42,2-1-28,-2-4-36,-2-5-23,2-6 76</inkml:trace>
  <inkml:trace contextRef="#ctx0" brushRef="#br0" timeOffset="84509.3512">18642 6404 250,'0'0'81,"0"0"-2,0 0 5,0 0-49,0 0-28,0 0 5,39 0 23,-13 0 2,6 0-13,-1-4-20,3-4 1,-4 2-2,-5-1-3,1 4-11,-4 2-53,-3 1-69,-8 0 45</inkml:trace>
  <inkml:trace contextRef="#ctx0" brushRef="#br0" timeOffset="86629.7684">19884 5613 211,'0'0'81,"0"0"-34,0 0-2,0 0-39,0 0 2,0 0 95,17 97-37,-13-58-5,-1 5-29,1 0 10,-1 3-35,-1 1 2,-1 1-1,-1-1-4,2-2-3,-2 0-1,0-3-34,0-1-32,0-4 5,0-3 29,0-10-89,0-5-102,0-10 29</inkml:trace>
  <inkml:trace contextRef="#ctx0" brushRef="#br0" timeOffset="87098.492">20230 5848 292,'0'0'96,"0"0"-55,0 0-7,0 0 48,0 0-82,0 0 0,-62 48 4,54-12 26,1 1-14,4 0-9,3-2-7,0-4 0,4-2-7,11-5 1,4-6-3,1-4-3,1-5 0,-2-8-3,2-1 12,1 0-24,1-16 8,-5-6-12,-2-3 17,-5-2 13,-8 0 1,-3 0 15,0-1 22,-5 3-7,-10 3 18,-4 1-47,1 2 4,4 6 3,5 1-8,5 3-54,4 0-62,0 2-174</inkml:trace>
  <inkml:trace contextRef="#ctx0" brushRef="#br0" timeOffset="87546.4818">20521 5646 10,'0'0'340,"0"0"-237,0 0 17,0 0-48,0 0-72,0 0-3,-4 15 3,23 11 2,6 4 9,7 0-8,2 3 3,-1-2-6,-3-3 0,-4-1-1,-3-1-2,-5-2-4,-6-2-5,-2-4 12,-8 0-25,-2-1 12,0 0 13,-2 2 3,-14 4 5,-11 2 26,-4 4 3,-3 1-16,-7 2-12,1-1-5,-2-1-4,0 2-20,3-3-79,8-5-208</inkml:trace>
  <inkml:trace contextRef="#ctx0" brushRef="#br0" timeOffset="87937.0833">21072 5927 63,'0'0'316,"0"0"-308,0 0 20,0 0 45,80 21-23,-47-14 1,4-1-24,4-3 3,0 0-16,-3-3-7,-5 2-7,-5-2-3,-3 0-44,-4 0-41,-1 0-66,-7-8-96</inkml:trace>
  <inkml:trace contextRef="#ctx0" brushRef="#br0" timeOffset="88155.8202">21301 5819 213,'0'0'134,"0"0"-94,0 0-35,0 0 5,0 0 25,-22 94 17,19-58-12,2-1-24,-1-1-2,2-1-10,0 0-4,0-1-1,0-3-73,11-6-86,3 0-23</inkml:trace>
  <inkml:trace contextRef="#ctx0" brushRef="#br0" timeOffset="88515.1784">21634 5713 377,'0'0'261,"0"0"-196,0 0-60,0 0-2,0 0-3,0 0-7,14 24 7,-7 15 13,-2 4 7,-1 1-5,0 0-12,-2-3 4,-1-1-1,1-1-5,-2 0-1,0-1 0,0-2-7,0-4-19,0-4-85,-2-4-54,2-7-110</inkml:trace>
  <inkml:trace contextRef="#ctx0" brushRef="#br0" timeOffset="88869.4466">22027 5758 534,'0'0'140,"0"0"-135,0 0-5,0 0-1,-2 89 1,2-47 7,0-2 5,0 0-8,0-6-4,0-1 0,5-3-42,2-3-89,0-4-89</inkml:trace>
  <inkml:trace contextRef="#ctx0" brushRef="#br0" timeOffset="89369.4172">22235 5643 645,'0'0'89,"0"0"-67,0 0-13,0 0-6,0 0-3,0 0-8,20-22 8,2 34 0,5 8 0,3 4 1,-2 4-4,1 4 6,0-2-1,1-3-1,0-2-1,-2-2 1,-2-2-1,-5-3 0,-5-3-1,-5-1 1,-7-2-2,-2-5-4,-2 4 6,0-1 6,-8 4 5,-12 6 9,-6 1-16,-6 4-4,-6 4 9,-6 4-9,-8 4-8,-6 1-50,-6 0-153,-2-4-225</inkml:trace>
  <inkml:trace contextRef="#ctx0" brushRef="#br0" timeOffset="90275.6206">20296 6623 160,'0'0'135,"0"0"-113,0 0 3,0 0 34,0 0-26,99-27-8,-57 21 9,13 0 8,9 0-8,9 1-10,-2 4-15,10 1-9,10-2 0,13-2 7,17-5 12,12-3-8,7-5-1,3-1-2,2 0-5,-2 2-3,-14 2 3,-13 5-3,-21 3 1,-14 3-2,-15 2 1,-12-1 0,-8 2 1,-9 0-1,-6 0-6,-8 0-27,-8 0-37,-7 0-48,-8 0-62,0 0-77</inkml:trace>
  <inkml:trace contextRef="#ctx0" brushRef="#br0" timeOffset="90942.5208">21202 6745 50,'0'0'89,"0"0"17,0 0 70,0 0-104,0 0-16,0 0-47,-30 52-9,25-9 27,1 7-5,-1 2-5,2-1-13,2-2 2,1-4 22,0 0-23,0-1-3,0 1 0,0-2 33,-2-2-19,-4-2-12,-2-6-3,-2-6 3,0-5 1,-5-8-1,3-6 10,-3-5 16,-3-3-10,-3 0-16,-4-12-3,-2-8 1,-2-1 6,-3-1-8,1-5 0,1-3-5,6-1-20,2 0-48,4 1-137,7 2-36</inkml:trace>
  <inkml:trace contextRef="#ctx0" brushRef="#br0" timeOffset="91317.5055">21246 6795 142,'0'0'47,"0"0"-20,0 0 32,99-29-2,-60 26 1,4 0 6,0 2 21,3 1-34,-4 0-25,-1 0-22,-2 0-4,0 0-18,3 1-92,1 4-32,-2 1 92,-7 1-161</inkml:trace>
  <inkml:trace contextRef="#ctx0" brushRef="#br0" timeOffset="91754.9785">21461 6999 469,'0'0'137,"0"0"-87,0 0 15,0 0-24,0 0-22,0 0-8,93-55-10,-78 61-1,-4 18-2,-5 8-5,-6 6 2,0 4-19,-12-2 21,-8-2-16,-1-3-11,3-7 22,0-4 8,6-3 1,0-1 2,5-6-2,2-1 14,4-3-8,1-4-6,0 0-1,4-1 0,17-5 0,9 0 13,9 0 5,10-14-4,11-7-3,10-3-6,1-1-5,1-2-1,-9 4-90,-14 5-139</inkml:trace>
  <inkml:trace contextRef="#ctx0" brushRef="#br0" timeOffset="92624.3288">19716 5515 78,'0'0'126,"0"0"-63,0 0-50,0 0 8,0 0 1,0 0-5,-71 88 28,49-46-8,2 11-5,0 8 10,1 15-27,-3 16 12,-1 16-9,-3 9-1,2 7-7,8-4-8,4-3 13,8-5-15,4-2 0,1-4 0,23-6-8,10-6 5,8-7-9,12-10-29,10-4-39,12-2 12,9-5-24,12-9 41,10-12 31,11-16-99,9-14 13</inkml:trace>
  <inkml:trace contextRef="#ctx0" brushRef="#br0" timeOffset="93314.2001">22820 5463 132,'0'0'76,"0"0"-54,0 0 54,0 0-14,0 0 9,0 0-38,60-21 4,-39 51 31,1 13-10,5 22-8,2 16-20,2 9-8,3 9-5,-1 3-15,0 3 3,-5 4 17,-4-7-20,-8-7 0,-8-8-2,-8-4 0,-2-3-2,-29 0-38,-17-2-47,-14 0-40,-7-1-7,2-8 35,4-6-20,8-9-38</inkml:trace>
  <inkml:trace contextRef="#ctx0" brushRef="#br0" timeOffset="95224.3502">24029 5349 199,'0'0'176,"0"0"-119,0 0-17,0 0-17,0 0-19,0 0 15,-25 33-10,6-1 22,0 12 1,-3 7-7,1 9 16,-1 16-38,-2 11 10,1 14-11,-1 8 28,2 3-1,4 1-21,9-3 20,6-8-11,3-7-16,0-10-1,19-10 0,8-9 0,6-7-4,6-8-8,9-6-29,9-10-16,11-11-27,11-17-6,11-7-21,4-13-128</inkml:trace>
  <inkml:trace contextRef="#ctx0" brushRef="#br0" timeOffset="97032.1538">24550 5467 463,'0'0'66,"0"0"-46,0 0 10,0 0-14,0 0-16,0 0 0,0 18 7,0 5 1,0 7 13,0 5-9,0 9 8,0 2-16,0 4 1,0-1-5,0-2-5,-3-5-74,-1-4 2,1-5-108,-1-6-40</inkml:trace>
  <inkml:trace contextRef="#ctx0" brushRef="#br0" timeOffset="97500.8793">24949 5541 236,'0'0'104,"0"0"-75,0 0 11,0 0 9,-58 98-15,54-56-7,4 1-12,0 2-4,0-8-4,10-4-7,5-4-4,4-7-9,1-2-10,2-8-22,0-5 26,-2-4 19,1-3-3,-5 0 10,1-13 9,-4-9 11,-1-3 31,-6-3 18,-6-4-17,0-3 2,0-4-38,-8-3-17,-5 3-1,0 4-5,-2 8-7,3 9-22,0 8-55,3 4-85,2 4-23</inkml:trace>
  <inkml:trace contextRef="#ctx0" brushRef="#br0" timeOffset="97938.3572">25287 5457 184,'0'0'42,"0"0"14,0 0 21,0 0-28,0 0-47,0 0 7,16 13 0,2 10 36,6 4-18,2 3 7,3 2-8,2 1-20,0-2-4,1 4-2,2-3 0,-3-4 1,-4-4 2,-7-6-3,-10-3-5,-7-2-8,-3-3 13,-4 2 4,-20 2 35,-4 1 15,-5 3-17,-2 3-7,-1 3-18,-4 3-12,3 5 0,0 1-38,1 0-140,1-4-149</inkml:trace>
  <inkml:trace contextRef="#ctx0" brushRef="#br0" timeOffset="98309.7398">25917 5722 487,'0'0'103,"0"0"-97,0 0-1,0 0 4,0 0-6,0 0-3,100-20 3,-64 20-2,2 0-1,-2 0 1,-2 0-2,3 0-58,-4 0-78,-2 0-83</inkml:trace>
  <inkml:trace contextRef="#ctx0" brushRef="#br0" timeOffset="98778.466">26705 5421 120,'0'0'97,"0"0"-26,0 0 30,0 0 4,0 0-57,0 0-48,3 22 0,-1 13 28,-1 4 5,-1 3-12,0 3-10,0 0 5,2 1-9,-2-4-6,0-2 5,0-1-6,0-1 0,0-3 0,-6-4 0,1-3-26,5-7-26,0-5-74,0-9-21,11-7-144</inkml:trace>
  <inkml:trace contextRef="#ctx0" brushRef="#br0" timeOffset="99090.9497">27111 5505 601,'0'0'0,"0"0"-95,0 0 92,0 0-7,0 0 10,0 0 6,0 66 1,2-36 1,-2 2-4,0-2-8,0-3-12,0-3-42,7-1-89,2-5-122</inkml:trace>
  <inkml:trace contextRef="#ctx0" brushRef="#br0" timeOffset="99544.0531">27459 5350 357,'0'0'0,"0"0"-48,0 0 39,0 0 4,0 0 5,0 0 1,92 53 28,-74-34-5,3 1-8,1-2-6,1 0-6,4-2 0,-2-1-3,2-2 29,-6-3-20,-5-2-8,-5-2 7,-6-2-7,-2 1 0,-3 1-1,0 2 5,0 6 26,-4 3 25,-12 5-16,-7 4-6,-3 7-9,-7 2-17,-5 1-5,-2-2-3,-3 1-1,-2 1-33,-4-3-105,-1-3-170</inkml:trace>
  <inkml:trace contextRef="#ctx0" brushRef="#br0" timeOffset="100365.5313">24913 6279 123,'0'0'121,"0"0"-91,0 0 0,0 0 30,0 0-22,104 0-11,-66 1 13,2 0-18,5 1-7,3-1-6,7 1-6,8-2-2,15 0 12,16 0 10,14 0-9,12-9-8,3-5-4,-2 1 2,-7 1-4,-2 0 0,-9 3 0,-5 0 1,-4 1 2,-9 3-3,-3 0 1,-5 0-1,0 4 0,-1 1 0,3-2 4,-6 2 0,-3 0 1,-6 0-5,-7 0 0,-11 0 0,-11 0 0,-15 6-30,-12 2-51,-8 1-114,-9-3-68</inkml:trace>
  <inkml:trace contextRef="#ctx0" brushRef="#br0" timeOffset="101052.9935">25673 6545 476,'0'0'40,"0"0"-40,0 0-20,0 0 19,0 0 1,1 78 5,-1-43 1,0 1 30,-1 2 7,-8 1 6,0 2-27,1-1-7,4 5 6,1-1-19,3-4 0,0 0-1,0-9 2,0-4-3,0-1 2,-9-5 2,-6-3 0,-6-3 2,-2-3 15,-4-4 2,3-2-11,0-6-1,2 0 8,3 0-13,2-11-1,3-8-5,1-9-20,1 0-44,-1-2-5,0 3-56,1 1 3,-1 1-49</inkml:trace>
  <inkml:trace contextRef="#ctx0" brushRef="#br0" timeOffset="101391.7317">25744 6521 205,'0'0'70,"0"0"-69,0 0-1,0 0 10,120 0 2,-69 0 9,5 0 41,6 0-29,0-2 2,2-1 37,-2-1-53,-4 2-14,-8 1-5,-11 1-40,-9 0-15,-12 1-36,-12 7-56</inkml:trace>
  <inkml:trace contextRef="#ctx0" brushRef="#br0" timeOffset="101829.1013">26000 6714 485,'0'0'114,"0"0"-109,0 0 8,0 0 33,0 0-17,0 0-7,79-2-9,-63 2-11,0 9-4,-5 6 7,-5 5-4,-6 5-1,0 6-24,-15 3-12,-12 5 19,-4-3-4,-2-3 13,6-4 2,5-8 6,8-3 0,11-5-5,3-3 2,0-3-7,15-4 10,12-3 0,11 0 43,9-1-10,8-14-25,5-2-3,-2-1-1,1-1-4,-4-1-31,-3-1-83,-7-3-144</inkml:trace>
  <inkml:trace contextRef="#ctx0" brushRef="#br0" timeOffset="102688.5289">27769 5160 81,'0'0'112,"0"0"-34,0 0-26,0 0-1,0 0 12,0 0 11,0-4 1,0 4-12,0 0-26,0 0-24,0 0-13,4 15-14,7 15 14,7 17-7,0 12 14,3 8-6,-4 5 0,-1 8-1,-6 11 1,0 5-1,-5 7 0,-4 6 9,-1-5 16,0-5 3,-12-3-18,-9-7 6,-4-9 5,-5-9-10,-1-5-10,-2-6 0,-3-4-1,-3-3-5,-2-4-51,-4-2-34,-3-4-57,2-2-10,-3-5-16,2-4-2</inkml:trace>
  <inkml:trace contextRef="#ctx0" brushRef="#br0" timeOffset="105897.9054">29835 5937 63,'0'0'15,"0"0"8,0 0 70,0 0-39,0 0-35,83-10-12,-61 0 0,-1 0-7,-5-1 1,-1-1-1,-6 2 1,-4 2 2,-4 2 22,-1 4-8,0 2 61,0 0-3,0 0-74,0 0 10,-7 11-11,-3 7 1,0 6-1,1 3 0,3 1 2,5-2-2,1 0 0,0-3-3,0-2 2,10-3-3,6-6 8,0-3-3,1-6 1,0-3 1,4 0-2,3-1-1,-1-19-3,2-4 3,1-8 3,1-5-2,-3-5 20,0-7-15,-5-3-1,-2-7 4,-5-1 13,-6 1 11,-6 5 15,0 6-4,0 7-16,0 6 1,-5 8-17,-1 8 10,2 6 5,1 9 2,1 4-13,2 0-16,0 14-21,0 20 8,0 19 13,0 18 5,0 10-2,0 8-3,0 3-3,-9-4 3,-6 0 9,0-1-7,-3-1-4,5-8 6,3-9-3,5-7 17,5-9-18,0-7 0,0-3 3,0-10-3,0-7 0,2-10-1,1-9-9,-2-4-5,1-3-16,-2-3 31,0-16 10,0-8-8,0-2 2,0-1-3,0-2 0,0 1 7,0 1-7,0-1 2,0 3-3,7 1 0,5 3-1,9 0-2,4 3 4,9 0-2,4 1-12,1-1-35,-2 1-76,-3-1-178</inkml:trace>
  <inkml:trace contextRef="#ctx0" brushRef="#br0" timeOffset="106189.6569">30035 5642 197,'0'0'392,"0"0"-346,0 0-45,0 0 13,0 0-6,0 0-8,-1-2-5,1 2-86,0 0-121,8 2-64</inkml:trace>
  <inkml:trace contextRef="#ctx0" brushRef="#br0" timeOffset="106923.9932">30875 5878 62,'0'0'385,"0"0"-331,0 0-16,0 0-18,0 0-20,0 0-4,-5 0-4,10 0 2,7 0 12,0 0 8,5-1 0,-2-11 3,2-6-7,3-10 4,-1-6-3,2-9-9,-3 0 6,0 0-7,-4 2-1,-4 3 12,-4 4-6,-3 0 23,0 1-6,-3 6 9,0 6-5,0 9-3,0 6 7,0 6-15,0 0-16,0 15-19,0 24 0,-2 17 19,-4 15 16,2 12-14,-1 5 0,-3 6-2,-3-4 0,-3-3 0,0-2 0,-6-4-8,2-7 4,-1-11-3,-1-12-9,6-10-16,1-10-14,3-11-88,6-12 3,4-8 6,0-8 72,0-18 17,4-2 36,6-4 34,-2 2 68,-2 0 12,2-1-61,3 3-14,3 1-30,5 0-8,6 2-1,5 0 0,6 0-7,6-2-47,1 1-82,-1 0-199</inkml:trace>
  <inkml:trace contextRef="#ctx0" brushRef="#br0" timeOffset="107345.8487">31362 5353 381,'0'0'29,"0"0"-29,0 0-13,0 0 13,-38 113 45,28-57 12,2 4 17,4-2-24,4 1-32,0-2-1,6-5-17,9-6-1,3-5-14,0-8-48,1-5 12,-1-7-35,3-7-69,0-10 40</inkml:trace>
  <inkml:trace contextRef="#ctx0" brushRef="#br0" timeOffset="107715.7267">31608 5607 79,'0'0'254,"0"0"-106,0 0-13,0 0-65,0 0-39,0 0-27,-63 23-4,48 10 0,1 3 0,3 2-3,6 1 2,5-4-5,0-4 4,0-5-4,6-7 5,8-4 1,2-4-1,3-8 3,-2-3 1,2 0 9,-3 0-8,-3-10-1,-6-7 1,-1-4 8,-3-7-6,-1-6-4,-2-2-4,0-2-4,0 1-43,0 3-105,-11 4-162</inkml:trace>
  <inkml:trace contextRef="#ctx0" brushRef="#br0" timeOffset="108075.089">31859 5374 469,'0'0'93,"0"0"-93,0 0-9,0 0-5,0 0 14,53 98 53,-33-51-27,-7-1-2,-1 2 8,-5 0-25,-4 1-7,-3 0-8,0 1-1,-4-2 9,-18-1 9,-5-3 0,-6-4-9,-4-2-1,-1-5-43,4-6-79,4-8-78,8-11-52</inkml:trace>
  <inkml:trace contextRef="#ctx0" brushRef="#br0" timeOffset="108590.6837">32206 5738 345,'0'0'175,"0"0"-159,0 0-12,0 0 11,0 0 4,91-21-13,-70 20-1,1-1-1,-1 2-4,-3 0 0,-3 0-53,-7 2-96,-8 8-96</inkml:trace>
  <inkml:trace contextRef="#ctx0" brushRef="#br0" timeOffset="108762.5467">32203 5916 70,'0'0'98,"0"0"-94,0 0 15,0 0 48,0 0 46,0 0-45,91 6-27,-55-6-36,-3-5-5,-3 1-87,-7 1-147</inkml:trace>
  <inkml:trace contextRef="#ctx0" brushRef="#br0" timeOffset="109538.1565">32624 5770 249,'0'0'170,"0"0"-157,0 0-10,0 0-1,0 0-2,0 0 0,7 7 6,1-1 30,-1-1-7,2-2-3,0-3-6,2 0-2,-1 0-10,3-5 8,3-8-1,3-8-6,-3-3-4,2-5 0,0-1 21,-3-1-1,1-4-19,-2 1 8,-2 0-12,-2 1 1,-4 6 7,-4 4 11,-2 8 10,0 5 14,0 7-25,0 1 3,0 2-23,0 0-18,0 20-7,0 14 25,-3 15 1,-7 9 3,-3 7 0,1 7-1,-6 3-3,3 1 2,-4-2-1,0-2-1,-1-5-1,3 0-1,1-7-1,3-9 3,6-9-6,1-7 0,1-10-20,2-5-16,1-8 3,2-6-51,0-6 6,0 0 79,0-9-1,0-11 1,0-3 5,0-6 9,-1 0 11,-3 0 6,-1 3 30,2 2 17,3-1-51,0 1-20,0 3-2,16 0-5,6 3 3,8 0-25,1 1-28,6 1-24,-3 3-4,-4-1-81,-6 1-99</inkml:trace>
  <inkml:trace contextRef="#ctx0" brushRef="#br0" timeOffset="109928.7602">33097 5494 387,'0'0'63,"0"0"-63,0 0-7,0 0 1,0 0 6,-58 98 38,37-37 38,6 5 4,0 3-17,10-6-38,5-6-23,0-7 1,0-6-3,13-8-3,1-6-45,1-6-45,3-11-96,3-7-74</inkml:trace>
  <inkml:trace contextRef="#ctx0" brushRef="#br0" timeOffset="110256.8678">33404 5642 131,'0'0'323,"0"0"-312,0 0-6,0 0 6,0 93 44,0-58-16,-2 1-37,-3-3 0,-1-1 4,-2-6-6,1 1-5,1-8-94,-4-1-69,0-8-95</inkml:trace>
  <inkml:trace contextRef="#ctx0" brushRef="#br0" timeOffset="110584.9749">33559 5427 352,'0'0'17,"0"0"-17,0 0-5,0 0-2,0 0 7,91 53 41,-85-4 24,-4 7 38,-2 1-26,0 3-24,0 0-38,-2-3-2,-5 1-10,-2-6-3,0-4-2,-3-2 1,-9-6-46,-6-2-144,-9-3-26,-6-8-40</inkml:trace>
  <inkml:trace contextRef="#ctx0" brushRef="#br0" timeOffset="113230.8759">18471 9054 136,'0'0'67,"0"0"-67,0 0 0,0 0 23,96 0 12,-62 0-7,8 0 19,3 0-19,0-6-10,-3-2-11,-6 1-7,-4 1-100,-9 3-91</inkml:trace>
  <inkml:trace contextRef="#ctx0" brushRef="#br0" timeOffset="113543.3613">18726 8906 126,'0'0'174,"0"0"-91,0 0 0,0 0-54,0 0 2,0 0 31,-32 98-32,32-64 1,0-3-7,0-2-5,1-2-7,7-1-9,-1-3-2,-1 0-2,-3 0-34,0 1-85,-3 0-83,0 0-79</inkml:trace>
  <inkml:trace contextRef="#ctx0" brushRef="#br0" timeOffset="113777.7246">18534 9405 406,'0'0'115,"0"0"-115,0 0 0,0 0 6,0 0 26,79 0 2,-36 0-2,4-2-22,-1-5-2,-1 1-8,-8 1-16,-3 4-86,-4 1-111,-6 0-23</inkml:trace>
  <inkml:trace contextRef="#ctx0" brushRef="#br0" timeOffset="116159.2109">20059 8552 364,'0'0'64,"0"0"-38,0 0 22,0 0-4,0 0-13,0 0 9,-83 58-19,73-20 5,3 13-12,-1 17 14,-1 11-8,-1 12-12,-2 5-8,-3 8 7,5 2-3,2-3 24,8-2-15,0-8-11,15-8-2,15-7 0,7-6-2,11-1 0,9-4 2,7-1 0,6-8-3,3-10 3,3-9-18,4-7-36,3-10-60,0-6-55,-8-11-141</inkml:trace>
  <inkml:trace contextRef="#ctx0" brushRef="#br0" timeOffset="116737.3047">20330 8839 331,'0'0'185,"0"0"-149,0 0-27,0 0-9,0 83 57,0-35-24,0 1-6,0 0-3,0-5-11,0-4-13,0-2-1,6-3-54,1-6-115,1-5-128</inkml:trace>
  <inkml:trace contextRef="#ctx0" brushRef="#br0" timeOffset="117154.0667">20667 8922 400,'0'0'67,"0"0"-5,0 0-8,0 0-22,0 0-32,-64 76 6,57-34 21,4-1-3,3-5-6,0-5-18,9-5-8,15-5 4,5-5 4,4-7-7,2-8 1,-1-1-21,-3 0 9,-5-13-17,-8-4-2,-5-1 31,-7-3 6,-3-3 4,-3-2 2,0-2-3,-2-3 9,-8 3-12,-3 2-2,4 4-47,1 5-75,2 4-142</inkml:trace>
  <inkml:trace contextRef="#ctx0" brushRef="#br0" timeOffset="117575.9226">21051 8774 333,'0'0'165,"0"0"-46,0 0-35,0 0-70,0 0-14,0 0-7,45 24 7,-11 2 4,3 1 10,2 2-14,-5-3 1,-4 0 1,-6 0-2,-5-1-3,-4 3 0,-7-4-12,-4 1 14,-4-1-16,0-1 17,-6-2 4,-15 2-3,-5 0 1,-7 5 3,-6 0 9,-2 2 3,-1 0-6,3 2-11,1-4-5,5-2-112,7-8-234</inkml:trace>
  <inkml:trace contextRef="#ctx0" brushRef="#br0" timeOffset="117904.0276">21539 9043 201,'0'0'369,"0"0"-354,0 0-13,0 0-2,0 0 17,0 0 6,61-3-2,-36 3-9,5 2-5,5-2-7,0 0-28,5 0-73,-5 0-79,-7 0-94</inkml:trace>
  <inkml:trace contextRef="#ctx0" brushRef="#br0" timeOffset="118325.8836">22129 8747 350,'0'0'124,"0"0"-107,0 0 28,-19 95 2,16-54-10,2-1 0,1 2-9,0-1-19,0-2-8,1-1 5,7-2-5,1-2-1,-1 0 2,1-5-2,1-1 0,1-5-48,1-8-94,0-8-63</inkml:trace>
  <inkml:trace contextRef="#ctx0" brushRef="#br0" timeOffset="118638.3642">22516 8836 581,'0'0'0,"0"0"-1,0 0 1,0 0 2,3 89-2,3-57 1,0 4-3,-5 3-28,-1-2-2,0-1 13,0-6-77,0-2-56,0-9-46</inkml:trace>
  <inkml:trace contextRef="#ctx0" brushRef="#br0" timeOffset="119070.7397">22771 8746 465,'0'0'193,"0"0"-193,0 0-2,0 0-8,0 0 10,0 0 4,82 42-4,-57-24 6,-1 0-6,-1 0 0,-2 0 11,-2-3-1,-5 0-9,0-3-1,-2-1 1,-4-2 0,-2-2-1,-5 1 0,-1-1 0,0 3 1,-3 1 3,-12 3 29,-7 3-12,-5 1-7,-1 3-10,-2 3-3,-4 3-2,-5 1 1,-5 3-21,-5 3-77,-4 2-146,-4 0-116</inkml:trace>
  <inkml:trace contextRef="#ctx0" brushRef="#br0" timeOffset="119742.5807">21063 9524 379,'0'0'9,"0"0"-7,0 0 5,124-26 31,-66 25 27,7 1-10,7 0-20,9 0-4,8 0-18,16 0 17,17 3 8,15-2-22,11-1-7,10 0-9,-7 0 0,-3-1 2,-16-4-2,-23 4-17,-22-1-25,-22 2-14,-21-1 7,-14-3-17,-13 3-6,-11-2-49,-6 2-42</inkml:trace>
  <inkml:trace contextRef="#ctx0" brushRef="#br0" timeOffset="120378.0749">21685 9792 324,'0'0'73,"0"0"-27,0 0 3,0 0 17,0 0-61,0 0-1,-11 63 25,10-22 9,-2 2-7,0 1-2,-3-2-16,2-3-6,1-3 2,1-1-1,2-3-6,0-5 10,0-5 0,0-4-1,0-3-7,0-3-3,-4-1 7,-4-5-3,-5-2 3,-2 0 1,-6-4-7,-1 0 4,-3 0-6,-1-7-1,-1-9 0,0-4-3,0-4-5,2-1-3,1-4-35,3 0-8,2 4-10,5-1-5,6 4-17,8 2-47,0 3-76</inkml:trace>
  <inkml:trace contextRef="#ctx0" brushRef="#br0" timeOffset="120706.1845">21704 9784 372,'0'0'70,"0"0"-57,0 0-2,0 0-11,0 0 2,0 0 12,118-18 24,-67 18 23,7 0-24,3 0-26,4 0 2,0 0-11,1 0-2,2 2-8,-5-1-33,-7 2-3,-9 1-84,-17 1-136</inkml:trace>
  <inkml:trace contextRef="#ctx0" brushRef="#br0" timeOffset="121174.9141">21956 9987 287,'0'0'178,"0"0"-131,0 0 31,0 0 4,82-56-39,-60 51-10,-3 3-13,-4 2-17,-2 0-2,-5 15-1,-5 11-5,-3 7 2,-9 6-9,-17 2-14,-4 1-15,-1-3 6,4-3-1,4-6 15,4-3 17,3-4 1,4-5 3,6-6 3,3-5-3,3-5-4,0-2-9,15 0 13,13 0 30,10-9 3,6-3-23,7-2 2,3 1-7,1 1 6,-1 1-7,-6 2-4,-9 2-61,-6 2-93,-10 1-153</inkml:trace>
  <inkml:trace contextRef="#ctx0" brushRef="#br0" timeOffset="123742.1974">23413 8510 503,'0'0'89,"0"0"-18,0 0-17,0 0-22,0 0-26,0 0-6,22 32-14,2 15 14,7 15 15,5 5 8,1 4-18,-1 4-3,-1 5 1,-7 5-1,-3 2-2,-4 9 0,-9 2 1,-6 1-1,-6-1 0,0-6 0,-20-8-1,-8-5-4,-8-7-13,-7-9-25,-6-6-41,-8-9-90,-3-7-55,4-8-9</inkml:trace>
  <inkml:trace contextRef="#ctx0" brushRef="#br0" timeOffset="124554.6564">24287 8482 230,'0'0'15,"0"0"-11,0 0 26,0 0 15,0 0 7,-90 32-1,77 1-12,2 15 11,2 14-6,1 11-10,2 9-3,1 5-26,2 3-1,0 4-4,0 2 4,3 2 21,0-4 12,0-3-31,17-8-2,3-3-3,6-4-1,-1-5-46,5-5-114,-1-7 11,5-11-21</inkml:trace>
  <inkml:trace contextRef="#ctx0" brushRef="#br0" timeOffset="125473.5999">24625 8526 237,'0'0'176,"0"0"-90,0 0-16,0 0-17,0 0-41,0 0-12,0 42 0,3-1 12,0 5 4,0 1-5,0 1-11,1-3 0,-3-2 1,4-6-1,-1-4-14,2-4-61,-2-4-61,-1-4-81</inkml:trace>
  <inkml:trace contextRef="#ctx0" brushRef="#br0" timeOffset="126004.8203">24976 8621 248,'0'0'169,"0"0"-149,0 0-20,0 0-10,0 0 5,0 0 5,-73-14 4,61 41-4,2 8 0,1 3 23,3 1-5,4-2 16,2-2-29,0-5-3,12-6-2,5-4-7,5-6-15,0-4 15,-1-6-25,-1-4 29,-3 0 6,0-1-1,-2-16 3,-3-2 3,-2-7 30,-2-1-23,-7-3 13,-1-2-2,0 2-25,0 1 11,-10 3-2,1 3-10,-2 3-4,0 5-52,0 6-47,2 5-116</inkml:trace>
  <inkml:trace contextRef="#ctx0" brushRef="#br0" timeOffset="126457.9217">25151 8549 159,'0'0'277,"0"0"-245,0 0 7,0 0 3,0 0-10,0 0-32,-11-18-6,22 23 4,10 11 2,6 2 3,4 0 4,2 0 4,0-2-6,-4-1-5,-2-1 4,-3 0-4,-6-3 0,-6 0-4,-6 1-10,-6 1-8,0 3 14,0 0 8,-11 2 7,-8 3-3,-1 2 2,-3 1-6,-1 0 1,-1-1 6,1 1-7,0 2 1,0 2-1,2 0-11,5-2 3,4-3-93,7-5-119,6-7-3</inkml:trace>
  <inkml:trace contextRef="#ctx0" brushRef="#br0" timeOffset="126872.1774">25709 8809 192,'0'0'121,"0"0"-113,0 0-1,0 0-4,0 0 41,82-14-11,-58 14 7,4 0-9,2-3-18,3 2-12,3-1-1,2-1-24,1 2-98,-6-2-128</inkml:trace>
  <inkml:trace contextRef="#ctx0" brushRef="#br0" timeOffset="127247.1532">26373 8532 546,'0'0'39,"0"0"-31,0 0-1,0 0 0,0 0 3,0 0-10,-5 10-14,11 28 14,3 10 33,-6 2-31,0 1 5,-3-1-3,1-1-4,1 0-56,0-4-10,4-2 66,-2-5-6,3-5-47,-2-3-50,-4-7-95</inkml:trace>
  <inkml:trace contextRef="#ctx0" brushRef="#br0" timeOffset="127575.2613">26676 8657 422,'0'0'208,"0"0"-129,0 0-74,0 0-5,0 0-2,0 0-1,0 99 6,0-66 2,0-1-5,0-1 0,0 1-10,0-2-51,0 0 10,0-4-28,0-7-117,0-7-44</inkml:trace>
  <inkml:trace contextRef="#ctx0" brushRef="#br0" timeOffset="128012.7393">26868 8554 589,'0'0'18,"0"0"-17,0 0 6,0 0 2,0 0-9,0 0-22,16-5 22,8 18 1,-1 3-1,2 5 6,0 1-4,-1-1 1,1 0-1,-2-1-2,2-2 4,2-2-4,-3-3 1,-2 1-4,-5-4 7,-1 1-4,-7 0 2,-3-1 11,-4 2 8,-2 0-2,0 2 7,-11 0 0,-8 2-7,-1 0-5,-5 2-7,-3 0-7,-4 2 0,1-2-12,3 0-31,4-2-108,6-5-136</inkml:trace>
  <inkml:trace contextRef="#ctx0" brushRef="#br0" timeOffset="128570.1143">27532 8514 547,'0'0'113,"0"0"-79,0 0-10,0 0-18,0 0-6,0 0-5,19 30-11,1 17 16,4 11 14,1 7-10,2 6 4,1 4-8,-2 3 0,-1 1 29,-9-3-4,-8 3-17,-8-1-7,-6 1 0,-23 1-2,-10-5-5,-10-1-27,-4-1 14,-5-3-46,-3 0-4,-5-3 11,-1-3-26,-4-3-69,-3-5-91</inkml:trace>
  <inkml:trace contextRef="#ctx0" brushRef="#br0" timeOffset="129413.8167">24854 9370 32,'0'0'77,"0"0"-30,0 0 8,0 0-28,0 0 16,109-13-16,-74 11 7,7 2 7,6-1-14,1 1-16,7 0-10,2 0 4,10 0-4,16 1-1,14-1 18,16 0-10,5 0 6,-4 0-14,-3 0 2,-9-1-2,-3-1 2,-10 2-1,-4 0-1,-3 0-1,-4 0 1,-4 0 0,-5 0 0,-4 0-2,-3-3-6,-5-3-7,-14 0-22,-15 1-35,-20 2-29,-9 3-52</inkml:trace>
  <inkml:trace contextRef="#ctx0" brushRef="#br0" timeOffset="130033.2851">25555 9564 334,'0'0'45,"0"0"-2,0 0-43,0 0 1,0 0-1,0 0 18,-21 119 9,18-68 26,0 4-11,-1-2-19,-2-6 4,-3 0-13,3-6-4,0 0-2,1-4-8,2-2 24,0-5 14,1-8-34,-1-5 3,1-5-7,1-6 1,1-3 7,-3-3 7,-5 0 39,-3 0-16,-3-7-34,-4-9 1,-3-3-4,0-4-2,-1-1-6,-2 0-24,0 0-3,2 0-63,3 3-59,5 2 13,5 0-64</inkml:trace>
  <inkml:trace contextRef="#ctx0" brushRef="#br0" timeOffset="132340.3233">25512 9637 38,'0'0'67,"0"0"-6,97 0-32,-48 0 20,6 0-5,6 0 20,7-8-29,3-3-21,5 0-8,-1-1-4,-5 2-2,-6 3-11,-6 3-30,-4 1 28,-3 1-58,-9 2-129</inkml:trace>
  <inkml:trace contextRef="#ctx0" brushRef="#br0" timeOffset="132869.3842">25858 9773 236,'0'0'183,"0"0"-88,0 0-37,0 0 30,0 0-38,39-76-24,-24 67-4,4 4 3,0 5-21,-2 0 0,2 8-4,-4 17-6,0 10 2,-9 7-1,-6 3 5,0 4-3,-16-5-1,-11-1-20,-6-6-18,6-6 14,3-6-4,6-9 3,11-3 23,2-7 1,5-4 3,0-2-10,0 0 5,17 0 7,11-4 46,11-11-7,6 0-19,7-3-6,-3 2-13,2 1-1,-1 1-12,-2 4-116,1-1 31,-4-3-362</inkml:trace>
  <inkml:trace contextRef="#ctx0" brushRef="#br0" timeOffset="134486.3224">29459 8991 180,'0'0'83,"0"0"-71,0 0-12,0 0 30,0 0 15,0 0 1,18 52-15,-6-44-3,0-2 11,3 0-4,2-3-17,-1-1-2,2-2-10,0 0 5,-3 0-9,1-3-2,-1-8 4,0-1 0,-5-1 5,-1-1 1,-2 0 6,-3 1 8,-3 1 17,-1 1-5,0 4-23,0 4 3,0 2 0,0 1 5,0 0-19,0 0-2,0 8-10,0 10 10,0 6 1,-3 2-1,3 0 3,0-1-2,0-1-1,8-1-1,5-3 1,3-4-7,1-3-1,-1-3-4,1-6 5,2-4-7,3 0 11,1 0-9,2-12 9,1-6 3,-2-5 2,-2-5-1,-4-4 5,-2-4 1,-1-5 15,-2-2-17,-2-4-1,-5-1 5,-1 0-6,-5-2-1,0 0 2,0 5 5,0 2-2,0 7 1,0 7 1,0 11 6,-2 9 7,2 6-2,0 3-5,0 3-15,0 30-27,0 16 19,0 20 8,0 9 11,0 3-10,-4 6 2,-7-1 5,-2 1-2,1 2 1,4 0-3,7-3-1,1-7 15,1-8-15,10-11 0,-2-2-3,-2-7 3,-3-7-6,-1-10 3,-1-11-2,0-10 1,-1-8-21,-1-5-12,0-2 24,0-20 7,0-11-15,0-8 5,-1-1 13,-10 3-2,-4 1 2,-1 6 0,1 2 9,4 2 2,5-4 1,6-1-12,2-1-5,24-3 4,13 4-5,13-3 3,12 1-11,9 1-20,-2 3-27,-3 5-106,-13 3-168</inkml:trace>
  <inkml:trace contextRef="#ctx0" brushRef="#br0" timeOffset="134861.306">29686 8723 746,'0'0'43,"0"0"-43,0 0 0,0 0-34,0 0-80,0 0-244</inkml:trace>
  <inkml:trace contextRef="#ctx0" brushRef="#br0" timeOffset="135881.9422">30774 9027 410,'0'0'177,"0"0"-148,0 0-28,0 0 9,0 0-10,0 0-7,6 0 7,10 0 4,3 0 4,1 0 4,2-2-8,1-5-2,3-4 4,2-3-4,0-6 2,0-4-4,-4-3 1,-5-5 8,-5-1-4,-5-4-3,-2-1 4,-5 0-4,-2 1 11,0-1 18,0 5-12,-2 4 6,-3 7-6,0 10-1,2 6-6,3 4 10,0 2-20,0 9-2,0 30-31,0 23 31,2 19 5,1 12 9,-3 7-6,0-2-1,0-5 6,0-4-9,-2-2-3,-1-4 0,3-6 0,0-11-1,3-12 0,6-9 1,-2-10 1,-1-10-2,-1-10-5,-1-10-2,1-5-22,-1-2 29,-1-19 2,0-8 0,-1-9 6,-2-4-8,0-2-3,0-3 1,0 2-2,-2 3 4,-6 2 0,-2 8 1,3 1 1,2 6-2,5 4 0,0 2-2,2 1-4,18 2 3,6 0-12,10 2-10,-1 2 13,3 0-35,-2 2-80,-3 2-56,-4 1-92</inkml:trace>
  <inkml:trace contextRef="#ctx0" brushRef="#br0" timeOffset="136402.5643">31594 8378 339,'0'0'229,"0"0"-169,0 0-60,0 0 2,-61 89-2,40-25 0,3 8 4,4 3 12,3-4-6,8-7 11,3-5-21,0-8-1,8-6 1,9-2-7,1-6-16,2-2-19,-2-6 11,3-8 24,2-9-70,0-11-95,-1-1 2</inkml:trace>
  <inkml:trace contextRef="#ctx0" brushRef="#br0" timeOffset="136824.4154">31866 8649 311,'0'0'130,"0"0"-8,0 0-15,0 0-63,0 0-33,-85-11-9,63 36 2,0 8-3,6 3 8,7 0-3,9-1-6,0-4 0,2-1-1,14-6 1,4-1 0,2-7 2,-1-3 0,-2-4 1,2-6-3,-4-3 0,-1 0-4,-1-3 4,0-17 4,0-5-4,-2-10 7,-2-3-7,-5-1-5,-6-2 4,0 1-4,-2 1-11,-9 1-42,0 7 4,0 5-51,5 6-48,2 5-57</inkml:trace>
  <inkml:trace contextRef="#ctx0" brushRef="#br0" timeOffset="137183.7724">32052 8397 317,'0'0'6,"0"0"-6,0 0 1,0 0 3,0 0 6,0 0 82,88 68 38,-76-12-54,-1 8-37,-1-2-13,-2-4-19,-5-1 3,-3-4-6,0-2 4,-9-3-8,-15-1 2,-7-5 6,-7-2-8,-6-2-2,-1-5-7,0-2-30,5-7-1,2-9-86,13-8-132</inkml:trace>
  <inkml:trace contextRef="#ctx0" brushRef="#br0" timeOffset="137678.1542">32406 8733 42,'0'0'80,"0"0"14,0 0-10,0 0-7,0 0-21,0 0 0,112-16 23,-70 13-15,4 1-32,-4-1-8,-2 3-17,-3 0-3,-7 0-4,-6 0 0,-5 0-11,-6 0-62,-5 9-47,-8 2-100,0 0-39</inkml:trace>
  <inkml:trace contextRef="#ctx0" brushRef="#br0" timeOffset="137928.1404">32433 8909 111,'0'0'24,"0"0"26,0 0 40,0 0 26,85 10-62,-42-10-16,8 0-7,4 0-23,-4-3-4,-5-2-4,-9 0-40,-5 3-31,-8-1-56,-8 1-18</inkml:trace>
  <inkml:trace contextRef="#ctx0" brushRef="#br0" timeOffset="138318.7437">32749 8487 81,'0'0'245,"0"0"-212,0 0 6,0 0 44,0 0 10,0 0-93,3 27 2,-16 21 17,-6 14 29,-1 2-26,-4 2 6,2-4-21,2-4 0,4-6-5,5-3-2,5-7-24,2-3-106,3-6-131,-2-6-33</inkml:trace>
  <inkml:trace contextRef="#ctx0" brushRef="#br0" timeOffset="139281.8479">32888 8920 307,'0'0'199,"0"0"-192,0 0 2,0 0-7,0 0-2,0 0-4,0 0 4,3 0 14,5 0 17,3 0-16,-2 0-5,3-1 0,3-14-7,0-5 3,6-4-6,-2-6-7,-2-3 7,-4-3-12,-5-3 12,-2 1 3,-5 1-2,-1-1 11,0 3 37,0 3-10,0 5 5,0 6-9,0 8-10,0 5 3,0 5-17,0 3-1,0 0-10,0 13-8,0 28 2,0 23 6,0 18 3,0 9 12,-9 2-11,-4-4 3,1-3 2,0-10-8,2-4 5,3-3-6,4-9 0,2-6 0,1-8 1,0-9-1,0-9 0,0-12-8,0-8-15,0-8-23,0 0 2,1-19 39,-1-10-9,0-7 11,0 0 3,0 3 0,-6-1 18,-2 6 3,0 1-10,7 3 4,1 1-8,0 2-7,13-1-2,13-3-2,9 3 4,4-1-2,4 4-7,5 2-37,-3 3-56,-5 3-118,-11 1-139</inkml:trace>
  <inkml:trace contextRef="#ctx0" brushRef="#br0" timeOffset="139766.1978">33496 8481 574,'0'0'77,"0"0"-77,0 0-13,0 0 13,-87 131 3,52-70 16,8 1 1,10-5-4,14-6-9,3-4-7,0-6-1,17-4-1,6-7-6,5-4-26,4-7-27,1-5-14,0-3-15,2-8-33,-2-3-1</inkml:trace>
  <inkml:trace contextRef="#ctx0" brushRef="#br0" timeOffset="140109.9287">33562 8628 342,'0'0'80,"0"0"-80,0 0 0,0 0 23,0 0 45,-13 87-18,2-52-37,1 0 12,0-2-12,2-2-11,4 0-2,2-6-1,2-3-79,0-6-79,0-5-125</inkml:trace>
  <inkml:trace contextRef="#ctx0" brushRef="#br0" timeOffset="140492.8033">33698 8335 443,'0'0'108,"0"0"-108,0 0-13,0 0 13,33 129 17,-23-66 9,-4 8-14,0 0-3,-4 0-2,-2-4-2,0-2-1,0-3-2,-9-5-2,-6-3 3,-6-4 1,-8-4-4,-12-2-9,-10-6-74,-10-5-69,-10-4-88</inkml:trace>
  <inkml:trace contextRef="#ctx0" brushRef="#br0" timeOffset="150628.2646">1735 6875 130,'0'0'94,"0"0"-81,0 0-1,0 0 58,113-42-31,-74 32 19,7 2 2,-1 0 3,7 0-40,2-1-12,0 0-4,2 2-7,-2-1-67,1-1-80,-1 5 22,-14-1-74</inkml:trace>
  <inkml:trace contextRef="#ctx0" brushRef="#br0" timeOffset="150940.7505">2166 6876 87,'0'0'99,"-6"80"-43,3-29 35,0 0-33,3-1-1,0 3-17,0-2-16,0 3 24,0 3 2,0-3-31,0 1-7,-6-4-3,1-3-8,0-5-1,2-5-91,3-9-56,0-13-140</inkml:trace>
  <inkml:trace contextRef="#ctx0" brushRef="#br0" timeOffset="152164.9597">2287 7401 441,'0'0'141,"0"0"-141,0 0 0,0 0 5,0 0-2,0 0 2,55-28-3,-30 11 1,-4-2 0,3-4-3,-3-6-9,3-5 0,-3-5-42,-3-4 2,-6 1 25,-7 2 21,-5 1 3,0 1 4,-4 3 19,-8 6 0,0 6-5,-1 10 23,7 3-5,1 9 21,2 1-5,3 0-52,0 25-3,0 21 3,5 14 6,4 7 0,1-2 5,-4-2-2,-1-4 14,-1-5-7,-1 1-4,2-8-1,-2-6-10,2-6 0,-3-10-1,-1-5 0,1-8-11,-2-6-27,0-6-28,3 0-14,0-21 33,3-9-36,0-3 11,-3 1 27,3 4 18,-2 4 27,-1 3 16,0 3 33,2 2-14,1 4-15,7 5-20,-1 2-2,4 5 1,1 0 2,4 6 10,-3 10 15,3 0-14,-2 0-6,-4 1-3,6-3 1,-2-4 4,-1-2-6,6-7-2,-2-1 6,1 0-4,2-4-2,-4-11-29,-3-2 6,-2 0 14,-8-2-1,-5-1 10,0 4 2,-3-1-1,0 4 3,-3 3 9,-5 4 30,-2 4 1,1 2 8,0 0-52,3 5-4,0 16 4,4 5 7,2 3-7,0-4-2,8-2-6,11-5 0,-1-5 4,5-3 0,-7-6-28,2-4-20,0 0 4,0-1-9,-2-17 3,2-2 4,-3 1 18,0-1 31,-5 5 1,-1 4 86,-3 2 9,-1 2 4,5 2-58,-4 2-31,3 3-6,2 0 4,0 0 6,0 9 0,1 6-2,-5 0-11,-1 0 1,-3 1-2,-1-3 4,-2-4-1,0-1 3,0-5 4,0-3-8,1 0 2,1 0-3,1-11-1,4-9-1,-1-3-22,3 2 17,-1 4 6,0 3 5,-2 7 5,-1 4 20,1 3-24,5 0-5,3 0 9,0 0-7,4 0 0,-5 10-1,0 5 0,-2 2-2,-2 3 3,3-1-1,-3 1-2,4-2-15,-2-5-125,1-5-149</inkml:trace>
  <inkml:trace contextRef="#ctx0" brushRef="#br0" timeOffset="152399.3228">3756 7424 609,'0'0'0,"0"0"-55,0 0 45,0 0-12,0 0 22,0 0 0,-25 80-64,7-54-82,-6-3-122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9T07:58:35.6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8214 1467 117,'0'0'82,"0"0"-43,0 0 24,0 0 11,0 0-30,0 0 11,25 0-33,-14-3-7,7-1 1,0 3-7,4 1-9,6 0 0,7 0 12,8 0-11,15 0-1,10-3 0,9-1 11,14-4-3,6 0-2,6 1-6,3-1 13,-2 1-11,-2 1-2,-4 0 0,-8 3-4,-13-2-1,-14 2 1,-12 2-24,-14-1-51,-7 2 12,-12 0-37,-8 0 5,-7 0 14,-3 0-29</inkml:trace>
  <inkml:trace contextRef="#ctx0" brushRef="#br0" timeOffset="739.2024">9556 1077 26,'0'0'106,"0"0"-62,0 0-41,0 0 2,0 0 25,0 0 14,14 34 2,-8-6 26,0 6-35,-1 10 51,5 5-14,1 4-43,-1 0 26,3 3-54,-5-2 10,-3 0 12,-5-3-22,0-1 39,0-4-38,0-1-1,0-1 14,0-5-11,0-1-6,-2-5 0,-1-3 6,0-6-23,3-6-5,0-9-49,0-9-31,0 0-124,11-18 53</inkml:trace>
  <inkml:trace contextRef="#ctx0" brushRef="#br0" timeOffset="1615.3916">9706 997 175,'0'0'58,"0"0"-55,0 0-1,0 0 21,0 0 1,0 0 16,69-26-15,-31 26-18,4 0 21,7 0-26,4 0 12,5 0 13,5 0-19,4 0-2,4 0-6,3 0 3,-3 0 2,-1 0-5,-1 3 0,-2 3-3,-7-2 6,-10 1-3,-12-2 0,-10 2 6,-10 0-15,-5-1 9,-7-1-7,-4 1 7,-1-2 3,-1 1 47,0-1-7,0-1-25,0 5 35,0 1-35,0 9-13,0 5 1,0 9 7,2 8-13,-2 8 10,0 7-10,0 4 48,0 0-43,-3-1-1,-2-4 28,-1-2-20,5-5-1,1-3-11,0-6 21,0-2-28,0-4 7,0-3 0,0-5-2,0-1 12,0-1-10,-10-3 1,-4-2 11,2-5 24,-7-1-19,-4-4-8,-2-4 26,-1-1-35,0 0 37,-6 0-37,-6-6 16,-7-4-31,-9-1 15,-5-1-17,-12-1 10,-9-1-53,-4-2 32,-4-1-6,6 0-23,9-1 28,10 2-76,8 1-71,5 1-77</inkml:trace>
  <inkml:trace contextRef="#ctx0" brushRef="#br0" timeOffset="2232.8429">10100 1126 179,'0'0'135,"0"0"-81,0 0 38,0 0-50,0 0 0,0 0-23,0-10-13,0 15-12,0 18 12,0 17 10,0 9 65,0 9-51,0-3-1,-3-2-13,3-8 1,0-7-17,0-7 0,0-7-3,0-3-10,0-6-19,0-5-30,9-7-35,0-3-149,4-11-49</inkml:trace>
  <inkml:trace contextRef="#ctx0" brushRef="#br0" timeOffset="2627.4272">10213 1322 245,'0'0'218,"0"0"-188,0 0-30,0 0 13,0 0-4,0 0-9,78 9 10,-51-7 16,3-2-14,-2 0-1,2 0-10,-5 0-1,-4-3-3,-3-9-27,-3-4-10,-2-2 29,-7-3 15,-3 0-4,-1 3 33,-2 1-29,0 7 25,0 4 12,0 4-4,0 1 56,0 1-63,0 0-5,0 5-25,0 22 0,0 12 0,0 9 16,-8 2-15,2-2 23,0-1-24,2-4 0,3 1 0,-2-4 17,-2 0-36,-4-1 3,-3-8-129,3-7-111,-1-12-153</inkml:trace>
  <inkml:trace contextRef="#ctx0" brushRef="#br0" timeOffset="3782.7998">8283 2838 107,'0'0'107,"0"0"-47,0 0-30,0 0 50,0 0-41,0 0-35,0 0 11,12 0 1,7 0 1,5 0 30,3 0-44,4 0 53,5 0-43,7 0-8,8 0 2,12 0-3,5 0-4,11 0 0,5 0 19,1 0-21,-5 0 2,-8 0 0,-6 0-11,0 0-28,3 0 39,2 0-10,-4 0 24,-6 0-20,-9 0 6,-13 0-23,-6 0-14,-11 0-48,-11 0 32,-8 0-50,-3 0-112</inkml:trace>
  <inkml:trace contextRef="#ctx0" brushRef="#br0" timeOffset="4400.0772">9551 2415 233,'0'0'118,"0"0"-33,0 0-73,0 0 16,0 0-26,0 0 12,-3 88 41,0-35 27,3 4-26,-3 1 4,3-1-60,0 4 31,0 0-31,0-1 18,0-1 6,3-7-24,0-3 0,-3-7-8,0-3 12,0-6-4,0-7 0,0-5-61,3-9 23,-1-11-123,2-1-163</inkml:trace>
  <inkml:trace contextRef="#ctx0" brushRef="#br0" timeOffset="5255.518">9709 2398 334,'0'0'29,"0"0"-21,91-27-15,-45 21 14,5 2-7,9 2 0,10 1 13,0-1-5,2 2 2,-8 0-6,-4 0 6,-11 0-3,-4 0-7,-4 0 0,-5 0 12,-3 0-18,-9 0 6,-9 2 0,-6-1-2,-2 1 18,-4 0-12,0 1-2,3 2 12,-1 1 3,2 1-17,0 3 11,1 0-10,1 2 15,0 4-12,3 2-4,-2 1 23,2 4-11,-3 1 0,-1 1-11,-5 4 31,-2 2-22,-1 1 25,0 1-1,0 0-32,0-3 33,0-2-35,0-6 7,0-4-15,0-1 22,0-4-14,0-2 0,2-4 12,-1 1-19,-1-1 7,0 2 0,0 2 6,0 1 16,0 0-21,-1 0 5,-5 0 14,-4-1-5,-6-1 2,-5-1-11,-4 0 4,-5 2 4,2-2-14,-2 0 0,0 0 17,-1-1-20,-2-1 3,-2-3 0,-2 1 4,-7 0 12,-7-3-16,-5 1 0,-2-3 14,3 0-4,3 0 1,6-3-10,4-9-1,3-2-16,2-2-15,1 1 8,9 1-68,5 6 58,8 0-78,4 3-90,3 0-180</inkml:trace>
  <inkml:trace contextRef="#ctx0" brushRef="#br0" timeOffset="6019.6974">9548 3028 125,'0'0'14,"0"0"3,0 0-1,0 0 41,0 0-9,0 0-1,-22 7-28,22-6-12,0 4-7,0-1 0,0 3 6,3-2 3,10 0-9,11-2 1,10-1 40,13-2-34,11 0-7,7-8-23,1-7-145,-3 0-24</inkml:trace>
  <inkml:trace contextRef="#ctx0" brushRef="#br0" timeOffset="9381.7116">9993 2490 87,'0'0'97,"0"0"-34,0 0 32,0 0 5,0 0-46,0 0 16,0 0-51,-3-1-11,3 1-7,0 10 21,0 11-4,0 7 28,0 4-39,1 1 35,1 2-31,0-2-9,1-3 2,-1 1 6,1-5-10,-3 0 0,3-2-2,-3-4-12,3-2 3,-3-6-76,0-6-87,0-6-138</inkml:trace>
  <inkml:trace contextRef="#ctx0" brushRef="#br0" timeOffset="9830.4175">10003 2641 186,'0'0'170,"0"0"-170,0 0 10,0 0-5,0 0-5,92-12 0,-66 12 21,-2 0-17,1 0 10,-1 0-14,-2 0 11,-2-2-25,1-4 14,-5-3-49,-4-2 38,2-2-29,-6-2 40,-2-3 0,-3-2 6,-1-1 41,1-1 0,-2-1 8,1 0 12,-1 4-24,-1 6 28,0 2-19,0 6-24,0 5 40,0 0-49,0 3-9,0 28-10,0 13 2,-6 14 20,-1-1 3,-1-3-16,1-6 5,4-6-14,0-3 0,2-3-2,-1-2-16,2-4 2,0-4-20,0-10-187,0-7-175</inkml:trace>
  <inkml:trace contextRef="#ctx0" brushRef="#br0" timeOffset="10954.2879">8365 3902 145,'0'0'78,"0"0"-72,0 0 42,0 0-12,0 0-35,0 0 17,21 12-10,1-4 60,5-4 23,7 2-74,8-1 20,6 1-37,7-2 8,3 2-16,11-1 15,4-2-7,6 1 5,-1-3 12,-5-1-18,-8 2 1,-7-2 0,-5 0-16,-1 0 13,-6 0-41,-9 0-15,-7 0-60,-13 0-10,-2 0 11,-9 0 25</inkml:trace>
  <inkml:trace contextRef="#ctx0" brushRef="#br0" timeOffset="11718.5623">9514 3591 17,'0'0'93,"0"0"-93,0 0 12,0 0 38,7 100 55,-4-52-22,-3 6 9,0 4-52,0-4 28,0 0-7,0-3-59,0 0 28,0 1-23,-1-3-7,-2 0 64,0-6-63,1-1 12,-1-3-13,0-1 19,0-3-24,3-3 5,-3-7-27,3-6 4,0-6-104,0-12-24,8-1-94</inkml:trace>
  <inkml:trace contextRef="#ctx0" brushRef="#br0" timeOffset="12705.692">9569 3643 244,'0'0'37,"0"0"-18,0 0-14,125-21-1,-74 12 37,1 1-35,2-1 21,-1 2 0,0-1-27,4 2 36,4 1-27,1-2-2,1 4 10,-2 2-13,-6 1-4,-6 0 0,-5 0 10,-7 0-16,-4 1 6,-5 4 0,-2 1-7,-3 1 8,-4 2-1,-2-1 0,-3-1 5,1 1-6,-5-2 1,-2 0 0,-1-1-2,-4-1 14,0-1-8,0-3-3,-3 1 18,0-1-17,3 0 1,-3 0 1,0 2 53,0-2-47,0 0 30,0 0-12,0 1-13,0-1 6,0 0-21,0 3 0,0 1-7,0-1 14,0 1-7,0 0 0,0-2 11,0 1-15,0-3 4,0 0 0,0 0 51,0 0-46,0 0 24,0 0-12,0 0 5,0 0-15,0 0-7,0 0 0,0 0-1,0 0 9,0 0-8,0 0 0,0 0 16,0 0-29,0 3 13,0 3 0,0 8-21,0 5 30,0 8-9,0 8 0,0 7 17,-3 5-25,-5 2 8,-5 4 0,-2 0-2,-3 1 12,2-3-10,-3 0 0,3-4 17,3-5-26,6-1 9,1-5 0,3-1-12,3-5 19,-2-2-7,2-2 0,0-7 16,0-4-26,0-5 10,0-6 0,0-2-16,0-2 30,0 0-14,0 0 0,0-13-46,0-5-10,0 0-127,0 0-150</inkml:trace>
  <inkml:trace contextRef="#ctx0" brushRef="#br0" timeOffset="13137.8581">9460 4373 59,'0'0'22,"0"0"-5,0 0 88,0 0-2,0 0-39,0 0-26,28 19-23,-4-8 64,12-2-46,15 0-22,13-3 16,12-3-8,12-2 11,6-1 20,3 0-44,3-5 9,-5-7-15,-8-2 22,-11 2-47,-21 3 21,-16 3-73,-15 0-1,-12 2-59,-9-3-45</inkml:trace>
  <inkml:trace contextRef="#ctx0" brushRef="#br0" timeOffset="13639.193">9960 3774 220,'0'0'136,"0"0"-79,0 0-57,0 0 10,0 0 66,0 96-21,0-61-17,0-2 9,0-3-47,7-1 30,-4-2-30,2-2 13,-4 3-17,1-5 5,-2 0-1,0-2 0,0-6-55,0-5-69,0-6-132</inkml:trace>
  <inkml:trace contextRef="#ctx0" brushRef="#br0" timeOffset="14109.2832">10023 3992 167,'0'0'220,"0"0"-184,0 0-17,0 0-3,0 0-4,0 0-10,72-33-2,-48 26 8,-1 0 6,2 3-14,-4 1 0,4 2 0,-5-1 1,2-1-7,-1-2-8,-4 1-29,0-3 40,-6-1-19,-5-1 22,1-3 16,-5-3-16,-1-3 45,1 0 15,-2 0-15,0 4 9,0 3-33,0 3 20,0 1 11,0 1-45,0 5 42,-2-1-30,1 2-17,1 0 10,0 14-12,0 17 0,-2 13-4,-2 6 24,1 0-14,0-2-6,-2-1 9,-1-4-19,-1-2 10,0-1 0,-1-4-1,-1-2-4,1-7-18,-3-8-114,-1-6-242</inkml:trace>
  <inkml:trace contextRef="#ctx0" brushRef="#br0" timeOffset="14980.0717">9758 4892 514,'0'0'0,"0"0"-152,0 0 133,0 0 14,0 0 5,0 0-87,12 13-4,-12-3 20,2 2 12</inkml:trace>
  <inkml:trace contextRef="#ctx0" brushRef="#br0" timeOffset="15211.8559">9827 5222 581,'0'0'19,"0"0"-19,0 0 0,0 0 94,0 0-89,0 0 3,0 1-8,0 3-32,0 0-76,0 3-30,-3 3-8,3-1-53</inkml:trace>
  <inkml:trace contextRef="#ctx0" brushRef="#br0" timeOffset="15428.016">9808 5537 407,'0'0'86,"0"0"-58,0 0-18,0 0 54,0 0 8,0 0-72,-3 0 0,3 0-22,0 0-74,0 0-51,0 0-75</inkml:trace>
  <inkml:trace contextRef="#ctx0" brushRef="#br0" timeOffset="15644.1824">9767 5764 505,'0'0'0,"0"0"-135,0 0 116,0 0 19,0 0 14,0 0-13,-22 16-2,10-13-60,-2-3-188</inkml:trace>
  <inkml:trace contextRef="#ctx0" brushRef="#br0" timeOffset="16746.4235">8195 6492 104,'0'0'19,"0"0"-17,0 0 74,0 0-11,0 0 0,0 0 0,61 0-18,-37 2 19,4-2-50,5 0 7,3 0 1,9 0-13,10 1-11,9 2 0,10 1 9,4-1 0,3 1-9,-5 0 0,6 2-4,-5-1 20,-5 1-16,-2-3 0,-4 0 9,-6-2-18,-1-1 9,-4 0 0,5 0-7,4 0 9,8 0-2,7 0 0,0 0 8,-3 0-11,-9 0 3,-9 0 0,-16 0-7,-12 0 4,-15 2 2,-14 3-39,-1-1-137,-13-1 104,-11 0-132</inkml:trace>
  <inkml:trace contextRef="#ctx0" brushRef="#br0" timeOffset="17384.9981">9788 6173 163,'0'0'80,"0"0"-54,0 0 14,0 0 67,0 83-14,0-39 4,0 2-67,-1 4 19,1 3-17,0 4-26,0 0 33,0 2-13,0-5 2,0-2-5,0 0-8,-12-4-3,4-3-12,-2-4 5,1-8-12,0-8 7,3-8-14,3-8 8,3-8-97,0-1-77,6-14-105</inkml:trace>
  <inkml:trace contextRef="#ctx0" brushRef="#br0" timeOffset="18202.376">9909 6163 333,'0'0'0,"0"0"-5,0 0 1,82-23 8,-48 22 37,7 1-19,5 0 14,6 0 2,5 0-28,-1 0 9,-3 1-19,5 2 7,-4 0 7,1-3-11,0 0-3,-6 0 17,-6 0-8,-13 0-5,-10 0-4,-8 0 1,-3 1-14,-3 3 13,-2-1 0,-2-2-9,-1 2 16,-1-1-7,0-1 6,0 2 3,0 5 23,0 2-23,0 5 14,-4 6-7,-5 8 3,0 7-19,-3 5 0,1 7 1,2 2 10,1 1-6,0 3 14,0 0 27,1 2-43,-3 0 66,4-1-49,1-1-8,2 1-9,2-4 0,1-7-3,0-8 0,0-8 21,0-4-22,0-7 1,0-5 0,0-6-15,-2-3 21,1-3-6,-5 0 13,3 0 6,-3 0 13,-6-11-32,-1 1 0,-6-2-12,-4 1 12,-6-1 0,-8 3-2,-6-1 10,-2 0-9,0 2 1,-7-3 0,-6 2-25,-9-2-21,-9 1-3,-7-2 37,-5 0-71,5-2 63,10 2-23,16 2 37,20 1-24,13 1 30,16-1-179,8 2-125</inkml:trace>
  <inkml:trace contextRef="#ctx0" brushRef="#br0" timeOffset="18819.6371">10114 6298 280,'0'0'97,"0"0"12,0 0-71,0 0 20,0 0-58,0 0 19,0 66 43,0-22 5,0 3-49,-2-4 46,-1 0-59,2-7 5,1-3-10,0-6 26,0-3-28,0-2 2,0-2-26,0-5 15,-2-5-58,2-5-51,0-5-98,0 0-28</inkml:trace>
  <inkml:trace contextRef="#ctx0" brushRef="#br0" timeOffset="19267.6078">10125 6505 212,'0'0'63,"0"0"-56,0 0 4,0 0 8,88-13 12,-62 10 2,4 1 17,0-1-44,-5-1-5,-4 4 0,-5-1 13,-4-2-14,0-2 0,0-2 1,-2-2-2,-2-5 11,-5-1 17,0 0 50,-3-3-16,0 1 13,0 2-24,0 4-16,0 3 15,0 3-44,0 2 20,0 3 7,0 0-21,0 0-17,0 11 6,0 19-11,0 13 0,0 7 22,-3 0-3,-2 0-2,-2-7 10,1-1-12,-4-2-4,-1-3 0,2 1-8,-4-2 14,1-6-8,-3-5 2,9-6-54,-2-6 31,5-8-89,2-5-140,-1 0-112</inkml:trace>
  <inkml:trace contextRef="#ctx0" brushRef="#br0" timeOffset="22017.7451">7110 1387 112,'0'0'99,"0"0"-43,0 0 5,0 0 44,0 0-63,0 0 9,-55-47-1,46 40-46,-4-1 34,-2 1-36,-5 1 3,-3 1-3,-5 3 9,-3 1-11,-3 1 0,0 0 6,-1 0-13,4 0 7,0 9 0,4 1-3,4 7 8,-2 5-5,6 9 0,-2 5 6,3 5-16,2 5 13,-1 5-3,4 2 3,4 1 13,0 0-16,4 1 0,5 0 0,0 0-7,0 2 8,15 0-1,3 2 0,-1-2 18,-1-1-18,-1-4 0,-5 5-2,1 3-16,-2 4 15,1 3 3,2 0 3,6 0 14,-2 1-9,2 1-8,-3 2 11,0 3-1,-3 1-10,2 0 0,0 2 1,-3 0 21,-5 1-16,-2-1-3,-1-4 7,-3-4 1,0-6-11,0-2 0,-10-4-1,-4-1 14,-5-6-13,-2-6 0,-4-4 5,-4-5-25,-5-2 20,-2-3-19,-5-4 12,-1-7-62,4-7 43,4-7 1,4-5 15,11 0 3,5 0 7,4-10 0,1-3 25,6 0-17,3-1 16,0 1-24,0 1-1,6 1-7,8 2 10,0 1-2,0 3 27,4 0-14,1 5-4,-1 0-9,0 0 4,-3 0-15,-2 2 11,-1 9 0,-1 5-5,-1 2 25,-1 6-20,-3 0 0,2 3 10,-1 3-19,-3 2 9,1 7 0,-5 7-1,0 5 15,0 7-14,0 2 23,-9 9-13,-1 8 14,-1 6-24,3 4 12,-2 0-11,0 4 22,-1 1-23,-2 1 0,1-2 6,-3 2-11,0 0 5,-3 0 0,0 5-2,-7 4 20,-5 0-18,0 3 0,0-5 3,2-3-14,4-5 11,3-4 0,3-3 0,3-7 17,2-8-17,4-4 0,4-8 2,4-4-18,1-3 16,0-2 0,3-3 0,11 2 16,0 3-18,3 4 2,8 1 0,2-2-14,6-3 15,0-7-1,3-7 0,1-6 11,3-6-11,3-10 0,8-11-2,10-4-19,15-14-29,12-21-77,3-15-155</inkml:trace>
  <inkml:trace contextRef="#ctx0" brushRef="#br0" timeOffset="23764.3476">2585 4098 189,'0'0'79,"0"0"-1,0 0 9,0 0 0,0 0-47,0 0 32,-22-21-20,22 10-39,0-1 34,0-3-47,0-3 0,0 0 4,10 1 4,4 2-8,-1 3 0,2 3 11,6 4-17,-2 4 6,4 1 0,0 0-22,3 18 15,-5 7 7,-2 9-1,-7 2 22,-3 2-26,-6-2 5,-3-3 0,0-3-9,0-5 18,0-2-9,-6-7 0,2-3 14,1-8-19,1-3 5,2-2 0,0 0 7,0-12 6,0-14-13,6-6 0,9-6 7,5 0-18,0 2 11,1 6 0,0 6-17,0 4 20,3 7-3,-2 2 0,1 7 13,-4 4-34,2 0 21,-6 7-1,1 13-22,1 2 33,-3 1-10,0 1 0,2-1 24,-1 1-35,0-3 11,2-3 0,-1-3-11,-1-5 11,3-3-11,0-7-74,6 0-195</inkml:trace>
  <inkml:trace contextRef="#ctx0" brushRef="#br0" timeOffset="26259.6208">3868 4266 10,'0'0'45,"0"0"-8,0 0 16,0 0 21,0 0-46,0 0 27,48 12 13,-35-12-11,-1-2 32,2-9-73,5-4 1,-1-5 0,-3-5-1,6-4-16,-6-7 0,-2-4 13,-1-2-6,-1-4-7,-1-2 0,-1-2 22,0-1-9,-2 2-13,1 2 0,-4 5 13,-1 2-12,-1 3 4,-2 5 5,1 3 31,-1 10-31,0 7 9,0 8-19,0 2 16,0 2-22,0 0 6,0 0 0,0 6-24,0 15 38,0 11-14,0 7 0,0 6 8,0 6-7,0 3-1,0 0 0,0 2 7,0-5 9,0-4-16,0-5 0,0-6 3,0-3-13,0-3 10,5-4 0,5-4-1,-1-4 9,3-2-8,3-8 0,2-1 3,0-7-22,4 0 19,2 0-18,-1-8 13,-1-5-40,-6-4 31,1-1-11,-4 0-21,-3 0 21,-2 1-9,-4 1 34,-1 0-1,-2 3 15,0 0-13,0 2-1,0 1 11,0 2 12,0 2-22,-2 1 2,1 4 15,1 0-6,-2 1-2,2 0-10,0 0 13,0 0-35,0 0 14,0 0 3,0 1-10,0 8 28,5 0-13,-2 1 0,3 1 1,2-1-6,-1 1 5,-3-2 0,2-1-1,-1-2 14,-2-4-13,0 2 0,0-3 1,1 1-9,-1-2 8,3 0 0,2 0 9,2 0 9,5 0-18,0-8 0,4-2 6,2-4-10,-1-1 4,2 0 0,-1 0-1,-3 4 7,1 3-6,-4 0 0,-3 3 3,0 4-18,0 1 15,-2 0 0,1 0-8,-1 1 6,1 10 2,-2 2 0,1 2 1,-4 4 27,0 0-25,-3-1 10,0 0 9,0 1-10,2-6 0,-4-1-12,-1-3 7,0-3-12,0-3 8,0-2-3,0-1 4,0 0 15,3 0-12,-3 0-4,1-10 8,4-5-22,1-4-16,4-3 15,2 1 10,5 0-7,-1 1 9,-1 2 0,3 4 0,-3 3-14,-2 2 14,-1 3 0,0 1 0,0 5 11,-3 0-16,4 0 5,-4 2-8,0 10-3,3 0 20,-6 0-9,2 2 20,-5-1-11,-3 0 19,0 4-22,0-2 2,0 2 1,-5-4-4,-4-1-5,6-4 0,-4-3 18,7-5-18,0 0 0,0 0 1,0 0 7,0-5-8,0-10 0,0-5-3,13-4-26,4 0 28,2 0-29,2 2 0,-5 4 15,-1 2-7,0 6 22,0 1-6,0 3 5,1 1-14,-1 3 10,-4 2-7,4 0-9,-6 10 0,-2 7 21,0 1 9,-4 4-2,2-1 22,-2 0-28,0-1 6,5-4 16,0-1-17,1-3-6,2-4 0,-1-1 19,2-2-15,0-4-4,0 1 2,3-2 2,1 0 3,1 0-7,2-8 0,-1-5 20,-3-4-23,-1-4 3,-1-5 0,-3-4-26,2 0 12,-6 2-19,-1 3 23,-5 6 7,0 4 3,0 6 0,0 5 0,-3 2 65,-2 2-37,-2 0-9,1 2-19,3 16 1,-2 4-4,2 4 3,3-2 0,0 2-10,6-5 16,9-3-6,-1-3 0,2-4 9,-1-4-9,4-6 0,4-1 8,7 0 8,3-16-9,5-10-7,-2-5 0,1-4-2,1 1-2,-4 6 4,-7 7 0,-5 7-4,-10 9 22,-3 5-18,-6 0 0,3 3 19,0 16-19,-1 5 26,-1 3-22,-1 2 35,-3-1-30,1-2-9,-1-2 0,0 0 18,0-3-20,-10-1 2,-13-4-31,-12-3 13,-4-6-122,-9-6-258</inkml:trace>
  <inkml:trace contextRef="#ctx0" brushRef="#br0" timeOffset="27011.3783">4426 3679 326,'0'0'142,"0"0"-47,0 0-12,0 0 19,0 0-63,0 0-32,0 0 17,-6 0-14,6 0-10,0 0 0,0 0 11,0 0-22,0 0 11,0 0 0,0 0-22,0 0 18,0 0-20,0 0-14,0 0-178,0 0-215</inkml:trace>
  <inkml:trace contextRef="#ctx0" brushRef="#br0" timeOffset="27431.3844">3965 3884 99,'0'0'106,"0"0"-103,0 0 53,0 0 4,106 0 7,-63-2-8,5-2-59,7-1 48,2-2-48,-2 1 1,4-2 1,-1 1 4,-5 1-6,-4 1 0,-10 3-27,-12 2-29,-12 0-81,-10 0-69</inkml:trace>
  <inkml:trace contextRef="#ctx0" brushRef="#br0" timeOffset="28818.9262">3764 3884 24,'0'0'62,"0"0"-13,0 0 24,0 0-8,0 0-46,0 0 2,0-4-21,0 4 4,10 0 13,5-2-11,4 0 18,6-2-9,6-1 3,4-2-8,4-1-10,-1 1-16,-1-1-6,-1 3-77,-6 0-43</inkml:trace>
  <inkml:trace contextRef="#ctx0" brushRef="#br0" timeOffset="38404.1726">10995 1397 19,'0'0'66,"0"0"5,0 0-27,0 0 26,0 0-27,0 0-23,84 0 34,-78 0-51,-3 0 21,0 0-6,-2 0-11,-1 0 3,2 0-10,-2 0 0,0 0-4,0 0 4,0 0 0,0 0-49,-12 0-99,-8 5 30,-2 3 41</inkml:trace>
  <inkml:trace contextRef="#ctx0" brushRef="#br0" timeOffset="38905.547">10995 1397 5,'-72'32'59,"64"-32"2,0 0-27,-1 0 19,3 0-7,-1 0 3,2 0 21,2 0-21,-1-1-28,1-1 17,0 2-37,-2 0 8,1-2-9,0 2 10,-1 0-13,2 0 3,2 0 0,1 0 1,-2 0 12,2 0-13,0 0 2,0 0 8,0 0-10,0 0 0,0 0 0,0 0-7,0 0 10,0 0-3,0 0 0,0 0-5,0 0-6,0 0 11,0 0 0,0 0-10,0 0-2,0 0 12,0 0 0,5 0 12,9 0-12,6 0 7,14 0-7,11 2 34,10 1-34,5 0 20,2-2-20,4 1 9,1-1-8,8 1-1,11-2 0,5 0-4,6 0 15,-4 0-11,-7 1 0,-15 4-18,-19 0-5,-21-1-69,-18 2-2,-11-1 30,-2-1-9,-4 1 28,-13-4-80</inkml:trace>
  <inkml:trace contextRef="#ctx0" brushRef="#br0" timeOffset="39923.8275">10683 2746 110,'0'0'122,"0"0"-111,0 0 19,0 0 11,0 0-37,0 0 8,0 0-8,58 0 54,-28 0-4,5 0-41,7 0 15,8 0-21,13 0 2,10 0-1,9 0-7,6 0-1,0 0 4,-9 0 4,-10 0-8,-15 0 0,-13 0-13,-14 0-17,-12 0-67,-9 0-18,-6 3-13,0-2-13</inkml:trace>
  <inkml:trace contextRef="#ctx0" brushRef="#br0" timeOffset="40804.1123">10618 3867 6,'0'0'37,"0"0"-10,0 0 41,0 0-20,0 0-14,0 0 20,23 21-15,-15-19 3,-5 1 1,5 0-27,-4-1 16,2 1-13,3 1-2,4 0 25,10 1-12,8-3 12,11-1 8,19-1-46,12 0 15,9 0-9,6 0-10,0-8 10,-3 0-4,-4-3-6,-7 2 0,-8 3 20,-9 0-32,-17 3 12,-13 3-65,-15 0-24,-6 0-113,-6 0-57</inkml:trace>
  <inkml:trace contextRef="#ctx0" brushRef="#br0" timeOffset="41987.4295">10670 6492 0,'0'0'53,"0"0"-1,0 0-19,0 0 34,0 0 27,0 0-35,100 13 19,-67-13-29,7 0-32,11 0 9,14-7-26,12-3 7,9-1 19,5 1-18,-6 0-1,-4 5-7,-11-3 6,-15 3-13,-12 2-79,-13 1-77,-9 0-24</inkml:trace>
  <inkml:trace contextRef="#ctx0" brushRef="#br0" timeOffset="47500.7852">17160 3184 241,'0'0'111,"0"0"-67,0 0-30,0 0 61,0 0-47,0 0 3,0 0 32,106-3-53,-63 3 22,9 0-21,2-2 6,3-1-10,-5 0-7,-10 2-19,-9 1-22,-11 0-120,-10 0-57</inkml:trace>
  <inkml:trace contextRef="#ctx0" brushRef="#br0" timeOffset="47801.6112">17315 3310 113,'0'0'211,"0"0"-191,0 0 8,0 0 17,0 0 25,0 0-2,67 5-56,-38-5 16,1 0-22,-2 0 11,-3 0-32,-6 0 15,-7 0-98,-7 0-77,-5 5-132</inkml:trace>
  <inkml:trace contextRef="#ctx0" brushRef="#br0" timeOffset="48017.7835">17204 3434 129,'0'0'75,"0"0"-47,0 0 79,84 13 0,-55-11-55,5-1 17,6-1-46,5 0 3,1 0-26,2 0-5,-1 2-13,-5 1-34,-7 1-69,-11-1-169</inkml:trace>
  <inkml:trace contextRef="#ctx0" brushRef="#br0" timeOffset="48835.1042">18820 2866 368,'0'0'81,"0"0"-47,0 0 38,0 0-25,0 0 39,0 0-53,0-15-20,0 22-23,2 16 10,-1 11 0,-1 9 34,2 4-24,-2 1-6,2 0-4,1 2 14,1-2-20,0-3 6,1-1 0,-2-4-5,0-3-103,-3-4 30,0-8-161</inkml:trace>
  <inkml:trace contextRef="#ctx0" brushRef="#br0" timeOffset="49273.9748">18899 3179 334,'0'0'103,"0"0"-103,0 0 0,0 0 59,0 0-47,105-60 6,-75 57-18,3 2 10,-4-1-25,-3 1 15,-4-4-51,-2-1 9,-3-4-21,-1-4 36,0-1 3,-6-2-34,-4 1 43,0 0 15,-6 0 32,0 2 42,0 3-23,0 1 54,0 6 2,0 3-35,0 1-5,0 0-67,-3 3-11,3 18 10,0 8 2,0 5-1,0 0 8,0 4-1,0 0 15,0 1-22,0 0 0,0-1 0,0-5 10,0-3-20,0-6 4,0-3-76,3-6-65,3-7-79</inkml:trace>
  <inkml:trace contextRef="#ctx0" brushRef="#br0" timeOffset="50243.6803">20080 2937 205,'0'0'176,"0"0"-161,0 0-3,0 0 27,0 0-39,0 0 36,-68 73 17,37-44-29,0 0 37,-1 1-39,1-1-15,3-2-2,4-2 6,3 0-22,6-3-2,-3-4-82,3-1 7,-2-7-92</inkml:trace>
  <inkml:trace contextRef="#ctx0" brushRef="#br0" timeOffset="50554.9085">19780 2949 194,'0'0'134,"0"0"-47,0 0-56,0 0-16,0 0 31,0 0 3,60 54 3,-43-22-3,3 3-48,1 2 30,-1 3-25,-1-1 1,-3-3-3,-1-4 12,-2 0-20,-1-5 4,-3-1-45,3-8 44,-5-8-97,1-3-49,2-7 7,1 0-104</inkml:trace>
  <inkml:trace contextRef="#ctx0" brushRef="#br0" timeOffset="51062.7783">20151 2752 208,'0'0'65,"0"0"-32,0 0 14,-100-56-19,70 52 39,-4 4-39,-2 0 17,-1 1 20,-2 19-42,4 7 28,0 14-24,4 8-21,1 7 30,6 6-31,4 0 0,4 2 11,4-1-2,8 1-10,2-6-4,2-4 3,3-8-18,17-4 15,8-9 0,8-6-11,7-9 26,7-7-15,6-10 0,4-1 10,3-8-8,-1-17-2,-1-8 0,-3-11-5,1-10 12,-6-8-14,-8 1 6,-13-1-17,-16 6 7,-13 6-2,-3 6 13,-12 3 0,-9 5 5,-6 4-20,-1 9-38,-4 8-125,-2 8-116</inkml:trace>
  <inkml:trace contextRef="#ctx0" brushRef="#br0" timeOffset="51510.7234">20796 2779 570,'0'0'80,"0"0"-80,0 0 17,-9 92 42,-2-42-7,1 1-35,5-2 28,5 3-38,0-1-7,0-2 0,0 0 19,0-10-19,5-5 0,0-5 2,0-8-23,0-6-55,1-10-105,1-5-170</inkml:trace>
  <inkml:trace contextRef="#ctx0" brushRef="#br0" timeOffset="51942.9429">20863 3042 580,'0'0'2,"0"0"-2,0 0 0,0 0 13,0 0 21,0 0-32,61-45 25,-29 42-20,6 1-7,-1-2 0,2-1 15,0 1-15,-3-3 0,-5-4 0,-5 1-22,-6-5 0,-3 0 22,-8-4-8,-3 1 28,-5 2-3,-1 1 25,0 4-8,0 4 56,0 2-81,0 5 33,-3 0-34,-1 0 12,-5 20-25,-4 11 5,0 9 0,0 0 0,6 2 3,2 0-3,2 1 0,2 2 17,1-2-21,0 0 4,0-6 0,-2-4-10,1-7 10,-3-5-23,3-6-18,1-7-116,0-5-97,9-3-169</inkml:trace>
  <inkml:trace contextRef="#ctx0" brushRef="#br0" timeOffset="52381.7736">21958 2887 434,'0'0'80,"0"0"-20,0 0 25,0 0-25,0 0-22,0 0-38,-28 28 0,-4 6 0,-5 4 21,-5-1 2,4 1-22,0-2 7,5-1-13,5 1 6,0-3-2,1-2-1,-1-5-40,5-8 15,2-4-89,5-10-110,4-4-163</inkml:trace>
  <inkml:trace contextRef="#ctx0" brushRef="#br0" timeOffset="52682.5504">21613 2955 92,'0'0'102,"0"0"-53,0 0 50,0 0 44,0 0-41,39 112-29,-27-73-2,4 0-70,4-1 38,1-4-39,3-1 2,1-2-2,0-6 0,-2-4 0,-4-4 0,-1-9-47,-5-1-24,1-4-64,-4-3-60,1-2-85</inkml:trace>
  <inkml:trace contextRef="#ctx0" brushRef="#br0" timeOffset="53230.7908">22047 2707 327,'0'0'172,"0"0"-67,-116-36-58,68 30-34,2 3 56,9 3-31,7 0-26,5 0 6,-2 10-16,-6 12-2,-4 12 0,-4 5 14,-3 8-14,3 5 0,5 5 1,3 5-2,5 0 5,7-2-4,11-2 0,8-3 14,2-4-14,8-6 0,13-4 0,1-3-9,5-7 13,5-3-4,5-7 7,6-10 6,6-6-2,10-5-11,8-3 3,10-18 4,-2-6-4,-5-8-3,-11-4 0,-12-9 3,-10-3-7,-5-6 4,-7-2 0,-7 3-2,-6 0 8,-6 2-6,-5 3 0,-1 1 7,0 8-23,-3 9-1,-10 9-55,-8 9-36,-6 6-274</inkml:trace>
  <inkml:trace contextRef="#ctx0" brushRef="#br0" timeOffset="54249.1497">22670 2753 254,'0'0'169,"0"0"-58,0 0 0,0 0-63,0 0-10,0 0-38,0 32 13,-8 10-13,-4 10 14,-1 0-11,2-1 39,1-2-34,4-4-8,1-4 0,5-1 15,0-4-39,0-4 23,0-8-63,0-8-30,4-10-115,-4-6-107</inkml:trace>
  <inkml:trace contextRef="#ctx0" brushRef="#br0" timeOffset="54703.6775">22667 3034 267,'0'0'172,"0"0"-152,0 0-4,0 0 15,101-21-9,-71 18-19,3 1 17,-2 0-11,1 1-9,-4-4 0,-4-1 9,1-3-26,-1-3 5,-3-4-53,1-5 24,-4-2-36,-6 0 69,-4 1 1,-7 1 14,-1 4 50,0 2-2,0 5 26,-3 2 44,-1 3-71,0 5 16,3 0-44,-4 4-7,-2 23-28,-5 13 9,0 7 0,-1 3 13,1-5-1,3-1-12,-3-4 0,3-1 20,-2 2-24,0-3 4,2-5 0,1-3-9,3-6-15,5-8-7,0-3-69,0-11-183,14-2-51</inkml:trace>
  <inkml:trace contextRef="#ctx0" brushRef="#br0" timeOffset="55104.6598">23802 2908 220,'0'0'165,"0"0"-165,0 0 16,0 0-16,0 0 69,0 0-17,-80 98 32,44-63-62,-3 1 9,-3 2-25,5-5 11,-1 2-14,4-4-3,0-2-6,1-5-1,6-9-70,5-8-55,8-5-102</inkml:trace>
  <inkml:trace contextRef="#ctx0" brushRef="#br0" timeOffset="55374.2272">23436 2943 204,'0'0'162,"0"0"-128,0 0-17,0 0-11,0 0-5,0 0 29,44 47 21,-35-9 7,-3 2-7,1 4-38,1-2 24,2-3-37,2-3 0,3-6 0,-2-4 0,-1-2-35,2-6-55,-4-3-13,-1-6-13,1-6-135</inkml:trace>
  <inkml:trace contextRef="#ctx0" brushRef="#br0" timeOffset="55890.8794">23728 2743 125,'0'0'98,"-80"-12"-66,30 12 13,-3 0 87,0 11-59,5 10 16,6 5-3,5 9-80,7 4 18,3 6 0,6 5-19,6 5 19,4 2-15,5 3 6,6-1-6,0-5 4,4-8-13,18-7 0,7-5 5,3-9-13,4-7 8,9-9 0,6-7-2,7-2 22,5-3-20,1-17 0,-1-7 3,-5-6-18,-6-6 15,-7-4 0,-11-1-8,-10 2 17,-8 2-9,-11 3 0,-5 2 14,0 0-22,0 0 8,-12 3-8,-2 2-6,-3 4-81,-3 3-111,-5 9-230</inkml:trace>
  <inkml:trace contextRef="#ctx0" brushRef="#br0" timeOffset="56407.8534">24420 3306 437,'0'0'35,"0"0"-35,0 0-4,0 0-35,0 0 26,0 0-58,6 6-19,0-5-85</inkml:trace>
  <inkml:trace contextRef="#ctx0" brushRef="#br0" timeOffset="56623.9163">25001 3289 332,'0'0'241,"0"0"-212,0 0-25,0 0-4,0 0-7,0 0-109,16 6-115,-8-6 61</inkml:trace>
  <inkml:trace contextRef="#ctx0" brushRef="#br0" timeOffset="56855.7015">25415 3327 465,'0'0'100,"0"0"-82,0 0-16,0 0-2,0 0 0,0 0 0,3 14-2,3-14-72,-2 0-150,2 0-38</inkml:trace>
  <inkml:trace contextRef="#ctx0" brushRef="#br0" timeOffset="57056.2468">25730 3299 616,'0'0'64,"0"0"-64,0 0 0,0 0 8,0 0-8,0 0-30,37 4 3,-25-4-164,-5 0-249</inkml:trace>
  <inkml:trace contextRef="#ctx0" brushRef="#br0" timeOffset="57895.9995">26902 2827 79,'0'0'165,"0"0"-63,0 0-34,0 0 18,0 0-1,0 0-76,0 0 13,-54 56 20,23-21-13,-2 2 33,3 2-61,1-4 2,3 1-3,1-5 23,-3-2-44,-1 1 21,-2-4-55,0-3-13,2-7-160,5-8-20</inkml:trace>
  <inkml:trace contextRef="#ctx0" brushRef="#br0" timeOffset="58212.3268">26566 2915 347,'0'0'204,"0"0"-190,0 0-14,0 0-4,0 0 4,0 0 2,13 73 37,-9-38-31,2 1 53,4 1-55,2 1 11,3-2-17,-1-2 17,2-6-20,-1-6 3,1-4-55,-2-5 1,0-7-83,-1-6-56,-1 0-76</inkml:trace>
  <inkml:trace contextRef="#ctx0" brushRef="#br0" timeOffset="58729.1898">26884 2711 285,'0'0'134,"0"0"-111,0 0 37,-97-42 41,66 42-77,-2 0 34,-3 0-46,-5 18-3,-3 8 24,-3 6-30,-3 7-3,1 4 0,3 4 22,3 2-22,7 3 0,5-1 0,8 1-11,13 1 11,10-1 0,0-4-6,13-7-4,19-6 10,9-8 0,9-4 1,6-11 8,10-6-1,4-6-8,-3 0 0,-4-10 9,-8-9-9,-9-3 3,-5-5 3,-8-5 16,-5-5-7,-3-7-6,-4-3-8,-5-1 25,-1 0-27,-6 0 1,-3-1-61,-6 5 33,0 4-159,-9 8-160</inkml:trace>
  <inkml:trace contextRef="#ctx0" brushRef="#br0" timeOffset="59384.2248">27678 2694 415,'0'0'166,"0"0"-116,0 0 23,0 0-73,0 0 13,0 0 16,-25 118-10,13-65 22,0 1-8,4 0-18,1-4 0,0-3-15,2-2 1,1-5-7,-2-4 8,-1-4-2,0-8 0,3-6-16,1-6 4,3-6-55,0-6-138,0 0-75</inkml:trace>
  <inkml:trace contextRef="#ctx0" brushRef="#br0" timeOffset="59816.6255">27676 2978 364,'0'0'184,"0"0"-165,0 0-19,0 0 0,0 0-1,94-3 16,-61 3-14,0 0-1,-2 3 0,-1-3-7,-1 0 7,-4 0-12,1-6-22,-1-11-19,0-2 52,-3-5-11,-2-5 12,-2-4 18,-4 3-17,-6 2 18,-3 7 41,-5 7-12,0 4 42,0 6-29,0 4-23,0 0-1,-2 12-37,-11 17 0,-4 11-5,1 5 18,1 2-10,2 1-3,2-2 0,1-3-3,-2 2 8,3-3-5,1-1 0,-2-2 13,3-6-34,1-4 21,-2-8-88,3-4-129,4-12-250</inkml:trace>
  <inkml:trace contextRef="#ctx0" brushRef="#br0" timeOffset="60819.074">18223 4584 379,'0'0'227,"0"0"-164,0 0-62,0 0 43,0 0-36,0 0 8,23-6-16,-1 6 2,5 7 5,5-1 6,0 0-4,3 0-9,1 0 0,1-1-27,-6-1-53,-8 1-116,-12-1-214</inkml:trace>
  <inkml:trace contextRef="#ctx0" brushRef="#br0" timeOffset="61003.9846">18137 4771 236,'0'0'56,"0"0"-56,0 0-13,0 0 13,0 0 68,0 0 21,99 29-45,-55-29 15,1 0-54,-1 0-5,2 0-50,-3 0-236</inkml:trace>
  <inkml:trace contextRef="#ctx0" brushRef="#br0" timeOffset="61583.518">19213 4319 325,'0'0'188,"0"0"-156,0 0-32,0 0 3,0 125 36,0-62 47,0 5-40,0-5 37,0 0-82,0-1 30,0-3-31,4-1 26,4-4-32,-2-5 6,-1-6 0,2-7-11,-3-7 5,2-8-13,-1-8-26,2-6-142,2-7-86</inkml:trace>
  <inkml:trace contextRef="#ctx0" brushRef="#br0" timeOffset="62022.3841">19329 4812 382,'0'0'174,"0"0"-174,0 0 2,0 0-20,82-46 27,-50 41-9,1 2 0,2-1 12,-1 1-20,4 0 8,1-3-2,4-2-11,-1-2-43,0-7 0,-3-2 5,-6-6-41,-10-1 73,-8-3 19,-8 0 2,-7 4 83,0 4-23,-4 3 52,-8 4 31,0 2-108,6 5 38,1 5-46,5 2-21,0 3-8,-1 25-5,-2 13 5,-3 13 11,3 3 4,2 2 3,-1-2-7,2-1-10,0-2 17,0-4-9,0-6-9,0-5 0,0-4-30,-3-9 15,-1-3-72,1-11-72,0-6-142</inkml:trace>
  <inkml:trace contextRef="#ctx0" brushRef="#br0" timeOffset="63779.2044">20381 4182 141,'0'0'257,"0"0"-161,0 0-35,0 0-44,0 0 10,0 0-18,-6 36-9,-6-9 45,-3 0-38,-3 0 29,-4 2-31,-5-2 10,-2 2-9,0-4-6,0-1-28,4-4-51,3-5-116,5-4-34</inkml:trace>
  <inkml:trace contextRef="#ctx0" brushRef="#br0" timeOffset="64080.0083">20211 4165 307,'0'0'213,"0"0"-174,0 0-29,0 0-10,0 0 1,0 0 22,28 75 14,-15-40-14,1 4 1,4-1-13,-2 1-7,2-4-4,0-5 11,-1-3-25,-4-6 14,2-3-67,-1-6 24,0-4-68,1-8-101</inkml:trace>
  <inkml:trace contextRef="#ctx0" brushRef="#br0" timeOffset="64615.5075">20406 4045 319,'0'0'36,"0"0"0,0 0 18,-85-18-31,49 18 23,-5 5-29,0 12 5,3 6 27,3 4-26,4 5 25,4 4-34,6 3-5,5 3 2,2 6-6,5 3-5,5 2 5,4 1 4,0-7-9,13-5 0,13-6 4,7-6-10,2-4 6,6-11 0,5-8-2,6-7 22,2 0-16,0-12-4,-4-10 2,-3-8-6,-4-5 4,-6-5-2,-3-4 2,-7-1 4,-10 0 15,-7 3-19,-10 3 8,0-1-29,-13 4 15,-10 0-74,-2 4-130,1 4-220</inkml:trace>
  <inkml:trace contextRef="#ctx0" brushRef="#br0" timeOffset="66138.9293">20856 4226 98,'0'0'86,"0"0"-29,0 0 41,0 0-23,0 0-26,0 0 6,16-54-22,-10 51-17,1-1 30,2 4-38,5 0 6,-2 0 4,4 5-4,-1 8-8,1 4-5,-2 1 9,-1 1 2,-4 1-7,-3 3-3,-4 0 13,-1-2-4,-1-2-7,0-2-4,0-4 8,0-2-10,0-4 4,0-4-2,0-1 0,0-2 17,0 0-17,0 0 17,0 0-8,0-11 47,2-8-56,8-7 0,5-3-1,9-2 5,1-1-4,3 7 0,-1 3 0,-6 12-12,-4 6 12,-4 4 0,0 0-2,-1 7-10,5 12 12,-2 4 0,1-1 0,-1 3-6,1-4 6,-4-1 0,-1-2-1,-1-4 8,-2 0-16,-2-3-7,0-4-88,0 1-68,-1-4-182</inkml:trace>
  <inkml:trace contextRef="#ctx0" brushRef="#br0" timeOffset="70897.1878">5530 9025 67,'0'0'153,"0"0"-36,0 0-33,0 0-13,0 0 6,0 0 5,0 0-59,9-27 39,-9 27-31,0 0-30,0 0-1,3 6-10,3 15 10,3 8-10,3 6 34,0 7-25,1 3 1,-2 8 0,-2 0 6,1-1 0,2-5-6,2-5 1,-1-6 20,4-4-23,-3-4 2,-3-5 0,2-7-6,-4-3 6,-3-6 0,2-6-3,2-1-3,2-2 6,9-22 0,4-11 9,5-7-19,0-5 10,-6-1 0,-2 1-2,-7 5 17,-8 9-15,-2 7 1,-2 11 8,-3 6 26,0 6-28,3 3 22,-3 0-29,5 21-25,2 12 25,2 7 0,3-3 10,4-1-16,-1-3 6,3-2 0,0-5-1,1-2 14,-1-2-13,-1-7 0,0-4 2,0-7-23,2-4 21,2 0 0,0-15-10,0-11 21,-4-4-11,-3-8 0,-5-5 14,-1-5-11,-1-5 5,-2 0-5,-1-1 14,2 5-3,2 5-14,2 6 0,-4 8-25,6 8 3,-2 6-76,-1 8-177</inkml:trace>
  <inkml:trace contextRef="#ctx0" brushRef="#br0" timeOffset="72423.3291">6579 9271 304,'0'0'49,"0"0"-31,0 0-17,0 0 17,0 0 51,0 0 6,48 17-41,-24-17 12,1 0-39,0-13 7,-4 0-5,3-3-3,-2-4-1,2-3 15,-1-4-7,1-1-8,-2-6-5,-1 0-16,-2-3 11,-4 0-9,-4 3 14,-8 3-3,-3 7 18,0 9-15,-3 6 41,-8 6-28,2 3 46,-3 0-59,-2 21 0,-3 14-4,1 8 20,4 8-16,1 2 10,1 0-2,7 1 19,0-3-25,1-2-1,2-6 2,0-5 11,0-7-14,0-2 0,0-5 5,0-7-13,0-5 8,0-6 0,0-5-6,2-1-26,-1 0 30,4-6-1,1-12 3,9-6-14,-3-3 14,1-3 0,4 0-6,0 0 5,0 1 1,2 4 0,-3 5 0,-2 6-10,-3 9 10,0 5 0,3 0-7,2 11-11,2 13 18,0 4 0,0 0 6,0-1-14,-2-3 8,4-3 0,2-1-4,0-5 24,1-5-20,5-3 0,1-6 7,0-1-7,3-1 0,-1-17 0,-3-6 0,-4-2-14,-10-1 13,-6-2-3,-5 1 8,-3 0-13,0 7 11,0 8-2,-3 4 48,-2 4-43,2 5 33,-2 0-38,-1 6 0,0 17-11,-3 4 11,5 1 0,4-2-7,0-3 17,0-5-10,12-1 0,1-7-3,3-2-13,4-5 5,4-3-11,3 0 19,-2-11-59,3-7 35,-4-3 3,-1 0-12,-4 0 27,0 1 11,-7 6-2,-3 6 56,-4 3-15,-2 5 5,4 0-46,-1 2 11,2 12-11,1 6 0,-1 1 5,-3 0 24,1 1-25,-1-1 13,-4-3-17,1-2 10,-2-4-12,0-3 2,0-4 0,0-5-4,3 0 16,-3 0-12,4-5 0,0-11-15,4-7 10,4-3-4,3-4 9,1 1-6,2 3 8,1 2-2,-1 6 0,3 7 1,-3 5-11,0 6 10,0 0 0,-5 10-12,-2 10 9,-1 1 3,-2 0 0,-1 0 5,-1 0-12,3-2 7,-3-5 0,3-2-8,6-4-39,-3-6-92,0-2-287</inkml:trace>
  <inkml:trace contextRef="#ctx0" brushRef="#br0" timeOffset="73857.9081">9575 9053 61,'0'0'126,"0"0"-84,0 0-8,0 0 31,79-52-28,-58 49-8,0 3 31,-3 0-44,-2 13 7,-1 11 23,-5 2-17,-4 5 41,-6-1-50,0-1-12,0-4 10,0-3-7,-7-5-11,-2-2 0,0-4 5,3-5-6,1-3 9,1-3 0,1 0 17,-1-4-18,4-16-5,0-8-2,4-1 1,14-9-1,7 0 0,4 4 0,-1 4-8,-1 8 10,-6 9-2,0 7 0,-2 6 8,-2 0-13,0 8 5,-2 11 0,-1 4 2,-2 0 14,-5 0-16,0 0 0,-2 0 12,-2-2-12,0-2 0,0-2 0,5-1-8,-2-4-73,4-4-108,-1-4-109</inkml:trace>
  <inkml:trace contextRef="#ctx0" brushRef="#br0" timeOffset="75932.195">11634 8488 106,'0'0'198,"0"0"-175,0 0 44,0 0-14,0 0 32,0 0-61,3-6-10,-3 30-14,1 9 55,-1 6-20,0 7 23,0 2-52,0 2 26,0-4-5,0-1-12,-1-2-1,-2-7-14,3-2 0,0-3-8,0-3 8,0-2-4,0-5-24,0-3-29,0-5 17,0-7-189,1-6-62</inkml:trace>
  <inkml:trace contextRef="#ctx0" brushRef="#br0" timeOffset="76395.7873">11708 8789 468,'0'0'83,"0"0"-79,0 0 36,0 0-6,0 0-22,0 0 13,68-1-25,-31 1 6,1 0-1,3 0-5,-4 0-2,-4 0-31,-6-5-42,-3-7 33,-7-3-8,-3-5 50,-3-2-15,-4-2 30,-4-1-4,-2-3 22,-1 0-14,0 4 47,0 2-33,0 9 14,0 5 36,0 5-58,0 3 21,0 0-42,0 14 11,0 19-15,0 11 0,-3 5 0,-4 1 12,3-3-7,-1-3-5,1-4 0,-1-2 16,3 0-18,1-6 2,1 0-23,0-7 20,0-7-84,0-5-25,3-9-77,12-4-125</inkml:trace>
  <inkml:trace contextRef="#ctx0" brushRef="#br0" timeOffset="77012.5527">12562 8892 275,'0'0'99,"0"0"-76,0 0 27,0 0 62,0 0-41,-39-86-32,21 77 6,-4 4-43,-8 5 20,6 0-22,-3 0 11,2 14 1,5 5-12,4 4 3,3 1 10,5-1-5,5-1-8,3-1 0,0-2 10,15-4-13,6-5 3,1-3-3,3-5-6,0-2-38,1 0 7,-3 0 12,-6-11-12,-6-1 40,-5-1 2,-1-2 5,-4 2 46,1 3-21,-1 4 47,-1 4-24,0 2-43,0 0 1,4 0-13,2 7-3,3 4-13,2 3 17,7 0-2,-1-4-7,3 1-46,1-4 14,1-1-106,-5-4-107,-1-2-96</inkml:trace>
  <inkml:trace contextRef="#ctx0" brushRef="#br0" timeOffset="77828.4619">13023 8788 409,'0'0'45,"0"0"-45,0 0 1,0 0 64,-96-17-29,71 17 23,4 0 12,0 10-61,0 3 34,2 5-38,1 0-3,2 3 28,5 0-28,3-1-1,4-3-2,4 0 19,0-2-19,4-1 0,12-4 0,4-3-15,6-6 15,5-1-3,2 0 2,3-5-54,-2-9 34,-1-6-17,-5-8-18,-1-3 42,-2-6-38,-5-6 52,-4-2-11,-5-4 25,-7-3 50,-2-1 10,-2 1-25,0 7 49,0 7-81,0 14 41,0 12 19,0 7-74,0 5 26,0 19-29,-2 21-4,-2 17-19,1 8 23,1-1 0,2-7 0,0-7 16,8-4-21,11-7 5,6-8-33,4-3 6,2-7-75,3-9-9,1-9-182</inkml:trace>
  <inkml:trace contextRef="#ctx0" brushRef="#br0" timeOffset="78954.2852">13634 8771 192,'0'0'38,"0"0"1,0 0 98,0 0-44,0 0-23,0 0 2,-58-67-38,40 62 40,0 2-48,-7 3-24,-2 0 4,-4 3-4,-2 13-2,6 5 0,3 2 10,6 1-10,7-3 0,6 0 1,4-3-19,1-1 18,0-2 0,6-3-5,8-4 19,3-4-29,5-4 15,5 0-15,9-1-6,3-13-21,-1-4 1,-5 0 24,-7 0 9,-8 1 8,-8 7 9,-3 2-5,-5 5 105,-2 3-59,0 0-3,0 0-47,0 8-4,0 10 4,3 5 0,4-1 3,2-1-7,5-3 5,1-1-1,2-5 0,2-3 7,0-3-21,3-3 7,-1-3-33,3 0 39,4-3-41,2-14 41,2-4-10,-6 0 15,-5 0-4,-9 4 0,-6 4 0,-6 2 54,0 2-28,0 2-8,0 2-18,0 1 12,0 2-26,0 1 7,0 1-16,0 0 5,0 0 9,0 0 9,0 0-2,0 0-37,0 0 36,0 0 2,0 0 2,0 3-13,0 0-92,0-2-33,-3-1-145</inkml:trace>
  <inkml:trace contextRef="#ctx0" brushRef="#br0" timeOffset="80103.7521">13937 8833 11,'0'0'68,"0"0"0,0 0 67,0 0-20,0 0-20,0 0-21,2 0-64,2-2 22,2-2-32,3 0 7,1-4-11,-2 0 4,4-2 0,0-2 3,0-1 11,0 0-14,4 3 0,-1 4 4,0-1-16,-1 4 16,3 3-4,-3 0 1,2 0 11,-4 8-12,-2 12 7,-2 2-3,-3 4 30,-4 1-29,-1-1 8,0-3 1,0-3 3,0-2-17,0-3 0,-1-1 2,-4-5-6,-1-5 4,3-1 0,0-3 3,2 0 14,-1 0-6,2-7-11,0-11-2,2-2-15,14-5 7,1-1-5,3 2 7,3 3-23,-1 1 28,-1 7 3,0 1 0,-2 4-10,-1 4 10,-2 4 0,0 0-5,-3 4 13,-6 10-8,-1 4 0,-3-1 10,-3-1-10,0-1 0,0-5 0,-1 1 2,-7-5 18,-1-3-20,1-2 17,2-1-15,3 0 42,3 0-42,0-10-2,0-8 0,12-8-9,10 1 3,2 0-18,-2 3-4,-1 6 12,-5 6 15,-4 6 1,-1 4 2,-5 0 20,0 12-15,-2 6 4,-1 2 0,2-1 1,-2 1-9,5 0-3,2-2 2,3-4 12,3 0-14,0-2 0,0-2-34,-3 0 18,4-4-81,-2-1-33,1 0-134</inkml:trace>
  <inkml:trace contextRef="#ctx0" brushRef="#br0" timeOffset="81306.6158">15101 8688 173,'0'0'79,"0"0"1,0 0-8,0 0 4,0 0-12,-89-48-28,64 48 19,-4 0-33,-3 0 8,-2 12 7,-1 8-29,0 4 20,4 2-2,6-1-24,9-1 31,9-3-33,7 0 0,0-4 0,1-1 13,14-2-13,5-5 0,0-3-6,2-6-5,3 0-13,3 0 20,2-13-6,-2-6-15,-2-1 25,-5-1 0,-2-2 6,-4 2-12,0 4 6,-8 6 0,-2 6 38,-5 3-32,0 2 36,0 0-42,3 7-6,3 10-4,3 4 10,0-3 0,5 0 3,2-2 12,0-5-15,2 0 0,3-5 11,1-2-20,1-4 9,5 0 0,2-1-8,0-16-10,-2-5 18,-6-4-4,-3-4 1,-6-1-6,-6-4 9,-4 0 0,-3 4-6,0 1 12,-9 6-6,-5 4 0,0 5 11,3 6 4,1 3-15,4 3 0,3 1-3,3 2 9,0 0-6,0 0 0,0 0-17,0 0 4,6 0 13,9 3 0,1 3-1,5 1 13,1-2-12,4 4 0,-5 5 8,3 1-4,-4 3-4,0 3 0,-4-1-2,-4 5 13,-3 1-11,-9 2 0,0 1 11,0 1 2,-10-3-13,5-2 0,4-5 0,1-1 11,0-7-11,13-2 0,8-4 4,4-3-12,4-3 8,5 0-48,0-9-44,1-8-290</inkml:trace>
  <inkml:trace contextRef="#ctx0" brushRef="#br0" timeOffset="81876.9111">16047 8678 225,'0'0'140,"0"0"-45,0 0 19,0 0 15,-84-35-70,52 35-46,-3 8 10,1 10-19,0 4 0,2 5 26,7 1-20,4-2 3,9 0-13,8-3 18,4-2-27,0-4 9,10-6 0,11-1-6,4-7 0,5-3 6,0 0 0,0-5-18,-1-10 4,-3-3 14,-1-6 0,1-5-6,-4-4 16,-2-6-10,-3-3 0,-3-6 14,-1-4-14,-2-3 5,-1-4-5,-4 5 45,2 4-38,-5 10 31,0 9-7,-3 12-27,0 9 32,0 6-36,0 4 0,0 28-4,-8 23-6,-8 22 10,-2 7 11,5 2 5,8-10-9,5-10-7,5-12 0,21-6-10,10-9 1,10-6-21,6-11-44,1-11-74,-3-7-172</inkml:trace>
  <inkml:trace contextRef="#ctx0" brushRef="#br0" timeOffset="87166.595">17867 8574 252,'0'0'125,"0"0"-47,0 0-40,0 0 61,0 0-50,0 0-33,0 0 27,-21-71-14,15 62 2,-1 0 5,-5 2-22,-3 1-10,-2 3-4,-3 3 0,-3 0-14,0 0 14,3 4 0,-1 8-5,4 6 18,0 6-13,2 3 0,1 4 2,7-4-12,7-2 10,0-1 0,4-4-6,14-4 22,3-2-16,3-7 0,1-2 2,2-5-12,1 0 10,1-5-18,-3-9-1,0-6-49,-3-3 44,-3-1 1,-5 2 23,-3 1-8,-3 4 16,-4 5 7,-4 6 58,-1 4-36,0 2 10,2 0-47,1 13-8,1 12 3,3 10 10,-2 7-1,-2 4 13,0 7-7,0 0 1,-1 1 8,-2 0-14,0-3 7,-6-1-12,-14-5 0,1-6-2,-4-5 22,3-9-20,4-8 0,3-8 0,4-9 7,2 0-6,4-12 13,3-17 8,0-12-5,12-10-16,18-7-1,7-4-2,7 3-17,3 5 9,0 6-40,0 7 21,-1 6-83,-4 7-119,-6 2-283</inkml:trace>
  <inkml:trace contextRef="#ctx0" brushRef="#br0" timeOffset="88548.2237">18635 8472 318,'0'0'60,"0"0"42,0 0-9,0 0-29,-91-29-7,63 29-50,-3 3-2,-1 16 25,1 8-29,1 1 47,5 2-31,7-2-7,5-3 9,8-4-19,5-2 0,0-2 0,3-2 7,13-4-7,4-4 0,5-4 4,7-3-22,2 0 11,1-2-15,-3-11 20,-9 0-31,-4-3 33,-6-3 0,1-1 4,-5 5-8,-2 0 6,-1 7-2,-5 3 52,1 2-48,-2 3 20,1 0-24,2 0-9,2 7 2,2 8 7,5 0 0,2 2-2,3-4 13,2 0-11,3-6 0,5-3 8,2-2-16,1-2 8,0 0 0,0-8-7,-2-10-10,-2-6 17,1-6 0,-2-3 10,-3-8-17,-2-3 7,-2-2 0,-1-5 15,-1 0 1,-3-3-7,-3-2 0,-4 2-1,1 4 27,-4 6-35,-2 16 1,-1 11 8,0 9 5,0 8-14,0 0 0,0 28-5,0 20-4,-6 20 9,-2 8 0,1 1-6,4-1 17,0-11-11,3-6 0,0-7 3,7-10-9,9-9 6,-3-8 0,0-7-8,3-5 18,0-8-10,3-3 0,5-2 8,-2-4-17,4-14 9,-1-5-4,-1-5-10,-3-1-10,0-3 22,-2-1 0,-4 3-11,-3 1-1,-6 8 14,-5 3 0,-1 5-16,0 3 6,-1 5 10,-12 5 0,-6 0 8,-1 10-17,-1 14 9,4 6 0,7-1-9,3-1 18,7-2-9,0-3 0,8-4 7,10-2-15,6-4 8,3-5 0,0-4-6,-2-4 19,2 0-13,-2-3 0,1-16-3,1-9-8,2-6-12,1 0-29,-1 0 8,-4 9-28,-9 10 72,-2 9-6,-8 6 13,0 0 11,-2 16 10,4 5 14,2 4 14,1-3-56,1 0 33,1-1-20,1-3 0,-1-2-4,-4-4-9,-2-3 0,-4-2-11,-3 1-1,0-2-43,-19 1-85,-14-2-232</inkml:trace>
  <inkml:trace contextRef="#ctx0" brushRef="#br0" timeOffset="89024.2374">18830 8258 76,'0'0'75,"0"0"-7,0 0 77,0 0-29,0 0-30,0 0-15,49-6-45,-33 6 37,5 0-33,10 0-8,14 0 29,6 0-47,10 0 7,2 0-11,-1-5 16,-5 1-26,-6 0 10,-11 0-54,-9 3-2,-8-1-155,-10 1-146</inkml:trace>
  <inkml:trace contextRef="#ctx0" brushRef="#br0" timeOffset="89873.3337">19830 8655 103,'0'0'86,"0"0"27,0 0 2,0 0 20,0 0-38,0 0-54,0-4 6,0 4-42,-4 0 3,-11 0-10,-8 3 18,-6 8-36,-8 0 18,-4 1-64,4-1 25,1-1-88,5-1 25,4-1-26,5-5-2</inkml:trace>
  <inkml:trace contextRef="#ctx0" brushRef="#br0" timeOffset="95001.5388">21263 8447 147,'0'0'56,"0"0"-43,0 0 53,0 0 10,0 0 8,0 0-8,0 0-32,-8-57 16,-5 44-41,-7-1 10,1 2 22,0 2-47,1 2 11,0 1-15,-2 4-3,0 3-5,2 0 8,-3 0 0,0 4-5,6 11 15,-1 6-10,2 3 0,7 5-1,2 1-10,3 0 11,2-4 0,0-1-7,7-5 18,8-4-11,4-2 0,2-5 3,0-4-13,1-4 10,0-1 0,-2 0-7,-1 0-1,0-11 8,-2-2 0,1-5-22,0 1 12,-2-2 4,-2 2 6,-3-1-2,-3 4 16,-5 3-14,0 3 0,-3 5 9,0 3 13,0 0-19,0 0-3,0 9-1,0 9 1,0 2 10,3 1-6,3-3 12,1-3-12,2-2-4,1-2 0,4-4-4,3-1 4,2-4-4,5-2-47,-1 0-106,-1-3-175</inkml:trace>
  <inkml:trace contextRef="#ctx0" brushRef="#br0" timeOffset="95634.1271">21807 8345 163,'0'0'19,"0"0"-9,0 0 41,-91-3 57,66 8-63,2 11 26,1 8-39,0 4 9,4 3 48,3 2-62,7-1 12,8-5-33,0-2 14,0-3-20,16-6 0,4-4 0,4-3 2,3-4 2,1-5-8,2 0-1,1-5-20,-3-13 13,0-3-7,2-8 19,-2-4-9,0-6 14,-2-2-5,-3-1 0,-4-1 6,-5-3 7,0 0-5,-4-1 1,-2 1 15,-2 1-9,-2 7 4,-2 11 20,-1 9-29,-1 10 46,0 7-32,0 1-21,0 12-3,0 29-15,0 20 15,0 10 4,0-1 9,0-6 8,0-10-21,10-6 0,4-7-4,5-6 14,1-9-10,2-5 0,3-8 7,4-9-27,4-4-14,2 0-39,0-21-111,-4-6-383</inkml:trace>
  <inkml:trace contextRef="#ctx0" brushRef="#br0" timeOffset="95981.7061">21761 8148 232,'0'0'134,"0"0"-122,0 0 44,0 0 11,0 0 26,82 15-34,-39-12-19,8-1 9,4-2-39,5 0 1,1 0-11,2 0-8,-4-5 0,-5-1-116,-14 1-192</inkml:trace>
  <inkml:trace contextRef="#ctx0" brushRef="#br0" timeOffset="97307.1542">23044 8347 166,'0'0'81,"0"0"-72,0 0-9,0 0 51,0 0-16,0 0 29,32 20 0,-15-20-13,5 0 15,1 0-59,3-7 8,-3-3-15,-2-2 16,0-3-25,-2-2 9,-3-1-30,-3 1 26,-6 2-20,-4 3 24,-3 5-2,0 2 20,0 4-2,0 1 0,0 0-12,-3 12-8,-6 10-3,-2 5 7,2 4 7,2-3 0,4-1 26,2-1-20,1-4-10,0-1 13,0-4-6,0-5-10,4-3 0,7-6 8,5-3-12,9 0 4,5-7-39,8-12 9,-1-2-51,1-2 73,-3-1-10,-6 2-24,-6 3 41,-6 7 2,-8 3 6,-5 4 57,-2 5-28,1 0 4,1 0-40,5 1 2,0 13-2,2 3 0,-1 2 1,-1 4 25,-3-2-16,-1 0 2,-2-3-11,-3-3 13,0-3 2,0-3-4,0-3-11,0-3 5,0-3 4,0 0-10,0 0 13,0 0-6,3-10 9,4-8-16,2-6-5,1-4-3,7-1-21,1-2 27,3 4-1,2 3-10,3 6 6,-2 6 7,1 5 0,-3 7-12,-2 0 10,-4 3 2,-1 12 0,-3 3 3,-3 1-5,3 1 2,-3-2 0,0-2 8,3-1-3,-2-1-5,1-2 0,2-1-9,1-4-1,2-2-70,-1-5-48,0 0-41</inkml:trace>
  <inkml:trace contextRef="#ctx0" brushRef="#br0" timeOffset="97585.8226">23496 7969 580,'0'0'77,"0"0"-77,0 0-90,0 0 35,0 0-78,0 0-155</inkml:trace>
  <inkml:trace contextRef="#ctx0" brushRef="#br0" timeOffset="98372.3742">25279 7912 126,'0'0'113,"0"0"-19,0 0-77,0 0 21,0 0 106,-28 108-90,13-58 3,6 1-14,3-3-28,6-5 5,0-2-20,0-6 2,0-5-15,0-4 13,0-5-40,0-3-31,0-4-108,-2-7-112</inkml:trace>
  <inkml:trace contextRef="#ctx0" brushRef="#br0" timeOffset="98757.844">25276 7858 336,'0'0'103,"0"0"-103,0 0 0,0 0 23,0 0-20,84-73 43,-62 73-22,0 0-12,4 9 23,-4 13-34,-1 6 10,-5 4 4,-7 1 6,-7 1-17,-2 2-4,-3-2 0,-15-3 10,-2-4 1,1-6-11,0-3 0,1-7-27,-3-6-13,1-4-26,0-1-37,0 0-8,7-1-41,3-9 35</inkml:trace>
  <inkml:trace contextRef="#ctx0" brushRef="#br0" timeOffset="99158.8184">25903 7897 491,'0'0'75,"0"0"-51,0 0-24,-41 77 2,19-25 69,1 7-52,5-3 6,-1-7-13,4-7 7,0-6-18,1-4-1,2-6 2,0-7-20,3-2 9,2-8-32,2-4-23,3-5-45,0 0-9,0-5-145</inkml:trace>
  <inkml:trace contextRef="#ctx0" brushRef="#br0" timeOffset="99428.0239">25891 7948 136,'0'0'146,"0"0"-14,48-86-55,-31 71 9,0 6-35,1 8-40,-3 1 34,1 5-34,2 24 4,-8 12 36,-2 11-45,-5 7 45,-2 1-41,-1-2 1,0-9 7,0-8-13,0-8-5,0-1 0,0-8 15,0-5-15,0-2 0,0-8-21,0-3 3,0-6-132,0 0-146,0-6-27</inkml:trace>
  <inkml:trace contextRef="#ctx0" brushRef="#br0" timeOffset="99612.9527">25919 8168 358,'0'0'120,"0"0"-120,0 0-37,0 0 37,0 0 2,0 0-2,106-3 7,-64 0-17,-2-4-126,-7 3-139</inkml:trace>
  <inkml:trace contextRef="#ctx0" brushRef="#br0" timeOffset="99891.6121">26435 7922 567,'0'0'139,"0"0"-137,0 0-2,0 0 0,-6 89 30,3-43-22,-1 3 19,-1-5-27,-2-5 13,-2-5-13,0-4 0,0-1 0,0-6-6,3-5-29,3-5-6,3-5-19,0-7-96,0-1-78</inkml:trace>
  <inkml:trace contextRef="#ctx0" brushRef="#br0" timeOffset="100335.5147">26420 7925 156,'0'0'85,"0"0"-62,51-102 65,-34 78 30,-1 7-34,-3 8 31,7 4-66,5 5-43,5 0 22,3 13-25,-6 15-3,-3 7 1,-11 7 12,-10 5-13,-3-2 0,-9-2 11,-17-5-7,-6-6-3,-4-8-1,0-6 0,5-6-12,9-6 6,8-6-16,8 0 22,3 0-9,3-3 9,0-4 0,0 0 14,0 7-3,0 0-5,3 0-6,12 10 1,6 5 8,1 2-9,-1 5 0,0-3-1,1 1 17,-2-1-16,-1 1 0,0 0-32,-3-2 28,0 0-57,-3-3-62,1-3-1,-2-5-151</inkml:trace>
  <inkml:trace contextRef="#ctx0" brushRef="#br0" timeOffset="100937.045">26961 7892 200,'0'0'128,"0"0"-21,0 0-63,0 0 24,0 0-49,0 0 14,1 79 90,-5-33-81,-7 4-15,-1-4 1,0-5-12,5-8-9,-1-8-7,5-5 8,-2-6-18,0-4 10,2-5 0,0-2 0,1-3 14,2 0-14,0 0 0,0-8-21,0-13 13,9-7-38,12-8 19,3-5 24,0-2-28,-3-1 31,-3 1 0,-5 4 12,0 3 4,0 5 2,-4 7 19,1 4 31,-1 7-54,0 3 25,4 4-39,4 5 9,2 1-32,3 7 23,-1 19 0,0 10-17,-6 7 31,-3 3-14,-6 1 5,-3-5 10,-3-3-4,0-8-11,0-2 0,0-5-7,0-3 16,0-4-9,0-5 0,0-3-63,-1-6 21,-2-3-88,-1 0-118,-2-10-146</inkml:trace>
  <inkml:trace contextRef="#ctx0" brushRef="#br0" timeOffset="101106.3262">27050 8025 63,'0'0'92,"0"0"-43,0 0 17,0 0 32,0 0-31,110 0-43,-77 0-5,0 0-19,0 0-26,-5 0-178</inkml:trace>
  <inkml:trace contextRef="#ctx0" brushRef="#br0" timeOffset="101722.8121">27654 7796 118,'0'0'496,"0"0"-461,0 0-5,0 0-28,0 0 16,0 0 8,0 2-17,0 19-9,-7 8 35,-5 9-35,-2 4 45,-2 4-32,3-2-6,-1 0 4,7-6-1,-1-4-10,4-6 0,1-4 15,0-5-24,3-2 9,0-4 0,0-1-6,7-4 13,11 0-7,11-3 0,11-3 15,6-2-29,5 0 14,-2 0-69,-1-5-35,-11-5-300</inkml:trace>
  <inkml:trace contextRef="#ctx0" brushRef="#br0" timeOffset="102139.4331">28170 7782 289,'0'0'139,"0"0"-86,0 0 15,0 0-13,0 0-24,0 0 1,-7 50-27,1-8 39,-3 7 8,-2 3-48,0 2 38,0-4-42,4-6 5,-2-7-4,4-7 6,4-4-7,1-3 0,0-7 12,0-3-17,0-3 5,15-4 0,13-5 0,9-1 16,13 0-16,6-7 0,1-4-15,-2-1-8,-8 0-57,-7 3-49,-11-2-138</inkml:trace>
  <inkml:trace contextRef="#ctx0" brushRef="#br0" timeOffset="102709.3624">28861 7761 357,'0'0'251,"0"0"-197,0 0-47,0 0-7,0 0 12,0 0 2,-15 91 68,3-48-55,3 4-20,3 0 15,2-2-11,4-5-11,0-4 0,0-2 15,0-7-21,0-2 6,0-5-11,0-7 0,0-3-72,0-9-66,3-1-124,4 0-46</inkml:trace>
  <inkml:trace contextRef="#ctx0" brushRef="#br0" timeOffset="102956.7928">28910 7784 288,'0'0'125,"0"0"-95,0 0 10,0 0 24,0 0-32,0 0 19,94-65-3,-74 65-46,5 0 30,5 0-32,1 0 0,2 0-4,-3 5 10,-3 2-12,-6 1-15,-9 0-117,-8 5-32,-4-1-42</inkml:trace>
  <inkml:trace contextRef="#ctx0" brushRef="#br0" timeOffset="103172.9657">28809 8023 23,'0'0'46,"0"0"34,0 0 2,0 0 47,0 0 2,90 32-74,-65-32 2,2 0-56,0 0 7,-1 2-20,-2 5-15,-7 2-66,-10 3-86,-7 1-123</inkml:trace>
  <inkml:trace contextRef="#ctx0" brushRef="#br0" timeOffset="103389.1517">28748 8270 219,'0'0'49,"0"0"-10,0 0 119,0 0-61,80 4-39,-38-4 8,6 0-64,-3 0 11,1 0-13,-4 0 15,-1 0-32,-2 0-3,-3 4-52,-5-4-33,-5 0-254</inkml:trace>
  <inkml:trace contextRef="#ctx0" brushRef="#br0" timeOffset="103828.0307">29574 7725 536,'0'0'89,"0"0"-84,0 0-5,0 0 26,0 0-17,0 0 3,-19 56-2,6-8 20,-1 6 38,-1 3-67,0-1 19,1-3 1,1-5 2,6-4-18,2-5-5,5-5 0,0-6-10,14-6 10,8-5 0,5-7-1,6-5 19,7-4-6,5-1-12,7 0 5,3-5-19,2-6-55,-2-2-74,-10 0-171</inkml:trace>
  <inkml:trace contextRef="#ctx0" brushRef="#br0" timeOffset="105115.9151">30956 7957 288,'0'0'131,"0"0"2,0 0-68,0 0-11,0 0-46,0 0 23,-90-14-30,68 37 4,-2 6-4,0 7 59,4 1-57,4 1 17,6-3-20,7-4 27,3 0-27,2-5 0,15-2 6,7-4-21,4-5 16,4-6-1,4-6 0,0-3 25,1 0-25,0-3 0,-7-10 1,-4-6-6,-6-2 8,-6-2-3,-3-4 0,-4-1 13,-6-2-22,-1-3 9,0 0-11,-16 1-13,-2 5 9,-1 5 15,3 5-6,5 5 19,5 5-14,4 4 1,2 1 0,0 0-18,0 1 13,9-1 5,13-1-18,8 2 34,3 1-16,0-2 0,0 2 1,-3 0-12,-2 0 12,-1 0-1,-3 5 0,-4 11 14,-3 5-14,-2 8 0,-6 6 6,-6-1 7,-3 2-1,0 1-8,-3-7 15,-9-2-1,0-5-3,0-5-15,0-3 5,5-6-6,1-1 7,2-5-6,4-2 0,0-1 16,0 0-16,0 0 0,8-6 3,13-13-3,9-12 0,6-4 0,2 1-5,-2 4-11,-7 5 16,-7 8 0,-7 6 0,-3 7-17,-3 4 17,-2 4-2,2 20-4,-3 5 3,2 3 3,1-1 0,4-1 0,4-3-10,5-1 10,3-5 0,5-1 0,3-4-96,-2-7-134,-3-6-233</inkml:trace>
  <inkml:trace contextRef="#ctx0" brushRef="#br0" timeOffset="110892.7671">1847 10766 149,'0'0'95,"0"0"-32,0 0 30,0 0-15,0 0-30,0 0-20,0 0-14,3-53 28,6 38-27,4-2-3,2-2 2,6 0-2,1 3-12,-1 0 0,3 4 18,1 4-14,-1 5 13,-1 3-16,-1 6-1,3 20 13,-7 7-13,-6 6 2,-6 3 13,-4-1-9,-2 1-6,0-5 0,0-1 1,0-7 7,-3-6-8,0-5 0,0-6 10,-2-1-6,2-7-4,3-3 0,0-1 19,0 0-9,0-15 10,0-13-20,0-10 11,14-4-13,3-2 2,3 2 0,2 3-11,2 3 18,3 1-7,1 7 0,-2 4 6,-1 8-7,-1 14 1,-2 2 0,-2 10-12,2 17 17,-4 3-5,-6 3 2,3 3 13,-6-4-10,3-1-5,1-1 0,4-4-7,-1 0 4,2-5-20,1-6-18,2-7-110,-1-8-120</inkml:trace>
  <inkml:trace contextRef="#ctx0" brushRef="#br0" timeOffset="113637.3648">2049 7978 235,'0'0'92,"0"0"-2,0 0-38,0 0 74,0 0-24,0 0-72,0 0 20,5-41-41,-4 41-7,1 0-2,1 17-17,0 18 17,0 13 15,0 7-14,-3 7 22,0-6-11,0-5-12,0-7 0,0-10 21,0-1-21,-3-3 0,-3 2-12,0-2 7,-3-2-80,0-9-95,0-7-126</inkml:trace>
  <inkml:trace contextRef="#ctx0" brushRef="#br0" timeOffset="114085.3542">2139 8204 607,'0'0'49,"0"0"6,0 0-24,0 0-20,0 0-6,0 0-1,70-26-4,-37 24 0,3 1 14,1-1-14,2-2 0,1 0-45,-1-7 2,-3 1-64,-5-4 12,-7-1 45,-6 0 17,-9-3 33,-6 0 4,-3-5 4,0 2 64,0 0-35,0 1 53,-6 7 13,3 2-73,1 7 48,1 3-44,-2 1-27,2 0-3,-1 16-4,-1 17 0,0 14-5,0 4 23,0-3-2,3-1-16,0-8 2,0-2-11,0 1 13,0-3-4,6 1 0,3-1-46,1-7-8,1-3-57,2-9-120,4-10-92</inkml:trace>
  <inkml:trace contextRef="#ctx0" brushRef="#br0" timeOffset="114639.911">2855 7954 478,'0'0'36,"0"0"23,0 0-59,0 0 3,0 84 132,-3-33-97,-4 1-1,4-4-9,-3-6-6,1-6-10,-1 0-12,-4-3 0,1-3-4,0-2 7,0-6-3,0-4 0,6-6 7,0-4-16,3-7 9,0-1 0,0-4-21,0-21-10,15-11-22,3-10 31,9-9-52,-5-6 40,2-5-3,-3 1 37,-5 6 2,-2 13 9,-5 9 25,1 15 60,-2 8-51,-5 7 27,0 4-44,1 3-23,9 1-10,7 25-8,5 10 13,1 13 10,-7 7 8,-7 0 9,-1-2-27,-6-6 6,0-4-7,-2-5 4,0-1-3,0-5 0,-3-3-5,0-5-11,0-5-16,0-8-88,0-7-74,-5-5-223</inkml:trace>
  <inkml:trace contextRef="#ctx0" brushRef="#br0" timeOffset="114802.6933">2933 8263 506,'0'0'0,"0"0"-85,0 0 81,0 0 3,104-10-15,-68 7 10,-2-1-195</inkml:trace>
  <inkml:trace contextRef="#ctx0" brushRef="#br0" timeOffset="115172.5313">3504 7989 506,'0'0'64,"0"0"-31,0 0-33,0 0 0,0 0 12,-3 90 23,3-39 36,3-1-36,0-5-30,-3-6 13,0-4-10,0-2-8,0-2 0,0-4-4,0-2 0,-6-7-59,3-8-121,-1-10-184</inkml:trace>
  <inkml:trace contextRef="#ctx0" brushRef="#br0" timeOffset="115496.9407">3463 7915 589,'0'0'96,"0"0"-91,0 0 4,0 0-9,105-47 19,-63 52-15,6 20 3,-3 11-4,-4 11 10,-5 9-5,-6 2-8,-7-2 26,-7-2-25,-9-7 33,-7-5-32,0-3 0,-4-3 37,-18-3-35,-8-2 9,-5-4-6,-8-4 18,0-1-23,-2-9-2,0-4-6,-4-7-4,3-2-48,1 0 5,0-16-49,2-5-208</inkml:trace>
  <inkml:trace contextRef="#ctx0" brushRef="#br0" timeOffset="116103.4682">4113 7971 455,'0'0'227,"0"0"-217,0 0 5,0 0-15,0 0 0,0 0 19,0 117-19,0-68 43,-4 1-2,-4-6-39,-1-4 12,3-2-11,-6-3-3,3-2 0,0-3 8,-1-4-18,4-5-17,1-6-58,4-9-43,1-6-97,0 0 76,3-15 28</inkml:trace>
  <inkml:trace contextRef="#ctx0" brushRef="#br0" timeOffset="116343.7767">4223 7951 286,'0'0'133,"0"0"-1,0 0-35,0 0-36,0 0-13,0 0-40,54-33-8,-29 60 10,2 12-8,-3 11 30,-6 4-28,-3 5 16,-3-3 1,-3-7-5,-3-5 0,1-4-16,-1-4 4,-1-3-12,-4-2 8,-1-5-14,0-6-21,0-8-133,0-9-158</inkml:trace>
  <inkml:trace contextRef="#ctx0" brushRef="#br0" timeOffset="116531.5712">4189 8314 610,'0'0'138,"0"0"-125,0 0-13,0 0 0,0 0 2,0 0-13,109-28 11,-60 24-6,-1 0-28,-8 0-106,-7 3-121</inkml:trace>
  <inkml:trace contextRef="#ctx0" brushRef="#br0" timeOffset="119499.9621">4755 7932 266,'0'0'136,"0"0"-53,0 0 45,0 0-60,0 0 18,0 0-44,0-28-35,0 28-14,0 21-1,0 14 8,0 15 20,1 2-12,2 1 2,0-3-10,-2-7 15,4-5-18,-2-6 3,1-3 0,1 0-4,-2-5-14,-3-1 9,0-8-59,0-6-121,0-8-66,0-1-53</inkml:trace>
  <inkml:trace contextRef="#ctx0" brushRef="#br0" timeOffset="119999.0266">4859 7968 260,'0'0'87,"0"0"14,18-94-31,-5 72-15,-1 8 14,0 5-38,0 6 11,6 3-33,0 1 3,4 22 7,2 9-10,-6 5 11,1 4 5,-5-2-10,-1 0-12,-5-4-3,-4-3 4,-2-7-14,-2-3 10,0-8 0,0-4-13,0-5 22,0-5-9,0 0 0,0 0 9,0-16-23,10-15 6,5-9-17,6-4 15,0-1-7,1 4 17,-1 10 0,-1 7 4,-3 6-6,0 3 2,1 7 0,-2 3 7,-1 5 5,6 0-12,0 19 0,3 9 10,-5 4-5,-7 7-4,1 0-1,-8 2 3,-4 1 10,-1-3-13,0-3 0,0-2 5,-7-3-28,-5-4 13,3-8-55,4-6-67,4-8-197</inkml:trace>
  <inkml:trace contextRef="#ctx0" brushRef="#br0" timeOffset="120553.4263">5835 7805 422,'0'0'20,"0"0"11,0 90 44,-3-45 48,-9 4-37,-2 1-65,2-1 37,-1-4-55,0-5 14,-1-5 4,1-4-6,-1-6-15,2-5 0,0-5 1,5-7-20,2-1-2,4-7-29,1 0 11,0 0-7,0-15-22,3-10-1,9-6 9,9-9 38,-1-9-30,3-8 45,4-5-9,1 1 28,-1 6-12,-3 12 33,-3 7 19,-5 10 66,-4 10-32,-3 5-44,-5 8 10,4 3-43,3 9-3,5 19-6,-1 10 0,1 10 40,-4 5-26,-3 1-10,-3-1 36,0-5-31,0-6-1,0-7-8,0-5 11,-3-3-17,-2-5 6,1-1-9,2-3-16,2-7-86,-1-8-82</inkml:trace>
  <inkml:trace contextRef="#ctx0" brushRef="#br0" timeOffset="120753.9967">5937 8057 231,'0'0'111,"0"0"-98,0 0-15,0 0 4,80-28 0,-58 28 18,6 0-14,1 0-12,-6 0-28,-3 0-170</inkml:trace>
  <inkml:trace contextRef="#ctx0" brushRef="#br0" timeOffset="121048.3104">6327 7865 184,'0'0'317,"0"0"-256,0 0-24,0 0 70,-4 113-8,-4-68-84,5 0 22,3-1-24,-3-5 3,3-6-8,0-1-8,-3-6 0,-2-1-4,1-6-8,1-5-20,2-7-58,1-7-247</inkml:trace>
  <inkml:trace contextRef="#ctx0" brushRef="#br0" timeOffset="121639.1377">6273 7868 422,'0'0'124,"0"0"-104,0 0-20,36-83 0,-22 76 37,2 6-2,-1 1 21,9 0-21,-2 11-33,5 10 30,-3 4-17,1 2 0,-4 0 17,1 1-21,-8-2-8,-1 0-3,-4-4 13,-3-1-8,-4-6-5,-2-2 0,0-3 4,0-4 9,0-2-13,0-1 0,0-3 10,0 2 2,-3-2-12,-5 0 0,-7 0 0,-1 0-10,-8 1-6,0 2 1,-1 2-23,5-5 31,4 0-3,4 0-2,6 0 3,-1 0-18,4-5 13,3 1-23,0 2 7,0 1 24,0 1 6,0 0 0,0 0-1,8 0 19,3 6-11,4 10 30,4 4-34,5 3 37,1 2-32,0 2-5,-3-1 27,-1-1-20,-6-2-10,-1 3 0,5-1 11,0-1-7,3-1 1,-4-7 1,0-2-12,-6-4 6,1-3-16,-4-7-75,-1 0-188</inkml:trace>
  <inkml:trace contextRef="#ctx0" brushRef="#br0" timeOffset="121988.3608">6979 7868 642,'0'0'75,"0"0"-61,0 0-28,0 95 30,0-58 34,0 7-29,-4-1-20,-1-4 30,-1-3-24,-3-6 1,4-6-8,-3-1 10,0-4-34,2-6 20,0-2-82,0-8-112,6-3-321</inkml:trace>
  <inkml:trace contextRef="#ctx0" brushRef="#br0" timeOffset="122343.5988">6858 7793 385,'0'0'0,"0"0"-102,0 0 102,0 0 5,97-68 98,-63 68-39,2 7-4,0 19 2,0 6-50,-6 5 33,-2 6-41,-4-1-3,-3 3 39,-5 0-37,-4 1 23,-6-6 10,-6-2-33,0-7 53,0-4-38,-13-3-10,-2-4 26,-6-2-24,4-6-4,-5-2-6,-5 0 19,-4-6-21,-5-1 2,0-3-63,-5 0-53,-1-6-388</inkml:trace>
  <inkml:trace contextRef="#ctx0" brushRef="#br0" timeOffset="123584.798">8626 7692 111,'0'0'174,"0"0"-93,0 0 18,0 0-45,0 0 28,0 0-82,21-7 9,-6 7 16,9 0-25,1 0 25,11 0-3,3 0-10,8 1 8,3 2-20,5-3 0,0 0-3,-4 0 13,-8 0-10,-7 0 0,-3 0-87,-11 0-36,-4-2-172</inkml:trace>
  <inkml:trace contextRef="#ctx0" brushRef="#br0" timeOffset="123861.3471">8944 7746 207,'0'0'99,"0"0"-27,-18 84-1,16-52 26,1-2-25,1 1-24,0 3 17,0-1-64,0 0 19,3 0-19,0-1 24,-2-1-27,-1-2 2,0-5 0,0-4-16,0-5-30,-3-3-94,2-5-158</inkml:trace>
  <inkml:trace contextRef="#ctx0" brushRef="#br0" timeOffset="124478.6317">9200 8068 269,'0'0'49,"0"0"-34,0 0 53,0 0 58,0 0-81,0 0 34,53 56-43,-32-54-24,-1-2 29,-3 0-29,1-2-6,-3-12 8,-2-5 3,-2-4-12,-4-2-5,-3-4 0,-4-1-19,0 1 1,-4 2 18,-8 4-5,-2 4-7,0 6-1,0 3 13,2 6 0,6 3-6,3-1 12,3 2-6,0 0 0,5 0-15,14 0 14,8 0 1,4 0 0,4 0 0,-4 0 16,0 0-16,-4 0 0,-3 9 23,-6 3-19,0 6-4,-8 3 1,-4 3 24,-4 4-20,-2-3 11,0 2-3,0-3 2,0-1-5,0-2-10,0-4 0,6-4-10,6-2 14,4-6-4,5-2 0,7-3-36,-1 0-4,0 0-143,-6-7-246</inkml:trace>
  <inkml:trace contextRef="#ctx0" brushRef="#br0" timeOffset="125782.0488">10076 7895 116,'0'0'145,"0"0"-81,0 0 48,0 0-33,0 0-5,0 0 9,-33-54-60,18 53-7,-7 1-3,3 0 9,-4 0-16,4 10-6,0 5 3,2 3 5,-1 4 4,3 1-12,3 2 2,6-4 18,6-2-25,0-2 5,0-2 0,11-3-2,8-5 12,0-2-10,1-5 0,2 0 5,2 0-11,-2-14-16,-3-3-20,-2 1 36,-2-1-18,-3 1 24,-3 1 0,-3 1 12,-3 7-4,-1 2 15,-2 4 14,0 1-3,0 0-34,0 0-7,0 5 4,1 6 3,5 4 2,3-1-2,0-2 0,3-1-2,4-4 8,-2-2-11,10-5 5,1 0-54,2 0 36,1-15-44,0-5-28,1 1 56,-5-2 6,0 2 28,-5 6 16,-2 1 6,-1 4 60,-4 5-35,3 3-28,-5 0 10,-1 3-15,1 11-14,-5 4 7,3 0 8,-5 3 6,-2-1-14,-1 1-2,0-2 13,0 1-10,0-2-5,0 0-3,-9-3 17,4-6-19,-1-2 2,2-4 0,4-3 1,0 0 14,0 0-15,0-6 14,0-9 6,0-6-20,3-3 0,9-3-10,7 0 1,4 1-19,8 5 24,-2 5-2,-3 3-7,-3 8 6,-8 2 7,-4 3 0,-3 0-9,0 10-8,2 6 17,-3 6-3,1-1 18,-2-2-3,0 1-11,4-2-1,-1-2 18,3-2-10,0-2-8,5-3 0,0-3 14,4-3-16,0-3 2,0 0-13,1 0 7,-4 0-89,-1 0-93,-7-7-278</inkml:trace>
  <inkml:trace contextRef="#ctx0" brushRef="#br0" timeOffset="126668.7461">10906 8023 222,'0'0'174,"0"0"-83,0 0 9,0 0-24,0 0 8,0 0-70,0 0-14,10-23 3,10 12-2,2 0-1,3-3 0,1 0 7,1-4-11,-1-2 4,-2-3 0,0 2-7,-6 1 15,-5 4-8,-4 5 0,-6 6 16,-1 3-13,-2 2 5,0 0-3,0 0-3,0 0-2,0 15 0,3 4-2,4 3 18,1-1-19,1 0 3,3-1 0,-2-4-9,-1 0 15,-3-1-6,-3-1 0,-3-2 10,0 0-28,-9-1 15,-15-2-45,-7-3-24,-2-1-93,3-5-95</inkml:trace>
  <inkml:trace contextRef="#ctx0" brushRef="#br0" timeOffset="127533.3399">11250 7982 280,'0'0'168,"0"0"-166,0 0 4,0 0-3,0 0 50,0 0 0,84 21-17,-57-21 13,-2 0-40,-2-4 11,0-8-2,1-1-6,0-4 2,-4-3-14,0-2 0,-3-4 13,-4-4-9,2-6 1,-3-3-5,0-3 8,1-2-8,-2 2 0,-2 1 2,0 3-7,-5 2 11,2 5-6,-1 2 9,-1 9 3,-1 7 9,-1 8 1,-2 5-13,0 0 5,0 0-13,0 20-1,0 13 0,0 16 10,0 9 14,-8 10-3,-4 6-17,-1 1 44,1 3-45,3 0 9,0 1-12,6-5 19,2-5-13,1-9-6,0-8 1,0-6-3,0-8 4,0-9-2,6-6 0,1-9-13,-1-13-2,-2-1-36,2-9 29,-1-15 2,1-5-16,-6-4 30,0-3-1,0-2-4,-12-1 2,-3 2 9,-1 1 0,2 4-10,-1 3 21,8 8-11,2 6 15,5 5-7,0 1 4,11 2-12,14 2 0,6-1-11,5 1 13,2 1-4,0-2-3,-2-2-77,1 1-70,-4-4-129</inkml:trace>
  <inkml:trace contextRef="#ctx0" brushRef="#br0" timeOffset="129234.0583">12105 7812 147,'0'0'59,"0"0"-28,0 0 34,0 0 7,-83 68 32,69-47-47,4 1 4,4 1-8,3-1-36,3-1 29,0-3-32,0 0-13,0-4 12,13-1-6,-2-6-7,1-2 0,1-5 21,4 0-21,0 0 0,3-11-4,-4-8-11,2-5-3,-3-4 4,-2 1 6,-4-1-2,-4 1 7,-4 3 3,-1 3 0,0 4-9,0 3 10,-4 9-1,-1 2 27,4 3-21,-1 0 11,2 5-17,0 11 0,0-1-8,0-1 10,11-1-2,5-3 0,4-2 13,4-3-13,2-3 0,3-2 0,-3 0-14,0-2 6,-5-8 4,-2-6-8,-5-2 13,-3-5-1,-3-3 0,-2-2 1,-6-1-7,0 2 10,-3 5-4,-9 5 37,-1 5-33,1 4 39,0 4-30,3 3-11,3 1 11,3 0-13,1 0 0,2 1-1,0 9-5,0 0 4,9-2 2,9 0 0,3-2-13,6-2 18,3-2-5,1-1 0,-4 1 9,-2 4-11,-8 2 2,-1 4 0,-5 4-17,-5 4 16,-2 4 1,-4 3 0,0 2 17,0-1-16,0-1 0,-4-1 3,2-4 9,2-2-11,0-3-2,0-5 0,2-3 14,8-2-17,1-5 3,2-2 0,5 0-10,1 0 10,1-14-6,1-1 2,-4 0-16,1-3 12,0 0 8,-1 1 0,2 1-13,-3 1 14,-1 2-1,-4 3 0,1 1 20,-3 3-11,1 2-9,0 1 1,0 1-13,-3 2 12,-1 0 0,1 0-4,-4 8 13,-1 5-9,-1 0 7,-1 3-5,0-1 20,0 3-17,0-1-5,0 1 0,0-2 23,0-1-20,-3 0-3,-1-3 4,2-1-3,1-7-1,-2-1 0,2-3-1,1 0 21,0 0-21,0 0 1,0 0 0,0-12 2,8-7-2,7-9 0,5 1-7,3-1-32,-3 3 32,1 6 7,-8 7 0,-2 4-11,-4 3 11,-2 3 0,1 2-1,0 0-6,1 0 7,-1 14 0,-1 1 4,-5 4 13,0-1-5,0 0-12,0-1 0,0-2 20,-5-5-20,5 0 0,-3-6 4,1-1 0,1-2 3,1-1-7,0 0 0,0 0 26,0 0-18,0-11-8,0-9 1,1-4-23,16-3 12,4-2-13,4 3 19,3 7-44,-1 1 43,-1 6-2,-4 6 7,-3 6-22,-6 0 22,-6 16 0,0 5 8,-4 2 9,0-2 20,2 0-37,1 0 8,3 0-5,6-1 0,4-3-3,2-4 0,10-7 22,7-3-53,5-3 31,-1 0-100,-8 0-220</inkml:trace>
  <inkml:trace contextRef="#ctx0" brushRef="#br0" timeOffset="132178.6718">2229 8738 30,'0'0'40,"0"0"25,0 0-37,0 0 2,0 0 33,0 0-7,47 20 13,-33-19 12,2-1-47,1 0 17,2 0-16,0 0-34,-1 0 26,3 0-23,3 0 4,3 0-6,0 0 13,10 0-15,-1-3 0,4 0 2,5 1-11,-3 0 14,-2 0-5,0 1 0,-6 1 12,-1 0-13,0-3 1,0 1 0,1-1-9,2-2 12,3 2-3,1 2 0,2 0 8,0 1-10,4 0 2,3 0 0,2-2-9,7-1 11,2 0-2,1 0 0,3 0 12,-3 3-12,-1-2 0,0 1 0,1 1-14,0 0 18,2-2-4,-2 2 0,-3 0 12,-3 0-12,-4 0 0,3 2 0,1 4-14,3-1 17,0-1-3,8-1 0,-4-2 7,3-1-7,0 2 0,1-2 0,4 1-12,-3 1 16,0 1-4,-6 2 0,-1-1 14,-2-1-14,-1 1 0,1 0 1,-1-3-15,6 1 18,-2-2-4,3 1 0,2 1 5,2-1-5,-5 1 0,-4 1 5,-6-2-21,-4 2 16,-4 0 0,1 1 0,2-3 14,1 0-14,0 1 0,-1-1 1,1-1-14,-1 2 13,0-1 0,-3 2-1,-1-1 18,-2 1-19,0-2 2,1 3 0,-3-2-12,-1 1 12,3 0 0,1-1-1,5-2 12,4 0-11,8 0 0,6 0 4,3 0-15,-1 0 11,-4-2 0,-3-1 0,5 0 11,-2 2-11,0-2 0,0 1 3,-4 1-15,-2-1 12,-1 1 0,-4-1-2,2-1 18,-2 0-16,5-1 0,-1-1 1,-4 0-12,1 0 11,-3 0 0,-2 1-2,-1 0 18,-2 3-21,-6-1 5,1 1 0,-1-2-9,-3 0 9,-1-1 0,6-1-6,1-1 17,5 0-12,1-2 1,5 2-15,-3-1 1,2 2 12,-2-1 2,0 2-1,-1 0 17,2-1-17,1-1 1,4 2 0,-1-1-10,2 0 10,-1 1 0,0-1 0,4 1 11,1-3-15,6 3 4,-1 0 0,-1-1-9,-2-3 9,-3 3 0,3-4-1,-1 1 13,-2 1-12,-1 0 0,-4 0 0,-4 1-9,-7 0 9,0 1 0,-6 1 0,-2 0 11,-4 0-11,4 1 0,-6 0 2,-2 2-16,2-2 18,-2 1-4,-3 2 0,-2-1 9,0 1-9,1-1 0,1-1 2,5 2-17,2-3 19,3 1-4,1-1 0,8 0 7,1 0-7,2-1 0,7-1 4,0-1-15,3 0 11,2-1 0,3 1-3,-1 0 14,1 0-11,-2 2 0,0 1 5,-3 1-17,-1 0 14,-4 1-2,0-1 0,-1 1 17,-4-2-17,0 1 0,-5-3 3,2 2-17,-2 2 14,2-2 0,1 2 0,0-1 6,-1-1-6,-1 0 0,0-2 7,-2 2-14,6-2 8,0-2-1,2 4 4,5-3 14,2 4-18,3-3 0,2 2 6,-1 0 3,4 1-4,-6 2-5,-3 0 0,-4 0 24,-5 0-23,-3 0 4,-7 0 2,-4 0 10,-3 0-17,-5 0 0,-4 0 0,-6 0 6,-5 0-14,-5 2-30,-5-2-106,0 0-56,-5 0-158</inkml:trace>
  <inkml:trace contextRef="#ctx0" brushRef="#br0" timeOffset="134932.605">4908 10240 293,'0'0'95,"0"0"-7,0 0-30,0 0 18,0 0-49,0 0 24,-82-43-21,67 43-26,0 0 34,-1 0-38,-4 5 4,-2 12-8,-2 4 8,-1 8-4,5 10 0,1 12 7,0 11-5,4 5 0,0 3-2,9-8 31,6-9-15,0-9-8,10-5-8,11-5 14,6-4-15,6-6 1,3-8 0,5-8 13,6-8 4,5-3-12,3-21-5,-1-12 16,1-10-8,-6-6-8,-10-10 0,-8-5 3,-8-3 14,-14 1-17,-9 5 0,0 9 6,-11 5-23,-13 8 17,-4 6-17,-2 9 12,-3 11-55,-6 16-8,-8 0-159,-8 16-225</inkml:trace>
  <inkml:trace contextRef="#ctx0" brushRef="#br0" timeOffset="135233.4314">4747 10504 307,'0'0'13,"0"0"89,85 46-10,-55-23-43,3 1 29,-2 3-52,3 2 8,-1 2-4,-3 1-28,-3 3 32,-2 1-34,-4 0 0,0 0-4,0-2 4,-3-2-3,4-6-55,-3-7-175,0-8-143</inkml:trace>
  <inkml:trace contextRef="#ctx0" brushRef="#br0" timeOffset="135703.56">5556 10344 410,'0'0'241,"0"0"-227,0 0 50,0 0-64,0 0 8,0 0 10,-23 121-16,23-61 25,0-2-14,0 0-1,14-7-4,6-6-8,2-6 0,0-7 5,0-7 2,0-5-7,-2-8 0,5-9 17,4-3-23,2-3 6,8-20 0,1-7 4,-1-7 5,-2-7-9,-4-6 0,-2-4-2,-5-2-13,-9 1 13,-6 4-8,-8 4 4,-3 3-79,0 6-72,0 4-247</inkml:trace>
  <inkml:trace contextRef="#ctx0" brushRef="#br0" timeOffset="136195.1626">6327 10354 4,'0'0'502,"0"0"-362,0 0-100,0 0 26,0 0-63,0 0 0,13 82 67,-8-32-69,-4-1 20,1 1-15,-2-6 12,0-5-17,0-5-1,0-3 0,0-5-7,-3-1-2,0-6-12,0-4-34,3-5-80,0-10-169</inkml:trace>
  <inkml:trace contextRef="#ctx0" brushRef="#br0" timeOffset="136743.3178">6424 10281 151,'0'0'284,"0"0"-191,0 0 8,24-82-9,-5 66-65,5 3-22,7 5 13,1 5-1,-1 3-17,2 12 0,-8 15 3,-7 8-15,-9 1 12,-9 5 0,-4-1-14,-22 1-1,-7-5 12,-1-3-21,3-6 18,8-10-1,4-5 7,10-8 0,4-4-1,5 0 15,0 0-13,3-7-1,11-2-1,10 3-5,-2 6 6,6 0 0,-2 9-2,-1 15 16,1 4-14,-4 4 10,-4-1 4,-3-2 4,-6-2-18,-5-1 0,-4 0 17,0-2-13,-3-3 9,-15-2-13,-4-2 21,0-5-20,-2-3-1,6-6-8,-3-3-1,0 0-40,3 0 15,-6-5-31,2-4-86,1-1-39,0-1-71</inkml:trace>
  <inkml:trace contextRef="#ctx0" brushRef="#br0" timeOffset="137128.51">6977 10243 194,'0'0'56,"0"0"-18,0 0-38,0 0 74,0 0 0,0 0-22,59-12 34,-29 12-54,5 0 7,4-1-4,1-2-27,-2 0 10,-5-2-18,-5 4-14,-7 1-5,-8 0-125,-7 0-98</inkml:trace>
  <inkml:trace contextRef="#ctx0" brushRef="#br0" timeOffset="137360.3037">7140 10254 440,'0'0'56,"0"0"-20,0 0 0,-24 87 71,23-53-46,1 7-57,0 0 42,0 1-46,0 0 5,0-1 0,-3-2 9,-8-1-14,-1-2 0,-4-3-8,-5-2 7,0-6-78,5-7-135,4-9-121</inkml:trace>
  <inkml:trace contextRef="#ctx0" brushRef="#br0" timeOffset="137560.9659">6975 10761 548,'0'0'193,"0"0"-180,0 0 10,0 0-23,0 0 1,0 0 1,83-15 12,-49 15-14,6 0 0,5 0 18,4 0-22,1 0 4,-4 0-22,-4 0-18,-6 0-172,-8 0-127</inkml:trace>
  <inkml:trace contextRef="#ctx0" brushRef="#br0" timeOffset="138048.7572">7616 10233 200,'0'0'247,"0"0"-213,0 0-2,0 0 11,91-17 15,-55 14 28,5-1-64,1 1 5,0-1-13,1 1 9,-2 2-28,-2 1 5,-4 0-14,-7 0 10,-8 0-106,-8 0-32,-11 0-117</inkml:trace>
  <inkml:trace contextRef="#ctx0" brushRef="#br0" timeOffset="138316.3378">7892 10207 182,'0'0'246,"0"0"-222,0 0 2,0 0 125,-15 90-58,13-56-50,1 2 21,-2 3-54,0 0 4,3-1-14,-1 2 19,1-1-25,-2-1 6,1-3 0,-2-7-13,0 0 13,1-7-8,2-2-16,0-4-76,0-5-33,9-4-109,3-4-50</inkml:trace>
  <inkml:trace contextRef="#ctx0" brushRef="#br0" timeOffset="138877.353">8642 10155 474,'0'0'71,"0"0"-71,0 0 65,-110-65-2,74 58-34,2 7 21,4 0-46,6 0 8,5 4-12,10 8 9,4 6-17,2 3 8,3 4 0,0 6 2,12-1 8,12-2-10,6 1 10,6-3 5,3-1-7,-1-4-8,-2 0 0,-6 0 0,-6 0 3,-8 1-3,-5-3 0,-7-3 16,-4-1-20,0 1 4,-13-2 0,-14 2 1,-9-1 5,-4-2-6,-5 0 0,3-5 11,2-2-16,-3-1 5,9-2 0,1-3-15,1 0-48,6 0-67,2 0-219</inkml:trace>
  <inkml:trace contextRef="#ctx0" brushRef="#br0" timeOffset="139225.0485">8974 10673 648,'0'0'55,"0"0"-11,0 0-30,0 0 47,0 0-40,0 0-3,0 0-36,0 0-1,-9 0-121,-5 0-265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7:42:06.7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4574 11229 76,'0'0'38,"0"0"45,0 0-6,0 0-37,0 0 23,0 0-23,0 0-29,0 0 15,-6 0-21,6 0-1,0 0-4,0 0-10,0 0 7,6 0-10,10 0 13,10 5 0,5-1 2,8 0-2,7-2 9,2 1-9,1 1-5,-4-2 3,1 3-15,0-1-5,0 2-29,1-4 19,2 1 25,-9-2-1,-7 2-42,-9 2-19,-8-1-28</inkml:trace>
  <inkml:trace contextRef="#ctx0" brushRef="#br0" timeOffset="1836.5476">4940 11330 6,'0'0'42,"0"0"-28,0 0 5,0 0-16,0 0 5,0 0-8,5 21 32,-2 2 25,0 5-9,-1 4-34,1 1 7,-2 2-9,2-1-12,0 1 13,0-2-8,-1-1-4,1-3 8,-3-1-6,0-4-3,0-4 0,0-2 2,0-2-11,0-4-42,0-3-62</inkml:trace>
  <inkml:trace contextRef="#ctx0" brushRef="#br0" timeOffset="3547.9004">5175 11551 19,'0'0'135,"0"0"-102,0 0-33,0 0-5,0 0 5,0 0 10,24 18 3,-12-8-7,4-2 1,-1 0 14,5-6-17,-4-2 5,5 0-7,-2 0 7,1-8-1,-2-6-4,-5 0-2,0-3-2,-5-3-3,1-2-1,1-4-3,-2-2-20,-1-4 27,-2 0 0,-5 2 0,0 2 0,0 5 1,0 3 6,0 5-2,0 5 17,0 4 26,0 3-7,0 3 5,0 0-29,-2 0-17,2 16-19,-1 13 16,-2 9 3,1 4 5,-1 1-1,-1 3-4,1-3 0,-2-1 5,1-3-10,1-1 5,0-5 0,3-5 6,-3-5-1,3-3-5,-3-5 0,0-1-1,3-4-5,-3-2 8,3-4-2,-2-3 5,2-1 3,0 0-5,0 0-2,0 0 5,0 0-12,0 0 7,0-7-1,0-1 0,0 0-17,0-3 15,0-1 1,0-3-21,8-2 21,1-1-14,3 0-5,0 3 19,-3 0-21,4 6 4,-4 4 14,-1 4-6,0 1 8,0 0-8,6 4 4,-1 12 3,3 0 0,2 1 3,-3-4 0,0 1 3,0-3-4,-2-1 1,1-3 0,-1 0-2,2-3 7,1-3-5,1-1 0,1 0 1,0 0 2,1-8-2,-1-8-1,-3-2 9,0-4-4,-6-2-6,-3-1 2,-5 1 0,-1 3-1,0 6 3,0 2-3,-6 7 7,3 1 13,0 4 25,-1 1-38,0 0-3,-1 17-8,-1 6 2,3 4 2,0 4-1,3-5-2,0-1 2,0-5 1,0-7-12,6-4 7,3-3 5,0-5 0,1-1 4,4 0 0,4 0 5,1-15-3,4-7-1,2-4 15,2-1-19,-2 3-1,-3 4 0,-4 5 7,-6 6-10,-1 4 3,-5 5-4,1 0-1,2 0-8,0 4 13,0 10-10,-1 5 10,-1-1 0,-1 2 0,-3-4 1,0-1 6,-3-4-7,1-4 0,-1-2-1,0-5 4,0 0-3,3 0 4,-1 0 2,1-2 16,4-18-11,1-3-10,2-4-1,3 1-1,-2 8-1,-5 3-1,6 4 2,-6 4 0,1 5-2,2 2 2,3 0-13,-1 5 2,-1 10 9,0 6-7,-2 3 10,-2 3 6,3-3-4,0 3-2,-3 5 0,1-4-9,1-2-17,2-10 5,2-9 21,0-4 0,0-3-98,2 0-140</inkml:trace>
  <inkml:trace contextRef="#ctx0" brushRef="#br0" timeOffset="6501.1606">6828 11705 117,'0'0'141,"0"0"-75,0 0 8,0 0-10,0 0-48,0 0-16,0 0-2,0-8-11,0 24 6,0 5 0,0 5 7,-3 5 12,-15 2-11,-4 0-2,-1 0-40,3-3-65,-1-3-45</inkml:trace>
  <inkml:trace contextRef="#ctx0" brushRef="#br0" timeOffset="7391.7375">7525 11224 75,'0'0'73,"0"0"-24,0 0-49,0 0 0,0 0-3,0 0 6,0 74 19,0-32 6,0 4 11,0 3 13,0 4-20,0 0-18,0 3-3,0 1-8,0 0 1,0-3-2,0-3 0,-1-4 5,-4-2-5,-1-1 2,-2-1 3,-3-2-7,-1 6-5,-6-4-61,4-11-194</inkml:trace>
  <inkml:trace contextRef="#ctx0" brushRef="#br0" timeOffset="8040.8549">7784 11282 120,'0'0'106,"0"0"-61,0 0-45,0 0 0,0 0 0,-7 80 2,3-35 18,4 1-2,0 1-4,0 0-1,0-2-9,10 2-1,5-5-3,3-6 5,3-6-2,7-7-3,1-7 3,2-7-3,7-7 3,0-2-2,4-3 5,1-17-4,-6-6 6,-4-6-2,-3-6 0,-8-4 8,-2-2 23,-6-1 0,-3 1-30,-3-3 2,-5 2 6,-2 6-13,-1 4 20,0 10-5,-1 7-17,-10 7-1,2 10-25,-6 1-72,-3 6-100</inkml:trace>
  <inkml:trace contextRef="#ctx0" brushRef="#br0" timeOffset="8493.9567">7985 11487 118,'0'0'90,"0"0"4,0 0-32,0 0 2,0 0-13,0 0-51,0-5-13,0 31 3,0 11 9,0 8 0,0 5 2,0-2-1,0-1 10,0-4-10,0-5 0,0-3 0,0 0 7,0-7-10,0 1 3,0-2 0,0-3 5,0-2-5,0-5-16,0-6-102,1-8-61</inkml:trace>
  <inkml:trace contextRef="#ctx0" brushRef="#br0" timeOffset="9471.3922">8211 11884 43,'0'0'149,"0"0"-81,0 0 6,0 0 27,0 0-28,0 0-30,-3 0-6,3-3-4,0-2-33,3 1 8,8 0-8,2 0 0,2 3-4,2 1 4,-4 0 0,-3 8-3,-2 8-11,-1 4 13,-7 2-7,0 1-23,0-1 29,-10-1-17,1-3-3,0-4 21,0-4-27,3-3 25,3-2-2,0 0-9,3 1 8,0 0-29,0 1 26,16 4 7,1 3 1,1 0 0,-2 3 1,-1-2 0,-6 2-3,-3 0 5,-4-1-2,-2-1 0,0-1 1,-8-2 1,-7-2 0,-4-1-2,-2 0 11,1-3-9,-5 0-2,7-3 3,0-3-3,-1 0-7,5 0-36,-2-10-51,7-1 1,4-3-17</inkml:trace>
  <inkml:trace contextRef="#ctx0" brushRef="#br0" timeOffset="10096.3592">8766 11536 155,'0'0'96,"0"0"-32,0 0-7,0 0-2,0 0-3,0 0-48,0 0-4,0-10-7,11 19-2,8 7 9,5 4 0,3-1 1,1 4 0,-1-2-1,3 0 0,-3 0 4,-2-1-2,-2-3-2,-4 0 0,-7-2 3,-2 2-7,-7-2 5,-3 3-1,0 0 5,0 2-2,0-3 0,-9-1-1,-7-1-2,-5 0 14,-3 0-8,-3 2 5,-4 1-8,-1 3 1,-2 1-6,-1 4 2,3 0-9,1-2-54,5-3-145</inkml:trace>
  <inkml:trace contextRef="#ctx0" brushRef="#br0" timeOffset="11588.6812">7861 12979 31,'0'0'227,"0"0"-177,0 0-35,0 0 62,0 0 22,0 0-47,-6-78 3,3 77 10,0 1-65,-2 0 4,-2 0-4,1 18-10,-3 7 2,0 10 8,-3 0 0,6 1 0,3-1-7,0-4 5,3-1-3,0-6-24,3-3 25,13-7-41,1-4 27,2-5 10,5-5-25,6 0 25,4-9-16,3-8-3,-4-2 13,-4-4-47,-10 2-4,-7-3 31,-9-1 27,-3-1 7,0-1-3,-5 3 1,-9 4 2,-3 4 15,-1 5 41,2 1-23,1 2-2,6 5 0,4 2-22,1 1 3,0 0-12,2 8-13,2 6 2,0 0 3,0-2 1,7 1 5,4-5 3,4-2-1,1-5 0,5-1-5,3 0-3,6-10 8,-2-5-14,-1-5 10,-3-1 4,-7-5 0,-4-2 2,-4-1 3,-8-1-2,-1 4-3,0 2 1,-4 5-1,-10 4 18,-2 5 11,-1 2 11,0 2-32,3 3 3,2 1-2,8 1-3,4 1-9,0 0 3,0 0-12,0 0 7,0 0-24,22 0 29,9-5 9,13-1-5,0 0-1,-2 2-1,-3 4 0,-6 0-1,-3 2-1,1 12-2,-7 9 1,-6 5-8,-9 7 9,-8 7 4,-1 3 3,0 2 16,-4-2-2,-1-6-6,5-6-10,0-4-3,8-5-4,11-6 0,12-6 2,5-7 14,9-5-14,4 0-93,-4-15-100</inkml:trace>
  <inkml:trace contextRef="#ctx0" brushRef="#br0" timeOffset="12409.6572">7286 13645 53,'0'0'63,"0"0"-11,0 0 23,0 0 13,0 0-6,0 0-32,0-24-12,0 24-30,0 0-8,0 16-4,-4 19-2,4 14 6,-3 6 3,0 7 0,3-2-3,0 1 0,0 4 0,0-3 7,0-2-7,0-4 0,0-9 6,0-2 3,0-1-11,0-1 2,0 3 0,-2 9-13,-4-5-1,0-11-404,-4-15 389</inkml:trace>
  <inkml:trace contextRef="#ctx0" brushRef="#br0" timeOffset="13347.1104">7593 13587 95,'0'0'81,"0"0"-34,0 0-47,0 0 5,0 0-5,0 0 0,-11 106 13,6-56 10,2-1-12,2 4 10,1 0-5,0-2-3,0 0 26,3-2-28,13-7-11,2-8 12,3-7-12,0-9 0,1-7-4,2-9 8,3-2-2,0-10 13,-1-12-11,-3-7 23,-2-7-20,-6-5 18,1-3-10,-2 0-10,-1 0 7,-2-2-10,0 3 6,0 0-8,-1 2 3,-1 5-6,0 10-6,-4 11 1,-4 9-60,-1 6-43,0 0-88</inkml:trace>
  <inkml:trace contextRef="#ctx0" brushRef="#br0" timeOffset="13753.3383">7747 13869 42,'0'0'126,"0"0"-26,0 0-59,0 0 2,0 0 3,0 0-46,0 7-6,5 24-3,-1 17 9,-2 12 17,-2 5-4,0 0 6,0-5-4,0-6-4,0-4-1,0-3-9,-2-2 2,-1-3-3,2-6 2,1-4-2,0-8 0,0-6-19,0-11-96,0-7-134</inkml:trace>
  <inkml:trace contextRef="#ctx0" brushRef="#br0" timeOffset="15426.0467">8049 14494 50,'0'0'49,"0"0"-44,0 0 1,0 0 12,0 0-5,0 0 2,-72 25-9,69-5-6,-2 4 6,1 3-4,2-1 3,2-1 0,0-2-5,0-3 0,6-6 0,8-1 2,2-6-4,-1-4 2,0-3 0,-1 0 1,-1 0-1,-4-6 0,2-7-9,-5-4 13,-5-1-4,-1-4 0,0-1 2,0-1 5,0 1-6,0 2 0,0 5 13,-3 2-12,-6 7 42,3 2 8,3 2-28,1 1-7,2 2-17,0 0-2,0 0-15,0 11 8,8 1 9,6-2-1,0 1-1,0-5 1,4-2 2,-2-2 2,10-2-3,0 0 0,0-2 0,-1-6 0,-7 2-11,-6 1 10,-6 3 0,-6 2 1,0 0 12,0 0-4,0 0 16,0 0-24,0 0 4,0 11-7,0 3 8,0 0-5,0 3 0,4 0-2,2-3-6,3-3 8,0-1 0,-1-5 0,1-2 0,4-3 0,1 0 0,5 0 5,0-5-10,1-9 9,-4 0-4,-4 1 8,-1 1-2,-4 3-6,-4 1 0,0 5 3,-3 2 0,0 1 9,0 0 11,0 0-23,0 6-6,0 9 6,0 1 0,0-2 3,4-2-7,1-1 4,1-3 0,1-3-6,4 0 4,2-4 2,5-1 0,3 0 4,-2 0-15,2-11-1,-4 0-20,-4-2 23,1-2 5,-6-1 4,-3-2 0,-4-2 7,-1-3 7,0-2 35,0-4-25,0-2 17,-4-4-10,1 3-1,-1 4 2,1 4-11,3 9 67,0 6-75,-2 4 7,2 5 1,0 0-21,0 8-6,0 16-14,0 14 20,5 4 4,2 0-3,-1-2 0,-2-2 2,2-5 4,-1-6-8,5-1 1,1-5-11,1-1-4,4-5-49,3-5 13,1-6-25,2-4-82,-1 0 10</inkml:trace>
  <inkml:trace contextRef="#ctx0" brushRef="#br0" timeOffset="15769.7785">8480 14456 44,'0'0'188,"0"0"-81,0 0-45,0 0 13,0 0-29,0 0-26,0 0 15,28-11-35,-7 9 0,6-1-3,4 1 2,5 1-2,6 1 0,4-2-3,-3 2-8,-8 0-80,-8 0-57,-8 0-27</inkml:trace>
  <inkml:trace contextRef="#ctx0" brushRef="#br0" timeOffset="16917.3586">9051 13866 91,'0'0'93,"0"0"-4,0 0-15,0 0 14,0 0-20,0 0-33,-3-6-13,3 6-14,0 0-8,0 0 0,0 0-6,0 0-10,0 6 6,6 9 10,8 2 0,2 3 0,6 1 0,-2 1 2,7 2 0,-2-1-1,3 0-1,1-1-1,0 0-1,1-2 2,0-1-3,0-3 0,0-4-18,-6 0 21,-2-3-6,-6-2 2,-8-2 2,-3 1-5,-2-3 2,-3 1 3,1 1 2,-1-2 0,0 3-2,0 0 11,-4 4-9,-9 2 0,-4 2 2,-4 3 2,3-1-2,-4 1-1,-1 2-1,-1 1 2,-3-1-4,2 3 2,0-1 0,1 3-1,3 0 1,-3 3 0,3-1-14,0 0 3,8-5-23,2-3-111,5-5-53</inkml:trace>
  <inkml:trace contextRef="#ctx0" brushRef="#br0" timeOffset="19001.5206">10167 11702 14,'0'0'130,"0"0"-64,0 0-3,0 0 2,0 0-46,0 0-7,0 0-6,21 0 3,6 0 14,3-3-15,1-3-8,-1 1 0,-6-1 4,-2 5-16,-6 1 12,-5 0-93,-3 0-45</inkml:trace>
  <inkml:trace contextRef="#ctx0" brushRef="#br0" timeOffset="19204.6348">10180 11887 55,'0'0'61,"0"0"11,96 3-31,-57-3-12,0 0-20,-8-1-9,-9 1-5,-8 0-104</inkml:trace>
  <inkml:trace contextRef="#ctx0" brushRef="#br0" timeOffset="20775.5817">7074 12757 5,'0'0'36,"0"0"-34,0 0 3,0 0 0,-99 80-2,71-49 21,-3 5-5,1 7 7,-1 3 33,-6 11-20,1 11 7,-3 15-32,0 12 2,1 11 10,5 3-25,9 1 17,3-6-9,10-5-2,6-1-5,5-3 5,0 1-13,13-1 6,12-9-5,8-5-26,12-2-65,15-4 22,10-5 70,18-11-88,9-19 63</inkml:trace>
  <inkml:trace contextRef="#ctx0" brushRef="#br0" timeOffset="21626.2973">9360 12817 73,'0'0'97,"0"0"-28,0 0-20,0 0-16,0 0-33,0 0-19,-3-7 16,3 7-16,6 16 19,8 8 7,3 12-1,4 11-6,6 10 0,4 11 1,4 7 6,5 6-4,6 1 0,-1 1 21,-3-1-23,-5-2 5,-10-2-6,-5 4 4,-7-2-3,-7 1-1,-7 6 2,-1 5 6,-6-2-6,-16-4-2,-3-8 0,-7-13-28,-1-5-13,-1-1 9,3-6-69,2-8-8</inkml:trace>
  <inkml:trace contextRef="#ctx0" brushRef="#br0" timeOffset="26943.7088">11377 11353 53,'0'0'81,"0"0"-9,0 0-3,0 0 6,0 0 14,0 0-28,0 0-14,0-13-21,0 13 1,0 0-25,0 0-2,2 7-7,2 17-12,2 16 19,-3 15 0,0 9 3,-1 10 4,-1-5-4,-1-4 1,2-6-4,-1-10 1,2-2-6,-3-4 5,0-4-1,0-1 0,0-4-100,-12-9-58,3-10-156</inkml:trace>
  <inkml:trace contextRef="#ctx0" brushRef="#br0" timeOffset="27439.7783">11437 11729 57,'0'0'36,"0"0"-32,0 0 10,0 0 19,85-26-18,-61 26 17,2 0-22,0 0-6,-4 0 2,4 0-3,-4 0-3,3-4 0,-2-4 0,-4-4-1,-3-4 1,-8-3 0,-2-4 10,-4-1-8,-2-5 9,0-1 27,0 1-6,0 1 20,0 2-25,-5 8-2,2 5 34,3 6-35,-2 7 44,1 0-11,-1 3-57,2 25-5,-3 16 2,-2 18 3,-3 3 14,1-2-13,2-7 16,2-8-17,3-6 3,0-2 1,0-3-4,0-4 0,5 0 1,1-6 2,0-2-6,-2-7-74,2-8-152,-3-7-112</inkml:trace>
  <inkml:trace contextRef="#ctx0" brushRef="#br0" timeOffset="28060.1405">12536 11533 145,'0'0'102,"0"0"-13,0 0 3,0 0-19,0 0-65,0 0-1,-23 46-10,4-7 3,-4 3 0,-3-3 0,0-1 6,-4 1-9,-2-3 3,1-2-4,-2 1-12,5-5-89,1-3 8,6-4-46,5-9-8</inkml:trace>
  <inkml:trace contextRef="#ctx0" brushRef="#br0" timeOffset="28372.6244">12238 11621 235,'0'0'52,"0"0"26,0 0-68,0 0-9,0 0-1,0 0 0,57 25 12,-38 7-6,3 6 19,1-1-10,1 1-10,-1-4-2,1-1 1,-3-1-4,-1-4 2,-1 1-2,-4-5-6,3-4-53,-3-10-99,-6-6-67</inkml:trace>
  <inkml:trace contextRef="#ctx0" brushRef="#br0" timeOffset="28981.966">12624 11474 61,'0'0'20,"0"0"10,0 0 3,-100-29 21,67 26-20,1 3 7,-1 0 12,2 0-21,2 0-3,-1 7-19,-1 5-6,4 1 2,2 5-6,3 2 0,1 10 0,3 11-1,0 10-2,6 10 6,3 4-3,2 3 7,1 1-7,4-1 6,2-6-5,0-6 2,8-9-6,14-6-1,8-8-16,4-5 20,5-9 10,7-7-6,8-7 22,7-5-21,6 0 6,5-17-11,-7-4 0,-6-3 11,-10-4-11,-9-6 0,-4-5-4,-5-6 11,-10-2-17,-7 2 10,-14 0-16,0 1 8,-14 2 8,-11 0 13,-4 2 11,0 1-8,-3 2-16,1 10-12,-2 9-67,2 12-55,1 6-19</inkml:trace>
  <inkml:trace contextRef="#ctx0" brushRef="#br0" timeOffset="30911.4049">13244 11363 31,'0'0'62,"0"0"9,0 0-18,0 0 7,0 0-13,0 0-22,0 0 3,0 0-26,3 0 2,16 0-2,11 0 3,4 0-3,9 0-2,2 0 0,-2-5 0,-2 1 3,-4 0-1,-7-1-1,-9 0-1,-5 5-11,-8-1-101,-7 1-2,-1 0-22</inkml:trace>
  <inkml:trace contextRef="#ctx0" brushRef="#br0" timeOffset="31184.5389">13479 11360 17,'0'0'50,"0"0"-14,0 0-2,0 0-8,0 0-7,0 0 31,-28 103-13,23-58-7,1 4 17,1 2-23,-1 1-6,2-9-5,2-2-6,0-5-7,0-1 0,0-4 1,-1-4 5,1-4-6,-2-6-8,2-4-54,0-4 2,-3-3-72</inkml:trace>
  <inkml:trace contextRef="#ctx0" brushRef="#br0" timeOffset="31387.6591">13284 11952 195,'0'0'49,"0"0"-49,0 0 0,0 0 25,0 0 2,94 13 2,-53-13-20,-2 0-4,0 0-10,-3 0-25,-2 0-114,-8 0-7</inkml:trace>
  <inkml:trace contextRef="#ctx0" brushRef="#br0" timeOffset="33503.6376">11338 11112 72,'0'0'53,"0"0"-25,0 0 23,0 0 43,0 0 10,0 0-52,0 0 25,8-29-31,-8 29-12,-3 0-34,-8 0 2,-6 2-8,-8 20 1,-10 10-9,-4 10 6,-4 11 9,-3 7-1,2 6 0,1 8 0,3 7-4,2 5 4,7-2 0,9-3 3,7-5-3,12-7 0,3-1-7,13 0-1,22-4-4,9-7-61,6-7-50,3-9-28,1-4-21</inkml:trace>
  <inkml:trace contextRef="#ctx0" brushRef="#br0" timeOffset="34761.5937">13966 10955 166,'0'0'70,"0"0"-54,0 0-14,0 0 6,0 0-3,0 0 7,24 35 9,-8-3 7,-1 12 2,3 11 2,-3 6 12,1 4-15,-2 3-17,2-4 19,-4 2-22,1-1-5,-1 2 12,-3 0-7,-6 7-9,-3-6 0,0-4 7,-7-4-4,-13-9-3,-10-2-25,-8 3-3,-9-3-70,-3-5-57,0-8-74</inkml:trace>
  <inkml:trace contextRef="#ctx0" brushRef="#br0" timeOffset="35730.2926">14570 11334 150,'0'0'48,"0"0"-17,0 0-29,0 0 14,0 0 69,0 0-21,0 0-6,1-16-26,-1 16-32,0 0-3,0 24-18,0 12 21,0 15 13,0 12-8,0 10 4,0 1 1,0-2-9,-1-7 20,-4-10-4,2-7-9,-1-2 4,1-3-12,-4-4 0,1-1 5,0-6-5,-2-8-9,5-8-77,3-8-87,0-8-103</inkml:trace>
  <inkml:trace contextRef="#ctx0" brushRef="#br0" timeOffset="36284.1705">14847 11390 112,'0'0'94,"0"0"-84,0 0-8,0 0-4,3 84 4,-3-28 31,3 4 20,6-1-27,3-5 8,3-9-32,8-7 13,0-9-7,6-7 5,2-7 19,5-6-27,6-9 11,5 0 22,0-3-37,0-16 11,-6-4-12,-10-5 7,-6-5 2,-7-9-5,-6-8 2,0-2 0,-6 0 3,-2 3-14,-2 5 5,0 3-11,-2 3 4,0 8-41,0 7-30,0 10-22,0 8-80</inkml:trace>
  <inkml:trace contextRef="#ctx0" brushRef="#br0" timeOffset="36706.0266">15104 11500 100,'0'0'59,"0"0"-59,0 0-5,0 0 2,4 105 6,-4-42 40,0 6 1,0-4-10,-1-6 8,-6-6-12,1-5 4,1-3-18,0-3-11,1-5-7,1-7 2,3-5 0,0-4-10,0-5-20,0-8-102,1-5-72</inkml:trace>
  <inkml:trace contextRef="#ctx0" brushRef="#br0" timeOffset="37252.876">15362 12013 236,'0'0'39,"0"0"-37,0 0-2,0 0 25,0 0 39,0 0-8,85-59-42,-73 58-8,0 1-3,0 0-3,-3 6 0,-2 10-9,-3 7 7,-4 3 2,0 2 8,-13 3 0,-4-5-8,2 0 2,0-3-2,4-2 3,2-1 0,3-4-3,2-3 0,4-3-16,0-6 14,0-1-23,16-3 25,8 0 25,7 0-22,7 0-3,1-4 0,2-4-71,-8 2-68,-6-3-65</inkml:trace>
  <inkml:trace contextRef="#ctx0" brushRef="#br0" timeOffset="37957.27">15765 11489 67,'0'0'56,"0"0"2,0 0-50,0 0 20,0 0 49,0 0-12,-2-18-15,2 18-42,0 0-8,0 0 0,6 0-14,8 14 14,7 4-1,4 5 1,5 4 2,0 2-2,0 0 3,-2 2-3,-4-3 0,0-1-1,-3-1 1,-1-4 0,-3-1-3,-1-1 6,-1-5-3,-3 0 0,-4 0-2,-4 0-1,-2 0-1,-2-1 4,0 1 4,-2 3-4,-16 3 0,-4 2 5,-10 4-5,-6 1 0,-4 2 1,0 2 2,1-2-3,5-1 0,7-2-2,7-1-37,1-5-83,8-5-66</inkml:trace>
  <inkml:trace contextRef="#ctx0" brushRef="#br0" timeOffset="40452.4098">16751 12034 118,'0'0'117,"0"0"-67,0 0 7,0 0-1,0 0 8,0 0-64,12 0 3,9 0 10,6 0-6,4 0-7,6 0 0,-1 0-15,-3 0 0,-8 0-159,-11 8-81</inkml:trace>
  <inkml:trace contextRef="#ctx0" brushRef="#br0" timeOffset="40619.1722">16818 12238 16,'0'0'29,"0"0"37,93 0-29,-59 0-29,-1-5 0,-5 0-8,-8 4-123</inkml:trace>
  <inkml:trace contextRef="#ctx0" brushRef="#br0" timeOffset="42406.8523">18352 11458 44,'0'0'37,"0"0"-11,0 0 16,0 0 17,0 0-22,0 0-20,-54-48-11,41 46 12,-5 1-15,-4 1 0,-4 0-3,-9 0 2,-1 0-2,-3 1 0,1 5 4,5-1-10,5 0 10,6-2-4,3-1 13,2 6-10,-1 5-3,-3 11 0,-4 10-1,-2 11 1,-3 7 4,2 4 6,4 4-1,6 0-3,5 2-6,5 5 0,2 0 0,6 1-2,0-4 2,0-2 0,9-5 5,9-4 3,2-1-7,0-5 11,3 2-5,-4-4 14,1 2-15,-1-2 0,-3 1 10,1 6-12,-4 1 2,0 4-6,-5 0 7,-2-5-8,-3 1 1,-1 1 0,-2 1 25,0-5-24,0-2 10,0-14-11,0-4 1,0-5 6,-9-3-6,-8-3 11,-2-4 7,-5-3-18,-1-4 11,-5-2-12,0-1 5,0-5-1,2 0-4,3 0-6,3 0-4,5 0-30,5 0 34,4 0 5,2 0-4,6-7 1,0 1-1,0-1-24,3 1 6,11 0 1,-1 1 17,5 2 0,3 2 5,-2-1 0,5 1 2,1 1 1,-1 0-3,-3 0 0,-4 0 2,-5 10-2,-5 5-6,-1 4-1,-5 3 7,-1 8 3,0 8 5,0 6 28,0 3 42,0 10-76,0 12-1,0 7 12,0 6-1,-1-6 2,-1 3 7,1 5-8,-3 12-13,-2 5 3,0-1-3,-4-7 25,0-9-23,-2-6 9,-1-2 21,-4-3-32,-5-2 17,2-3-17,-2-4 5,3-2 8,4-3-12,3-4-1,6-3 0,3-6-1,2-3-1,1-3 2,0-4 0,0-6-1,0-7 1,9-7 0,7-2-4,5-7-6,11-7 5,10 0 1,17-21 3,6-12-36,7-7-60,1-4-104,-11-1-54</inkml:trace>
  <inkml:trace contextRef="#ctx0" brushRef="#br0" timeOffset="43977.4068">19535 11812 112,'0'0'61,"0"0"-2,0 0 23,0 0-52,0 0-2,0 0-13,0 0-10,71 3 56,-30-3-48,8 0-7,0-5 5,-1-1-7,-8 1-4,-7 4 0,-7 0-38,-10 1-45,-3 0-45,-8 0-85</inkml:trace>
  <inkml:trace contextRef="#ctx0" brushRef="#br0" timeOffset="44321.0203">19772 11625 94,'0'0'90,"0"0"-7,0 0-12,0 0-7,0 0-31,0 0-6,-10-9 12,10 9-26,0 0-2,0 0-11,-2 0-12,-1 12 10,-4 10 0,1 6 2,1 2-2,2 3 2,2 3 0,1 3 0,0 0-1,0 2-7,0-2-29,0 0-48,0 0-44,0-3-59</inkml:trace>
  <inkml:trace contextRef="#ctx0" brushRef="#br0" timeOffset="44571.0081">19645 12204 45,'0'0'46,"0"0"-20,107-4-23,-66-2 5,-2 0-16,-5 0-25</inkml:trace>
  <inkml:trace contextRef="#ctx0" brushRef="#br0" timeOffset="45999.831">19484 12218 16,'0'0'77,"0"0"-47,0 0-27,0 0 31,0 0 14,0 0-44,-3 3 2,3-1-5,2 0 4,5 3 34,4 0-26,2 1 6,5-1-1,3-1-17,4 0 22,5-4-13,4 0-1,5 0 7,3 0-14,0 0 1,0 0 2,1 0-3,-3 0-4,0-3 3,-5-2-1,-8 2 1,-8 1-1,-9 0 0,-3 1-3,-6 1-23,-1 0 1,0 0 6,0 0 9,0 0-5,0 0-36,0 0 8,0 0 23,0-2-46</inkml:trace>
  <inkml:trace contextRef="#ctx0" brushRef="#br0" timeOffset="47351.0293">19859 12320 9,'0'0'0,"0"0"2,0 0 1,0 0-1,0 0 0,0 0 5,42-16-7,-51 13-5,-1 1 4,-1 1 2,0 1 3,-3-2-4,1 1 0,0 0 0,0-1 5,1-1-10,-2 0 9,5 1-4,3 2 17,3 0 12,2 0-16,1 0-7,0 0-6,0 0-8,0 0 4,9 0 4,8 0 6,2 0-6,3 0 4,2 0 0,0 0 17,1-1 4,-3-1-10,1-1-7,-10 0 1,-5 2-3,-5 1-3,-3-2 2,0 1 2,0 1 10,-8-2-17,-5 1-6,-3 1 4,-1-2-8,-2 0 4,2 0 1,-1-1-13,5-2 18,3 2 2,3 2 2,7-1 7,0 0-7,0 1-7,0-1 3,0 1 0,0-2 6,11 0 6,4 0-2,3 2-8,4-1 4,3 0-12,1 1-71</inkml:trace>
  <inkml:trace contextRef="#ctx0" brushRef="#br0" timeOffset="69049.344">19725 12292 37,'0'0'24,"0"0"0,0 0-9,0 0-14,0 0 15,83-11-10,-64 10-5,1-2 12,2 1-11,1-1 1,-4 0-3,-6 2 1,1-1-6,-4 2 4,-2 0-47,-2 0-41</inkml:trace>
  <inkml:trace contextRef="#ctx0" brushRef="#br0" timeOffset="73141.7638">20700 11374 54,'0'0'77,"0"0"8,0 0-49,0 0 20,0 0 7,0 0 6,0 0-21,9-21-35,-9 21-3,0 0-10,0 1-3,4 14-2,4 11 2,-3 16 3,-4 13 14,-1 15-9,0 5 2,0-1-2,0-5 0,0-4-10,0-2 1,3-3 4,0-4-2,0-5 2,0-6-56,-3-4-7,0-8-88,0-10-7</inkml:trace>
  <inkml:trace contextRef="#ctx0" brushRef="#br0" timeOffset="73664.897">21219 11696 98,'0'0'24,"0"0"4,0 0-23,0 0-4,0 0 40,0 0-15,-37-14-21,21 45-4,-1 9 6,0 5 7,1 3 15,5 2-19,6-5 6,5-4-14,0-5-2,6-9 6,10-6-2,1-7-4,2-7 0,5-7 2,3 0 38,0-9-4,-2-10-11,-4-6-13,-5 0-5,-5-5-6,-7-2-1,-4-2 8,0 0-17,0 1 9,-1 3-5,-7 5 5,1 4-72,1 4-35,5 5-89</inkml:trace>
  <inkml:trace contextRef="#ctx0" brushRef="#br0" timeOffset="74149.2438">21430 11655 53,'0'0'2,"0"0"7,0 0-6,0 0 23,0 0 7,0 0-28,85 75 9,-60-55 2,4-2-5,-2 2 9,-1-4-19,-5 2 6,-3-3-6,-5-1 5,-4-1-6,-2 1 0,-4 0 1,-2-2 3,-1-2-3,0 2 10,0 3 9,-3 0-16,-9 3 22,-6 0-4,-1 3-5,-7 0-11,-1 5 0,-2 0-5,-1 0 4,0 2-5,0-1-1,0 2-3,2 0-73,1-4-50</inkml:trace>
  <inkml:trace contextRef="#ctx0" brushRef="#br0" timeOffset="77658.6994">22379 11268 86,'0'0'92,"0"0"-72,0 0 0,0 0 42,0 0 16,0 0-26,0 0-21,6-12-3,-6 12-16,0 0-2,0 0-7,0 0-3,-6 0-3,-9 0-21,-3 3-45,0 3 58,0-1-4,3 1-11,-1-2 11,-2 2-17,0 1 16,1-2 2,4 0 3,6 0-2,2-2 7,4-1 2,-1 1 2,2-1-5,0 1 7,0 2-7,0-1 7,0 5-1,0 0 3,0 3 2,0 3 11,0 0-15,0 5 6,0 1-6,2 4 4,1 6 8,-2 5-10,-1 4 8,0 4-1,0-2-3,0 2-6,0 1 0,-3 0 5,-1 5-2,-1 3 26,-2 2-9,4 4 11,0 0-26,3-2 28,0-3-19,0-1-9,0-7 20,0 0-22,0-6-1,4 1 3,5 5 1,-3-2-6,2-2 0,1-3 0,-1-10 1,0-3 3,1-1-4,-4 0 1,2 2 0,-4-5-2,-3-3-1,0 0 2,0-1 3,0 3-1,0-3-2,0 4 0,0 1 3,0-4-8,0-1-3,0-5 1,0-3 2,0-1 5,1 1 0,2-2-5,2 0-1,-2-3 5,-2 2-1,1-1 2,-2-1-2,1 4 4,1-4-2,-1-2 0,1-1-14,-1-1 3,1 1 8,-1-1 3,-1 2-2,3 1 6,-2 0-4,1-1 0,-2 1-1,2-1-3,-2 1 4,0-2 0,1 0 6,1-1-2,-1 1-6,1-2 2,1 0-20,1 0 20,7 0 2,3 0 28,6 0-8,1 0-14,3-5-9,2 1 1,4-2-2,0 1-8,3 1 10,0-1-57,-2-1-92,-4-1-98</inkml:trace>
  <inkml:trace contextRef="#ctx0" brushRef="#br0" timeOffset="78529.5443">22843 11492 39,'0'0'93,"0"0"-40,0 0 7,0 0 0,0 0-12,0 0-17,0 0 20,0-15-33,0 15-5,0 0-10,0 0-3,0 15-9,0 17 5,0 12 4,0 4 4,0 3-3,-2-5-1,1-4 0,-1-5 0,-1-2-7,2-4-59,-2-3-81,-2-3-40</inkml:trace>
  <inkml:trace contextRef="#ctx0" brushRef="#br0" timeOffset="79013.8971">23274 11571 93,'0'0'71,"0"0"-2,0 0-17,0 0 19,0 0-53,0 0-15,-26 32-2,16-1-1,1 5 0,2-1 0,2-2 6,4-5-6,1-3 0,0-4 0,4-6-10,10-3 10,3-5-4,4-5 4,3-2 40,5-3-18,1-14 11,-1-2-30,-5-4 10,-5-3-9,-8 1-3,-6-5 2,-5 1 14,0-3-15,-8 4-2,-10 2 0,3 5 6,-1 9-17,-1 6-6,4 6-68,1 0-45,0 8-69</inkml:trace>
  <inkml:trace contextRef="#ctx0" brushRef="#br0" timeOffset="79498.2457">23604 11468 113,'0'0'101,"0"0"-22,0 0-44,0 0-30,0 0-5,0 0-6,43 8 6,-16 7 0,-1 3 0,0 0 3,1 0 1,-3 0-4,-2 2 0,-1-2 5,-2-1-8,-1-1 3,-6-3 0,-3 1 0,-2-2 0,-5 0 0,-2 2 0,0 1 0,-12 5 9,-7-1-8,-8 2 12,-3 3 13,0-2-13,5 0-2,4-1-11,4 2-2,3-1-2,2 3-49,3-1 7,1-6-116</inkml:trace>
  <inkml:trace contextRef="#ctx0" brushRef="#br0" timeOffset="79911.9948">24263 11718 242,'0'0'113,"0"0"-72,0 0-37,0 0 16,0 0-12,0 0-1,49-4 1,-22 4-2,5 0-6,0 0 0,1 0-1,1 0-13,-7 0-96,-6 0-205</inkml:trace>
  <inkml:trace contextRef="#ctx0" brushRef="#br0" timeOffset="80535.4001">25124 11399 305,'0'0'123,"0"0"-115,0 0 15,0 0-23,0 0 1,0 0-7,4 78 12,-4-24 1,0 1-7,0-2 9,0-7-5,0-7-4,0-5 0,0-3 5,-1-2-1,-1-2-8,1-4-14,1-4-106,0-7-60</inkml:trace>
  <inkml:trace contextRef="#ctx0" brushRef="#br0" timeOffset="80926.0036">25382 11492 109,'0'0'52,"0"0"-10,0 0-40,0 0 4,0 0 0,0 0 25,21 59 26,-18-24-38,-2 1 14,2-3-15,-1-3-5,-2-4 2,1-3-12,1-4 11,-1-2-14,2-4 4,-3-2 1,0-3-5,2-1 0,-2-4-1,0 0-38,0-3-70,0 0-39</inkml:trace>
  <inkml:trace contextRef="#ctx0" brushRef="#br0" timeOffset="81450.6262">25661 11452 150,'0'0'55,"0"0"-54,0 0-1,0 0-18,0 0 18,0 0 3,66 35 7,-41-20 19,2 0-20,-2-2 2,2 2-1,0-1-3,-3-2-5,-2-1-2,-1-4 0,-6 1 2,-3-5-2,-6 2 0,0-3 0,-3-1 3,-2 2-6,1 1 0,-2 3 3,0 4 5,-2 2-2,-14 5-3,-7 3 23,-2 3-11,-5 1 17,-1-1-20,3-1-5,1 2-8,6-1-6,3 0-96,7-5-7</inkml:trace>
  <inkml:trace contextRef="#ctx0" brushRef="#br0" timeOffset="82455.5984">23079 12176 36,'0'0'49,"0"0"-33,0 0 3,0 0-17,0 0 6,0 0 50,53 7-20,-31-5-3,4-1-14,4 2-17,2 2 18,12-2-21,8 2 3,12-3 0,12-2 3,12 0-6,9 0-1,5 0 2,1 0 7,0 0-7,1 0 0,2 0 4,6 0-1,4 0-7,2 0 2,5-5-9,5-3 7,6 0-10,5 3 6,-1 2 6,-9 1 1,-14 2-1,-15 0-23,-12 0-7,-15 0 22,-16 3-8,-20 3 1,-19 0-30,-18-2-52</inkml:trace>
  <inkml:trace contextRef="#ctx0" brushRef="#br0" timeOffset="83363.8243">23797 12474 184,'0'0'86,"0"0"-25,0 0-29,0 0 39,0 0 6,0 0-35,0-18-19,0 18-23,0 0-9,0 0 7,0 7-22,0 15 24,0 6 4,0 5 4,0 5-9,0 0 1,0 2-3,0 1-2,0-1 8,0 1-3,0-3 9,0-5 3,0-3-12,0-7 0,0-7 1,0-3-2,-1-5 3,-2-2 0,-1-3 15,1-3-13,-3 0 13,-3 0-2,-5-3-6,-1-9-1,-4-5-7,1-4-1,-1-3 0,-2-1-1,3-4 0,-1 2-33,2 0-62,-1 3-41,-1 3-82</inkml:trace>
  <inkml:trace contextRef="#ctx0" brushRef="#br0" timeOffset="83738.8012">23839 12450 76,'0'0'88,"0"0"-74,0 0-12,0 0 0,87-24 11,-56 21-7,7-1 28,2 2-3,4-1-11,1 1-5,0 2-15,-3 0 4,1 0-8,-1 0 4,-5 0-45,-5 0-82</inkml:trace>
  <inkml:trace contextRef="#ctx0" brushRef="#br0" timeOffset="84207.5244">24062 12566 137,'0'0'114,"0"0"-114,0 0 9,0 0 12,0 0 67,0 0-41,79-45-23,-66 45-23,2 0 4,-3 0-10,-3 10 1,1 10 4,-5 2 5,-4 6 0,-1 0-6,0 2 1,-16 0-13,-2 0 13,-4 2 0,-1-2 1,2 0-1,1-3 7,-1-3-7,6-6 0,1-1-1,8-5-6,5-5 7,1-1-16,0-1 16,18-5-11,13 0 8,9 0 3,11-11-80,1-5-10,1-1-132</inkml:trace>
  <inkml:trace contextRef="#ctx0" brushRef="#br0" timeOffset="85684.2827">26144 11244 70,'0'0'142,"0"0"-41,0 0-36,0 0-33,0 0 26,0 0 2,0-7-59,3 7 4,17 0-3,5 0 7,8 0-8,1 0-1,0 0 0,-1 0 0,-6 0 1,-9 1-1,-3 5 0,-9-3-13,-3 1 11,-1-3-11,-1 2 12,1 0-8,1 0 5,0 3 2,1 0-8,-1 3-16,-2 3-6,-1 3 12,0 3 20,0 8-2,-1 2 5,-11 8-3,0 10 0,-3 6 0,0 5-1,-1 5 1,1-1 0,-1-3 2,2 1 3,2 0-5,2-2 7,2 0-2,5-1 10,2-4-12,1-1-2,0-1 0,0-1 1,0 3-2,4-4 2,1-4 3,-2-5-5,1-8 2,-1 0-2,0-2 3,-3 3 2,0 0-3,0-4-1,0-2 3,0-7-4,1-4 2,2-2-2,-1 0 0,-1-2 4,1 0-9,-1 2 5,1-3 0,-2 2 1,0 2-1,0-2 0,0-2 3,0-3 1,0-6-4,0 1 0,0-2-1,0 0-2,0 0 4,0 1-1,0 1 7,0 0 3,-2-2-10,-15 0 0,-4 0 6,-9 0 6,-3 0-9,-4-2-1,3-6 6,-1 2-4,1 1-8,3 3-1,-1 0-36,4 1-115,3-1-109</inkml:trace>
  <inkml:trace contextRef="#ctx0" brushRef="#br0" timeOffset="88699.0953">28816 11748 112,'0'0'173,"0"0"-106,0 0-57,0 0 13,0 0-23,0 0-3,-3 22-1,3-16 7,0-1-3,0 2 0,3-3-3,3-1 3,2 0 0,5-3 0,1 0 10,-1 0-10,1-1-24,-4-8-9,2-1-6,-5-2 23,-1 1 11,2 0 0,-3 1 2,-1 2 6,-3 3-2,-1 2 9,0 2-2,0 1 40,0 0-43,0 0-5,0 10-8,-5 7 4,1 1 3,3-2 0,1 3-9,0-3 9,0 1-14,10-5-4,1 0 10,1-5-24,2-2-7,-1-3-8,1-2 8,0 0 31,-1-2-2,1-10 11,-2-3 0,1-4 2,-2-3 32,3-3-6,-2-4-22,-1-2 9,1-4-3,-5-6 16,-2 1-5,-2-3 11,-2 2 15,1 5-7,-1 4-17,3 4-10,-1 4-1,-3 5-9,0 3 33,0 6-23,0 2-8,0 7 53,0 1-50,0 0 7,0 0-17,0 0-16,0 0 11,0 14 0,-7 8 5,1 9 0,-1 9 2,-2 9-5,-1 13 3,-1 7 0,0 5 1,1 0-1,4 0 0,0-1-2,5-2 4,1-3-6,0-5 0,3-7 4,7-5-3,3-7 4,-1-5-1,-1-8 0,1-6-4,-3-7 3,-2-8-1,-3-6 2,1-2-3,-2-2 7,0-3 21,2-14-21,-4-2 0,-1-4-8,0 1 0,0-1 4,-3-1-3,-5 3-19,0 2 22,0 1-10,1 3 13,4 2-10,1 5 7,2 0 0,0 0 3,0 3-3,8-2-7,11 1 5,4 1-30,3 0 4,3 0-44,-5 1-45,-5-1-105</inkml:trace>
  <inkml:trace contextRef="#ctx0" brushRef="#br0" timeOffset="89027.2012">28848 11488 281,'0'0'127,"0"0"-48,0 0-17,0 0-17,0 0-45,0 0-1,-2-29-37,2 31-127,0 11-15</inkml:trace>
  <inkml:trace contextRef="#ctx0" brushRef="#br0" timeOffset="90269.0345">29788 11839 119,'0'0'164,"0"0"-123,0 0-41,0 0-9,0 0-4,0 0 13,33 19 13,-19-13 2,0-2 20,-1-3 3,1-1-12,0 0 0,5 0 2,-2-3 0,2-9-15,0-9-9,-4-3 6,3-9-6,-5-4 1,2-5-4,-5-5 2,-1 0-3,-1-3 8,-4 7-4,-1 6 0,-1 4 22,-2 7-11,0 4 5,0 6-16,0 6 7,0 7 12,0 2-19,0 1-4,0 0 0,0 1-26,0 22 20,-6 15 2,-5 14 4,-1 16 7,0 9 3,-1 5-10,3 3 0,-3-4-5,2-3-3,3-1 11,2-5-3,3-6 0,3-7 7,0-8-9,0-6 2,11-7-10,2-8 5,2-6 5,-3-10 0,-3-7-3,-3-5-58,-3-2 34,-2-4 14,-1-18-19,0-4-37,0-2-4,-7-2 59,-11-2 14,3 4 0,2 1 20,5 2 5,4 4 5,4 5-2,0 1-22,0 1-1,12 4-5,13-2-6,8 2-4,3 2-62,-2 0-65,-4 2-59</inkml:trace>
  <inkml:trace contextRef="#ctx0" brushRef="#br0" timeOffset="90714.5407">30414 11395 144,'0'0'67,"0"0"16,0 0-51,0 0-30,0 0 6,0 0-8,-46 82 0,28-26 0,3 4 3,6 4-2,6-7-1,3-5 7,0-8-7,5-4-2,10-4-3,4-5 2,2-2-13,-2-7-13,4-5-74,-1-10-57</inkml:trace>
  <inkml:trace contextRef="#ctx0" brushRef="#br0" timeOffset="91105.1512">30704 11579 134,'0'0'70,"0"0"-39,0 0-30,0 0 7,0 0-8,0 0 24,-84 89-7,74-49 38,5-3-31,4-2-13,1-3 5,0-7-11,1-5-9,11-4 4,1-5 0,3-5 10,1-3-4,-2-3 5,5 0 58,-4-14-41,-1-8-2,-1-8-26,-10-3 9,-4-5-18,0-2 7,0-1-6,-7 3-11,-6 5-36,0 11 17,0 8-67,-2 5-94</inkml:trace>
  <inkml:trace contextRef="#ctx0" brushRef="#br0" timeOffset="91464.5031">30908 11392 157,'0'0'35,"0"0"35,0 0-64,0 0 78,0 0-3,0 0-81,-2 1-14,7 35 14,4 11 0,2 6 37,-1 4-31,-1-1 2,0-3-8,1-4-1,-2-4-3,-2-6 5,-5 1-1,-1-4 15,-3 1-4,-21 1-9,-11-2-2,-9-2-51,-6-3-3,-1-6-26,8-5-9,7-8-47</inkml:trace>
  <inkml:trace contextRef="#ctx0" brushRef="#br0" timeOffset="91901.9812">31196 11720 255,'0'0'69,"0"0"39,0 0-66,0 0-36,0 0 59,0 0-38,5-45-17,8 38-2,5 0-5,4 1-6,2 3-2,0 0-4,-3 3 7,-6 0-46,-3 0-24,-8 0-45,-4 5-71</inkml:trace>
  <inkml:trace contextRef="#ctx0" brushRef="#br0" timeOffset="92089.473">31097 11863 194,'0'0'28,"0"0"-15,0 0-13,0 0 69,88-5-61,-49 1-3,2 0-4,-5 0-1,-8 3-83,-6 1-48</inkml:trace>
  <inkml:trace contextRef="#ctx0" brushRef="#br0" timeOffset="92973.5461">31539 11783 89,'0'0'143,"0"0"-124,0 0-16,0 0-3,0 0 23,0 0 24,0 0 3,5 0-16,5 0-5,2 0 22,2 0-51,3-7 19,3-9-7,1-3-12,0-5 7,-2-7-4,-4-1-1,0-6 13,-6-3-5,3 1-8,-2-1-2,-4 3 0,0 1 1,-1 4-1,-4 5 20,2 4 7,-3 8-12,0 6 20,0 5-34,0 3 8,0 2 4,0 0-13,0 0-4,0 12 3,-7 23-18,-3 13 19,-1 9 0,3 10-5,4 3-1,1 4 7,1 0-1,2-6 3,0-6 2,0-2-5,0-3 0,6-3-7,2-3 4,5-6 3,-1-5 0,0-8-4,3-4 1,-3-7 1,-3-6-15,-2-5-59,-2-5 38,-4-4-16,2-1 39,-3 0-3,0-12-8,0-6-84,-7-4-34,-12-4 27</inkml:trace>
  <inkml:trace contextRef="#ctx0" brushRef="#br0" timeOffset="93114.1617">31702 12099 17,'0'0'51,"0"0"23,0 0 3,0 0-22,0 0 18,-24-76-1,30 69-38,11 4-34,8 0 2,6 3-4,2 0 2,1 0-33,-4-1-138</inkml:trace>
  <inkml:trace contextRef="#ctx0" brushRef="#br0" timeOffset="93629.761">32160 11381 217,'0'0'143,"0"0"-45,0 0-84,0 0-14,0 0-16,0 0 16,-60 85 12,38-38 0,4 3 4,10 2-14,8-2-4,0-2 2,11-6 0,13-5 4,4-2-4,5-7-11,1-7-17,4-4-20,1-8-32,1-7-78</inkml:trace>
  <inkml:trace contextRef="#ctx0" brushRef="#br0" timeOffset="93933.1459">32681 11515 22,'0'0'39,"0"0"23,0 0 16,0 0-37,46 103 45,-42-66-38,1 1-21,-2-2-6,-2-5-16,-1-2-5,0-3 8,-1-2 2,-17-3-10,-6-2 0,-8-2-56,-4-3-15,-3-6-79</inkml:trace>
  <inkml:trace contextRef="#ctx0" brushRef="#br0" timeOffset="94245.6303">32475 11561 279,'0'0'186,"0"0"-111,0 0-14,0 0-32,0 0-29,0 0-2,0 29-20,0 7 22,0 3 9,0 2-2,0-5-7,0-1 0,0-2-13,0-4 6,-2-2-71,1-3-65,-1-4-44,1-5 2</inkml:trace>
  <inkml:trace contextRef="#ctx0" brushRef="#br0" timeOffset="97058.1081">19595 14246 48,'0'0'68,"0"0"3,0 0 25,0 0-9,0 0-3,0 0-19,-8-5-57,8 5-1,0 0-7,5 0-16,14 0 12,12 2 8,13 1-4,9-3 0,6 0 8,-3 0-15,-5 0 7,-6 0-57,-8 0-60,-10-3-83</inkml:trace>
  <inkml:trace contextRef="#ctx0" brushRef="#br0" timeOffset="97448.7134">19874 14049 62,'0'0'102,"0"0"-48,0 0 2,0 0 3,0 0 10,0 0-22,-6-10-33,6 10-14,0 0-7,0 11-4,-2 13 8,1 8 3,1 4 1,0 0 2,0 1-3,0-1 0,0 1 1,0-3-2,0 1 1,0-2-3,0 0-37,0-2-76,-9-5-57</inkml:trace>
  <inkml:trace contextRef="#ctx0" brushRef="#br0" timeOffset="97667.4534">19629 14571 42,'0'0'15,"0"0"-15,87 0 37,-41 0-22,8-3-12,2-4 1,-2 2-4,-9-1-85</inkml:trace>
  <inkml:trace contextRef="#ctx0" brushRef="#br0" timeOffset="98674.9206">20735 14033 55,'0'0'74,"0"0"8,0 0 3,0 0-18,0 0 38,0 0-33,10-43-23,-10 41-18,0 1-13,0 1-3,0 0-1,0 0-11,0 0-6,1 21-19,2 18 14,-3 13 8,0 10 1,0 3 9,0-9-3,0-7-4,0-3-4,-1-7 1,-2-3 0,-3-3 0,2-4-33,-1-5-88,2-3-83,-3-6-71</inkml:trace>
  <inkml:trace contextRef="#ctx0" brushRef="#br0" timeOffset="99143.6442">20520 13895 167,'0'0'58,"0"0"-1,0 0-56,0 0-2,0 0 2,-6 92 28,3-25 37,0 10-36,-3 0-2,3-8-14,0-3 3,-1-1-2,1-3-12,0 0 0,-1-4 4,3-7-7,-1-2 3,-1-7-3,0-5-5,0-5-81,-1-11-71,4-11-62</inkml:trace>
  <inkml:trace contextRef="#ctx0" brushRef="#br0" timeOffset="99831.1075">21133 13967 164,'0'0'84,"0"0"-83,0 0 30,0 0 4,0 0-19,0 0-16,8 3 2,11 15-2,5 3 0,4 3 6,2 2-3,3 1-3,1-1 0,-1-3 7,0 0-5,-5-2-3,-4-1 1,-6-2-24,-2-2 15,-5 0 0,-5-6-51,-1-1 59,-5-3-11,0-1 3,0-1 9,0 1 0,-11-1 7,-1 5 9,-8 3 15,-5 8-4,-3 1-26,-5 5 9,0 0-3,0 2-6,-1 2 11,-2 0-7,2-2-3,1 1 5,4-3 0,4-1-13,6 0 6,5-6-87,7-4-110</inkml:trace>
  <inkml:trace contextRef="#ctx0" brushRef="#br0" timeOffset="108019.0941">22703 13871 92,'0'0'40,"0"0"-33,0 0 8,0 0 64,0 0-7,0 0-45,0 0-20,0 0-2,3-4 0,-3 4-10,0 0 5,0 0-5,0 0 4,0 0 2,-3 0 3,-10 2 10,-6 6-9,-5-2-10,3 0 1,-1-3 4,3 2-1,2-3 1,1 3 0,1-2-5,-1-2-2,3 1 6,4 0-1,4-2 2,2 0 3,3 0-1,-3 0-2,1 0 0,2 0-4,0 1 4,0 4-12,-1-1 5,-1 2 1,1 0 6,-1 4 0,1 4-1,-1 3 4,1 4-5,1 0 2,-2 3 0,1 2 1,-3-1 0,3 2-1,-2 0 0,3 5 0,0 2-2,-1 3 0,-1 2 2,-1 1 7,0 4-7,2 1 2,-1 2-1,1 1-1,-1-1 0,2 1-3,0-2 3,0 1 6,0-3-2,0-3 2,0-2-6,0-3 6,0-2-9,0-2 3,0 0 0,0-4 2,2-1 3,-1-3-5,1-3 0,-2-1 1,0-2-7,0-1 9,0-2-3,0 1 5,0-1 3,0 0-10,0-2 2,0 0-2,-2-1-3,-1 0 10,-1 3 3,1 1 4,0 4-5,0 4-4,3 5-3,0 4 2,0 2 12,0-1-13,7 2-1,4 2 6,-1-1 3,4 1-9,-2-2 0,-1 1 4,-2-5 13,-2-1-10,-1-1 2,-3 4 15,-1-1-23,0-2 7,-2-4-8,0-9 6,1-2-7,-1 0 1,0-2 0,0 1 4,0-1-1,0 1-3,0-3 0,0 2 5,0-2-9,0-3 4,0 1 0,0-1 4,0 2-3,0-2-1,0-3 0,0 0 5,0-2-10,0 1 5,0-2 0,0-2 0,0 1 5,0-2-5,0 2 0,0-2 2,0 0-7,0 1 5,0-1-3,0 0 2,3 0-22,6 0 23,3 0 3,5-1 0,5-7-5,5-1 2,7 0-6,6-5-12,7 1-79,2-4-18,-3 0-56</inkml:trace>
  <inkml:trace contextRef="#ctx0" brushRef="#br0" timeOffset="109253.404">23090 14059 76,'0'0'71,"0"0"-30,0 0 41,0 0 16,0 0-17,0 0-81,0 0-4,8 6-11,-7 24 15,1 9 11,-2 6 14,0 2-22,0 1 7,-2-2-10,-1-4 7,2-3-10,1-3 3,-2-3 0,-1-5-1,2-2-77,-2-5-55,3-9-69</inkml:trace>
  <inkml:trace contextRef="#ctx0" brushRef="#br0" timeOffset="109745.7813">23524 14202 92,'0'0'27,"0"0"-26,0 0-2,0 0 2,0 0 11,-40 93 34,33-57-20,1-1-11,4-2-8,2-6-4,0-3 1,2-7-4,11-4 2,1-7-1,3-3 1,3-3 39,4 0 23,-2-12-32,-2-4-17,-7-2 5,-4-3-6,-6-2-3,-3-1 1,0-3-10,0 0-2,0 3-8,-5 1-51,1 7-55,2 4-70</inkml:trace>
  <inkml:trace contextRef="#ctx0" brushRef="#br0" timeOffset="110167.6329">23712 14085 308,'0'0'41,"0"0"-21,0 0-2,0 0-16,0 0-2,0 0-7,35 21 7,-8 3 2,2 1 3,0 1-5,-4 0 0,-2-3 5,-2 3-8,-2-2 3,-4-1 0,0-1 4,-5-2-3,-4 1-1,-3 1 0,-3 1 1,0 1-3,-1 2 2,-16-1 0,-5 1 3,-3-2 9,-1 0-9,2-1-3,-1-2-10,2 2 8,3-4-49,3-1-54,4-3-86</inkml:trace>
  <inkml:trace contextRef="#ctx0" brushRef="#br0" timeOffset="110526.9913">24440 14413 207,'0'0'35,"0"0"-35,0 0 2,0 0-2,0 0 24,0 0-17,74 11-6,-40-4 0,0-4 7,-4 0-14,-6 0 6,-6 0-101,-8-2-71</inkml:trace>
  <inkml:trace contextRef="#ctx0" brushRef="#br0" timeOffset="110980.0924">25245 14060 286,'0'0'83,"0"0"-83,0 0-17,0 0 17,3 83 4,-3-39 10,0 1 4,0 0-6,0-1-9,0 1-3,0 0 7,0-1-7,4-2-20,2-4-37,0-8-91</inkml:trace>
  <inkml:trace contextRef="#ctx0" brushRef="#br0" timeOffset="111331.3447">25555 14226 194,'0'0'113,"0"0"-45,0 0-13,0 0-55,0 0-6,0 0 2,31 54 4,-23-22 7,-4-1-7,-2 0 2,-1-4 1,-1-2-2,0-4-1,0-1 0,2-1-99,-1-4-18,4 1-68</inkml:trace>
  <inkml:trace contextRef="#ctx0" brushRef="#br0" timeOffset="111800.072">25829 14145 142,'0'0'66,"0"0"15,0 0-78,0 0 83,0 0-80,0 0-1,30-5-10,-12 30 4,2-2 1,2 3 13,2-2-5,3-3-9,4-1 1,1-4 0,0-2-2,0-5 5,-4-2-1,-6-2-2,-4-2 4,-9-2-4,-3-1 0,-4 0-1,-2 0-7,0 0 8,0 2 0,0 3 20,-11 3-13,-14 6 11,-8 1 5,-9 3-22,-5 2 34,3 1-28,3 0-5,5 1 0,4 1-2,4 1-30,4-1-88,6-5-113</inkml:trace>
  <inkml:trace contextRef="#ctx0" brushRef="#br0" timeOffset="113042.317">22983 14900 95,'0'0'59,"0"0"-14,0 0 6,0 0-6,0 0-13,0 0-8,-6-6-11,6 6 8,0 0-17,0 0-4,0 0-5,0 0-7,0 0 12,12 0 0,7 5 3,8-1 0,8 1 4,9-2-1,6 0-6,6 2 0,8-3 0,7 3 4,14-1-1,12-1-3,13 1 0,8-3-1,10 1-2,5-1 3,8-1 0,7 0 7,-3 0 1,3 0-14,1 0 6,4 0-3,9-6 3,0-2 3,-2 1 11,-11 3-3,-13-3-2,-18 0-9,-18 1 0,-18-2 0,-20 2-3,-15 0 3,-19 0-11,-16 2-25,-12 1-11,-1 3-7,-28 0 13,-10 0-81</inkml:trace>
  <inkml:trace contextRef="#ctx0" brushRef="#br0" timeOffset="113745.4058">24045 15290 124,'0'0'70,"0"0"-65,0 0 44,0 0 33,0 0-16,0 0-39,0 0-27,0 23-14,0 7 11,-1 9 6,-2 7-3,-2 5 0,1 1 0,1 2 23,0-3-10,1-3-6,2-2 13,0-8-18,0-7 5,0-4-7,0-6 2,0-6 1,0-5-2,0-3 1,0-4 7,0-3-6,0 0 11,0 0 39,-9 0-3,-5-8-37,-3-7-12,-2-4-1,0-6 0,0-1-18,2-2 8,-2 0-5,-1 2-39,-1 0 11,1 5-41,1 2-17,2 4 36,4 2-23,6-1-30</inkml:trace>
  <inkml:trace contextRef="#ctx0" brushRef="#br0" timeOffset="114089.1408">24114 15283 53,'0'0'42,"0"0"-38,0 0-4,88-15 29,-49 13 32,10 2-18,9 0-14,8 0-1,7 0 22,4 0-14,4 0-24,4 0-10,-5-1-2,-9 1-31,-16 0-109,-21 0-48</inkml:trace>
  <inkml:trace contextRef="#ctx0" brushRef="#br0" timeOffset="114580.5069">24394 15484 153,'0'0'104,"0"0"-75,0 0-13,0 0 61,90-37-33,-69 37-17,-5 0-21,2 0-6,-6 18-1,-4 6-4,-4 7 5,-4 10 5,-3 2-5,-17 3-8,-5-2 4,-2-2 1,-1-6 3,1-4 0,5-7 2,4-5-3,6-5 1,5-5 0,5-2-4,2-5-1,0 0-12,16-3 10,17 0 7,11 0 39,11-5-31,4-4-5,-1 0 4,2 2-7,-6 0-5,-8 2-121,-7-1-102</inkml:trace>
  <inkml:trace contextRef="#ctx0" brushRef="#br0" timeOffset="115838.4709">26210 14017 148,'0'0'76,"0"0"-6,0 0-52,0 0 36,0 0 19,0 0-52,19-17-8,2 17-13,9 0 0,5 0 5,2 0-4,1 0-1,-3 0 0,-4 0 2,-6 1-4,-8 3-1,-4-1 3,-7 0 0,-1-2-3,-2 2-3,-2-1 2,1 1-14,1 3 12,1 0-1,2 4 7,0 7-8,-1 5 11,-1 10-3,-4 11 0,0 13 3,-1 17-3,-14 9 0,-2 12 0,-1 1 2,-2 0 6,0-1-8,2-3 0,2-3 3,2 1-3,1 1 3,1 5 1,3-3 13,0-8-8,8-11-9,1-12 0,0-2-3,4-5-5,5-5 8,-5-9 0,0-7 2,-3 0 9,-1-1-11,0 1 0,0-4-5,2-7-6,1-4 15,1-4-4,3-2 3,-2-3 1,-2-3-4,-2-3 0,-1-3 3,0 0 0,0 0 9,-10 0-4,-11-3-8,-3-6-11,-4-3 2,-6 2-31,-5-3-53,-3 3 15,-1-2-12,1-2-57</inkml:trace>
  <inkml:trace contextRef="#ctx0" brushRef="#br0" timeOffset="118394.9842">28834 14530 29,'0'0'52,"0"0"-52,0 0 5,0 0 4,0 0 34,0 0 6,0 6-17,0-6-20,0 0 1,4 2 9,10-1-13,1-1 33,5 0-16,-1 0-25,-1 0 12,0 0-13,-2-1 0,-4-4 6,-3 1-1,-4-1-5,-5-1 4,0 2-2,0-1 9,0 2-9,0 0 2,0 1 63,0 2-36,0 0-8,0 0-23,0 8-32,-6 10 22,-5 6 10,4 0 2,1 0-2,6-1-4,0 0 3,0-4-8,0-1 5,9-3 2,7-3 3,2-3-1,0-3 0,4-6 2,0 0-7,0 0 3,0-8 0,-3-8-2,-2-7 5,0-5-1,-3-7 15,-1-5-10,-2-5 1,1-7 8,1-2-11,1-2 31,-1 2-29,1 3 12,0 1 15,-2 5-21,-1 5-8,-1 2 4,-7 9 0,0 8 26,-3 8-25,0 7 5,0 4 6,0 2-13,0 0-12,0 0 0,0 9-21,0 21 23,0 17 4,-1 15 0,-2 4 0,-4 5 7,2 1-15,2-2 8,-5 3 0,2-2 5,-2-4-2,0 0-3,2-3 0,0-1 4,3-1-9,1-1 5,2-6 0,0-4 4,0-5-4,3-6 0,7-2 0,0-7-3,3-5 2,1-8-2,-1-6 3,-1-6 0,1-4 8,-2-2-6,-3 0 9,-4-12-10,-2-5-2,-2-5-5,0-4-28,-12-1-33,-9-5-15,-4-1 33,-7 1 10,1 2 4,1 2 25,7 2 6,6 4 4,7 2 42,9 4 20,1 1-10,5-1-9,21 1-30,12 2-9,12-1-4,6 3 0,5 1-4,3-2-33,-9-3-105,-7-1-114</inkml:trace>
  <inkml:trace contextRef="#ctx0" brushRef="#br0" timeOffset="118723.093">29028 14205 532,'0'0'9,"0"0"-9,0 0-262,0 0 119,0 0 123,0 0 9,-22 24-64</inkml:trace>
  <inkml:trace contextRef="#ctx0" brushRef="#br0" timeOffset="121578.6636">30088 14521 9,'0'0'72,"0"0"-44,0 0 7,0 0 1,0 0-25,0 0 45,31 40-15,-22-40 18,4 0 30,-1 0-77,0-2 7,3-9-19,-3-5 9,3-4 3,-2-6 8,4-5-7,-2-5 1,3-5-9,0-4-5,-2 1 0,-2-1 8,-3 1-14,-5-1 10,-1 2-4,-2 2 21,-3 5-20,0 6 21,0 7 26,0 8-42,0 6 16,0 6-22,0 2 0,0 1-1,0 0-6,0 15-28,0 17 29,0 20 6,0 12 1,-5 10-1,-2 6 0,-1 0 5,0 3 1,1-2-6,1-1 0,0-3 1,2-5-4,-2-3 3,5-6 0,1-6 2,0-8 3,0-9-10,0-9-7,5-9-66,-3-8 38,-1-8-18,-1-6-51,0 0 2,0-3 35,-10-15-81</inkml:trace>
  <inkml:trace contextRef="#ctx0" brushRef="#br0" timeOffset="121703.6585">30241 14891 51,'0'0'94,"0"0"8,0 0-57,9-93-23,9 77-6,4 0-16,7 3-5,2 1-20,3 1-72,-4 2-25</inkml:trace>
  <inkml:trace contextRef="#ctx0" brushRef="#br0" timeOffset="122243.4033">30640 14091 285,'0'0'22,"0"0"-22,0 0 2,0 0-5,0 0-29,0 0 32,-54 74 6,42-25-6,0 6 51,8 6-31,2-3 3,2-1-12,0-2-4,9-5-10,12-8 3,3-3 0,2-6 2,6-7-2,1-7-57,-2-10-73,3-7-51</inkml:trace>
  <inkml:trace contextRef="#ctx0" brushRef="#br0" timeOffset="122587.1355">31030 14160 141,'0'0'60,"0"0"-39,0 0-6,0 0-14,0 0 2,0 0 11,97 28 13,-75 6 10,0 5 3,2 6-27,-1 3 30,-1 0-24,-2-1 1,-6-3-18,-6-5 5,-8-6-1,0-3-5,-11-5-2,-15-4-41,-8-4-42,-5-5-66,2-6-13</inkml:trace>
  <inkml:trace contextRef="#ctx0" brushRef="#br0" timeOffset="123055.86">30971 14316 49,'0'0'69,"0"0"-2,0 0 2,0 0 46,0 0-49,0 0-31,-59-63-35,39 72 4,-4 18-12,0 9 8,-2 5 0,6 2-3,8 2 8,5-3-7,7-5 2,0-2-13,10-7 7,9-7 5,10-6 1,4-6 16,-1-5-6,1-4-9,-4-2-1,-3-16 8,-3-8-14,-6-5 6,-6-5 0,-10-3 0,-1-5 0,0 3-1,-13 5 1,-3 5-7,-1 10 5,5 4-11,2 6-50,0 7-53,2 4-97</inkml:trace>
  <inkml:trace contextRef="#ctx0" brushRef="#br0" timeOffset="123493.337">31489 14338 243,'0'0'96,"0"0"-21,0 0-33,0 0 57,0 0-20,0 0-75,28-26-4,6 20-9,12 1 9,8 1 7,6 2-7,1 1 0,-2-1-6,-3 2-24,-4 0-28,-11 0-65,-12 0-104</inkml:trace>
  <inkml:trace contextRef="#ctx0" brushRef="#br0" timeOffset="123750.845">31516 14522 9,'0'0'0,"0"0"3,0 0 36,0 0 5,0 0 2,0 0 68,87 23-75,-48-23-1,3 0-17,-2 0-21,5 0 7,-2 2-7,-1 1-65,-2-2-142</inkml:trace>
  <inkml:trace contextRef="#ctx0" brushRef="#br0" timeOffset="124172.6948">31663 14099 312,'0'0'103,"0"0"-103,0 0-36,0 0 36,-17 105 4,6-55-3,-1 5 25,-3-1-13,1-3-2,0-1-2,-3 3 0,-1-5-9,0 0 0,-3-3-9,2-5-12,4-2-64,4-5-57,3-10-53</inkml:trace>
  <inkml:trace contextRef="#ctx0" brushRef="#br0" timeOffset="125172.646">32124 14493 216,'0'0'0,"0"0"-18,0 0 14,0 0 8,0 0 16,0 0 24,24 31-2,-14-28 11,1-3-35,-1 0-6,4 0 5,4-5-13,1-11 15,0-10-14,4-2-2,-1-5-1,-4-5 4,0-1-6,-3-5 11,-3-1-10,0 0 22,-3 2 20,-1-1-8,-1 9 12,-4 6-20,-2 10 5,-1 8 13,0 5-34,0 5 18,0 1-29,0 0-8,0 25 6,-4 21-13,-11 17 15,1 16 2,4 6 3,3 5-10,5 0 5,2-2-2,0-2-2,9-5 4,9-7 0,4-3 0,-1-7 0,0-8-2,-3-10 2,-2-10 0,-2-10-1,-7-11 1,-1-7-19,-4-8-19,-2 0 37,0-7 1,0-14 0,-5-10-33,-9-5-12,-6-5 6,-4-3 38,0 1-4,1 1 9,1 3-4,6 4 0,4 8 3,4 6 19,7 4 12,1 6 12,0 4-38,4 3-1,13 2-14,5 2 5,8 0-19,3 0-85,0 0-109</inkml:trace>
  <inkml:trace contextRef="#ctx0" brushRef="#br0" timeOffset="125695.2639">32752 14220 268,'0'0'121,"0"0"-114,0 0 10,0 0-17,0 0-13,0 0 8,-4 72 10,-4-25 23,1 2-3,4 0-24,3-3 43,0-2-40,0-3-1,12-4-2,6-4 7,1-2-8,5-5 0,4-5-85,1-7-76,-1-8-107</inkml:trace>
  <inkml:trace contextRef="#ctx0" brushRef="#br0" timeOffset="126101.4961">33198 14316 159,'0'0'127,"0"0"-79,0 0-48,0 0-1,0 0-9,0 0 10,15 101 41,-15-60-23,0-1-4,0-2-14,0-2 4,-1-3 2,-1-1-6,-2-5 4,-2-3-4,-6-4-51,-8-4-54,-2-4 32,-6-6-41</inkml:trace>
  <inkml:trace contextRef="#ctx0" brushRef="#br0" timeOffset="126382.7284">33021 14330 223,'0'0'126,"0"0"-85,0 0-16,0 0-25,0 0 0,0 0-23,0 53 23,-2-16 14,-2 4-14,-1 2 0,5 0 4,0-4-4,0-6-47,-1-6-122</inkml:trace>
  <inkml:trace contextRef="#ctx0" brushRef="#br0" timeOffset="128124.875">33080 12088 53,'0'0'101,"0"0"3,0 0-74,0 0 26,0 0 27,0 0-11,4-29-9,-4 27-30,0 0-6,0 1-27,0 1-5,0 0-2,0 0-79,0 3-91,0 9 8,0 0-2</inkml:trace>
  <inkml:trace contextRef="#ctx0" brushRef="#br0" timeOffset="129272.7232">33373 14843 155,'0'0'124,"0"0"-120,0 0-4,0 0-8,0 0-19,0 0-21,-26 0-30,23 0-35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12:41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26535 10630 22,'0'0'50,"0"0"-5,0 0 5,0 0-24,0 0-2,0 0 7,5 0-29,-4 0 4,2 0-6,2 0 0,2 0 0,5 0 1,3 0 5,3-1 0,1-6 1,4 2-7,0-1 0,1-1 3,2 4 3,2-1-6,8 0 0,4-1 0,8-3 4,6 1-4,5-1 0,7 0 3,10-3 4,8-1-7,14 1 27,2-3 28,-1 3-40,-8 0 8,-14 2-23,-11 3 4,-11 1 1,-4 3-4,2-3-1,4-1 14,10-4-11,9-3 14,5 0-17,1-3 6,-4 0-1,-1 1-4,1-2-1,2 3 1,1-4 5,-2 3-7,-6-2 1,-3 3 0,-10 2-2,-11 0 4,-10 7-2,-12-2 0,-11 5 4,-11 2-10,-5-1 5,0 1-44,0 0 26,-14 0-4,-5 0-80,-7 0-44</inkml:trace>
  <inkml:trace contextRef="#ctx0" brushRef="#br0" timeOffset="1309.8334">29923 10163 79,'0'0'56,"0"0"-18,0 0-4,0 0 32,0 0-31,0 0-6,36-32 11,-22 25-30,2 1 18,2-1-28,4 2 12,2 2-5,1 3-7,2 0 0,-2 0 1,-5 10 3,-1 1-4,-3 6 0,-7-1-16,-1 1 12,-5 0 4,-3-2 0,0-1-2,-1 2 9,-14-3-5,-2 1 0,1-4 12,3-1-4,0-4-8,5-2 0,2-2-2,1-1 10,5 0-10,0 2 0,0-2-16,0 0 16,3 1-31,11 1 31,5 6 5,-1-1 3,3 8-10,0 3 2,-3 5-1,0 5-2,-5 0 3,1 1 0,-7-6 1,-1-3 2,-4-6-6,-2-1 0,0-3 3,0-1 23,-11-1 10,-4 0 14,-7-6 14,-2 1-57,0-3 10,-3 0-14,2 0 2,-4 0-6,-1-5 4,-1 0-25,0-4-42,2 1-79,3 1-19</inkml:trace>
  <inkml:trace contextRef="#ctx0" brushRef="#br0" timeOffset="1778.559">29746 10011 114,'0'0'162,"0"0"-146,0 0-1,0 0-13,-77 103 10,60-50 23,-2 5 19,3 7-41,6 3 27,7 2-10,3-5-27,0-6 22,12-11-18,6-6-7,9-6 0,9-2-17,10-9 8,9-7-7,9-9-23,5-9-7,4 0-67,6-21-13</inkml:trace>
  <inkml:trace contextRef="#ctx0" brushRef="#br0" timeOffset="2106.6645">30683 10100 206,'0'0'98,"0"0"-66,0 0 4,0 0-36,0 0 4,0 0 20,0 0 32,12 102 20,-8-62-49,-1-4-25,-3 0 38,0 0-40,0-1 5,0 4-1,-1 2 0,-12-1-5,-6 2 1,-9-3 0,-6 0 5,-2 5-5,-6-1-3,3 0-72,0-1-51,-3-7 8,-2-10-154</inkml:trace>
  <inkml:trace contextRef="#ctx0" brushRef="#br0" timeOffset="3806.1004">25098 16892 53,'0'0'58,"0"0"6,0 0 48,0 0-24,0 0-37,0 0 4,-26-6-7,26 6-7,-2 0-15,2 0-20,0 0-7,0-3 1,0 3-16,0 0 13,0-4-24,8 4 27,9-3 20,9 1-14,4 0 1,2-1-7,7 2 8,2-2 0,6 0-8,3-2 0,2 2-1,6 0 8,5 0-8,16 0 1,7-3 0,14 0-1,9 0 4,9-2-3,10 2 0,11-1 3,3-1-3,1 0 0,5 0 2,2 0-2,4 2 0,3 2 1,-1 0-4,-5 3 10,-3 1-15,-11 0 8,-10 0 0,-2 0 2,-7 5-2,-5 2 0,-8 2 0,-11-1 3,-9 2-6,-12 1 3,-7-1-1,-8 1-13,-11-4 14,-8 3-44,-9-6 39,-8 0-40,-11-2 2,-6-1 12,-5 1 21,0-2-3,0 0 26,-14 0-26,-5 0 13,-6 0-113,-1-5-46</inkml:trace>
  <inkml:trace contextRef="#ctx0" brushRef="#br0" timeOffset="4537.8362">29832 16262 120,'0'0'52,"0"0"18,0 0-13,0 0-3,0 0-11,0 0-42,-55-24-1,41 42 0,0 14-3,-1 12 3,5 10 20,2 10 2,5 5 23,3-2-40,0-4 8,0-2-13,9-6 17,9-5-21,3-5 4,9-4 0,3-4-20,5-2-23,6-5-8,5-7 3,5-8-28,5-15 9,3 0-58</inkml:trace>
  <inkml:trace contextRef="#ctx0" brushRef="#br0" timeOffset="5037.8174">30965 16201 109,'0'0'147,"0"0"-59,0 0-19,0 0-45,0 0-22,0 0-2,13 48 15,-1 0 44,1 11 10,0 6-65,-3-2 25,2-2-23,-5-6 10,0-7-7,-4-3-9,-3-3 0,0-1-2,-7-5-8,-11-4 10,-5-5-6,-9-5 2,-5-4-3,-8-4-82,-4-8-42,-8-3-92</inkml:trace>
  <inkml:trace contextRef="#ctx0" brushRef="#br0" timeOffset="5862.2957">30208 16240 49,'0'0'73,"0"0"-73,0 0 0,0 0 2,0 0 11,-1 107 17,1-71 10,0 2 5,3-7-12,6-4-6,4-5-1,-1-6-15,3-4-1,-1-6-1,-1-3 8,2-3-13,0 0 27,4 0-15,5 0-7,1-12 7,4-6-4,-4-3-12,-2-2 0,-4-2 0,-4-4 7,-2 4-6,-4-3-1,-3 8 13,-3 3 1,-1 3-2,-2 6 19,0 3-24,0 0 58,0 4-23,0 1-19,0 0-1,0 0-16,0 0-12,0 19-2,0 16 8,0 10 2,0 8 2,-2-1 9,-1-3-8,2-2 6,-4 1-11,1-6 0,-1-2 0,0-4-1,2 1 4,-1-5-3,0-1 0,1-8 1,-2-3-5,2-3-14,0-5-107,-2-5-42,2-7-103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7:58:17.2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9405 1850 142,'0'0'90,"0"0"-81,0 0-9,0 0 19,0 0-15,0 0 43,89-13-24,-69 4-10,0 0 4,-1-4-13,-2-1 2,0-6 7,-1-6-8,-1-3-5,0-5 0,-3-3 2,-4-2 4,-3-5-5,0-2 0,-4 0 10,2 1-8,-3 4 22,0 8 0,0 6-12,0 7 7,-3 10-4,0 6-5,3 0 31,-1 4-35,-1 0-7,-2 2-20,-2 28 12,0 18 6,0 17 2,3 12 0,0 4 2,-2 0 6,3-6-10,-1-2 2,1-4 0,2-6 5,0-3-5,0-4 0,15-3 4,-1-4 0,2-2-3,0-8 1,1-4-2,-2-9 7,-1-10-7,-6-1 0,0-9-1,-5-4 6,-2-2-5,-1 0 0,0 0-11,3-18-109,-3-13 113,0-8 12,0 0-6,-6-3 2,-6 4 2,3-1-3,-1 6 2,2 3 0,4 0 0,4 3 22,0-1-10,10 2-14,17 0-5,6 3 2,3 4 3,4 2-1,-3 4-34,1 4-20,-4 1-32,-1 4-32</inkml:trace>
  <inkml:trace contextRef="#ctx0" brushRef="#br0" timeOffset="499.9746">10224 1305 55,'0'0'98,"0"0"-3,0 0-31,0 0-13,0 0 6,0 0-51,-69 38-6,45 12 0,1 13 0,-1 8 20,6-2-10,6-4 6,9-11-16,3-7-5,7-7 5,14-8 0,9-2 6,1-8 4,2-5-10,-1-8 0,2-7-15,0-2-100,-4-2-57</inkml:trace>
  <inkml:trace contextRef="#ctx0" brushRef="#br0" timeOffset="921.8239">10533 1491 205,'0'0'138,"0"0"-77,0 0-38,0 0 18,0 0-41,0 0 0,-81 84 5,63-34 3,5-4-4,7-5-4,6-7 2,0-5-7,3-6 5,12-4 0,1-5 0,8-5 10,3-6-10,4-3 3,5 0 0,0-17 31,0-7-30,-2-6 7,-12-1 7,-2-4-15,-11-3 2,-8 0-5,-1 1 1,-6 1-8,-16 6 3,-5 4-17,-2 11 17,-3 6-56,-1 9-50,-1 0-78</inkml:trace>
  <inkml:trace contextRef="#ctx0" brushRef="#br0" timeOffset="1382.9375">11067 1265 30,'0'0'130,"0"0"-16,0 0-23,0 0-30,0 0-59,0 0-2,22 11-9,-10 17 9,8 9 24,2 6 11,2 2-25,0 0 11,-2-3-14,0 0-4,-5-3 2,-1 1 0,-7-4-5,-9 0 0,0 0-1,-13 3 1,-17 0 3,-10 0 4,-10 7-7,-8 0-55,2-4-45,2-6-127,9-16 188</inkml:trace>
  <inkml:trace contextRef="#ctx0" brushRef="#br0" timeOffset="3637.0603">11844 1683 35,'0'0'137,"0"0"-109,0 0-12,0 0 37,0 0-16,0 0-5,0 0-27,36-2-1,0-6 7,6-1-11,11 1 7,5 1-7,2-2 6,1 2-9,-6 3 3,-8 1-49,-8 2-8,-8 1-11,-3 0-7,-7-2-24</inkml:trace>
  <inkml:trace contextRef="#ctx0" brushRef="#br0" timeOffset="3965.1702">12186 1507 212,'0'0'73,"0"0"-73,0 0-28,0 0 28,0 87 10,0-48 5,0 2 9,0-5-22,0-3 10,-2-4-12,2-3 4,0-4-4,0-2-5,0-5-59,0-5-118</inkml:trace>
  <inkml:trace contextRef="#ctx0" brushRef="#br0" timeOffset="4555.7838">12253 1348 25,'0'0'44,"0"0"25,0 0-46,-100-36 17,68 31 82,3 5-121,0 0 20,1 11-3,-2 12-17,-6 15 4,3 11-4,2 8-1,6 6 0,6 3 5,3-3-8,8-1 3,3-6 0,5-5-1,3-6-4,15-4-10,12-7 10,6-5 5,7-7 0,12-7 4,9-7-4,9-8 3,2 0 8,1-16-10,-6-9 4,-6-4-1,-4-5 12,-6-1-12,-14-4 19,-7 2 2,-14-4-8,-8-2-2,-11-4 9,0-3-19,-8-6-3,-14 2-2,-3 2 0,-7 8-2,-4 11-8,-6 10-9,-4 14-33,-2 9-70,-2 3 13,-1 23-79</inkml:trace>
  <inkml:trace contextRef="#ctx0" brushRef="#br0" timeOffset="5633.8534">13094 1730 225,'0'0'44,"0"0"-44,0 0-5,0 0 2,0 0 3,0 0 0,2 40-1,10-38 9,0 0 7,4-2 11,5 0-22,3-4 30,1-12-24,0-5-3,0-8 3,-2-2-2,-3-4-15,-4-2 11,-6-2-4,-5-1 12,-2 0-12,-3-1 0,0 2 10,0 3-9,-3 4 6,0 6-2,-2 9 9,-2 4 8,4 8-9,0 0 2,0 5 7,3 0-13,-1 0-9,-2 5-11,-2 17 5,-1 16 3,-1 8 3,2 11 0,4 5-2,1 2 8,0-3-3,0-2 7,0-3-5,0-4 11,9-2-14,3-4 9,1 0 11,8-6-8,4-2 4,2-7-10,-3-5-4,0-2 7,-3-7-10,-6-5 3,-2-6-4,-5-5 2,-4-1-2,1 0 5,-2-6 10,-3-15-2,0-3-13,-2-3-27,-13-2 6,-6 1-19,3-1 24,1 4-10,3 2 26,5 2 0,8 3 2,1 0-2,10 0 0,16 3-10,11-2 5,6 2 2,6 0 3,-1 1 0,-2 6 0,-7 0-25,-6 6-63,-8 2-47,-11 0-115</inkml:trace>
  <inkml:trace contextRef="#ctx0" brushRef="#br0" timeOffset="6156.9729">13996 1149 39,'0'0'161,"0"0"-62,0 0-14,0 0-32,0 0-50,0 0 4,-66 78-1,45-11-3,0 6 20,6 1-19,9-6-1,6-11-3,0-9 2,15-11-2,10-3 3,3-6 7,5-3-11,2-7 1,2-8-5,5-6-8,6-4-77,0 0-59,2-14-85</inkml:trace>
  <inkml:trace contextRef="#ctx0" brushRef="#br0" timeOffset="6469.4568">14670 1217 351,'0'0'17,"0"0"-17,0 0 0,0 0 0,0 0 8,101 36 17,-81-3 44,-3 1 8,-6 3-71,-6 0 13,-5 0-19,0 0-3,-3-1 3,-17 0 5,-13-1 1,-7-1 9,-3-2-15,-3-3-94,2-7-31,0-7-137</inkml:trace>
  <inkml:trace contextRef="#ctx0" brushRef="#br0" timeOffset="6797.5636">14300 1289 385,'0'0'39,"0"0"-15,0 0-24,0 0-15,0 0-9,0 0 24,-12 66 19,7-21 3,2 2-18,3-5 9,0-7-7,0-4-6,0-2 0,0-1-6,0-3 1,0-3-44,0-4-55,2-7-62</inkml:trace>
  <inkml:trace contextRef="#ctx0" brushRef="#br0" timeOffset="19254.2753">15719 1471 3,'0'0'27,"0"0"-21,0 0-4,83-9-4,-68 9 2,-6 0-8,-1 3-20</inkml:trace>
  <inkml:trace contextRef="#ctx0" brushRef="#br0" timeOffset="19769.8733">15574 1477 17,'0'0'113,"0"0"-68,0 0-4,0 0-26,0 0-8,0 0 0,62-2 14,-26 0 15,6-3-10,3-1-9,-3 1 3,-2 1-14,0 1-1,-6 2-5,-4 1 2,-6 0-5,-7 0 3,-5 0-1,1 0-9,-4 4-55,-3 2-36</inkml:trace>
  <inkml:trace contextRef="#ctx0" brushRef="#br0" timeOffset="20129.2328">15578 1659 92,'0'0'30,"0"0"-22,0 0 35,0 0 29,0 0 6,0 0-36,78 11-30,-39-11 19,4 0-12,9-6-14,-1-7 3,3 3-8,-7 1 0,-3 3-3,-4 2-59,-4 2-8,-8 1-32</inkml:trace>
  <inkml:trace contextRef="#ctx0" brushRef="#br0" timeOffset="20731.9787">16596 1274 201,'0'0'101,"0"0"-50,0 0-36,0 0 36,0 0-33,-81-56 8,65 56 14,-2 0-31,0 14-18,-1 13 8,-4 8-2,2 7 2,-1 6 1,3 3 0,2-1-2,5-1 6,8-2-9,4-9 5,0-6-15,19-6 11,8-8 3,6-3 1,3-4 14,6-7-12,2-4-2,0 0 5,2-21-5,-6-7 15,-6-4-13,-5-1 11,-9-5 14,-6-1-19,-6 0 46,-5-2-47,-3 2 3,0 0 0,-15 3-9,-8 1 4,4 4-5,-2 7-6,-1 6-75,-1 10-34,-5 8-60</inkml:trace>
  <inkml:trace contextRef="#ctx0" brushRef="#br0" timeOffset="22584.1541">18756 1433 28,'0'0'94,"0"0"-88,0 0-2,0 0-2,0 0 25,0 0 9,-3 21-23,3-15 15,8 1-21,3-3 14,3-1 14,4-3-19,0 0 7,4 0-20,0-3 6,-2-11 2,-1-1-10,-6 1 5,-3-4 3,-3-1-1,-1 0-10,-3 1 2,-1 3 0,-2 2 0,0 6 0,0 4 0,0 3 31,0 0-20,0 0-8,-3 7-3,-3 14-2,0 7-2,1-1 4,1 2 0,3-1 6,1-2-2,0-2-4,1-2 0,12-4 5,1-1-5,4-4 0,-2-5 2,3-4 0,2-2 0,-1-2 2,7 0 5,-1-11 0,1-8 0,0-4-6,-7-5-1,-3-1 20,-3-5-14,-5-4 3,-3-4-11,1-5 19,1-6-19,2-2 0,-4-4 0,-1 3 4,-1 2 4,-1 4-8,-1 2 9,-2 6-9,0 4 39,0 6-26,0 12 0,0 5 34,0 7-42,0 8 3,0 0-8,0 0-17,0 12 14,-6 21-11,0 20 14,-2 17 5,2 10 3,0 5-8,5-2 5,-1-2 5,1-5 2,1-3-8,0-5 0,0-2 17,0-3-17,13 0 2,-5 6-6,2-2 4,3-5-10,-1-5 6,6-16 0,0-10 7,2-4-4,-5-7-3,-1-5 0,-5-4 5,-1-2-9,-1-5 4,-4-4 0,0 0-5,2 0 13,4-14-8,4-7 1,1-6 14,-4-3-14,-3-3-1,-5-2 1,-2 4-8,0-4 7,-3 2-9,-15 3-13,-1-2-18,-4 8 36,-1 2-32,-1 3 15,0 4 20,4-1-36,4 2 37,7 2 0,4 2 0,6-1-11,0-1 11,10-3-21,19-3 10,10-2-15,7-5 25,6-1-23,2 2-39,-5 3-51,-10 6-116</inkml:trace>
  <inkml:trace contextRef="#ctx0" brushRef="#br0" timeOffset="22943.5114">18976 1078 445,'0'0'93,"0"0"-52,0 0-25,0 0-16,0 0-2,0 0-14,-11-15-107,5 35-87</inkml:trace>
  <inkml:trace contextRef="#ctx0" brushRef="#br0" timeOffset="26272.8845">21233 1362 328,'0'0'82,"0"0"-29,0 0-35,0 0-16,0 0 4,0 0 23,0 0-2,9 0-27,-3 0 0,4-4-1,7 0 1,1-4 12,-1 1-12,-3-2 0,-2-2 11,-2-6-4,-1-1-7,0-7 0,0-8 7,-1-8-11,-1-7 4,2-3 0,-3-5 4,0-1 5,0 0-9,-3-4 0,0 6 2,-3 4-1,0 5 3,0 10-1,0 14 31,-6 8-31,3 7 17,0 5-14,1 2 0,1 0-12,-1 9-15,-2 27 21,-2 28-7,-3 27 15,0 19-8,0 13 0,1 0 5,3-7 0,3-13-5,2-11 0,0-12-2,0-9 13,10-7-11,4-9 0,2-4 5,1-5-9,4-2 6,-2-4-2,1 0 0,-3-9 5,-1-11-10,-2-11-1,1-9 6,0 0 4,-1-16-4,-4-12-14,-4-7-36,-6 0-17,0-3-2,-19-4-15,-7 0-9,-2-2 55,-3-3-3,-1 5 26,1 1 7,1 7 16,3 5 8,6 7 17,3 4 14,6 1 49,5 5-58,7-1-19,0 2-14,6-1 3,17 0-16,8 1 5,9-2-34,5-2 28,4 0-41,-3 1-22,-4 4-18,-11 2-95</inkml:trace>
  <inkml:trace contextRef="#ctx0" brushRef="#br0" timeOffset="26766.2573">21953 690 352,'0'0'27,"0"0"26,0 0-30,0 0-20,0 0 6,0 0-9,-58 75 3,46-1 15,4 4-13,6-3 11,2-8-16,3-7 3,13-6-2,5-7-1,3-5 2,8-7-8,3-7 5,7-9-39,1-8-73,-1-11-74</inkml:trace>
  <inkml:trace contextRef="#ctx0" brushRef="#br0" timeOffset="27156.8603">22355 848 280,'0'0'50,"0"0"-44,0 0 1,0 0-3,0 0 11,-97 49 0,79-2 6,4 4-5,4-1 7,7-2 3,3-6-22,0-4 2,9-5-6,11-7 0,8-5 0,5-8 0,4-6 1,3-7 4,-4 0-5,-3-13-10,-6-9 10,-9-5 5,-7-6 7,-6-6-12,-5-4 1,0-2-1,0-1-2,-2 2-1,-7 5-5,-2 12-7,-1 7-17,-3 6-58,3 6-81</inkml:trace>
  <inkml:trace contextRef="#ctx0" brushRef="#br0" timeOffset="27469.3433">22599 651 374,'0'0'78,"0"0"-52,0 0-26,0 0-29,0 0 19,32 80 10,-14-23 24,1 1 9,0-4-29,-3-4-1,-3-5 0,-4-3 4,-5 2-9,-4 0 2,0 4-3,-9-1 3,-15-2 0,-4 0-9,-8-4-54,-4-5-103,-2-8-48</inkml:trace>
  <inkml:trace contextRef="#ctx0" brushRef="#br0" timeOffset="27891.197">23171 1010 280,'0'0'147,"0"0"-113,0 0-25,0 0-9,0 0 26,82-42-20,-48 31 6,1 0-12,-2 3 8,-7 6-17,-2 2 9,-5 0-70,-7 0-102</inkml:trace>
  <inkml:trace contextRef="#ctx0" brushRef="#br0" timeOffset="28063.0633">23141 1202 64,'0'0'16,"0"0"-16,0 0 1,87-14 49,-50 2-26,8 0-18,-5 3-6,-6 1-37</inkml:trace>
  <inkml:trace contextRef="#ctx0" brushRef="#br0" timeOffset="29196.5309">23568 1147 135,'0'0'35,"0"0"-20,0 0-1,0 0 31,0 0 13,0 0 15,97 2 20,-69-14-70,2-4-7,1-4-14,-1-4 9,-1-5-11,-1-3 1,-3-8-1,-1-8 11,-4-6-9,-3-5-4,-5 3 1,-5 5-18,-7 6 16,0 8 3,0 9 0,-4 2 10,-3 5 2,2 3 1,1 8 22,2 4-18,1 2 35,1 4-52,0 0 0,-2 2-3,1 19-32,-4 11 35,0 11 0,0 16 8,1 12-10,-1 9 4,2 6 14,-2-1 31,2 0-42,3-4 19,0-4-4,0-8-18,0-6 21,14-9-22,4-5 1,0-6 9,3-5-1,-3-6-10,-1-7 0,0-4 4,-4-6-16,1-6 12,1-4 0,-5-4 8,2-1-3,-3-3-10,-3-15-7,-4-9-54,-2-3-19,-8-3-16,-16-3-46,-9-1 86,-4 1 25,-2 0 16,-2 4-11,2 1 31,4 7 22,10 3 5,6 6 22,10 4 39,4 2-75,5 2 24,0-1-37,11-2 3,17-1-6,14-2 5,6 1-2,5-1 0,4 3-9,-2-1-50,-6-2-118</inkml:trace>
  <inkml:trace contextRef="#ctx0" brushRef="#br0" timeOffset="29673.7898">24405 553 241,'0'0'99,"0"0"-99,0 0-7,-27 90 7,15-22 10,3 4 0,7 2 60,2-8-46,2-10-10,12-8 1,6-4-9,1-5-8,7-6 2,4-6 0,2-8 0,7-6 0,4-10-43,8-3-37,2-11-151</inkml:trace>
  <inkml:trace contextRef="#ctx0" brushRef="#br0" timeOffset="29939.4005">24997 636 138,'0'0'299,"0"0"-251,0 0-48,0 0-18,9 87 18,-6-37 1,3-1 3,0-3-4,4-6 0,-2-2 8,-2-2-2,-2-3-5,-4-1 0,0-2 4,0 3-2,-6-1-6,-9-3 1,-5 0-83,-4-9-82,-3-7-19</inkml:trace>
  <inkml:trace contextRef="#ctx0" brushRef="#br0" timeOffset="30454.9981">24672 729 25,'0'0'123,"0"0"-9,0 0-16,0 0-42,0 0-6,0 0-14,-6-18-36,3 34-7,-2 20 3,1 12-7,-3 2 22,1-3-7,2-6-4,3-5 0,1-3-8,0 0 8,0-3-66,0-4-27,0-7-118</inkml:trace>
  <inkml:trace contextRef="#ctx0" brushRef="#br0" timeOffset="42800.051">9779 3630 224,'0'0'82,"0"0"-82,0 0-5,0 0-2,0 0 11,0 0-4,0 0 0,20 55 1,-9-47-1,0-4 2,6-3 2,-1-1 10,-1 0-6,4-1 5,-1-12-10,-3-2-1,1-6 6,-1-7-5,0-1 0,-3-6 0,-1-1 3,-1-2-6,-1-3 0,0-1 1,1-3 4,-1-5-5,-1-1 1,-2 0 14,1 1-14,-4 8 17,-1 10-12,-2 7 1,0 8 23,0 4-13,0 5 19,0 4-16,0 1-14,0 3-3,-2 0-3,-5 3-14,4 22 7,-3 16 7,0 19 0,0 18 0,1 11 5,4 6-5,-3 2 0,4-1 3,0 0-5,0-7 2,0-11 0,8-10 9,6-14-9,5-7 1,1-8-1,1-6 3,-4-6-1,0-6-2,-4-7 0,-1-5 0,-4-7 0,-1-2-2,-6 0-22,-1-16 16,0-6-43,0-7-35,-11 1 22,-6 0 19,-4 0 1,-2 4 32,-4-1 6,0 4 6,7 3 21,4 4 24,4 0 12,9 2 15,3 3-57,0-2-2,6-1-13,21 0 0,6-3-12,6-3 11,5 0-82,1 0-62</inkml:trace>
  <inkml:trace contextRef="#ctx0" brushRef="#br0" timeOffset="43253.1519">10390 3095 239,'0'0'40,"0"0"-32,0 0 41,0 0-6,0 0-8,0 0-35,-44 96 6,25-22-6,5 6 4,4-5 6,4-10 2,6-11-12,0-9 0,9-6 1,6-4 0,4-6-2,1-7-5,5-6-52,5-11-16,4-5-79</inkml:trace>
  <inkml:trace contextRef="#ctx0" brushRef="#br0" timeOffset="43607.0886">10704 3241 331,'0'0'20,"0"0"-20,-52 90 0,36-46 2,8 0 30,7-5-7,1-4-1,0-4-17,6-3-5,10-6-4,1-5 2,5-9 0,3-5 1,2-3 4,4-9 15,-2-13-8,-5-4-12,-8-2-3,-7-3-11,-9 0 14,0-2-1,-6-2-11,-8 4-1,0-1 4,0 10-35,-2 1 14,1 7-63,0 5-80</inkml:trace>
  <inkml:trace contextRef="#ctx0" brushRef="#br0" timeOffset="43933.0996">10931 3015 379,'0'0'104,"0"0"-104,0 0-13,0 0 12,0 0 1,82 86 0,-52-36 10,-6 4-3,1 2-5,-6-2 12,-6-3-13,-6-4 2,-3-1-3,-4-1 2,0 4-2,-19 0 4,-6-3 0,-2-4 0,2-7-4,3-9-52,8-8-77,3-13-106</inkml:trace>
  <inkml:trace contextRef="#ctx0" brushRef="#br0" timeOffset="44714.3099">12059 3360 178,'0'0'124,"0"0"-111,0 0-17,0 0 7,0 0-3,82 6 6,-39-6-3,7 0 29,3 0-31,2-7 5,3-1-6,-5 1-7,-2-3-123</inkml:trace>
  <inkml:trace contextRef="#ctx0" brushRef="#br0" timeOffset="45011.1688">12201 3168 347,'0'0'61,"0"0"-61,0 0-2,0 83 2,-3-35 3,1-2 31,2-3-24,0-5 0,0 0-5,0-3-5,0 1 0,0-5-1,0-4-31,0-4-76,0-11-99</inkml:trace>
  <inkml:trace contextRef="#ctx0" brushRef="#br0" timeOffset="45550.4233">12132 2952 143,'0'0'30,"0"0"-24,-89-3 12,59 11-18,-2 10 23,4 7 39,3 10-46,2 13-1,2 16-2,2 11-8,2 5 19,1-2-10,7-6 4,6-6 19,3-6-35,5-5 1,23-9-3,12-10 0,11-12 23,13-10-7,8-13-8,7-1 12,2-15-15,1-13-5,-4-8 2,-9-5-2,-8-2 21,-13-5-21,-9-1 1,-18-5 34,-6-6-34,-15-5-2,0-1-1,-20 6-22,-11 7 17,-8 11 2,-7 10-2,-5 11-15,-4 12-42,-5 8-50,1 1-58</inkml:trace>
  <inkml:trace contextRef="#ctx0" brushRef="#br0" timeOffset="46690.99">13190 3440 332,'0'0'7,"0"0"-7,0 0 0,0 0 0,0 0 7,0 0-6,36 46 31,-23-42 8,1-4-35,3 0 17,6-5-1,1-15-14,3-7 13,1-6-14,-1-6-5,-2-4 6,-3-3 3,-5-3-10,-2 0 0,-3 0 6,-3 2-6,-2 2 0,-3 3 0,-4 4 8,0 6-5,0 8-3,0 6 4,0 8 2,-1 5 37,-2 4-31,0 1-5,2 0-7,-2 16-27,0 19 27,0 16-4,3 13 4,0 9-1,0 11 1,0 7 0,1-1 6,7-4 7,3-8-13,6-7 14,7-8 2,4-7 8,5-10-16,-3-5-5,-2-9 16,-7-7-11,-6-5-9,-3-7 1,-8-5 0,-1-5 4,-1-3-4,-2 0 0,0 0 37,-3-16-37,-15-9-9,-6-3-46,-7-1 9,1-1 26,0 0 4,3 3 2,2 0 11,4 2-6,6 3 8,5 1 1,8-1-8,2 1-1,12-2-12,18 0 5,9 0-8,6 0-14,5 0-42,1 2-60</inkml:trace>
  <inkml:trace contextRef="#ctx0" brushRef="#br0" timeOffset="47168.232">14109 2904 289,'0'0'64,"0"0"-54,0 0-10,0 0 0,0 0 0,-25 79 14,11-24 36,8 3 1,-3 7-16,8-1-9,1-4-18,0-9-2,1-9-6,14-9 0,7-4 8,1-7-8,5-8-5,5-10-55,6-4-71,1-4-67</inkml:trace>
  <inkml:trace contextRef="#ctx0" brushRef="#br0" timeOffset="47418.2187">14555 2969 461,'0'0'86,"0"0"-77,0 0-9,0 0-68,0 0 68,-6 96-5,8-48 18,5 0-13,-3-1 0,-2-5 4,-1-4 4,1-3-8,-1-10 0,4-4-1,1-4-53,3-10-94,1-7-132</inkml:trace>
  <inkml:trace contextRef="#ctx0" brushRef="#br0" timeOffset="48183.8052">14733 2858 439,'0'0'41,"0"0"-8,0 0 3,0 0-31,0 0 40,0 0-31,4-21-14,11 40-20,6 8 17,1 11 3,4 3 2,-4 5-2,0 2 0,-4-1 11,0 2-6,-4 1-10,-7-2-1,-7-1-1,0-3 3,-15-4-48,-12-2-23,-6-2-40,-2-6-18,-7 0-28</inkml:trace>
  <inkml:trace contextRef="#ctx0" brushRef="#br0" timeOffset="48848.5473">15675 3122 307,'0'0'180,"0"0"-133,0 0-47,0 0 12,0 0-12,0 0 20,82-19-17,-52 15 9,-2 3-12,1 1 0,0-3 5,-3 3-5,-3 0-5,-4 0-51,-7 1-90,-11 10-52</inkml:trace>
  <inkml:trace contextRef="#ctx0" brushRef="#br0" timeOffset="49051.6593">15669 3300 54,'0'0'1,"0"0"-1,0 0 40,0 0 57,102 6-44,-65-6-21,8-7-23,1-4 0,3 2-9,1-3-47,-1-4-178</inkml:trace>
  <inkml:trace contextRef="#ctx0" brushRef="#br0" timeOffset="49582.881">16632 2925 347,'0'0'136,"0"0"-104,0 0-26,0 0-6,0 0-22,0 0 14,-5 85 8,5-38 31,0 6-18,0 5-8,0 0 25,0-5-26,0-4-4,0-8 0,2-4 2,1-3-17,0-6 3,1-6-102,2-11-109</inkml:trace>
  <inkml:trace contextRef="#ctx0" brushRef="#br0" timeOffset="51740.3151">19211 3112 241,'0'0'91,"0"0"-47,0 0 2,0 0-39,0 0 11,0 0-18,0-3-19,6 3 17,3 0 4,6 0 3,3 0-4,7 0 1,2-3-4,3-5-16,-3-1-27,-9 1 14,-2 3-26,-8-3 42,-7 5 7,-1 0 16,0 0-15,0 3 8,0 0-1,-6 0 5,0 0-5,-3 11 0,-1 7 0,1 3 4,3 3-5,1 0 1,5 0-2,0-3-8,0-1 0,5-4 10,7-3 8,4-2-8,2-5-1,5-6 1,2 0 3,3 0 12,4-15-15,-4-3 0,-1-7 8,-5-2-2,-2-5-5,-1-4 4,-4-3-5,1-3 25,-4-2-11,-3-3-7,-3-1 19,0 0-2,-3 1-3,0 5 1,0 3-12,-3 7 18,0 7 10,0 8-7,0 8 13,0 6-14,0 3 2,0 0-32,0 15-30,-3 15 29,-6 16-3,0 8 4,2 6 4,-1 3 3,2 5-6,-1 1 14,1 8-9,3-1 24,1 3-10,1-5-13,1-12 11,0-4-13,0-5-4,0-5-1,0-4 0,6-5 0,2-8 0,3-3 0,0-8 1,2-1 6,-1-8-10,-1-3 3,-5-5-14,-1-2 11,-2-1-25,-1 0 28,2 0-11,2-7-79,1-14 90,0-8 0,-4-6-17,-3-1 3,0 0-42,-5 3 26,-11 3 29,-2 5-6,2 2 7,1 5 7,1 1-4,7 2-2,1 3-1,2 2 0,4 1 7,0 4-7,0 1-4,17-5-12,15 0-16,10-5 22,10-2-36,1-2-53,-3-2-48</inkml:trace>
  <inkml:trace contextRef="#ctx0" brushRef="#br0" timeOffset="52084.0484">19407 2839 506,'0'0'138,"0"0"-104,0 0-34,0 0-1,0 0-18,0 0 12,6-4-65,1 4-126,1 3 12</inkml:trace>
  <inkml:trace contextRef="#ctx0" brushRef="#br0" timeOffset="53310.7561">21704 2985 181,'0'0'142,"0"0"-142,0 0-4,0 0-6,0 0 9,0 0-6,6 36 7,3-34 1,3-1 6,3-1 3,3 0 2,0-1-4,1-9-8,-1-4 0,6-4 1,-2-6 10,1-5-10,-2-4 2,-2-4-3,-3-3-17,-4 1 10,-2 0-10,-6 2 10,-4 0 7,0 1 0,0 4 10,0 7 33,0 2-38,0 4 39,-4 5 3,1 4 12,-1 5-20,3 5-39,1 8-13,-3 21-6,0 15 0,-3 14 19,0 11 0,0 7 5,0 7 15,2 5 0,1-3-7,3 3 48,0-6-46,0-3 15,7-11-27,9-13 1,6-10 6,1-11-5,1-7-5,1-8 0,-3-6 0,-2-8-4,-2-5-17,-3-3-39,-3-16 31,-5-10-31,-7-5-46,0-6-17,-11-4-66,-15 2 122,-2 3 37,-8 0 30,5 4 85,1 6-79,10 3 54,1 9 12,10 5-33,8 5 44,1-2-83,6 0-18,20-2-36,10 2-22,6 0 1,7 0 23</inkml:trace>
  <inkml:trace contextRef="#ctx0" brushRef="#br0" timeOffset="53795.1064">22438 2508 420,'0'0'49,"0"0"21,0 0-70,0 0-48,0 0 45,-68 129 6,51-72 1,6 2 8,5 0-6,6-6-7,0-3 1,13-7 0,11-7-7,10-7 7,3-8-45,5-9-44,3-9-89</inkml:trace>
  <inkml:trace contextRef="#ctx0" brushRef="#br0" timeOffset="54091.9653">22946 2577 429,'0'0'95,"0"0"-95,0 0-48,0 0 37,0 0 8,42 88 3,-29-49 5,0-1 33,-1-1-18,-3-1 4,2-6-6,-3 1-13,-5-3-8,-3-1 3,0 0-13,-22-2 9,-11-2-139,-9-3-117</inkml:trace>
  <inkml:trace contextRef="#ctx0" brushRef="#br0" timeOffset="54529.4411">22638 2686 208,'0'0'86,"0"0"-56,0 0-20,0 0 6,0 0 66,0 0-58,-65-5-24,47 40-8,1 7 7,1 3 2,5 0 17,8-4-4,3-7-11,0-3 1,16-7-4,4-6 6,6-8-13,-1-5 16,3-5-4,-1 0 17,2-18-18,-4-8 2,-3-5 9,-7-4-15,-3-1 2,-10-1-2,-2 1-9,0 4 9,-18 3-16,0 8-3,-8 10-10,-3 8-105,-6 3-99</inkml:trace>
  <inkml:trace contextRef="#ctx0" brushRef="#br0" timeOffset="55162.9296">23548 2694 358,'0'0'198,"0"0"-143,0 0-55,0 0 0,0 0-2,0 0 2,26-5 16,11 0-12,6 1 5,6 1 9,-1-2-12,1 5-10,-4 0 4,1 0-50,-7 0-38,-9 0-209</inkml:trace>
  <inkml:trace contextRef="#ctx0" brushRef="#br0" timeOffset="55397.2915">23559 2877 34,'0'0'109,"0"0"-22,0 0-30,113 2 5,-66-2-35,3-5-6,4-1-21,3 0-22,1-2-22,-1-1-133</inkml:trace>
  <inkml:trace contextRef="#ctx0" brushRef="#br0" timeOffset="55803.5218">23761 2492 377,'0'0'117,"0"0"-117,0 0-12,0 0-12,0 0 16,0 113 8,-8-66 28,-6 0-8,1 0-17,-2-4 43,-3 1-44,2-1 11,-1-3-13,2-1 5,4-2-17,3-1-61,0-7-117,4-5-93</inkml:trace>
  <inkml:trace contextRef="#ctx0" brushRef="#br0" timeOffset="56718.62">24406 2866 360,'0'0'25,"0"0"-25,0 0-30,0 0 26,0 0 2,0 0 2,0 0 8,26 6 30,-7-6 20,3-9-57,-1-6 15,3-5-16,-3-2 4,-4-5-12,-3-2 5,-3 0-11,-4-2 11,1 0-15,-5-1 11,0-3-6,0 4-5,-3-2 18,0 0 1,0 1 32,0 6-15,0 4-6,0 7-5,0 7 33,-2 4-23,-1 2 13,3 2-16,0 0-9,-4 0-5,-2 17-31,-8 13 31,1 12 0,-3 12-8,-2 9 0,1 8 13,-1 5-5,0 2 13,4-1-5,1-6-3,7-1-5,6-7 21,0-4-31,0-4 14,8-6-4,4-10 9,3-11-9,0-8-1,-3-6 1,-8-1-59,-1-5 35,-1-7-247,-2-1 271,0-9 0,-6-14-96,-11-4-19</inkml:trace>
  <inkml:trace contextRef="#ctx0" brushRef="#br0" timeOffset="58617.1615">24482 3420 25,'0'0'45,"0"0"7,0 0 14,0 0 0,0 0 5,0 0-21,18 5-4,-7-5 15,-4-5-52,-2 4 20,-2-4-2,2-1-9,0-1-2,1-2-8,-1 0-5,-2 0-3,1-2 0,-1-3-4,-1 1 4,-1-7 0,-1-1-9,0-2 6,0 1-14,-3-2 10,-9 2-43,-6 1 40,2-1-26,-7 6 14,5 2 20,2 4-7,1 2 9,5 2 12,-1 0-10,2 0 14,-3 3-16,-1 3-3,0 0-2,0 0-6,3 0 10,6 0-4,1 2-3,3-1 4,0 0-4,0 2-9,0-1 10,21 1-9,10-3 4,11 0 8,7 0 2,0-9-6,-4-1-60,-3-2-18</inkml:trace>
  <inkml:trace contextRef="#ctx0" brushRef="#br0" timeOffset="59273.3771">24955 2463 340,'0'0'118,"0"0"-118,0 0-11,0 0 11,0 0 3,-35 80 56,25-50-50,6-2 7,1 0 6,1-5-18,2 2 17,0-3-21,0 0 0,6-1 8,0-5-4,2 0-8,-2-2 3,0-3-102,-3-4 0,-2 1-104</inkml:trace>
  <inkml:trace contextRef="#ctx0" brushRef="#br0" timeOffset="59751.1327">24657 2403 135,'0'0'98,"0"0"-89,0 0-9,0 0 0,-36 115 19,29-64 37,2 1-10,2-1 6,3-2-45,0-7-3,3-3 2,16-6-4,4-2-2,4-5 0,6-3-69,5-7 63,7-8-68,7-7-83</inkml:trace>
  <inkml:trace contextRef="#ctx0" brushRef="#br0" timeOffset="60063.615">25313 2365 453,'0'0'19,"0"0"-19,0 0-14,0 0 14,42 121 10,-33-69-5,-3 0 33,0-6-30,-3-4-5,-3-3 4,0 1-7,0-1-2,-22 0 0,-14 6-29,-14 0-30,-8-8-180,0-7 54</inkml:trace>
  <inkml:trace contextRef="#ctx0" brushRef="#br0" timeOffset="66455.9391">7765 5793 437,'0'0'146,"0"0"-144,0 0-2,0 0-5,0 0-19,0 0-36,0 0 23,0 18-13,0-15 10,0-1 39,-1 1-14,-1 0-26,-1-1-78</inkml:trace>
  <inkml:trace contextRef="#ctx0" brushRef="#br0" timeOffset="66737.1738">7370 6307 330,'0'0'170,"0"0"-114,0 0 13,0 0 21,0 0-37,0 0-23,0 5-28,0-5-2,0 0 0,0 0-19,0 0-38,0 1-159,10-1-218</inkml:trace>
  <inkml:trace contextRef="#ctx0" brushRef="#br0" timeOffset="66987.1623">8241 6302 242,'0'0'185,"0"0"-150,0 0-35,0 0 0,0 0-3,0 0-32,-33 11-68,33-11-164</inkml:trace>
  <inkml:trace contextRef="#ctx0" brushRef="#br0" timeOffset="67823.7607">9203 5591 80,'0'0'112,"0"0"-88,0 0-1,0 0 2,0 0-2,0 0-10,0 3-13,2 15 0,4 9 62,0 12-16,0 11-15,0 8-14,-2 9 3,-2 2 19,-2-1-19,3-5 3,-2-3-20,5-3 5,3-4-10,3-5 2,0-6 0,0-5 2,-3-5-2,0-3-8,-3-8-71,7-6-84,-1-12-107</inkml:trace>
  <inkml:trace contextRef="#ctx0" brushRef="#br0" timeOffset="68417.4812">9739 5520 228,'0'0'64,"0"0"20,0 0-13,0 0-64,0 0-2,0 0-3,-25 125 24,23-57 22,2-1-44,0-5 11,0-5-15,9-6 0,11-9-7,5-5 7,8-9 0,6-10 15,4-7-15,2-10 0,7-1 4,3-12 2,0-13 1,-3-8-7,-4-5-18,-5-4 1,-8 0-1,-5 0 18,-10-3 0,-6 1-33,-10-1-10,-4 1 29,-4 4-26,-13 3 36,1 10-50,1 7 18,-1 9-30,1 4-170</inkml:trace>
  <inkml:trace contextRef="#ctx0" brushRef="#br0" timeOffset="68792.4604">10023 5706 307,'0'0'114,"0"0"-65,0 0-44,0 0-5,0 0 0,0 0 0,0 89 1,0-39 52,2 6-44,-2-4 5,3 4-12,-1 0 6,-1-3-1,2-4-1,-3-5 6,0-7 2,0-2-7,0-5-7,0-3 0,0-4-13,0-8-35,6-6-97,5-9-129</inkml:trace>
  <inkml:trace contextRef="#ctx0" brushRef="#br0" timeOffset="69566.0655">10395 6108 6,'0'0'63,"0"0"-9,0 0 26,0 0-2,0 0 16,0 0-13,-7-40-50,17 33 22,-1-3-4,2 3-21,5-1 18,-2 4-36,0 2-5,2 2-5,1 0 0,0 11-4,1 7 4,-6 3-33,-4 3 14,-8 0-21,0 0 0,-8-1 34,-10-2-17,-3-3 22,3-5 1,6-2-6,4-7-9,5-2 15,3-2-26,0 0-3,0 0-1,8 1 30,3 4 0,0 0-3,3 0-3,2 3 6,-2 0 0,2 2 5,-2-1 9,-2 0-2,-4 2-12,-3 2 9,-5 4 7,0 2-14,0 1 17,-13-4-2,-7-2-9,-2-2-7,-7-2-1,0 0 5,-3-4-17,1-3 7,4-1-9,0-2 12,5 0-49,-1 0-36,1 0-33,7 0 22,5 0 11</inkml:trace>
  <inkml:trace contextRef="#ctx0" brushRef="#br0" timeOffset="70128.535">10897 5724 326,'0'0'74,"0"0"-31,0 0 17,0 0-32,0 0-20,0 0-8,3 10-7,16 7 7,7 4 2,5 1-1,4-2 8,3 1-6,1-3-3,0-2 0,-1 1 0,-4-1-1,-4 1 2,-7 1-1,-1-2 2,-7 2 3,-6 1-5,-1 0 0,-5 5-1,-3 0-1,0 3 2,-5 0 0,-16 4 14,-7-1-4,-3 0-10,-7-1 0,1-2 6,1-1-18,2 1 12,1-4-61,3-2-24,2-3-86</inkml:trace>
  <inkml:trace contextRef="#ctx0" brushRef="#br0" timeOffset="70543.2833">11746 5955 282,'0'0'174,"0"0"-60,0 0-60,0 0 15,0 0-55,0 0-9,16-6-3,5 2 6,0 1-8,6 3 0,-5 0-23,-1 0-2,-5 0-94,-1 0-44,-4 3-78</inkml:trace>
  <inkml:trace contextRef="#ctx0" brushRef="#br0" timeOffset="70746.3976">11728 6179 92,'0'0'74,"0"0"-74,0 0 0,0 0 62,0 0 3,0 0-31,112 8-21,-78-11-13,-1-4-8,-5 2-61,-7-1-90</inkml:trace>
  <inkml:trace contextRef="#ctx0" brushRef="#br0" timeOffset="82054.7778">13803 5995 49,'0'0'61,"0"0"17,88 4-21,-51-4-21,3 0-6,1 0-24,-4-4 13,2-3-2,1 0-15,-1-1 7,-3 4-9,-5-2-5,-10 4-3,-9 2 2,-4 0-54,-7 0-32,-1 0-56</inkml:trace>
  <inkml:trace contextRef="#ctx0" brushRef="#br0" timeOffset="82445.385">13922 5830 223,'0'0'83,"0"0"-5,0 0 3,0 0 9,0 0-32,0 0-29,-3-9-8,3 9-21,0 0-3,0 0 3,0 5-16,0 13 16,5 7 0,1 8 2,3 8-3,-2 4 1,2 2 0,-1 0 0,0-5-20,-3-5-39,0-1-31,-5-4-3,0-1-36,0 0-58</inkml:trace>
  <inkml:trace contextRef="#ctx0" brushRef="#br0" timeOffset="82695.3709">13870 6379 11,'0'0'39,"0"0"-33,0 0 12,0 0 19,81-4 0,-59 4-10,5-2-9,-3 1 2,6 0-20,-3-1-6,-2-1 3,-4 0-134</inkml:trace>
  <inkml:trace contextRef="#ctx0" brushRef="#br0" timeOffset="85853.6115">13651 6066 11,'0'0'38,"0"0"11,0 0 27,0 0-26,0 0 15,0 0-37,0-5-7,0 1 35,0 3-53,0 1 23,0-3-26,0 3 10,0 0-2,0-2-6,0 1 0,0-1 0,0 1 6,0-1-8,0 1 0,0 1 5,0 0-5,0 0 0,0 0 0,0-2 0,0 2 3,0-1-5,0-2 2,3 1-2,7 1-5,4-1 7,3-1 0,3-1-2,7 0 5,1-3-6,4 3 2,-1-4 1,0 0 1,-2 1-1,-4 1 0,-8 3-3,-6 0-55,-5 3-5,-4 0-38,-2 0-19,0 0 43</inkml:trace>
  <inkml:trace contextRef="#ctx0" brushRef="#br0" timeOffset="86721.9599">14976 5483 89,'0'0'2,"0"0"86,0 0-19,0 0 6,0 0 31,0 0-15,-17-41-21,17 41-39,0 0-31,0 1-8,0 23-23,0 17 31,0 18 10,0 12 11,2 2 8,-2 4-6,1-3-14,1-5-4,2-1-5,2-6 6,6-5-9,0-7 5,-1-4-2,2-5 0,-6-5 3,-1-6-6,-1-3 3,-5 0-20,0-6-19,2-7-85,2-10-72,3-4-102</inkml:trace>
  <inkml:trace contextRef="#ctx0" brushRef="#br0" timeOffset="87840.5273">15523 6032 186,'0'0'129,"0"0"-129,0 0 0,0 0-3,0 0 18,0 0-8,24 47 11,-13-40-1,2-3 24,-1-1-24,7-3-7,-1 0 12,5 0-5,0-10 1,3-7-14,-4-4 1,1-7 5,-4-4-9,-6-1 3,-5-3-4,-5 1 4,-3 1-4,0-2 0,-2-1 2,-5 1 19,-2 3-19,1 2 0,0 0 16,2 9-13,3 2 0,0 8 4,3 9-1,-2 2 26,2 1-34,0 4-4,-3 25 3,1 14-9,-1 15 5,2 6 3,-2 9 2,3 5 15,0 3-14,0-1 9,0-3 1,0-10-4,0-6-7,0-9 0,4-5 5,2-5-9,1-7 4,2-5 0,-3-8-2,1-5 8,-3-5-12,-2-7 1,-2-5-77,0 0 6,0-5 60,-5-15-120,-8-4 72,4-2 29,1 0 35,4 0 0,2 4 8,2-1 56,0 2-50,5-2-4,16-1-10,11 0-1,9 0-12,2 2-49,5-3-54,-6 4 26</inkml:trace>
  <inkml:trace contextRef="#ctx0" brushRef="#br0" timeOffset="88324.8755">16350 5551 275,'0'0'51,"0"0"-41,0 0 6,0 0-6,0 0 2,-51 95 41,39-38-24,3 4 7,-1 1-10,7-2-20,3-4 16,0-8-22,13-8 0,10-8-7,3-7 2,3-5-7,2-6-32,2-9-12,0-5-36,-2 0-140</inkml:trace>
  <inkml:trace contextRef="#ctx0" brushRef="#br0" timeOffset="88699.8563">16718 5693 207,'0'0'105,"0"0"-70,0 0-30,0 0 27,-94 35-13,75 2 8,4 9 21,2 3 5,5-2-2,7-1-33,1-5-14,0-5 5,9-7-9,8-8 0,6-8-2,2-6 14,5-7-12,3-2 2,2-19 0,-3-6-1,-8-5-1,-9-2-33,-8-1 21,-7-3-16,0 1-9,-1-1-1,-14 0-23,-5 7 2,1 6-12,-1 11-27,4 5-48</inkml:trace>
  <inkml:trace contextRef="#ctx0" brushRef="#br0" timeOffset="89059.215">17049 5449 535,'0'0'55,"0"0"-36,0 0-11,0 0-16,0 0-12,0 0 20,42 84 18,-17-23-14,-3 4 28,0-2-31,-1-9 5,-5-4 16,2-7-21,-7-1 10,-7 2-7,-4-2 1,-6 2-5,-24 1 0,-7-3-1,-7-2-6,-6 5-40,-4-6-35,3-7-203,1-12 50</inkml:trace>
  <inkml:trace contextRef="#ctx0" brushRef="#br0" timeOffset="89770.3239">17770 5854 226,'0'0'105,"0"0"-81,0 0-24,0 0 20,83 0 13,-44 0 29,6 0-11,9-10-11,1-1-21,0-1-19,-4 0-1,-2 3-38,-7 0-20,-9 1-38,-12 2-182</inkml:trace>
  <inkml:trace contextRef="#ctx0" brushRef="#br0" timeOffset="90082.8051">17967 5651 236,'0'0'238,"0"0"-238,0 0-4,0 0 4,-3 108 17,3-61 21,0-3-3,0-2-30,0-5 2,0 0-7,0-8-2,0-1-1,0-6-61,3-5-36,4-4-104</inkml:trace>
  <inkml:trace contextRef="#ctx0" brushRef="#br0" timeOffset="90707.7721">18009 5463 247,'0'0'27,"0"0"-14,0 0-6,-90-6-6,65 11 32,1 3 9,-1 9-12,2 5 12,-4 15-26,-1 11-6,-3 11 16,-2 7-21,3 3 21,6 1-16,8 1-9,9-3-2,7-6 1,0-8-1,19-9 1,11-6-7,10-7 7,6-9-1,5-10 2,6-7 1,5-6 1,10 0-3,2-15 0,3-7-6,-1-6-4,-9-5-4,-6-3 6,-14-4-6,-12-3 10,-17-2 1,-12-4 0,-6-3 6,-6-2-4,-14-3 2,-5 0-1,-3 2 14,-4 9-14,-5 8-7,-9 14 5,-2 9-47,-1 9-76,-2 6-49</inkml:trace>
  <inkml:trace contextRef="#ctx0" brushRef="#br0" timeOffset="91856.8595">18921 5958 173,'0'0'11,"0"0"-10,0 0 0,0 0 35,0 0 43,0 0-10,69 34 3,-44-34-14,4-10-13,1-8-41,0-3 1,-3-2 15,-5-2-17,-1-2 3,-8-6-2,-3-2 2,-3-7-9,-6-6 3,-1-2 0,0-1 9,0 3-8,-4-1 5,1 6-8,-3 1 8,-2 3-12,-1 7 5,1 8 1,2 9 13,1 9 17,1 4 9,1 2-23,1 2-11,-3 31 7,1 23-12,-3 27 0,1 17 4,0 9 1,0-3 0,0-7 4,5-6-4,1-9-9,0-11 4,13-7 0,6-13 8,4-6-8,0-8 0,0-7 2,-7-8 7,-1-7-18,-9-8 4,-1-7-36,-5-2-15,0-1 19,0-16-10,-13-8-113,-13-2 47,-6 0 67,-1-1 46,4 1 36,3 2 50,9 0-64,9 0 6,8 1-20,3-1-8,25-4-37,13-1-64,12-2 23,9-1-91</inkml:trace>
  <inkml:trace contextRef="#ctx0" brushRef="#br0" timeOffset="92388.0824">19788 5419 315,'0'0'82,"0"0"-75,0 0 6,0 0 10,-77 136 31,59-67 21,6 3-7,9-6-39,3-9-8,0-11-21,22-3 0,7-5 2,4-5-2,4-3 0,4-10-2,4-7-26,4-7-45,1-6-100,2 0-170</inkml:trace>
  <inkml:trace contextRef="#ctx0" brushRef="#br0" timeOffset="92802.8323">20353 5526 540,'0'0'75,"0"0"-75,0 0-47,0 0 47,0 0 1,6 102 4,-3-59 8,-3-4-5,0-3-4,0-3-4,0-4 3,0-1-8,-8-1 0,-1 0-60,-4-1 0,1-4-104,-1-5 32</inkml:trace>
  <inkml:trace contextRef="#ctx0" brushRef="#br0" timeOffset="93162.1869">20553 5380 558,'0'0'65,"0"0"-57,0 0-8,0 0-10,0 0 9,0 0 1,62 83 23,-33-35-3,-2 6 7,-2 3-25,0-1 6,-5-5-8,-3-4 7,-6-5-11,-9-2 4,-2 3 0,-10-2 7,-18 2-7,-12-2-15,-8-1-66,-10 2-19,2-10-64</inkml:trace>
  <inkml:trace contextRef="#ctx0" brushRef="#br0" timeOffset="96009.2166">20981 5344 61,'0'0'187,"0"0"-99,0 0-62,0 0-22,0 0 12,0 0-16,0 0 8,15 3-8,3 4 45,5 1-13,4 2-5,5 3-20,0 0-1,1 2-6,0 4 2,0 2 3,1-1-5,2 0 2,-2-2 6,-1-2-3,1 0-10,1 2 10,1-5-5,-3 0 33,-4 1-32,-6-3 4,-7-2-5,-4-2 4,-6-2-7,-3 0 3,-3-4-4,0-1-2,0 0 6,0 0 0,0 0 10,0 0-3,0 1 9,0 2-13,0 0 6,0 4-6,-8 3-3,-3 2 6,-4 9-2,-3 2 0,0 4-4,-5 1 0,1-1 1,-1 2-3,-2-2 2,-2 6 0,-2 2-6,-1 1 19,0 0-15,0-4 2,3-4 0,2-3 0,5-4 0,1-2 2,2-2-5,4-4-18,3-2-7,2-2-34,0-2-37,3-1-7,0-3-28</inkml:trace>
  <inkml:trace contextRef="#ctx0" brushRef="#br0" timeOffset="97376.9994">22944 4698 312,'0'0'108,"0"0"-39,0 0-60,0 0 27,0 0 24,0 0-30,0-3-11,-1 3-19,-13 0 0,-5 0 0,-7 0-47,-2 3 33,-2 5 2,1-2-10,-3 0 21,4-2-25,0 3 20,-1 0 2,3-1-27,6 2 24,4-1-10,3-1 17,6 2-2,-2-3 2,3 1 0,0 2-12,2 1 15,-2 3-5,-1 2 2,0 2 0,1 7-3,0 1 3,2 3 0,-1 0-1,4 1-2,1 3 0,0 5 3,-2 3 0,0 2 16,-1 1 30,1 4-20,2 1 15,0 3-37,0-1 5,0 1-9,0 1 5,3 3-2,4 4 0,1-1 0,-1 2 0,1-4 0,-3 0-4,-1 3 1,-3 7 0,-1 1-1,0 3 1,3-2 0,3-9 1,5 1 8,0-2-9,2-3 0,-3 2 4,2-2 11,-3-1-10,4-2-1,-2 2 8,-1-1 2,5 1-14,-1 6 0,0-2 3,0 3 14,-2 2-17,-3-3 1,-3-4 3,-2-2 10,-2-1-14,-2 1 0,0 0 3,0-3 0,0-2 2,0-3-5,0-1 4,0-5 3,0-5-8,0-2 1,0-3 0,0-1 4,0-1-4,0-2 0,0-7 0,0-5 5,0-4-5,0-3 0,0-3-3,0-2-4,0-1 7,0 0 0,0 0-5,0 0-16,3 0 5,11 0 15,9 0 1,14-7 20,8-5-20,10-6-13,9-2-4,10-2-124,1-1 71,-3 2-80,-8 0-83</inkml:trace>
  <inkml:trace contextRef="#ctx0" brushRef="#br0" timeOffset="98330.074">23794 4983 148,'0'0'107,"0"0"-54,0 0-22,0 0 22,0 0 38,0 0-14,0-18-67,0 18 8,0 0-18,0 0-12,0 12 5,0 16-8,0 13 15,0 10 15,0 3-11,0 2-4,0-2 0,0-1 3,0-5 4,0-1-5,0-5-2,0-3 0,0-3-6,0 0-27,0-9-71,0-6-78,0-12-78</inkml:trace>
  <inkml:trace contextRef="#ctx0" brushRef="#br0" timeOffset="99587.8578">24368 5111 167,'0'0'40,"0"0"0,0 0-39,0 0 14,0 0 28,0 0-29,-78-25 15,63 27-15,-2 14-12,0 9 9,0 5-10,1 5 5,2-1 18,3 2-21,3-2 3,8-3-6,0-4-2,0-6-2,8-5 3,8-6 1,3-3 11,8-7-7,6 0 4,1 0 42,5-12-49,-3-6 17,-6-2-4,-7-2-4,-6-2 0,-8 0-7,-6 0 8,-3 1-11,-4-1 3,-16 3-2,-7 0-1,-1 1-7,1 4-4,3 4-62,9 1-8,6 4-75</inkml:trace>
  <inkml:trace contextRef="#ctx0" brushRef="#br0" timeOffset="100087.8339">24655 4993 277,'0'0'80,"0"0"-45,0 0-29,0 0 55,0 0 29,0 0-35,-4-18-55,10 18-9,10 15 9,10 6 5,5 4-1,5 0-2,4 2 7,5-1 0,1-1-18,2-1 16,-2 0-7,0 1 1,-7-3-1,-10 1 0,-10-4-2,-12 2 1,-7-1-3,0 1 2,-12-2 2,-15 4 16,-5-2-11,-4-3-2,0 2 1,2-1 3,1 1-11,-3 1 4,2-1-55,-1 2-28,3-1-24,5-1-77</inkml:trace>
  <inkml:trace contextRef="#ctx0" brushRef="#br0" timeOffset="100548.9617">25701 5315 423,'0'0'13,"0"0"-4,0 0-9,0 0 25,0 0 24,0 0-21,85-24-8,-58 24 10,5 0-26,3 0 1,8 0-5,10 0-4,5 0-56,0 0-53,-6 0-104</inkml:trace>
  <inkml:trace contextRef="#ctx0" brushRef="#br0" timeOffset="101127.0535">26677 4981 321,'0'0'159,"0"0"-121,0 0-38,0 0-16,0 0 16,0 115 51,-1-72 4,-1 2-25,-1-4-11,2-2-10,1 0-3,-4-1-6,3-4 0,-5-2-42,3-4-25,0-3-49,3-4-49,0-12-53</inkml:trace>
  <inkml:trace contextRef="#ctx0" brushRef="#br0" timeOffset="101439.5396">26953 5122 224,'0'0'158,"0"0"-120,0 0-38,0 0-6,0 0 6,0 0 5,2 55 15,-1-31-9,-1 0-6,3-1-5,-1 1-1,3 0-5,0 1-87,1-2-75</inkml:trace>
  <inkml:trace contextRef="#ctx0" brushRef="#br0" timeOffset="101932.4178">27322 4889 413,'0'0'69,"0"0"23,0 0-92,0 0-2,0 0-26,0 0 24,-11 44 4,17-10 18,12-2 10,8-2-26,10-2 2,9-2 1,14-3-2,3-2-1,1-5 28,-8-3-20,-13-1 5,-15-3-13,-11 0-4,-9-3 1,-5-2-7,-2 2-4,0 2-15,0 1 27,-16 3 5,-14 5-5,-7 4 17,-11 3-16,-6 3 10,-3 0 6,-2-3-17,1 0 0,3 3-3,3 0-12,8 0-44,10 1-52,11-6-63,11-7-92</inkml:trace>
  <inkml:trace contextRef="#ctx0" brushRef="#br0" timeOffset="102979.2349">23535 5946 1,'0'0'53,"0"0"-7,0 0 26,112 14-28,-70-11-6,7 1-12,10-2-21,16-2 14,16 0 21,11 0-18,13 0 0,10-2-19,0-2-3,5-1 0,0 0-1,-8 4 0,0 1 1,2-2 0,4 1 6,5-2-3,10-1-5,5 0 3,2 0-1,3 1 18,3-1 9,-4-1-8,-2 2-4,-10 3-12,-13 0-3,-14 0 0,-11 0 6,-13-2-6,-11-1 0,-9 0 0,-17-1-4,-9 1 4,-13-2 0,-15 1-34,-7 1-26,-8-2 5,0 1-8,-8 1 4,-16-2-137</inkml:trace>
  <inkml:trace contextRef="#ctx0" brushRef="#br0" timeOffset="103894.0925">24770 6429 19,'0'0'275,"0"0"-169,0 0-106,0 0 0,0 0-5,0 0 10,-19 68 2,9-31 9,2 6 2,0 3 21,2 4-7,-2 1-10,3 6-4,-1-2-11,3-3 8,0-4-15,3-6 6,0-6 0,0-5-6,0-7 0,0-7 7,0-9-5,0-3-2,0-2 6,0-3-3,-6 0 35,-4-11 35,-2-11-65,-7-5-7,-3-3 0,-1-4-2,-7 3-2,-3-5-17,-3 0 0,-4 2-54,4 1-31,5 6-15,6 3-82</inkml:trace>
  <inkml:trace contextRef="#ctx0" brushRef="#br0" timeOffset="104331.5664">24830 6422 1,'0'0'17,"0"0"52,0 0-17,0 0 15,93 1-40,-56 4 25,11-1 13,8 0-18,11-1-14,12-3-4,8 0-19,7 0 6,4 0 1,-2 0-13,-14 0-4,-11 0-25,-18 0-16,-16 5-14,-16 1-34,-9 3-56</inkml:trace>
  <inkml:trace contextRef="#ctx0" brushRef="#br0" timeOffset="104847.1648">25197 6660 245,'0'0'127,"0"0"-85,0 0-33,0 0 44,0 0 9,0 0-1,63-52-30,-44 52-29,3 0 22,-1 6-24,-1 11 0,-5 7-14,-4 7 16,-8 4-8,-3 7 6,-1 2-53,-20 1 38,-10-3-7,-7-1-11,1-6 11,-1-6-5,5-4 22,9-7 2,4-6-2,13-5-1,5-2 6,2-1-14,0-1 13,23-1 1,14-2 0,12 0 20,13 0-19,2-3 33,3-8-32,-2-1 3,-4 0-10,-5 0-52,-5-1-177</inkml:trace>
  <inkml:trace contextRef="#ctx0" brushRef="#br0" timeOffset="106418.6066">28457 4500 55,'0'0'64,"0"0"-9,0 0-18,0 0 22,0 0 23,0 0-6,-24-10-31,24 10 3,0 0-37,0 0-7,0 0-8,0 0-10,0 0 14,9 0-13,6 0 24,6 2-11,1 0 0,5-2-7,1 0 7,2 0 26,2 0-25,-1 0 1,-4 0 9,0 0-22,-5 0 11,-6 0-29,-1 0 27,-7 0-20,-4 0 2,-2 1 4,-2 4-24,0 0 29,0 3-8,-2 2 19,-8 1 4,4 1-4,-3 5 0,3-2 0,1 6 6,1 0-8,-2 3 2,0 3 0,0 1 3,-1 6-3,0-1 0,1 5-5,-1 1 15,1 0-10,0 2 0,-1-1 2,0 1-3,0-1 2,1 2-1,-1-3 0,1 0 6,-3 2-7,2-3 1,2 1 0,0 2-4,1 3 4,2 5 0,2 5-6,0 3 12,0 3-6,0 1 3,2-1-3,-1 1 15,2 0-15,-1 2 4,1 0-3,0 1 4,2-2-5,1-2 8,1 1-6,-3 4 21,-1 4-15,0 7 10,-1-2-10,2 1 0,1-3-11,4 0 3,0 3 0,1-2 8,2-6-8,-1-7 0,-2-6 2,-3-3 5,2-7-8,-5-3 1,2-8 0,-4-4-2,-1-3 2,0-5 0,0-3 9,0-3-4,0-4-5,0-3 0,0-3 5,0-2-15,0-3 24,0 0-9,-6 0 50,-5 0-27,0 0-7,3 0 0,2 0 0,3 0-3,3 0-18,0 0 0,0 0-2,0 0 6,0 0-4,-2 0 0,-4 0 0,-5 0-6,-5 1 6,-4 2 0,-3 0-3,-9 2 3,-7-2-11,-10 1-29,-10-1-19,-10-1 32,-13-2-18,-7 0-3,-4 0 28,-1 0-51,3 0-34</inkml:trace>
  <inkml:trace contextRef="#ctx0" brushRef="#br0" timeOffset="144646.3731">17882 6710 68,'0'0'67,"0"0"-17,0 0 6,0 0 22,0 0-12,0 0-53,0 0 6,0 0-9,1-16-2,-1 16 2,0 0-10,0 0-3,0 0 2,0 6-14,0 8 12,0 4 2,0 6 1,0 4 10,0 5-9,0 4-1,0 0 2,0 4 2,0 2-3,0 6-1,3 3 0,-3 5-1,2 4 3,-1 1-2,1-1 4,-1-1-4,1-1 0,-1 0 3,1-3-1,-2-1 7,0 0-6,0 0 0,0-1 4,0 5-6,0 1 8,0-1-3,0-2-5,3-5 6,-1 0-7,-1-6 2,-1-3-2,0-6 7,0-4-10,0 1 3,0 0 0,0 4 26,-5-2-22,2 1-2,0-2 8,2-3-7,-1-2-6,2-1 3,0 1 0,0-2 0,0-4 0,0-1 0,0-7 0,0-2-9,0-2 6,0-3-54,0-3-29,0-1-43,0-5-61</inkml:trace>
  <inkml:trace contextRef="#ctx0" brushRef="#br0" timeOffset="146217.8137">17676 8598 75,'0'0'72,"0"0"-8,0 0 27,0 0-50,0 0-6,0 0-15,0 0-11,11-6-14,-10 6 7,2 0-2,0 0 10,1 0 0,4 11-10,-1 5 15,7 3-11,-1 3 0,3 2-4,-2 0 0,2 1 5,-2 0-4,0-1-1,-1 0 0,-3-2 5,2 1-7,-4-4 2,-1-1 0,1-2-2,-4-4 3,0-3-1,-1-3 0,0-3 5,-1 0-9,1-3 4,-3 0 0,1 0 26,4 0-8,1-3 17,3-8-5,3-4-27,1-1 6,4-4-9,2-3 5,2-3-8,4-6 9,5-1-6,-5 0 0,-2 1-2,-8 5 0,-9 1 2,5 3-2,-1 2-5,0 3-18,3 3-19,-4 4-6,-1 4-64,-2 6-12,-3 1-63</inkml:trace>
  <inkml:trace contextRef="#ctx0" brushRef="#br0" timeOffset="183715.3801">9681 9765 43,'0'0'69,"0"0"26,0 0-13,0 0-39,0 0 31,0 0-43,0 0 10,0-15 8,0 15-32,0 0 14,0 0-30,0 0 5,0 0-5,0 0 2,3 0-3,-3 0 0,6 0-21,0 0 14,3 10-2,1 10 9,5 2 0,-1 5 5,0 2-5,0 0 0,2 2 2,-2 4-4,0-2 2,-1 0 0,-3-1 2,3-4-2,-2-1 0,2-1-1,-2-3 6,1-2-10,-1-3 5,-1-3 0,-1-5 0,-1-2 0,-2-5 0,-3-2-2,0-1-10,0 0 12,0 0 0,2-3 1,-1-9 11,1-3-10,-2-2-2,1 0 0,1-5-2,1 1 1,-2-3-10,3 2-4,-2-1 7,1 4-8,-3 2 16,-1 6-2,-1 4 8,-1 6-5,0-1-1,0 2 1,0 0-2,0 0-12,3 2-4,6 13 8,0 6 0,1 3 8,-2 4 0,4 4 1,-5 0-4,2-4 5,1-1-1,1-6 3,4-2 1,-5-5-4,4-2 0,-7-4 3,2-3-7,-3-5 4,0 0 0,6-7 21,0-17-2,4-7-2,-2-4-8,-5-1 10,3-3 11,-5 0-13,-2-3-6,-1 2 9,-2 1-15,-2 3-10,1 5 8,-1 0-3,0 6 0,0 2-3,0 7-11,3 7-16,-1 4-65,-1 5-3,3 0-52,-2 0 2,-2 12 81</inkml:trace>
  <inkml:trace contextRef="#ctx0" brushRef="#br0" timeOffset="184527.8401">10452 10222 19,'0'0'16,"0"0"-15,0 0 41,0 0 30,0 0 1,0 0-28,40 26-4,-23-25 19,4-1-35,1 0-12,2 0 13,3 0-7,4-9-18,-1-7-1,1-4 0,-2-4-8,-2-3 8,-5-3-8,-7-3 0,-3-2-39,-9 3 21,-3 4 6,0 4 10,-18 6 10,-2 9 4,-2 6 21,-2 3 42,-1 4-63,0 22 18,-1 11-9,4 6 8,7 2 44,6 0-46,9-8-3,0-3-12,6-8 2,15-3-11,7-5 5,6-6 0,7-4 12,8-8-9,6 0-3,5-3-56,-6-12-160</inkml:trace>
  <inkml:trace contextRef="#ctx0" brushRef="#br0" timeOffset="185207.698">11362 9773 216,'0'0'104,"0"0"-50,0 0-18,0 0-3,0 0-29,0 0-4,-3 44 20,-3-21-7,-4 1-4,1-1 8,-3 0-16,-4 2-2,-4 0-4,1-2-125,-2-1-43</inkml:trace>
  <inkml:trace contextRef="#ctx0" brushRef="#br0" timeOffset="186129.5246">11599 10002 105,'0'0'6,"0"0"-6,0 0 26,0 0 48,0 77-15,3-57-8,5-2-20,1-1-7,1-2-13,-1-4-7,0 2 13,3-2-12,-3-1 2,0-6-7,-1 0 1,2-4 0,0 0 0,1 0 4,4-11-5,-3-4-26,-1-5 20,-3 0-26,-5-1 30,-1 2-1,-1-1 6,-1 4-1,3-1 13,-1 5-10,-1 2 21,2 2-8,-1 3-16,2 4 5,3 1-7,7 0 0,2 0-2,4 0 10,4 1-8,1 7 0,6-2 0,5 0 3,4-3-1,0-3 8,1 0 6,-2 0-5,-1 0-13,-2 0 2,-6 0 0,-5-8 5,-8 1-5,-8-4 0,-5-1 18,-4 2-16,0-2 3,-18 3-5,-4 5 0,-5 4 33,-7 0-12,1 2 13,-3 19 8,3 5-40,8 3 13,8 0-13,6 0 1,9-2 2,2-3-5,0-2 0,16-5 4,7-3 0,11-5-4,5-6 0,13-3 3,2 0-9,1-13-73,-3-7-133</inkml:trace>
  <inkml:trace contextRef="#ctx0" brushRef="#br0" timeOffset="187590.6016">13314 10081 129,'0'0'62,"0"0"-58,0 0 50,0 0 25,0 0-49,0 0 14,-8 58-27,13-50-3,5-2 19,-1-3-32,3 0 10,3-3-6,3 0-3,7-4 7,4-16 13,2-4-16,-1-4 7,-5-1-10,-4-4 4,-6-4-7,-8-2 6,-5-4-9,-2-3 3,0 0 0,0-4 5,-2 1 3,-1-3-8,3 6 0,0 2 2,0 11-2,0 12 0,0 7 2,0 10 49,0 4-31,0 0-10,0 0-10,0 17-19,0 12 14,0 18 5,0 7 0,0 8 14,0 0-7,0-5 5,14-6-12,1-7 7,4-8-9,2-6 2,1-6 0,4-6-1,-1-6 6,0-6-7,3-6 2,0 0 0,-1 0 0,-2-12 3,-4-4 1,-6-2-8,-2-3 2,-7 0-2,-1 1 4,-5 3-25,0 4 15,0 2 8,-2 6 2,-4 5 12,-3 0-10,5 4-4,-2 15 0,0 7 2,4 4 5,2-1-4,0-3 2,2-3 4,10-5-2,1-2-5,2-5 0,3-3-3,-3-6-2,6-2 10,-2 0-5,-1-2 5,-2-10-5,-5-5-19,-7-4-8,-4 0-13,0-5 16,-6 4-27,-9 1 42,-7 4 3,4 3 12,2 3 1,2 1 25,8 3-28,3 1 31,3 1-17,0 1-9,3-2-9,18-2-4,7 2 4,4 1 0,-1 0-6,-1 0-2,-2 2-11,-7 0-18,2 3 29,-4-2-59,-4 0-9,0-3-100</inkml:trace>
  <inkml:trace contextRef="#ctx0" brushRef="#br0" timeOffset="188059.3272">13300 9753 60,'0'0'71,"0"0"-45,0 0 23,91 0-8,-55 0 11,12 0-4,7 0 5,9 0 3,8 0-32,-4 0 25,0 0-34,-7-3-11,-6 0-8,-9 0 1,-9 3-72,-14 0-23,-8 0-59</inkml:trace>
  <inkml:trace contextRef="#ctx0" brushRef="#br0" timeOffset="189997.827">15234 9894 60,'0'0'49,"0"0"8,0 0-24,0 0 54,0 0-21,0 0-50,-3-26 26,3 25-26,0-2-14,6 0 5,6 0-1,1-2-7,4 2 1,-1 2 0,2-1 0,1 2 0,-2 0 0,1 6-3,-6 9-4,-2 4 6,-3 2 0,-4 1-1,2-3 2,-2 1 0,-3-5 1,1-1 1,-1-4-1,0 1-2,0-4-1,0 0 2,0-4 8,-1-2-7,-2-1 3,1 0 11,-1 0-10,2 0-9,1-9 4,0-6-9,0-1-1,3-4-1,9 1-2,4 0-4,2 4 25,-1 1-16,0 6 10,-2 0-2,3 2 2,-4 3-1,2 2-1,2 1 0,3 0-6,0 1 3,0 8 3,-3 3 0,-3 0-3,-2 0 3,-4 3 0,-3-1-2,0-2 9,-6-2-6,0-1 0,0-1-1,0-2 10,0-3-6,0 0 6,0-3 0,0 0 5,1-6 2,5-12-17,3-2-12,2-1 10,4 0-18,-2 5 16,0 0 3,1 5 1,-1 3 0,-4 2-3,2 5 3,-3 1-1,1 0-5,2 0 6,4 5-6,-2 5 7,7 3-3,-1 1 3,4-2-1,0 1 7,0-2-6,-2-2-1,0-2 9,-1-2-5,0-4 1,1-1-4,2 0 2,0 0 7,1-13-10,-2-5 0,-1-4-1,-7 0 10,-5-2-18,-2 0 2,-7 3-11,0 3 16,0 6 4,-6 4 3,-3 4 47,0 4-42,-3 0 30,-1 4-40,1 16-2,1 7 2,4 3 12,7 0-1,0-3-4,3-1-7,15-4 0,6-5-7,6-5 6,5-6-3,1-6-71,-2 0-60,-5 0-180</inkml:trace>
  <inkml:trace contextRef="#ctx0" brushRef="#br0" timeOffset="192348.9831">16632 9870 42,'0'0'62,"0"0"33,0 0 27,0 0-45,0 0-26,0 0-21,-57-14-26,36 14 14,-4 0-5,-1 0-11,1 10 33,4 2-19,5 1-14,-1 2-1,5 3 6,3-1-8,1 1 1,5-3-3,3 0-8,0-2 9,0-2 2,1 1-1,11-3-5,1-1 6,5-4 0,0-1 7,6-3-11,1 0 10,2 0-6,-2-3 0,-2-9-67,-5-1 30,-6-3-18,0 0 36,-5-1 12,-2 3 4,-4 3 3,-1 2 17,0 2 1,0 4 28,0 2-3,0 1-20,0 0-13,0 0-10,0 0 0,0 6-17,6 5 23,4-2-6,3 0 0,0-5 1,6 1 13,4-5-13,2 0 10,3 0 11,0 0-14,-3-11-8,2-2 0,-2-4-11,-1-3 11,-5-3-26,-2-1-5,-8-1 28,-6 4-16,-3 2 19,0 4 0,0 3 4,0 3-3,0 5 5,0 3 16,0 1-7,0 0-15,0 11-9,6 10 4,4 3 10,0 3-5,1-1 1,-1-3 0,-2 1 15,-2-2-8,0-3-8,-4 1 0,-2-5 4,0-2-5,0 0 1,0-3 0,-8-4-1,-3-1-13,1-5 14,-5 0 0,4 0 2,0 0-6,3-5 4,4-1 0,2 2 8,2 1 4,0 1-5,0-1-7,0 0-17,9 0 16,9 0 1,3-1 0,6-3 0,0 0 0,2 0-1,0-1-7,-4 0-30,0 1 26,-3-2 0,-2 0 12,-1-1-9,-3 0 2,-5-2 2,-2-2-2,-3 1 13,1 0-7,-4 0 1,-3 3 0,0 1 17,0 3-14,0 2 13,0 2 11,0 2 2,0 0 8,0 0-37,0 2-1,-2 12-13,-1 6 16,1 1-2,2 2 0,0-4 5,0 1 3,4-3-2,7-4-6,0 0 11,2-4-9,4-1-2,-4-5 0,5-2 5,0-1-5,-3 0 0,-1-1 2,-1-11-17,-4-3 19,-2-4-4,0-3 0,-2-1-45,-1-1 42,-1 3-10,0 3 13,1 3 0,-4 6 12,1 2-8,-1 4 32,0 1-29,0 2 34,0 0-41,0 0-13,3 8 3,4 8 8,-1 2 2,3 2 0,3-2 3,-1 0-3,1-2 0,-1-3 4,0-3 0,0-2 4,-1-4-8,2-2 0,4-2 0,1 0-7,5-3 14,0-11-7,-4-1 12,0 0-5,-7-3-7,-5 0 0,-3-3 8,-3-2-15,0 1 7,0 0 0,-2 4-6,-5 4 15,-4 2-9,2 2 0,3 4 11,0 4-6,3 0-5,2 2 0,1 0-2,0 0 5,0 0-6,0 0-13,0 0-6,4 0 16,7 2 6,1 2 0,3-1 5,2 2 3,0-2-8,4 0 0,-1 1-1,0 0-9,2 3 13,-2 0-3,-5 1 3,1 2 5,-5 1-9,-4 2 1,-1 4-8,-3-1 3,-3 3 10,0-3 0,0 1 20,0-1-13,0-1-11,0-1-1,0 1 6,1-2-10,2-1 8,3 1 2,4-5 4,1 0-3,7-2-7,2-3 0,-2 0 0,5-3-3,1 0 3,2 0 0,-3 0 4,-3-10 9,-2-5-13,-2-4 0,1-2 7,-4-6-21,0-4 14,-1-3-5,-1 0-4,-4-1-21,-1 5 28,-6 6 1,0 5-8,0 6 9,-7 6 4,-5 4 12,-3 3-2,-3 0-14,3 10 0,-1 13-1,4 4-8,6 4 4,4 1 5,2 0 0,3-3 15,14-3-9,4-4-6,5-6 0,6-2-3,2-7-3,10-3-43,8-4-95,13 0 34,13-14-40,-2-4-81</inkml:trace>
  <inkml:trace contextRef="#ctx0" brushRef="#br0" timeOffset="202005.2259">19976 9447 10,'0'0'43,"0"0"4,0 0-16,0 0-9,0 0 0,0 0-2,0 0 22,0-15-17,0 15-2,0 0 15,0-2-15,0 2-6,0 0-6,0 0-9,0 0-2,0 0 0,0 0-13,0 7 3,0 12 10,0 8 3,0 8 4,0 5 1,0 4 5,0 0-5,0-3-5,2-4 2,0-1-5,-2-4 0,0-2-2,0-2 0,0-2 0,0-3-73,0-5-60</inkml:trace>
  <inkml:trace contextRef="#ctx0" brushRef="#br0" timeOffset="202903.3334">20272 9935 172,'0'0'6,"0"0"11,0 0-6,0 0 18,0 0-4,87-25-25,-73 12 2,-5-2 3,0-3-2,-1-1-3,1-4 0,-3-1-21,1 4 19,-2 2-6,-2 6 8,-2 6 18,-1 3-8,0 1 30,0 2-39,0 0-1,0 2-1,0 12 1,0 2 2,2 2 2,5 0 0,1 1-6,4 0 2,-1 1 0,0-2-1,-2-2 1,-2 0 0,-5-2 0,-2 0-3,0-4-3,0-1-13,-3-3 19,-3 0 12,0-1-12,1-2 0,2 0 11,2-3 3,1 0-14,0 0 0,0 0 10,0 0-20,12 0 20,10-3 7,8-6-15,0-2 6,4-2-8,-1-4 0,-3-1-1,-3-2 1,-7-2 3,-1-1-1,-3-4 9,-1-4 2,-2-4-13,-4-3 0,-3-1 9,-4-1 33,-2 2-16,0 3-8,0 6 66,-6 6-50,-2 8 36,1 5-35,3 7-30,2 3 40,1 0-45,-1 5 0,-1 24-11,-2 14 5,4 10 1,1 3 5,0-4 0,0-5 2,3-6-2,8-6 0,3-7-5,4-5 7,5-7-4,2-5 2,0-6-35,0-3-32,-2-2-73,-1 0-131</inkml:trace>
  <inkml:trace contextRef="#ctx0" brushRef="#br0" timeOffset="203168.9439">20561 9726 147,'0'0'84,"0"0"-68,0 0-3,87-2 97,-45-4-53,0-3-34,1 0-7,-3 1-16,-6 3 3,-4 0-6,-4 2-31,-5 1-83,-2-1-104</inkml:trace>
  <inkml:trace contextRef="#ctx0" brushRef="#br0" timeOffset="204411.771">22284 9411 142,'0'0'105,"0"0"-35,0 0 15,0 0-7,0 0-46,0 0 14,-36-63-21,25 60-25,-3 0 14,-2 3-11,-5 0-3,-3 12 0,-3 14 6,-2 6-6,-3 12 0,4 4-2,4 2-5,9 1 7,6-4 0,9-7-8,0-5 1,10-5 2,10-7 4,9-4 1,2-4 10,5-9-8,10-2 2,3-4-3,6-2 10,2-15-11,-5-4 0,-8-3 3,-10-3 1,-12-3-2,-13-3-2,-7 0 0,-2-5-3,-9 0-12,-11 2-11,-4 2-27,-4 4 38,-3 3-31,-2 5-37,0 6-18,-3 7-33</inkml:trace>
  <inkml:trace contextRef="#ctx0" brushRef="#br0" timeOffset="204693.0074">22064 9553 125,'0'0'5,"0"0"27,0 0 28,94 76-3,-66-49-3,2 0-23,2-1 6,-3-1-29,0-1-1,-2 1 7,-2-3-9,-1 1-5,-2-2 0,2-4-70,1-5-45,-1-6-48</inkml:trace>
  <inkml:trace contextRef="#ctx0" brushRef="#br0" timeOffset="205146.1137">22747 9429 217,'0'0'65,"0"0"-47,0 0-18,0 0-6,0 0 6,0 0 36,-15 120-21,15-73-5,0-4-1,5-3 6,5-6 2,2-3 0,6-7-15,3-6 2,6-5 4,4-8 5,1-5-11,-1 0-2,-3-3 8,-1-11-16,-6-4 15,-6-4-7,-2-6 0,-4-3 9,0-5-12,-3-2 3,1 1 0,-1 0-7,0 6-2,1 5-20,-3 6-43,-1 8-98</inkml:trace>
  <inkml:trace contextRef="#ctx0" brushRef="#br0" timeOffset="205474.2179">23300 9447 271,'0'0'43,"0"0"-43,0 0 0,0 0 18,-1 98 20,-6-56 15,2 0-29,4-2-5,-1-3 30,2-7-46,0-1-3,0-5 0,0-3-23,0-6-52,3-8-122</inkml:trace>
  <inkml:trace contextRef="#ctx0" brushRef="#br0" timeOffset="206013.4616">23338 9396 101,'0'0'12,"0"0"39,0 0-12,0 0 58,0 0 4,0 0-83,55-72 12,-34 70-6,0 2-22,1 0 30,-4 5-30,-3 11 0,-4 7-1,-7 1 8,-4 3-9,0 0 0,-6-3-1,-12 0-8,0-2 9,-2-1-16,0-5 0,2-4-13,8-3 29,1-4 0,7-4-5,2 0 0,0-1-18,7 2 23,10 1-3,4 3 11,0 3-8,1 5 0,2 5 0,-2 5 11,0 2-5,-6 3 4,-6-4 9,-2-1-9,-4 0-9,-4-3-1,0-1 0,-15-2 0,-5 0 1,-12-1-1,-1-1 44,-2-2-44,2-7 0,4-5-4,4-2-93,7 0-8,2-12-90</inkml:trace>
  <inkml:trace contextRef="#ctx0" brushRef="#br0" timeOffset="206450.9403">23854 9419 143,'0'0'104,"0"0"-26,0 0-9,0 0-36,0 0-7,0 0-1,0 0-11,54-20 18,-27 17-32,0 1 10,-1 1-10,1-1-5,-1 2-9,-5 0-79,-7 0-82,-6 0-72</inkml:trace>
  <inkml:trace contextRef="#ctx0" brushRef="#br0" timeOffset="206654.0517">23974 9443 23,'0'0'37,"0"0"56,0 0-11,-9 103-11,9-64-7,0 1 16,0-3-31,0-4-32,0-1-12,0-4 8,0-2-12,0-3-2,0-2-34,-3-4-102,-11-6-106</inkml:trace>
  <inkml:trace contextRef="#ctx0" brushRef="#br0" timeOffset="206857.1656">23814 9882 304,'0'0'113,"0"0"-101,0 0-12,0 0 12,83 0 8,-44-6-6,4 0-10,-2 2 2,-4-2-6,-2 2-4,-6 0-60,-3 1-117,-4-3-54</inkml:trace>
  <inkml:trace contextRef="#ctx0" brushRef="#br0" timeOffset="207302.679">24332 9412 28,'0'0'259,"0"0"-206,0 0-25,0 0 39,0 0-2,0 0-65,-2-7 9,20 7-9,3 0 7,7 0-7,1 0 2,2 0-2,-1 0 1,1 0 4,1 0-5,-1-3 2,-3-3-6,-3 0-10,-4 1-91,-7 1 3,-7 1-25,-5-2-13</inkml:trace>
  <inkml:trace contextRef="#ctx0" brushRef="#br0" timeOffset="207583.9168">24523 9422 109,'0'0'0,"0"0"38,0 0 12,0 0 30,-5 83-5,5-57-6,0 3-27,0 0 9,0-2-30,0-1 14,0 2-35,0-1 12,0-2 3,0 0-15,0-3 0,0-1-2,-1-1-23,-2-2-58,0-4-49,-5-4-106</inkml:trace>
  <inkml:trace contextRef="#ctx0" brushRef="#br0" timeOffset="214871.5927">14104 11802 166,'0'0'39,"0"0"-33,0 0 1,0 0 31,0 0 17,0 0 0,-3 77-18,11-70-13,-2-1-6,7-4-16,1-2 16,5 0 15,6 0 1,5-5-6,1-9-28,1 0 0,-5-5 15,-5-4-14,-6-7 4,-5-6-5,-3-6-19,-5-8 6,1-6-12,-1-1 13,0 1-4,0 4-5,1 2 18,-4-3-15,2-1 18,-2 2 37,0 6-36,0 14 0,0 10 21,-6 9-19,1 7 20,1 2-3,0 4 8,2 0-4,1 5-24,-2 22-5,0 14-1,0 18 12,0 14 1,3 11 15,0 10-15,0 7 12,1-2-15,7-4-2,2-12 10,0-13-5,2-2-8,3-6 1,-3-5 0,4-2 1,0-9-1,1-4 0,0-7 4,2-9-3,-7-10-2,-2-7-1,-5-6-2,0-3-7,-4 0-32,-1-12 36,0-12-17,0-8-85,0-4 65,-1-1-34,-20-1 4,-3-1 34,-5 1 29,2 2 11,5 7 3,9 5-1,5 8 41,8 3 9,0 0-52,14-1 0,12 3 11,12 0-9,7-1 5,5 0-1,2 3-12,-2-3-17,-1 8-46,-6 2-23</inkml:trace>
  <inkml:trace contextRef="#ctx0" brushRef="#br0" timeOffset="215639.2159">15180 11203 39,'0'0'91,"0"0"-33,0 0 49,0 0-7,0 0-35,0 0-43,-9 16-6,-4 21-16,-1 13 62,-2 7-48,2 5 33,4 1-32,4 3-7,6 3-8,0-2 16,3-5-17,19-10 1,7-10-1,7-7 0,1-8 1,1-6 0,-3-7 0,-2-7 0,-4-5-83,-2-2-95,-7 0-175</inkml:trace>
  <inkml:trace contextRef="#ctx0" brushRef="#br0" timeOffset="216045.4449">15989 11272 343,'0'0'94,"0"0"-44,0 0-5,0 0 61,0 0-106,0 0 0,58 29-4,-34 17 8,-1 4 24,-3 2-17,1 1-4,-4-1 8,-1 1-7,-4-2-7,-5-3-1,-7 1-5,0-5-5,-27 0 5,-13-1-38,-9-4-23,-6-2-60,-5-4-70,5-9-12</inkml:trace>
  <inkml:trace contextRef="#ctx0" brushRef="#br0" timeOffset="216529.789">15658 11413 43,'0'0'32,"0"0"21,0 0 18,-86-14 17,69 17 1,0 22-76,1 11-12,2 9 30,1 9-31,5 0 16,4-5-16,4-3 10,0-10-7,0-6-3,13-5 0,5-8 0,2-6 3,8-10-3,5-1 14,10-9 18,-1-15 5,-2-4-35,-6-4-1,-14-3 20,-8-3-14,-11-6-7,-1-3 0,0 2-8,-13 3-4,-2 5-9,-1 7-31,-1 9 24,-4 9-72,-1 6-68</inkml:trace>
  <inkml:trace contextRef="#ctx0" brushRef="#br0" timeOffset="217100.2952">16614 11724 205,'0'0'158,"0"0"-152,0 0 6,0 0 24,0 0-5,118-3 30,-62 3-31,13 0 6,7 0-2,7-1-20,4-5-14,1 1 0,-3-2-22,-13 5-83,-21-1-120,-23 3-11</inkml:trace>
  <inkml:trace contextRef="#ctx0" brushRef="#br0" timeOffset="217444.0274">16972 11512 184,'0'0'180,"0"0"-99,0 0-23,0 0-54,0 0 4,0 0 53,-14 122-3,11-72-17,-1-2-31,4-6-5,0-6-6,0-3 1,9-4 0,-2-2 0,-1-3-10,2-6-68,-2-6-64,-3-8-120</inkml:trace>
  <inkml:trace contextRef="#ctx0" brushRef="#br0" timeOffset="217990.8712">16942 11345 210,'0'0'70,"0"0"-48,-85-6-15,48 17 29,-4 13-2,5 6 16,4 8-17,3 7-13,2 6 25,5 9-44,2 3 20,3 2-21,1-3 5,4-5-10,4-2 4,8-5 1,0-6 12,14-4-9,12-6 4,9-7 18,11-8-23,9-8 16,14-11-6,7 0-4,9-13-13,3-12 9,-2-7-8,-8 0-8,-14-5-17,-15 1 25,-17-3 4,-13-1 0,-9-9 12,-8-5-10,-2-8 2,-3-2 6,-19 1-6,-10 5 13,-7 10-17,-10 9 0,-4 11 0,2 8 0,-1 9 0,8 10-47,7 1-52,5 7 3,9 5-121</inkml:trace>
  <inkml:trace contextRef="#ctx0" brushRef="#br0" timeOffset="219202.4573">17898 11879 30,'0'0'48,"0"0"-22,0 0 71,0 0-30,0 0 18,0 0-36,5 39-29,7-34 30,3-3-23,6-2 18,7 0 5,6-4-40,1-7-5,2-6-5,-7-4 7,-3-6 2,-5-6-7,-10-8 2,-3-6-4,-2-1 5,-5-5-10,-2 2 5,0 5 0,0 2 3,0 5-2,0 3-1,0 5 4,-2 6 2,-1 7-7,-4 6 1,6 6 0,-3 4 58,4 2-50,-1 6-4,-2 26-8,1 21-5,1 19 9,1 17 0,0 6 0,0 1 14,0-9-12,0-5 12,6-9 10,6-3-12,3-9-2,-2-4-10,5-7 3,1-6 6,0-5-9,0-12 0,0-4 3,-2-10 5,-1-5-14,-7-5 6,-3-3 0,-2 0-5,1-13 10,2-13 2,-5-11-7,-2-8-53,0-4 4,-20 1-23,-5 1-13,-5 7 72,4 9 0,0 8 13,4 2 4,5 6 20,10 5-21,7-1 27,0 4-24,6-2-2,22 0-1,11-4-3,13 5 0,8-3-13,1 1-43,-3 2-36,-7 2-73,-12 0-87</inkml:trace>
  <inkml:trace contextRef="#ctx0" brushRef="#br0" timeOffset="219669.6446">18898 11334 184,'0'0'41,"0"0"-5,0 0-28,0 0 18,0 0-4,0 0 12,-68 97 24,48-44-7,2 4-4,8 2 2,6-5-37,4-5 3,0-8-15,16-5-7,9-6 7,5-3 0,6-6-13,3-3-43,5-5-56,0-9-71</inkml:trace>
  <inkml:trace contextRef="#ctx0" brushRef="#br0" timeOffset="219928.6687">19505 11422 320,'0'0'94,"0"0"-94,0 0 0,0 0 6,49 84 22,-36-42 30,-2 3-3,-2-4-15,-4-2-17,-1-4-20,-2-2 6,-2-4-8,0-4 3,-12-2-8,-9-5-56,-6-2-82,-6-7-125</inkml:trace>
  <inkml:trace contextRef="#ctx0" brushRef="#br0" timeOffset="220194.2848">19217 11474 364,'0'0'78,"0"0"-4,0 0-16,0 0-33,0 0-25,0 0 0,2 49 1,-2-9 20,0 4 0,-3-1-15,3-2-5,-2-3-1,1-5-7,-4-1-15,1-6-128,-5-1-81</inkml:trace>
  <inkml:trace contextRef="#ctx0" brushRef="#br0" timeOffset="282022.6175">9012 13662 6,'0'0'31,"0"0"-4,0 0 27,0 0-6,0 0-13,0 0 21,-3 54 17,-1-20-20,1 5-10,2 2-27,-1 1 11,-1-2-26,3-1 2,-3-3 0,3-2 3,0-3-7,0-2 1,0-1-3,0-3-8,0-5-2,0-4-45,3-3-13,-1-10-54,2-3-75</inkml:trace>
  <inkml:trace contextRef="#ctx0" brushRef="#br0" timeOffset="282749.8553">8959 13660 0,'0'0'17,"0"0"4,0 0-3,0 0 13,0 0 19,92-86 8,-64 71-45,1 3 11,-1 4 15,-4 5-6,-1 3-12,-4 0-21,-4 17 0,-3 7-6,-5 8 18,-7 3-15,0 1 5,-1-2-2,-17 2 0,-2-2 8,-5-1 5,-2-5-9,-3-2 1,2-5-5,1-1 0,5-7-1,10-5 0,4-4 1,7-4 0,1 0 0,0 0-14,6-9-21,13-3-1,5 4 32,3 4-3,1 4 9,1 0-2,-1 6 28,0 13-24,-1 6 2,0 1 6,-3 5-6,-3 0-1,-2 1 19,-7-2-9,-6 1 6,-6 0-14,0-3 3,-3 1 14,-18-5-23,-7-3 19,-8-4-14,2-7-6,0-7 17,2-3-17,2-1 0,-1-19-15,3-1-30,1 0 16,6 3 10,5 3-9,5 3-19,5 3-66</inkml:trace>
  <inkml:trace contextRef="#ctx0" brushRef="#br0" timeOffset="283867.4934">9633 14031 141,'0'0'113,"0"0"-66,0 0-8,0 0 15,0 0 8,0 0-62,-15 10-2,15 17 2,0 3 7,0 0-2,0-3-3,0-1-2,9-5 4,0-3-8,5-5 5,5-2-1,2-5 0,3-5-1,3-1 1,1 0-6,2-16-19,-2-5 9,-4-6-33,-9 0 49,-2 0 0,-7 4 3,-4 2-3,-2 9 15,0 3 1,0 4 39,0 5-8,0 0-34,0 11-13,0 13-14,0 5 12,0-2 2,0-2 0,4-4-2,8-1 2,0-4 0,7-3-3,1-6 6,8-2-6,4-5 3,0 0 0,1-7 6,-1-11-6,-3-9-7,-3-1 6,-4-7-8,-5-4 8,-6-1 1,-5-6 0,-3 4 13,-3-3-11,0-2 6,0 2 27,-1 0-30,-8 4 26,-1 7-4,-1 5 2,0 9 39,1 9-43,3 4-8,4 6 19,1 1-36,1 3-6,-1 29-15,-1 17 21,2 17 3,1 10 0,0 2-3,0-3 0,12-4 5,1-8-8,2-12 3,4-7 0,1-9-3,7-8 3,4-6 0,5-10-5,7-11-37,3-2-66,3-24-125</inkml:trace>
  <inkml:trace contextRef="#ctx0" brushRef="#br0" timeOffset="284179.377">9945 14006 206,'0'0'109,"0"0"-105,0 0 30,0 0 53,113-19-35,-62 4-6,10-3-11,0 0-34,-4 4 1,-8 5-4,-10 4-18,-5 5-54,-4 0-12,-8 0-86</inkml:trace>
  <inkml:trace contextRef="#ctx0" brushRef="#br0" timeOffset="285069.9597">11422 13987 120,'0'0'73,"0"0"-63,0 0-10,0 0 29,0 0-3,0 0 22,49 73-26,-25-66 5,1-6 6,1-1 9,-1 0-11,-5 0-5,0-11-25,1-2 6,-1-2-6,-1-3-1,-1-2 6,-9-2 5,-8 0-11,-1 1 0,-1 2 0,-17 1-12,-3 7 12,-3 4 0,-3 5-2,-1 2 2,-2 2 0,-1 17-3,-2 7 9,5 7-1,2 9 7,7 5 13,6 0 24,8-2-43,5-8-1,0-4-5,21-5 4,3-9-5,11-2 1,3-9 0,4-4 9,4-4-9,5 0-28,1-14-74,0-4-161</inkml:trace>
  <inkml:trace contextRef="#ctx0" brushRef="#br0" timeOffset="286968.5073">12245 13872 138,'0'0'114,"0"0"-89,0 0 36,0 0-30,-95-18-13,66 18 3,0 15-8,0 11 14,-1 4 12,2 7-24,4 2 39,7 1-43,9-3 2,7-5 1,1-4-11,0-5-3,9-3 0,7-7 4,3-3-5,4-7 1,4-3 0,2 0 6,3-16-6,-2-3-50,-7-5-23,-3-5 24,-7-5-20,-4-1 13,-2 5 4,-4 4 50,-3 10 2,0 3 53,0 6 15,-5 4-18,-1 3 18,0 0-46,1 0-18,2 14 2,3 2 2,0 0-6,0 0-2,11-2 0,8-4 2,6-2-2,1-4 0,5-4 13,-1 0-13,0 0 0,-2-6-7,-2-5 14,-4-1-14,-9-3 7,-2 0 0,-7-4 18,-2-4-8,-2-1-9,0-2-1,0 1 4,-3 2-5,-9 2 2,1 3-1,-2 3 46,0 4-37,0 3 21,3 1-21,4 4-5,3 2 11,3 1-15,0 0 2,0 0-2,0 0-18,6 0 17,10 4-1,7 3-6,1 0 2,6-1 6,0 2 0,1-1 7,-3 2-2,1 1-5,-3 4 0,1 0-4,-5 2-1,-5 1-2,-4 4 7,-7 0-10,-1 5 11,-4 2-1,-1 1 0,0 2-2,3-2-2,2-4 4,1-5 0,7-5-4,-1-7 1,3-5 3,-1-3 0,2 0-8,-1-5 3,1-8-25,-2-5-10,2-5 16,-1-3 5,3-1 16,-3-5-10,1 4 4,-5 1 4,-10 6 5,2 6 0,-3 3 30,0 4 9,0 4-8,0 1 23,-1 3-24,-2 0-30,-5 14-3,4 4 3,1 0 0,3 0 3,0-5-3,0 1 0,0-5-2,0-3 1,0-3 1,0-2 0,0-1 0,0 0 0,0 0 9,0 0 5,0-4-12,0-6 5,0 2-7,0-2-3,0 3 2,-2 1-25,1 1-17,-2 1-5,0 2-28,1 1 24,1-2 20,-1 0 23,1-3 7,1 0 2,0-1 0,0-4 0,0-1 5,0-2-3,1-2 1,2-1-1,2-3 10,-2-1-11,-2-1 7,1-5 17,-2-3-24,0-4 9,1-2-10,-1-1 0,0-2 7,0 1 2,0 4 17,0 5-7,0 5-11,-4 7 9,-4 5-9,1 6-6,-1 5 17,2 1-19,-1 0 6,0 1-12,-3 22 5,3 9-4,0 9 3,4 11 2,3 4 7,0 4-3,0 0 3,0 0-4,0-3 5,0-2-10,7-5 2,2-4 0,0-3 2,3-3-2,1-6 0,4-4 0,2-4 0,5-5-1,1-6 0,7-3 1,3-4 0,6-7 0,-1-1 2,2 0-9,-5-12-31,-5-9 10,-9-9-24,-8-3 15,-7-6 7,-7 0-14,-1 1 44,0 8-2,0 6 11,-9 8-9,3 8 20,0 3 17,5 3 63,-1 2-26,2 0-74,0 8-4,0 12 4,0 2 19,0 7-2,0-2-15,0 0 26,11-1-27,2-5 4,1-2-2,-2-6-2,4-3-2,1-7 0,2-3-57,3 0-35,-5-2-84,-1-9-123</inkml:trace>
  <inkml:trace contextRef="#ctx0" brushRef="#br0" timeOffset="287304.6488">13250 13710 382,'0'0'114,"0"0"-85,0 0-12,0 0 4,0 0-9,0 0-12,-5 0-110,5 1-125</inkml:trace>
  <inkml:trace contextRef="#ctx0" brushRef="#br0" timeOffset="288398.3419">13563 13987 125,'0'0'69,"0"0"16,0 0-5,0 0-64,0 0-16,0 0 0,-3 13 16,15-7-5,-2 0 6,6-3 16,3-1-12,3-2 18,3 0-19,3 0-17,-3-6-6,-2-4 16,-3 5-13,-8-6 0,-3-1-19,-4-2-5,-5-2 7,0-1-13,-3 1 18,-13 1-5,-1 4 17,-5 4 1,-1 4 6,-3 3-2,-4 0-5,2 10 6,1 8 1,5 6 6,2 7 1,8 3 26,4 7-35,6 0 23,2-2 8,0-3-35,15-5 27,9-5-21,5-5 1,9-9 5,5-6-5,8-6-2,0 0-6,-1-8-8,-2-6-19,-9-3-66,-8 0 32,-4-2 60,-5-7-18,-5-4-37,-5-5-24,-2-1 13,-7 2 8,-3 2 7,0 2 52,0 3 1,-4 5 0,-11 2 31,-2 5 18,-2 4 38,0 2-7,2 5-40,1 2 25,4 1 4,4 1-68,5-2 7,3 2-9,0 0-18,0 0 6,8 3 7,13 6 5,4-4 0,7-2 18,6-2-18,-2 1 0,-2 2 6,-4 7-11,-6 2 5,-6 8 0,-6 5-7,-8 5 16,-4 3-9,0-1 0,0-2 6,2-3-9,7-6 3,7-2 0,5-8-6,11-3 13,9-6-14,3-3 2,2 0-129,-6-9-103</inkml:trace>
  <inkml:trace contextRef="#ctx0" brushRef="#br0" timeOffset="289953.7777">15328 13863 62,'0'0'88,"0"0"1,0 0-11,0 0 11,0 0-9,0 0-58,-2-12-22,-1 28 0,-1 7 12,1 2 6,3 0-17,0-3-1,0 3 0,0-3 0,9-2 3,-2-2-1,4-5 2,0-2-4,2-8-3,0-2 3,5-1-18,0 0-16,-2-12 11,2-4-13,-3-5 19,0-4 15,-5 2-22,-2-3 11,1 5 5,-6 2 8,-2 4 4,1 2-3,-2 7 25,0 4 25,0 0-16,0 2-35,0 0-4,0 6-3,0 12 7,9 2 2,1 3 8,5 0-3,3-2-1,0 0-9,0-4 3,1-1 0,4-2 0,3-5 7,1-3-7,-7-4 0,-4-2-25,-7 0-9,-3 0 3,-3-11 10,1-7 11,-1-5-25,-1-1-6,-1 2 9,-1 1-16,0 3 48,0 3 5,0 2 16,0 3 34,0 4-13,0 3-5,0 1 9,0 2-45,0 0-2,12-1-5,9 1 6,6 0 0,6-2 0,3 2 0,6-1 1,2-1 5,1 1-11,0 0 5,-6-1 0,-7-1-3,-6 1-9,-7-2-13,-2-2 14,-8-3-19,-5 1 30,-4-2 0,0 2 7,-3 2 25,-12 3-19,-9 3 8,-1 0 2,-5 6 17,0 11 11,4 5-25,3 4 6,7 0 3,10 1-16,6-4-12,0 2 8,15-3-6,11-4-3,9-1-2,5-8-3,3-8 2,3-1-3,1 0-103,-4-9-64,-9-4-211</inkml:trace>
  <inkml:trace contextRef="#ctx0" brushRef="#br0" timeOffset="290539.905">16791 13543 147,'0'0'73,"0"0"46,0 0-24,0 0-26,0 0-44,0 0-25,-12 13 0,6 10 8,-2 4-5,-1 1-3,-5 1 0,1 1-3,-2 0-11,-2 2-89,2-5-83</inkml:trace>
  <inkml:trace contextRef="#ctx0" brushRef="#br0" timeOffset="291305.4836">16969 13743 93,'0'0'159,"0"0"-149,0 0-2,0 0 86,0 0-35,-8 96-22,8-75 15,3-3-49,8-2 8,-2-2-11,3-3 10,-2-1-15,6 1 5,1-2 0,2 1 7,5-5-7,-3-2-13,5-3-21,-3 0-33,0 0 3,-10-12 10,-4-2 6,-7-4 22,-2-4-25,0-2 44,0-3 5,0 2 4,-2 3 17,-2 3 17,1 3 33,1 4 43,1 5-54,1 2 10,0 3-29,0 2-39,7-2 0,14 2 2,6 0 3,4 0 0,2 0-3,3 0-2,-2 0 0,1 0 6,-2 0-6,-2 2 0,-1-1 1,-4-1-5,-2 0-6,-3 0 8,-6 0 2,-2-9-21,-7-2 16,-6-1 3,0 0 2,-3 2-6,-14 2 19,-6 2-13,-1 4 20,-3 2-18,1 0 45,-3 18-18,2 13-20,4 3 34,8 6-37,5-3 24,10-3-26,0-2 7,13-3-17,13-3 6,7-5 0,8-5 7,5-8-5,5-7-4,2-1-78,1-6-146,-5-13-229</inkml:trace>
  <inkml:trace contextRef="#ctx0" brushRef="#br0" timeOffset="292438.9531">18889 13901 295,'0'0'52,"0"0"-47,0 0-5,0 0 37,0 0 6,0 0 6,55 6-15,-37-6-23,0 0 1,1-3-11,-2-7 0,1-4 0,-5-4 11,1-5-10,-4-7 5,-1-8-4,-3-4-6,1-4-15,1-6-7,0-2-7,0-3 17,-3 3 15,-5 3-2,0 6 8,0 10 11,-2 8-14,-2 12 35,1 9 9,1 6-1,2 0-46,-2 25-5,2 21-1,-2 15 6,2 10 23,0 3-12,0-5 21,7-6-25,7-7 5,3-9-10,3-10 1,4-7-3,3-9 0,4-7 0,3-8-3,5-6 9,3 0 2,-2-15-8,-1-10-33,-7-1-16,-12-3-11,-9 2 29,-8 3 29,-3 3-6,0 7 8,-2 5 24,-4 3-6,2 5 17,-1 1-35,-2 0 2,-3 15 2,0 6 0,1 6 0,5-1 13,4 0-11,0-1 9,0-4-15,4-5 0,8-4 1,2-3-1,2-4 0,2-5-7,0 0-7,6-3-2,-3-12-22,-9-2-29,-8-2 1,-4 1 32,-6-3 9,-14 1 24,-2 4-4,2-1 5,0 5 19,8 1 26,3 4 16,5 2-14,4 2 10,0-1-46,1-2 4,19-1-20,10-1 5,7-3-7,3 4-9,-3-1-37,-5 3-29,-9 1-24,-9 0-79</inkml:trace>
  <inkml:trace contextRef="#ctx0" brushRef="#br0" timeOffset="292767.0614">18785 13555 103,'0'0'167,"0"0"-167,0 0 3,0 0-3,0 0 80,114 2-12,-48-2-34,4-8 20,-1-3-52,-1 2-2,-9 1-20,-1 5-38,-6 0-67,-8 2-123</inkml:trace>
  <inkml:trace contextRef="#ctx0" brushRef="#br0" timeOffset="293696.4117">21072 13401 268,'0'0'117,"0"0"-70,0 0-37,0 0-10,0 0 0,0 0 43,-9 99 0,6-63-18,0 1 21,1-4-43,2 0 12,0-4-15,0-3-14,0-1 12,0-6-75,0-2-20,5-8 22,2-8-178</inkml:trace>
  <inkml:trace contextRef="#ctx0" brushRef="#br0" timeOffset="294258.8856">21054 13440 136,'0'0'15,"0"0"-13,24-88-2,-9 65 1,-3 6 32,-4 7 30,1 4-14,1 3-20,-1 3-25,5 0 0,3 0-8,2 21 8,0 10 3,0 8 27,-5 4-14,-3-1 19,-1-4-16,-1-7-21,-1-4 3,-2-7-5,0-5 0,-2-6 4,-3-5 5,1-2-9,-2-2 3,1 0-3,1 0 21,4-18-16,5-9-5,3-7-1,3-2-15,-1 0 8,-2 5-2,0 3 6,-2 6 3,2 4 1,-1 3 0,1 4 2,1 4 2,-2 2-4,-1 5 2,0 0 2,-3 11-8,1 16-3,-4 9 7,0 5 10,-3 1-8,3-3 3,0-5-3,2-3 4,-2-4-7,-2-5 1,-1 1 0,0-5-4,3-2-4,-3-3-58,4-8-88,4-3-89</inkml:trace>
  <inkml:trace contextRef="#ctx0" brushRef="#br0" timeOffset="294540.1243">21859 13407 251,'0'0'93,"0"0"-66,0 0-27,0 0 5,0 0 36,-7 92 22,1-53-51,2-3 37,-1-2-31,5-3-10,0-1-3,0-5 0,0 2-10,3-6 5,5-7-67,3-3-14,0-11-80,1 0-102</inkml:trace>
  <inkml:trace contextRef="#ctx0" brushRef="#br0" timeOffset="294774.4862">21909 13321 204,'0'0'51,"0"0"-43,0 0 11,0 0 35,85-69-5,-55 59-30,1 2-6,-1 2-2,-5 4-7,-4 2-8,-4 0 0,-1 6-50,-7 11-40,-6 2-66</inkml:trace>
  <inkml:trace contextRef="#ctx0" brushRef="#br0" timeOffset="295008.8466">21919 13549 110,'0'0'43,"0"0"-26,0 0 73,0 0 51,0 0-97,0 0-24,99-17-13,-71 16-6,-1 1 1,-5 0-4,-2 1-4,-6 11-51,-8 3-83,-6 0-62</inkml:trace>
  <inkml:trace contextRef="#ctx0" brushRef="#br0" timeOffset="295204.3582">21904 13820 50,'0'0'117,"0"0"-112,0 0 3,0 0 20,0 0 95,0 0-45,93 3-37,-49-16-16,0 0-21,-2 1-2,-4 1-2,-5 2-15,-2 2-44,-4-2-176</inkml:trace>
  <inkml:trace contextRef="#ctx0" brushRef="#br0" timeOffset="295673.0862">22622 13395 156,'0'0'127,"0"0"13,0 0-27,0 0-32,0 0-64,0 0-16,-3 32-1,-7 2 32,-3 4-30,0 1 13,1-3-13,-1 0 13,2-4-13,2-4-2,0-2 0,2-5 5,4-1-5,2-8-26,1-3-49,0-6-71,0-3-7,11-5-87</inkml:trace>
  <inkml:trace contextRef="#ctx0" brushRef="#br0" timeOffset="295923.0754">22661 13312 143,'0'0'134,"0"0"19,0 0-76,0 0-15,0 0-62,0 0-1,38 33 1,-23 8 34,-3 3-22,0 0 16,2-3-17,-2-1-5,-2-6 2,2-2-1,-6-4-7,0-2 0,-3-2-71,-1-6-63,-2-4-9,0-10-135</inkml:trace>
  <inkml:trace contextRef="#ctx0" brushRef="#br0" timeOffset="296094.9375">22618 13626 195,'0'0'18,"0"0"-18,0 0-24,0 0 24,83-50 27,-56 45-27,-2 4-12,-4 1-119</inkml:trace>
  <inkml:trace contextRef="#ctx0" brushRef="#br0" timeOffset="296548.039">23159 13380 351,'0'0'51,"0"0"-33,0 0-15,-66-93 9,52 79 78,-2 7-56,2 2-20,2 5-13,-5 0-1,5 11 0,-1 16-2,1 9 2,3 5 4,6 4 0,3-2-7,0 1 3,9-3 0,13-3-2,7-6 2,3-2 0,1-3-1,-3-2 2,-3-4-1,-7-3 0,-7-3 0,-7-3 1,-6-1-1,0-3 0,-9 3 6,-17-2 5,-2-3-3,1-3-8,1-3-18,3 0-71,1 0-110,-4-13-86</inkml:trace>
  <inkml:trace contextRef="#ctx0" brushRef="#br0" timeOffset="297119.0294">23395 13363 230,'0'0'25,"0"0"44,0 0-41,0 0 4,0 0 1,0 0-28,-21 52-5,18-13 32,1 4-21,2 1 29,0-5-20,3-4-5,12-3 6,5-6-19,5-5 2,2-3-4,4-7 9,2-5-9,1-6 0,1 0 1,-1-3 3,-4-15 0,-3-4-4,-8-6 3,-4-3 4,-4-7-3,-6-2-4,-2-2-11,-3-2-2,0 2-3,0 4-28,0 5-15,-1 9 5,-9 10 14,-1 8-51,2 6-67</inkml:trace>
  <inkml:trace contextRef="#ctx0" brushRef="#br0" timeOffset="297509.6365">23984 13327 394,'0'0'166,"0"0"-112,0 0-37,0 0-17,0 0 10,0 0-10,-2 109 28,-1-66-24,-2-1 23,0-4-24,-1-3 2,3-3-3,2-4 4,-2-1-6,1-3 0,1-3-20,1-5-27,0-5-124,0-6-66</inkml:trace>
  <inkml:trace contextRef="#ctx0" brushRef="#br0" timeOffset="297931.4885">23995 13407 211,'0'0'117,"0"0"-44,16-98 19,-4 76 7,4 2-64,2 5 26,6 5-55,4 4-3,-1 6 9,-2 0-5,-2 10-9,-5 14 2,-8 5-4,-5 6-4,-5 1 8,-6-1-16,-22 2 5,-10-4-88,-4-5 3,-1-3-24,6-10 71,9-5 39,11-4 3,8-4 7,8-1 29,1 1-16,0 2-9,16 4 3,9 3 37,8-1 10,3 1-27,0-1-8,-2 1 2,-6-1-15,-1 0-6,-4 3 0,-5-2-3,-4 3-5,-5 1 4,1 0-80,-4 0-31,1-3-60</inkml:trace>
  <inkml:trace contextRef="#ctx0" brushRef="#br0" timeOffset="298314.4987">24511 13312 370,'0'0'106,"0"0"-34,0 0-72,0 0-9,0 0 9,-15 98 26,13-53 18,2-1-2,0-4-36,0 0 6,0-7-12,0-3 1,8-4-12,-2-4 11,0-5-51,0-3-33,1-10-114,0-4-112</inkml:trace>
  <inkml:trace contextRef="#ctx0" brushRef="#br0" timeOffset="298548.86">24527 13339 359,'0'0'47,"0"0"-1,0 0-38,21-87 1,0 69 36,6 5-20,1 3-8,3 6-13,1 2 3,-5 2-7,0 0-9,-4 3 7,-2 10-10,-6 2-92,-6 3-50,-8 0-94</inkml:trace>
  <inkml:trace contextRef="#ctx0" brushRef="#br0" timeOffset="298760.4774">24551 13534 107,'0'0'189,"0"0"-133,0 0-20,0 0 102,0 0-43,0 0-52,80-17-32,-42 7-8,-2 3-3,-6 1-5,-8 6 2,-7 0-94,-6 0-85,-9 13 1,0 3-29</inkml:trace>
  <inkml:trace contextRef="#ctx0" brushRef="#br0" timeOffset="298963.5925">24564 13752 124,'0'0'26,"0"0"0,0 0 79,0 0-5,97 0-71,-50-6 19,3-3-28,-2 1-7,0 2 1,-9 2 0,-3 1-24,-7 3 10,-2 0-44,-4-2-136,-11 0-100</inkml:trace>
  <inkml:trace contextRef="#ctx0" brushRef="#br0" timeOffset="337607.6014">13976 15674 60,'0'0'87,"0"0"-37,0 0 8,0 0 39,0 0 3,0 0-30,0 0-10,0 0-1,0-29-23,0 29-9,0 0-27,0 0-8,0 17-2,0 15 4,0 10 6,-6 8 10,-4-1-8,1-4 0,3-1-1,4-5-1,2-3-1,0-1-70,0-2-53,0-1-20,0-6-11,0-1-41</inkml:trace>
  <inkml:trace contextRef="#ctx0" brushRef="#br0" timeOffset="338013.8311">13336 16341 136,'0'0'133,"0"0"-120,0 0-2,0 0-11,0 0 44,0 0-19,103-9 4,-45 6-19,8 3 8,7-2 9,2 1-13,6-1-11,9-6 9,10-2 7,12-3 18,12-6-28,4 3-8,-1-2 0,-12 4-1,-23 5-60,-26 5-18,-23 4-90,-22 0-59</inkml:trace>
  <inkml:trace contextRef="#ctx0" brushRef="#br0" timeOffset="338774.9917">13578 16792 24,'0'0'74,"0"0"-8,0 0 12,0 0-15,0 0 9,0 0-4,-24-13-50,24 13-18,0 11 0,0 17 0,0 11 24,0 11-23,0 6 29,0-1 4,1 1-10,4-5 41,4-4-41,-2-5-19,-2-6 5,-2-3-2,-2-1-8,-1-6 0,0-4 7,0-4-5,-1-6 2,-5-5-2,1 0 7,-3-7 2,0 0-4,-6 0 12,-3-10-11,0-8-16,-4-3-14,0-1-3,2-2-17,0 1-43,-1 2-5,7 1 32,4 2-49,4 0-34,1-1-38</inkml:trace>
  <inkml:trace contextRef="#ctx0" brushRef="#br0" timeOffset="339192.7424">13612 16760 19,'0'0'72,"0"0"-38,0 0 23,0 0 6,102-23-22,-71 23-4,12 0-14,3 2 6,5 5-23,7-1-4,0-5-2,6 1 7,8-2-10,7 0 4,5-5-1,1-6 2,-12 4-2,-15 4 0,-15 0-33,-17 3-5,-14 0-36,-12 5-158</inkml:trace>
  <inkml:trace contextRef="#ctx0" brushRef="#br0" timeOffset="339739.5887">13924 16977 154,'0'0'68,"0"0"-42,0 0 0,0 0 58,80-64-2,-60 61-47,1 3-27,1 0 2,-4 14-3,-2 9-7,-2 6 0,-5 5-6,-6 3 6,-3 2-1,-2-2-10,-20 0-43,-5-1 23,-1-6-15,-2-1 45,3-6 1,4-2 6,3-1-6,5-8 7,4 0-2,7-4-2,2-2-3,2-2-1,0-4-1,21 0 2,6 0 23,12-6-1,7-9-8,5-3-12,1 2-2,-1 1 0,-4 2-12,-5 5-47,-7 3-129,-5 2 48</inkml:trace>
  <inkml:trace contextRef="#ctx0" brushRef="#br0" timeOffset="343605.2314">15851 15314 132,'0'0'59,"0"0"-31,0 0 4,0 0 62,0 0-19,0 0-45,0 0-12,0-6-14,0 6-4,0 9-5,0 17-6,0 15 11,0 10 31,2 11-19,-1 6-3,2 3-1,3-1 5,2-4-2,1-6-10,-2-6 0,-1-4 4,0-5-5,-1-6-8,-1-4 3,0-5-8,1-6-23,1-8-10,5-6-87,0-10-84</inkml:trace>
  <inkml:trace contextRef="#ctx0" brushRef="#br0" timeOffset="344184.9306">16483 15522 217,'0'0'33,"0"0"-3,0 0 3,0 0-16,-87-18 21,69 33-23,0 12-11,3 10-3,5 7-1,4 7 6,6 2 21,0 0-22,0-4 9,12-8-6,4-6 2,7-6-6,3-7-4,3-5 1,0-9 11,4-6-9,2-2 18,-1-10 35,-1-16-56,-2-7 0,-2-10 6,-7-6-6,-9-7-30,-7-4-12,-6 0 16,0 4 6,-15 8-1,-8 13 19,-6 14-30,-1 12-16,-1 9-44,-2 6-83</inkml:trace>
  <inkml:trace contextRef="#ctx0" brushRef="#br0" timeOffset="344622.4082">17165 15944 324,'0'0'0,"0"0"-39,0 0 33,0 0 12,0 0 7,0 0 58,0 52-59,-10-29 5,-5 1-15,-5 3 0,-3 2-4,-4-1-75,5-1-141</inkml:trace>
  <inkml:trace contextRef="#ctx0" brushRef="#br0" timeOffset="345599.1343">17649 15764 311,'0'0'86,"0"0"-81,0 0-5,0 0 1,0 0-1,0 0 42,49 44-32,-24-44 15,3 0 13,0 0-37,-1-12 7,0-9-8,-2-5 2,-3-7-6,-4-6 4,-3-4-9,-3-4 9,-3-3-22,-2-1 20,-2-4 2,-2-5-3,-3 2 2,0 0 2,0 9 6,0 12 33,0 9-31,0 12 28,0 7-1,0 6-15,0 3 26,0 0-47,0 18-1,-2 25-13,-4 27 21,-1 15-7,4 12 2,3 3 5,0 0 22,0-6-19,0-3 0,2-9 4,8-6-2,1-7-12,2-7 1,0-6 14,3-7-21,0-5 6,-3-9 0,0-8 4,-3-11-1,-7-8-6,0-7-15,-3-1-22,0-9 30,0-16-35,-6-10-49,-7-1 78,2-2-18,-1-2 29,-1 1 4,2 1-6,0 0 7,3 5 1,6 1 18,2 5 34,0 4-24,9 2-12,11 2-17,9 4-10,11 3 6,1 5-8,7 2-45,2 4-27,-2 1-152</inkml:trace>
  <inkml:trace contextRef="#ctx0" brushRef="#br0" timeOffset="348123.1457">18764 15255 112,'0'0'58,"0"0"3,0 0 47,0 0-27,0 0 0,0 0-46,0-5-30,-6 6 9,-8 19-13,-5 10 2,-3 9-3,0 10 8,0 6-8,3 6 0,5 1 2,8-3 9,6-4-11,0-5 3,6-5-3,14-6 0,7-4-7,3-6 4,6-8-9,3-5-15,-1-7-71,-2-9-101</inkml:trace>
  <inkml:trace contextRef="#ctx0" brushRef="#br0" timeOffset="348505.6372">19107 15477 214,'0'0'41,"0"0"-14,0 0-11,0 0 74,0 0-48,-88 60-5,70-16 14,2 4-21,5 0 3,5-3 11,5-6-32,1-7-3,1-3-9,14-8 0,6-5-2,3-7 2,1-7 0,3-2 26,0-6-24,0-18-2,0-8 13,-4-6-13,-5-4-23,-10-5-46,-4 0 3,-5-5-54,0 3-40,-3 2 5</inkml:trace>
  <inkml:trace contextRef="#ctx0" brushRef="#br0" timeOffset="348964.5963">19414 15141 294,'0'0'107,"0"0"-107,0 0-6,0 0 6,0 0 52,46 125 15,-22-71-22,0 4-11,3-1 3,0-2-31,1 1 27,-1-2-23,-2-1-5,-6-4-1,-8-2-3,-9-3-1,-2-4 8,-23-1-2,-15-1-12,-11-3-24,-7-2-21,-2-5-52,3-7-67,4-7-130</inkml:trace>
  <inkml:trace contextRef="#ctx0" brushRef="#br0" timeOffset="350169.8253">20041 15311 186,'0'0'108,"0"0"-8,0 0-39,0 0-10,0 0 23,0 0-13,-6-10-59,6 10-4,0 0-14,6 12 11,12 7 1,6 4 4,2 3 0,6-1 0,-1 2 6,2 2-6,1-2 0,1 2 3,-1-3-6,-3 0 4,-1 0-1,-3-2 0,-3-2 6,-3-2-6,-8-2 0,-5-4-5,-3 1-3,-5-2 1,0 3-7,-8 4 13,-12 3 1,-7 3 5,-4-1-5,-7 2 3,0 0 8,-2-1-10,-1 0-1,3-1 0,0-1 8,7 0-16,7-3 8,6-1-22,9-4-30,3-1-68,6-4-72</inkml:trace>
  <inkml:trace contextRef="#ctx0" brushRef="#br0" timeOffset="351990.7595">15620 14989 182,'0'0'125,"0"0"-119,0 0-2,0 0 18,0 0-21,0 0-1,0 0 0,-45-16 13,25 16-8,-1 0-4,4 0 3,4 0 5,2 0-3,2 0-6,-1 0 0,4 0-15,0 1 7,3-1 3,0 2 5,0 1 0,0-2 0,0 3-3,-1 3 1,2-1-9,-1 4 7,0 2 5,2 3-1,-1 8 1,1 5 4,1 10-5,0 10 3,0 12-1,0 5 37,0 2-13,0-2-5,0-6-14,0-2 8,6-2-15,0-2 0,4-1-3,1 1-3,-4-2 11,5-1-5,-2-2 1,-2-2 6,2 1-8,-5 4 1,-2 2-1,-2 1-2,-1-3 6,0-4 15,0 1 5,0 0-21,0 4 12,0 2-14,0-5 6,2-2 7,4-5-12,0-7 15,-1-4 12,1-4-26,-1-5 9,1-6-11,2-5 2,-1-6-9,-3-1 7,1-4 0,5 0 14,10 0-5,6-14-6,13-5-3,6-9 10,7 1-21,5 2-19,1 0-7,-1 6-27,-5 4-86,-6 3-52</inkml:trace>
  <inkml:trace contextRef="#ctx0" brushRef="#br0" timeOffset="352803.212">20950 15678 245,'0'0'73,"0"0"-45,0 0-28,0 0 11,83-25 3,-47 21 10,3-1 9,4 0-14,0 1 3,-1 0-21,-3 0-2,-4 3-34,3-4-81,-1 1-21,0-4-44</inkml:trace>
  <inkml:trace contextRef="#ctx0" brushRef="#br0" timeOffset="353068.8238">21246 15493 327,'0'0'51,"0"0"-51,0 0 4,0 0 20,0 0 20,-27 104 2,27-69-7,0-2-29,0-3-1,0-1-8,2-2 7,4-3-9,0-3 1,3-3-38,-2-6-112,-1-8-179</inkml:trace>
  <inkml:trace contextRef="#ctx0" brushRef="#br0" timeOffset="354787.9039">22168 15160 117,'0'0'59,"0"0"-59,0 0 0,0 0 53,17 91 25,-8-38-13,-2 7-31,-1 0 0,-1-1 20,-2-2-37,0-4 8,2-1 2,0-2-22,-2-5 16,0 1-21,-3-6 0,0-2-3,0-5-25,0-5-30,4-4-35,3-7-66</inkml:trace>
  <inkml:trace contextRef="#ctx0" brushRef="#br0" timeOffset="355272.262">22699 15344 300,'0'0'71,"0"0"-29,0 0-19,0 0 29,0 0 40,0 0-28,0-4-64,0 22-13,0 10 13,0 12 1,0 2 23,-3-2-11,0 1-10,-1 0 5,2-2-4,1-2-4,1-1 0,0-2-7,0-7-53,0-6-48,1-8-62,4-10-149</inkml:trace>
  <inkml:trace contextRef="#ctx0" brushRef="#br0" timeOffset="355990.9743">23235 15755 167,'0'0'114,"0"0"-80,0 0-25,0 0 58,0 0 27,0 0-71,3 2-23,-3 11 0,-3 4 1,-4 4 11,-2-1-7,0 1-4,-3 1-1,3-1-20,1-1-71,1-2-103,4-6-28</inkml:trace>
  <inkml:trace contextRef="#ctx0" brushRef="#br0" timeOffset="357655.6636">23696 15600 187,'0'0'81,"0"0"4,0 0-25,0 0-10,0 0-50,0 0-2,-1 9 2,1 0-2,0 0 5,4 2-7,3-2 4,1-3 0,1-2-3,1-1 3,2-3 0,0 0 0,3 0 3,-1-7-9,0-7-7,0-4-16,1-4 23,-3-5-24,-2-4 30,2-2-5,-4-6 5,-1 0-4,-1-3 5,-5 0-1,-1 0 15,0 1-12,0 5 15,0 4 8,0 6-6,-1 4 17,1 6-23,0 3 9,0 8 8,0 2-30,0 1 21,0 2-22,0 0-9,0 0 5,0 12-14,0 15 18,0 14 6,0 11-1,0 10-5,0 4 3,-4 4 4,2-1 17,-1 3-4,2-2-8,-1-2 31,2 1-36,0-5 15,0-5-6,0-4 0,5-5 8,6-3-22,0-2-2,0-8 4,-1-3 3,-4-7-7,-2-6 0,-1-6 0,-1-7-5,-1-4 5,1-4-33,2-1 16,2-17-5,-1-10-14,-5 0-58,0-6-7,-5 2-7,-13 0-59,1 0 105,1 4 62,4-1 48,5 2 15,4 2-43,3 0-5,0 3-11,5 3 26,14 1-11,9 5-3,5 0-5,3 2-22,4 3-10,0-1-97</inkml:trace>
  <inkml:trace contextRef="#ctx0" brushRef="#br0" timeOffset="358179.2769">24344 15188 81,'0'0'4,"0"0"5,-35 119 108,22-58-9,0 1-13,7-6-43,6-5-18,0-3-2,0-1-32,16-4 0,3-2 0,8-6 14,5-7-32,6-8-1,2-11-118,2-9-113</inkml:trace>
  <inkml:trace contextRef="#ctx0" brushRef="#br0" timeOffset="358507.3835">24878 15294 203,'0'0'115,"0"0"-115,0 0 0,0 0 29,48 90 39,-34-57-7,-2 3 16,-1 1-56,-4 1-3,-2-1 0,-5 0-17,0-3 13,0 0-11,-11-6-3,-8-2-18,-8-2-80,-1-8 1,-5-2-52,-2-8-97</inkml:trace>
  <inkml:trace contextRef="#ctx0" brushRef="#br0" timeOffset="358804.2427">24608 15406 416,'0'0'23,"0"0"19,0 0-40,0 0 4,0 0-6,0 0 3,-2 59-3,-4-16 4,-2 0 11,1-3-13,3-4-2,1-3 0,3-5-2,0-4-26,0-5-54,0-7-23,3-4-99</inkml:trace>
  <inkml:trace contextRef="#ctx0" brushRef="#br0" timeOffset="359921.5823">25243 15206 251,'0'0'80,"0"0"-34,0 0 14,0 0 1,0 0 35,0 0-48,-3-14-44,3 14-8,0 0-18,12 0 22,9 12 8,2 3-2,2 2-6,2-1 0,1 4 2,3 0-9,2-1 7,2-1 0,3 0 8,2-4-4,-2-1-4,-7-1 0,-7-2-12,-7-1 6,-9-1-8,-2 2 14,-3-2-9,-1 2 15,1 0-6,-3-2 0,0 2-7,0 1-3,0 4 13,-12 1-3,-11 6 3,-2 2 10,-6 0-13,-4 3 1,3 3 7,-4-3-1,1 0-6,3-2-1,2 0 5,0-1 6,2 0-17,-1 1 6,4 0-47,3-4 10,5 0-44,2-3 21,8-3-38,1-3-84</inkml:trace>
  <inkml:trace contextRef="#ctx0" brushRef="#br0" timeOffset="362785.8484">25913 14857 74,'0'0'48,"0"0"-38,0 0 3,0 0 16,0 0-14,0 0 35,37-11-7,-17 10-16,2-1-6,5 1-18,1-1 4,5 1-7,-3 1 2,-6 0-1,-8 0-1,-8 0-17,-2 0-7,-3 7-15,-3 2 39,0 3-1,0 3 2,0-1 4,0 1-5,0 3 0,0 1 1,0 4 3,0 1-8,0 5 4,-3 2 0,-5 4 5,1 6-4,2 2-1,-1 4 10,0 4-10,1-1 4,2 1 34,0-3-22,1-1 12,2 1-8,-1 0 5,1-1 7,0-1-13,0-4 5,0-4-7,0-3-11,0-5 2,0-2-6,0-2-2,0-3 5,0 0-2,0-2-3,0-3 2,-2 0 2,-1-4-8,0 1 4,0-1 0,1-2 5,1-1-3,-1-1-2,0 1 0,0 0 3,-1-1-9,2 1 3,-4-3 3,1 0 3,-1-2-2,1-2-1,-3-1 0,-1 2-28,-4 0 8,-9 0-4,-6 5 9,-4-4 9,-6 2-19,-5 2 10,-4-3-29,-8 2-3,-3-4-19,-3-2-33,-2-2-19</inkml:trace>
  <inkml:trace contextRef="#ctx0" brushRef="#br0" timeOffset="369453.4542">8253 9941 491,'0'0'101,"0"0"-94,0 0 9,0 0-16,0 0 14,0 0-14,0 0 14,0 0-14,0 1-1,0 1-4,0-1-77,0 2-58,-6 2-125</inkml:trace>
  <inkml:trace contextRef="#ctx0" brushRef="#br0" timeOffset="369734.6904">8031 10374 375,'0'0'99,"0"0"-62,0 0-21,0 0 67,0 0 19,0 0-77,0 0-7,0 0-18,1 0-29,5 0-41,8 0-93,2-4 25,11-7-86</inkml:trace>
  <inkml:trace contextRef="#ctx0" brushRef="#br0" timeOffset="369969.0556">8751 10299 333,'0'0'175,"0"0"-162,0 0-5,0 0-8,0 0 84,0 0-11,3 0-29,-3 0-42,0 0 6,0 0-16,0 0-51,0 0-106,0 0-96</inkml:trace>
  <inkml:trace contextRef="#ctx0" brushRef="#br0" timeOffset="425441.0756">13678 6436 69,'0'0'25,"0"0"9,0 0 25,0 0-18,0 0-7,0 0-17,0 0-7,0 0 10,0 0-14,0 0 2,0 0-4,0 0 1,0 0 0,0 0-2,0 0-3,0 0 9,0 0-8,0 0-1,0 0 0,0 0-13,1 0 12,2 0-10,2 0 11,3 0 12,0 0-5,3 0-5,3-1-2,0 0 0,5-1-6,-1-1 10,2 0-4,0 0 1,0-2 6,2 2-7,-1 1 0,0-1 0,3 3-9,0-2 10,-1 2-1,1 0 5,-4 0-3,2 0-2,-1 0 0,-1 0 2,3-1-9,1-2 12,4-2-5,-1 2 0,2-1 6,1-1-6,1 0 0,2 1-6,-6-1 1,0 3 8,-5-1-3,-4-1 0,-6 3 8,0-1-8,-4 2 0,-3-1-4,-4 1-3,-1 0 7,0 0 0,0 0 0,2 0 6,-2 0-7,0 0 1,0 0-7,0 0-3,0 0 10,0 0-30,0 0-38,0 0-75</inkml:trace>
  <inkml:trace contextRef="#ctx0" brushRef="#br0" timeOffset="485514.8804">26855 13484 36,'0'0'43,"0"0"17,0 0 1,0 0 3,0 0-2,0 0-52,0 0 20,0-8 12,0 8-10,0 0 29,0 0-23,0 0-15,0 0 12,0 0-31,0 0 12,0 0-10,0-1-4,0 0 19,0-2-18,-2-1-3,-6 0 0,1-1-12,-3 2 12,1-1-1,-6-1-19,0 2 18,-1 0-12,0 0 13,5 3-39,2 0-3,1 0 41,1 0-5,-2 0 3,1 6-8,2 2 6,2 1-3,1 0-13,1 3-19,2 0 29,0 3-6,0 0 16,3 0-1,12 3 3,8-1 0,2-2-2,3-2 1,2 1-3,1 0-2,4 1 6,-2-2 4,-4 0-3,-3 1-1,-7 1 0,-4 0-4,-9 0 3,-6 2-6,0-2 2,-1 0-4,-14-2 9,-3 1 0,-9-3 12,-3-2-6,-6-2 8,-3-2-5,2-4 0,3-1-18,4 0-12,8 0 16,1-3-10,5-6-18,5 0-31,3 1-67</inkml:trace>
  <inkml:trace contextRef="#ctx0" brushRef="#br0" timeOffset="486311.7157">27080 13591 1,'0'0'137,"0"0"-97,0 0-32,0 0 20,0 0-9,0 0 2,0 1-21,1 5-12,3 5 12,1 4 19,0 3 19,-1 0 15,-1 2-47,3-1 11,2-1-17,3-1 4,5-2-2,0-4 1,1-4-3,2-3 4,0-4 9,1 0-13,0 0 2,3-8 5,-2-11-3,0 0-1,-1-4-3,-5 1 9,-3 0-5,-4 1-4,-5 3 0,-3 4 6,0 3 11,0 4 6,0 0 4,0 4 36,0 3-62,-2 0 18,1 5-19,-2 16-17,1 6 16,2 1 1,0 0 0,0-6 1,0-1 4,5-1-5,1-2 0,0 1-32,1-1-32,3-2-67,-2-11-161</inkml:trace>
  <inkml:trace contextRef="#ctx0" brushRef="#br0" timeOffset="486727.4673">27521 13402 54,'0'0'164,"0"0"-141,0 0-21,0 0 17,0 0-17,0 0 3,-3 56 50,3-18-21,0 4 14,0 2-17,0-2 4,0 0 1,0 2-12,0-2 26,0 0-26,0-3-19,0-1 7,0-4-12,0 4 0,0-5 1,0-1-1,0-7-10,0-4-34,0-7-33,0-7-20,0-7-148</inkml:trace>
  <inkml:trace contextRef="#ctx0" brushRef="#br0" timeOffset="487086.8227">27508 13624 136,'0'0'0,"0"0"-22,0 0 22,0 0 30,0 0 29,0 0-4,80-39-33,-66 42-8,1 9-1,-3 1-12,0 1 3,-2 0 5,-2 0-7,-2-1-4,-5-1-4,-1 1 3,-3-1 3,-16 4 0,-11-3-4,-6-1-24,-1 0-14,4-3 37,6-3-8,6 0-54,8-3 1,5-3-21</inkml:trace>
  <inkml:trace contextRef="#ctx0" brushRef="#br0" timeOffset="487711.7923">27820 13633 162,'0'0'168,"0"0"-166,0 0-2,0 0 0,0 0 10,0 0 22,83 6-4,-63-6-3,-4 2-17,-3-2 2,-2 0 10,0 0-17,0 0 5,-3 0-5,1-4-2,0-3 8,-3-2-7,-2-3-2,-4-2-22,0 1-2,0 2 3,-14 1 0,-6 5 14,-1 4 1,-1 1 5,1 0 1,1 7 8,1 11-5,2 7 0,1 3-3,4 4 7,6-3 11,6 0-10,0-3-3,0-7-4,14-2 2,5-2-5,3-8 4,6-2 0,8-5 11,2 0-13,2-2-28,-4-5-52,-5-2-130</inkml:trace>
  <inkml:trace contextRef="#ctx0" brushRef="#br0" timeOffset="488595.2653">28147 13807 14,'0'0'65,"0"0"16,0 0 0,0 0-36,81-7 9,-52-5-31,0-3-17,-3-2 10,-2 3-12,-6-2 3,-8 1-7,-4-2 0,-4-1 7,-2 0-7,0 1-1,-3 0-4,-8 2 5,0 3-5,-1 3 5,1 1-2,-1 5-9,-3 2-11,-1 1 1,-1 0 13,3 0-2,3 0-1,6 0 11,5 1-1,0 1 1,0 1-20,0 2 0,17-4 17,7 0 3,6-1 10,6 0 0,0 0 5,3 0-2,0 0 12,0 0-3,-1 2 9,-7 5-31,-6 4 6,-7 3-6,-10 4 0,-7 3 3,-1 1 8,0 2 3,0-1 12,0-1-13,0-2-1,0-2-12,0-3 5,3-1-8,10-6 3,1-1-6,5-4-6,4-3-64,5 0-125</inkml:trace>
  <inkml:trace contextRef="#ctx0" brushRef="#br0" timeOffset="489197.9737">28791 13464 13,'0'0'144,"0"0"-68,0 0-23,0 0 10,0 0-17,0 0 32,-6-13-32,6 13-23,0 0-23,-2 20-8,1 9 8,-2 10 27,0 2-21,0 0 19,2 1-11,-1 0-5,1-1 1,-1-2-3,1-1-7,-1-5 0,2 0 4,0-2-22,-3 1 18,0-1-55,0 1 10,-4 2-59,2-8-36</inkml:trace>
  <inkml:trace contextRef="#ctx0" brushRef="#br0" timeOffset="489666.6979">28806 13624 92,'0'0'100,"0"0"-67,0 0-10,0 0-9,0 0 32,0 0 6,88-42-31,-67 42 20,-3 0-37,-2 7 0,-2 10 16,-4 3-16,-4-1 4,-3 1-8,-3-4 4,0 1 2,0-4-6,0-1 0,-11 0 17,-3-1-17,-3-2 0,-7 0-7,-5-2 26,-3 0-46,-2-4-26,7-3 46,5 0-70,10 0-73,6-3 17</inkml:trace>
  <inkml:trace contextRef="#ctx0" brushRef="#br0" timeOffset="490993.6541">29306 13564 131,'0'0'76,"0"0"-35,0 0 17,0 0 5,0 0-37,0 0-18,-76 23 15,61 5-2,3 1 4,4 2 21,4-2-44,4-4 9,0-4-11,0-1 3,6-5-10,9-4 9,3-3-2,4-5 11,2-3-2,2 0 0,2-4-9,0-14-6,-3-2-2,-4-2-36,-9-4-3,-4-1 27,-8 0-12,0 3 15,-9 4 17,-9 4 3,0 2 38,3 2-16,3 2-9,1 2-6,5 2-6,2 5-4,4-2 0,0 3-1,0 0-1,0 0-11,0 0 4,0 0 7,0 0-1,9 0-1,5 1 7,2 4-3,5-4 2,3-1-2,4 0-1,3 0-6,2 0 14,-1-1-14,0-2 1,-3 0-2,-5 0-20,-5-2-4,-6 2 16,-2-1 6,-2 1 10,-2-3 12,1-2-6,-1-2 9,3-3-6,0 1-5,-1 2 5,1 1 11,-4 3-18,-3 2 23,-2 4 27,-1 0 13,0 0-21,0 0-40,0 0-2,2 0-4,2 11-24,3 9 26,1 6 0,1-1 0,-1 4 5,-2-2-4,2-2 6,-2 0-1,1-3 1,-4-2-9,0-4 2,-3 1-4,0-4-2,0 0 12,-14-3-2,-7-2 2,-1-3-6,2-2-14,4-1-20,6-2 5,3 0 25,4 0-8,1 0 10,2 0-12,0-3-2,0 0-11,0-3-15,0 3 4,13-2 27,2 1-14,7 1 16,4-3 0,4 1-8,-1 2 3,3-1 0,-2 1 14,-2 0-1,-3-4 1,-4 0 0,0-2 9,-3-1 1,-5-4 19,-2 0 16,-1 0-25,-4 0 16,-3 0-25,-3 7 23,0-1 41,0 2-23,0 3-10,0 2-12,0 1-12,0 0-7,0 0-11,0 6-11,0 12 0,0 4 14,0-1-5,0 1 2,0-4 0,8-2-5,6-1 10,3-2-4,4-5-1,1 0-5,1-5-14,-1-3-45,0 0-24,-2 0 27,-2 0 3,-2-11 30,-2-1 6,-4 0-27,2-3-81,-5 0-30</inkml:trace>
  <inkml:trace contextRef="#ctx0" brushRef="#br0" timeOffset="491829.2593">30435 13363 24,'0'0'115,"0"0"-29,0 0-25,0 0 48,0 0-63,0 0 38,0-47-13,0 47-32,0 0-8,0 0-31,0 0 0,0 1-1,0 20-22,-3 11 23,-4 8 0,-2 7 8,0 1-13,0 3 10,3-4 15,0-1-5,4-4-12,2-2-3,0-4 0,0-6-2,11-4-14,7-8 16,3-6 0,4-6-3,5-6-54,3 0 3,4-2-66,-1-16-125</inkml:trace>
  <inkml:trace contextRef="#ctx0" brushRef="#br0" timeOffset="492141.7408">30208 13623 119,'0'0'54,"0"0"-51,0 0 66,0 0 29,107 0-67,-73 0 16,6 0-29,2-5-8,-2 0 0,3 0-3,-2 0-7,-4 0 0,0 1-31,-10-1-20,-5-1-95,-10 0-67</inkml:trace>
  <inkml:trace contextRef="#ctx0" brushRef="#br0" timeOffset="492407.352">30143 13405 413,'0'0'50,"0"0"-8,0 0-42,0 0 2,0 0-4,0 0 2,-21-13-42,21 13-152,0 8-8</inkml:trace>
  <inkml:trace contextRef="#ctx0" brushRef="#br0" timeOffset="492829.2054">30727 13549 204,'0'0'203,"0"0"-116,0 0-83,0 0-8,0 0 8,0 0 12,-3 59 22,3-33-35,0 0 10,0-2-13,0-1 6,0-1-4,0-2-2,0-2-13,5-3-21,1-3-98,2-6-101</inkml:trace>
  <inkml:trace contextRef="#ctx0" brushRef="#br0" timeOffset="493087.2249">30786 13409 211,'0'0'202,"0"0"-95,0 0-74,0 0-18,0 0-15,0 0 0,-18-17-57,18 17-146,0 10-62</inkml:trace>
  <inkml:trace contextRef="#ctx0" brushRef="#br0" timeOffset="494198.0322">31139 13595 286,'0'0'90,"0"0"-75,0 0 15,0 0 43,0 0-56,0 0 23,-31-22-19,22 22-14,-6 6-4,-1 12 1,-4 4-2,4 4 24,1-1-22,6-1 8,6-1-12,3-3 7,0-4-13,5 1 7,8-5-1,9-5 0,7-2 2,5-5-2,0 0 0,-1 0-10,-7-8-44,-9-4-14,-8 1 35,-6-3 26,-3-3-18,0 1-12,-9-2-1,-8 0 27,0 1 11,1 2 11,2 1 8,3 1 0,3 1-16,3 0 0,5 2-3,0 0-3,0 3-2,13 1 2,4 1 3,7 3 9,3 2-5,-1 0 5,-1 0-3,-3 16 13,-5 3 2,-1 7-5,-7 0 21,-4 2-14,-1-1-14,-4-3 10,0-3-12,0-2-6,0-6 9,0-4-10,0-3 7,0-5-7,0-1 7,0 0-7,0 0 0,0-11-6,16-15-42,5-4-43,4-2 16,0 2 0,-5 4 31,-4 8 21,-6 5 23,-3 5 34,-4 5-1,-1 2 26,1 1-18,0 0-39,2 0-1,4 11-2,2 3-1,4 3 2,-2 2 4,3 1 3,-2 1-7,1 0 15,-3-1-15,0-2 13,3-2-10,-3-1 1,1-2 2,-1-3 0,-1-2-12,-1-5-43,-3-3-151</inkml:trace>
  <inkml:trace contextRef="#ctx0" brushRef="#br0" timeOffset="494829.52">31818 13675 136,'0'0'140,"0"0"-127,0 0-6,0 0 11,0 0-15,0 0-1,3 5 35,14-1-11,1-1 32,5-3-39,6 0-9,-1 0 30,-3 0-31,-5 0-9,-8 0 0,-5-3-3,-4-5-5,-1-2-11,-2-4-56,0 1 41,0 0-13,-5 0 45,-5 5-4,0 1 12,-4 3 13,2 2-19,-7 2 0,1 0-5,0 0 6,-3 13-1,4 5 0,3 4 4,3 5 12,6 2 3,5-1-12,0-1 5,0-2-11,13-3-2,7-4-2,5-6-61,4-4 5,4-5 39,1-3-107</inkml:trace>
  <inkml:trace contextRef="#ctx0" brushRef="#br0" timeOffset="495360.741">32315 13693 120,'0'0'81,"0"0"-79,0 0 12,0 0 154,0 0-75,0 0-1,3-20-67,-4 20-24,-5 5 7,-3 10-5,-3 2 13,4-1-16,2 0 7,3-3-10,3-3 3,-1-1 0,1-1-4,0-2-3,0-2 6,6 0 1,3-4-18,4 0 9,-2 0 14,-1-4-5,2-7 11,-3-6-7,0-4-4,-2-5 0,1-4 6,-4-5 4,4-1-7,-4-1 0,-1-3 29,-3 1-6,0 2-14,0 2-8,0 9 0,-6 10 19,2 7-15,2 8 24,1 1-18,-1 0-14,-4 15-6,-4 21-12,-5 12 18,3 6-4,5-1 4,7-5 0,0-6-2,7-4-9,6-8 3,8-5-18,-3-5-77,2-8-48,-3-7-158</inkml:trace>
  <inkml:trace contextRef="#ctx0" brushRef="#br0" timeOffset="496868.1876">32327 13742 44,'0'0'90,"0"0"-58,0 0 8,0 0 37,0 0-29,0 0 13,0-19-18,0 18-35,0 0 34,0-1-26,-3 0-6,-1 1-10,-4-1-6,-4 2 3,-4 0 3,-5 0-17,-2 0 13,3 7-10,0 3 14,2 2 0,5 3-5,-2 1 1,10 2 2,-1 0 2,5 2-6,1-2 6,0-1 0,3-2-3,10-3 4,5-3-2,3-3 1,2-5 0,2 1-14,-1-2 15,-1 0-2,2-2-22,-3-9-21,-3-2 41,-4-2-1,-7-3 4,-1-1 18,-7-3-18,0 1 8,0-3 13,0 3-20,0-2-2,0-4-14,1 3-24,3 1-4,-1 2 21,-2 1 22,1 3 24,-2 2 9,0-2 1,0 3-9,0 0 0,0-1 6,0 0-11,0 0-8,0 2 11,0 2-1,0 4 17,0-1-20,0 5 18,0-2 7,0 4-34,0-1 2,0 2-5,0 0-5,0 0-4,0 0-9,0 5-2,-8 19 5,-4 10 8,-1 7 8,1 3-8,2 0 5,5-2-8,5-2 3,0-2 0,12-3 6,9-6-6,3-1 0,7-7-1,5-4-7,3-7 3,5-4-42,-3-4-33,-4-2-43,-9 0-78,-10 0-22</inkml:trace>
  <inkml:trace contextRef="#ctx0" brushRef="#br0" timeOffset="499822.1327">5332 16031 235,'0'0'74,"0"0"-50,0 0 30,0 0-11,0 0-7,0 0-13,0 0-19,-27-32-2,15 31 6,-1-1-3,-2 2 14,-3 0 7,1 0-2,-2 0-16,1 10-16,0 7 4,-1 4 3,1 8 1,3 1 7,6 5-5,3-2 2,6 3 1,0-2-5,0-1 4,14-4-4,5-5 0,6-3-1,6-7 1,5-5-5,5-9 4,-1 0-57,-1 0-57,-2-7-70,-1-4-21</inkml:trace>
  <inkml:trace contextRef="#ctx0" brushRef="#br0" timeOffset="500924.863">5723 16104 185,'0'0'40,"0"0"-17,0 0 33,0 0 17,0 0-47,0 0 13,-71-13-38,58 25-1,1 12 0,-1 8 6,4 1-1,4-3-5,4-3 5,1-6-10,3-4 7,12-6-2,12-4 0,1-4 4,5-3-5,3 0 2,-2-5 4,-10-7-5,-2 0-17,-6 0 16,-5-3-16,-8-2-29,-3-1 11,0 2-13,-6 1 7,-12 0 17,0 3 1,-1-1 21,5 3 4,1-1-2,7 1 26,6-1-4,0 3-1,0 0-21,14 0 3,5 4-3,6 1 0,2 3-6,3 0 6,-2 3 1,-2 12 5,-1 3 13,-3 5-17,-4 4 5,-3 1 3,-4 2-9,-1-1 21,-4-5-12,0-3-4,-3-6 1,-3-3-2,3-6-5,0-3 0,-1-3-3,-1 0 3,2 0 2,0-11 3,3-10-5,3-7-21,4-2 13,2 0-42,1 1-9,1 8 54,-2 6 5,-3 5 1,-3 2 37,4 3-15,-2 5-2,1 0-7,1 0-9,1 13 13,-3 3 5,-2 4 37,-3 1-36,-4 0-18,-2-1 5,0-2 9,0-5-20,0-5 26,0-4-20,0-3-4,0-1 18,0 0-18,0-4 23,0-14-25,0-6-7,0 0-8,0 1 9,10 3 6,1 4 2,1 3-2,1 2 0,-1 4-2,1 5 7,-1 2-7,2 0 2,2 9 0,-1 10-7,0 7 17,-1 4-6,-3 2 3,0-2-3,-2-1 5,4-5-9,-1-3-3,0-6-11,0-5-99,-1-5-78</inkml:trace>
  <inkml:trace contextRef="#ctx0" brushRef="#br0" timeOffset="501456.084">6558 15933 338,'0'0'110,"0"0"-66,0 0-24,0 0 24,0 0-41,0 0 0,-12 37-3,12 7 7,6 7 20,-4 5-2,-1 0 7,-1-3 17,0-3-32,0-1-12,0-1 2,0 2 0,0-2-5,0-3-2,0-6 0,-6-6-8,-1-9 2,4-7-21,3-10-36,0-7-105,0 0-191</inkml:trace>
  <inkml:trace contextRef="#ctx0" brushRef="#br0" timeOffset="502096.6754">6554 16132 174,'0'0'19,"0"0"-19,0 0 0,0 0 1,0 0 34,0 0-13,43-68 2,-24 62 24,-2 5-20,4 1-14,-1 0-5,-1 4-8,4 8 5,1 6-6,1 2 0,-3 1 3,-5 0 0,-6-2-6,-8 0 3,-3 0 0,0-1 16,-12 0 10,-7-3-6,-3-3 2,-3 2-17,-2-4-10,-1-1-20,3-1-75,5-6-76,2 0 9</inkml:trace>
  <inkml:trace contextRef="#ctx0" brushRef="#br0" timeOffset="504066.2473">7061 16178 87,'0'0'35,"0"0"23,0 0 41,0 0-29,0 0-43,0 0-9,-23-12 7,16 12 23,0 0-12,-2 0-15,-3 6-21,1 14 1,2 2-1,1 1 0,5-2 3,3-3-3,0-3 3,0 2 0,7-5-3,5-2-2,4-1 2,1-2 0,5-6-4,2-1 4,0 0 0,1 0 6,-4-10-9,-6 2 3,-2-3-42,-2-4 22,-5-1-29,-6-2 19,0-3-39,0 3 43,0 1 26,-2 3-3,-7 2 3,-3 3 7,-1 0-2,4 3 18,4 0-17,4 3 6,-1 2 39,2 1-6,0 0-45,0 0-6,5 0 6,12 0-6,3 0 9,1 0-3,0 0 4,0 0-4,1 0-7,-7 0 0,3 0 2,-6 0-6,1 0-24,-2-2 9,0-7-8,-1 0 17,-1-2-1,0 1 12,1 1 6,-2 2 10,-4 2-8,1 2 18,-4 1 30,-1 1-12,2 1-31,-1 0-7,2 0-5,2 8 5,-1 10 0,2 3 27,-3 3 9,0 2-16,0 2 3,0-3-20,0 1 8,-3-3-2,0-1-2,0-1-7,0-4 0,-1-5-9,-7-1 2,2-4-39,0-3 12,-4-2 5,2-2-11,2 0 17,0 0 19,3 0 4,3-5 33,0 2-26,0 2-2,0-1 4,0 0-8,6-3-1,9-1 0,3 1-12,6 0 9,-3-2-20,3 1 3,-1-1 19,1-1-17,-3 1 13,-1-4-3,-4 4-31,-1-2 27,-3-5-25,0 0-19,-6-2-14,-2 1 64,-1 2 6,-3 2 11,0 3 53,0 2 49,0 1-30,0 3-18,0 2 25,-1 0-23,1 0-39,-2 0-28,2 4-14,0 11 8,0 0 6,0 2 0,0-4 1,3 1-1,8-2 0,-1-2 0,2 0 0,3-3-7,3-2 10,1-2-3,2-3 4,-4 0 3,-1 0-14,-4 0 7,4-2 0,-1-8 10,-4-1-9,2-4-1,-2-1 14,-4-5-6,3-7-8,-2-5 0,0-6 5,-1-3 2,0-3-7,1 0 0,-5 1 22,-3 2-21,0 2 32,0 4 4,0 7-29,0 6 9,-2 11-16,1 4 1,1 8-1,-2 0-1,2 5-6,0 23-13,0 13 19,0 9-2,3 1 8,5 1-6,-2 0 3,3-4 6,-2-3-9,2-6 0,4-2 9,1-8 3,2-6-12,-2-3 0,2-9 0,-2-1 7,3-6-8,3-4 1,4 0 0,0 0-4,-2-12 4,-4-1-7,-2-4-3,-7-1-34,-3-5 0,-4 2 5,-2-2 0,0 5 23,0 7-9,-6 0 25,-3 7 2,-4 4 12,2 0-14,0 0 2,0 16 5,5 7 1,1 1 1,5 1 15,0-3 11,9-4-32,7-4 2,6-3-5,3-5 7,3-6-24,2 0 15,4-3-48,-4-14-74,-3-4-192</inkml:trace>
  <inkml:trace contextRef="#ctx0" brushRef="#br0" timeOffset="504456.8522">7720 15995 104,'0'0'227,"0"0"-194,0 0-32,0 0 38,0 0 38,94-5-23,-61 5 5,3-2-12,4-2-10,6 0-34,-1-3 1,1 1-8,-1 2-5,-3 0-89,-9 2-59,-12 0-47</inkml:trace>
  <inkml:trace contextRef="#ctx0" brushRef="#br0" timeOffset="504691.2151">7586 15882 481,'0'0'72,"0"0"-38,0 0-14,0 0 11,0 0-5,0 0-26,-16-14-22,16 16-180,0 8-16</inkml:trace>
  <inkml:trace contextRef="#ctx0" brushRef="#br0" timeOffset="506103.9869">9102 16119 85,'0'0'70,"0"0"-18,0 0 50,0 0-15,0 0-25,0 0-2,-12-72-10,3 68-14,1-2-34,-5 3 8,-3 3-10,-4 0-56,-2 0 28,-1 0-21,4 6 49,0 3-4,10-1-2,3 2 2,3 5 4,3 4-14,0 5 5,0 5 13,12 1-4,4-1 3,2-2-1,3-3-2,0-1 0,-2-4-2,-1-2-6,-3-3 8,-5 0-19,-5-1 16,-5 0-31,0-2 8,0-1-11,-12-2 30,-4-4 0,-4-4-43,2 0 24,-1 0-13,5-7-24,0-6 10,5 3 13,4-1 5</inkml:trace>
  <inkml:trace contextRef="#ctx0" brushRef="#br0" timeOffset="507103.9369">9333 16064 258,'0'0'98,"0"0"-64,0 0-7,0 0-22,0 0 6,0 0-7,-10 57 38,10-30 17,0 0-50,4-4 6,8-2-15,1-5 10,1-3-14,2-6 6,1-3-2,4-4 0,1 0 0,1-1-11,3-16-26,-5-1-25,-3-4 5,-6-1 9,-3 2-24,-4-1 33,-4 4 28,-1 2 11,0 4 21,0 5 30,0 4 21,0 2-40,0 1-8,0 0-24,0 5-3,3 21 3,3 11 35,-2 6 0,-4 2 16,2 1-22,-1 0-17,2 2 16,0 2-28,-1-4 16,-2 1-16,0-9 1,-2-6 10,-11-4-11,-2-10-3,0-5 1,2-6-46,1-7 39,0 0-2,9 0 11,3-2 6,0-10-6,0-8-4,13-1 0,7-4-4,5-8 8,5-4 0,6-5-57,5-3-42,3 0 28,3 4-10,-5 5 25,-4 6-16,-7 4 54,-9 5 18,-7 3 21,-3 3 21,-6 0-9,-1 0-15,1-1-1,-2-1-17,-3 2 5,-1 0-4,0 2 0,0 3 49,0 3-15,0 4-4,0 3 37,0 0-49,5 6-19,5 13 0,5 5 4,2 2 19,2-2-21,-2-3-2,-3-1 8,-3-2-5,-7 0-6,-4-4-4,0 2 7,-9-1-13,-11-1-1,-7-2-91,1-5-72</inkml:trace>
  <inkml:trace contextRef="#ctx0" brushRef="#br0" timeOffset="507660.3098">10216 15843 70,'0'0'179,"0"0"-135,0 0 52,0 0-33,0 0 53,0 0-62,0-35-54,0 62-9,0 12 9,0 10 1,2 6 47,-2 1-40,3-1 8,0-1 5,1-2-13,4-9-9,2-4 1,-1-5 0,2-8 0,3-4 0,2-10-2,6-8-10,6-4-61,5-6-36,6-15-166</inkml:trace>
  <inkml:trace contextRef="#ctx0" brushRef="#br0" timeOffset="507941.545">10070 16068 153,'0'0'317,"0"0"-317,0 0 29,0 0-29,0 0 33,0 0-4,116-6 6,-72 2-25,3-2-3,0 0-7,-6 1-14,-6 5-109,-7 0-134</inkml:trace>
  <inkml:trace contextRef="#ctx0" brushRef="#br0" timeOffset="509215.1292">10509 16132 219,'0'0'102,"0"0"-42,0 0-13,0 0 30,0 0-58,0 0-1,3-5-18,4 5-3,2 6 3,5 3 21,5-1-5,3-2 2,1-2-8,4-4-8,-2 0-2,-3 0 1,-2 0-6,-4-7 5,-4-4-15,0-2-6,-3-4-46,-1-1-15,-4 2-21,-4 0 22,0 3 67,0 4-17,-15 3 31,-6 3 11,-7 3-2,-5 0 82,0 0-14,-1 9-36,3 9 36,2 7-23,4 6-15,8 1 8,6 2-46,8-4 22,3-2-9,0-5-11,13-5 7,3-3-8,7-4-2,5-7 14,5-4-6,4 0-8,2-6 0,1-9-53,-4-3-11,-3 0-14,-5 1 32,-6-1-1,-5 0-28,-1-1 56,-2 2 17,1 5 2,-6 1 12,1 7 16,-4 1 9,3 3 0,-3 0-27,2 0-3,-1 15 33,-1 3-34,-3 3 28,-3 0 6,0 2-1,0-3 13,0-2-50,0 0 4,0-3-6,0-3 6,0-3-9,0-5 3,0-2-12,0-2-9,0 0-32,0-8 33,3-13-4,7-7-41,5-7 16,3 0-36,0 5-58,0 6 142,0 6 1,-3 7 34,0 3-10,-3 6 20,1 2-5,-2 0-27,-1 10 12,0 10 29,-2 2-6,-4 1 17,1 3-16,-2-3-5,1-4 16,-1 1-34,-1-4-22,-2-2 4,0-2 2,0-3-9,0-3 0,0-5-7,0-1 6,0-1-19,4-20-33,7-7-93,3-1 72,5 0 14,-2 5-2,0 4 62,-4 5 8,-1 5 48,1 2-20,4 5 9,2 3-41,1 0-4,1 3-3,-7 12 3,-3 6 7,-6 2 3,-1 3 11,-2-4-11,-1-1-2,1-3-16,-1-4-34,1-3-102,-2-6-133</inkml:trace>
  <inkml:trace contextRef="#ctx0" brushRef="#br0" timeOffset="510317.3437">11628 16014 266,'0'0'54,"0"0"-38,0 0 44,0 0 37,0 0-25,0 0-14,-12-15-58,15 15 13,15 0-13,5 0 0,7 0 0,6 0 5,9 0-2,9 0-3,7 3 6,3 0 1,3-2-9,2-1 2,7 0 0,-1 0-2,-3 0 7,-4 0 0,-12 0-5,-12 2-12,-8-1 6,-11 3-16,-7-3-1,-5-1 10,-5 2-26,0-2-18,-6 0 32,-2 0 9,0 0 9,0-8 5,-2-2-16,-11-4 15,-2 0-14,-4-2 17,-2-2-1,3 0 0,3-2 1,5 2-13,2 3 13,2 4 10,2 4 48,4 3-36,0 2 18,0 2-40,0 0-7,3 0-6,12 13 13,8 8 3,4 7 1,0 2 27,-4 0 7,-4 0-36,-4-3 9,-2-3-11,-7-1 3,-3-5 0,-3 0-2,0 0 7,-15 0 1,-15 3-4,-8 1-10,-4 1-20,-4-2-26,-2 1 5,3-3-45,2-2-59</inkml:trace>
  <inkml:trace contextRef="#ctx0" brushRef="#br0" timeOffset="537974.8867">21944 11593 32,'0'0'59,"0"0"-2,0 0-33,0 0-22,0 0 4,0 0-5,8-13-1,-7 12 26,-1-1 16,0 2 29,0 0-8,0 0-36,0 0 9,0 0-19,0 0 12,0-2 24,0-1-36,0-1-7,0-1-10,0-1 7,-3 2 7,-5-2-14,-3 0 3,-1 0-7,-6 0 4,2 3-2,-4-3-6,1 4-2,4 1 10,-1 1 0,2 0-16,4 0 4,-3 6 9,2 12-9,1 4 12,2 7-1,2 2-1,3 1 2,3-1 0,0-3-2,0-7 7,14-3-8,5-5 3,5-5 0,6-5-1,1-3 3,2 0-2,-2-14 1,-3-8-1,-5-3-12,-4-3-6,-7 0 2,-3 4 15,-4 4 2,-2 2-1,-2 7 13,-1 3-13,0 1 25,0 4-23,0 0 3,0 0 7,0 2 2,0 1-8,0 0 11,0 0-10,0 0-7,0-1-3,0 1-14,0 0 15,0 0-7,6 0 9,4 0 13,2 0-11,1-4-1,3 0-1,-1-2 5,0 0-4,-3 0 1,-2 0-1,-3 0 2,-2 0 2,-2 1-4,-3-1 2,0 3 11,0-3 31,0 3-18,0 0-21,0 0 7,-2 0-13,-1 0 2,0 2-2,2 1 0,1 0-4,-2 0 0,2-2 4,0 2 0,0 0 4,0 0-8,0 0 4,0 0-2,0 0-2,0 0-20,0 0-17,0 0 3,0 0-20,-1 0 9,-1 0-28,-1 0 14,-1 0 29,0 0-66,-1 2-98</inkml:trace>
  <inkml:trace contextRef="#ctx0" brushRef="#br0" timeOffset="538858.3624">22018 11561 56,'0'0'39,"0"0"21,0 0-35,0 0-7,0 0 32,0 0-17,-8-7 5,8 7 2,0 0-28,0 0 7,0 0-14,0 0-5,0 0 9,0 0-9,0 8 0,0 9 3,0 5 11,0 3 17,0 3-5,0-1-22,0-2 6,9-2-7,5-2 5,0-3-8,2-3 3,0-3-2,-1-3-1,3-6 0,1-1 21,1-2-3,3 0-8,3-12 0,0-5-6,0-4-1,-5-3 3,0-2-4,-3-1 4,1-1-4,-3-1-2,1 4 0,-1-1-9,-4 5 6,-3-1 3,-3 3 0,-6 2 2,0 1 6,0 1-5,0 4-1,0 3 5,-3 1-5,3 4 0,0 2 2,0 1-8,0 0-5,0 0-2,10 14 8,4 6-2,2 9 5,1 1 10,2 4 9,0-6 18,1-1-32,-1-3 11,-4-1 0,-1-4-12,-7-1-4,-2-4 0,-5-4 0,0 1-1,-5 1 14,-22 0-26,-7 0 7,-6-3-81,-3-3 30,1-3-82,4-1-36</inkml:trace>
  <inkml:trace contextRef="#ctx0" brushRef="#br0" timeOffset="547258.1427">23899 11536 137,'0'0'67,"0"0"-36,0 0 22,0 0 34,0 0-35,0 0 3,0-39-15,0 30 4,-2 0 8,-2 0-49,-2-2 11,-3 4-14,2-2 8,-2 0-13,-3 2 5,-2 0-6,-3 4 2,0 3-13,-2 0-1,-1 0-15,2 0 20,-1 14 8,2 5 3,0 5 2,0 7-5,2 3 5,3 4-1,5 4 1,0-1 0,4-4-3,3-4 3,0-7-9,0-6 5,11-7-13,6-5 12,4-4-2,4-4 7,2-2-2,0-16 0,1-7-37,-2-7 12,-7-2-11,-3-2 10,-4 4 12,-3 3 16,-3 5 0,-3 6 1,0 5 6,-3 5 25,0 7 24,0 1-7,0 0-37,0 0-12,0 13-18,4 11 12,4 3 6,1 6 18,4-2-12,1-3-2,3-2-4,5-7 0,1-5 4,3-5-4,1-6-7,-1-3-51,-1 0-122</inkml:trace>
  <inkml:trace contextRef="#ctx0" brushRef="#br0" timeOffset="549166.6164">25894 11101 84,'0'0'30,"0"0"-7,0 0 7,0 0-12,0 0 8,0 0 21,-35-64-20,22 54 13,-2 2-25,-1 0-11,-4 2-6,-1-2 9,-4 4-14,-2-1 11,-1 2-4,-8 3 0,-1 0-7,-1 0 7,4 0-8,7 0 14,6 8-6,4 1 0,5 3-13,-1 6 8,0 6 3,3 6 2,1 8-8,0 2 13,6 7-5,1 3 1,2 2 5,0 3-6,3-4 2,12-3 0,3-6 13,3-6-13,1-2-2,4-8 0,1-3 3,0-7-9,1-5 7,-4-6-1,-7-2 10,-4-3-4,-6 0-6,-1-3 1,1-13 5,-4-2-4,-1-1 1,-2-1-1,0 4 7,-6 1 1,-6 3-10,1 1 8,2 2 11,2 0-3,3 3-16,-1 0 0,4 0-3,1 0-30,0-3 26,3 1-3,14 1 2,3-2 3,4 3 5,0 0 0,-1 3-2,-1 3 12,0 0-10,-6 2 0,-1 9 2,-3 6 0,-3 2 7,-3 2-7,-4 2 22,-2-2-17,0-1-6,0-2-1,0-3 8,0-3-10,1-1 2,5-7-21,0-1-20,6-3-75,3 0-16</inkml:trace>
  <inkml:trace contextRef="#ctx0" brushRef="#br0" timeOffset="549588.3788">26147 11033 38,'0'0'78,"0"0"-10,0 0-34,0 0 33,0 0-44,0 0-22,-1 47 30,4-8 20,3 6-6,-2 2-26,2 0 4,-3-1 6,-3 1-27,0-3 5,0-5-1,0-5-3,0-5 33,2-6-32,5-4-2,1-4 1,3-6 4,3-3-7,5-6 0,6 0 3,3 0 7,2-12-10,-2 0-32,-4 0-25,-5 3-46,-4 0-12,-3 0-99</inkml:trace>
  <inkml:trace contextRef="#ctx0" brushRef="#br0" timeOffset="550103.9764">26614 11208 156,'0'0'54,"0"0"-31,0 0-5,0 0 26,0 0 44,0 0-38,-83-44-41,71 49 4,-5 19 20,0 12-27,-1 9-9,4 5 3,7 0 0,2-4 1,5-7-1,0-6 0,5-8-6,11-9 6,8-5-4,3-10 4,4-1 0,2-1 20,0-17-11,-5-3-8,-6-3 15,-8-4-15,-8 2 8,-6-6 0,0-1 3,-3-2-4,-12 1-8,-6 0 1,0 4-1,3 1-1,-1 7-5,5 8-44,0 7 0,0 7-36,-1 0-155</inkml:trace>
  <inkml:trace contextRef="#ctx0" brushRef="#br0" timeOffset="550650.8226">26977 11121 79,'0'0'255,"0"0"-160,0 0-89,0 0 18,0 0 4,0 0-3,-11 14-25,6 15 9,0 12-5,-4 5 31,4-2-22,1-2 16,2-3-27,2-4 4,0-4-6,0-5-4,0-3-3,0-4-13,2-3-61,1-7 18,0-5-71,3-4-123</inkml:trace>
  <inkml:trace contextRef="#ctx0" brushRef="#br0" timeOffset="551221.8227">26938 11107 17,'0'0'33,"0"0"18,0 0-5,0 0 46,51-77-31,-30 70-21,-1 1-12,2 6-4,0 0-6,-3 9-14,-1 12 4,0 8 3,-4 1-4,-4 3-4,-6 0 3,-4-2-6,0 0 0,-14-6-2,-9-2 2,-5-2 6,-5-3 17,1-3-23,3-3 0,6-6-37,10-6 8,10 0-36,3 0 16,2-12-33,18 2 30,4 2 44,1 3 8,2 5 2,-3 0 35,3 0-25,-1 10 21,-6 3-7,-3 5 3,-2 0-4,-5 3-11,-2-1 4,-7-2 16,-1 0 5,0 0-20,-1-2 6,-13 3-20,-4-3 5,-4 1 0,-7-4-3,0-2 12,-3-4-12,2-4-12,2-3 5,1 0-74,4-7-46,2-7-90</inkml:trace>
  <inkml:trace contextRef="#ctx0" brushRef="#br0" timeOffset="552003.0252">27627 11038 9,'0'0'41,"0"0"0,0 0-9,0 0 33,0 0-17,0 0-7,-55 35 10,42-13-7,-2 7 4,3 7-12,-2 4-12,3 6 24,1 2-45,1-2 7,-1 0-10,0-4 8,1-6-10,-3-5 2,3-3 0,0-6 6,-1-2-1,1-3-10,1-6-4,2-3-70,0-8-24,5 0-170</inkml:trace>
  <inkml:trace contextRef="#ctx0" brushRef="#br0" timeOffset="552331.1346">27617 11073 135,'0'0'3,"0"0"-3,0 0 70,0 0 18,0 0 29,0 0-51,6-44-32,-5 44-34,2 18-10,5 14 10,2 10 10,1 3 8,1 2 4,1-4-21,1-4 0,-1-2-2,-3-3 10,1-3-11,-2-1 2,0-7 0,-2 0-8,-2-7 7,-2 0-30,-3-6-16,0-2-63,0-7-24,-5-1-96</inkml:trace>
  <inkml:trace contextRef="#ctx0" brushRef="#br0" timeOffset="552565.4968">27427 11345 81,'0'0'62,"0"0"-55,0 0 7,102-15 28,-71 15 3,2-1 2,1-1-32,-2 2-8,-2 0-7,-7 0-71,-8 0-129</inkml:trace>
  <inkml:trace contextRef="#ctx0" brushRef="#br0" timeOffset="553167.2424">28036 11080 128,'0'0'161,"0"0"-58,0 0-59,0 0-6,0 0-7,0 0-23,0 7-8,0 25 0,-1 12 3,-5 7 17,0 2 7,-2-4-18,1-3-4,1-6-5,3-2 2,0-5 1,3-3 21,0-6-22,0-3 0,7-6-2,11-4 6,7-8-6,8-3 0,9 0 0,7-12-7,-1-3-20,-3 1-37,-8 2-15,-7 3-84,-12 2-34</inkml:trace>
  <inkml:trace contextRef="#ctx0" brushRef="#br0" timeOffset="553948.4546">28952 11169 182,'0'0'127,"0"0"-64,0 0 5,0 0-1,0 0-35,0 0-17,2-2-15,-1 2-6,-1 2-3,3 14-6,-1 12 15,-2 5 10,0 4-10,0 7 0,0-2 8,0-1-8,-3-2 0,0-6 0,3-2-13,0 1 10,0-3-43,0-5-14,0-3 15,0-4-53,0-9-37</inkml:trace>
  <inkml:trace contextRef="#ctx0" brushRef="#br0" timeOffset="554377.8279">28946 11128 124,'0'0'24,"0"0"-21,0 0 40,0 0 39,0 0-27,48-80 15,-36 72-42,0-2-8,4 6 3,2 1-16,6 2-7,1 1 0,1 0-1,-5 5-9,-2 12 10,-3 1 0,-8 5-1,-5 2 1,-3 3-4,0-2 4,-11 0-1,-6-2 1,-9-4-21,4-3 21,1-4 0,-1-4-8,5 0 8,-1-3-1,5-1-44,1-3-31,7 0-92</inkml:trace>
  <inkml:trace contextRef="#ctx0" brushRef="#br0" timeOffset="554768.4324">29495 11106 217,'0'0'149,"0"0"-101,0 0-40,0 0-8,0 0-14,0 0 12,0 18-7,3 15 9,0 3 25,-3 0-20,0-1-5,0-1 0,0 0 7,0-3-7,0-2 0,-1-5-2,1-2 0,0-5-85,-2-5-57,2-6-48</inkml:trace>
  <inkml:trace contextRef="#ctx0" brushRef="#br0" timeOffset="555252.7804">29479 11083 29,'0'0'80,"0"0"-64,28-99-4,-4 73-5,0 8 37,-5 5 19,-1 2-43,-4 8-9,0 3 40,0 0-26,2 8-17,-2 14 1,-2 8-1,-6 3-6,-6 4-2,0-4 2,-2-2-5,-16-2 3,-5-4-14,-6-2 10,1-4-47,-2-5 36,6-2-9,6-6-36,9-4 18,5-2 12,4 0 30,0 0 6,0 0-6,6 0 0,11 7 17,8 2 30,4 3 0,4 2-14,3 1 7,-5 0-10,-5 3-24,-1-1-5,-4-1-1,0 2 1,-6 1 3,-3 1-4,-2 0-33,-2-5-35,-1-3-26,3-2 27,-2-2-10</inkml:trace>
  <inkml:trace contextRef="#ctx0" brushRef="#br0" timeOffset="555737.1324">30080 11082 103,'0'0'73,"0"0"-24,0 0-1,0 0 12,-94-39-14,75 39-4,1 10-42,3 16 0,-1 5-2,5 7 4,4 4 20,3-1-10,4 0-7,0-4-10,5-2-1,12-4 6,3-4 1,6-5 1,0-9 2,4-5-2,0-5-2,1-3 3,-2 0-3,-5-16 2,-3-6 5,-4-5-5,-6-3 5,-6-5 10,-5-3-4,0-1 4,-17 0-17,-5 4 0,-2 3 16,0 4-13,6 6-3,-1 5 0,1 7-99,-3 7-55,0 3-96</inkml:trace>
  <inkml:trace contextRef="#ctx0" brushRef="#br0" timeOffset="556276.38">30373 11092 131,'0'0'149,"0"0"-61,0 0-30,0 0-19,0 0 11,0 0-27,0-7-23,0 29-12,0 11 12,-2 11 20,-1 1 16,0-1-35,0-4 9,3-2-9,-1-2-1,1-3 3,0-4-3,0-4-5,0 0-26,0-7-55,0-6-30,9-8-130</inkml:trace>
  <inkml:trace contextRef="#ctx0" brushRef="#br0" timeOffset="556620.1117">30365 11044 87,'0'0'117,"0"0"-104,0 0-12,0 0 5,0 0 19,25-78 30,-14 75-9,7 3 5,-2 0-16,5 7-31,1 14-7,-4 7 7,0 4-4,-6 3 5,-4 0-2,-4-2-3,-4-5 0,0-4-3,-13-4 3,-8-4-3,-2-3 1,-3-4-4,0-1-21,1-4-10,4-3-76,3-1-51</inkml:trace>
  <inkml:trace contextRef="#ctx0" brushRef="#br0" timeOffset="556995.0914">30763 11047 193,'0'0'158,"0"0"-158,0 0-47,0 0 47,0 0 0,-13 109 39,12-69-17,-1-1-19,1-1 35,1-3-38,0-3 1,0-1 11,0-5-11,0-1-2,0-7-28,0-6-75,0-6-57</inkml:trace>
  <inkml:trace contextRef="#ctx0" brushRef="#br0" timeOffset="557260.7036">30735 11083 206,'0'0'0,"0"0"1,0 0-1,36-77 1,-18 62 24,0 5 27,0-2-7,1 3 25,-1 1-44,3 2-7,2 3-17,6 2 9,8 1-15,2 0 4,3 0-41,-4 6-42,-9 8-90</inkml:trace>
  <inkml:trace contextRef="#ctx0" brushRef="#br0" timeOffset="557503.0912">30807 11192 67,'0'0'13,"0"0"27,0 0 37,0 0-7,0 0-16,105 11-38,-75-6 15,-3 3-30,-7-1-1,-7 4-16,-5 2-87,-7 1-31</inkml:trace>
  <inkml:trace contextRef="#ctx0" brushRef="#br0" timeOffset="557706.2044">30765 11502 56,'0'0'79,"0"0"-32,89 0 7,-50 0-17,2-5-8,2-1 22,-4 0-48,-2 2-6,-3-3-3,-4 1-136</inkml:trace>
  <inkml:trace contextRef="#ctx0" brushRef="#br0" timeOffset="558456.1655">31463 11017 182,'0'0'88,"0"0"24,0 0-53,0 0-59,0 0-4,0 0-6,-7 62 10,7-19 20,0 2-8,0 2 2,0-6 0,0-2-2,0-3-12,0-3 0,4-3-16,-1-1 11,-2-3-20,1-7-38,-2-5-72,2-10-120</inkml:trace>
  <inkml:trace contextRef="#ctx0" brushRef="#br0" timeOffset="558995.8695">31503 10903 98,'0'0'131,"0"0"-115,0 0-7,0 0 19,91-15-10,-64 16 21,-3 17-18,-4 6-4,-3 7 4,-8 1 1,-7 1-15,-2 2-7,-8-2 0,-15-3-6,-12-4 6,-4-5 5,-2-3-5,0-5-26,7-3 5,7-4 17,10-5-34,7 0 35,9-1 3,1 0 2,0 0-2,0 3-10,5 1 10,12 3 11,7 2 8,4 5 14,0 2-21,1 4 8,1-1-9,-5 1-9,-2 0 7,-7-1-9,-1 1 0,-4-1-1,0-1 0,0-1-10,0 0-10,0-3-29,-2-2 6,-1-1-52,-2-5-48</inkml:trace>
  <inkml:trace contextRef="#ctx0" brushRef="#br0" timeOffset="559402.0974">31905 10994 107,'0'0'74,"0"0"-56,0 0-18,0 0 26,0 0 24,0 0-2,82-11 8,-48 11-6,8 0 6,0 0-15,5 0-21,2 0-3,-4 0-15,-6 0-2,-7 0 0,-12 0-84,-9 0-19,-11 0-130</inkml:trace>
  <inkml:trace contextRef="#ctx0" brushRef="#br0" timeOffset="559667.7095">32136 11008 212,'0'0'65,"0"0"-53,0 0 5,-29 104 52,21-67-34,2 4-2,3-5 11,1 0-19,2-4 14,0 0-34,0-3-3,0-1 7,0-1-2,8-5-14,-2-2-7,1-4-99,-1-3-16,0-6-48</inkml:trace>
  <inkml:trace contextRef="#ctx0" brushRef="#br0" timeOffset="560152.0586">32815 11050 101,'0'0'198,"0"0"-67,0 0-65,0 0 17,0 0-59,0 0-24,0 9 0,-14 15 1,-6 12 17,-1 2-2,-5 3-3,1-1-7,1-1-6,-4-3 0,0-1 2,0-2-2,1-4 0,5-1 0,3-5 3,4-3-8,4-4-13,1-4-46,4-4 2,3-4-98,3-4-54</inkml:trace>
  <inkml:trace contextRef="#ctx0" brushRef="#br0" timeOffset="560511.4139">32460 10980 233,'0'0'132,"0"0"-75,0 0-19,0 0 8,0 0-46,0 0-5,3 14-10,13 15 15,1 6 15,2 4-14,-4-5-1,0-2 10,-3-3-10,-2-5 0,1-2-38,-4-1-86,-2-4-20</inkml:trace>
  <inkml:trace contextRef="#ctx0" brushRef="#br0" timeOffset="562035.6506">32983 11603 436,'0'0'180,"0"0"-127,0 0-32,0 0-12,0 0 25,0 0-9,-3-3-19,3 3-6,0 0-78,0 0-180</inkml:trace>
  <inkml:trace contextRef="#ctx0" brushRef="#br0" timeOffset="590278.8466">25251 12134 93,'0'0'126,"0"0"-79,0 0 18,0 0 26,0 0-34,0 0-16,0-2-14,0 2-22,0 0 1,0 0-6,-2 5-2,-5 13 2,-5 9 4,-2 8 3,1 4-7,1 4 2,3 1-5,6-2 2,3-3 1,0-4 2,7-2-2,16-6 0,8-3-1,6-4 3,8-7-3,4-4 1,5-6 0,-1-3-46,-1 0-86,-3-3-139</inkml:trace>
  <inkml:trace contextRef="#ctx0" brushRef="#br0" timeOffset="594163.6943">25624 12364 7,'0'0'65,"0"0"-58,0 0-7,0 0 0,0 0 3,0 0 0,-3 41 16,3-27 13,0 2-2,0-1-1,0 0-10,1-2-7,4 0-12,1-5 0,2 2-3,0-5 3,1 0-3,3-3 3,1-2 4,1 0 10,4 0 0,-1-2-10,-3-5 2,-3-2-5,-3-1 0,0 2 12,-2-2-10,0 2 2,-3 1 6,0 3-2,1 1 19,-4 1 7,2 1 5,-2 1-13,3 0-27,0 0-7,4 3 5,2 9 2,3 4-5,-1 2 5,-1 0 0,3 0 2,-2-1 5,2-5-7,-4-1 0,-1-5 2,1-2-4,-1-4 2,5 0 0,0 0-7,-1-6 7,0-9-20,-3-3 14,-2-3-8,-4-3 2,0 1 3,-1 1 9,-2 2 3,0 5-3,0 3 18,-2 4 8,-4 4-1,3 1-7,2 3-18,1 0 0,0 0-2,0 0-7,0 0-34,1 0 33,11 2 5,4 2 3,4-1 2,1 0 0,1-3 7,-1 0 1,2 0-8,2 0 0,-1-8-2,-2-3-1,-2-1 6,-6-2-2,-5-4 21,-1 0-18,-4-6 23,-1-3-22,-1-2-2,-2 1 13,4-1-10,-2 6 18,-1 5 12,1 6-32,-2 6 14,0 5 14,0 1-15,0 0-10,0 4-7,0 22-6,0 8-5,0 10 22,0 3-11,0-2 0,0-3 5,0-6 1,0-4-4,0-8 0,0-3 3,0-5 0,0-3-5,0-6 0,0-2 2,0-4-2,0-1 0,0 0 2,0 0 30,0 0-29,0 0 7,0-3-10,0 0 8,0 1 1,0 2-1,0 0-7,0 0-1,0 0-2,0 0-3,0 0-2,0 2-2,0 3 9,-2-2 2,1-2-1,1 1 3,0-1-3,0-1-1,0 0 0,0 0-13,0 0 10,0 0-7,0 0 10,0 0-10,0-12-13,1-6-61,8-3 34,3 0-16,3 3 5,-1 3-3,0 3 33,-2 6 26,-3 1 1,0 5 4,-1 0 0,-2 0-10,1 0 6,2 9 2,-3 2 2,3 1 1,0 2 4,1-1-3,2 0 9,2-2 10,-2-2 7,0-3-23,2-3 3,3-1 11,4-2-16,1 0 7,2-5-10,-4-7 1,-4-3 8,-4 0-9,-6 0-1,1-1-5,-5-1-21,-2 4 10,0 5 11,0 0 6,0 2 11,-9 3-11,0-1 1,-2 4-3,0 0-11,2 0 6,-2 7 7,2 8 0,6 2-2,2 1 2,1 0 0,0-2 12,3-2-3,8-2-9,5-5 8,1-1 9,7-6 23,-1 0-2,4 0-26,-2 0-1,-4-6-7,-2-2 2,0-3 4,1-3 3,-2 0 6,0-4-11,-2-2 2,2-1-4,-3-2-2,-2-3-5,-4 0 1,-1-5 0,-3 0 10,-1 1-10,-3-1 0,-1 6 2,0 5 3,0 6-5,0 7 3,0 3 12,0 2 19,0 2-16,0 0-17,0 0-2,0 12-35,0 14 25,0 7 8,0 4 3,0 0 8,2-4 1,2-5-2,5-3-1,2-7-2,5-4-8,3-3 8,4-6-4,5-4 11,1-1-10,0-1 1,0-16 8,-4-4-5,-1-4 3,-5-4-8,-1-3 0,0-4-1,-3-1-10,-3-1-6,-2-1 14,-5 3-1,-1-1 1,-4 7 3,0 5 0,0 6 6,0 8-3,0 8 16,0 1 16,0 2-35,0 3-2,0 23-33,-6 16 35,-4 11 23,3 4-7,-1-3 2,2-6-3,1-6-9,0-9-7,2-4 1,1-9 0,1-6 4,1-4-4,0-6 0,0-2-1,0-2 0,0-2-2,4-16-2,11-6-83,2-2 47,-1 7 25,-4 2 16,-2 7 2,-5 4 2,-1 3-8,1 3-1,2 0-4,6 0 0,1 1 12,4 10-3,-2 0 0,2-1 1,-1 2-1,5 0 0,0 0 0,2 0-1,-3-2 1,0-2 0,-2 0-2,-5-4-42,-3-1-76,-3-3-104</inkml:trace>
  <inkml:trace contextRef="#ctx0" brushRef="#br0" timeOffset="594569.928">26719 12228 176,'0'0'74,"0"0"-73,0 0 27,92 0 50,-45-1-45,5-5 4,3-1-19,-1 0-18,-7 3 7,-8 1-7,-9 2-4,-6 1-87,-7 0-94</inkml:trace>
  <inkml:trace contextRef="#ctx0" brushRef="#br0" timeOffset="596422.1128">29070 12102 51,'0'0'115,"0"0"-24,0 0-41,0 0 19,0 0-39,0 0-7,-55-42-6,43 45-1,-6 18-6,1 9-8,-2 8 9,0 4-1,5 0 8,4 0 0,4-5-15,6-4 4,0-5-9,7-4 2,11-5 0,3-3 15,6-9-10,6-7 12,3 0-7,3-4-1,-5-13 9,-6-4-17,-10-4 2,-6-6 10,-6-1-7,-3-5-6,-3 0 0,0 1 5,-7 2-18,-9 6 12,-1 5-19,-1 8 2,-3 8-86,0 7-43,0 0-137</inkml:trace>
  <inkml:trace contextRef="#ctx0" brushRef="#br0" timeOffset="597056.1">29813 11980 173,'0'0'34,"0"0"40,0 0-18,0 0 28,0 0-43,0 0-30,-36 0 7,17 36-14,-6 16 16,-3 8 18,-3 8-4,-4-1 2,-4 3-20,0-3-16,-6-5 18,3-3-13,3-5-5,2-7 0,2-4-13,3-4 9,7-5-45,4-6-2,10-9-28,4-8-82,7-9-143</inkml:trace>
  <inkml:trace contextRef="#ctx0" brushRef="#br0" timeOffset="597431.0806">29932 12236 199,'0'0'68,"0"0"-31,0 0-35,0 0 3,0 0-3,0 0 57,-14 72 4,6-37-32,2-2-18,5-1 4,1-4-17,0-2 0,0-3-3,1-5-67,7-5 25,3-5-65,3-7-69</inkml:trace>
  <inkml:trace contextRef="#ctx0" brushRef="#br0" timeOffset="597915.4321">30279 11905 312,'0'0'62,"0"0"-60,0 0 5,0 0 1,0 0-2,0 0 18,50-3-18,-29 36 15,2 16 53,-4 4-44,-5 9-7,-1 0-16,-4-2 0,0-4-7,-6-3 0,-2-5 0,-1-2 0,0-3 3,-16-3-3,-11-1-7,-7-4-91,-12-4-19,-2-3-42,-5-9-46</inkml:trace>
  <inkml:trace contextRef="#ctx0" brushRef="#br0" timeOffset="599869.0828">30947 12543 553,'0'0'76,"0"0"-76,0 0-5,0 0-11,0 0-36,0 0-58,-48 0-117</inkml:trace>
  <inkml:trace contextRef="#ctx0" brushRef="#br0" timeOffset="612746.3298">27692 12352 137,'0'0'117,"0"0"-52,0 0-7,0 0-6,0 0-29,0 0-9,0 0-13,0 0-1,0 0 0,0 0-9,0 0 6,0 2 0,3 3 6,8 2-5,1-3 4,5-1-2,-2-1 6,1-2-4,1 0-2,-1 0 4,-4 0-2,0 0 3,-3-6-5,-2-2 6,-2 1 3,-2-3-2,-2 0 3,-1 1-7,0-1 3,0-1-6,-6 1 0,-4-1 0,0 2-3,-3 3 5,3 2-2,-6 4 0,-4 0-13,1 0 10,-2 11 3,-1 8 0,2 0 0,-1 4 0,6-1 1,0-1-6,5 0 7,4-3-6,3-1 4,3-1-10,0 0 3,4-3 7,14-1 0,5-3 7,2-4 3,2-4-11,0-1 1,-3 0 0,0 0 5,-1-4-3,3-4-2,2-1 0,0-2 3,0 1-6,0-1-2,-6 3 5,-1-3-2,-6 2 4,1-3-2,-2-1 0,-1 2 1,-1-4-4,-3-1 3,-2 0 0,-2-1 0,-5-1 2,0 0 0,0-3-2,-3 3-9,-6-1 5,0 1 2,-2 1 1,1 3 1,3 6 0,-2 1-6,3 4 3,-5 2-13,5 1 1,0 0 3,2 0 12,1 0-8,3 4 8,0 3-12,0 0 8,0 0 3,6 3 0,12-3 1,6-3 0,6 0 13,4-4-12,-1 0 3,-2 1 6,-3 1-7,-4 2 12,-6 3-15,-9 6 5,-4 5-4,-4 1-1,-1 5 10,0-1 0,0 0-10,0-4 5,-1-1-3,1-3 4,0-1-1,0-4-3,3-1-2,11-3 0,7-4 3,6-2-6,3 0-34,3-8-131,-2-7-120</inkml:trace>
  <inkml:trace contextRef="#ctx0" brushRef="#br0" timeOffset="617208.1646">26859 15838 156,'0'0'137,"0"0"-77,0 0 7,0 0 4,0 0 13,0 0-27,0 0-19,-12 0-4,12 0-22,0 0-4,0 0 1,-2 0-9,1 0-2,-2 0-35,0 0-68,0 0-99,-1 0-139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13:36.3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22138 8247 5,'0'0'34,"0"0"2,0 0 11,0 0 9,0 0-40,0 0 19,0 0-3,-1 0-8,1 0 22,0 0-28,0 0-7,0 0 1,0 0-5,0 0 5,0 0-7,0 0-3,0 0 19,0 0-18,0 0-3,0 0 0,6-1 10,5-2-12,2 2 2,0-2 0,5 1 2,2-1 0,4-2-2,4 1 0,2 0 6,1-1-9,2 0 3,0 1 0,0 1-3,-1 2 5,4 1-2,1 0 0,1 0 6,-1 0-7,-1 0 1,1 2 0,-1 4-5,0 4 5,-1-3 0,-2 0 0,2 2 6,-4-1-11,0 1 5,5-2 0,4 3-3,11-4 8,13-4-5,8 0 0,4-2 0,3 0-2,6 0 2,5 0 0,9-2-1,3-6 2,4-2-1,3-2 0,-5 2 0,2-4 0,3-1 0,3-1 2,7-2-4,5-3 2,1 0 0,2 1 0,-1 0 6,-9 6-12,-5 0 6,-12 2 0,-6 4 4,-3 1-2,-3 0-2,-1 3 0,-5 0 2,-8 2-8,-8 1 6,-6 1 0,-9 0 1,-7 0 2,-6 0-3,-10 0 0,-7 3-4,-3 0-3,-3 1 7,-3-3 0,-3-1 3,-1 2 3,-3-2-6,-4 0 0,-1 2 4,0-2-3,0 0 1,0 0 2,0 0 5,-6 0-9,-5 0-26,-1 0-32,-3 0-30,3 0 6,-2-2-102</inkml:trace>
  <inkml:trace contextRef="#ctx0" brushRef="#br0" timeOffset="996.8433">27290 7708 75,'0'0'57,"0"0"24,0 0 7,0 0-72,0 0 46,0 0-21,-64-25 14,58 25-14,0 6-39,-3 15-4,0 11-2,2 7 4,5 4-6,2 3 11,0 6-5,5-6 0,10-1 2,6-6-8,5-9 5,10-2-6,7-2 7,8-3 0,4-1-5,3-4-34,-2-3-89,-5-8-25,-1-7-9</inkml:trace>
  <inkml:trace contextRef="#ctx0" brushRef="#br0" timeOffset="1323.3841">28328 7773 50,'0'0'44,"0"0"-35,0 0-6,11 80 0,-11-57 31,0 2-2,0 1 0,0 1-13,-1 0-7,-10-1 17,-8 1-16,-8-2 7,-6 3-13,-6-5-2,-3 1-10,-5-1 4,5-4-80,-1-3-15</inkml:trace>
  <inkml:trace contextRef="#ctx0" brushRef="#br0" timeOffset="2899.3231">28267 7716 17,'0'0'47,"0"0"1,0 0 8,0 0-14,0 0 23,0 0-33,-6-9-25,6 10-7,0 15-18,0 5 18,0 2 0,0 2 2,5-2-4,2-1 4,-1-1-2,1 0 0,-2 0-28,-3 1-45,-2 3-26</inkml:trace>
  <inkml:trace contextRef="#ctx0" brushRef="#br0" timeOffset="47794.3259">27647 7750 20,'0'0'128,"0"0"-57,0 0-24,0 0 17,0 0 16,0 0-62,1-1 4,1 1-4,-2 0-16,0 0 43,0 0-24,0 0-6,0 0-10,0 0-1,0 0-4,0 0 0,0 0-14,0 0 6,0 5 2,0 7 6,0 1 4,0 1 5,0-2-9,-2 0 0,1 0-1,-2-3-4,3 0 5,0-3 0,0 0 0,0 0 5,0 0-5,0-3 0,0 0-10,0-3-3,0 0 10,0 0-7,0 0 8,0 0-34,0 0 26,0 0 5,9 0 5,1 0 3,3-3-2,0-1-1,-4 2 0,1-1-6,-1 1 6,1 2 0,4-1 0,-1 1-8,2 0 8,0 0 0,-2 0-5,-1 0 1,-1 4 2,1 6-2,-5 2 1,2 0-1,1 1 7,-1 2-3,-1 0 0,-2 0-4,-3-4 4,1-2 0,-2-2 1,-2 0-10,0 0 12,0 2-3,-6 0 13,-9 0-6,-4 0-7,-1-6 0,-2 7 2,1-3-4,0-1 2,-1 3-14,-1-5-11,3-1-56,1 0-25,3-3-44</inkml:trace>
  <inkml:trace contextRef="#ctx0" brushRef="#br0" timeOffset="48362.3189">27735 7767 101,'0'0'63,"0"0"-40,0 0 12,0 0 47,0 0-39,0 0-3,10-7-27,1 2-9,6 0-1,9 1-2,4 0-1,4-1 0,0-1 7,2 2-7,-1-2 0,-1-1 1,-3 0 4,-2 3-3,-7-1-1,-12 2-1,-5 3 6,-5 0-7,0 0 1,0 0-40,0 0-36,-9 0-90</inkml:trace>
  <inkml:trace contextRef="#ctx0" brushRef="#br0" timeOffset="49781.159">28260 7790 6,'0'0'24,"0"0"16,0 0 7,0 0-23,0 0 19,0 0-5,0 0-35,-10-12 24,10 12-13,-2 0-3,2 0 20,-1 0-21,-1 0-9,2 0-1,0 0 12,0 0-15,0 0 5,0 0-2,0 0 23,0 0-12,0 0-6,0 0-5,0 0-19,0 0 13,0 12-1,0 0 7,0 3-4,0 2 10,5-1-12,-1 2 1,-1 0-57,0-2 2,-2-2-96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20:25:24.2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15167 9997 9,'0'0'60,"4"76"-44,-4-41-12,0-1 6,0-3-8,0-3-2,-4-2 0,-2-4 5,0-2-12,1 0 7,1-5 0,-1-2 15,0-4-15,0-3-36</inkml:trace>
  <inkml:trace contextRef="#ctx0" brushRef="#br0" timeOffset="716.4994">15141 9543 30,'0'0'113,"0"0"-80,0 0-3,0 0 89,0 0-31,0 0-20,2-29-9,-2 25-16,0 1 5,0 1-2,0 2-13,0 0 6,0 0-28,0 0-11,0 0 0,0 0-6,0 5 0,0 18 6,0 16 0,0 14 5,0 7-3,0 6-2,1-1 0,2-2 16,2-3-20,1-4 4,-2-2 0,1-7 2,-3-5 2,-2-4-8,0-4-3,0-2-28,0-2 35,-11-5-35,2-4 7,1-7-34,3-5-74,5-7-88</inkml:trace>
  <inkml:trace contextRef="#ctx0" brushRef="#br0" timeOffset="2044.5545">15158 9533 31,'0'0'12,"0"0"-11,0 0 50,0 0 16,0 0-30,0 0 7,67-3-10,-49 3-7,-2 0 15,5 0-39,1 3 29,4-1-24,0 0-1,2 0 0,3 1-2,3-2-5,3 1 0,2 1 0,3 0 1,6-1-1,1 1 4,5-2-7,2-1 7,4 0-4,4 0 0,2 0 1,-2 0 1,-3 0-2,-3 0 0,-4 0 0,-3 0 6,-3 0-9,-2-4 3,-3-1 0,-1 2 0,1 0 0,-6 1 0,-4 1-1,0 1-1,-5 0 2,2 0 0,0 0 2,4 0-4,4 0 2,2 0 0,3 0-4,-2-3-20,0 0 10,0 0-5,1 0-5,2 1 19,4-1-2,3 3 7,2-1 0,1 1-34,1-2 15,0 1-12,-1-1 21,1 0 2,-2-2-23,2 1 20,-2 0-2,-2-1-31,-3 1 24,-2 0 19,-6 1 1,-4-1 1,-3 0-1,-3-3 5,-2 3-4,-1-1 6,-3 0-7,-4 4 6,-3-1-4,-6 1 10,-4 0-9,2 0 6,-3 0 3,0-2 8,2 1 7,3-5-17,-2 5-4,2-2 29,2-2-16,1 5-5,2-5 8,-1 3-10,3 0-6,-3-4-6,3 3 4,-5 0 5,2 0-6,-3 1 0,3-2 6,5 1 1,5 2-1,3-1 0,5 0-2,-2 2-1,4 0-6,-2 0 2,-1 0-2,-2 0 4,-4 0-4,-4 0 0,-5 0 1,-3 0-3,-3 0 4,-4 0-2,-4 2 0,-3-2 3,0 0-3,0 2 4,0-2 5,0 0 33,0 0-30,0 0-7,0 0-5,0 0 1,0 0-5,0 0-5,0 0-29,0 0 26,0 0-19,0 0 29,0 0-4,0 0 3,0 0-5,0 0-69,0 0-82</inkml:trace>
  <inkml:trace contextRef="#ctx0" brushRef="#br0" timeOffset="2964.8015">18750 9444 19,'0'0'140,"0"0"-77,0 0 20,0 0-4,0 0-36,0 0-2,0 0-9,0-12-16,0 12-3,0 12-11,0 10-2,0 10 25,0 7-23,0 8 29,0 1-14,0 3-16,0 2 24,0-3-19,0-2-6,0-3 15,0-4-2,0-3-8,0-4-5,0-4 2,-4-3 2,-1-3-2,-2-3-2,4-4 0,-2-2-31,1-5-21,2-4-37,-1-3-76,3-3-64</inkml:trace>
  <inkml:trace contextRef="#ctx0" brushRef="#br0" timeOffset="4787.6872">15225 10328 14,'0'0'48,"0"0"12,0 0-22,0 0 6,0 0-3,80 0-23,-69 0 4,2 0-7,-1 0-9,0 0 3,2 0 0,1 0-9,2 0 0,7 0 4,1 1-1,7-1-2,5 0 29,4 0-2,2 0-22,-1 0-1,-2 0-5,3 0 9,-4 0 1,0 0-7,-3 0 0,2 0-1,-2 0 5,1 0-7,1-1 0,-2-1 2,2-1-2,-1 0 2,5-2-2,3 1 19,0 0-18,1-1 18,-3 0-19,-2 1 11,-5 1-7,-2 0-4,-7 2 0,-2-3 2,0 3 2,-1-1-4,0 1 0,-3-1 1,4-1-5,1 0 7,0 1-3,4-3 1,2 2 2,2-2-3,2 2 0,-2 2 0,1-1-3,-1 2 4,0-1-1,3 1 0,1-1 1,2-1-1,5 0 0,1 1 3,6-3-8,3 0 7,2 0-2,0 1 1,1 0 5,-1 1-6,-4 0 0,1 0 0,-3 0-3,-2-1 4,-2 0-1,-3-1 0,-4 2 2,-2 0-5,-7 1 3,1 1 0,-7-2-1,-1 1 1,-4 1 0,-2-1 0,0 1 6,0-2-9,2 1 3,0-2 0,3 0-1,4-1 1,0 0 0,1 0-1,0 1 6,-1 0-8,0 0 3,0-1 0,1 1-5,3 0 7,2-1-2,5 3 0,-1-2 3,0 1-3,1 0 0,-1 1 1,-5-1-7,1 1 10,-3-2-4,-2 1 0,1 1 2,-1 0-2,-2 1 0,-2-2 0,-5 2-2,-6 0 2,-5 0 0,-4 0-1,-2 0 3,-2 0-5,0 0 1,0 0 0,0 0-6,0 0 8,0 0 0,0 0-4,0 0-27,0 0-13,0 0-17,0 0-114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8:08:44.8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6478 1069 178,'0'0'89,"0"0"-89,0 0 10,0 0 1,0 0 59,0 0-43,0 0-8,30 0-13,-11 0-6,3 0 0,5 3 9,7 0-15,10-3 6,9 0 0,7 0-5,-2 0 5,-7 0-55,-11 0-92</inkml:trace>
  <inkml:trace contextRef="#ctx0" brushRef="#br0" timeOffset="312.4849">6688 1137 223,'0'0'26,"0"0"-26,0 0 0,0 77 32,0-49 29,0 6-6,6-3-6,6 3-45,-2-2 19,-2-2-10,2-1-11,-5-2 16,-2 0-18,-3 0 0,0 2 3,0-2-3,-8 0-47,-4-4-39,5-5-38,-2-4-59</inkml:trace>
  <inkml:trace contextRef="#ctx0" brushRef="#br0" timeOffset="492.3724">6667 1671 327,'0'0'101,"0"0"-81,0 0-20,0 0-12,0 0 12,0 0 0,109-13 0,-55 4-1,-5 0-95,-3 1-21,-13 1-85</inkml:trace>
  <inkml:trace contextRef="#ctx0" brushRef="#br0" timeOffset="1225.1439">7226 1465 164,'0'0'96,"0"0"-96,0 0 0,0 0-8,0 0 17,0 0 13,71 66 19,-65-46-7,-3-1-7,0 1-20,-2-5 5,1-1 6,-1-4-13,2-4-3,-3-3-2,0-1 3,1-2 1,-1 0-3,3 0 18,2-14-3,1-8-12,5-9-5,3 3 1,0-1-1,1 7 1,-3 3 5,-5 8 27,0 1 31,1 8-61,1 2 23,7 0-25,1 0-1,7 5-2,-4 9 3,-3 3 0,-2-1-1,-3 2 1,-3 4 0,-2-3 0,2 2-22,-4 0-13,1-6-61,-3-3-71</inkml:trace>
  <inkml:trace contextRef="#ctx0" brushRef="#br0" timeOffset="7839.6821">16105 987 153,'0'0'105,"0"0"-18,0 0-10,0 0-51,0 0 9,0 0-32,-69-31-1,46 49 5,-7 10-3,-2 9 8,-4 5-12,7 3 10,5 4-10,10-3 0,9 1 3,5-5 8,0-3-8,19-7-3,11-8 4,7-6-1,9-8 11,4-7-7,5-3-7,0 0 0,-5-7-85,-8-5-126</inkml:trace>
  <inkml:trace contextRef="#ctx0" brushRef="#br0" timeOffset="8316.9448">16520 994 204,'0'0'92,"0"0"-39,0 0-49,0 0-4,-97 18 0,76 6 13,0 11-13,3 2 36,6 5-2,3 4 9,8-3-43,1-4 0,0-4-6,13-7-6,9-5 9,7-8 1,2-6 2,7-6 32,0-3-29,4-1 8,-5-16-11,-4-4 0,-9-1 4,-6-6-2,-10-3-1,-7-2 25,-1-3-26,-1 2-15,-19 3-20,-7 5-20,-4 2 49,0 8-27,1 4-28,3 3-107</inkml:trace>
  <inkml:trace contextRef="#ctx0" brushRef="#br0" timeOffset="9920.1317">16889 992 38,'0'0'146,"0"0"-37,0 0-70,0 0 12,0 0-13,0 0-22,0 0-14,0 58 40,1-25-40,3 6 34,-2 2-23,-1-1-13,-1 2 16,0-4-9,3-3-7,-3-5 0,0-3-4,3-3-7,-1-5-35,2-5-32,1-10-64,-1-4-81</inkml:trace>
  <inkml:trace contextRef="#ctx0" brushRef="#br0" timeOffset="10482.6029">16914 1021 10,'0'0'32,"0"0"17,0 0 15,0 0 33,0 0-40,0 0-23,59-1 21,-42 25-14,-4 3 6,2 2-21,-1-1-7,-4-3-19,2-2 17,-3-2-19,-3-6 2,-1-3 0,-1-3 3,-4-3-3,0-3-8,0-1-7,0-2 2,0 0 9,0 0 8,0 0-3,3-5-1,1-11-28,4-5 17,1-5 10,2-3-5,3-4 3,2-3 3,2 5 0,-1 7 3,-5 10 7,-6 8 8,-5 6 15,3 0-28,4 0-1,4 6-4,4 11 0,-1 4 11,2 0 2,-7 6-5,1-1 3,-4 0-5,-6 5-1,-1-4-5,0 0-9,0-2 6,0-2-48,0-6 16,0-2-53,0-7-98</inkml:trace>
  <inkml:trace contextRef="#ctx0" brushRef="#br0" timeOffset="10810.7096">17545 1006 212,'0'0'164,"0"0"-142,0 0 4,0 0-17,0 0 70,0 110-37,0-69 15,0-4-33,0-1-21,0-4 1,1-5 0,1-1-8,-1-2-4,1-3-68,-2 3 1,0-5-36,0-7-179</inkml:trace>
  <inkml:trace contextRef="#ctx0" brushRef="#br0" timeOffset="11123.1925">17533 995 235,'0'0'25,"0"0"3,0 0-23,44-77 6,-25 70 35,0 7-12,2 0 1,-3 7-15,0 15 0,-2 0 24,-1 5-27,-3 5-6,0-5-6,-6 2-3,-5-4-4,-1-2-51,-1-2-11,-20 0 23,-7-3 29,-2-1-28,-3-4-16,2-2-26,4-9-68</inkml:trace>
  <inkml:trace contextRef="#ctx0" brushRef="#br0" timeOffset="11709.4723">17843 1045 150,'0'0'265,"0"0"-200,0 0-65,0 0-7,0 0-1,0 0 8,23 77 14,-16-35 9,2 1-14,-2 0-1,1-6 14,1-5-22,3-5 8,1-4-8,5-8 0,-1-5 3,6-5-2,3-5-1,4 0 0,2-11 5,0-10-10,-2-3 5,-8-3 0,-6-2 2,-4-1 1,-7-3-3,-5 2 2,0 1 3,-2 1-10,-11 6 4,5 3-6,1 7-9,4 6-84,-4 2-136</inkml:trace>
  <inkml:trace contextRef="#ctx0" brushRef="#br0" timeOffset="12178.1933">18362 1036 378,'0'0'51,"0"0"-11,0 0-18,0 0-6,0 0-20,0 0 4,88-20 0,-43 17 17,3-1-13,4-2 8,-2 0 0,-1 1-7,-2 1-5,-10 1 0,-2 0-53,-11 1-100,-12 1-159</inkml:trace>
  <inkml:trace contextRef="#ctx0" brushRef="#br0" timeOffset="12428.181">18642 1008 260,'0'0'100,"0"0"-98,0 0-2,0 0 51,-11 102 31,11-66-18,0 3-2,0 0-42,0-4-6,4-2-10,1-5 3,0 0-14,-4-3-17,2-4-73,-3-1-13,1-5-10,4-9-188</inkml:trace>
  <inkml:trace contextRef="#ctx0" brushRef="#br0" timeOffset="12850.0344">19023 1055 435,'0'0'185,"0"0"-131,0 0-51,0 0-6,0 0 0,0 0 3,0 76 39,0-43-27,0 3-10,0 0-2,0-3 7,0-1-14,5-7 7,1-2-25,-2-3 0,2-5-73,-3-3-38,3-6-40</inkml:trace>
  <inkml:trace contextRef="#ctx0" brushRef="#br0" timeOffset="13124.18">19064 1008 97,'0'0'69,"0"0"-2,0 0-29,0 0 35,0 0 0,0 0-23,86-76 11,-64 72-37,7 1-23,2 0 15,3 3-6,-1 0-20,-5 0 3,-6 1-80,-6 12-10,-9 0-57,-7 2-41</inkml:trace>
  <inkml:trace contextRef="#ctx0" brushRef="#br0" timeOffset="13342.9165">19073 1196 11,'0'0'92,"0"0"-63,0 0 80,0 0-12,0 0-14,0 0 12,105 10-57,-72-10-20,-3-1-5,-6 1-13,-8 0-15,-8 1-92,-8 10-99,0 0-44</inkml:trace>
  <inkml:trace contextRef="#ctx0" brushRef="#br0" timeOffset="13530.4082">19070 1411 4,'0'0'59,"0"0"-8,0 0 67,0 0-37,92 7-6,-49-7 3,2-4-77,3-4 10,4 2-11,0 0-8,-3 0-6,-10-1-237</inkml:trace>
  <inkml:trace contextRef="#ctx0" brushRef="#br0" timeOffset="14046.0043">19716 987 398,'0'0'121,"0"0"-121,0 0 0,0 0 17,-35 102 29,31-66-4,-1 3 15,4-1-57,-1-2 12,2-5-12,0-3 4,0-3-11,0-4 7,0-2-42,0-5-12,2-5-130,4-4-4</inkml:trace>
  <inkml:trace contextRef="#ctx0" brushRef="#br0" timeOffset="14483.486">19681 943 159,'0'0'133,"0"0"-37,36-98-4,-20 77-2,-2 10-24,4 7-49,0 1 18,4 3-29,2 1-5,0 21 4,-8 7-4,-7 6-2,-9 6-4,-3-1-28,-22 1 28,-9-6-42,-1-5-14,4-6 36,8-7-19,6-4 40,7-5-4,6-3 5,4-2-7,0-1-3,0 1 13,4 3-8,12 1 16,7 4 11,7 1 19,6 0-17,5 0 15,2 1-23,-3 0 0,-6 1-13,-7-1 0,-8 2-14,-2 1-81,1 3-121,-3-6 43</inkml:trace>
  <inkml:trace contextRef="#ctx0" brushRef="#br0" timeOffset="14945.6033">20426 980 370,'0'0'145,"0"0"-58,0 0-62,-57-83-25,39 70 10,-1 3-10,-3 5 0,2 5 0,-1 5 1,4 18-1,3 12-2,5 4-5,6 0-13,3-1 20,3 0-5,16-3-9,10-3-13,2 1-17,-1-4-7,-3 1 36,-4-6-18,-5-1 23,-4-5-48,-7-3 14,-4-1 42,-3-2-6,0-2-14,-6 1 22,-10-4 18,-7 2 50,-2-3-17,-2 0-36,-1 0-15,1-2-1,3-3-112,2-1-91</inkml:trace>
  <inkml:trace contextRef="#ctx0" brushRef="#br0" timeOffset="15258.0871">20741 1415 376,'0'0'33,"0"0"-26,0 0 52,0 0-59,0 0-10,0 0 10,-39 58 22,12-40-22,-1 0-89,-4 0-65,1 0 34</inkml:trace>
  <inkml:trace contextRef="#ctx0" brushRef="#br0" timeOffset="20064.4257">8754 2879 99,'0'0'52,"0"0"13,0 0 0,0 0-7,0 0-38,0 0-20,0 0-4,0 10 2,0 6 4,0 7 11,0 3-10,0 2 28,0 3 4,0-3-20,2 1-7,5-4 0,2 1-7,0-2-1,0-4 5,1-2-5,4-8 0,2-4-8,1-6 8,7 0 4,-2-12-4,-1-10-14,1-1-8,-2-4 7,-5 4 4,-5 2 0,-4 3 10,-6 3 1,0 1 0,0 4 8,0 4-8,0 4 26,-2 2 49,1 0-42,1 0-33,0 7-40,0 9 40,0 5 10,1-1-10,4 1 0,3-2 4,-1-2 0,3-1-8,-2 1 3,1-1 1,1 1 1,2 0-1,6-5 0,-3-3-9,3-2 12,-3-5-6,-2-2-45,1 0 3,-7 0 44,2-5-112,-3-7-2,-3-9 22</inkml:trace>
  <inkml:trace contextRef="#ctx0" brushRef="#br0" timeOffset="20470.6527">9167 3039 1,'0'0'67,"0"0"25,0 0 72,0 0-90,0 0-64,0 0-10,-8-28-8,21 28 8,7 0 2,5 0 3,6 0-5,5-1 0,3-3 3,1-2 6,-1 2-9,1 0 1,-4-1-2,-2 0-8,-1-2-14,-3-3-25,-3 0-18,-11-1 49,-4 1-2,-11-2 19,-1 3 43,-3 1-28,-14 3 30,-4 2 15,0 3-34,0 0 61,-1 0-54,2 15-2,-2 7-15,3 5 0,8 2-16,3 2 19,8-2-9,0-2-2,17-1-6,8-5 10,4-5-6,2-4 2,6-6-16,8-4-38,4-2-45,-1-3-91</inkml:trace>
  <inkml:trace contextRef="#ctx0" brushRef="#br0" timeOffset="22566.926">9112 3023 44,'0'0'49,"0"0"33,0 0 35,0 0-40,0 0-36,0 0-3,11-6-32,-10 6 0,4 0 0,-1 0 7,2 0-4,-1 11-9,-1 2 4,-1 8 11,-1 3-15,-1 3 7,-1 5-7,0-2-16,0-1 12,0-1-63,-6-2-68,0-2-40</inkml:trace>
  <inkml:trace contextRef="#ctx0" brushRef="#br0" timeOffset="36833.704">4123 1339 387,'0'0'42,"0"0"-23,0 0 28,0 0 52,0 0-24,0 0-67,0-9-3,0 9-5,0 0-46,0 0-56,-3 3-190</inkml:trace>
  <inkml:trace contextRef="#ctx0" brushRef="#br0" timeOffset="37099.3154">3843 1841 139,'0'0'395,"0"0"-325,0 0-70,0 0 2,0 0-14,0 0-51,1-7-91,5 1-114</inkml:trace>
  <inkml:trace contextRef="#ctx0" brushRef="#br0" timeOffset="37349.3054">4598 1772 25,'0'0'113,"0"0"-62,0 0 14,0 0-7,0 0 22,0 0-27,10 0-16,-10 2-17,0-2-20,0 0-96,6 0-142</inkml:trace>
  <inkml:trace contextRef="#ctx0" brushRef="#br0" timeOffset="38700.5023">9106 991 132,'0'0'50,"0"0"-39,0 0-7,0 0 7,0 0 12,0 0-4,0 0-15,-79 38 13,66-7-7,-3 9 17,3 6 34,-1 7-20,3 3-10,4 2-18,5-4-8,2-7-3,0-7-2,9-8 0,10-8-2,6-6 2,0-7-3,3-10 2,2-1 1,1-1 32,4-21-27,4-6 4,1-8 4,-3-6 2,-1-2-15,-9-3 33,-10 1-16,-11 0 60,-6 3-56,-4 4-4,-21 4 0,-7 5-17,-4 4-11,-2 7-30,-4 9-23,6 10-2,0 0-123</inkml:trace>
  <inkml:trace contextRef="#ctx0" brushRef="#br0" timeOffset="38981.7417">9066 1239 139,'0'0'11,"0"0"11,0 0 28,79 109-22,-58-78 39,0 0-34,4-5-2,7 0 2,1-3-20,1-4-10,-4-1-1,-8-1-2,0-4-57,-8-3-62,4-5-131</inkml:trace>
  <inkml:trace contextRef="#ctx0" brushRef="#br0" timeOffset="39434.8425">9602 1131 236,'0'0'153,"0"0"-153,0 0-13,0 0 13,0 0-1,-8 97 1,8-51 0,0 2 13,0-1 19,9-2-20,2-7-12,5-7 2,4-5-7,6-7 8,4-3-3,5-11 0,-1-3 1,3-2-5,-3-3 3,-1-12 1,-5-3 0,-6-3 8,-6-2-2,-9-4 46,-2-5-50,-5-2 21,0-4-23,0 0-10,0 2 3,0 3-66,0 7-56,0 8-130</inkml:trace>
  <inkml:trace contextRef="#ctx0" brushRef="#br0" timeOffset="39755.8503">10248 1066 448,'0'0'125,"0"0"-119,0 0-6,0 0 0,0 0-35,0 0 35,-15 97 51,1-43-31,-2-2 22,1-2-39,3-9 2,3-7-3,2-5-2,1-6-74,1-5 21,1-7-27,-1-3-11,1-3-50,1-5-24</inkml:trace>
  <inkml:trace contextRef="#ctx0" brushRef="#br0" timeOffset="40052.7112">10222 1044 394,'0'0'141,"0"0"-141,0 0-13,0 0 9,0 0-1,0 0 5,87 113 35,-71-70-22,-1-2 8,-1-2-13,-3-1 6,-3-4-11,4-2-2,-6-5-1,0-2 2,-5-2-2,-1-4-27,0-2-28,0-8-59,0-6-37,0-3-112</inkml:trace>
  <inkml:trace contextRef="#ctx0" brushRef="#br0" timeOffset="40240.1992">10206 1308 35,'0'0'1,"0"0"4,0 0 8,79-7 39,-54 7-34,-5 0 5,4 0-23,-5 0-42</inkml:trace>
  <inkml:trace contextRef="#ctx0" brushRef="#br0" timeOffset="40552.6813">10515 1102 252,'0'0'215,"0"0"-171,0 0-26,0 0-18,0 0 0,0 0 13,0 104 5,0-66-3,0-4-3,0-5-5,0-3-7,0-5 0,0-2-17,0-4 14,0-3-50,0-2-71,0-6 0,-3-4-121</inkml:trace>
  <inkml:trace contextRef="#ctx0" brushRef="#br0" timeOffset="40927.6654">10537 1111 138,'0'0'119,"0"0"-64,0 0-24,0 0 26,0 0-53,0 0 19,43 6 0,-25 32 19,3 3-8,-3 1 23,-3 0-47,9-6-3,-3-4-7,1-4 0,2-8 0,1-4 1,-2-5-1,7-8 9,1-3-1,2 0-8,2-11 0,-6-11 7,-5-2 13,-3-4-6,-9-1 17,-4-2 35,-6 0-51,-2-4 6,0 2-16,-5 1 0,-6 5-6,0 5 1,2 5-5,-1 8-23,2 6-120,-1 3-122</inkml:trace>
  <inkml:trace contextRef="#ctx0" brushRef="#br0" timeOffset="41441.159">11179 1018 309,'0'0'89,"0"0"-66,0 0 10,0 0-33,0 0-28,0 0 28,70 0 44,-23 0 20,3 0-33,7 0-31,1 0 31,-3-6-24,-3-1-9,-10 0 2,-9 6-74,-10-2-71,-10 3-168</inkml:trace>
  <inkml:trace contextRef="#ctx0" brushRef="#br0" timeOffset="41685.5569">11431 1083 144,'0'0'51,"0"0"-48,0 0 37,0 0 42,0 103-15,0-69-34,1 1-11,1-4-15,1-1-7,0 0 0,1-1-16,1-2-2,1-5-21,3-5-151</inkml:trace>
  <inkml:trace contextRef="#ctx0" brushRef="#br0" timeOffset="42438.4815">12129 1015 256,'0'0'135,"0"0"-128,0 0-7,0 0 0,0 0 30,-18 80 11,18-44-11,0 6 10,0-1-2,2 1-26,11-1 31,4-7-40,5-3-2,5-5-2,4-6 0,5-4-13,1-5 14,5-7 3,-2-4 37,1 0-34,-4-10 0,-2-11-6,-5-3-2,-9-3 2,-3-2 0,-7-1 0,-5-2 17,-6 1-10,0-2-7,0-1 0,-5 1-20,-2 2-58,2 2-55,2 2-81</inkml:trace>
  <inkml:trace contextRef="#ctx0" brushRef="#br0" timeOffset="43148.0919">13054 1005 248,'0'0'65,"0"0"24,0 0 25,0 0-45,0 0-5,0 0-64,0 13 11,3 17 9,-1 12-4,-2 0 2,1 4-18,-1-1 16,0-5-15,0-2-1,0-5 1,0-3-11,2-4 0,-2-1-42,0-5-45,0-8 10,0-7-2,0-5-230</inkml:trace>
  <inkml:trace contextRef="#ctx0" brushRef="#br0" timeOffset="43804.3067">13109 987 110,'0'0'106,"0"0"-75,0 0 21,0 0-7,76-77-20,-55 77 13,3 0-21,2 7 8,2 19 32,3 5-44,2 7 20,1 2-27,-7-1 9,-1-2-11,-7-4-4,-4-1 3,-2-4-7,-5-3 10,-4-2-15,-2-8-5,-2-4-29,0-5 27,1-5 3,2-1-19,0 0 23,3-5 6,0-15 3,5-4 0,-1-5 0,-1 1-1,1-1 2,-2 4-1,2-1 22,-2 1-14,1 5 22,4-4 7,2-2-33,7-1 13,5-3-16,4 0-1,1 6 0,-1 4 4,-4 11-4,-3 9 0,1 0-3,-2 12-5,2 12 6,-3 9 2,1-1 10,-1 4 0,-4-4-7,-1 1-3,-3 0 6,-3-3 7,-1 2-5,-1-1-2,-3-1-6,-4 0-2,-2 0 2,0-3 1,0 1 0,0-6 10,0-2-8,0-6-1,0-6-2,0-2-2,0-2-33,0-3-58,0-1-49,4 0 3</inkml:trace>
  <inkml:trace contextRef="#ctx0" brushRef="#br0" timeOffset="46447.2187">11577 2886 0,'0'0'99,"0"0"-59,0 0-5,0 0 70,0 0-52,-88-65-9,70 58 20,2 0-34,-2 5 27,1 2-48,-3 0-9,-3 1 5,1 20-2,-2 5-3,0 7 0,3 2-19,5 1 16,1-1 2,10-4 1,4-1 0,1-6-18,3-3 15,15-2 2,4-5-4,2-6 5,3-7 4,6-1-2,2-1-2,1-13-27,-3-7-44,-3-3-13,-9 0 2,0-6 32,-11 6 23,-1 1 27,-6 6 5,-3 7 4,0 6 18,0 2 54,0 2-28,0 0-17,0 2-36,0 12 0,0 5-2,3 2 15,6-3-13,3-3 0,3-3 6,3-2 4,1-4-7,5-2 20,3-4 2,4 0-17,5-4-5,0-6-3,0-5 4,-8 1-7,-6 0 3,-14 0 0,1-3 18,-9-1-10,0-3-8,0-1 0,-15-2 8,-2 1-8,4 2 0,1 1 6,2 4 41,4 5-46,0 4 41,4 3 17,-1 3-50,3 1 5,0 0-14,0 0 1,0 0-10,0 0-13,14 0 22,8 0-6,6 0 14,4 3-8,1 2 0,1 1 1,-1 3 16,1 0-14,-4 1-3,-2 5 0,-7 2 0,-3 4-7,-8 3 7,-2 2 0,-2-1 12,1 1-7,1-5-5,-1-1 0,1-6-1,3-3-7,2-4 8,3-2 0,2-5-6,1 0 1,-1 0-19,0-8 14,0-2-11,-2-5 17,2-2 4,-1-5 0,5-7-4,0-1-12,-1-4-7,-4 0 22,-10 7-29,-5 6 23,-2 6 7,0 8 1,-12 5 43,-3 2-36,1 0 9,-2 16-17,-1 9 0,4 3 2,7 3-1,6-2-1,0 0 0,13-3-2,10-5 2,5-6 0,4-6-31,-1-3 1,-1-4-46,-3-1-42,-2 1-115</inkml:trace>
  <inkml:trace contextRef="#ctx0" brushRef="#br0" timeOffset="47103.4352">14145 2734 128,'0'0'128,"0"0"-41,0 0-22,0 0-17,0 0-22,-84-21-16,66 30 11,2 9-16,1 5 4,3 3 32,0 3-26,5 0 9,2-5-24,5-1-5,0-4-1,3-4-8,14-3 4,9-3 10,9-4 1,6-4 19,4-1-20,9 0-68,2 0 50,4-11-7,-5 0-43,-7 0-22,-9-1-68</inkml:trace>
  <inkml:trace contextRef="#ctx0" brushRef="#br0" timeOffset="48049.913">14522 2805 54,'0'0'168,"0"0"-105,0 0-34,0 0-17,0 0-7,0 0-3,75-53-1,-65 35 10,0-2-9,0-2 13,-4-5-9,0-4-5,-3-3 13,-3 0-12,0-6 9,0 4 22,0 0-33,-2 1 32,-4 5-21,2 6-5,-1 6 30,0 8-18,1 7 23,0 3 45,1 0-86,-3 16-1,0 16-1,0 14 4,-2 10 21,4 4 10,1 1-3,1-3-3,2-4-19,0-4-8,0-8 0,0-4 6,0-4-4,0-5-1,0-3-1,0-5 0,0-9 6,2-5-12,-1-5-7,1-2-85,2 0 37,-2 0 14,-2-6 31,0-5 7,0 2 1,0 0 1,0 0 7,0-2 0,0 1 22,0-2 8,0-2-1,0-4 17,0-3-40,13-4 12,11 1-18,3 1-5,0 7 2,-3 3 3,-3 8 0,-1 2 0,-2 3-1,2 0 1,-2 11-2,0 9 0,1 2 2,-4 6 0,0-3 8,-2-1 9,-2-1-12,0 0-6,0-5 1,2-3 0,-1-6 4,2-4-3,4-3-1,-1-2 0,6 0-23,1 0-30,1-7-52,-3-2-41,-2-2-50,-4 2 60</inkml:trace>
  <inkml:trace contextRef="#ctx0" brushRef="#br0" timeOffset="48299.8975">15150 2868 4,'0'0'150,"0"0"-12,0 0-23,11-79-27,-10 58-34,1 0-11,-2 6 3,0 2-27,0 5-18,-3 5 34,-6 2-32,-5 1 4,-1 0-3,0 7 5,-2 14-13,0 5 4,4 4 0,5 3-5,5-3 0,3 0 4,0-2-1,12-6-10,7-4 6,4-1 6,1-8-21,1-5-3,0-4-71,-2 0-62,-5 0-227</inkml:trace>
  <inkml:trace contextRef="#ctx0" brushRef="#br0" timeOffset="48924.8673">15626 2703 55,'0'0'130,"0"0"-79,0 0 1,0 0 6,0 0-52,-79-16 33,60 16-17,2 2-3,2 10 32,5 6-23,-2 5-15,3 2 50,2 4-56,3-2 2,4-3-9,0-2-9,7-2 7,10-5 4,8-3 0,6-5 15,10-4-3,4-3-13,1 0-1,-2-7-19,-7-11-18,-2-7-50,-6-1 2,0-6 31,-7-1-36,-4 0 46,-8-5 6,-5 1-26,-4-3 39,-1 1-22</inkml:trace>
  <inkml:trace contextRef="#ctx0" brushRef="#br0" timeOffset="49464.6072">15934 2363 168,'0'0'35,"0"0"-25,0 0 21,0 0 80,0 0-56,0 0-22,-8-7-33,8 24 5,0 11-5,0 13 31,0 3-5,0 4 41,0-2-38,0 1-15,0-5 6,0-3-9,0-2-11,0-6 0,0-1 16,0-4-12,0-5-4,0-6 0,0-3-2,0-6-3,0-2-45,0-2-60,2-2-88,4 0 27</inkml:trace>
  <inkml:trace contextRef="#ctx0" brushRef="#br0" timeOffset="50558.304">15974 2641 213,'0'0'155,"0"0"-120,0 0 14,0 0-38,103-70 9,-81 65 19,-2 3-15,-3 2 19,-3 2-39,-1 15 6,-7 6-5,-6 1-5,0 5-2,-7-4-5,-17-2 14,-4-4-14,-1-2-7,2-7-45,6-2 26,5-5-34,5-3-13,8 0 73,3-3-40,0-6 36,5 0 7,4 0 8,2 3 29,2 2-27,-1 4-2,1 0 5,1 0-3,0 0 27,3 7 11,1 4-34,2 0 22,0 0-22,1 1 4,2-3 3,3-2-11,3 0-5,2-3-1,-1 0 1,-2-4 4,-2 3-5,-3-3 0,-3 0 3,-2 0 6,-5-1-9,-1-11 4,-3-6-4,0-1 0,3-4-10,-3 0-48,0 5 19,-2 3 5,-7 5 34,0 4-2,0 0 2,-7 2-8,-2 4 8,3 0 0,0 0 24,-1 2-24,1 14 0,1 5 0,4 2-3,1-1 2,0-3 1,0-1 0,9-6-6,5-1 6,1-7 19,2-4-15,-1 0-3,4 0 7,-1 0-8,0-14 0,4-4 1,-4 2 4,1-2-5,-3 5 3,-3 0 2,1 3 27,-5 3-15,-1 5-7,1 2 20,-2 0-14,0 1 2,-2 14 15,1 3-17,-4 3 14,0 0-13,-3-3-14,0 2 7,0-3-5,0-2-9,0-2 4,0-5 0,0-4 14,0-4-14,0 0 1,0-1-2,6-16 1,8-7-35,2-5-13,4 3-2,0 2 21,-2 6 19,-6 2 10,3 7 6,-5 4 3,2 4-12,2 1 3,-1 0-2,3 8-7,0 4 9,3 3 0,-7 2 1,-2-4 3,-2 2-4,-4-2 0,1 1-2,-1-4-5,2 1 7,0-4-76,1-5-162</inkml:trace>
  <inkml:trace contextRef="#ctx0" brushRef="#br0" timeOffset="50895.4322">16508 2529 536,'0'0'138,"0"0"-112,0 0-15,0 0-6,0 0 3,0 0-8,12 0-37,-6 0-64,0 0-85,-5 0-57</inkml:trace>
  <inkml:trace contextRef="#ctx0" brushRef="#br0" timeOffset="51917.2762">17600 2612 224,'0'0'89,"0"0"-70,0 0 28,0 0-25,-88-36-20,58 36 10,0 0 29,-1 0-16,-1 11 21,3 11-42,-1 5 9,3 2 25,5 2-37,5-2 12,9-2-13,4-5 0,4-2-6,0-5 9,11-3-3,4-5 0,5-3 2,7-4-3,1 0 2,3-8-2,-1-7-1,-5-5-62,-6 1 64,-7-1-3,-2-1 12,-4 3-12,-1 5 7,-2 5 26,-3 5 22,0 3 10,0 0-22,0 9-40,3 19-11,-3 9 11,2 7 19,-1 4-6,-1 3 10,0 2-8,0 1-7,0-5-8,-1 0 9,-13-1-29,-8-6 21,-4 0-1,-3-9 13,-3-5 0,6-9-13,3-7 0,4-7-38,6-5 38,3-4 1,9-17 7,1-7 0,0-6 2,13-3-14,10-2 4,14 1-27,6 0 6,12 1-36,6 3-40,2-2-51,-2 2-141</inkml:trace>
  <inkml:trace contextRef="#ctx0" brushRef="#br0" timeOffset="53513.4597">18532 2686 160,'0'0'8,"0"0"-3,0 0 14,0 0 18,0 0 4,0 0 29,84 39-25,-60-39-3,1 0-4,1 0-30,0-11 4,1-4-4,-3-4-6,2-4 12,-4-3-11,-4-2-3,-3-2 16,-5-6-13,-1-4 4,-3-3-7,-3-2-11,-1-1 10,-2 3-18,0-7 19,0-2 11,-6 2 26,-2-1 3,1 13-40,1 12 0,1 8 13,1 13 23,1 3 20,0 2-48,-3 0-8,2 12-4,-4 20 1,-1 14 6,-1 15-4,1 5 4,1 6-3,5 5 1,0 4 0,0 2 3,-3-5-1,3-6 3,-1-6 14,2-3-20,2-8 6,0 2-1,0-3-4,5-1 11,5-2-12,1-3 0,-1-4 0,3-2 0,-1-7 0,-1-8 3,1-5 0,-5-9-6,-1-6 0,-3-7-46,3 0-19,-3-12 44,2-15 13,-4-7-12,-1-3-75,-1 1 13,-20 2 5,-3-1-6,-4 3-6,0 5-43,2 3 122,5 6 13,9 4 165,5 5-17,7 0-38,0 2-55,8 0-55,21-1-3,14-5 3,12 0-4,8-2 1,1-1-37,-6-2-87,-8-1-103</inkml:trace>
  <inkml:trace contextRef="#ctx0" brushRef="#br0" timeOffset="54006.8395">19431 2229 422,'0'0'53,"0"0"-29,0 0-22,0 0 24,0 0-9,0 0-15,-82 124 40,67-63 9,0 1 10,9-1-61,6-7 12,0-8-24,4-6 12,19-7 0,8-4-6,6-7 2,6-5 4,1-10-42,5-7-81,0 0-7,-1-12-129</inkml:trace>
  <inkml:trace contextRef="#ctx0" brushRef="#br0" timeOffset="54678.679">19577 2503 305,'0'0'71,"0"0"-70,0 0 5,0 0-4,0 0 45,71-76-32,-50 67 30,-1 0-23,1 6 5,1 3 0,-2 0-26,-1 0 5,0 12-5,-2 7 0,-1 2-1,-4 5 0,-4 0-1,-5-1-6,-3-2 3,0-2 4,-6-3 16,-7-3-15,-1-1-1,-1-4 12,0-2-3,6-4-11,3-1 2,6-3 0,0 0 8,0 0-8,3-10-2,10-10-2,8-6-17,3-3 20,3-5-21,-5-1 22,-1 6-13,-2 1 14,-7 10-1,-4 10 0,-4 4 13,-4 3 7,0 1-20,0 6-12,-8 14 6,-5 9 7,3 3-1,0-2 0,8 2-5,2-7-1,0-2-4,6-5-21,10-6 15,5-4-47,2-7-1,4-1-116</inkml:trace>
  <inkml:trace contextRef="#ctx0" brushRef="#br0" timeOffset="55006.7852">20148 2169 420,'0'0'35,"0"0"-22,0 0-13,0 0 14,0 0-4,0 0-2,43 49 23,-17-7 17,-1 4 9,-1 1-56,-3 0 19,-1-4-20,-4-2 8,-6-2-9,-7-1 1,-3-4-27,-4 2 8,-21-2 0,-7-3 14,-8-1-21,-4-4-41,1-5 41,0-2-49,1-6-133</inkml:trace>
  <inkml:trace contextRef="#ctx0" brushRef="#br0" timeOffset="57227.3426">21551 2329 78,'0'0'100,"0"0"-86,0 0 1,0 0-9,0 0 23,0 0 21,-98-28 0,82 33 3,3 8-42,0 6-9,0 4 17,2 2-12,2 3 14,4-3 23,4-1-44,1-1 3,0-4-3,13-1-14,5-4 14,1-5 11,5-3-7,3-5 6,2-1-1,-3 0-16,-3 0 7,-5-7-35,-5-1 34,-6-1-3,-2-3 4,-2-2 0,-3-2-16,0-3 13,0-3-3,0 0-8,-8-1 14,-1 2 5,-1 3-3,3 3 4,4 3 0,3 3-9,0-1 3,0 3-17,9 4 11,8 2-9,0 1 11,1 0 1,3 14-2,-3 4 4,2 4 0,0 1 1,-2 1 7,1 0-5,1-3-2,-3 0 12,-7-3-10,-3-1-4,-7-3-6,0-1 4,0-3 4,0-4 24,0-3-16,-4-3 19,4 0-3,0 0 9,0-1-33,0-14 14,0-6-22,8-8 8,10-5-19,3-3 10,4 3-28,1 5 8,-5 8 14,0 6 15,-6 4 2,-1 6 11,2 5-5,-3 0-8,3 15 4,1 7 12,-2 5-5,5 2-7,1-2 28,0-3-32,3 0 1,1-6 5,2-3 3,3-6-6,1-6 0,2-3-3,-1 0 8,-3-1-8,-2-13 0,-3-4 12,-3-3-12,-3-6 15,-3-5-12,0-4-2,-6-6 12,-5-3-4,-4-4 9,0-5 26,0 0-23,-1-1 9,-4 0-30,1 9 0,-1 10-2,1 7 2,-3 11 0,2 8 18,2 0-13,-2 6 19,1 4-24,2 0-3,-1 0-3,-1 14 3,-6 23 3,-2 20 3,-2 14 1,2 6-5,8-5 1,4-4 0,0-11-3,0-6 3,12-7 0,4-5-3,2-9-2,3-6 0,1-7 5,-2-7-8,4-5-3,1-5-9,2 0 2,1-2 17,-4-11-41,-6-3 19,-2 0 0,-5 1 20,-4 0-2,-1 1 9,0 7-4,-3-1 0,-3 4 7,0 4-10,2 0 3,-2 0-37,0 7 37,3 7-7,-2 1 7,5-1 10,3-1-8,3-1-3,-1-5 1,5 0 0,0-4 3,4-3-3,-2 0 4,-1 0-4,-4-10-1,-2-3 1,0-5 0,-2-1 2,1 3 7,-4 4 11,-6 8 27,0 4 57,0 0-69,0 0-35,0 4-17,0 17-27,0 9 44,0 10 10,-10 2-4,-2 6 26,1 1-29,4 3 13,0-4-2,2-1-9,-3-5 4,2-3-4,-4-7-5,1-7 0,0-7-8,-2-6 6,-2-7-34,3-5 7,2 0 21,1-13 8,6-6 0,1-6 6,3-6-6,22 0-5,11-4-20,10 0-23,10-1-21,2 0-67,1 2-89</inkml:trace>
  <inkml:trace contextRef="#ctx0" brushRef="#br0" timeOffset="58008.5527">24824 2056 216,'0'0'186,"0"0"-102,0 0-75,0 0-9,0 0 0,0 85 34,0-36-1,0 3 0,0-4-31,0-3 11,3-3-14,3-4 1,0 0-8,-3-5-25,1-3-120,1-7-76</inkml:trace>
  <inkml:trace contextRef="#ctx0" brushRef="#br0" timeOffset="59954.9739">26335 2466 110,'0'0'18,"0"0"3,0 0-15,0 0 47,0 0-19,0 0-10,18 45 30,-6-42-5,6-3-22,2 0 18,3 0-39,4-12 5,-2-3-11,2-8-9,-4-5 2,-1-5-35,-3-5 24,-3 0 5,-5 1 26,-5-3-4,-4 0 30,-2 2-11,0-1 12,0 1-2,-5 9-7,-2 0 23,4 8-31,0 7 19,2 5-38,1 7 13,0 2-22,-2 0 5,2 0 0,-1 0-1,-1 1-16,1 11-5,-1 11 11,0 9 11,2 9 9,0 10 11,0 5-11,0-3 6,8-1-12,10-5-3,-2-6 0,4-4 3,-4-6-12,2-7 9,-2-3 0,-1-8 3,2-5 3,1-4-12,5-4 6,4 0-11,3-3 0,-3-11-5,-3 0-18,-3-6 34,-5 1-26,-5-4 26,-4-1-17,-2 6 0,-4 3 12,-1 6 10,0 4-5,0 5 32,0-1-32,0 1-5,0 0-20,-6 15-29,2 4 46,2-1 8,2-1 0,0-3-12,0-4 8,5-1 1,9-3-10,2-3-46,4-1 55,4-2-17,-1 0-12,2 0-41,-4-5 26,-6-4 48,1-2-5,-2 3 11,-1-5 18,-2 1 19,1 2 14,2-5 11,0 4-48,2-1 5,-1 3-25,1 8 3,1 1-10,-1 0 7,2 4 0,-6 11 11,0 3-6,-3 0 10,-6 2-13,-3-2 6,0-2 1,0-2-2,0 0-7,0-4 4,0-2 1,0-2-5,0-5 0,0 1-12,0-2 9,0 0 3,0 0 6,0-13-6,6-6-7,8-5-22,5-4 19,5-1-14,-2 3 21,-1 8-26,-5 4 29,-5 9 15,-2 3 19,3 2-20,-2 0-14,2 7-10,0 9 10,-3 2 8,-4 3 2,-4-4 7,-1-2-9,0-2 2,0-4-10,0 0 10,0-1-10,0-4 2,0-1 2,0-3 4,0 0-2,0 0-5,2-15-1,8-6-40,5-6 12,4-2-18,1 4 8,1 5 31,-2 8-7,-4 6 11,0 5 1,-3 1 0,2 0-3,-3 5-1,-3 13-1,-2 2 6,1 4-7,-1 1 8,0-7 4,0 1 2,2-4 18,2-3-15,0-1-5,5-5 12,5-3-12,3-3 4,3 0-6,-1 0 1,-4-6 4,-3-7-2,-5-5-5,1-1 0,-4-5-7,-4-3 7,-3 2-9,-3 2 9,0 4 1,-6 7 15,-10 5 26,-4 7-2,-3 0 6,1 4-41,3 14-5,6 8-4,5 1 2,8 3-9,0-1 11,17-5 0,9-3 7,7-5-4,0-6-3,6-6-28,-5-4-184</inkml:trace>
  <inkml:trace contextRef="#ctx0" brushRef="#br0" timeOffset="60432.723">27004 2064 485,'0'0'138,"0"0"-131,0 0 7,0 0-14,0 0 12,0 0-12,-8-15-20,7 15 5,-2 0-45,1 0-137,-1 0-100</inkml:trace>
  <inkml:trace contextRef="#ctx0" brushRef="#br0" timeOffset="60698.3344">26455 2211 420,'0'0'89,"0"0"-89,0 0 0,0 0 20,0 0-11,88 0 34,-33 0-10,9 0-32,5 0 20,4-4-21,3-2-20,-7 0-120,-13-3-202</inkml:trace>
  <inkml:trace contextRef="#ctx0" brushRef="#br0" timeOffset="61182.6831">28239 2358 703,'0'0'110,"0"0"-101,0 0-9,0 0-34,0 0-22,0 0-16,-22-6-201</inkml:trace>
  <inkml:trace contextRef="#ctx0" brushRef="#br0" timeOffset="80166.2568">17066 4245 97,'0'0'60,"0"0"5,0 0-39,0 0 32,0 0 50,0 0-46,0 0-22,-8-9-34,8 9-6,0 14-2,0 14 2,0 16 0,-3 15 7,-3 8 1,-2 7-8,-1-3 3,-1-5 1,0-1-7,3-5 3,1 0-19,-3-4-26,-5 0-45,2-4 64,5-8-229</inkml:trace>
  <inkml:trace contextRef="#ctx0" brushRef="#br0" timeOffset="81018.9915">17044 4271 3,'0'0'32,"0"0"51,0 0-42,0 0 28,105-53 3,-70 43-10,1-1 10,1 5-46,-3 5 10,-5 1-18,-6 5-14,-3 19-4,-8 8 0,-3 7 3,-4 5 11,-5 3-11,-1-1-3,-20 1 14,-6-5 1,-5-4-14,-6-5-1,-2-2 6,3-5-21,2-3 16,4-7-1,7-2 0,9-9-22,9-1 11,5-4-1,1 0-14,0 0 26,1 0-10,11-8 10,7 4-4,4-2 12,4 3-8,7 3 0,2 0 3,1 0-3,1 7 2,-4 8 9,-3 5-2,-4 4-2,-5 6-7,-3 0 0,-6 0 4,-6-1 19,-5-5-20,-2-3 1,0 3 27,-12-1-21,-9-1-5,-6 2-5,-4-3 6,-5-3-13,-2-4 13,-1-5-6,4-8 0,2-1-30,3 0-14,5-13-20,4-5-83,6 1-18,9 1 15</inkml:trace>
  <inkml:trace contextRef="#ctx0" brushRef="#br0" timeOffset="82081.4381">17701 4800 139,'0'0'92,"0"0"-3,0 0-63,0 0 11,0 0-37,0 0 0,-19 56 46,19-27-5,0-1 10,6-2-34,7-3-13,4-2 7,2-5-4,2-4-6,-1-4 15,-1-2-12,2-6-4,-5 0 0,3 0 8,1-7-18,-2-10 5,1-3-2,-2-1 5,-4-5-22,-4 1 24,-4 2-2,-4 5 4,-1 4-4,0 9 7,0 3 19,-3 2-12,-3 0-12,0 17 0,2 4 0,2 1-4,2-1 2,0-1 2,3 1 0,11-4 2,1 1 7,2-3-9,6-2 0,-2-2-4,4-2 4,2-6 0,1-1 0,2-2-6,-2 0-6,1-8 7,-3-10-18,-3-4 23,-1-3-3,-4-3 3,-6-5 0,-4-8 17,-4-5-14,-1-3 17,-3-4 2,0-1-20,0-3 52,0-1-44,0 0 14,0 9 15,0 5-23,0 12 1,-3 13-17,2 5 13,-2 10-1,3 2-5,-2 2 7,2 6-14,0 26-9,0 16 9,0 12 0,0 6 0,0-1 1,0-5-1,9-4 0,3-5-1,5-6 6,5-3-5,-1-7 0,1-3-2,-4-10-15,1-5 3,1-6-25,5-6-41,2-5-100,0 0-83</inkml:trace>
  <inkml:trace contextRef="#ctx0" brushRef="#br0" timeOffset="82402.9475">18043 4722 313,'0'0'109,"0"0"-107,0 0 13,0 0 13,0 0 47,109 3-29,-49-12-41,3-3 12,-4 0-13,-2 1-3,-5 3-1,-6 2-1,-6-1-21,-8 6-64,-8-1-119,-8 1-10</inkml:trace>
  <inkml:trace contextRef="#ctx0" brushRef="#br0" timeOffset="84333.1921">6724 6197 200,'0'0'104,"0"0"-103,0 0-1,0 0 2,85 0 29,-49 0-9,7 0 3,-1-4 18,-2-2-30,-7 0 1,-3 3-14,-8 2-13,-6 1-74,-8 0-150</inkml:trace>
  <inkml:trace contextRef="#ctx0" brushRef="#br0" timeOffset="84614.4299">6937 6224 56,'0'0'168,"0"0"-150,0 0-2,-28 94 83,19-52-3,4 2-13,2-1-19,3-1-34,0-3 4,0 1-20,0-4 5,5-5 15,2-1-31,-2-4-3,2-3 0,-1-5-19,-3-4-62,-3-1-108,0-1-100</inkml:trace>
  <inkml:trace contextRef="#ctx0" brushRef="#br0" timeOffset="84817.5434">6818 6820 429,'0'0'59,"0"0"-46,0 0-8,0 0-2,0 0 15,86-31-14,-51 25 14,-1 3-12,3-1-1,2 1-10,3-1 3,4 1-92,-4-1-167</inkml:trace>
  <inkml:trace contextRef="#ctx0" brushRef="#br0" timeOffset="85560.9081">7474 6598 145,'0'0'129,"0"0"-89,0 0-14,0 0 23,0 0-34,0 0-3,84 41 37,-69-20-38,-8 0 26,-2 0-37,-5 0 0,0 2-7,0-3 14,0-3 7,-2-2 20,1-8-27,-1-2 0,2-5-7,0 0-2,0 0-8,0-8 20,3-10-6,10-10-4,4-5-23,2-5 20,1 3-29,2 8 8,-6 6 24,-2 10 0,-5 7 25,1 4 22,2 0-42,0 8-5,3 8 0,0 2 11,-3 0-8,0 0-3,-2 0 0,1-1 13,-2-2-8,1-3-8,1 0 3,2-3-50,5-2-25,6-7-203</inkml:trace>
  <inkml:trace contextRef="#ctx0" brushRef="#br0" timeOffset="86217.1213">9957 6202 155,'0'0'99,"0"0"-96,0 0 27,-103-20 6,64 22-26,-1 16 32,3 7 9,-2 10-4,4 7-2,4 8-32,7 6 26,9 2 14,6 1-30,9-3 15,2-8-30,29-11-3,14-5 7,7-8-9,12-7-3,5-3 0,-2-7-33,-3-7-37,-4 0-188</inkml:trace>
  <inkml:trace contextRef="#ctx0" brushRef="#br0" timeOffset="86779.5924">10266 6209 513,'0'0'69,"0"0"-49,0 0-20,0 0 0,0 0 11,0 116 21,-3-68-3,-2 2 16,4-3-41,-1-5 14,2-5-18,0-5 8,0-6 0,11-5-5,5-6-3,5-3 2,3-7-2,7-5 0,8 0-1,3-8 3,1-7-10,0 1-51,-2-1-56,-7 6-25,-3 3-45</inkml:trace>
  <inkml:trace contextRef="#ctx0" brushRef="#br0" timeOffset="88054.5593">10224 6170 45,'0'0'28,"0"0"-3,0 0-5,0 0 11,0 0 2,0 0-8,55-13 9,-44 13 31,2 0-12,2 0-29,1 4-11,1 13 17,0 2-9,0 4-5,-4 5 0,-4 3-4,-3 1-5,-6-1 14,0-2-15,0-3 0,-7 2 17,-8-1-18,0-2-4,-4 4 4,-4 1-5,-4 3-2,-1 0-1,-2 0-6,-1 0-8,4-1-18,3-2 28,6-4-115,6-4-64,5-5 46</inkml:trace>
  <inkml:trace contextRef="#ctx0" brushRef="#br0" timeOffset="89718.7484">10982 6505 94,'0'0'208,"0"0"-154,0 0 26,0 0-13,0 0-46,0 0 8,-56-79-29,40 70 17,0 3 2,-1 5-8,1 1-1,-5 0-10,-1 1 6,-1 13-7,-4 5 1,0 5 0,5 5-4,3 0 4,5 0 0,11 0-1,2-3 5,1-5-11,1-3 7,11-3-5,6-4 3,0-4 4,6-4-2,3-3 7,6 0-5,6-15-4,7-8-3,-1-2-32,-2-4 23,-12 1-14,-6 2 28,-13 5 0,-7 6 13,-5 6-13,0 4 14,0 4 26,0 1 9,0 0-44,0 10 4,0 8-18,0 5 16,0-3-14,6-2 7,9-2 0,-2-5 12,5-5-7,6-5 7,0-1-6,6 0-6,3-15 6,2-6-6,-4-3-56,-5-1 19,-4-3-32,-4 3 53,-9-2 14,-3-2 3,-1 2-2,-2 5 1,-1 6 0,1 7 9,-1 5-1,-2 4 37,3 0-32,6 0-13,2 15 0,3 4 12,3 2 15,2-1 5,3 0-32,2-2 31,-3-2-19,-1 1-4,-7-2-16,-3 0 7,-7-2 1,-3 3-2,0-1-18,-3-4 10,-13 2 4,-2-6-48,0-1 21,5-1 11,1-5 22,3 0 12,7 0-11,-1 0 13,3 0 6,0 0-18,0 0-2,2 0-9,10 0 9,6-8 4,7-2-1,1-3-3,5 0 0,2-3-3,1-4-24,-1 2-17,0-1 42,-4-1 1,-4 0-63,-8-1 8,-6 2 23,-1 1 7,-7 4 21,-1 5 5,-2 3 41,0 1 79,0 3-75,-2 0 11,1 2 26,1 0-72,0 0-10,3 10-15,12 7 15,4 1 15,3 0-6,5 0-9,-3 0 18,0-1-15,-2-1 3,-8 1-6,-2-1 0,-8 2-7,-4-1 5,0 3 2,-13 1 1,-8-3 4,-8 0-10,0-6-10,0-5-30,-2-1-10,4-3-51,-1-1-83,6-2-72</inkml:trace>
  <inkml:trace contextRef="#ctx0" brushRef="#br0" timeOffset="90431.3604">11922 6623 194,'0'0'42,"0"0"-40,0 0-2,0 0 13,0 0 19,0 0 53,74 3-37,-48-13-24,-1-2 3,3-2-18,-2-1-9,2-3 0,3 0-3,-4 0-7,-7 2 0,-4-1 10,-7-1-3,-6 0-4,-3-2-13,0 1-14,0 0 15,-9 3 14,1 4 10,4 4 21,-2 5 45,3 3-37,3 0 11,-1 2-45,-1 14-10,2 8 10,0 2 9,0 0 16,0-2 15,10-3-39,7-5 17,2 0-18,-1-6 10,5-4-10,-3-1 2,0-5-2,1 0-28,-2 0-120,-5-10-182</inkml:trace>
  <inkml:trace contextRef="#ctx0" brushRef="#br0" timeOffset="90634.4731">12204 6188 496,'0'0'32,"0"0"-26,0 0 2,0 0-8,0 0 0,0 0-28,-2-15-123,7 15-95</inkml:trace>
  <inkml:trace contextRef="#ctx0" brushRef="#br0" timeOffset="91212.569">12766 6357 186,'0'0'103,"0"0"-62,0 0 43,0 0-49,0 0-18,-100-17 30,72 17-18,7 8 4,-3 7-25,3 8 3,2 5 2,1 2 5,7 3 1,7-4 14,4-1-30,0-2-1,13-3-2,11-4-5,7-7 5,4-4 0,5-8-3,5 0-40,-2 0-156,-5-8-173</inkml:trace>
  <inkml:trace contextRef="#ctx0" brushRef="#br0" timeOffset="91908.2312">13032 6387 166,'0'0'70,"0"0"-38,0 0 39,0 0 6,-96 12-43,74 7 28,4 6-28,0-1 0,7 0 2,5-3-29,5-2-10,1-2 3,0-5 0,6-3-4,8-3 5,3-4-1,3-2 0,1 0-73,1-2-9,3-11-27,-4-5 1,2-2 38,-4-1 7,-4 2-5,-6 3 40,-5 5 28,-2 7 107,-2 4 58,0 0-70,0 0-95,1 6 4,4 6-4,-1 2 29,5 1-29,6-3 18,-1 0-6,5-3-11,5-5 10,0-2-3,4-2-4,1 0-4,-1-13-28,-1-7 21,-2-6 4,3-5 6,-4-7-3,-4-5 1,0-7 22,-4-8 29,-5-5-35,-5-1 37,-6-1-15,0 8-16,-3 10 33,-7 15-29,3 16-1,1 11 14,-1 5-40,-2 18 0,-5 26 0,-3 21 1,1 12 1,4 4-1,6-3-1,6-9 0,0-7 0,7-11 0,11-7 0,6-11-25,6-7 7,4-10-44,4-13-98,-1-3-159</inkml:trace>
  <inkml:trace contextRef="#ctx0" brushRef="#br0" timeOffset="92736.3134">15108 6237 269,'0'0'100,"0"0"-59,0 0-25,0 0-7,0 0 5,-95-20-11,75 32 21,3 11-18,0 5 1,4 4 12,2 1-3,5 0 13,3-3-6,3-2-19,2-2 3,19-4-4,14-8-6,9-5 4,9-7-1,4-2 0,-3 0-36,-2-9-164,-11-2-55</inkml:trace>
  <inkml:trace contextRef="#ctx0" brushRef="#br0" timeOffset="94291.6286">15552 6232 258,'0'0'34,"0"0"7,0 0 0,0 0-13,0 0-3,0 0-10,-85-8-9,71 23 13,-1 8-14,3 3 17,3-1 24,4 4-27,5-2 18,0-4-34,0-2 6,16-5-3,4-4 1,5-6-7,0-3 0,3-3 9,1 0-4,-4 0-5,-3-9-42,-5-4 9,-4-2-33,-4-4 44,-6-2 9,0 0-44,-3 1 49,0 0 4,0 2 4,-9 4 10,0 0-1,2 6-3,5 2 13,-1 1-4,3 2 37,0 1-52,0 1 4,6 1-15,12 0 18,7 0-10,2 6 3,-3 9 0,0 2 18,-3 1-7,-3-2 0,1-1 0,2 2 3,-3-4-14,-2 1 0,-7 0 2,1-4-5,-5 1 7,-3-1-4,1-1 0,-3-3-6,0-2 5,1-2-2,-1-2 3,2 0 20,-1 0-20,2 0 12,0-2-6,3-9-6,3-7-2,2-2-4,5-3-1,3 1-3,2 2 10,-1 2 0,-2 5-8,-3 2 13,-1 2-12,-2 4 7,0 2 0,-1 3 0,-2 0 2,-1 3-2,0 11 18,0 1-11,-2 3 2,-2-1-9,0 1 9,-4-3 4,0 0 0,0 0-9,0-3 24,0-2-23,0 0-5,0-4 0,0-2 4,0-3-8,0-1 4,0 0 0,0-1 11,2-11-4,5-4-6,4-5-1,1-1-7,-2 0 3,-1 4 4,3 3 0,-3 3 0,-1 4-4,1 2 0,-2 3 4,0 3 0,1 0-9,1 0 8,6 4 1,-2 10-7,7 0 16,2 1-13,-1 0 4,3 0 0,-2-3 4,-1-2-4,-5 0 0,1-3-1,-2-1 7,2-3-12,2-1 4,1-2-1,1 0 0,0 0-17,-1-14 3,0-4 5,-5-6-3,2-3 6,-2-6 13,-5-5-4,-1-1 11,-8-2-7,-1 2 8,0 2 15,0 2 7,-10 5-2,0 4-8,1 5 20,3 7-4,3 6-36,-1 5 9,4 3-13,0 0-2,0 9-2,0 17-11,1 14 15,5 7 4,-5-1-3,-1 4 8,2-1 2,-1 1-7,1 0 1,1-4-5,0-1 1,-3-1-3,0 1 6,0 0-4,0-4 0,-5-6-14,-1-8-3,3-7-42,-1-6-87,1-4-189</inkml:trace>
  <inkml:trace contextRef="#ctx0" brushRef="#br0" timeOffset="95065.7411">16648 6307 226,'0'0'30,"0"0"34,0 0-42,0 0-15,0 0 67,0-76-31,11 62-28,2 2 6,3 4 4,4 1 4,-2 4 29,6 1-56,2 2 13,3 0-10,0 8 5,0 7-6,-5 3 2,1 1-6,-6 2 13,-5-3-9,-6 0-4,-8 2 0,0-2 8,-17 0-8,-10-3 0,-4-1 4,1-4-4,-1-2 0,7-2-5,3-3-10,3-2-46,7-1-2,3 0-35,6 0-2,2 0-84</inkml:trace>
  <inkml:trace contextRef="#ctx0" brushRef="#br0" timeOffset="96906.5975">16826 6369 31,'0'0'24,"0"0"-23,0 0 27,80 17 25,-42-17-24,5 0 49,-1 0-52,3-5 4,-1-4 36,-1-3-48,-3 0-2,-4-2-16,-6 1 9,-7-2-9,-4 1 20,-7 1-13,-5-1 26,-4 1-24,-3-1 11,0 3-20,0 2 5,0 5 13,0 3-8,0-1-7,0 2 9,0-2-5,0 2 0,-1 0-7,1 0-19,-2 12 14,1 5 5,1 1 0,0 2 15,0 1-7,0-2 8,6-1-16,6-2 1,3-5-3,1 0 2,5-4 0,3-4-5,0-1 1,4-2-7,-1 0-7,-3 0-38,-3-8 41,-8-2 15,-2-2 0,-3-5 14,-1 1-5,-1-4-4,-2 0-5,1 1 7,-1 2-4,-3 6 6,-1 1 20,0 6 33,0 4-28,0 0 9,0 0-43,0 3-31,2 12 24,-1 3 9,4 2-2,-1-1 11,4-2-4,2-1-7,1-2 0,5-4-9,4-1 9,2-2 0,2-4-2,-2-3-10,2 0 4,-5 0-2,1-2-2,-2-13 9,-3-5 0,6-5 3,-5-4 0,0-7 4,2-3 4,-4-6-9,2-5 1,-4 1-12,-1 0 6,-4 1 6,-6 6 0,-1 3-1,0 6 16,-6 4-15,-7 2 33,2 6-27,1 3 19,3 5 15,4 11-37,3 2-6,0 0 1,0 18-11,0 17 11,0 14-6,0 4 6,0 7 2,0-2 0,4-2-1,2 0 7,1-8-6,4-5 0,0-6-15,3-6 10,2-4-5,3-5 10,4-7-9,7-5 6,6-5 1,2-5-8,1 0-42,2-8 46,-5-7-18,-5 0 24,-6-4-3,-11-4 4,-9-2-1,-4-4 0,-1 2-5,0 2-2,0 5-7,0 6 14,0 7 4,0 4 2,-3 3-6,-1 0 0,-1 6-9,2 12 5,2 4 4,-1 1 0,2-1 11,0-1-3,0-3-8,2-2 0,10-3 8,4-4-8,0-3 3,2-2-3,-1-4 15,-1 0-6,1 0-9,-1-11 2,-1-5 7,1-3 12,-4-4 16,0-1-11,-3-1-8,-3-1-14,-3 1-4,-1-2 0,-2 1-11,0 2 8,0 6 3,0 4 0,-3 7-3,-2 1 2,1 3-2,1-1 3,0 4-4,1 0 3,0-1 1,2 1 0,0 0-10,0 0-16,0 0 20,0 0 2,0 3-7,0 4 9,0-2 2,0 1 0,2 2 3,3-2 3,1 0-6,1 0 0,2 0-3,0 0 2,2-2 1,0 1 0,1-2 9,-1 0-5,-1-3-4,-2 3 0,-1-3 3,1 1-5,-1-1 2,-4 2 0,0-2 4,-3 0 8,0 0-9,0 0 25,0 0-25,-5 0 25,-3 0-28,0-5-4,2 1-1,0 1-67,0-2 18,-1 4-70,-1-4-95</inkml:trace>
  <inkml:trace contextRef="#ctx0" brushRef="#br0" timeOffset="97531.5695">18292 6235 44,'0'0'110,"0"0"-110,0 0 6,0 0 8,0 0-12,0 0 32,5-83-21,-7 73-7,-10 1 48,-3 4-30,0 2-13,-5 2-2,-1 1-9,3 0 18,0 0-18,3 9 0,2 3 2,2 4 8,5 2-10,1 0 15,5 3 9,0 0 36,0 0-50,6 0 5,10-4-10,4-2 8,4-3-13,0-4 0,3-2-10,-5-3-17,1-3-108,-7 0-98</inkml:trace>
  <inkml:trace contextRef="#ctx0" brushRef="#br0" timeOffset="98144.9252">17767 6011 226,'0'0'145,"0"0"-120,0 0 5,0 0 17,0 0-27,0 0-18,83-6 19,-39 4-18,5-1 16,4-2-16,9 0 2,5-1-5,-1-2 0,-2 2-17,-9 0-86,-12-2-201</inkml:trace>
  <inkml:trace contextRef="#ctx0" brushRef="#br0" timeOffset="100450.3458">18576 6104 51,'0'0'30,"0"0"0,0 0 0,0 0-22,0 0 5,0 0 3,0-3 4,0-1 5,0-3 3,0 3 8,0-3 10,0 0-8,-2 3-18,-4-3-20,2 2 9,-1-1 13,-2 1-14,3 1 5,-3-1-7,3 2-3,-2 2-6,1 1 2,1 0-1,3 0-7,-1 0 9,1 0 0,-1 0-5,2 1-1,0 8 4,0 0-3,0 2 5,0-1 0,3 0 1,4-2 0,2 2 13,4-6 0,1 0-13,6 1-1,4-3 12,5-2 0,4 0-11,3 0-1,4 0 4,-1-2-1,-2-3-6,-5 2 2,-2 1-32,-7 2 28,-4-2-7,-2 2 12,-8 0-6,0 0-2,-6 0 4,0 0 4,-3 0-1,0 0 1,0 0 0,0 0 14,0 0 8,0 0-18,0 0-7,0 6 3,-6 5 0,-3 2 24,2 1-24,-1 1 0,1 2 4,-2-1 3,1 2-8,4-2 1,2-1 0,2 1-2,0-3 2,0 0 0,9 0 5,6-3 1,-1-2-6,3-4 0,0-2 2,5-2 7,2 0-8,-3 0 4,6-12-3,-2-3 3,-2-5-5,-4-1 0,-2-1 1,-7-3-2,-1 1 7,-5 2-4,-1 2 5,-3 5 12,0 6-13,0 3 23,0 4 27,0 2 21,0 0-77,0 0 1,0 2-6,6 12-6,4 2 11,3 1 0,2-2 0,6 1 1,1 1 1,-6-4-2,5 3 1,-9-2 2,0 0-6,-6 1-1,-4-1-4,-2-1 8,0-1 0,0 0 0,-15 0 9,-3-1-6,-8-1-6,0 0-1,-4-2-77,-2-1-46,0-3-99</inkml:trace>
  <inkml:trace contextRef="#ctx0" brushRef="#br0" timeOffset="100872.1954">19692 6333 364,'0'0'92,"0"0"-85,0 0-3,0 0 3,0 0 8,0 0-5,5 40 17,-5-20 6,-16-2-32,1 2 9,-4-2-10,1-1-24,5-3-90,-4-3-136</inkml:trace>
  <inkml:trace contextRef="#ctx0" brushRef="#br0" timeOffset="103527.7141">9189 8088 117,'0'0'61,"0"0"-42,0 0 55,0 0-6,0 0-32,0 0-36,0 0 0,0 31 4,0-5 5,0 1 26,0 4 17,0-3-39,3 1 39,1-1-51,2-1 10,3-4-11,0-3 2,9-6-10,-3-5 8,1-3 0,2-4 7,-6-2-7,0 0-6,1-8 6,-4-8-26,2-4 24,-3-1-14,0-1 16,0-2 3,-4-2 9,-1 2-12,1 3 0,-2 6-2,-2 6 0,0 4 4,0 5 29,0 0-10,0 0-21,4 6 0,2 11-5,-1 3 4,1 1-5,4 0 8,-1 1-2,3-2 9,3-2-3,-4-2-6,3-1 0,-3-3 0,-2 0-6,1-3 6,-1-2 0,-1-3 1,1-3-1,2-1-5,2 0 5,0-1-35,-4-11 34,0-3-30,-6-3-17,0 0 41,1-2-12,1 2 14,-4 2 3,1 3-12,-2 3 10,0 4 8,3 1 25,3 2-29,4 2 2,5 0-4,7-1-5,-1 1-12,3-1 10,3 2 6,9 0 3,0 0 10,1 0-4,2 0-6,-7 0 0,3 0-6,-2 0-6,1 0 11,0 0 1,-4-6 0,-1-4-1,-9-4-21,-5-3-8,-6-1 17,-6 0 8,-3 0 5,-7 3 0,-13 4 7,-5 9 28,0 2 53,-2 0-28,4 13-7,1 10-5,6 5-37,4 5-2,6 1 32,6-2-36,0-3 21,4-3-17,14-5 3,8-3-5,3-6-7,6-5 0,8-5-6,5-2-67,4 0-32,-6-14-141</inkml:trace>
  <inkml:trace contextRef="#ctx0" brushRef="#br0" timeOffset="103933.9391">10676 7892 239,'0'0'43,"0"0"-42,0 0 16,0 0-13,0 0 23,21 104-25,-27-72 14,-6-1-23,3 2 7,2-2-53,-1-4-124</inkml:trace>
  <inkml:trace contextRef="#ctx0" brushRef="#br0" timeOffset="104914.1664">11059 8052 396,'0'0'119,"0"0"-119,0 0 0,0 0 27,0 0 0,5 102 11,1-73-29,9-5-2,-3 0 14,4-5 0,2-1-4,0-4 7,0-5-18,-5-4-6,1-4 0,-1-1 4,-1 0-3,1 0-1,-4-11 0,0-5-9,-4-4-21,2-1 18,-4 0 11,-3-1-16,0 1 10,0 3 7,0 2 0,0 6 3,0 4 2,0 4-5,0-1 0,0 3-19,5 0 5,7 0 14,7 0 0,3 5 2,7-2 0,0-2-2,6 3 0,2-4-5,2 0-1,6 0-10,-5-10-31,-1-2 46,-8-1-102,-7 1-11,-5-3 101,-10 2 4,-6-4 5,-3 2 4,-1-1-1,-18 5 1,-7 4 20,1 7 48,-7 0 1,4 13-21,0 15 4,5 8-29,8 5-16,7 1 11,8-3-7,0-3-11,8-3 13,13-4-2,5-6-7,4-7-4,2-6 0,7-3-8,7-7-23,1 0-56,5-2-174</inkml:trace>
  <inkml:trace contextRef="#ctx0" brushRef="#br0" timeOffset="108103.379">13539 8273 330,'0'0'78,"0"0"-37,0 0-36,0 0 40,0 0-39,0 0 5,7-3-8,4 3-3,4 1 5,1 1 3,5-2 5,6 0-13,-2 0 0,2 0-1,-3-8-17,-3-1 13,-4 0-25,-4-4 8,-3-4-7,2-4 26,0-7 0,-1-6-37,-1-5 23,-1-6 14,0-2 3,1-1-4,-2 2 11,-2-1-7,-3 2 11,-2 1 23,-1 3 14,0 4-20,0 4 3,0 7 21,0 3-50,0 7 22,0 7-7,0 3-4,0 5 35,0 1-41,0 0 1,0 4-16,0 20 13,0 15-5,0 13 0,0 6 6,0 3-10,6-1 5,6-3-1,2-4 0,2-5 6,-1-3-6,3-8 0,-2-6 5,-1-9-12,2-8 7,-1-7 0,2-6-4,1-1-7,0 0 10,3-11-15,0-6-20,0-2 22,-4-2-8,0 0 4,-2-1-32,-7 6 9,-1 4 39,-5 3 1,-2 6 1,-1 3-6,0 0 15,-1 6-9,-8 12 1,3 6 13,1 4-1,5 4 8,0-2-14,0-1 20,8-4-27,5-2 1,4-5 4,1-5 5,4-3 4,0-9-14,5-1 4,3 0-8,1-15 4,-1-6-52,-9-1-14,-8-1 25,-11-2-20,-2 2 34,-13-4-3,-10-1 10,-5 3-8,-2-1 12,2 9 16,5 3 6,8 3 56,5 6 9,4 1-67,5 3 24,1 1 4,0 0-19,0 0-13,12 0 6,5 0-6,4 1 0,3 1 6,8-2 3,6 0-8,4 0-1,0-8 2,4-1-2,-1-3-2,1 0-23,-6 0-132,-5 0-106</inkml:trace>
  <inkml:trace contextRef="#ctx0" brushRef="#br0" timeOffset="108493.9834">13510 7866 139,'0'0'68,"80"-1"10,-24-5 20,12-1-28,4-3-9,3 2-34,-1 0-19,-2 1 5,-1 2-13,-3 2-6,-2 3-41,-8 0-200</inkml:trace>
  <inkml:trace contextRef="#ctx0" brushRef="#br0" timeOffset="110032.6734">15851 7913 93,'0'0'82,"0"0"-37,0 0 5,0 0 40,0 0-69,0 0 20,-79-34-11,53 34-22,-3 13 19,0 10-11,-1 5-1,5 7 15,5 1-29,9 2 11,10-1-12,1-3-6,4-6 6,17-6-1,8-5 2,2-3 18,7-8-17,3-5 3,1-1-5,7-4-8,-3-16 1,5-5-51,1-7-29,-4-7 43,-5-2 13,-9 1 31,-10-1 0,-15 8 1,-7-2 9,-2 2 16,0-3 17,-6-3 19,-4 1-48,-1 1 29,2 2-9,-3 2-4,2 6 9,-1 3-14,-1 4-10,3 4 19,2 4-31,2 2 8,1 6-11,3 4 0,-1 0 11,2 0-11,0 15-6,0 17-3,3 11 18,6 12-8,-2 3 9,1 2-9,-2 1 14,1-6-11,-1-5-3,0-3 6,0-5 6,-1-8-13,0-4 0,-2-5 5,-3-6-11,0-6 6,0-2 0,0-6-4,0-5 12,0 0-2,0 0 0,0-2-4,0-12 5,0-3-7,2-8 0,4 0-1,3-4-1,6-1-2,3 1 0,3 4-15,1 4 18,-3 6-36,1 3 29,-4 7-2,2 5 6,0 0 1,-2 5 3,1 13 0,-7 5-8,-1 1 8,0 1 0,-1 1 7,4-3-6,2-2-1,3-2 0,2-4 3,2-3-1,2-6-2,3-1 0,6-5 1,2 0 3,-3-8-8,-1-8 4,-4-6 0,-10 1 0,-9-3-1,-5-2 1,-2-2 0,0 0-13,-8 2 8,-5 3-3,-2 8-3,0 5 7,0 7-3,-3 3 7,3 0 20,-1 8-9,4 15-11,4 6 4,7 3 2,1 0 9,1-1-15,18-6 1,3-4 3,5-6 3,2-4-9,7-5 2,3-6-52,6 0-13,-3 0-168</inkml:trace>
  <inkml:trace contextRef="#ctx0" brushRef="#br0" timeOffset="110993.7755">17230 7912 213,'0'0'53,"0"0"-49,0 0-4,0 0 47,0 0-7,-81-26 39,65 34-23,1 11-34,-1 5 44,2 8-39,1-2 10,4 2-21,6-4-13,3-4 3,0-2-6,6-9 0,15-4-2,7-3 2,9-6-4,4 0-13,0 0-27,-5-10 24,-4-7-13,-10-1 13,-6-6 11,-1-5 9,-6-4-1,-1-3-16,-2-3-3,-3-4 17,2-3 3,0-4 0,3-4-3,-1 3 3,-2 6 0,-4 10 3,-1 14 20,0 9 45,0 9 29,0 3-40,0 9-50,-4 21-4,1 15-3,1 10 4,2 3 6,0 1 30,0 0-27,8-4 0,-1-3 0,-1-6-11,0-7 8,-2-12-7,3-4 0,0-10-2,-4-5-1,1-3 0,4-5-3,2-2-9,7-20 5,2-10-3,0-5-39,1 3 10,-4 4-6,1 6 42,-2 5-8,-1 1 21,-3 4-17,-2 1 7,-5 6 0,-4 3 5,0 1-5,0 3-2,-1 0 0,-14 0-45,-2 0-28,-2 0-28,1 9 32,6-2 66,3 5-1,5 3 6,4 2 26,0 4 6,0 2 31,10-1-2,12 2-4,7-1 6,2-2-32,3-3-18,1-5-2,-4-2-6,-4-7-6,-7-1 1,-7 2-50,-6-5-91,-7 0-157</inkml:trace>
  <inkml:trace contextRef="#ctx0" brushRef="#br0" timeOffset="114198.5137">19570 8041 364,'0'0'51,"0"0"-50,0 0 6,0 0-3,0 0 16,0 0 19,61 3-16,-36-4 4,2-10-27,3 0 5,-4-2 1,0-3-1,-3-1 2,-4-3-7,-3-3 0,-4-4 6,-3-2-2,-2-7-4,-1-5 0,-1-4-9,-1-2 7,-2 2 4,-2 1-1,0 3 10,0 7-3,-6 2 20,-3 0-2,-1 7-5,2 4 18,3 9-11,4 8-28,1 2 22,0 2-22,0 4 0,0 20-21,0 12 21,0 10 4,3 2-1,1 5-3,3 1 7,1 0 6,1-4-13,5-8 0,1-5 3,0-3-8,2-8 5,-1-1 0,3-10 2,1-4-2,2-7-8,1-1-17,1-3-11,-2 0 34,0-12-14,-5-9-12,0 1 25,-1-4-40,-4 2 26,0 2-3,-6 3 10,-1 6 3,-2 3 7,-2 2 0,-1 3 7,0 3-3,0 0-8,0 0-10,0 13 14,0 7 0,3 0 1,2 2 5,3-1 4,0-1-3,4-3-11,4-4 4,5-4 0,3-3 15,1-6-10,-1 0-5,0 0 0,-3-15-24,-3-2-12,-3-1 2,-5-1 8,-5 1 26,-5 0 1,0 3-1,0-1 36,0 4-34,0 5 30,-3 1 3,3 5-8,-2 1 10,2 0-37,0 0 0,0 5-14,0 9 16,0 3-2,0 1 0,2-2 3,5-1 17,2 0-20,6-3 1,-3 0 4,1-2 6,1-3-11,1-3 0,0-4 4,6 0-3,2 0 4,2-3-3,-2-9-2,0-1 2,-8-1-2,-2-3 0,-6-1 4,-5 0-23,-2-1 15,0-4-33,-12 1 10,-4 2-23,-1 1 30,1 6 13,5 3 7,3 4 3,3 4-1,5 1 18,0 1-9,0 0-11,0 0-7,18 9 6,4 3 2,5-3 4,10 0-3,-4-4-2,7-3 0,-1-2 2,3 0-2,-5 0 0,-2-4 6,-10-3-4,-7 1-2,-2 0-1,-10 1-2,-1 1-24,-4 1 27,-1 1 0,0 2 1,0 0 62,0 0-47,-1 6-9,-8 11-10,0 4 4,0 3-1,1-2 0,5 3 1,3-3 12,0 1-12,0-2 12,3-5 0,14-2-6,2-5-7,4-3 0,2-4 0,-1-2 8,-3 0-8,1-7-17,-7-9 15,-6-1-39,-6-1 28,-3-3-21,0-2 21,-5-2 1,-8 0 12,1-1 0,-3 2 11,3 3 6,3 3-15,5 4 5,4 4-7,0 4 12,0 1-12,18 5 0,4 0-8,6 0 13,4 0-7,1 0 2,1 3 0,-1 0 0,-3-3 0,-5 0-1,-6 0-32,-7 0-163,-4 0-92</inkml:trace>
  <inkml:trace contextRef="#ctx0" brushRef="#br0" timeOffset="114776.6068">19390 7656 60,'0'0'118,"0"0"-76,0 0-40,99-13 90,-62 8-12,8-1-31,13-2 39,13 1-38,12-4-13,12 0-2,7 1-35,-2 1 0,-6 5-3,-9 1-81,-17 3-19,-17 0-48,-18 0-8</inkml:trace>
  <inkml:trace contextRef="#ctx0" brushRef="#br0" timeOffset="117700.113">22333 7863 368,'0'0'41,"0"0"-31,0 0-10,0 0 4,0 0 20,0 0 9,0 0 8,78 17 3,-52-17-33,-2 0 12,0 0-22,-1-7 3,0-4-4,-2-3 10,0-4-11,-5-1 1,0-7 0,-2-1 1,-4-3 1,-1-5-2,-3 1 0,-4-4 2,-1 1-4,-1-2 2,0-2 0,0 0 1,0 2 6,0 0-7,0 1 15,0 5-6,0 1 6,0 10-15,0 4 11,0 9 1,0 6 6,0 3 15,0 0-33,0 21-3,0 16 3,0 18 0,-6 10 0,0 4 18,3-1-10,3-4 3,0-5-11,2-9 2,13-7-8,3-10 4,-1-6 2,0-7 6,1-8-6,-3-4 0,7-8-3,3 0-16,4 0-5,-4-13-19,-2-3-8,-4-5 44,-5 0-20,-3 1 10,-5 2 12,-1 5-7,-2 2 10,-3 2 2,0 3 0,0 1 36,0 3-33,0 0 5,0 2-5,0 0-3,0 0-18,0 7 13,0 10 5,0 1 2,4-1 0,5-1-2,-3-2 1,2-2 1,1-1-4,2-6 2,3 0 0,1-4-6,3-1-19,1 0 4,2-3-15,2-12-54,0-4 7,4-5 8,-2 3 3,0 3 55,-8 4 17,-6 8 89,-2 2 24,-3 4-56,0 0-43,4 0-12,-1 8 1,-2 8 43,1 0-16,0 1-10,-1 1 7,-3-2-24,1-2 13,-5-2-14,3-5 0,-3 1 6,1-3-7,-1-1 5,0-3-6,0 1 0,0-2-1,5 0 1,-4 0 0,2 0 1,6-7-1,2-4 0,1-1-7,1 1 9,-1-1-2,-3 3 0,0 2 2,-5 2 7,-2 4-9,-2 1 46,0 0-3,0 0-38,0 5-5,-9 8 0,-1 5 0,0-5 8,1 1-1,3-2-6,-4-1-1,4-1 4,0-2-6,5-1 2,-2-1 0,-1-1-3,3-2 6,1-3-3,0 0 0,0 0-11,0 0 11,0 0 5,0 0-3,0 0 19,0 0-15,0-2 11,0-7-17,0-3-2,5-4-1,8-2 1,2-3-18,-2-4 14,1 3-27,-4-1 16,1 2 17,0 1-26,-1 4 12,0 1-7,-2 2 10,2 2 4,-1 3 7,7 2-4,1 1 1,5 4 0,5 1-1,-4 0-5,3 8 9,-6 8-3,-8 7 11,-5 1-8,-6 1 18,-1 1 0,0-2-2,0-4-4,0-2-6,0-5 6,0-2-7,0 0-3,0-5 6,0-3 0,-1-2-11,1-1 4,0 0-1,0 0 20,0 0-17,0-4 5,0-7-8,0 2 7,3-2-9,-2 0 2,5-2 0,1-3-9,3-1 10,5-3-1,1-1 0,7-1-5,0-2-7,3 2-31,2 2-21,-4 5 47,-1 7 3,-9 7 14,-3 1 0,-5 0-9,-2 15 3,-1 3-4,2 4 10,-2 3 22,3-1-21,3 0 19,4-3 5,2-2-21,6-2 3,2-5-6,2-3-1,0-2 14,0-2-7,-5-3-7,-4-2 0,-4 0 5,-3 0-5,0-3 0,-3-10 2,-1-5 3,0-4-5,-3-4 0,4-4-4,1 2 12,-1 0-15,3 4 7,-7 6 0,-2 4-3,0 7 3,0 4 0,-3 3-9,-12 0-4,1 5 10,-3 11-4,6 8 7,2 2-2,8 3 1,1-4 1,0-1 1,5-3 0,9-3-1,4-6 0,-2-3 1,2-4-1,2-5 0,7 0-11,-4 0-2,3-9-23,-1-6 0,-5-3-7,3-3 29,3-2 8,-4 2 0,-1 4 6,-3 7 8,-8 4 19,-2 3 27,-4 3-41,-2 0-10,2 5-3,1 9 0,-1 6 19,-1 1 10,2 2-6,-1-2 10,2-1-24,0-2-3,-5-5 8,1-1-13,-2-3-1,0 0 0,0-2-1,-16 1-61,-14-2-48,-6-2-176</inkml:trace>
  <inkml:trace contextRef="#ctx0" brushRef="#br0" timeOffset="118489.8417">22916 7386 340,'0'0'106,"0"0"-82,0 0-9,0 0-13,0 0-4,0 0 2,0 4-106,0-3-23,0-1-65</inkml:trace>
  <inkml:trace contextRef="#ctx0" brushRef="#br0" timeOffset="118833.5719">22295 7530 110,'0'0'128,"0"0"-103,0 0-18,97 0 101,-56 0-33,11 0-25,4 0 8,4 0-54,-5 0 1,-5 0-5,-4 0-69,-6 1-95,-10 3-139</inkml:trace>
  <inkml:trace contextRef="#ctx0" brushRef="#br0" timeOffset="120419.6409">18256 8021 186,'0'0'116,"0"0"-88,0 0-18,0 0 58,0 0-8,0 0-45,0 0 20,14 46 3,-5-46-7,0 0 16,1-10-32,6-6 6,3-7-21,4-3 7,3-6-14,0-3 7,-3-4-4,-2 0-13,-8-5 5,-5-1 4,-5 0 1,-3 1-20,0 5 20,0 4 7,0 6 0,-3 1 13,-3 4-8,0 5-5,2 7 35,0 6-30,3 6 14,-2 1-19,1 27 8,1 12-6,-2 13 9,3 12-7,-2 5 38,2 8-35,0 4 30,0 0-18,0 3-2,2-4 14,5-4-24,-4-5-2,2-3-5,-3-4 6,-2-7-8,0-3 2,0-10 0,-5-6-5,-4-9 7,3-10-4,0-8-5,0-9-44,3-3 35,-3 0 11,2-12 5,1-8-8,1-2 19,2-4-3,0-1-8,3-6 8,15-3-19,8-5 11,8-1-25,9-2 11,2-1-115,-1 0-88</inkml:trace>
  <inkml:trace contextRef="#ctx0" brushRef="#br0" timeOffset="120872.7434">18667 7548 410,'0'0'76,"0"0"-60,0 0-13,0 0-3,-84 118 30,74-68-5,7 4 8,3-1-17,4-5-11,20-6 1,7-4-4,5-8-2,5-3 10,0-3-10,-5-7-8,0-7-5,-5-7-89,-1-3-38,-5 0-170</inkml:trace>
  <inkml:trace contextRef="#ctx0" brushRef="#br0" timeOffset="121503.6115">18788 7777 43,'0'0'81,"0"0"-67,0 0 74,0 0-7,0 0-62,98-40 27,-73 40-29,-4 0 16,-4 12 8,-9 12-24,-5 6 16,-3 2-10,0 1 6,-7-3 7,-3-5-14,-1-2 0,3-5-4,2-6-8,1-4-5,2-7-5,3-1 1,0 0 0,0 0-1,0 0 0,3-17 10,12-8-3,1-3-14,2-4 6,-1 1-21,-1 0 12,-1 1 10,-3 6 0,-6 3 2,-2 7 4,-4 9-6,0 2 6,0 3 1,0 0-5,0 12-2,0 15 0,-3 8 10,0-1-4,3-1 2,0-6-8,0-1 4,0-7-13,9-3 9,3-6 0,8-4-4,-1-4-62,2-2-60,1-2-113</inkml:trace>
  <inkml:trace contextRef="#ctx0" brushRef="#br0" timeOffset="121831.7195">19126 7496 301,'0'0'74,"0"0"-45,0 0-25,0 0 34,0 0-4,0 0-25,18 52 124,0-8-74,1 9-22,0 5-16,-2-1-10,1-1-8,-4-6 4,-4 0-4,-4-2 28,-6 4-29,-3 2 2,-18-5 0,-10-2 1,-9-5-10,-2-7-14,-2-7-51,1-8-50,6-9-182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08:13:08.0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5450 845 34,'0'0'70,"0"0"-23,0 0 8,0 0 1,0 0 9,0 0-5,0 0-38,-8-33 16,5 30-9,-1-5-22,1 2 8,-3 0-8,1-4-4,1 7 1,-2 0-4,-4 0-7,-1 3 2,-1 0 5,-1 0 0,-1 0 0,-1 0 2,0 6-6,1-1 7,0 5-4,-1 1 1,3 3-6,-4 6 3,4 4 0,-3 8 3,-3 4-1,4 4 6,0 1-5,5 1 0,1-2-4,4 4 1,4 3 4,0 1-1,0-2 3,4-3 0,8-8-6,7-5-8,6-6 11,3-6 1,8-2-1,2-6 0,4-6 6,7-4 4,2 0 4,4-4-12,2-15 0,1-4 4,-7-8-4,-5-4 1,-10-4-2,-5 0-1,-8-1 0,-13-1 0,-10 2 1,0 1-5,-15 3 4,-15 1 0,-1 0 5,-5-1 0,2 3 1,3 4-6,-2 4 6,2 6-15,1 5 9,-3 11-1,2 2-57,-4 1-99,1 16-123</inkml:trace>
  <inkml:trace contextRef="#ctx0" brushRef="#br0" timeOffset="421.8518">5278 1241 113,'0'0'25,"0"0"-22,0 0-1,0 0 29,90 10-11,-62 10 19,5 1 9,7 0-21,0 2-11,2-2-9,3 0 21,-5-2-9,2-2-16,-5 0-1,-1-2-2,-6-2-1,-9 3-6,0-3-4,-5-2-35,-7 0-75,0-5-76</inkml:trace>
  <inkml:trace contextRef="#ctx0" brushRef="#br0" timeOffset="609.3433">6081 1447 369,'0'0'203,"0"0"-189,0 0-14,0 0-21,0 0-64,0 0-39,-3 2-27</inkml:trace>
  <inkml:trace contextRef="#ctx0" brushRef="#br0" timeOffset="1015.5729">6235 955 135,'0'0'153,"0"0"-115,0 0-37,0 0 9,0 0-3,0 0 14,101-24-12,-64 19 5,-1 4-14,-3-4 2,-6 5-7,-2 0 5,-8 3-61,-3 6-35,-3-1-68</inkml:trace>
  <inkml:trace contextRef="#ctx0" brushRef="#br0" timeOffset="1272.585">6503 962 23,'0'0'165,"0"0"-146,0 0-16,0 0 5,0 0 56,-15 106-15,15-76-9,0 0-13,0 0 11,0-3-34,0 0 2,3-3-6,6 0 0,0 2-4,-6-2 4,0-3-19,-3 2-41,0-5-43,-3-2-7,-6-1-4</inkml:trace>
  <inkml:trace contextRef="#ctx0" brushRef="#br0" timeOffset="1444.4539">6463 1429 145,'0'0'113,"0"0"-32,0 0 15,0 0-22,0 0-23,0 0-39,34-5 8,-7-1-20,1 2 0,0 0-3,2 0-5,0 3-20,6 1-92,0-2-56,-2-1-81</inkml:trace>
  <inkml:trace contextRef="#ctx0" brushRef="#br0" timeOffset="1616.3179">6931 1379 409,'0'0'232,"0"0"-211,0 0-21,0 0 0,0 0 1,0 0-1,0 2-21,0 1-114,0 0-171</inkml:trace>
  <inkml:trace contextRef="#ctx0" brushRef="#br0" timeOffset="2225.6627">6417 871 89,'0'0'49,"0"0"-11,0 0-16,0 0 23,0 0-34,0 0 1,89 1-9,-65 9-2,0 1-2,-6 1-61,-5-3-85</inkml:trace>
  <inkml:trace contextRef="#ctx0" brushRef="#br0" timeOffset="3014.8976">3919 1168 325,'0'0'155,"0"0"-120,0 0 13,0 0-30,0 0 5,0 0-23,0-11 4,0 11-10,-6 0-75,-5 3-159,-5 12 4</inkml:trace>
  <inkml:trace contextRef="#ctx0" brushRef="#br0" timeOffset="3249.2603">3634 1608 408,'0'0'47,"0"0"-40,0 0 49,0 0 5,0 0-37,0 0-24,3-4-17,0 4-63,5 0-187,2 0 28</inkml:trace>
  <inkml:trace contextRef="#ctx0" brushRef="#br0" timeOffset="3472.207">4392 1650 565,'0'0'106,"0"0"-106,0 0-70,0 0 70,0 0 34,0 0 2,7 0-36,-7 0 0,2 0-61,-2 1-76,0 1-154</inkml:trace>
  <inkml:trace contextRef="#ctx0" brushRef="#br0" timeOffset="5998.2486">8082 1084 109,'0'0'21,"0"0"-19,0 0-2,0 0 0,0 0 2,0 0 6,10 11-5,-6-11 8,1 3 14,4-1-24,3-2 16,1 0-8,6 0 8,1-2-9,-1-9-8,-1-1 0,0-3-1,-3-1-12,-3-4 1,-1-1-3,-4-2-3,-4-4 16,-3-3 4,0 0 6,0-2 5,0 0-7,0-2 16,0 1-12,0 3-8,0 4 13,0 7-15,0 7 13,-5 3 22,1 3-18,3 4 23,-1 2-23,2 0-17,-1 3-7,-1 18 2,-1 16 5,3 9 5,0 11-4,0 3 23,0 1-10,0-9-4,0-3 22,0-12-26,2-5 7,-1-3-12,-1-8 1,0-2 8,0-4-10,0-5 2,0-3 1,0-6 3,0-1-4,0 0 3,0 0-5,0-12 0,5-5 0,0-1-31,1 0 27,2 2-12,1 3-21,7-1 0,-1 3-27,0 2 56,-3 5-3,1 2 11,-1 2-1,3 0-5,2 3 6,5 6-1,3 2 0,1-1-1,5 4 2,-4-2 0,-2 0 2,-1-1 2,0-3-4,-3-1 2,3-4 0,1-2 7,-1-1-9,-3 0 4,-3 0-5,-6-9 7,1-1-6,-7-4 4,-3 0-1,-3 1 10,0-1-13,0 2 1,-12 2 6,-4 2-7,-2 2-2,-3 5-3,2 1-16,4 0 9,0 0 2,9 6 10,3 7-2,3 5-5,0 0 7,1 2 8,7-1 5,8 0 16,-1-4-15,0-5-3,3-2-2,0-4-5,1-4 3,2 0-1,0 0 19,4-7 14,-5-10-36,1-2 8,-2-2 4,-4-5-13,3-4 2,-3-6-4,3-9 6,-2-7-13,2-6 6,-4-2 1,-4-2-3,-7 6 9,-3 8-5,0 7 8,-5 8-6,-5 5 30,1 4-12,0 6 9,3 7 7,0 5-37,2 5 6,-1 1-6,-1 11-20,-3 24 15,-1 13 10,1 8-4,6 3 20,3 1-16,0-1 0,9-2-5,9-8 7,0-7-19,1-4 14,8-8-2,0-5 0,1-5-1,0-8 1,-2-3 0,1-7-15,0-2-1,1 0-15,-3-3 8,3-14 20,-1-6-21,0-6 21,3-12-49,-4-4-36,-7-6 46,-7-5 17,-5 3-3,-7 2 28,0 7 4,0 5 24,-7 11 13,2 8 17,1 10 16,1 5-17,1 5-2,2 0-29,-1 0-26,-4 24-9,5 15 4,0 16 10,0 9 18,0 7-14,0 0 12,0-5 16,0-6-18,0-7 6,0-4-11,0-3-6,0 6-7,0 1-1,0-4 0,0-6 8,0-16-2,2-8-11,1-4 5,0-4-46,1-6-32,-4-5-228</inkml:trace>
  <inkml:trace contextRef="#ctx0" brushRef="#br0" timeOffset="6920.0771">9454 896 81,'0'0'43,"0"0"-39,0 0-2,0 0 2,0 0 26,0 0 11,0 0-16,25-45 11,-8 42-10,7 3-20,-4 0-4,4 7 7,-3 10-7,-1 0 4,-7 4-6,-3 1 2,-10 2-3,0 2 2,-1 0 8,-17-4-3,-4-1 2,2-4-7,-5-1-1,0-4-10,2 0-9,7-7-10,3-4-25,8-1 4,4 0 26,1 0-3,0-7-6,0 1 16,10 1 16,6 2 1,2 3 1,0-3 19,3 3 11,4-1 12,2-1 15,7 1-22,7-2-8,-1-2-19,5-2-2,-2-2-4,-4-2-3,-2 2 0,-11-2 4,-5 0-2,-8-1-4,-9-4 1,-1-3 1,-3-4 0,0-2 6,0-1-6,0 3 16,0 8 6,0 5 32,0 2-47,0 8-7,0 0-1,5 0-1,7 17-4,7 10 2,-2 6 8,-1 0 5,3 2-6,-5-5 1,-2-3 13,-2-3-17,-5-3 1,-5-1-1,0-1-8,0-1-17,-18 0-15,-8 2-31,-9-9-99</inkml:trace>
  <inkml:trace contextRef="#ctx0" brushRef="#br0" timeOffset="8020.7893">11167 941 131,'0'0'95,"0"0"-65,0 0-30,0 0-14,0 0 14,0 0 16,-6 89 3,6-60 12,0-4-9,0-2-7,0-2-1,9-5-11,4-2 0,3-4-2,1-2-1,1-6 11,0-2-5,4 0 1,2-13-1,1-6-6,-5-6-32,-1 0-27,-7-2 34,-2 0 21,-2 1 3,-3 1 1,-2 8 4,-3 9 18,0-1 49,0 9 27,0 0-41,0 0-57,0 14-15,0 9 15,0 3 1,0-2 1,1-2 4,7-2-3,2-2-1,2-1 8,4-3-6,2-3 1,3-4 2,3-5-5,1-2 4,-1 0-6,3-13 2,-3-6-2,-3-2-7,-6-1-4,-5-4 11,-1-1 0,-3 0 2,5 3-2,-3 4 0,0 4 0,-2 5 1,-2 5 8,1 6-9,4 0-4,3 9 4,4 12 1,2 0 4,6 0 2,-2-1-5,2-5-2,-3 0 1,-6 0 1,-9 3-4,-6 0-18,-3 2-21,-26-2-1,-12 0-16,1-2-30,-7-5-11</inkml:trace>
  <inkml:trace contextRef="#ctx0" brushRef="#br0" timeOffset="9669.8565">12906 1048 304,'0'0'64,"0"0"-64,0 0-9,0 0 9,0 0 0,0 0 0,-1 15 0,1-10 0,9 2 4,7-2 3,-2-2-2,2-3-5,2 0 0,-2 0-1,1-2-5,-2-8-2,0-4-9,-2-1 11,-1-4 3,0-6 3,-3-2 0,1-8 4,2-1-4,-1-6 0,-1-1 2,-1 1 2,-3 3 1,0 1 4,-1 5-3,-1 3 4,3 3 8,-7 6-14,0 7 17,0 4 10,0 5 9,0 3-7,0 1-33,0 1-2,0 0-1,0 13-12,0 11 15,0 11 2,0 9 4,0 8-6,0 7 0,6 1 3,0-3-3,2-10 0,-2-4 4,6-12 1,-2-5-1,3-5-4,-2-6 0,3-5 2,2-2-7,-3-5 5,4-3 0,-1 0 0,5-6 14,0-11-14,0-2 0,-2-6 4,-1 4-9,-6-1-6,-3 2-4,-6 5 11,-1 5 0,-2 4 4,0 4 6,0 2-2,0 0-4,0 18-8,-2 3 8,2 5 0,0-2 0,0-3 0,10 0-1,4-6-1,2-4 1,-1-2 1,6-8 0,0 1-1,0-2 3,3 0-4,-2-11-33,-4-8-49,-5-6-12,-10-1-30,-3-3 63,-6-1 53,-16-1-2,-3 5 12,-2 2 45,2 4 51,2 7 4,7 3 20,7 4-46,4 2-26,5 4-43,0 0-5,2 0-26,13 10 20,7-2 6,6-1 3,2-2-2,3-4-1,-2 1-1,1-2-52,-4 0-69,2 0-72</inkml:trace>
  <inkml:trace contextRef="#ctx0" brushRef="#br0" timeOffset="10091.7072">12738 771 180,'0'0'65,"0"0"-49,0 0 8,0 0-9,0 0 42,95-31-7,-51 26-37,8 1 16,7-1-29,7 3 4,7 1-8,3 1-28,-1 0-38,-8-3-138</inkml:trace>
  <inkml:trace contextRef="#ctx0" brushRef="#br0" timeOffset="10583.0736">13518 853 92,'0'0'158,"0"0"-91,0 0-41,0 0-10,0 0-16,0 0-3,0 8 3,-3 15 19,-9 1-13,-1 2-2,-1-1 0,-1 1-4,3-3-69,-1-5-166</inkml:trace>
  <inkml:trace contextRef="#ctx0" brushRef="#br0" timeOffset="12004.893">15478 896 28,'0'0'11,"0"0"-9,0 0 12,0 0 10,0 0 33,-91-51 2,75 51-10,2 0 14,-5 0-26,0 3-25,-2 12-5,-1 4-7,4 6 2,3 2-4,4 1 4,1 1-1,5-2 7,1-1-7,4-2 3,0-5-2,3-1 0,13-2 4,-1-8-4,6-3-2,3-5 13,0 0-9,4-2 4,2-14-8,-5-5-16,-2-1-8,-7 1-13,-6 3 37,-5 2 8,-5 1 7,0 6 14,0 3 12,0 5 32,0 1 4,0 0-77,0 11-8,8 9 8,2 1-4,5 0 2,6 0-1,-2-1-1,5-2-38,6-3-42,1-5-62,8-7-71</inkml:trace>
  <inkml:trace contextRef="#ctx0" brushRef="#br0" timeOffset="13043.6058">16104 879 178,'0'0'83,"0"0"-17,0 0-2,0 0-8,0 0-21,0 0 9,-98-40-11,79 40-16,-1 4-8,-2 19-6,2 3-3,0 5 5,4 1-5,5-3 20,4-1-19,7 1 0,0-5-1,3-2-5,16-4 5,8-6 0,6-1 0,7-7-1,5-4 1,1 0 0,-1 0 0,-5-9-37,-5-9 11,-6-4 25,-3-9 1,-6-5 10,-1-10-10,-3-8 0,-4-7-4,-1-2 2,-6 5 2,0 2 0,-4 9 6,-1 8-2,0 6 9,0 17 19,0 3 17,-1 7-9,-2 6-8,0 0-32,-1 26-9,1 24 7,-1 17 3,3 16-1,1-3 22,0-2-15,0-7 9,0-17-8,6-6-4,3-12 10,-5-6-14,2-6 0,-1-6 1,-1-7 4,-1-6-10,1-5 5,2-8-25,5-21 24,7-10-42,0-6-55,0 2 41,-5 5 34,-3 5 23,-2 7 1,-2 7 2,3 7 19,0 4-16,1 8-5,6 0-1,3 0 6,3 20-6,2 1 0,-2 7 2,2 1 18,-2 1-18,-3 0 3,0-3 19,-3-1-7,-1-3 1,1-2-18,-2-5 5,0-6-5,0-3 0,0-7 0,5 0 10,2-9-5,-3-10-5,3-3 0,-7-8 1,-3-3-4,0-6 3,-1-5-22,4 3-38,-4 8-5,-4 7 36,-4 15 29,-2 7 31,0 4 32,0 14-63,0 16 0,-2 8 14,1-2-13,1-3 22,0-4-19,0-4 2,11-1 6,3-6-12,1-3 0,-2-4 0,5-6 0,2-5-39,2 0-103,-1-16-324</inkml:trace>
  <inkml:trace contextRef="#ctx0" brushRef="#br0" timeOffset="13277.9666">16859 719 282,'0'0'95,"0"0"-19,0 0-49,0 0 7,0 0-17,0 0-17,-2-26-16,11 26-115,-2 2-116</inkml:trace>
  <inkml:trace contextRef="#ctx0" brushRef="#br0" timeOffset="14754.2174">17158 947 79,'0'0'72,"0"0"-66,0 0 7,0 0 12,0 0 19,0 0-16,105 3-2,-77-3-10,-2-1-12,-6-8-4,-6 0 7,-2-2-4,-5-1-1,-1-3-2,-3-4 0,-1-4 0,-2 1 0,0 0 0,0 4-1,-6 5 1,-6 3 3,-6 7 3,-3 3-5,-2 0 14,0 13-15,1 6 0,3 13 13,3 2 1,2 2 16,8 1-8,4-4-4,2-5 11,0-2-28,16-5 6,6-3-7,5-1 3,3-5 2,3-1-4,3-7 1,3-3 3,-4-1-5,-3 0-8,-5-3-33,-7-10-19,-5-4 34,-3-4-17,-3-4 5,-1-3 18,3-2 9,-1 2 9,0 1-5,2 3 7,-5 4 13,-1 4-5,-1 5 20,-2 6 14,-1 5 5,1 0-43,2 18 2,1 6 6,2 5 25,-1-1-10,5 2-18,-1-5 8,5-3-16,0 1 10,5-7-5,-1 0-6,1-4 1,-4-2-1,1-5 0,-1-4 0,-4-1-17,0 0-23,-6-1 6,-4-14-18,-3-6 14,0-2-10,0-5 10,0 0 15,0 1 23,0-3 4,0 2 31,0 2-33,0 3 3,0 7-5,0 8-2,9 2-1,-2 5 3,6 1 0,3 0 0,3 1 3,3 12-3,3-6 0,3 2 1,3 0 1,6-5-2,-1-1 0,3-3 1,-2 0 2,-4 0-3,-6-6 0,-11-7 0,-7-5 13,-5 0 14,-4 0 30,0 3 69,0 1-97,-4 5 49,-7 4 12,-5 5-47,-5 0-32,-3 14-9,-6 15-2,4 8 0,6 6 0,13-1-1,7-3-6,0-4 6,16-6-5,10-6 6,7-8 0,6-3-5,3-7 0,4-4-24,1-1-121,7 0-35,1-9-16</inkml:trace>
  <inkml:trace contextRef="#ctx0" brushRef="#br0" timeOffset="16839.3671">19833 896 342,'0'0'75,"0"0"-75,0 0-19,0 0 17,0 0 0,0 0 2,36 11 3,-18-11 0,3 1 13,3-1-16,1 0 5,1 0-6,-4 0 1,-1-6-7,0-9 4,-6-3-16,1-5 13,-5-4-3,-1-4 3,-4-2 6,-3-3 4,-2 2-3,-1 1 1,0-1-1,0 2-1,0 2 0,-6 4 1,-4 5 24,3 6-12,-1 3 25,2 4-10,3 5-25,-3 2 10,6 1-13,-1 0-8,1 0 8,0 18-13,0 11 13,0 10-10,0 5 12,5 5-2,8 0 0,0 0 2,3 1-9,0-7 9,0-1-2,-1-8 0,3-6-2,-1-6-1,-2-9 3,3 0-39,-3-8 10,0-2-14,-1-3-8,-1 0 33,-4 0 4,-5-9 14,-1-5 6,-3-1-3,0-3 12,0 0-15,0 0-4,0-3-2,2 2-15,-2-1 3,0 5 13,0 3-5,0 6 10,0 3 7,0 0 21,0 3 3,0 0-16,0 0-3,1 0-12,4 0-23,4 0 20,4 0 3,5 0 3,-1 0 5,2 0-5,-2 0-3,0 0 0,0 0-10,1 0 10,-5 0-11,2 0-19,-7-7 5,-4 2-1,-4-1-5,0-2 8,-3 1-18,-12-4 18,-3 4 19,1-2 4,-3 4 28,1 2-5,0 3 0,3 0-16,4 0-5,6 3 23,3 5-25,3-1-1,0-1 0,3 3 1,11-3 3,2-2 20,2 1-18,4-2 43,0 0-42,3-3 4,0 0-1,2 0-4,1 0-5,3 0 1,1 0 0,-2 0 10,-7 0-11,1 0 1,-4-6 4,-6 1 0,-1 2-5,-7 2 0,-3 0 2,-2-2 53,-1 0 23,0 1-36,0-3-8,0 4-18,0-2 22,0 2-35,0 1 4,0 0-14,0 0 0,0 0-17,0 0-65,0 0-74,0 7 80,-9-2-32</inkml:trace>
  <inkml:trace contextRef="#ctx0" brushRef="#br0" timeOffset="18912.9539">20636 804 41,'0'0'57,"0"0"-55,0 0 3,0 0 0,0 0 27,0 0 13,9 2-1,7-2 24,0 0-25,4 0-30,1 0 0,-3 0-11,4 0-1,-2-6 6,-2-2-4,-2 0-2,-2-2-1,-7 1 0,0 0 2,-7-3-1,0 2-1,0-3 0,-4 3 0,-9 4 0,-1 3 0,-5 3-10,-2 0 5,1 0 10,-2 14-4,3 4-1,4 6-6,0 1 5,6 5 1,1 2 0,7-3 16,1-1-4,0-2-2,14-7 0,9-2-3,9-7 6,2-5 8,3-5-18,0 0 5,-1 0 1,-1-8-7,-3-7-2,1-5-10,-3-3 10,-3-8 0,-5 0 0,-7-5 5,-6 0-2,-2-1-3,-3 1 13,-3 0-6,-1-1 16,0-4 7,0 0-2,0-1-3,0 3-5,0 1 14,3 8-27,-1 8-1,-2 5-6,0 10 17,0 4-15,0 1 32,0 2-34,0 5 0,-3 22-3,-9 17-3,1 11 5,5 7 1,3-3 0,3-4 5,0-5-5,14-8 0,2-3 0,1-3 3,0-7-6,0-5 3,2-9 0,5-8-9,3-5 8,4-2 1,1 0 2,-4-18-2,-5-3-5,-3-6-4,-4-2 9,0 1-2,-6-7 2,3-1 0,-2-2 0,-2-3 5,0-3-5,-5 0 0,-1 0 2,-3 3 0,0 12 0,0 4-1,0 9 4,0 10-3,0 3-2,0 3-5,-1 0 2,-7 12-8,-2 21 8,1 18 3,1 9 2,7 4 0,1-4 3,1-4-5,15-3 0,4-6-1,4-3 1,-4-5 0,2-10 0,0-7 3,-2-8-7,4-9 1,-2-5 3,3 0-2,-1-11 2,0-9-16,-5-8 1,-3-5-20,-3-7 15,-9-2-9,-1 2-16,-3 5 17,0 5-11,0 4 31,-9 8 8,2 6 2,-2 7 7,3 5-9,-2 2 3,1 17-6,-2 11 6,3-1 7,6 3 10,0-2-20,0-4-2,13 1 2,4-5 1,1-2 3,3-4-1,3-2 2,4-5-5,2-7 5,-2-2 0,-3 0-5,-2 0-5,-8-7 5,-3-11 0,-3-4 5,-8-5 0,-1-2 1,0 2-12,-3-3 6,-10 6-8,2 2 1,2 2-7,1 8 14,5 1-7,-1 3 14,4 3-5,0 3 12,0 1 11,0-1-1,8 2-21,11 0-2,5 0 9,4 0-7,-2 12-5,-1 3 2,-5 6 0,-4 5 0,-4 5 3,-3 7-1,-3-2 13,0-2-9,-2-2-3,1-6-3,4-5 1,5-3 10,5-4-11,4-4 0,3-7 4,1-3-4,-5 0-3,-3 0-68,-2-10-155</inkml:trace>
  <inkml:trace contextRef="#ctx0" brushRef="#br0" timeOffset="19381.6806">20918 559 179,'0'0'145,"0"0"-145,0 0 7,84 0-1,-47 0 9,6 0 22,5 0 7,7 0-5,8 0-17,2 0-20,7 0 5,6 0-7,-2 0-3,-2 0-8,-13 0-99,-16 0-122</inkml:trace>
  <inkml:trace contextRef="#ctx0" brushRef="#br0" timeOffset="20830.1258">23413 548 88,'0'0'219,"0"0"-104,0 0-94,0 0-15,0 0 1,0 0-4,-6 55 62,4-24-3,2 1-45,0 0 19,0-1-27,0-1 0,0 0-4,0-1 0,0-4-10,0 1-1,0-6-53,0-7 6,0-4-78,8-9-94</inkml:trace>
  <inkml:trace contextRef="#ctx0" brushRef="#br0" timeOffset="21298.8544">23393 505 12,'0'0'93,"0"0"1,0 0-17,0 0-4,26-83-5,-10 77-38,3 3-10,5 3 0,6 0-13,3 3-7,2 13 9,-6 3-1,-6 3 16,-10 2-19,-13 3-4,0 2 10,-27 0-2,-11-5-18,-4-2-2,0-5-29,4-7 30,11-4-2,7-3 12,11-3 10,7 0-4,2 0-7,0-6 1,6 0 0,9 1-2,9 5 3,4 0-1,7 0 2,2 13 5,5 4-6,-4 4 15,1 1-7,-4 0 7,-4 4-16,-3-2 0,-2 0 0,-1 0 0,-1-3-3,-6 4-83,-2-6-46,-5-4 10,-4-4-48</inkml:trace>
  <inkml:trace contextRef="#ctx0" brushRef="#br0" timeOffset="21588.6129">23996 517 383,'0'0'51,"0"0"-51,0 0 9,0 0-26,0 0 23,0 0-6,18 45 10,-14-12 13,1 1-3,-2-2-17,0-2-3,3 0 5,4-4-5,-1-3-12,-1-5-49,-5-5-78,-3-7-67</inkml:trace>
  <inkml:trace contextRef="#ctx0" brushRef="#br0" timeOffset="21822.9765">24042 453 219,'0'0'188,"0"0"-137,0 0-51,0 0 0,0 0 0,103-63 15,-76 63-14,0 0 1,-2 0 1,-4 11-3,0 2-11,-4 4-100,-7 1-91</inkml:trace>
  <inkml:trace contextRef="#ctx0" brushRef="#br0" timeOffset="22026.0901">24087 670 14,'0'0'66,"0"0"-24,86 0 10,-62 0-18,-4 0-24,-4 11-10,-5 1-6,-1-2-94</inkml:trace>
  <inkml:trace contextRef="#ctx0" brushRef="#br0" timeOffset="22213.581">24065 923 126,'0'0'42,"0"0"-21,0 0-36,0 0 30,0 0 46,108 3 38,-66-3-91,1-1-8,-5-4-25,-4 3-112,-4 2 98</inkml:trace>
  <inkml:trace contextRef="#ctx0" brushRef="#br0" timeOffset="22776.0516">24767 506 389,'0'0'107,"0"0"-90,0 0-16,0 0 1,0 0 3,-89-72-5,78 69 0,1 3-1,-6 0-4,2 4 1,-7 16 4,5 6-6,2 4 1,5 2 5,8 0-1,1 0-13,0 0 8,15-2 6,7-1 0,5-1-5,3-2 11,3 1-7,-2-2 1,0 3 0,-2-5-4,-8 0 5,-7-4-1,-4 0 2,-10-4 1,0-2-3,-10 2 4,-15-4-3,-8 1 13,-1-6-12,-5 0 1,1-2-3,0-2 0,5-2-51,1 0-136</inkml:trace>
  <inkml:trace contextRef="#ctx0" brushRef="#br0" timeOffset="23476.3325">25098 550 205,'0'0'131,"0"0"-52,0 0-16,0 0-26,0 0-33,0 0-4,-12 33 1,5 0 10,3 0 14,4 3-21,0 0 10,0-1-14,11 0 5,6-4 1,4-3-2,0-4-4,7-5 0,5-4 8,-2-5-13,3-5 6,-8-5-1,-4 0 0,-2-1-18,-7-16 16,2-10-4,-6-6 12,0-6 1,-3-4-7,0 1 0,-3 0 37,-3 0-37,0 3 10,0 3-8,0 9 0,0 7-4,0 8-2,-2 8-39,-1 4-1,-2 0-125,0 6-91</inkml:trace>
  <inkml:trace contextRef="#ctx0" brushRef="#br0" timeOffset="24067.4262">25655 523 453,'0'0'144,"0"0"-88,0 0-50,0 0 2,0 0-8,0 0-35,0 46 26,0-8 9,0 2 5,0 4 3,0 2-2,0-3-6,0-1 7,0-4-3,5-5-8,6-3 4,3-6 0,4-7 2,1-5 0,5-6 2,7-6-3,5 0 4,3 0-10,1-14-36,-6-1-85,-4 0-105</inkml:trace>
  <inkml:trace contextRef="#ctx0" brushRef="#br0" timeOffset="24504.9016">26113 522 141,'0'0'204,"0"0"-109,0 0-66,0 0-26,0 0-3,0 0-4,9 0-5,16 0 9,13 0 19,8 4-16,3-4 16,3 3-12,-4-3-7,-8 0-1,-7 0-84,-14 0-255</inkml:trace>
  <inkml:trace contextRef="#ctx0" brushRef="#br0" timeOffset="24759.9143">26238 541 336,'0'0'33,"0"0"-25,0 0-8,0 0 27,-7 104 17,7-71 2,0 2-27,6-1-1,0 0-7,1 3-6,2-1-5,-4-1 1,-1-4 3,-1-4-4,0-4-31,3-6-58,1-7-70,2-5-98</inkml:trace>
  <inkml:trace contextRef="#ctx0" brushRef="#br0" timeOffset="25291.1404">26810 590 389,'0'0'86,"0"0"-5,0 0-79,0-78 2,-15 65 1,0 4-3,-5 6-4,0 3 1,0 0-2,1 3-2,3 12 5,2 7-3,5 9 0,6 3-15,3 3 12,1-2 5,18 0-8,3-2 3,5-3 7,-2-1-1,-2-2 3,-3-2-3,-2 3 0,-6-3-2,-4-1 2,-1-1-5,-7-2 5,0-3 0,-6-3 0,-13-3 7,-8-1-3,-8-4 4,0-1-7,-5-2-1,-1-2-11,1-2-147,-2 0-116</inkml:trace>
  <inkml:trace contextRef="#ctx0" brushRef="#br0" timeOffset="33516.5196">27894 822 17,'0'0'208,"0"0"-106,0 0-61,0 0 12,0 0 15,0 0 13,0 0-22,0-18-39,0 18-4,0 0-16,0 0-9,-1 18 1,-1 2 8,-1 6 0,3 1 0,0-5 2,0 4-4,0-5 3,0-3-1,8-2 0,4-1-17,6-4 12,1-4-27,2-2-28,3-5 33,0 0-16,0 0-20,0-15 12,-2 0-15,-3-6 20,-4 0 31,-3-2 15,-3 0 27,-5 1 35,-4 4 3,0 1 0,0 6-5,0 6 16,0 2-16,0 3-60,0 0 0,0 0-12,0 8-16,0 8 25,0 7-1,4-2 1,2-3 3,0-3-1,5-1-6,0 0 9,4-1-2,0-3 0,2-4-1,3-3-4,4 0-10,1-3-2,2 0 7,-4 0 10,0-15-23,-2-5 16,-3-2 10,-1-1-3,-7 4 0,-1-1 4,-5 4 9,1 0 29,-2 6-14,0 4-13,-2 4-9,1 2 5,-2 0-11,3 0-31,2 3 15,3 10 11,3 5 5,1 0 1,1 1 8,1-1-9,0 0 0,-2-1-5,2-1 5,-5 1 0,-3-2-1,-3-1-23,-3-3-30,0 0 36,-2-1-2,-10-2 20,-6-2-5,3-3 8,1-2-3,3-1 8,5 0-2,4 0 13,-1 0 12,1 0-29,2-1-3,0-3 1,0 1 0,0 1-8,0 1 16,0 1-8,0 0 0,0 0-19,0 0 19,11 0-2,2 0-11,1 0-7,0-2-24,4 1 37,-2-3 3,4 0 3,0-5-6,0-2 12,-1-2-5,-2-2 6,-3 0 3,-3-5-5,-5 2 6,0 0-8,-3 2 29,0 4-25,-3 1 15,0 5 28,0 0-27,0 3-1,0 3-21,0 0-8,0 3-9,0 16-9,0 6 26,0 0 2,7-2 0,2-5-3,2-1 1,-1-5-5,-1-3 3,1-4 2,3-3 0,3-2-4,-1 0 9,3 0-5,0-12 0,-2-2 4,-1-4 3,-2 2-5,-2 2 10,-2 1 33,-3 2-33,1 8 8,-2 2-20,1 1-2,0 0-10,4 10-13,1 5 25,-5 2 6,0-1-2,-2 2-8,0-4-3,-2-1-21,-1-3 27,-1-5-18,0 2-23,0-6 36,0-1 2,0 0 4,0 0 15,0-6-2,2-7-13,1-5-3,4 0 3,4-5 19,2 3-14,2 4-4,2 1-1,-5 7-8,1 3 4,0 5-5,2 0 1,-3 8 6,0 9-9,0 1 11,-3 0 0,-1 0-4,-1 1-2,-3 1 6,2-1-2,0-2 1,0-2-58,3-1-25,0-2 18,0-8-53</inkml:trace>
  <inkml:trace contextRef="#ctx0" brushRef="#br0" timeOffset="33813.3769">28730 660 456,'0'0'126,"0"0"-42,0 0-58,0 0-26,0 0 0,0 0-5,1-21-73,16 21-112,1 0-180</inkml:trace>
  <inkml:trace contextRef="#ctx0" brushRef="#br0" timeOffset="34602.6063">29382 886 50,'0'0'95,"0"0"-10,0 0-1,0 0 2,0 0-7,0 0-14,-9-79-9,0 78-42,-1 1-14,-6 0 0,-6 18-3,-2 4 3,1 1 3,4 1-3,8-4-4,5-1-2,4-1-19,2-4-15,0-4-8,0 0-27,13-7 37,1-2 5,-2-1-7,3 0 3,-3 0 0,-2 0 37,-2 0 2,-7 0 32,-1 0 41,2 0-30,-2 7-41,4 16-4,2 9 6,1 5-6,-1 7 5,-1 0-5,-3-1 32,-2 1 13,0-7-37,0-2 18,-2-3-19,-13-7-5,0-4 11,-1-5-12,2-8 21,4-3-6,1-5 4,5 0 29,2 0-22,2-17 7,0-8-34,3-12-15,22-2 0,11 0-32,12-1-104,7 3-12,-3 6-63</inkml:trace>
  <inkml:trace contextRef="#ctx0" brushRef="#br0" timeOffset="35243.2008">30125 491 270,'0'0'217,"0"0"-121,0 0-68,0 0-8,0 0-20,0 0-38,0 52 35,0-10 3,-6 4 13,-2 0 0,2-2-6,1-3 0,3-1-7,2 0 2,0-1-2,0-2 0,0-8-5,5-8-26,3-9-58,0-7-133</inkml:trace>
  <inkml:trace contextRef="#ctx0" brushRef="#br0" timeOffset="35649.4315">30146 711 198,'0'0'63,"0"0"-63,0 0-5,0 0 5,0 0 5,88-24 23,-67 24-17,0 0-3,-1 0-8,-1 0-10,-2-5-12,1-5-18,2-5 21,-3-5-3,0-2 21,-4-6 1,-4 2 24,-4 0 25,-4 3 20,-1 8 24,0 5 10,0 7 9,0 1-52,0 2-37,0 6-23,-7 23-21,-5 10 21,1 6 0,4 0 0,4-3 0,3 2 1,0-3-1,0-2 1,0 0-1,0-1-29,0-4-103,12-5-79,1-11-64</inkml:trace>
  <inkml:trace contextRef="#ctx0" brushRef="#br0" timeOffset="35860.5728">30613 720 276,'0'0'55,"0"0"-55,0 0-23,83-6-5,-60 6-55,-2 0-65</inkml:trace>
  <inkml:trace contextRef="#ctx0" brushRef="#br0" timeOffset="36798.0236">31217 732 16,'0'0'134,"0"0"-26,0 0-9,0 0 19,0 0-37,0 0-9,-6-55-70,-4 53-2,-10 2-5,-2 0 4,-5 4 1,-1 13 0,5-2 0,5 1-1,5-1-4,4 1 2,6 0-5,1-1-13,2 0 21,0-3-18,6-4-11,7-2 26,1-4-40,-3-1 18,3-1 0,-3 0 14,-2 0 7,3 0 8,-8 0-1,-1 0 43,0 0-24,2 3-18,4 21-4,0 9 0,-2 9 7,1 3-1,-5-2-4,-3 0 44,0-4-28,-9 2 14,-12-2-13,-2-1-15,-2-6 6,1-6-5,2-6-1,8-8-4,5-6-5,5-5-29,4-1 19,0-1 10,4-17-1,13-7 6,10-5-7,4 1-2,5-2-36,1 3-65,5 4-53,-6 1 46,-6 2-3</inkml:trace>
  <inkml:trace contextRef="#ctx0" brushRef="#br0" timeOffset="37805.4952">31590 780 98,'0'0'106,"0"0"-25,0 0-66,0 0-11,0 0 34,-96-17 8,77 17-33,0 7 8,7 6-21,-4 1 0,6 2 2,4 1-2,0-1-1,6 2-7,0-1-3,0-2 11,8-4 3,3-5-3,2-2-6,2-3-86,4-1 8,-2 0 25,-3 0-64,-3-5 109,-8-4 14,3 1 39,-3 2 34,-2 6 2,1 0-37,2 0-38,2 9-10,3 3 10,-2-1 0,0-1 1,0-2 3,1 1 1,5-2-5,2-2 8,1-4-8,4-1-2,1 0-50,-4 0-17,-2-12 68,0-9-45,-3-6 45,2-9 1,-2-5 19,-2-1 52,-2-1 6,0 2 2,-2 5 21,2 1-54,0 0 25,-3 6-23,0 3-21,-4 5-7,-1 9-20,0 6 1,0 4-5,0 2-18,0 18-25,-13 18 16,-1 13 30,0 3-4,3 1 5,8 4 0,2-4 2,1 0-2,0-7 0,12-7 0,5-1 4,3-13-4,-4-4 0,5-8 0,4-9-8,3-4-6,1 0 2,1-13-46,-3-8-17,-6-5 22,-2-1 36,-8-9 17,-4-5 10,-2-1 13,-4 5 22,-1 7 10,0 15-11,0 10 16,0 5-33,-1 1-26,-7 17-1,-1 8-13,-7 4 13,13 3-1,3-3-5,3-4 5,22-1-5,3-7 6,8-1-15,6-5-19,3-4-72,-5-8-135</inkml:trace>
  <inkml:trace contextRef="#ctx0" brushRef="#br0" timeOffset="38133.6023">31535 658 237,'0'0'126,"0"0"-91,0 0-19,83 0 35,-38 0-17,9 0-8,5 0 5,-1 2-22,5 1 0,-6 0-8,-8-2-1,-4 1-1,-14-2-73,-1 0-151,-10 0-50</inkml:trace>
  <inkml:trace contextRef="#ctx0" brushRef="#br0" timeOffset="38414.8399">32452 1005 258,'0'0'151,"0"0"-82,0 0-47,0 0 7,0 0-29,0 0-157,-13-7-186</inkml:trace>
  <inkml:trace contextRef="#ctx0" brushRef="#br0" timeOffset="41931.3035">4551 4707 13,'0'0'55,"0"0"-29,0 0 21,0 0 50,0 0-3,0 0-25,0 0 10,-53-76-34,38 59-10,-3-2-26,-1-4 17,4-2-15,-3-1-2,-2 0-3,-2 0-5,-5 2-1,-3 6 0,-1 5-11,-2 4-3,0 9-25,-1 0 30,1 4 4,3 20 2,-1 5 2,1 9 1,2 5-1,1 4 0,12 0-9,2-4 10,11-1-2,2-1-3,5-5-1,14-3 2,9-4-6,2-10 10,6-2-5,9-7 5,7 1 5,6-2-1,2 2 0,-4 2 3,-3 3-4,-10 7-2,-3 5-1,-8 4 2,-7 6 7,-6 4-6,-8 1 4,-8 0 1,-3-2 1,-5-2-6,-17-2 4,-6 0-6,-8-4 12,-6-6-12,-3-8 4,2-8 9,4-11-14,-4 0 7,-2-18-5,-1-8 2,6-4-3,-2-2 3,8 2-2,4 3-2,9 6-15,8 2-6,5 2-40,8 4-88,0-1-121</inkml:trace>
  <inkml:trace contextRef="#ctx0" brushRef="#br0" timeOffset="42516.9218">4877 5055 10,'0'0'218,"0"0"-146,0 0 19,0 0-7,0 0-23,-84-39-5,68 45-41,2 13-13,-2 7-3,4 6 1,2 1 0,7-1 2,3 0-1,0-1 5,3-7-6,13-3-2,3-5 0,1-4-3,4-5 5,1-6 7,2-1-7,-3 0 0,3-14-2,-8-4-8,-5-4-35,-7-1-54,-7-1 0,0 0-23,-10-2-10,-7 4 39,-5 1 93,-2 3 67,6 4 48,0 3 10,9 4-21,6 3-36,3 1-12,0 3-55,3-2-1,22-1-8,8-2 8,6-1 0,0 4 1,-5 0 3,-4 2-4,-3 0-1,-3 3-39,-2 7-108,-2 0-75</inkml:trace>
  <inkml:trace contextRef="#ctx0" brushRef="#br0" timeOffset="42782.5329">5359 5255 495,'0'0'170,"0"0"-170,0 0-38,0 0 36,0 0 4,0 0 2,1 81-4,-7-58 3,-7 4-3,-2 3 0,-12 0-51,-1-1-65,-4-5-135</inkml:trace>
  <inkml:trace contextRef="#ctx0" brushRef="#br0" timeOffset="43914.9903">6972 4602 175,'0'0'73,"0"0"-16,0 0 7,-75-94-16,53 75-23,-2 6 2,-6 3-14,6 9-12,-9 1 17,0 6-17,6 17 2,-3 5-3,10 7-3,-1 10-3,7 6 5,4 6 1,0 5-3,2-1 6,8-3-3,0-8 14,8-5-9,15-6-4,12-6-1,8-3 0,5-7 0,7-10 5,6-7 1,-1-6 6,-4 0-10,-5-12 2,-9-3-4,-9-3 3,-8-5-2,-7 0 0,-3-11-1,-5-2 0,-5-5-91,-5-2-18,0-2-23,-21 4 6</inkml:trace>
  <inkml:trace contextRef="#ctx0" brushRef="#br0" timeOffset="44475.8921">7025 4497 194,'0'0'158,"0"0"-114,0 0-44,0 0-20,0 0 20,0 0 2,84 84 2,-53-47 2,2 1-5,-3 1-1,-5 0 8,-4 0-5,-3 2-3,-6-2 0,1 0-22,-7-3-52,-6-5-68,0-6-20</inkml:trace>
  <inkml:trace contextRef="#ctx0" brushRef="#br0" timeOffset="44991.4913">6618 4867 187,'0'0'128,"0"0"-86,0 0 14,0 0-34,0 0-12,0 0 13,101-32-19,-56 32 4,3 18 11,1 6-15,2 5-4,-2 3 0,-3-1-1,-4 2 0,-3-1 1,-8-4 0,-7 1 1,-3-2-1,-6 0-7,-6-1-87,-2-6-114</inkml:trace>
  <inkml:trace contextRef="#ctx0" brushRef="#br0" timeOffset="45767.098">7476 4913 80,'0'0'125,"0"0"-25,0 0-13,0 0 8,0 0-19,0 0-63,-9 11-13,9 14-2,0 9 2,0-1 7,4 0-5,10-6 3,2-1-5,-1-7 2,7-2 1,-5-5 6,4-5-9,-4-5 2,0-2-2,8 0 5,-4-16-12,0-5-20,-3-2 0,-4-5-2,-6 1 19,-3 3 10,-5 3 16,0 6-5,0 3 40,0 5 1,0 4 1,-2 1-14,2 2-36,0 0-3,0 17-17,0 4 14,3 6-2,8-2 5,-2 1-1,9 0 0,2-6-62,5-1-60,3-7-138,5-9 40</inkml:trace>
  <inkml:trace contextRef="#ctx0" brushRef="#br0" timeOffset="48548.6242">8267 5028 101,'0'0'129,"0"0"-78,0 0 0,0 0 0,0 0-12,0 0-2,0 0-26,-84-69 10,63 64-1,2 3-18,2 1 7,-2 1-9,2 0 6,1 0-7,1 0 1,0 14-2,2 4 1,1 6-7,6 3 6,1 1 2,5 1 0,0-2-1,0-3 1,11-4 0,7-2-1,2-3-5,2-5 5,3-2 1,2-5 0,1-3 7,3 0-4,1-9-2,-4-11-1,-4-1-17,-5-3 3,-4 0-3,-6 0 17,-3 5-2,-6 5 4,2 6 2,-2 5 43,0 3-7,0 0-31,0 0-9,3 7-12,2 6 7,3 2 5,3-1 0,3-2-2,0-2 4,2 1-2,-1-2 0,1-2 0,-2-1-5,4-3 5,-3 0-1,3-3-6,-2 0-38,0 0 19,1 0 14,1-13 11,-3-1 1,6-4 0,-2-3 1,-2 3 5,-3 3-2,-5 6-1,-6 3 48,0 4-4,-1 2 3,4 0-50,4 0 0,1 13-8,2-2 13,-4 4-5,2 2 0,-5-2-3,1 2 3,-3-2 0,-2 0 0,-1-2 5,-1-2 1,0-3-6,0-6 0,0-2-13,0 0 13,0 0 3,0-15-3,0-9-3,3-3-10,8 0 12,1 2 1,0 4-9,2 4 4,-3 6 5,0 5 0,2 5-7,-1 1 2,-3 0-1,7 15 4,-4 1 2,1 2 5,1 0-1,-1-1-3,1-2 3,2-1-2,-1-4-2,3-2 0,-3-5 4,4-3-7,-2 0 3,2 0-22,-1-13 11,0-3-27,-3-4 38,-2-2-3,-2-3 6,-4-4 7,1-7 9,-7-5 12,-1-6 39,0-7-61,2-2 17,-2 1 0,0 5-19,0 8 37,0 10-1,0 11-20,0 9-1,0 9-15,0 3-6,0 0-1,0 29-25,0 16 24,0 17 2,0 7-1,0-2 3,4-1 3,4-11-6,5-5 0,1-10-2,3-8 0,3-8 2,5-7 0,4-7-5,5-10-33,7 0-2,4-6-41,-4-14-302</inkml:trace>
  <inkml:trace contextRef="#ctx0" brushRef="#br0" timeOffset="48861.1068">8938 4879 132,'0'0'240,"0"0"-198,0 0-35,0 0-7,97-6 20,-64 1-14,5 1 19,3-1-16,8 0-1,5 3-3,4 0-5,3 1-75,-9-1-132,-11 1-5</inkml:trace>
  <inkml:trace contextRef="#ctx0" brushRef="#br0" timeOffset="50306.0555">9673 4909 173,'0'0'89,"0"0"-36,0 0-11,0 0 5,0 0 4,0 0-51,-12 0-9,8 21 9,-3 9 0,1 1 24,4 3-14,2-6 3,0-2 0,0-6-13,9-5 0,7-4 10,-2-3-10,7-3 9,-1-5-8,2 0 8,4-6-3,4-15-6,0-7-34,-3-2-50,-5 2 0,-10 1 43,-6 1 41,-6 5 2,0 1 11,0 7 18,-6 2 44,0 7-6,2 4-13,-1 0-5,4 12-51,-1 17-8,2 4 4,0 1 7,0-1-3,6-4 0,5-5 0,2-3-4,-1-7 4,7-3 0,-1-4-1,5-4 2,-1-3 3,1 0-4,0-17-13,0-1-2,-5-4-15,-2-1 24,2-1 6,-2 0 0,-1 3 5,2 1-5,0 5 4,-1 3 5,0 3 10,2 5-9,1 4 2,-1 0-12,0 13 0,-6 8 4,-2 3-1,-2-1-1,-4 1 0,-4-3 6,0 0-1,0-1-6,0-6 7,0-1-7,0-4-1,0-6 0,0-3-6,0 0-25,0-2 30,0-17 1,5-6-23,8-4-21,1 0-5,-1 3 22,-1 5 17,0 6 10,-2 4 8,-1 5 3,2 4-1,1 2 4,1 0-5,0 1-9,-2 13 0,3 1 4,-1-2 7,-3-1-10,-2 0-1,4-4 4,-6-1-1,0-2-3,1-4 0,0-1-15,1 0 4,4-9-5,3-12-3,-2-1 12,4-1-49,-8 5 56,-3 6 47,0 5 25,-4 4 2,4 3-64,2 0-3,6 3-14,3 12 6,1 1-1,-1 2 2,-1 0 0,1 0 6,3-3-6,1-3 0,3-3-3,0-3-92,1-6-85</inkml:trace>
  <inkml:trace contextRef="#ctx0" brushRef="#br0" timeOffset="51470.7659">12150 4934 180,'0'0'68,"0"0"-46,0 0 16,-43-81 46,22 69-6,1 4 6,-2 8-28,-5 0-43,-1 13-12,-3 11-1,1 3 3,7 2-1,2-1-1,7-1-1,6-4-3,5-4-2,3-1 1,0-4-8,11-1 10,11-2-2,3-7-1,5-1-17,1-3-56,1 0-46,-4-3 2,-6-9 10,-5 1 36,-8-5 27,-5 0 37,-4 1 12,0-2 9,0 7 91,0 2 72,0 3-17,0 5-31,0 0-118,0 0-6,0 10-11,3 5 7,8-2 2,1 1 2,1-3-7,8-3 4,1-2 6,7-4 4,4-2-3,1 0 1,9-2-10,-3-11 0,1-5-1,-7-5-20,-7-3-17,-3-3 43,-8-7-3,-4-8 8,-3-7-2,-2-5-2,-5-3 9,-2 1 3,0-1 7,-10 0 11,-7 6 20,-5 7-16,1 8-4,6 12-17,2 12-11,5 6 6,-1 8-9,3 13 0,-9 34 0,0 18-1,-1 13 1,2 6 4,7-4-2,3-3 5,4-6-5,0-8-2,17-9 0,12-9-1,5-9-1,5-10-1,5-10-16,1-9-9,3-7-88,-8-8-206</inkml:trace>
  <inkml:trace contextRef="#ctx0" brushRef="#br0" timeOffset="52236.351">12891 4859 37,'0'0'37,"0"0"44,0 0 44,0 0-58,0 0-58,-83-9-1,62 26 47,1 4 15,0 3-23,-1 2-18,6-1-28,2-2 7,8-5-8,5-2-13,0-4 12,6-3-10,15-3 11,4-6-4,3 0-2,2 0-53,-7-11-27,-2-6 34,-5-1 52,-7 1 0,0 3 7,-4 4 41,-4 6 37,2 0 40,-3 4-42,0 2-83,4 17-6,-2 12 4,-2 5 2,0 6 35,0 3-12,0 3 10,-2 2-20,-11 1-6,-8 8 0,-13 1-7,-2-2-3,0-5 0,5-18-5,13-11 8,3-12 0,6-10-22,0-2-1,3-11 16,2-14-8,4-10 12,0-3 4,14-5-1,11-4 0,10-3 5,1 4-8,1 3 3,1 3 0,-1 5 5,5 1-5,0 4-5,-2 4-124,-2 0-175</inkml:trace>
  <inkml:trace contextRef="#ctx0" brushRef="#br0" timeOffset="52751.9501">13305 4811 334,'0'0'109,"0"0"-109,0 0 9,0 0-3,-100 62 24,85-35 41,6 1 5,6-2-54,3-3-4,0-4-18,7-2 7,8-5-15,2-1 14,2-6-6,1-3 4,-1-2 8,0 0-24,-4-2-2,-2-10-42,-2-4-19,-9-4-27,-1-4 16,-1-3 16,0-2 45,0 4 25,0 2 57,0 4 39,0 6 17,0 5-50,0 1-10,2 4-52,18 0 3,12 2-4,8 0 0,6-1-6,-1-1 1,-6 3-20,-6 0-70,-11 0-79,-10 0-119</inkml:trace>
  <inkml:trace contextRef="#ctx0" brushRef="#br0" timeOffset="53244.3162">13748 5026 294,'0'0'246,"0"0"-179,0 0-59,0 0-5,0 0 14,0 0-17,0 8-10,2-6-52,0-2-91,1 0-153</inkml:trace>
  <inkml:trace contextRef="#ctx0" brushRef="#br0" timeOffset="54736.202">14711 4812 213,'0'0'70,"0"0"-23,0 0 17,0 0-48,0 0 37,-72-79-8,53 68-11,-4 5 40,-4 5-47,-1 1-10,-4 0-17,1 12 3,1 9-7,2 3 4,7 4-1,3 3-8,9 0 9,2-1 0,5-1-6,2-2 1,0-3 3,10-3-3,10-5-2,4-2-1,1-6 12,6-3-4,-1-5 0,2 0-28,0-14-1,-5-4-12,-3-2 8,-7-4 32,-7-2 2,-1 2 9,-6-1 6,-3 7 16,0 4 14,0 4-3,0 7-10,0 3 2,0 0-35,0 3-8,0 15-2,0 3 14,0 0-8,4-1 3,10-2 1,2-3-5,6-5 9,4-4-4,2-5 0,3-1-10,2 0 7,-1-7-4,-7-10 7,-1-4-5,-5-2 5,-8-5 0,-5 0-4,-6-1 5,0 1-4,-3 2 5,-9 5-2,-6 1 5,0 5-1,-1 2 7,1 2 2,3 2-11,6 3 12,3 2-9,3 0 9,3 3-11,0 1-3,0 0-9,6 0 8,13 0 1,10 0 0,4 0 0,1 0 0,1 5-2,0 4 3,-2-2-1,-5 4 0,-5 4 2,-4 3-4,-5 6-2,-6 3 4,-2 5 0,-4-2 1,-2 0-1,0-2 3,3-3-1,1-3-4,2-4 1,4-3 1,3-5-4,4-3 3,5-4 1,4-3 0,3 0 1,2-14-2,0-8 1,-1-4-3,-3-4 0,-6-3-12,-8-4-1,-5 0 11,-7 3 3,-1 3 2,0 9 0,-3 8 1,-9 7 7,-1 7 6,-4 0-10,0 16-4,0 11 1,1 5-1,5-1 11,7 1-9,4-2 3,0-4-5,4-2 0,15-5-1,6-3 7,9-8-16,1-1 4,6-4-74,-2-3-92,-5 0-170</inkml:trace>
  <inkml:trace contextRef="#ctx0" brushRef="#br0" timeOffset="55861.1426">16566 4800 201,'0'0'245,"0"0"-224,0 0-13,0 0-8,0 0 6,0 0 27,2 22-7,10-22-12,7 0 38,2 0-35,-2-7-8,2-4-4,0-9-3,-2-6 4,5-5-1,-3-8-5,-1-5-18,-3-7-13,-6-2 5,-1-5 19,-5-4-1,-5 5 8,0 2 1,0 9 7,-5 8-8,-7 8 0,3 10 3,2 8 29,0 6-23,4 6 10,0 0-19,-3 24-16,0 17 14,-4 18 2,5 10 3,3 2 17,2-1-2,0-6 4,6-10-12,8-9-1,6-3-9,2-4 0,1-6-1,3-5 0,0-11 1,3-7 0,-1-8 0,0-1 0,-3 0-2,-6-11-15,-4-7 8,-2-5 9,-5-1 0,-1 0 0,-1 1-2,-3 5 4,-2 3-2,-1 8 0,0 2 7,0 5-7,0 0 0,0 13-6,0 12-2,3 2 13,5 0-5,-1-1 0,4-4 6,-1-4-9,4-4 3,4-7 0,2-4 0,0-3 6,2 0-6,-3-4 0,-3-14-20,-9-3 13,-5-7-46,-2-2 25,-6-3-6,-13 2-62,-1-1 39,-1 3 50,4 7 7,1 3 13,7 9 52,4 4 21,4 4 7,1 2-79,0 0-14,1 0-24,16 0 16,11 2 8,7 1 6,6-1-5,1-2-2,-3 0-25,-2 0-104,-8 0-59,-7 0-64</inkml:trace>
  <inkml:trace contextRef="#ctx0" brushRef="#br0" timeOffset="56166.0256">16463 4463 44,'0'0'47,"0"0"4,111 0 40,-56-4 10,9-8-48,3-2-10,6 2 3,0-1-42,-6 2-4,-1 2 0,-8 2-91,-13 2-150</inkml:trace>
  <inkml:trace contextRef="#ctx0" brushRef="#br0" timeOffset="56900.3628">18814 4173 136,'0'0'274,"0"0"-202,0 0 5,0 0-18,0 0-17,0 0-29,-16-8-13,16 37-14,0 14 14,0 10 5,0 6-2,0 0 2,0-5-5,-1-6 1,1-7-2,0-2 1,0-3 0,0-3-6,0-4-12,0-8-51,0-5-31,0-5-45,0-7-76</inkml:trace>
  <inkml:trace contextRef="#ctx0" brushRef="#br0" timeOffset="57572.204">18805 4526 308,'0'0'86,"0"0"-45,45-81-31,-26 57 47,0 8 4,-2 7-22,6 9 12,-2 3-41,3 21-9,-1 7 0,1 5 6,-3 0-7,-4-1 0,-5 0 0,-8-5 7,-4-1-7,-4-1 0,-22-2 0,-10-4-28,-2-3-1,-3-6 1,7-5 15,4-6 6,6-2 10,6 0-3,6 0 0,6-1 4,6-6-8,0-3-6,0 3 10,11 1 9,10 0-6,7 3 5,6-1 13,7 0-14,4 1-7,5-1 0,4 1 2,1-2 2,2 1-2,7-3-2,-6 3 1,1-2 0,-10 0-2,-12-4-1,-4-1 2,-9-4-1,-2-5 1,-7-1-3,-3-4 2,-8-4-36,-4 2 32,0 3 2,-19 3 3,-5 6 8,-4 4 20,2 8 12,2 3-15,1 3-10,5 19-6,7 4-9,5 3 0,6 1 13,0-1-13,18-2 2,12-2-2,9-2 7,4-7-15,8-3 0,1-6-95,0-7-56,-3 0-282</inkml:trace>
  <inkml:trace contextRef="#ctx0" brushRef="#br0" timeOffset="59540.737">20785 4523 100,'0'0'82,"0"0"18,0 0-63,0 0 68,0 0-38,0 0-23,-14-73 6,0 58-31,-4 3-6,0 4 23,-4 5-33,-2 3 1,0 0-4,-3 0 5,-1 3-10,-2 13 5,2 7 0,2 6-5,6 4 5,7 3 0,6-4-7,4 0 9,3-4-4,0-5 0,4-4-2,12-3-4,6-3 11,3-4-3,6-6 0,4-3 8,1 0-17,1-2 4,0-13-12,-4-6 10,-7-8 7,-3-2 0,-5-8 9,-3-8-1,-3-6-8,-3-4 8,-3-2-5,-4 4 25,-2 7-24,0 6 13,0 10-5,-5 5-2,2 8-8,0 8-2,1 5 2,1 6 4,-1 0-6,-2 6-10,-3 21 4,-4 14 6,2 9 0,4 9 0,3 3 2,2-5-8,2-3 6,12-11 0,4-6-2,2-4 4,2-7-2,5-3 0,2-5 0,4-5-6,2-2 6,4-6 0,-1-3 7,1-2 2,-6 0-9,-5-2 0,-8-11 0,-3-2-2,-6-7 4,-2-7-2,-5-1 0,-4-2-19,0 3 16,0 4 1,-14 4 4,-3 4-11,-2 5 8,1 8 1,3 2 0,3 2-10,2 0 3,2 20 6,3 4-23,4 3 23,1 0-7,0-3 8,6-3-5,10-1 11,1-4-6,5-2 0,5-5 5,4-4 0,5-5-4,3 0 0,0-2-2,-5-10-18,-4-3 4,-6-3 8,-5-5-6,-4-2 12,0-4 1,-4 2 0,-4 5 41,0 3-5,-1 6 19,-3 8-11,-1 2-43,2 3-2,1 0 1,7 8 0,4 13-11,0 3 15,1-1-4,-2 3 0,-6-5-1,-2 1-3,-5 0 4,-2-4-8,0 2-2,0-2-49,-12-3 15,-3-3 0,3-5-19,3-4 28,6-3 22,1 0 13,2 0 20,0 0-19,0 0 2,0 0-3,5 0-6,12 0 1,5 0 7,3-5-2,0-3 18,0-1-17,-3 0 9,2-5-10,-4-1 1,-1-3-3,-3-1 3,-6-1-1,-4 2 12,-1 0-5,-4 0-7,5 5 1,-3 2 11,-1 4 62,1 4-39,-3 3-3,0 0-32,1 14-16,2 9 16,5 1 0,2 0 3,3-3-10,2-3 11,2-4-4,2-2 0,1-6-30,-3-6-110,-1 0-299</inkml:trace>
  <inkml:trace contextRef="#ctx0" brushRef="#br0" timeOffset="59728.2266">21746 4253 707,'0'0'0,"0"0"-62,0 0-67,0 0 129,0 0 15,0 0-15,-1-6-123,1 6-172</inkml:trace>
  <inkml:trace contextRef="#ctx0" brushRef="#br0" timeOffset="60985.1888">22277 4429 85,'0'0'64,"0"0"4,0 0 1,0 0-4,0 0-8,0 0-3,-46-56-3,33 56-6,-5 0-45,-5 11 2,-3 13-2,0 6 0,2 0-6,5 2 12,5-4-6,6-1 0,6-3-5,2-3 3,0-4-6,5-3-2,9-4 3,7-6 7,2-4-9,5 0-5,5-4-57,-2-11 25,2-3 41,-5-3-34,-5 3 39,-10 4 22,-4 5 47,-8 5-2,-1 4 6,0 0-71,0 4-2,0 19-3,0 5 3,-3 6 7,2 2-3,-3 7 5,1 7-2,-3 0-7,-2 1 0,-4-6 1,-4-3 7,-3-3-7,0-4-1,0-4 2,4-6-2,0-7-40,6-8-11,3-5-34,3-5 84,-1 0 1,3-14 3,-1-5 18,2-1-7,0-1 26,0-3-25,0-1-10,7-3-10,5-4-9,6-1-7,5-6 15,10-3-47,8-1 3,6-3-3,3 2-21,2 5-8,-2 8 79,-4 7-8,-7 4-2,-3 7 26,-7 3 47,-5 3-46,-3 4 74,-6 3-31,-1 0-31,-1 20-24,-4 10 6,-3 4 5,-5 3 22,-1-3-12,0-1-15,-3-4 5,-4-4-4,-1-2-2,4-7 8,1-3-11,3-6-8,0-7 2,0 0-53,3 0-6,10-10 34,7-11-41,-2-7-162,-1 2 133</inkml:trace>
  <inkml:trace contextRef="#ctx0" brushRef="#br0" timeOffset="61172.8108">22910 4579 76,'0'0'9,"0"0"-7,0 0-2,0 0-8,0 0 4,0 0 4,39 80 10,-35-58-1,3-1 8,1-3-8,-1-2-4,3-4 4,4-5-2,3-2-5,2-5-2,5 0-5,1 0-67</inkml:trace>
  <inkml:trace contextRef="#ctx0" brushRef="#br0" timeOffset="62586.6445">22901 4507 0,'0'0'36,"0"0"-4,0 0 29,0 0 2,0 0-23,0 0-37,0 0-2,-60 18-2,57-12-9,0-1-17,3 1-15,0-1 14,0 3 12,0-2 9,0 0-36,5 1-10</inkml:trace>
  <inkml:trace contextRef="#ctx0" brushRef="#br0" timeOffset="62805.3874">22901 4507 60</inkml:trace>
  <inkml:trace contextRef="#ctx0" brushRef="#br0" timeOffset="62946.004">22901 4507 60,'-17'40'78,"17"-48"-75,0 0 4,4 0-12,0 0 5,1 1 0,0-1 4,0 0-3,-2 2 11,0 3 14,-3 3-9,0 0-3,0 0-14,0 0-22,0 1-24,0 7 15,0 1-6,-5 1-1,-8 0-5</inkml:trace>
  <inkml:trace contextRef="#ctx0" brushRef="#br0" timeOffset="63881.4258">22790 4564 36,'0'0'39,"0"0"-27,0 0 12,0 0 6,0 0-5,0 0-24,0-4 4,0 4-3,0 0-2,0-2 2,0 2 0,0 0-1,0 0-1,2 0 0,4 0 2,0 0-2,3 0 0,0 0 1,-2 0-4,-1-1 3,0 1 0,-1 0 2,1 0-2,-2 0 0,2 0 0,1 0 1,-2 4-4,-1 4 3,-1-2 0,0 1 6,1 2-6,-1 0 0,-2 2 0,2 2 4,3 1 4,-3 0 7,0 1-1,0-1 4,0 0-1,1-2-8,-2 0-9,1 0 6,0-3-7,1 1 1,1-3 0,1-3-2,0 0-2,1-3 4,2 1 0,-3-1 7,0 2-1,2 1-2,-1-1-2,3 0 16,2-1-18,0-2 2,0 0 1,2 0-1,3 0 13,0-5-13,-1-3-2,2-3 6,-3-2-5,1-3 9,0-3-10,-2-4 3,1-4 3,-4-3-3,2 0-2,-4-3-1,-6 4-5,-3 5 2,0 6 3,0 4 0,-12 6 16,5 3 20,-5 2-32,3 3 3,1 0-7,4 0-5,-3 3-8,2 13 13,2 2 1,0 5 1,3 0 17,0 1 11,0 0-21,5-2 31,11-2-27,5-2-8,6-4 4,1-4 1,3 1 0,1-7 0,1 0-10,-1-2 12,-2-2-12,-1 0-6,-3 0 4,-2 0-41,-6 0-59,-3-7-16,-7-2-52</inkml:trace>
  <inkml:trace contextRef="#ctx0" brushRef="#br0" timeOffset="64594.0372">23604 4526 74,'0'0'26,"0"0"-14,0 0-4,0 0 67,0 0 7,0 0-19,14-32-7,-14 27-29,-4 2-27,-8 1-15,0 2-27,-2 0 42,-5 13 0,-1 6-8,-2 7 7,2 1 1,3 1 3,5-1 22,9-1-23,3-3 25,2-2-13,19-3-10,1-6-3,5-5 11,4-5-9,1-2-3,2 0-24,-1-15-28,-5-6-20,-4-5 34,-8-8 38,-2-7 21,-5-9 21,3-6 22,-3-4-14,-3-2 4,1 4 8,2 6-10,-3 10-13,0 14-7,-6 12 12,0 9 25,0 7-29,0 0-18,0 17-22,-9 20-14,-7 18 10,2 13 6,5 2-2,9 1 6,0-8-6,6-7 0,18-9-9,0-10-31,9-5-4,2-10-37,1-10-115,-1-10-222</inkml:trace>
  <inkml:trace contextRef="#ctx0" brushRef="#br0" timeOffset="65773.8271">23590 4468 0,'0'0'124,"0"0"-48,0 0-29,0 0-15,0 0-24,0 0 10,81-26-12,-66 25-6,2 0 3,-1-1-3,-2 2 0,-2 0-1,-3 0 0,2 4-41,-4 7-54,4-1-12</inkml:trace>
  <inkml:trace contextRef="#ctx0" brushRef="#br0" timeOffset="67829.1223">24644 4456 245,'0'0'62,"0"0"-20,0 0 13,0 0 34,0 0 3,0 0-73,0-14-19,1 19-5,5 11 0,6 1 5,0 4 3,3-1 4,1-2-8,3 1 1,4-3 0,-1-3-2,1 0 2,-1-2 0,-2-4 0,0-1-28,1-3 0,-3-1 18,0-2-29,-4 0 11,-1-5 13,-3-11 9,-1-4 2,0-3-7,-1 0 11,-5-1 0,0 4 3,-2 4 12,-1 2 13,0 5-4,0 6 32,0 3-22,0 0-25,0 0-9,0 6-28,3 8 28,3 2 0,1 3 0,4-1 4,0-1 0,2-2-4,2-1 0,3-2-15,1 0-4,-1-3-27,3-3 27,-5-2 5,1-2-46,-5-2 18,-1 0-6,-3-2 15,-2-11 24,-1-7-41,-4-1-2,-1-1 52,0-4 1,-1 2 53,-10-2 16,2 7-33,0 3 16,3 6 18,3 6-31,2 2-15,1 2-25,0 0 0,0 0-24,0 0-8,10 0 32,5 6 0,3-3 0,1 0 5,4-1-1,-4-2-4,8 0 0,3 0-6,1-2-13,1-7-87,-9 3 1,-6 2 81,-8 1 17,-6 3 7,-3 0 8,0 0 29,0 0 5,-6 16-28,0 5 24,0 0 7,4 5-21,2-5-4,0 0-20,3-1 4,11-6-12,2 0 16,0-3-5,3-4 16,1-4-18,0-3 11,-1 0-12,4 0-3,-4-10 0,-1-10-4,1-6 7,2-11 5,-3-9 3,0-7-8,-3-3 0,-5 2 0,-2 3 3,-2-1 16,-3 4 10,-2 6 60,-1 8-47,0 11 0,0 12-8,0 7-14,0 4-5,0 2-15,-6 26-9,-3 16-4,-1 11 22,2 4-9,5-2 0,3 0-3,0-3-5,15-1 11,2-6-3,2-8 0,2-10 3,0-8-6,1-9 3,2-9-6,0-3-5,4 0 5,1-17 6,-1-5-11,-4-6 9,-2-3 2,-4-8 0,0-5-4,-3-1-4,-2-2 8,-2 1 0,-2-1 7,0 3-4,-2 5-3,-2 11 0,-4 7 10,-1 7-3,0 8 0,0 2 3,0 4-9,0 0-1,0 1-1,0 22-7,-4 11 4,1 11 1,3 5 6,0 2-1,0-1 12,0 0-8,0-5-6,0-5 0,0-5 4,0-6-8,0-3 4,0-4 0,0-7 6,-6-5-6,0-5-4,0-4 3,1-2 2,-1 0 8,-1 0-7,-2 0 0,2 0 18,2 0-19,3 0 3,1-5 8,1-3-12,0-4-5,0-1 4,1-8 1,15-5 9,6-4-9,6-2-8,0 4-19,4 5-7,-2 7 21,-5 10-2,-4 6-3,-2 0 4,-4 12-24,-1 7 24,-2 4 11,-1-1 5,2 1-3,0-3 1,0-4 0,5-3-1,0-3-2,6-6-3,7-2-11,5-2-9,2 0-237</inkml:trace>
  <inkml:trace contextRef="#ctx0" brushRef="#br0" timeOffset="68266.5999">25370 4306 340,'0'0'62,"0"0"-62,0 0 20,0 0-20,0 0 18,112-8-11,-55 8 39,10 0-33,7-2-6,3-1-6,-6 0-1,-8 0-41,-8 2-143,-9-4-66</inkml:trace>
  <inkml:trace contextRef="#ctx0" brushRef="#br0" timeOffset="68508.4724">25407 4128 549,'0'0'129,"0"0"-129,0 0 2,0 0-8,0 0-44,0 0-23,-7-11-146</inkml:trace>
  <inkml:trace contextRef="#ctx0" brushRef="#br0" timeOffset="72290.8519">27888 4308 41,'0'0'223,"0"0"-105,0 0-77,0 0 22,0 0 4,0 0 7,0 0-34,6-37-15,-6 29 14,0 2-25,0-1 1,0-3-15,-3 3-3,-5 0-7,-3-3 7,-3 3 3,1-1-12,-2 2 1,2 2 4,-1 3-5,-3 1-16,0 0 23,-1 0-15,2 13 20,-4 3-13,1 7 5,1 3 1,2 2 4,4 4-7,3 0 3,3 0 7,4-1 0,2-1-1,0-3-10,8-5 9,4-3 1,4-7 2,2-3-6,3-8 11,2-1-5,-1 0 4,2-6 0,-2-8-9,-1-2 4,-2-5-13,-5 0 10,-3-3 6,-4-2-3,-3 3 3,-2 4 8,-2 4-11,0 9 1,0 1 25,0 5 10,0 0-36,0 0-20,0 19 9,0 2 8,0 2 3,0 0 0,3 0-17,11-7 16,1-1-5,8-5 6,5-7 0,6-2-1,1-1-12,4 0-12,-2-7-39,-8-10 3,-3-4 19,-10-5 42,-4-4 9,-4-3 3,-1-6 21,-1-2 23,-1-1-34,-1-2 9,-4 4 10,3-1-22,-1 6 20,-1 7-36,2 8 8,-3 8 5,0 8-4,0 4 33,0 0-21,0 1-24,0 23-6,0 15 6,0 11 1,-4 7 12,1 5-11,1 4 14,2 6-7,0 2-7,0-4 24,0-4-24,0-11 2,0-3-4,0-7 6,3-3-11,6-6 5,-1-6 0,-4-7-1,1-6 1,-4-9-4,-1-2-29,2-6-29,5 0-38,0-9-89,7-13-260</inkml:trace>
  <inkml:trace contextRef="#ctx0" brushRef="#br0" timeOffset="73134.5601">28199 4379 353,'0'0'0,"0"0"-19,0 0 10,0 0 9,61-76 37,-48 69-4,7 4-9,-1 2 7,2 1-20,-2 0-3,-4 0-7,0 15 1,-4 2 1,-5 2 3,-5 4-5,-1 0 0,0 0-1,-10 3 0,-8-6-4,-7 1 4,-5-5-4,1-1 7,-2 0-3,5-6 3,7-3 5,7-3-14,5-3 6,7 0 0,0 0-5,4 0-23,16-4 28,10-4-8,2 2 1,8-1 7,-2-3-1,-1 3-13,1-2 13,-2 0-5,-2-2 6,3-5-4,-3-5-9,-1-2 2,0-1-6,-6-1 2,-6-1 15,-5-1 0,-7-2 2,-6-1-2,-1 0 2,-2 1-2,0 2 9,0 6 2,0 6 34,-3 5-19,0 7 9,1 1 43,2 2-29,0 0-49,0 17-23,0 14 23,0 13 10,2 4-3,4 12 10,-2 4 32,-1 3-24,-2-1 28,-1-7-34,2-6-17,-1-8 18,2-6-20,2-6 4,-2-2-4,0-8 4,-2-5-7,1-4 3,-2-5-8,0-4-5,0-2-36,0-3 10,0 0 24,0 0-11,0-5-73,0-11-49,0-6-54,0-3 7</inkml:trace>
  <inkml:trace contextRef="#ctx0" brushRef="#br0" timeOffset="73970.6631">28715 4461 172,'0'0'7,"0"0"0,0-82-7,0 58 24,4 4 92,2 4-5,2 1-19,4 4-40,4 1-37,1 3-8,1 6-3,-2 1-8,-3 0 0,0 6-1,0 11 0,-6 4 8,-4 2-3,-3 2 2,0 0 0,-9 3 4,-10 0-4,-2 0-4,-5-4 2,3-5-3,0-5-24,8-5 25,4-4-20,6-3 20,4-2-15,1 0 17,0 0-2,0-3-19,14-6 7,6 1 4,5 1 1,5-2 8,0 1 1,0 3 0,0-3 0,-1-1 1,1-2 0,0-3 6,-3-2-1,-3 0-1,-6-1-5,-4-1 3,-4-2 23,-3-1 6,1-4-17,-3-1-1,0 1-4,-5 1-19,0 3 9,0 1 0,-3 6 19,-6 2-19,3 5 2,0 3-4,3 2 2,1 1-1,2 1 1,0 0-11,0 0 1,0 4-15,10 6 25,6-2 3,0-1-2,4 1 15,-2-1-2,-2 1-9,1 3 19,0-1-22,3 2 12,-4 3-7,0 2-2,-2 1-5,-1 2 0,-2 1 4,-4 0-1,0 1 7,-4-1-10,1 1 0,-1 1 7,1-5-7,2 0 0,2-4 1,2-7-12,1 1 11,1-6-2,5-2-5,7 0-43,3 0-20,0-10-101,3-4-154</inkml:trace>
  <inkml:trace contextRef="#ctx0" brushRef="#br0" timeOffset="75041.1337">29559 4269 18,'0'0'98,"0"0"-13,0 0-70,0 0 7,0 0 14,0 0 52,-11-33 12,3 33-100,-2 0 8,-7 1-11,1 13 5,-7 4-2,3 5 0,5 4 0,5 3-9,10 2 14,0-1-5,3-2 26,14-5-24,1-5 0,0-5 5,1-5-1,0-5-5,-2-4 6,1 0-1,-2 0 10,-1-10-16,-4-8-3,-5-2-5,-5-3 0,-1-3 3,0-3-3,-7-1 4,-5 2 2,-3 4-5,4 2 2,-2 6 4,4 4-8,3 4 4,2 5 10,4 1 6,0 2 7,0 0-18,0 0-29,15 0 29,7 0-3,3 0 1,3 2 2,-1-2 0,-4 0 6,-2 0-6,-5 0-4,-4 0 3,-3-10-4,3-4 5,-2-6 1,0-1 15,-3-4 7,-1-1-13,-3 0 20,-2 3 10,-1 6-15,0 3 23,0 8-25,0 5-6,0 1 5,0 1-22,-1 26-9,-7 16 0,0 12 18,-2 7 0,6 6 11,1 4-14,1-1 11,1-1-12,1-8 2,-2-8-7,1-7 0,1-5-6,-3-5 6,3-6-40,-1-7-34,1-9-130,0-9-206</inkml:trace>
  <inkml:trace contextRef="#ctx0" brushRef="#br0" timeOffset="76212.9449">29722 4325 315,'0'0'98,"0"0"-31,0 0-58,0 0 20,0 0 27,77-77-48,-44 71 5,-1 4-13,-4 2 0,-8 0 4,-7 17-4,-4 4 0,-3 7 21,-6 0-21,0 1-4,-3-4 3,-14-1 1,-2-3-1,-2-3 1,3-6-5,-1-3 2,-2-4-28,6-3-19,0-2 8,8 0 29,4 0 8,3 0 5,0 0-7,0 0-5,1 0 12,14-7 0,5 4-5,6 0 5,4-2 4,3 2-4,0-5 0,-2-1 2,2 1 3,0-1-5,-2-3 0,2 0 2,-6-1 0,-5-3-2,-10 1 0,-3-3 14,-6-4-11,-3-1 5,0 1 14,-3-1-9,-9 5 15,3 1 3,2 2 1,-3 4-28,2 0 0,3 7-4,1 2 0,2 1-7,1 1 2,1 0-1,0 0 1,0 0-8,0 8-4,0 2 6,9-2-1,7 2 12,2-3 10,3-3-4,3 1 5,-1-2 0,2 0-9,2 0 4,-4 1-6,-4-1 0,-3 2-3,-6 0 3,-1 1 0,-5 4 0,1 3-2,-3 3 2,-2 5 0,0 0 0,0-2 6,3 4-6,0-2 0,1 0 6,2-1-3,1-4-4,-1-2 1,3-5-5,3 0 5,-1-5 0,5-4 3,2 0-3,1 0-20,3-4-10,-2-16-1,-1-2 5,1-7 26,-5-1-9,-3 1 9,-4 1-4,-3 3 10,-2 3-5,-1 7 1,-2 6 2,0 7 43,0 2 34,0 0-50,0 0-31,0 11-17,0 10 11,0 3 6,3-1 0,6-2-4,4-2 2,-2-1 2,-1-4-5,5-5-64,-5-9-98,1 0-182</inkml:trace>
  <inkml:trace contextRef="#ctx0" brushRef="#br0" timeOffset="76400.4354">30592 4114 256,'0'0'264,"0"0"-264,0 0-119,0 0-75,0 0 78,0 0 50,-5-11 41</inkml:trace>
  <inkml:trace contextRef="#ctx0" brushRef="#br0" timeOffset="77205.2919">30883 4233 28,'0'0'57,"0"0"15,0 0-23,0 0-3,0 0-24,-93-14-10,62 24 11,4 5-19,-4 1 28,10 4-2,6-2-18,3 0 16,12-3-20,0 0-8,0-1 0,7-1 14,5-2-14,6-7 29,0 0-27,0-4-2,5 0-9,-3 0 6,1-3 2,0-8-54,-1-3-25,-4 2 23,-7-2 43,-2 4 14,-5 6 13,1 0 25,-3 4 17,0 0-40,0 0-15,2 12-5,-1 5 5,5 1 4,-5 0-1,7-3-3,1 0 0,2-4 2,3-2-6,0-8 4,2 1-15,5-2-27,3 0-30,1-12-21,3-8-6</inkml:trace>
  <inkml:trace contextRef="#ctx0" brushRef="#br0" timeOffset="77502.1507">31135 4287 18,'0'0'94,"22"-79"27,-13 35-34,-1 0 3,-4 2-33,-1 1 43,0 4-30,-3 8-57,0 10 26,0 10-35,0 6 10,0 3-9,0 0-5,0 22-11,-4 14 7,-7 14 4,2 7-3,-1 0 3,2-1 0,7-3 8,1-7-4,0-2-4,0-5 0,13-3-7,2-4 3,3-10-4,5-5 8,2-8-9,5-6 5,1-3-11,2 0 6,0-17-23,0-8 13,-2-7-55,-7-1-80,-8-1-57</inkml:trace>
  <inkml:trace contextRef="#ctx0" brushRef="#br0" timeOffset="77642.769">31441 4276 178,'0'0'111,"0"0"-53,0 0-58,0 0 3,0 0-3,-52 98 28,53-69-12,18-1 4,8-3 2,3-5-19,3-7 0,3-5-3,0-7-92,-5-1-214</inkml:trace>
  <inkml:trace contextRef="#ctx0" brushRef="#br0" timeOffset="78291.3784">30995 4376 56,'0'0'56,"0"0"-1,0 0 8,0 0-6,80 2-8,-61-2-11,-2 0-36,2 0 1,-3 0-3,0 0-19,-1 0-61,0-4-102</inkml:trace>
  <inkml:trace contextRef="#ctx0" brushRef="#br0" timeOffset="79347.4785">30591 4141 35,'0'0'39,"0"0"-27,0 0 58,0 0 26,0 0-3,0 0-9,4-18-34,-4 18 26,0 0-15,0 0-46,0 0-2,0 0-13,0 3-17,0 12 12,0 5 10,0-2-1,-1 1-4,1 1 5,0-2-14,0 1 11,0 0-2,0-3 0,0 2-69,0-6-93,4-1-98</inkml:trace>
  <inkml:trace contextRef="#ctx0" brushRef="#br0" timeOffset="79659.9611">30650 4028 461,'0'0'142,"0"0"-50,0 0-88,0 0-3,0 0-1,0 0-49,0-19-21,0 17-167</inkml:trace>
  <inkml:trace contextRef="#ctx0" brushRef="#br0" timeOffset="80190.0834">30914 4159 187,'0'0'173,"0"0"-65,0 0-93,0 0 38,0 0-33,0 0-14,43-15 5,-8 12-7,6 2 2,3-1-6,-1 1 3,2 1-6,-3 0 3,2 0 0,-2 0 0,-1 0-8,-2 4-101,-9 2-118</inkml:trace>
  <inkml:trace contextRef="#ctx0" brushRef="#br0" timeOffset="86190.3462">4225 6820 245,'0'0'63,"0"0"-26,0 0 0,0 0 60,0 0-23,0 0-39,0 0-1,-60-82-5,45 76-21,-1 1-7,1 2-1,-3 3 0,4 0 0,-2 0-18,1 3 15,0 9 2,2 8-5,0 4 4,2 6 2,3 6 0,2 3 0,2 6-1,1-1 0,3-2 1,0-6 0,0-4-5,7-7 4,7-5-5,5-4 6,1-6 0,5-6 20,8-4-6,3 0-8,13-12 11,6-11-13,5-8-2,2-5-2,-2-3-9,-7-7 2,-6 2-12,-5-3-2,-6-1-7,-5 2-15,-13 0 6,-6-1 25,-9-1 10,-3-5 0,0-1 4,-6 1 8,-9 5 3,5 6-8,-4 7 32,-1 10 20,5 10-17,1 7-3,4 8-19,4 0-3,-1 8-15,1 22-2,1 15 2,0 15 2,0 9-2,6 5 30,4 2-10,-2-4-11,2-5 4,-4-4-10,0-7 3,0-9-6,-1-13 5,2-3-10,-1-10 5,-3-7 0,0-6 5,-3-5-4,0-3-1,0 0 0,0-1-3,0-16-27,0-5-17,0 2 33,3 2 11,9 5-2,1 5 5,1 4 0,2 4-30,-1 0 23,3 4 1,3 14 3,0 6 0,3-1 3,-2 3 0,2-3-10,-3-2-57,6-3-33,-5-8-121</inkml:trace>
  <inkml:trace contextRef="#ctx0" brushRef="#br0" timeOffset="86940.3074">5175 6884 320,'0'0'160,"0"0"-144,0 0 2,0 0 17,-86-14-22,69 16 27,4 20-40,-2 5 11,3 5 3,3 3-3,6-6 4,3 2 7,0-3-16,6-5 5,10-3-11,1-9-6,4-3 4,-1-5-3,3-3 1,1 0-1,-2-8-40,-4-10-69,-6-1-35,-9-4 56,-3-4 76,0-3 7,0-3 6,0 3 4,0 1 1,-3 5 34,3 3 28,0 4-2,0 4-19,0 4-39,0 5-1,12 1-2,6 3 2,0 0-2,6 0 0,1 0 21,6 0 11,2 4-20,0 0-2,0-4-3,-3 0-1,-5 0-3,-4 3-3,-6-3 0,1 0 2,-1 0 3,3-13-1,0-5 1,-2 2-5,-7 2-6,-4 2 6,-5 4 0,0 5 34,0 3 39,-9 0-14,-3 11-35,-6 12-21,6 8-2,-3 3 1,11 4 4,4-4-1,0-3-5,4-5 0,11-7-1,0-1 1,4-6-1,5-4-13,9-7-8,4-1-39,2-1-182</inkml:trace>
  <inkml:trace contextRef="#ctx0" brushRef="#br0" timeOffset="87159.0459">5652 6643 634,'0'0'0,"0"0"-64,0 0-140,0 0 152,0 0 39,0 0 13,-4-21-116</inkml:trace>
  <inkml:trace contextRef="#ctx0" brushRef="#br0" timeOffset="87838.9078">4702 6956 35,'0'0'114,"0"0"-84,0 0 64,0 0 29,0 0-36,0 0-35,3-3-52,-3 18 0,-3 8 9,0 2-8,-1 3-1,4-2 0,-3 1 2,0 2-2,0-4 0,-3 0 1,1-2-2,2-5 0,3 0-73,0-7-53,0-1-6,0-6 21</inkml:trace>
  <inkml:trace contextRef="#ctx0" brushRef="#br0" timeOffset="88914.2341">5984 6774 150,'0'0'108,"0"0"-89,0 0 37,0 0 17,0 0 17,0 0-1,-75-33-63,59 33-6,-1 9-20,-2 12 0,1 7-6,3 6 4,5 3 2,2 1 1,1 0-1,7-4 0,0-5-1,0-4-8,18-4 4,4-4-14,8-5 19,4-6 3,5-3 5,3-3-7,-4 0-1,-3 0-12,-4-6 10,2-5-14,-3-2 16,-5-2-7,2-6-5,-3-7 12,-2-1 0,-5-6 5,-1 0-5,-7 1 0,-3 2 1,-6 3 21,0 7-8,-1 5 15,-13 6 25,-2 6-10,2 3 2,-1 2-38,-1 8-5,0 17-4,4 10 3,6 6-2,4-2 3,2-4 2,0-4-5,15-4 0,6-6-5,13-7 2,7-4-1,8-9-60,1-1-169,-3 0-61</inkml:trace>
  <inkml:trace contextRef="#ctx0" brushRef="#br0" timeOffset="90143.9442">7689 6652 283,'0'0'141,"0"0"-59,0 0-22,0 0-6,0 0-51,0 0 6,-85 37 4,74-9-7,1 0 13,7 3-2,3-3-14,0-2-3,0-2 0,15-5-3,3-4 3,6-3 2,4-6 9,5-6-4,0 0-2,-2-5-10,-4-8-10,-10-2-34,-4-3 45,-7-3-15,-6-1 3,0-7 15,0 1-43,-15 0 27,-6 1 4,-1 8 11,-2 2 2,7 6 32,4 4 29,6 4-7,2 0-49,5 2 1,0 1-6,0 0-13,0 0 8,6 0-38,12 0 43,4-4 11,5 0-4,-1-4-14,-4-2 0,0-5-12,-1-6 11,-3-5 10,3-1-2,-9-2 3,-3 0 8,-2-1-11,-1 2 11,-4 1 12,-2 3 16,0 4-26,0 8 5,0 6 26,-2 3-29,2 3 10,0 0-25,0 8-18,0 25 8,0 18 10,0 14 1,0 10 24,0 6-14,0 2 10,0 7-1,0 1-6,0-4 17,0-6-23,0-12-6,0-4 3,0-8 0,0-6-5,0-7 0,0-9 1,0-11-5,0-9 6,0-6-4,2-6-10,-2-3-42,1-4 28,-1-22-2,0-9-57,0-5 1,0-6 30,0 3 36,-6 3 16,-4 2 4,1 4 0,0 6 8,0 2-8,6 7 11,3 0 33,0 6-1,25-2-39,14 0-2,15-2-8,7-1-7,3 5-96,-6 1-71,-7 1-143</inkml:trace>
  <inkml:trace contextRef="#ctx0" brushRef="#br0" timeOffset="91214.9161">9475 6720 597,'0'0'105,"0"0"-105,0 0-74,0 0 50,0 0 14,0 0 9,13 18 1,8-18 16,-1 0-15,-1 0 26,8 0-23,-2-2 11,3-11-1,2-7-12,-4-7 8,2-9-10,-7-6-5,0-5-5,-9-4 10,-6 0-8,-3-1 8,-3 0 0,0 1 14,4-2-6,-4 2-2,0 6 25,0 8 7,0 12-33,-4 13 12,1 7-4,3 5 2,-3 5-15,-3 28 13,-3 20-19,0 21 12,3 10-6,5 9 24,1 4-24,0-3 13,0 0-5,0-4 1,0-3 29,0-7-34,0-9-1,6-9-3,7-12 3,2-6-3,0-9 0,-2-8-2,0-9-8,-5-8 10,-2-8-40,0-2-1,-1-13 4,2-18 24,-7-8 8,0-6-38,0-5 12,-15 1 5,-2-1 26,0 4 26,0 3-16,7 6 27,1 7 5,6 7-25,3 0 5,0 4-22,25-1 0,14-3-1,9 4-17,7-2-17,-3 4-51,-7 6-107,-12 3-151</inkml:trace>
  <inkml:trace contextRef="#ctx0" brushRef="#br0" timeOffset="92214.8619">10069 6444 214,'0'0'145,"0"0"-23,0 0-42,0 0-55,0 0-19,0 0 3,0 0 45,0 104-14,0-77-26,0-4 7,7-2-21,8-6 7,-1-5-14,5-4 14,-1-4-5,6-2 9,1 0-5,-1-10-12,-6-7-5,-2-1-13,-8-2 18,-5 1 8,-2-4-2,-1 1 5,0 4 3,0 2-8,0 6 12,0 4 6,0 4 6,0 2-23,0 0-1,-1 14 0,-1 7 0,2 3 4,0 0-4,0-5-6,8-1-3,3-2 8,0-6 1,-2-2-5,4-4 8,-1-4-3,5 0 0,-1 0-18,2-12 13,2-6-13,-4-1 16,-1-1-11,0 5 21,-3 1-8,-2 6 9,-4 3-1,0 2 15,-3 3-23,3 0 0,4 3 0,-2 10 10,2 3-10,-5-1 0,1 3 11,-3-5-13,-3 1 2,0-5 0,1-3 7,-1-2-3,6-4-4,-3 0 0,-1 0 6,1-3-6,-2-15 0,5-4 1,4-4-9,3 3 6,4 2 2,-3 6 0,2 2-8,-4 5 5,3 4-2,-3 4 5,6 0-6,-3 1 2,-3 13 4,1 3 0,-4 4-6,-1 0-4,3 2-28,0-2-20,5-2 26,2-6-97,2-5-71,2-5-84</inkml:trace>
  <inkml:trace contextRef="#ctx0" brushRef="#br0" timeOffset="92910.8511">11065 6476 255,'0'0'145,"0"0"-110,0 0-34,0 0 59,0 0 52,0 0-82,-73-19-8,48 38-12,0 3 27,9 1-22,6-3-13,10-1-4,0-1-4,0-3-3,12-1 8,9-4 2,0-1 0,4-4-1,2-2-22,3-3 11,-2 0 3,-1-3-24,-3-11 29,-2-4 0,-1-6 3,-4-6 8,-1-6-7,-1-7 10,1-5-11,-4-4 2,-1-5 3,-4 0-2,-4 1 2,-3 6 3,0 8-8,0 12 45,0 10-14,-4 10-4,1 8 22,0 2-49,-3 32-3,6 19 1,-3 17 3,3 5-1,0-3 0,7-7 5,10-7 13,3-6-17,0-10 9,1-7-4,0-7-3,-3-8-6,4-5 0,6-8 3,7-5-9,5-5 9,2-16-34,-8-7-19,-3-4 10,-10 1 31,-7 0-8,-7 7 20,-5 8 1,-2 3 21,0 8 25,0 5-18,-8 0-20,2 0-9,5 9 0,-2 7 1,3 4 0,0-2-1,0-2 0,9-2-1,4-7 2,2-2-3,7-5-32,-4 0-85,0-3-218</inkml:trace>
  <inkml:trace contextRef="#ctx0" brushRef="#br0" timeOffset="93145.2187">11622 6197 744,'0'0'60,"0"0"-56,0 0-4,0 0 0,0 0-2,0 0-12,-12-37-49,12 37-44,0 0-127,-6 1-87</inkml:trace>
  <inkml:trace contextRef="#ctx0" brushRef="#br0" timeOffset="93379.5814">11016 6271 435,'0'0'51,"0"0"-51,0 0 0,128 0 5,-70-5 26,10-1 14,3 1-16,1-2-23,-10 4-4,-6 2-2,-10 1-56,-10 0-149</inkml:trace>
  <inkml:trace contextRef="#ctx0" brushRef="#br0" timeOffset="94372.42">12052 6379 256,'0'0'42,"0"0"-8,0 0 30,0 0-5,0 0-42,-99-16-9,78 29 37,3 8-12,0 7 13,5 2 19,-2 0-35,5-2-11,5-2-14,5-2-2,0-3-6,17-3-1,5-6 4,5-3 10,1-7-8,3-2 7,-2 0-9,-4-11-37,-5-7-15,-6-3 9,-3-3 7,-5 0 13,-3-3 15,1-2 8,-4 2 0,0 3 5,0 4 8,0 6 13,0 1 37,2 6-12,4 4-46,7 3-9,8 0 4,6 9 0,0 9 2,-3 2 2,-2 4-3,-6-1 16,-7 2-9,-4-1 1,-2-2-9,-3-2 5,0-3-1,0-5-2,0-8-2,0-1 3,0-3 7,0 0-10,3-9 0,3-14-9,3-3 8,3-6-4,4 4 5,2 0 2,1 8 1,-5 10-3,4 9 0,-5 1-5,2 8 5,-1 11 0,0 3 8,-2 1 7,3 0-7,-1 1-5,5-3-3,1-3-16,5-5 10,0-2-61,-1-7-94,1-4-156</inkml:trace>
  <inkml:trace contextRef="#ctx0" brushRef="#br0" timeOffset="94919.2671">13214 5929 382,'0'0'48,"0"0"1,0 0 13,0 0 4,0 0 8,0 0-55,-61-1-11,45 47 1,-1 20 0,-1 10 17,4 8-13,2 0-13,2-2 19,7-5-15,3-7 14,9-8 3,18-9-15,11-8-9,1-8 3,0-5-19,0-8-11,4-6-64,-4-10-114,-2-8-202</inkml:trace>
  <inkml:trace contextRef="#ctx0" brushRef="#br0" timeOffset="96599.0812">13939 6539 700,'0'0'0,"0"0"-36,0 0 18,0 0 7,0 0 11,0 0-1,57 34 1,-32-34 53,3-4-26,-1-10-4,0-2-18,0-7-3,-2-4 0,-1-3 4,-6-4-5,-3-4 1,-8-6 0,-7-7 3,0-3-5,0-5-4,0-4 0,0 0-17,2 2 4,4 11-14,-3 9 31,-3 14-6,0 10 13,0 11-3,-5 5 0,-2 1-1,-7 13-3,2 25 0,-7 21 3,1 13 18,6 6-12,6 2 9,5-5-3,1-7-10,0-8-1,6-7-4,10-10 0,4-5 3,5-10 3,3-5-6,7-10 4,2-6-3,0-7-2,-1 0-7,-6-3-2,-7-12 1,-4-5-5,-3-3 12,-6 1-10,-2 1-1,-5 7 13,-3 2 0,0 8 12,0 2 26,0 2-25,0 0-13,0 0-3,0 5 1,0 7-2,0 0 4,0 3 0,0-2-8,12 2 12,3-2-4,4-1 0,5-5 2,-2-3-2,2-2 0,2-2-4,-3 0 4,-3-7 7,5-10-7,-4-3 8,-3-2-3,1-8-7,-1-7 2,-3-5-11,1-5 11,-2-8-14,-3-3 14,-1-6-2,-3-1-6,-1 4 5,-1 4 3,-5 10 0,0 11 12,0 13-9,0 10 22,-5 10 11,1 3-14,-2 13-19,-3 26-3,-1 18 0,1 14 5,4 6 1,5 0 8,0-6 3,0-5-14,0-8 8,0-6-11,0-7 3,0-6 5,0-9-8,0-9 0,1-6 0,-1-7 4,0-5-8,0-3 1,2 0-7,-2-5-8,3-14 18,2-10-36,2-4 29,5-2-27,1-1 10,5 3 0,2 2 13,2 5 6,-1 5 5,-3 4-1,-3 5-8,-3 5 4,-4 3 3,-3 3-21,-2 1-44,-3 0-2,0 5-18,0 10 25,0 0 62,-13 3-13,-1-3 12,4-6-13,1-1-10,7-7 23,2 1 2,0-1-1,0 2 6,0 3-4,2 3 43,8 1 1,2 3-16,4 0 8,1-1-22,2 2 10,-2-4 8,2 1-2,2-2 6,2 0-19,2-2-14,5 1 13,0-4-13,-4-1-2,1-3 1,-3 0 3,-4 0-6,0-8 0,-3-10 0,-2-7 15,-6-2-11,-5-3-5,-4 1-8,0 6-20,0 4 12,-3 6 1,-6 7 10,-1 3 3,-5 3-5,0 3 3,-1 16 1,3 10 1,6 3 2,6 2 0,1-1 18,1-4 8,19-2-12,2-6-10,6-5-4,-1-6 3,3-7-10,-4-3-29,-4 0-116,-6-14-242</inkml:trace>
  <inkml:trace contextRef="#ctx0" brushRef="#br0" timeOffset="97060.2038">14549 6173 575,'0'0'69,"0"0"-41,0 0-12,0 0-15,0 0 14,0 0-15,-18-9-1,18 9-73,0 0-177,0 0-118</inkml:trace>
  <inkml:trace contextRef="#ctx0" brushRef="#br0" timeOffset="97950.7827">16150 5844 81,'0'0'12,"0"0"70,0 0-34,0 0 43,0 0 1,0 0-19,-31-64-11,26 64-38,-1 10-21,0 19-3,-2 15 0,4 10 17,3 8 21,1 0-36,0-2 11,5-6-13,11-7 1,7-4-2,4-7 1,7-2 0,4-9 34,2-5-22,5-9 12,0-7-22,1-4 5,-3 0 0,-4-3-7,-7-11 0,-9-5 9,-5-7-2,-6-7 0,-2-6 17,-5-7-14,-2-7 1,-3-7-3,0-2 3,0 0 3,0 1-11,0 9-3,0 8 0,-5 13-41,-2 14-7,3 13-28,-4 4-86,-1 15-167</inkml:trace>
  <inkml:trace contextRef="#ctx0" brushRef="#br0" timeOffset="98974.3785">16812 6390 199,'0'0'119,"0"0"-119,0 0 0,0 0 2,0 0 57,0 0-55,6 2 35,6-2 17,5 0-48,0 0 18,3 0-22,4-5 2,1-6 7,-1-4-6,-3 0-4,-5-4-1,-4-2 5,-6-4-5,-6 0 3,0 0-1,0-3 8,0 3-10,0 1-1,-1 3 16,-4 7-13,-1 3 23,2 8-4,1 3 1,-2 0-24,-2 0-2,1 19 2,-3 8 4,0 12 3,-1 8-5,5 5 6,2 4 0,2 3 23,1 3-23,0-1 9,0-1-8,0-3 7,9-2-2,-1-4-10,4 0-2,1-1 0,1-8 2,0-6-4,-4-8 0,-2-10 2,-2-5-5,-2-8-4,2-5-9,-3 0 9,3-1 7,0-20-16,-2-9 16,-4-6-38,0-7 17,0 3-26,-16-1 15,-2 5 5,-3 5 27,3 2 5,2 5-4,2 3 2,4 2-2,6 0-1,4 3 1,0-2-2,6 1-13,17 3 3,4 4 3,3 2-11,0 4 17,0-1 0,1 2-2,3 2-74,2-2-114,-1 0-62</inkml:trace>
  <inkml:trace contextRef="#ctx0" brushRef="#br0" timeOffset="99630.5934">17469 5594 304,'0'0'78,"0"0"-4,0 0-10,0 0-37,0 0-2,0 0-25,-9 19-20,16 25 20,8 16 43,0 6-9,3 5 18,-2 3-22,2-3 6,2-1 3,-1-3-33,0-6 0,-4-2-6,-4-4 4,-10-2-5,-1-3 2,-8-3-1,-19-3 0,-8-7-22,-7-4-3,0-7-16,-4-8-83,8-8-103</inkml:trace>
  <inkml:trace contextRef="#ctx0" brushRef="#br0" timeOffset="134673.769">10916 8145 122,'0'0'113,"0"0"-59,0 0 38,0 0-11,0 0-27,0 0 10,-6-60-24,-1 46 7,-4 0-19,-1 1-11,0-2-17,-1 3 5,1-2-8,0 4 3,-3 1-7,0 3 1,-3 2 0,-4 4-9,-4 0-2,-5 0 7,0 4 10,-3 10 0,4 4-5,7 4-2,1 7 2,7 2 1,5 4 3,4 0-1,6-3 1,0 0 1,0-3-5,7-3 3,11-4-5,6-4-6,0-3 8,7-6 5,2-6 1,3-3 6,1 0-1,-3-13-12,-1-10 3,-3-4-38,-5-3 9,-5-2 5,-4 2 27,-5 0 0,-3 4 4,-5 5-6,-3 6 2,0 6 0,0 5 33,0 4 4,0 0-4,0 0-33,0 13-14,0 9 12,0 2 2,0 0 0,8-5-1,4-2 1,1-2 0,4-6-3,2-1-6,3-5 6,7-3-1,-2 0-31,8 0 27,1-8-99,0-9-51,-1-2-28</inkml:trace>
  <inkml:trace contextRef="#ctx0" brushRef="#br0" timeOffset="135017.4996">11301 8119 97,'0'0'159,"0"0"-37,0 0-44,0 0-75,0 0-3,0 0 22,15 14-4,-9 0 22,-2 2-20,-1-3-12,-3 1 7,0 0-12,0-4 7,0-2-10,0-2 2,0-3 2,0-3 4,0 0 3,0 0-8,0-14-3,0-9-50,5-2 38,4-2 10,6 3-4,-2 3 8,2 4-2,-3 4 0,4 2 3,-2 4-8,2 6 5,-1 1-2,0 0-3,0 5 5,3 9 0,-3 4 0,1-2-33,-1 4-31,0-2-39,0-3 24,1-3-14</inkml:trace>
  <inkml:trace contextRef="#ctx0" brushRef="#br0" timeOffset="135548.72">11892 8038 237,'0'0'26,"0"0"-26,0 0 0,0 0 45,0 0 66,0 0-12,-39-66-43,14 66-37,-5 0-10,0 10 10,0 10 2,5 9-17,2 4 0,4 1 3,7 2-7,6-2 0,6-6-2,0-2 0,10-5 0,10-6-4,4-5 6,3-4 1,-2-4 2,-1-2 4,-3 0-1,3-11-5,-2-10 6,-2-7-5,0-12 18,-2-5 0,-4-9-16,-1-2 4,-6-1 7,-2 2 8,-5 4 20,0-1-14,0 12-2,-3 11 3,-3 13-24,0 11 4,5 5 3,1 5-13,0 26-19,0 15 14,0 15 5,0 2 6,0-1-6,0 0-5,11-10-32,8-5-21,6-9-15,3-13-36,1-8-89,-6-10-70</inkml:trace>
  <inkml:trace contextRef="#ctx0" brushRef="#br0" timeOffset="136807.6792">12226 8297 9,'0'0'1,"0"0"1,0 0 56,0 0-37,0 0 11,0 0 17,2-3-35,-2 3 4,0 0 2,0 0 35,1 3-9,-1 3-26,0 3-13,0 0-7,0 3 11,-8 5-22,-12-1-60,-4 4-186</inkml:trace>
  <inkml:trace contextRef="#ctx0" brushRef="#br0" timeOffset="138534.8672">4529 9484 80,'0'0'32,"0"0"16,0 0 33,0 0 11,0 0-5,0 0-57,6-15-24,-6 15-6,0 13 0,0 14 30,0 10 24,0 12-12,0 5-7,0 6-32,-3 2 15,-4-7-18,-1-3 5,1-9-5,4-6 2,-2-8-2,2-1 0,0-4-1,-3-5-13,0-7 6,2-7-60,3-5-6,1 0-4,0-15-157</inkml:trace>
  <inkml:trace contextRef="#ctx0" brushRef="#br0" timeOffset="138847.3506">4528 9539 74,'0'0'75,"0"0"-26,0 0 8,0 0 14,0 0-44,0 0 42,62 46-5,-44-2-6,0 7 2,0 1-29,-1-3-30,-1-2 22,-1-7-20,3-2-3,-2-5 5,2-4-2,-2-4-3,-4-2 0,-4-5 2,-5-3-12,-3-3-6,0-3-77,0-7-113,0-2-119</inkml:trace>
  <inkml:trace contextRef="#ctx0" brushRef="#br0" timeOffset="139034.8396">4551 9887 239,'0'0'25,"0"0"-25,0 0 0,87-8 0,-56 8 0,-1-1-2,0 1-4,-4 0-137</inkml:trace>
  <inkml:trace contextRef="#ctx0" brushRef="#br0" timeOffset="139637.5894">4926 9995 103,'0'0'295,"0"0"-263,0 0-25,0 0 30,0 0-35,0 0 1,11-2-2,5 2 15,-1 0-6,-2-3-9,1-1 5,-1-3-6,-1-6 2,4-6 4,-4-4-6,-1-5-8,2-4-7,-5-4-7,-4-2 22,-1 1 0,-3 3 2,0 7 13,0 6 14,0 8 16,0 4 36,0 6-11,0 3-30,0 0-26,0 0-14,0 21-7,0 17 6,0 12 1,6 11 12,4-1-11,-2 2 14,1-3 1,-3-5-4,1-6 5,-1-5-10,-1-4-7,-1-4 0,-1-3-1,-1-5-2,-2-3-19,0-6-13,0-7-89,0-7-13,0-4-105</inkml:trace>
  <inkml:trace contextRef="#ctx0" brushRef="#br0" timeOffset="141161.1621">5123 9858 467,'0'0'89,"0"0"-89,0 0-12,0 0-5,88-71 28,-61 64-13,0 7 2,-4 0 0,-4 13 18,-5 11-5,-6 5-10,-4-1 6,-4 0-1,0-3-8,0-3 0,-7-2 2,-12-2 3,-1 0 9,-5-4-12,-2-2-2,0-6-29,9-3 15,2-3-17,5 0 23,4 0 4,4 0 4,3-1 0,0-4-6,3 2 10,15-2-6,5 1 2,7-2 0,5-3 1,-1-3 0,3-3-1,5-2 3,0-2 0,-2-2-5,-2-2 2,-7 1-26,-7-1-16,-8-1 27,-7-6 15,-6-2 4,0-4-1,-3-3 2,0 3 9,0 4 20,0 6 26,0 8 15,0 7-6,0 4-21,0 6-19,0 1-5,0 1-24,0 27-12,0 15 12,0 17 2,0 10 5,0 3 19,2-3-15,-1-7 9,1-6-12,-1-7-7,1-8 2,0-6-3,-2-4 0,0-7 1,0-4 7,0-3-14,0-2 6,-7-6-20,-2-4 6,0-4-15,-1-2 6,1-4-5,1-20-32,5-9-27,3-4 19,0-6 0,0 0 23,6 1 4,2 1 22,2 3 19,-1 5 3,3 3 23,3 4 5,1 2-7,2 2 6,4 1-17,3 4-4,1 2 0,3 8-4,-4 7 19,0 0-14,-5 7 7,-2 13 24,-8 2-20,-5 3-1,-5 0 0,0-1-20,-11 0 10,-7-1-3,-4-5-1,-2-2 7,-1-5-13,1-7 0,7-2-2,3-2-6,3 0 6,8 0 2,0 0 0,3 0 7,0 0-6,0-2 0,3-1-2,18-2 7,-3-2-10,10 0 4,-1-2 0,7 0 3,4-5-2,0-2-1,1-2 0,-3-3-2,-3-1-13,-5 0-6,-4 1 3,-9 0 3,-6 1-23,-9 2 34,0 1 1,0 1 6,-12 4 39,-2 0-5,-2 0-20,3 3 22,-2-2-36,6 4 9,4 1-8,2 1 2,2 2 4,1 3 15,0 0-21,0 0-4,0 0-13,3 0 13,10 0-3,7 3 6,3 3-3,0-1 0,4 2 4,1 2 5,-1 2-6,0 1-3,-5 2 0,1 1 4,-7 3-4,-1 3 0,-5 4 0,-5 1-6,-4 3 8,-1-1-2,0-1 6,2-4-1,4-4-5,7-5 0,2-4-6,7-4-2,7-6 14,8 0-12,14-19 5,4-13-106,0-10-352</inkml:trace>
  <inkml:trace contextRef="#ctx0" brushRef="#br0" timeOffset="142286.1032">6878 9793 154,'0'0'69,"0"0"-15,0 0 8,0 0 23,0 0-51,-81-20-10,54 25-24,3 10 5,2 0-5,5 3 7,4 2-3,4 2 22,3 2-22,-3-1 15,6-2 6,3-3-17,0 0 1,9-4-8,8-3 5,5-6 23,3-2-26,2-3 7,1 0 0,-5 0 0,1-12-20,-8-4 7,-4-2-33,-3-2 13,-6 1-22,-3 1 35,0 3 8,0-1 4,-7 6 5,-4 4 15,3 1-10,-2 2-5,4 2-1,3 0-6,3-1 0,0 2 0,0-1-9,0 1-22,14 0 30,8-2-1,3-3 4,2-2 8,3-5-10,1-2-2,-2-1-5,-1-3-7,-5-3 11,-1-1-1,-1-7 8,-2-1 0,2-5-4,-3 1 0,-5 0 7,-8 6-6,-5 7 32,0 6 40,0 6-30,-3 4 16,0 3-15,1 2-24,-1 2-20,0 22-11,-4 17 11,0 11 10,5 10-8,2 6 7,0 1 9,0-1-10,0-2 5,0-4-4,0-8 3,2-7-8,8-7 2,0-6-6,1-8 0,1-6-8,-5-8-6,-1-6-29,-1-6-60,-2 0-116,-1-22-154</inkml:trace>
  <inkml:trace contextRef="#ctx0" brushRef="#br0" timeOffset="143325.8277">7170 9813 217,'0'0'18,"0"0"-10,0 0-4,0 0 51,92-77 32,-72 74 6,-2 3-50,1 0-26,-4 15 24,3 6-27,-6 3 5,-3 0-12,-5 1-5,-4-1 2,0-1-3,-12 0 0,-7-4 4,-5-2 1,3-5-6,2-6 0,5-3 1,1-3-3,-2 0 5,4 0-3,1 0 11,4 0-10,3 0 40,3 0-2,0 0-34,0 0-10,15-1 5,9-4 0,9-2 3,10-2 0,-3 1-6,-2 0-13,-4 3-10,3-1 11,-1-1-8,1 0 22,-4 1-33,-6-3-30,-11 2 32,-5-4 17,-7-2 15,-1-4 0,-3-4 1,0-3 0,0-2 0,0-1 1,0 1 1,-1 2-3,-7 3 0,1 6 6,-5 3 2,0 4 25,0 1 9,2 3-15,2 1 3,-1 1-15,5 2-11,1 0-4,3 0-11,0 3 8,0 9 0,10-1-6,7 0 2,2-1 7,6-3 7,1-1 7,9-2-10,1-3 0,0 3 13,-3 1-15,-3 4 8,-5 1-9,-8 4 2,-3 4-2,-3 2-1,-2 1 0,-2 1 8,-2 1-3,-1-4-2,1-2-3,1-3 0,1-4-3,-1-2 3,3-5 0,2 0-2,2-3 9,9 0-9,-1-6 2,5-15-1,-4-7 0,-2-1-15,-4-3-9,-9 5 23,-4 7 0,-3 8 2,0 6 34,0 5 23,-1 1 5,-2 0-61,0 7 6,0 10-11,0 5 7,3-1-3,0 0 0,1-1-5,11-4-5,6-2 7,-1-5-37,2-6-47,2-3-197</inkml:trace>
  <inkml:trace contextRef="#ctx0" brushRef="#br0" timeOffset="143544.5674">8148 9468 277,'0'0'102,"0"0"-102,0 0-3,0 0-9,0 0-22,0 0-64,-26 14-68</inkml:trace>
  <inkml:trace contextRef="#ctx0" brushRef="#br0" timeOffset="144897.0387">8478 9692 142,'0'0'110,"0"0"-19,0 0 41,0 0-32,0 0-20,0 0-39,0-27-18,0 21 20,-4 3-36,-5 0 3,-4 2-10,-4 1 6,-5 0-6,-5 4 0,4 14-2,-4 6-4,4 5 6,3 1 0,5 0 1,8-3 2,3-3-3,4-4 0,0-5-17,10-3 16,5-5-13,3-2 14,1-5 4,5 0-4,4-8-6,1-10-11,-4-3-32,-1-1 16,-11 1 10,-5 1 23,-1 4 9,-4 2-2,-1 5 10,-2 5 39,0 2-22,0 0-3,0 2-30,0 0 0,3 0-2,3 11-11,1 4 12,6 0 0,3-2 0,1-2-5,3 0 3,4-5 2,1-3 2,8-3 4,1 0-6,1 0 0,-1-12-13,-7-2 6,-8-1 5,-2-3 2,-6-4 6,-5-6-5,-1-6 6,-2-7 1,0-5-5,0-6 4,-3-4-7,4-4 1,1 3 3,-5 6-2,0 10 6,0 14 1,0 14-8,0 8 28,-2 5-17,-1 0-12,-1 24-5,4 22 1,0 15 4,0 9 0,0-1 3,10-6-6,7-8 2,2-2 1,6-6 0,2-6 0,1-7 0,2-10 0,-1-7 4,2-8-6,-1-8 2,0-1 0,-3 0-4,0-12-3,-7-9 7,0-9-4,1-6-25,-5-6-10,-2 0-23,-10 4-17,-4 8 60,0 9 19,-20 9 7,-3 9 58,-6 3-57,1 4 5,9 17-13,2 7 2,8 1 11,9 3-12,0-1 4,8-6 4,20-5 4,12-10-5,14-8-8,1-2-8,-1-2-4,-5-13-97,-13-1-170</inkml:trace>
  <inkml:trace contextRef="#ctx0" brushRef="#br0" timeOffset="145240.7699">8677 9482 563,'0'0'14,"0"0"-14,0 0-11,0 0 11,86 0 38,-33-3-7,12-8-7,10-1-23,-2-1 5,-7 4-5,-5 1-1,-9 6-39,-10 2-77,-11 0-257</inkml:trace>
  <inkml:trace contextRef="#ctx0" brushRef="#br0" timeOffset="146559.1438">11604 9477 137,'0'0'0,"0"0"0,0 0 1,0 0 50,0 0-12,-106-27 6,78 27 47,4 3-1,0 12-45,3 8-20,3 5-19,0 7-2,6 0 10,2-3-14,10 2 16,0-4-17,10-4-1,13-5 1,7-6 1,10-7 21,3-5 15,8-3-30,-3 0 14,1-16-21,-4-8 0,-2-7-1,-6-7-29,-6-6-3,-7-3 11,-7-4 6,-9-1 11,-5-4 10,-3-3 0,0 5 33,-10 3-37,-3 4 13,1 11 11,3 9-11,1 7 34,4 10-18,2 6 4,1 4 13,1 0-47,0 26-8,0 18 4,0 15 4,0 10 38,1 2-23,5-2 4,5-9 3,2-6-15,8-7-1,-6-6-6,2-5-1,-3-2-6,-8-3 11,2-5-4,-5-3 4,1-5 3,-2-6-7,-2-4 0,0-5-3,1-3-2,-1 0 8,0 0-3,0 0 24,0-9-21,-7-12-6,2-8-2,5-7-34,0-8 31,5 0-23,13 5 22,-2 6 0,-1 11 8,-4 4 1,3 7 0,-3 7-4,4 4-4,1 0 5,5 3 3,7 13-5,2 6 10,0 0-5,1-1 3,2-1 3,0-1-12,-2-2 9,1-2-3,-6-2 0,0-1-4,-5-4-72,-2-3-96,-5-4-167</inkml:trace>
  <inkml:trace contextRef="#ctx0" brushRef="#br0" timeOffset="147226.891">12604 9549 135,'0'0'328,"0"0"-245,0 0-28,0 0-21,0 0-5,0 0-21,-60-48-6,51 48-1,-2 13-1,1 6 3,1 6 6,1 1 4,5 3 4,3-1-8,0 0-5,2-6-4,12-4 0,3-5-5,0-3-2,2-6 7,-4-4 0,-3 0-10,-1 0 9,-8-10-13,-3-8 8,0-8-24,0-1-4,0-2 25,-5 3 9,-1 5 3,3 3 2,1 3 21,2 4 14,0 1-40,0 1-2,2 2-11,15-1 13,0 2-1,4 0 1,-1 1 0,2 3 0,3 0 5,-1 1-8,-3 1 3,0 0 0,-7-2 1,-3 2 1,-3 0 8,-4 0-5,-1 0-4,0 0-2,-1 5-3,-2 7 4,3 6 4,-3 3 12,0 3-2,0-2 27,3-1-35,0-3 11,6-1-17,1-3 7,3-4-8,3-2 2,0-5-1,2-3 0,4 0-31,-1-1-42,-6-10-170</inkml:trace>
  <inkml:trace contextRef="#ctx0" brushRef="#br0" timeOffset="147492.5025">12869 9230 485,'0'0'125,"0"0"-77,0 0-29,0 0-16,0 0-3,0 0-11,-6 6-5,7 2-103,10-2-108,0-3-66</inkml:trace>
  <inkml:trace contextRef="#ctx0" brushRef="#br0" timeOffset="148367.4583">13256 9398 187,'0'0'35,"0"0"-29,0 0 41,0 0 47,0 0-85,0 0-4,-69-16 19,47 33-10,-3 4 24,-1 9 10,0 2 1,4 0-2,7-1-16,6-2-22,9-1-6,0-4-1,4-3-4,16-3-3,5-4 5,7-3 29,8-6-17,11-5-2,8 0 5,6-5-12,-3-15-3,-4 0 0,-9-1-16,-11 2 11,-8-1-5,-12-1 10,-4 3-1,-6-3 5,-2-2-4,-6 0 0,0 0 6,0 0-2,0 4-1,-1 2 18,-12 2 9,-6 4-30,-4 6 0,-5 5-1,-2 0-3,2 22 3,3 9 2,7 7 8,9 0 12,9-2-16,0-5 0,19-3-5,17-6 3,9-5-2,12-9 0,7-4 0,2-4-1,-1 0-46,-7-9-122,-10-8-183</inkml:trace>
  <inkml:trace contextRef="#ctx0" brushRef="#br0" timeOffset="149703.8124">15213 9275 192,'0'0'83,"0"0"-20,0 0 26,-85-8-5,65 9-23,-2 17-17,3 7 17,5 7-44,3 5 5,4-3-13,7 2-5,0-6 8,5-3-12,14-3 0,2-7 5,2-2-2,3-6 2,1-6-5,3-3 0,4 0 6,1-8-6,-2-10-22,-5-1 2,-6-4 5,-10-1-2,-5-1 8,-7-1-5,0 0 6,-13 0 1,-8 1 7,-3 2 5,2 4-2,3 4 6,7 0-3,4 6 5,5 2 4,2 2-9,1 5 14,0 0-20,0 0-7,0-2-3,12-1 1,7 0 9,1-1 13,3-3-12,3-1 2,-3-2-3,4-3-2,-3-1 2,-1-2-2,2-3 4,-7-3 9,0-2-10,-3-7 1,-5-2 10,-4-5-6,-1 1-6,-1 0 5,-2 4-4,-1 6 33,3 5-23,-4 5 7,0 6 7,0 7-19,0 1 3,0 3-9,0 0-6,0 1-4,0 26 6,0 16 4,-4 14 13,-2 13-5,0 9 3,5 7-6,1 4 3,0 3 14,0-1-9,0-5 1,0-5-4,7-7-5,9-6-5,1-9 0,2-7 0,1-10-6,-7-6 10,-1-10-4,0-9 0,-6-6 1,-1-9-3,-2-3-6,0 0-7,1-20 10,2-9 3,-6-11-30,0-2 5,-9 1-13,-9 1 23,-1 2 17,2 7 1,1 0 21,8 7-17,4 5 0,4-2-5,9 3-8,24-5 6,17 2-3,14-2 5,8 2-2,9 0-24,-5 5-60,-7 1-158,-13 3-153</inkml:trace>
  <inkml:trace contextRef="#ctx0" brushRef="#br0" timeOffset="151492.9904">17688 9225 180,'0'0'113,"0"0"-69,0 0-3,0 0 42,0 0-4,-18-88-43,3 76 1,2 3-11,-7 0-8,1 3 17,-3 3-35,-5 3 0,-3 0 0,-3 18 1,-1 9-8,2 9 7,7 6 0,6 4 8,10-3-5,9-4-3,0-4 0,4-5-3,16-6 2,2-6-10,2-5 11,4-6 7,2-7-7,5 0 11,1-7-11,0-15-1,-4-5-4,-6-5-12,-9-4 17,-2 2 5,-5-1-5,-2 6 3,0 10 0,-3 7 2,-3 9 24,-2 3 20,1 0-35,1 18-14,1 15 0,3 12 4,-3 5 18,-2 4-15,-1 2 17,0-1-6,0 3 11,0-1-10,-10-3-17,-3-1 1,-1-8-3,-4-5 6,0-4-6,-4-8 0,0-6 0,0-10-1,5-7 1,1-5-3,2-2 0,5-17-12,4-9 8,5-6-10,0-8 17,23-8 4,12-4-2,9 0-2,6-4 0,4 4-28,3 5 5,-3 2-18,-2 8-77,-9 8-128</inkml:trace>
  <inkml:trace contextRef="#ctx0" brushRef="#br0" timeOffset="152595.7098">18307 9169 156,'0'0'72,"0"0"-20,0 0-25,-92-10 5,58 14 16,-5 13 24,3 3-12,3 1 10,11 1-41,6-5-13,8 0-16,8 1-4,0-3-1,1 3 4,20-3 1,6-4 5,3-4 4,3-2-6,-1-4 4,-5-1-7,0 0-10,-7 0 9,-3-10 1,0-1 5,-8 1-4,-5 1 5,-2 4 9,-2 2 23,0 2 0,0-1-20,0 2-16,0 0-2,0 0 0,3 0-6,3 2 4,4 9-2,2 3 0,2-7 4,3 4 0,4-3-3,4-4 3,1-2 0,4-2-3,1 0-6,-1-11-1,0-10-1,-3-6 11,-3-6-2,-8-3 5,0-3-3,-6-3 3,0-2 4,-4-3-5,-3 1 11,0 0 2,-2 3 23,-1 1-22,0 7-7,0 6-9,0 7 8,0 10-8,0 6 5,0 4-4,0 2-1,0 5 0,0 22 0,0 12-7,0 9 14,0 2-7,9 3 0,3-4 1,0-2-7,4-1 10,-1-4-4,5-2 5,-1-6 2,4-6-7,-1-7 0,2-8-3,-2-5-3,5-7 6,1-1 0,1 0 0,-2-19-24,-1-9 14,0-4-17,-5-9-23,-3 2-16,-9 1-44,-6 8 35,-3 9 75,0 10 4,-12 7 71,-5 4 16,-1 3-79,-1 19 5,5 6-2,4 3 8,10 0-3,0 0-13,15-6-7,13-2 0,7-8 3,5-9-5,1-6 2,0 0-13,-4-5-109,-8-11-135</inkml:trace>
  <inkml:trace contextRef="#ctx0" brushRef="#br0" timeOffset="152923.8193">18374 9048 472,'0'0'14,"0"0"0,0 0 28,130-1 39,-64-8-27,9-5-39,5-1-14,-1 2 9,-7 0-7,-7 3-2,-5 1-1,-3 2-61,-8 0-80,-3 1-52,-10 2 35,-9 2 36</inkml:trace>
  <inkml:trace contextRef="#ctx0" brushRef="#br0" timeOffset="153635.4365">19999 8535 365,'0'0'27,"0"0"-19,0 0-8,0 0 0,0 0 14,0 0-6,-39 89 19,33-26 36,0 9-12,2 0 3,2-2-42,2-6-6,0-7 0,2-5-1,14-10-10,8-5-1,9-8-12,10-8 18,9-8 0,10-11-25,-1-2-212</inkml:trace>
  <inkml:trace contextRef="#ctx0" brushRef="#br0" timeOffset="155160.0089">20684 9093 338,'0'0'51,"0"0"-49,0 0-2,0 0 31,0 0 14,0 0 3,85 27 25,-66-27-44,4 0 5,2 0-13,-1-3-4,3-10-16,1-5 12,-3-3-12,1-8 1,-7-4 4,1-8-3,-4-7-3,-9-4 2,-2-6 3,-5-3-4,0-3-1,-3 4 0,-12 3 7,0 6-4,-1 7 6,2 14-6,5 11 14,1 11 13,3 8-24,-1 5-6,-3 34-6,-1 21 6,-1 18 5,4 5 0,7-4-2,0-6 2,6-7-5,16-7 0,3-10 3,2-5 1,3-11 4,0-6-8,3-9 4,4-6-8,5-7 0,1-5-3,0 0-4,-4-13-1,-6-5-4,-6-7 6,-7 0-17,-7 1 18,-7 1 4,-6 7 5,0 3 40,0 2-19,-9 1-11,-1 3-8,0 1 3,3 3-5,2 3 12,1 0-10,1 1-2,0 14 1,1 6-1,2 0 8,0-1-2,0-1-4,2-1-2,7 1 0,3-4 1,1 0-1,4-3 0,0-3-1,0-5 2,4-2-4,-2-2 3,4 0-3,1-17-6,1-7 4,5-6-9,-4-6 1,-3-5-35,-5-2 36,-5-4 6,-4-1 6,-3-3-5,-4-3 5,-2-1 0,0 1 2,0 2 3,0 6-5,-5 9 7,1 10-6,-1 12 41,3 9-13,-2 6 6,4 0-35,-1 21 0,-1 22 0,1 20-4,1 10 9,0 2 7,-2-1-10,2-7 8,0-3 20,0-10-28,0-7 10,0-7-12,0-6 12,0-8-14,0-5 2,0-5 0,0-11 4,0-5-4,0 0-1,0-8 0,3-16-24,12-8 14,3-4-14,1 2 14,4 3 4,-1 4 4,1 3 3,2 3 0,-1 3-23,-6 5 18,-5 6-24,-5 3 23,-5 4-5,-3 0-5,0 0-61,0 10-20,-3 5 64,-9-2 13,-5 0 0,7-3 20,1-2 0,2 1 4,7-2-4,-2 1 0,2 2 4,0 3 1,0-2 8,12 3 29,3 0 18,7-2-39,6-2 5,5-1-4,3-4-16,0-2 7,-2-2-12,-2-1 1,-2 0 4,1 0 2,-1 0-8,3-9 0,3-4 0,-4-5-9,-8-6-20,-6-2-24,-11-2 37,-4 2-48,-3 6 25,0 7 22,-1 5 13,-11 6 4,-7 2 25,-1 5-16,-1 18 9,3 5-10,9 3 14,9 0-6,0-4-6,6-3 12,15-3-18,6-7-2,6-5-1,3-5 9,0-4-20,-4 0-141,-6-3-247</inkml:trace>
  <inkml:trace contextRef="#ctx0" brushRef="#br0" timeOffset="155628.7358">21313 8712 249,'0'0'410,"0"0"-346,0 0-54,0 0 28,0 0-26,0 0-1,0 0-11,-1-15-13,1 15-12,0 0-130,0 0-211</inkml:trace>
  <inkml:trace contextRef="#ctx0" brushRef="#br0" timeOffset="156300.5728">23559 8513 104,'0'0'74,"0"0"9,0 0-13,0 0 31,0 0-11,0 0-2,-24-44-38,23 44-33,-4 0-17,0 24-10,-4 15 10,-1 14 3,3 4 15,-1 2-4,4-6-12,-1-3 8,4-6-7,1-2-6,0-6 3,0-1 0,4-5-4,7-6-5,2-6-83,2-11-97,-1-7-186</inkml:trace>
  <inkml:trace contextRef="#ctx0" brushRef="#br0" timeOffset="156715.3333">23572 8783 449,'0'0'60,"0"0"-60,0 0-7,0 0 7,81-48 10,-60 45-8,1 3 10,1 0-10,-1 0 1,2 0-3,0 0 5,3 0-5,4 0 0,2 0-8,2 0 4,-4-7-1,-6-9 5,-8 1-7,-9-1 15,-8-2-8,0-4 12,-5 1 11,-8-1 40,-2 4-16,3 4-1,3 7 24,5 4-29,1 3-8,-2 17-33,2 19-15,-1 13 14,1 4 2,3-3 2,0-6 0,0-5 2,0-5-5,0-3 0,1-1-11,11-4 9,6-3-63,2-7-80,0-6-247</inkml:trace>
  <inkml:trace contextRef="#ctx0" brushRef="#br0" timeOffset="156980.9466">24255 8767 498,'0'0'172,"0"0"-100,0 0-56,0 0 29,0 0-45,0 0 6,26-17-6,16 13 1,6-2-1,2 2-2,-6 1-89,-6 2-90,-12-1-80</inkml:trace>
  <inkml:trace contextRef="#ctx0" brushRef="#br0" timeOffset="157965.2694">25267 8772 181,'0'0'123,"0"0"-42,0 0-18,0 0 38,-4-85-44,-7 68-13,-5 2-23,1 5 15,-4 5-25,-4 5-4,-5 0-7,-5 14 0,-4 8 1,1 7 5,5-1-6,7 1 6,10-3-3,8-2-6,6-3 2,0-2-6,11-2 4,11-5-6,3-6 9,7-3 6,2-3-6,0-2-15,-1-12-13,-5-8 4,-2 0 16,-10 2-6,-1 4 14,-7 5 18,-4 7-13,-2 2 44,-2 2-1,0 2-48,0 19-1,0 7 1,-2 8 6,-4 2 7,-1 3 0,-4-1-13,1-1 1,-8-2 7,1-1 1,-5-3-5,0-2-4,1 0 6,-1-7 0,2-5-6,5-8 0,5-7 2,2-4-2,2 0 0,2-15 0,4-4-3,0-8 11,3-5-5,24-3 5,13-4-3,12-3-6,8-1 1,2 2-36,-3 2-32,-6 7-78,-12 7-123</inkml:trace>
  <inkml:trace contextRef="#ctx0" brushRef="#br0" timeOffset="158941.9919">25691 8732 233,'0'0'130,"0"0"-86,0 0-44,-94 3 34,73 11 38,4 4-25,3 3-5,5 4-15,4 0-15,4-1-4,1-5-8,0-2 0,19-2-6,2-6-8,4-4 14,4-3 0,-3-2-52,0 0 45,-7-4-12,-1-10 6,-4-2 13,-1-2 0,-2 0 7,-2 2-7,-4 6 0,-2 4 18,-1 4 54,-2 2 3,0 0-75,0 0-23,1 0 23,4 9-1,2 0 2,5 0 6,0 1-7,2-5 0,4 0 0,2-3 9,1-2-15,8 0 6,1-2 0,2-13-1,3-4 1,-4-4 0,-3-7 7,-1-6 0,-5-8-6,-1-4-1,-9-8 7,-3-4 8,-6-3 2,-3 1 16,0 6 8,0 13-32,-4 12 21,-2 13-19,3 11 5,0 7-12,-3 0-4,-4 28-3,-6 24-2,-1 20 3,5 8 2,6-2 0,6-7-1,0-9-4,7-10 5,10-8 0,2-8-1,2-8-1,0-7 2,4-8 0,4-9-9,0-4 7,4 0 2,3-12 0,0-11-5,-4-3-4,-2-5-5,-12 2-10,-4-2-33,-11 7 46,-3 5 6,0 5 0,-12 7 0,-2 7 10,0 0 3,2 8-8,1 15-1,4 6-6,7-1 7,0 0 0,22-5-5,6-3 2,8-6-2,7-9-5,-1-5-86,-3 0-60,-8 0-296</inkml:trace>
  <inkml:trace contextRef="#ctx0" brushRef="#br0" timeOffset="159254.4769">25748 8542 31,'0'0'86,"0"0"29,0 0-4,111 28-7,-57-25-43,9-3-17,10 0-1,3 0-38,-2 0 9,-3-6-14,-7-1-12,-8 1-96,-6 1-107,-9-2-55</inkml:trace>
  <inkml:trace contextRef="#ctx0" brushRef="#br0" timeOffset="160653.562">27475 8630 181,'0'0'99,"0"0"-27,0 0-10,0 0-23,0 0 3,0 0 15,-25-63-16,11 59 7,-8 3-29,-6 1-6,-4 0-12,-5 15 0,3 3-1,4 3 0,5 1 0,8 3-2,7-4 0,7 0-2,3-3 2,0-1-17,7-4 14,9-4 3,4-4 4,-2-5 1,4 0-3,2 0-3,2-8 0,-1-7-38,0-1-34,-6-3 27,-5 4 35,-5 4 13,-3 3 2,-6 5 37,0 3 72,0 0-87,1 0-24,4 0-22,2 7 10,2 5 12,3-1 0,-3-1 1,2 0-1,0-3 0,2-1 0,6-1-1,1-5 2,6 0-9,4 0-9,-2-10-8,1-9 20,-4-6 2,-3-3 3,-7-5 0,-1-4 8,-7-6-1,-1-5 15,-1-2-8,-4-2 21,-1 1-4,0 3 22,0 2-8,-3 8-15,-1 13 5,1 10-27,0 11 3,1 4 26,1 5-37,-2 34-13,-3 16 4,0 17 13,3 2-4,3-5 0,0-6 7,6-10-16,12-6 9,7-11 0,6-8-1,2-7-6,1-7 4,2-8-28,-1-6-35,2-1-60,-4-22-245</inkml:trace>
  <inkml:trace contextRef="#ctx0" brushRef="#br0" timeOffset="160950.4259">27463 8408 205,'0'0'254,"0"0"-208,0 0-30,97 2 59,-40-2-33,10-8-2,12-2-37,2-4 3,-4 3-4,-10 3-2,-12 2-72,-10 3-80,-10 1-61,-15-1-38</inkml:trace>
  <inkml:trace contextRef="#ctx0" brushRef="#br0" timeOffset="162818.723">28712 8520 226,'0'0'60,"0"0"-41,0 0-5,0 0 74,0 0-17,0 0 32,64 1-45,-46-12-46,1-5 4,2-6-11,0-7 2,3-4-1,-4-6-6,-3 0-13,-3-2-3,-7 3-2,-5 4 18,-2 2 0,0 8 11,0 5-1,-7 8 12,2 5 18,3 5-31,-1 1-9,-3 7-1,-3 25-13,-4 14 14,1 14 12,-1 4-8,4 2 10,0-3 8,4-4-20,2-8 17,3-6-10,0-6-4,0-7 12,2-5-15,4-8 1,-2-4-1,-2-5-1,1-4-2,-3-3-1,0-2-1,0-1-2,0 0 8,0 0-3,0 0 11,0 0 2,0 0-14,0-7 1,0-4 0,0-2-14,0-4 13,0-5 1,9-3-15,7-2-4,-2 3-3,0 2 6,-3 4 15,-3 6-9,2 1 10,-1 3 0,1 4-11,3-1 8,4 4 2,4 1-1,3 0 2,-1 3-6,3 13 6,-2 7 0,-3 1-4,-3 3 4,-2 1-1,-2-3 1,0-1 0,0-5 3,-1-2 1,-2-3-4,-1-6 0,2-1 4,2-4-8,0-3 7,3 0-3,1 0 4,-2-5 3,-1-10-7,-4 0 10,-5-4-8,-6-4 3,0 1-5,0-6-22,-6 3 21,-7-1-11,0 5 1,3 5 6,-1 5 4,1 7 0,4 4 0,0 0-9,1 2 2,2 17-5,3 3 8,0 2 5,0 0-2,9 1 2,6-3 2,-1-3-1,1 0-2,3-6-1,2-1 2,0-4 8,2-4-8,5-2 0,1-2 0,2 0 7,2 0-4,-3-11 1,0-4-6,-4-4 2,-5-6-19,-4 0 13,-6-4-7,-5 1-4,-5-2 15,0 2-10,0 3 8,-2 4 1,-7 3-14,-4 4 17,1 7-2,1 0-2,3 4-5,3 3 9,4 0 0,1 0-4,0 0-12,0 7 14,1 2-6,14 0-10,0-2 18,6-1 6,0-3-4,0 0 11,4-1 0,0 0-6,1-1 3,-4 1 0,-1-1 16,-2 0-24,-5 2 3,-2 3-5,-5 5-14,-4 4 14,0 5 0,0 1 5,-1 4 0,1-1-4,0 1 11,2-4 16,3-2-23,1-4 11,2-5-16,3 0 7,0-4 0,4-5-7,2-1 10,3 0 5,2 0-5,2-12-10,2-6 0,-4-6-5,-1-6 0,-5-3 4,-6-2 1,-5-1 3,-6 6 2,-2 7-5,0 9 24,0 7 23,-2 7-3,-4 0-44,-6 20 0,0 11-6,3 7 8,5 1-4,4-1 2,7-5-11,13-3 3,2-8 8,3-5-22,1-5 9,0-7-39,4-5-55,2 0-115</inkml:trace>
  <inkml:trace contextRef="#ctx0" brushRef="#br0" timeOffset="163342.8448">30619 7889 346,'0'0'152,"0"0"-122,0 0-30,0 0 0,0 0 28,10 93 36,10-38 11,6 5-45,7 2-23,6 4 10,3-2-16,1 1 2,-2 1 31,-3-3-28,-10-4-2,-8-5-3,-14-3 1,-6-8-4,-8-4-47,-26-4-13,-11-7-39,-11-2-51,-7-10-110</inkml:trace>
  <inkml:trace contextRef="#ctx0" brushRef="#br0" timeOffset="172675.4585">2863 6697 73,'0'0'153,"0"0"-109,0 0 23,0 0-15,0 0 32,0 0-18,0 0-32,0-14 8,0 14-21,0-1 0,0 1 14,0 0-35,0 0-4,0 20-20,0 8 24,0 11 10,3 5-3,-2 0-4,-1-2 3,0-3 1,0-6-7,0-5 0,0-3-31,0 0-27,0-1-52,0-1-92,0-7 82</inkml:trace>
  <inkml:trace contextRef="#ctx0" brushRef="#br0" timeOffset="172941.0687">3179 7176 379,'0'0'296,"0"0"-293,0 0-2,0 0 14,0 0 20,0 0-7,0-12-23,0 12-5,0 0-1,0 0-104,0 0-249</inkml:trace>
  <inkml:trace contextRef="#ctx0" brushRef="#br0" timeOffset="174324.8365">3073 9649 95,'0'0'257,"0"0"-189,0 0-41,0 0 39,0 0-11,0 0 0,9-78-11,7 60-36,1 1 12,2 2-8,-1 1-7,0 4 13,3 5-16,-3 5-2,4 0 0,0 15-14,-2 17 10,1 11-2,-12 9 6,-9 5 15,0 2-15,-11-5-2,-14-3 2,3-7-33,-8-7 12,4-7 13,2-6-3,1-7 1,-1-5 10,12-8 5,4-1 3,3-3 1,5 0-2,0 0 15,0 0-22,0 0 3,10 0-1,5 2-2,6-2 0,2 0 5,7 0-5,6 0 0,9 0-2,7 0-6,6 0-68,-1 0-59,-9 0-154</inkml:trace>
  <inkml:trace contextRef="#ctx0" brushRef="#br0" timeOffset="174527.952">3777 10033 16,'0'0'663,"0"0"-647,0 0-16,0 0-3,0 0-8,0 0-49,-18 0-36,18 0-83,0 0-128</inkml:trace>
  <inkml:trace contextRef="#ctx0" brushRef="#br0" timeOffset="179037.6681">3285 12232 193,'0'0'196,"0"0"-172,0 0-24,0 0 0,0 0 1,0 0 1,0 0 30,13 39-11,-2-32 2,7-1 11,1-4-24,2-2 2,6 0 1,-2-2-13,2-14 13,0-4-13,-2-4-4,-2-4 2,-4-4-19,-4-3 8,-5-3 0,-7-1 13,-1-1 15,-2-4-2,0 1 8,0-3-1,0 3-4,0 4 3,-8 5-7,0 10 16,0 9 13,2 8-28,0 6 12,3 1 2,-3 0-23,3 11-8,-1 22 1,1 16 3,3 13 8,0 6-6,0 9 13,1 6-4,5 1-4,3-4 3,-3-6-10,3-6 6,0-2-3,3-3 1,-2-1-4,2-5 18,2-6-13,-4-3-1,2-4-4,-6-3 7,3-2-15,-3-1 12,0-5-4,-3-6 0,1-6 2,1-7-2,-1-6 0,1-2-13,-2-2 7,-3-3 6,3 0 0,-3-1 7,0 0 2,0 0-9,0-2 10,4-15-5,-1-7 0,5-8-5,-1-4-2,-1-3 0,0-2-34,-5-4 12,-1-2-11,0 1-35,-14-3 2,-10 7-33,-2 5-10,-2 7 55,-2 4 56,5 5 4,1 3 17,6 1-14,5 4 30,2 2-5,8 4 8,-1 2 22,4 2-36,0 0-22,10 0-4,15-1 0,10-1 0,8-3 4,8-3-2,4-3 9,2-2-3,3-5-3,-1 1-5,-5-1 5,-8 3-12,-13 4 10,-12 5-3,-11 5 0,-7 0 9,-3 4-10,0 0 2,0 0-1,-3 0 30,-13 13-24,-5 5-4,0 4 6,-1 4 2,4 3-10,7-3 0,5-1 4,6-2-6,0-4 2,3-3 0,11-4-3,4-4-4,-2-3 7,-1-4 3,1-1 4,-2 0-7,1 0 0,0-12 0,-2-5-2,-1-4-9,0-4 2,-3-2 2,-3 1-22,-5 2 27,-1 3-1,0 4 3,-10 5 17,1 5-15,3 2 34,3 5-12,3 0-23,0 0 4,0 0-5,0 0-10,0 0 6,9 5-7,7 2 5,1-2 6,5-1 0,0-2 0,4-2 3,7 0-2,5-6 3,-2-11 2,-3-2-5,-9-4 0,-9-3 5,-3-2-5,-8-2-1,-4-2 3,0 2 4,-11 3-4,-9 4 1,-5 7 18,-1 5-12,6 4 15,3 4-6,2 1-7,8 2 11,4 0-21,0 0-2,3 0 0,0 0-24,19 8 15,8 7 5,3 0 4,8 0 5,1 2-5,-1-1 5,-2 5-5,-5 2 2,-1 2-6,-5 4 4,-1-1 0,-5 3 1,-1-3 0,-5 1-1,-5-2 0,-2-1 5,3-5-8,3-3 3,1-5 0,10-2-10,3-7 12,6-4-2,7 0 0,4 0-9,5-15-42,-3-8-190</inkml:trace>
  <inkml:trace contextRef="#ctx0" brushRef="#br0" timeOffset="180006.3683">6855 12202 54,'0'0'58,"0"0"37,0 0-10,0 0 19,-93-38 9,77 38-33,1 0-26,2 0-18,-5 12-34,0 11-2,-1 5 16,4 5-11,0 1 2,9-3-7,3-4 5,3-1-12,0-6 7,3-3 0,13-3-7,2-7 7,3-4 0,7-3 0,2 0-16,0-10 10,-3-7-42,-6-2 3,-3-2 28,-8 0 11,-1 1 6,-6 4 0,-3 2 4,0 5 67,0 4-9,0 4-12,0 1-36,0 0-14,3 13 0,6 5-1,6-1 2,1 0-3,7-2 2,3-3 0,3-2-6,2-4-12,-3-4-46,1-2-83,-5 0-176</inkml:trace>
  <inkml:trace contextRef="#ctx0" brushRef="#br0" timeOffset="181139.8325">7434 12175 4,'0'0'83,"0"0"-22,0 0 8,0 0-17,-87 6 11,68 9 38,1 6-66,3 3-21,2 4 46,4 1-19,3-2 5,6-1-39,0-5-5,6-3-4,12-3-17,3-6 19,6-5 6,4-4 0,5 0 0,1 0-6,-1-10-1,-2-8 1,-1-5-11,-2-4-10,-4-6-18,-3-6 12,-8-4 3,-4-1 24,-7-3 1,-5-3 6,0 2 2,0-2 24,0 3-1,-2 7-2,2 9-12,0 9 13,0 12 15,-3 5 21,3 5-11,-4 0-44,4 27-12,-3 17-2,3 11 2,0 9 7,0-1-3,3 0 6,4-3-2,-1-5 1,-1-7 8,-2-7-16,-2-5 3,-1-9-4,0-8 4,2-8-5,-1-5 1,2-6-13,3 0-6,1-11-28,7-19 38,2-7-38,1-4-41,-1 4-8,-5 6 51,-1 9 45,-1 4 24,0 4 2,4 8-19,-1 5-1,2 1-3,1 7-3,0 14 10,-1 5-10,2 1 36,-2 2-18,0-3 3,-4-5-12,4-4-1,-2-5-10,4-6 2,3-4-5,2-2 5,5 0 0,-1-13-26,-1-1-44,-8-3-35,1 1 0,-5-3 70,-5 1 20,0 0 15,-4-1 13,-1 0 42,-2 0 0,0-2 6,3 1 15,0 4-37,0 4-23,0 4 31,-1 5-3,-2 2 2,1 1-14,-1 0-24,0 0-5,0 0-3,0 17-16,0 8 16,0 7 2,0 1 7,0 1-7,2-2 4,2-5-5,5-1-1,-2-8 0,4-7-1,4-4-5,3-7-26,4 0-32,5-23-153</inkml:trace>
  <inkml:trace contextRef="#ctx0" brushRef="#br0" timeOffset="181389.8171">8261 11902 744,'0'0'5,"0"0"-5,0 0-82,0 0 82,0 0 57,0 0-35,-8-21-22,8 21-89,0 0-83,0 11-25</inkml:trace>
  <inkml:trace contextRef="#ctx0" brushRef="#br0" timeOffset="183406.7703">8474 12210 142,'0'0'126,"0"0"-123,0 0-3,0 0 41,0 0 22,0 0 20,73 29-27,-49-29 15,7 0-36,-4 0-20,-2 0 7,-2-3-22,-4-6 9,-4-1-9,-3-3 7,-2-2-9,-7-1 2,-3-4-5,0 1 3,0-1-12,-13 4 12,-4 5-4,-3 4-6,-4 5 11,-4 2 1,-4 0 0,1 13 0,4 8-9,4 7 9,6 2 15,6 3 13,1 2-3,10-4-9,0-2-14,15-4 1,8-4-1,6-4 2,2-3 8,0-6-10,2-3 1,-3-5-3,0 0-1,0-1-1,-6-13-20,1-2-1,-4-1 11,0-4 5,-3-3 6,0 0 1,0-2 0,-2 2 0,-1 5 1,0 2-1,-5 3 0,-2 5 4,1 4-6,-6 1 2,0 4-2,-2 0-7,1 8 2,-1 13 7,2 4 25,2 1-19,2 1 3,2-3-9,3-3 1,3-4 15,-3-3-14,0-6 1,0-1-3,-3-3 8,1-2-11,2-2 3,-1 0 0,2 0-5,-3-2 5,1-12-5,1-2 3,-3-4-39,0-4 6,-2-3 0,-6 0 15,1 2 17,-2 1 3,0 4 4,0 6 14,-3 4-3,-3 5 35,5 1-11,-1 2-13,2 2-14,0 0-12,0 0-11,0 0-2,10 2 3,7 5 10,4 0 0,0-3 2,4 0 2,-1 1-1,-3 0-3,-3-4 2,-3 1 3,-3-1-10,1-1 5,-1 1 0,0 1 0,1 4-1,-2 0 1,2 3 0,-4 2 5,0 0-10,-1 2 5,-1-1 0,-1 1-2,2-2 8,-1 1-6,0-5 1,-1-1 1,2-3-3,1 0 1,7-3-6,2 0-1,5-1-14,3-16-17,6-2-2,-1-4-18,-1 2 5,-5 4 27,-4 3 26,-6 3 22,-3 4 10,1 0 9,-1 7 3,3 0-44,-1 0 11,-1 8 4,-1 5 11,-3 2 4,3 2-18,-5 0 9,-1-2-3,-1-4-11,-2 0-1,-3-2 0,0-1 0,0-2 9,0-2-15,0-2 0,0-1 10,0-1-5,0 0 9,0 0-11,0-6 0,0-9-6,0-5-13,7-2 2,7-3 5,3 2-26,0 4 25,-1 5 2,-4 10 8,-1 2 2,-1 2 1,2 0-3,1 9 1,-2 7 7,3 1-8,0 3 0,-2-2 7,3-2-1,-3-1-4,3-1 0,-3-2 2,3-2-4,1-4 0,-2-2-61,-4-4-184</inkml:trace>
  <inkml:trace contextRef="#ctx0" brushRef="#br0" timeOffset="183697.5403">9490 11965 505,'0'0'176,"0"0"-113,0 0-62,0 0 12,0 0-4,0 0-9,-9-4-116,10 4-235</inkml:trace>
  <inkml:trace contextRef="#ctx0" brushRef="#br0" timeOffset="184728.733">10492 12070 252,'0'0'140,"0"0"-97,0 0-12,0 0 78,0 0-31,0 0-45,-8-36-31,-9 35 6,-2 1-8,-8 0 0,-1 9 1,-4 14 2,-2 5-3,0 4 0,4 1-1,6-5 6,10-4-9,10-4 4,4-5-15,0-3 11,15-5-11,12-5 15,4-2 4,2 0-4,4-13-26,0-8-16,-1-5-1,-3 1 42,-6 1 2,-12 2-1,-3 9 38,-6 5 10,-3 6 21,-2 2 3,1 0-65,-1 20-7,1 13-2,-2 9 2,0 7 33,0 3-30,-9 1 14,-11 0-11,-1 0-5,-1-1 4,-2-1-1,2-6-1,8-7 4,2-9-3,2-8-8,4-9 3,-2-6-28,4-6 13,-2 0 5,3-4 11,2-18-8,1-4 8,0-6 8,19-9-8,15-4 1,15-2-1,11 0 0,10 2-5,1 6-41,-3 4-83,-8 4-142</inkml:trace>
  <inkml:trace contextRef="#ctx0" brushRef="#br0" timeOffset="186705.802">12471 11655 204,'0'0'56,"0"0"-27,0 0 38,0 0 1,0 0-59,0 0-9,-6 100 66,6-46-3,0 1-11,0-1-4,0-4-33,0-5 3,0-6-18,0-3 1,0-2-2,0-4-1,0-4-35,0-5-3,0-10-70,0-9-193</inkml:trace>
  <inkml:trace contextRef="#ctx0" brushRef="#br0" timeOffset="187190.1522">12422 11727 199,'0'0'99,"0"0"-38,0 0 22,44-93-17,-23 78 11,5 0-14,5 4-46,10 4 6,0 7-5,-2 0-18,-5 19 19,-10 13-19,-9 6 0,-15 7-4,0 3 15,-23-1-3,-10-4-8,-4-5 2,-3-6 8,3-10-7,4-2-1,5-8 2,11-6 3,5-6-6,8 0-1,4-3-9,0-9 4,6 1 5,11 2 5,6 6-5,1 3-2,7 3 1,1 17-1,-1 7 2,-1 0 5,-2 5-4,-3-3-1,-2 2 2,-4-1-1,1-3-2,-4-3-2,-3-4-20,1-5-45,-2-7-88,0-5-120</inkml:trace>
  <inkml:trace contextRef="#ctx0" brushRef="#br0" timeOffset="187485.4589">13018 11748 545,'0'0'54,"0"0"-30,0 0-18,0 0-1,0 0-4,0 0 14,15 120 39,-10-74-35,-5-3-18,0 0 15,0-6-16,0-2 0,0-3-1,1-8 1,9-5-12,0-8-46,0-9-170,2-2-139</inkml:trace>
  <inkml:trace contextRef="#ctx0" brushRef="#br0" timeOffset="187719.8217">13051 11661 332,'0'0'81,"0"0"-54,0 0-4,42-89 33,-12 78 4,3 0-17,1 6 0,2 4-24,-5 1-10,-4 0-9,1 6-5,-5 6 3,-6 6-80,-8 2-29,-7 3-75,-2 3 2</inkml:trace>
  <inkml:trace contextRef="#ctx0" brushRef="#br0" timeOffset="187907.3139">13059 11897 174,'0'0'43,"0"0"-22,0 0 105,0 0-29,97 0-49,-60-1 13,4-1-38,-8 2-21,-7 0-2,-11 2-6,-6 12-125,-9 1-61,0 1-50</inkml:trace>
  <inkml:trace contextRef="#ctx0" brushRef="#br0" timeOffset="188120.467">13140 12170 311,'0'0'41,"0"0"-40,0 0 74,0 0 0,0 0 24,93 12-50,-56-12-11,5-6-34,-2-2 7,-2 4-19,-4 1 8,-3 2-16,1-1-81,-4 1-139,2-6-52</inkml:trace>
  <inkml:trace contextRef="#ctx0" brushRef="#br0" timeOffset="188557.9441">13910 11608 366,'0'0'176,"0"0"-109,0 0-26,-99-63 6,76 56-5,1 5-35,1 2-6,0 0 4,0 20-5,3 6 0,3 7-2,8 6 1,5 3-4,2 0 1,3-2 1,17-2 3,7-4-11,1-3 9,3-2 2,-2-3 3,-4-3-3,-4-2 5,-8-4-6,-4-2 1,-4 0 0,-4-3 0,-1 0 11,0-1-8,-10 2 17,-14-1-5,0-1 6,-5-2-21,0-4-3,2-3-17,2-2-88,1 0-174,3 0-106</inkml:trace>
  <inkml:trace contextRef="#ctx0" brushRef="#br0" timeOffset="189214.1568">14062 11711 50,'0'0'231,"0"0"-174,0 0 31,0 0 7,0 0-27,0 0-56,-1 39-3,-5-3 8,3 5 7,3 3 3,0-2 17,0-2-32,13-4 1,3-4-7,3-4-2,2-4-6,3-4 2,3-8 0,2-6 17,6-6-16,-1 0 5,3-4 8,-1-13-5,-8-4-7,-5-3-2,-5-5 2,-6-3 19,-4-8-18,-3 0 10,-5-6 3,0-5-7,0 2-8,-8-3-1,0 10-21,0 11 21,-2 11-46,-1 14-11,2 6-65,-4 0-259</inkml:trace>
  <inkml:trace contextRef="#ctx0" brushRef="#br0" timeOffset="189894.524">14708 11583 277,'0'0'86,"0"0"-40,0 0-12,0 0 77,0 0-48,0 0-63,16 30 27,-13 12 28,-3 9-23,0 1 2,0 0-26,0-5 7,0-4-8,0-4-5,0-3-2,0 1 0,0-2 3,1-2-5,4-8 7,3-5-5,-2-6 0,5-6-8,7-5 7,10-3 1,11 0 0,13-15 12,2-4-12,0-2-25,-8 3-61,-15 4-102,-13 5-93</inkml:trace>
  <inkml:trace contextRef="#ctx0" brushRef="#br0" timeOffset="190425.749">15234 11597 401,'0'0'93,"0"0"-91,0 0 3,0 0 53,79-13-11,-33 9-7,2-1 2,6 1-37,-1-1 1,-2 2-6,-3 1-4,-8 2-9,-10 0-82,-11 0-101,-13 0-97</inkml:trace>
  <inkml:trace contextRef="#ctx0" brushRef="#br0" timeOffset="190675.7335">15464 11575 241,'0'0'77,"0"0"-69,0 0 72,-11 80 55,6-39-33,4 2-43,-2-1-24,3-3-14,0-4-1,0-3-10,0-4-9,7-2-1,0-2-4,0-3-2,-1-2-1,4-6-56,1-4-102,0-5-150</inkml:trace>
  <inkml:trace contextRef="#ctx0" brushRef="#br0" timeOffset="191191.3307">16114 11579 351,'0'0'55,"0"0"-37,0 0 58,0 0-13,-75-88-1,55 81-23,-3 5-36,1 2 16,-2 0-19,2 6 0,3 9 3,5 5 1,11 4-4,1 4 0,2 5-9,0 3 9,12 1 0,11-2 0,3-3 6,3-2-3,0-1-3,-2-3 0,-4-2 8,-2-2-15,-2-4 12,-4-1-5,-3-3 9,-6-1 0,-6 0-9,0 1 0,-3 0 6,-18 1 17,-4-3-12,-7-2 1,1-1 4,-2-4-8,2-4-16,1-1-5,0 0-50,-1 0-92,0-7-285</inkml:trace>
  <inkml:trace contextRef="#ctx0" brushRef="#br0" timeOffset="191981.5622">17999 11461 390,'0'0'73,"0"0"3,0 0-11,0 0-7,0 0-57,0 0 38,-11 89 31,6-47-63,1 2 14,1-1-21,0-2 10,3-3-4,0-5-6,0-5 0,0-4-2,0-4-44,0-4-19,3-6-69,3-6-130</inkml:trace>
  <inkml:trace contextRef="#ctx0" brushRef="#br0" timeOffset="192512.7878">17967 11463 274,'0'0'18,"0"0"3,43-79 62,-19 61 22,0 2-30,8 3-33,4 5 6,0 5-8,-1 3-15,-9 1-17,-4 20 2,-5 6-7,-4 5-3,-8 3 2,-5 0-2,0 0 3,-19-5 1,-8-1-8,-7-3 9,-5-5-7,-3-2 2,8-7 0,7-6-3,14-4 8,6-2-5,7 0 0,0 0-5,13-10 3,12 2 2,9 5 0,5 3-5,3 0 5,-3 16 0,-7 8-2,-3 5 3,-6 3-1,-7-1 0,-7-4 1,-5-2-4,-4-2 6,0-2 1,-16-1 21,-4-2-16,-1-3-2,-3-4-7,2-6 2,1-2-7,-1-3-18,-1 0-39,1 0-24,-2-5-57,2-5-52,3 2 17</inkml:trace>
  <inkml:trace contextRef="#ctx0" brushRef="#br0" timeOffset="192974.4141">18538 11396 201,'0'0'92,"0"0"-11,0 0 33,0 0 25,0 0-93,0 0-27,42 36 45,-33 2-40,-6 4-1,0 0-10,-1 2-11,2 1 9,2-4-7,0-2-3,0-2 0,-3-5 4,-3-5-5,0-3 0,0-9-12,0-4-33,0-8-107,1-3-124,5-1 34</inkml:trace>
  <inkml:trace contextRef="#ctx0" brushRef="#br0" timeOffset="193208.779">18677 11410 511,'0'0'102,"0"0"-80,0 0-9,0 0 21,0 0-5,73-88 2,-32 77-29,-1 0-2,2 5 10,-7 2-7,-5 4-4,-6 0 1,-6 0-22,-5 7-35,-10 7-92,-3 4-78,0-2-63</inkml:trace>
  <inkml:trace contextRef="#ctx0" brushRef="#br0" timeOffset="193427.5154">18695 11628 48,'0'0'84,"0"0"28,0 0 12,0 0-46,103 0-18,-73 0-6,-6 0-53,-3 0-2,-11 3 1,-7 9-104,-3 5-104</inkml:trace>
  <inkml:trace contextRef="#ctx0" brushRef="#br0" timeOffset="193646.2543">18606 11902 134,'0'0'0,"0"0"101,0 0 45,0 0 0,110-3-91,-68-3-22,4-1-17,-4 0-15,-3 1-1,-2 1 0,-4 1-17,2-2-69,3-2-137,-4-3-48</inkml:trace>
  <inkml:trace contextRef="#ctx0" brushRef="#br0" timeOffset="193974.3629">19210 11362 408,'0'0'88,"0"0"-59,0 0-3,0 0 9,0 0 6,91-35-12,-42 30-22,6 1-7,-3 2 4,-5 2-2,-4 0-2,-6 0 0,-2 0-45,-7 0-119,-9 0-133</inkml:trace>
  <inkml:trace contextRef="#ctx0" brushRef="#br0" timeOffset="194224.351">19405 11396 466,'0'0'17,"0"0"0,0 0 9,-3 95 38,11-66-3,2 1-57,-4 0 11,-6 6-15,0 2 0,0 1 19,-18 2-14,-1-4-3,-2-2-2,3-1-19,6-3-93,4-8-61,5-6-100</inkml:trace>
  <inkml:trace contextRef="#ctx0" brushRef="#br0" timeOffset="194639.6076">19810 11366 328,'0'0'112,"0"0"-54,0 0-21,0 0 57,111-37-58,-61 30-19,10 3 0,-2 1-14,-3 1-2,-8 1 2,-9 1-3,-10 0-29,-10 0-110,-11 0-122</inkml:trace>
  <inkml:trace contextRef="#ctx0" brushRef="#br0" timeOffset="194873.9703">20069 11342 270,'0'0'215,"0"0"-178,0 0-19,0 0 76,-27 103-17,26-74-33,1 5-21,0-4-5,0 1-17,0 0 0,0 2 6,0-1-7,0 2 0,0-3-4,0-2 1,0-8-80,0-4-217</inkml:trace>
  <inkml:trace contextRef="#ctx0" brushRef="#br0" timeOffset="195467.6877">20427 11301 292,'0'0'211,"0"0"-211,0 0-2,0 0 2,0 0 39,26 80 35,-19-42-32,3 1-19,-2-3 10,0-3-31,-4 2 6,-2-2-8,-2-3 5,0-1-8,0-5 3,0-2-74,-6-5-35,-1-4-92,0-5 10</inkml:trace>
  <inkml:trace contextRef="#ctx0" brushRef="#br0" timeOffset="195733.3008">20484 11342 252,'0'0'223,"0"0"-142,0 0-36,0 0-12,76-86 12,-43 76-8,6 1-36,6 4 5,1 2-6,-4 3 9,-8 0-18,-4 0-35,-11 9-137,-11 2-122</inkml:trace>
  <inkml:trace contextRef="#ctx0" brushRef="#br0" timeOffset="195960.5698">20517 11476 220,'0'0'241,"0"0"-227,0 0 32,0 0 72,0 0-70,83 0-29,-47 0-19,0 0 0,-6 3-3,-6 6-22,-9 3-77,-10 3-112,-5 1-148</inkml:trace>
  <inkml:trace contextRef="#ctx0" brushRef="#br0" timeOffset="196179.3093">20560 11783 308,'0'0'158,"0"0"-128,0 0 74,0 0-20,101-17-52,-46 7-30,8-1-1,0 0 1,3-2 1,-4 5-6,-8 0-1,-14 2-43,-10 2-107,-11-3-111</inkml:trace>
  <inkml:trace contextRef="#ctx0" brushRef="#br0" timeOffset="196476.169">21291 11322 439,'0'0'120,"0"0"-120,0 0 31,0 0-3,0 0 34,-27 102-41,23-73 15,1 2-28,1-7-1,2 1-4,0-1-1,0-2-4,0-3-37,0-6-90,3-3-49,7-9-161</inkml:trace>
  <inkml:trace contextRef="#ctx0" brushRef="#br0" timeOffset="196944.8947">21378 11154 249,'0'0'95,"0"0"-30,0 0 7,86-36-6,-61 36-24,-1 0-14,-1 0-27,-4 17 4,-8 5-5,-8 5-9,-3 3 8,-9 0 1,-21 0 21,-6-1-21,-6-3-24,-3-7 3,7 1 15,5-10-1,9-1 5,9-4 2,8-5 8,4 0 30,3 0-13,0 3-15,0 1-2,7 4-4,12 4 50,8 1-33,5 3 5,3 0 2,4 1-23,1 2 5,-2-1-10,-1 0 0,-4 2 0,-5-4-3,-1 5-22,-3-1-36,1 1-58,-5 0 95,-2-4-149,-11-4-110</inkml:trace>
  <inkml:trace contextRef="#ctx0" brushRef="#br0" timeOffset="198740.9849">23423 11161 308,'0'0'87,"0"0"-37,0 0 3,0 0 31,0 0 4,0 0-44,0 0-44,0-4-4,0 26 0,-4 13 4,-1 9 19,2 2-17,0 5 5,2-4 5,1-1-8,0-7-4,0-6 0,7-3-11,14-5 9,4 0-2,2-7 4,1-7 7,0-6-7,3-5-6,3-1-7,0-17-11,2-8 20,0-4-15,-3-3 19,-3-4 5,-5-2 0,-7-4-5,0-6 1,-5 0 4,-1-2 2,-4 1 19,-2 6-16,-2 5 14,-4 11-21,4 8 18,-4 9 1,0 6-11,0 5 17,0 0-28,0 28-6,-5 16 3,-3 11 6,-1 6 9,0-4-6,3-3 0,2-6-2,4-7-4,0-6 1,0-7 0,0-4 2,0-7-3,3-5 0,1-5-4,1-5 0,-4-2 4,4 0-2,4-15-1,4-9 3,-1-3 0,-1 1-1,0 3 2,-3 2-3,2 3 2,-2 4 0,2 3-1,-1 5 2,-1 4-1,3 2 0,3 3-15,4 15 13,0 3 1,0 2 1,-5-1-3,-1 1 5,-3-2-2,0 0 0,3-1 2,0-2-6,3-5 0,0-3-85,-3-7-93,1-3-219</inkml:trace>
  <inkml:trace contextRef="#ctx0" brushRef="#br0" timeOffset="199212.2397">23134 11316 330,'0'0'99,"0"0"-93,0 0 11,0 0 17,105 2-4,-49-2 9,11 0-6,9-10 6,7-3-34,4 0-5,-6 4-15,-9 0-148,-19 3-243</inkml:trace>
  <inkml:trace contextRef="#ctx0" brushRef="#br0" timeOffset="200493.4199">24657 11384 163,'0'0'84,"0"0"-36,0 0-1,0 0 6,0 0 0,0 0-35,-98-57-14,68 57 26,-2 0 12,-2 2 15,1 16-22,0 4-33,4 5 24,2 4-1,6-2-23,3 2 34,7-5-27,5-3-2,4-2-7,2-3 0,0-4-4,0-2 1,8-6-1,7-6 4,9 0 2,11 0 5,5-12 4,3-6-11,-3-2 0,-8-1-4,-9 0-3,-6 3 4,-7 0 6,-4 6-3,-3 3 8,-3 3-2,0 3 19,0 2-15,0 1-2,0 0-15,0 0 7,3 5-8,3 10-5,3 4 18,2-3-5,-1-2 0,5-2 2,2-2-8,3-5 6,6-4 0,3-1-4,3 0-27,1-7-47,-2-8-34,-4-5 31,-3 1 46,-5 1 8,-3 2 27,1 6 25,-1 4 11,-2 1 0,1 5-14,-2 0-10,0 3 9,-2 10 2,-3 3 1,-5-1 3,-3 1-20,0 2 12,0-2 6,-6 0-19,-4-2 21,0-4-21,4-4-5,2-3 13,4-3-6,0 0-4,0-7-4,0-16-20,7-5 17,11-1-4,3 2 7,0 6-6,0 6 5,-5 4 1,-4 7 0,-3 4 7,3 0-15,-2 12 8,2 6 0,2 1 9,-4 3-2,2-1-8,0 0 1,2 0-9,6-2 6,6-2-64,3-4 0,1-5-180</inkml:trace>
  <inkml:trace contextRef="#ctx0" brushRef="#br0" timeOffset="201393.024">26751 11166 223,'0'0'114,"0"0"-24,0 0-41,0 0 1,-44-83-27,30 68 9,-2 3 4,-2 3-17,-4 5-16,-7 4 15,-7 1-15,-6 23-1,-7 11-2,-4 11 2,1 7 20,4 1-14,7 1 8,15-6-9,12-3-5,14-6-4,7-5-5,26-7 5,15-7-7,15-6 18,11-7-9,7-8 0,1 0-11,-2 0-30,-12-12-121,-19 2-146</inkml:trace>
  <inkml:trace contextRef="#ctx0" brushRef="#br0" timeOffset="201877.3731">27113 11097 220,'0'0'260,"0"0"-198,0 0-48,0 0 31,0 0 2,0 0-39,0 51 2,-8-4 14,-1 2 23,-2-2-31,1-4-7,3-2 7,4-6-16,3-7 7,0 0-4,0-5 4,9-3-7,10-5 9,11-4-5,10-10 6,14-1-9,10-1 0,0-14-2,-3 1-40,-16 2-12,-12 2-64,-12 0-78,-12 3-198</inkml:trace>
  <inkml:trace contextRef="#ctx0" brushRef="#br0" timeOffset="202495.7479">27817 11089 368,'0'0'256,"0"0"-187,0 0-69,0 0 0,0 0-12,0 0 12,-21 92 7,11-47 19,1-1-24,-1-5 18,-3-4-10,3-5 5,-3 0 4,3-6-12,1-4-11,3-5 4,1-8 0,3-4 0,2-3 0,0 0-18,0-15 5,16-12-30,4-9 7,2-6 12,2-3 0,-2-1 8,-2 1 6,-4 3 10,-4 5 26,0 5 9,-4 11 12,-4 9 11,-2 5-12,-1 7 14,1 0-60,4 2-2,7 22-2,2 11-7,3 10 11,-3 4 1,-4-2 0,-3-2 23,-2-4-24,-1-8 11,0 0-5,0-5 3,-1-5-10,1-5 1,-2-4-15,0-5-13,0-8-71,-1-1-120,-2-3-194</inkml:trace>
  <inkml:trace contextRef="#ctx0" brushRef="#br0" timeOffset="202683.2383">27800 11316 521,'0'0'68,"0"0"-68,0 0-74,0 0 74,0 0 23,91-7-8,-53 7-13,-1 0-4,-4 0-3,-2 0-121,-5 2-187</inkml:trace>
  <inkml:trace contextRef="#ctx0" brushRef="#br0" timeOffset="203136.3376">28512 11118 302,'0'0'153,"0"0"-87,0 0 29,-21-80-16,6 68-40,-4 5 5,-3 3-35,-4 4 0,1 0-9,-2 9 6,3 15-6,2 8 0,8 5-6,7 0 1,7 1 5,0-2 0,15 0-3,12-3-2,2-1 5,3-3-7,-1-3 18,-1 0-13,-2-5 2,-4 0 0,-6-2 0,-6-3 7,-8-1-8,-4-4 1,0 0-4,-14 0 4,-12-2 2,-3-2 0,-6-4-4,1-3 1,1 0-27,-4-4-72,2-13-163,2-1-97</inkml:trace>
  <inkml:trace contextRef="#ctx0" brushRef="#br0" timeOffset="203757.3211">29062 11131 131,'0'0'88,"0"0"18,0 0-11,0 0 62,0 0-77,0 0-45,-32-66-20,2 63-10,-6 3-5,-1 0 0,0 0-3,2 12-2,7 8 5,6 4 0,8 3 0,8 3 0,6 1 0,0 4-7,23 0-6,7 0 10,5-1 4,1-1-1,-2-3 10,-3-1-7,-7-3-3,-9-2 0,-9-5 1,-6 1-2,-4-4 2,-21-1 3,-8-6 10,-2-3-14,1-4 7,3-2-7,2 0-41,3-6-38,0-5-94,5-2-22</inkml:trace>
  <inkml:trace contextRef="#ctx0" brushRef="#br0" timeOffset="204082.8344">29234 11103 365,'0'0'123,"0"0"-73,0 0-39,0 0 39,0 0-13,0 0-25,51-5 24,-17 5-27,8 0-8,1 0 15,-1 0-16,-4 0-17,-15 0-156,-8 0-190</inkml:trace>
  <inkml:trace contextRef="#ctx0" brushRef="#br0" timeOffset="204285.9496">29379 11142 262,'0'0'45,"0"0"14,-24 86 12,20-52 46,2-1-62,2 1 6,0-5-41,0-1-13,0-4 15,0-3-19,0-2-1,0 1-2,-1-1-3,-7 0-65,-5-3-27,-1-2-155</inkml:trace>
  <inkml:trace contextRef="#ctx0" brushRef="#br0" timeOffset="204457.8157">29224 11563 184,'0'0'323,"0"0"-243,0 0-63,0 0 3,0 0-6,0 0 4,94-9-18,-49 8 2,5-4 3,2 4-5,3-4-71,-7 2-182,-6-1-54</inkml:trace>
  <inkml:trace contextRef="#ctx0" brushRef="#br0" timeOffset="204832.7969">30174 11131 545,'0'0'37,"0"0"-24,-93-46-11,59 43 5,-4 3-7,-3 9 13,-2 22-6,0 10 12,2 7 23,5 3 7,7 0-15,3-4-29,7-5 10,13-2-15,6-6 0,15-1-2,19-4-11,13-6 13,9-12 10,5-8-10,4-3-8,-4-6-82,-6-13-163,-10-7-179</inkml:trace>
  <inkml:trace contextRef="#ctx0" brushRef="#br0" timeOffset="205332.7703">30517 11148 429,'0'0'202,"0"0"-111,0 0-74,0 0-17,0 0 14,0 0-13,-27 103 39,18-63-33,-1 1 12,3-5-13,-1-3-5,0-3-1,0-2 8,-1-3-14,-2-3 6,1-4-67,2-7-50,4-5-204</inkml:trace>
  <inkml:trace contextRef="#ctx0" brushRef="#br0" timeOffset="205623.0431">30507 11122 315,'0'0'81,"0"0"-73,0 0 37,0 0 2,0 0 13,0 0-44,82 2 18,-67 43 44,-3 5-52,-5 1-3,0-3 8,-1-6-26,1-5 3,-1-5-8,0-8 7,2-1-10,1-5 3,-1-3 0,-2-4 0,0-7-74,-6-2-41,1-2-93,-1 0-83</inkml:trace>
  <inkml:trace contextRef="#ctx0" brushRef="#br0" timeOffset="205794.9073">30481 11316 305,'0'0'70,"0"0"-50,80-4 19,-37 4 6,3 0-24,6 0-19,2 0-4,-8 0-79,-1-1-275</inkml:trace>
  <inkml:trace contextRef="#ctx0" brushRef="#br0" timeOffset="206123.0177">31111 11113 536,'0'0'131,"0"0"-77,0 0-53,0 0-2,0 0 2,-17 77 14,12-30 10,-1-1-9,0-2-10,-2-3 2,2-3-8,5-6 0,1-2 0,0-3-8,3-2 8,10-4 0,13-3 0,9-6-1,13-4 1,13-5 0,11-3 12,4 0-24,3-2-17,-7-6-69,-8-1-96,-9-1-165</inkml:trace>
  <inkml:trace contextRef="#ctx0" brushRef="#br0" timeOffset="207428.8439">4070 13854 392,'0'0'18,"0"0"6,0 0-3,0 0 35,0 0-20,-87-29-34,56 37-2,-5 13 0,2 9 10,1 8 4,3 10-2,8 9 35,8 8 3,8 1-42,6-2 11,0-14-11,15-6-8,15-6-5,6-9 4,13-4 1,3-10 18,7-7-18,2-8-8,-5 0-111,-5-8-242</inkml:trace>
  <inkml:trace contextRef="#ctx0" brushRef="#br0" timeOffset="208206.9632">4692 13897 245,'0'0'29,"0"0"-27,0 0 17,0 0 30,-102 31-16,77 2 7,0 11-12,5 7 0,4 5 10,10 2-5,3-2 13,3-5-29,0-7-7,9-9-9,16-7-1,8-10-2,6-9 1,7-9 2,9 0 8,2-16-9,-3-9-10,-8-2 10,-13-1-6,-14-2 6,-10-2 21,-9-6-21,0-2 20,-6-4 14,-16-1-29,-5 1 12,-3 2-15,-3 6-4,0 6-2,-1 11-85,-2 8-38,2 6-143</inkml:trace>
  <inkml:trace contextRef="#ctx0" brushRef="#br0" timeOffset="208546.5971">5065 13912 328,'0'0'41,"0"0"-36,0 0 83,0 0-68,0 0-14,0 0 116,35 117-45,-27-66-40,-2 2-17,0-5-12,0-3-8,0-7 0,-2-4-15,-1-7-22,-3-6-70,0-7-133,0-10-82</inkml:trace>
  <inkml:trace contextRef="#ctx0" brushRef="#br0" timeOffset="209024.5188">5114 13929 201,'0'0'53,"0"0"-5,0 0-8,0 0 2,0 0 16,0 0-27,82-39-15,-64 67 10,1 8 26,-5 3-49,-1 0 13,-4-1-9,-1-7-6,2-7 11,-4-4-12,0-9 0,-3-4 0,0-4-2,-1-3 1,1 0-13,2-11 14,4-10-4,0-10 4,3-2-6,-4-5 2,1 2-10,-2 2 14,2 6 0,-3 9 2,0 6 7,-3 10 13,0 3 6,3 0-28,4 11-2,2 13 2,3 6 16,-1 6-13,-5 3 9,2 2-6,-3 3-1,-2-3 2,3-2 1,-3-5-8,1-1 0,1-4 3,-4-2-17,1-3-3,8-5-79,1-5-61,2-7-170</inkml:trace>
  <inkml:trace contextRef="#ctx0" brushRef="#br0" timeOffset="209368.2508">5809 13941 646,'0'0'72,"0"0"-72,0 0-33,0 0 14,0 0 19,0 0 6,17 119 37,-16-70-43,-1-2 6,0 1-3,0-6 0,-1-5 3,-4-5 11,2-6-11,0-5-12,3-8-15,0-7-169,6-6-116</inkml:trace>
  <inkml:trace contextRef="#ctx0" brushRef="#br0" timeOffset="209665.1116">5796 13941 148,'0'0'88,"0"0"-3,-2-82 10,2 62 25,5 2-15,11 3-81,6 3-17,3 7-7,3 5 0,3 5 1,-1 22-7,-2 9 14,-7 5-8,-9 2 0,-6-4 10,-6-1-10,0-3 2,0-3-1,-13-4-2,-10-4 0,-3-3-4,-3-4-25,2-6-77,3-9-130</inkml:trace>
  <inkml:trace contextRef="#ctx0" brushRef="#br0" timeOffset="210353.0963">6301 13865 389,'0'0'112,"0"0"-5,0 0-42,0 0-44,0 0-21,0 0 2,-25 94 3,22-38-5,3 4 0,0-2 26,5-4-23,8-6 8,5-9-11,7-7 1,-2-7-6,5-8 5,-4-5 0,4-6 2,-1-6 0,0 0 1,6-17 7,-2-11 0,-4-7-11,0-8 1,-8-6 0,-4-3 21,-3-2-20,-7-2 2,-5 6-3,0 4-5,0 5-14,-8 9-16,-1 8-63,2 10-50,1 12-93</inkml:trace>
  <inkml:trace contextRef="#ctx0" brushRef="#br0" timeOffset="210712.4527">6894 13825 499,'0'0'52,"0"0"-40,0 0-12,0 0 9,85-10 39,-37 2-32,8 0 8,4-2-15,-2 3-8,-1 1 2,-11 3-3,-4 1-63,-15 2-93,-3 0-135</inkml:trace>
  <inkml:trace contextRef="#ctx0" brushRef="#br0" timeOffset="210962.4398">7218 13806 225,'0'0'99,"0"0"-95,0 0 36,-17 95 42,17-57-8,0-1-5,0 5-23,0 2-26,0 3-10,0-2 0,0-2-9,0-2 0,-1-7-1,-4-2-4,5-6-50,-3-5-155,3-10-170</inkml:trace>
  <inkml:trace contextRef="#ctx0" brushRef="#br0" timeOffset="211688.6787">7734 13886 172,'0'0'129,"0"0"-103,0 0-14,0 0-6,0 0 105,0 0-27,9 92-35,-5-53 10,-1 1-42,-1 2-9,-1-1-4,1-3 0,-2-4-8,0-3 4,0-5-61,1 2-10,1-7-97,-1-8-58,2-5 104</inkml:trace>
  <inkml:trace contextRef="#ctx0" brushRef="#br0" timeOffset="211938.6665">7803 13814 185,'0'0'90,"0"0"-8,0 0-5,0 0 0,0 0-39,95-70 8,-58 60-32,2 1-6,6 5-7,-4-1-1,1 5-43,-7 0-97,-13 0-98</inkml:trace>
  <inkml:trace contextRef="#ctx0" brushRef="#br0" timeOffset="212173.0306">7753 14121 205,'0'0'5,"0"0"8,0 0 127,0 0-29,121-33-40,-75 18-62,-3 4-1,-8 6-8,-11 5-4,-5 0 2,-10 14-53,-9 9-55,0 5-11,-19 4-149</inkml:trace>
  <inkml:trace contextRef="#ctx0" brushRef="#br0" timeOffset="212407.3936">7841 14390 327,'0'0'47,"0"0"-37,0 0 127,0 0-44,0 0-58,109-34 4,-66 21-31,-7 3 2,0 4-8,-2 3-2,-1 1 0,3 2-8,-3 0-8,0 0-73,-3 0-41,-5 0-73,-1 0-55</inkml:trace>
  <inkml:trace contextRef="#ctx0" brushRef="#br0" timeOffset="212719.8781">8501 13797 403,'0'0'96,"0"0"-80,0 0-16,0 0 0,0 0 36,-6 89 62,7-47-62,-1 3-13,0-1 21,0-1-41,-4 1 18,-5 0-21,-2-4-1,5-3-2,0-8 3,6-9-34,0-8-94,0-12-183</inkml:trace>
  <inkml:trace contextRef="#ctx0" brushRef="#br0" timeOffset="213198.1189">8493 13796 142,'0'0'32,"0"-77"7,0 47 40,5 9 7,5 5 5,2 8-29,3 1-40,3 6-1,0 1 12,4 0-12,-1 6 8,-4 17-29,-3 8 0,-8 5 10,-6 3-10,0 0 12,0-5-12,-4-6-29,-8-5 0,0-5-39,-2-5 7,-3-3 60,-7-3-5,-1-3 6,-1-2 4,4-2-2,4 0 21,9 0 40,6 0-15,3 0 8,0 0-56,0 5-3,15 3-2,12 6 5,3 4 16,1 5-4,-1 4-11,-2 3 8,-1 3-6,-3 0 0,-5 2-3,-1-2-1,0-1-70,-5-1-104,1-7 50,4-4 68,-5-10-206</inkml:trace>
  <inkml:trace contextRef="#ctx0" brushRef="#br0" timeOffset="213651.2392">9138 13823 342,'0'0'87,"0"0"-30,0 0-15,-85-52 16,64 45-1,1 3-15,-2 4-21,3 0-21,-4 1-2,-1 17-3,2 7 6,7 4-1,6 1 0,9 4-4,0-3 4,13-1 0,13 2 0,1-5 0,8-2 4,0 1-4,-2 0 2,-5-4 3,-5 0-5,-6-2 0,-8-3 0,-7-2-3,-2 2 6,0 1 2,-6-3 9,-12-2-6,-6-1-8,-4-3 0,-2 2 7,-3-6-2,3-1-5,2-4-4,1 0 0,9 0-96,6-14-91,8-2-256</inkml:trace>
  <inkml:trace contextRef="#ctx0" brushRef="#br0" timeOffset="213963.7208">9446 14246 752,'0'0'94,"0"0"-90,0 0 12,0 0 51,0 0-53,0 0-12,2 0-4,-2-3-20,0 1-21,0 1-39,-15 1-133,3 0-276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13:56.8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13909 1030 238,'0'0'60,"0"0"-54,0 0-6,0 0 45,0 0-42,0 77 29,9-67-22,1-1-6,5-3 25,3-3-15,6-3 5,3 0 9,1 0-24,-3-4 26,-3-5-30,-3-2 0,-3 1 10,-2-4 0,-2-1-10,-1-5 0,-1 1 2,-4-4-12,-3-2 10,-3-1 0,0-2-16,0-1 3,-6 2 11,-10 2 0,0 7-3,0 7 5,-1 9 0,1 2 2,0 10 9,-2 15-8,1 8-3,4 3 0,5 3 12,8-3-9,0-4 1,3-3-3,15-8 8,4-3-3,4-5-6,1-3 0,3-5 12,3-3-16,1-2 4,4 0 0,3 0-2,1-9-45,-2-3-65,-4-4-101</inkml:trace>
  <inkml:trace contextRef="#ctx0" brushRef="#br0" timeOffset="843.7039">14773 822 69,'0'0'84,"0"0"-62,0 0 63,0 0-47,-87-41-17,68 41 26,2 0-42,-2 13 16,0 17-21,-1 6 14,-2 6-7,7 0 7,3-6-1,8-6 0,4-4-6,0-5-7,4-6 0,11-4-4,-2-7 4,7-2 0,1-2 3,4-2 10,5-14 6,-2-7-17,1-4 3,-4 0 4,-4-3 4,-6 1-6,-3 7 13,-4 1 19,-3 7-23,-2 7 54,-1 5-35,-2 2-35,3 3-7,3 18 0,1 4 7,2 10 16,-2 1-3,1 2-10,1 3 3,-2 1 1,1 1 19,-2 1-13,-3 0-5,-2 2 7,-1 0-9,0-8-6,0-9 0,0-12 3,0-8-8,0-6 5,0-3 0,0 0 0,3 0 5,6-17-5,8-4 0,2-4 10,2-2-10,-3-2 0,-1 2 0,-1-1-8,-3-1 0,0 0-2,2-1-36,2 2-30,2 2 34,-2 2-41,0 4 30,-1 2 49,-3 3 6,-4 2-2,-2 2 16,-1 2 5,-3 1 40,-2 2-12,-1 2-42,0 3-7,0-1 0,0 2-30,0 0-73,0 0-28,0 0-134</inkml:trace>
  <inkml:trace contextRef="#ctx0" brushRef="#br0" timeOffset="1105.7204">15416 1012 331,'0'0'123,"0"0"-115,0 0 3,0 0-11,0 0 0,0 0-37,0-4-93,0 4-45,0 1 44</inkml:trace>
  <inkml:trace contextRef="#ctx0" brushRef="#br0" timeOffset="1716.2939">15902 522 323,'0'0'42,"0"0"32,0 0 27,0 0-48,0 0-21,0 0-32,-65 43 2,49 3-2,6 9 0,4 0 5,6 0 4,0-2-7,12-6-2,12-6 0,12-3 5,7-6-5,8-4 0,1-4 0,2-6-16,-1-4-7,0-8-67,-1-5-27,0-1-117</inkml:trace>
  <inkml:trace contextRef="#ctx0" brushRef="#br0" timeOffset="2060.0266">16739 487 381,'0'0'101,"0"0"-101,0 0-10,0 0 8,0 0 2,0 0 69,49 98-48,-32-64 9,-2-1 15,-1-1-37,0-2 8,-2 0-16,0-3 8,-5 2 4,-5 0-9,-2 0-3,0 5 5,-18-3 10,-9-1-15,-4-3 0,-6-2-37,2-6-6,2-2-109,1-8-130</inkml:trace>
  <inkml:trace contextRef="#ctx0" brushRef="#br0" timeOffset="2868.3814">16259 642 1,'0'0'56,"0"0"-4,0 0 17,0 0-4,0 0 31,0 0-48,0 0-12,37-70 10,-24 63-22,-1 3 25,-1 1-39,1 3-4,0 0-12,4 6 5,-1 9 1,0 1 0,-5 0 12,-4 2-13,-3 2 1,-3 1 0,0 0 13,-3 1-13,-10-3 0,-3-2-2,0-3 12,0-3-13,6-5 3,4-3-8,4-2-6,2-1 2,0 0-7,0 0 3,5-1-27,10-1 34,2 2 9,0 0 0,4 17-10,-6 4 8,1 2 2,-4 3-4,-2-4 10,-3-1-10,-1-3 4,-3-3 0,-3-3 11,0 2 1,0-2-10,-8 0 48,-8 0-43,-2 0 35,-2 0-28,1-3 4,-2-3-5,0 0-11,2-3-4,-2-2-33,0-1-96,4 0-75</inkml:trace>
  <inkml:trace contextRef="#ctx0" brushRef="#br0" timeOffset="4942.7937">18567 1006 48,'0'0'96,"0"0"-8,0 0-2,0 0-1,0 0-39,0 0 18,0 0-9,0 0-30,-5 0 3,-9 0-27,-5 0 0,-6-1-1,-5-4 1,0 0-5,-1-3 4,1-6-31,0-2 25,-1-5-4,0-2 10,-2-9-7,0-6-1,2 1 8,4-6-11,-1 4 9,5 2-5,4-1 7,1 2 0,9 0 0,4 2 6,5-1-6,0 1 0,0 5 5,3 3-13,8 3 9,5 5-1,-2 3 0,-1 3-6,-3 8 5,0 4-8,-3 0-4,5 7 6,1 17 7,-5 12 0,-5 13 1,-3 6 11,-3 7-12,-17 0 0,-5-1 1,-3-2 4,-1-5-3,4-7-2,5-10 0,4-6 2,7-10-3,3-3 1,2-6 0,4-5-6,0-2 6,0-5 0,15 0-1,16 0 11,17-17-2,7-10 19,6-3-24,1-4 9,-9-1-12,-4 6 0,-8 5-2,-9 6-29,-5 6-94,-13 5-116</inkml:trace>
  <inkml:trace contextRef="#ctx0" brushRef="#br0" timeOffset="39133.3348">19932 561 14,'0'0'77,"0"0"-58,0 0 13,0 0 67,0 0-53,0 0 24,0-17-19,-2 17-33,2 0 25,-1 0-26,1 0-12,-3 0 0,0 0-2,-3 3-4,0 11 1,-3 2-4,2 5-1,1 3 5,2 3 0,1 6-3,3 4 4,0 7-1,0 2 0,13-1-9,4-6 4,8-6 5,3-7 0,5-5 1,1-3-1,6-4 0,-1-3-8,1-3-80,3-3-4,-1-5-34,-1 0-23</inkml:trace>
  <inkml:trace contextRef="#ctx0" brushRef="#br0" timeOffset="39664.5594">20978 499 93,'0'0'136,"0"0"-88,0 0 8,0 0 15,0 0 1,0 0-4,0-11-59,1 11 1,4 0-10,7 4-24,3 16 20,5 8 8,3 4-1,-4 3-3,1-2 5,-5-1-5,-4-2 0,-2 0 1,-4 1-1,-5 1 4,0 5-2,-11-5 7,-14 3-4,-8 0-8,-7-5 3,-5 1-65,0 0-7,-1-5-85,1-5-46</inkml:trace>
  <inkml:trace contextRef="#ctx0" brushRef="#br0" timeOffset="40427.0449">20450 577 135,'0'0'72,"0"0"-46,0 0 49,0 0-19,0 0-36,0 0-20,-18 16 4,12 6-4,0 0 0,1 1 3,2-1 1,3-2-2,0-3-2,0-2 0,0-5 3,0 1-6,0-4 2,3-4 1,3-2-2,3-1 8,3 0-6,5 0 6,0 0 1,3 0-11,1-1 4,3 1 0,1 0 1,2 0-1,-2 9 0,-1 3-1,-3 4 6,-3 3-10,-6 2 4,-5-2 1,-2 1 2,-5-2 3,0-4 6,0 2 23,-6-1-24,-9 0 16,-2 2-21,-3-6 5,-1-1-2,-3 1-8,0-6 0,-1 2-16,2-4-109,1-3 34,0 0-177</inkml:trace>
  <inkml:trace contextRef="#ctx0" brushRef="#br0" timeOffset="40677.0317">20515 551 85,'0'0'89,"0"0"-75,0 0-10,0 0 56,87-60-18,-65 56-21,1 1-21,1 3 2,-2 0-5,-6 0-11,1 0-58,-7 6-12,-1 3-60</inkml:trace>
  <inkml:trace contextRef="#ctx0" brushRef="#br0" timeOffset="63505.0681">7941 1667 38,'0'0'54,"0"0"3,0 0-28,0 0-6,0 0-12,0 0-10,0-6 29,0 3-29,0 1 12,5 1-13,-1-1 9,4 0-12,3 2 3,0 0 0,2 0-2,2 0 3,3 0-1,0-1 0,3 0 7,4-1-7,2 1 0,0-1 2,7-2 3,2-3 5,3 2-10,3-1 9,2-1 9,0 3-14,2 1-3,-1-1 1,2 2 6,-2-1-2,3 0-6,0 0 0,1-2 4,-4 3-4,4-1 0,-7-1 2,2 3-3,-3 1 1,-4-2 0,-1 2 0,-3 0 5,5-1-5,-2-1 0,5-1 0,8 2-2,2-1 4,4-2-2,0 1 0,-3 0 3,-1 0-5,1 1 2,2-1 0,2 0 2,0-1 1,5-1-3,-3 1 0,-4 1 3,-2-1-3,-6 2 0,2-1 0,-2 1 0,-3 2 3,-2 0-3,-5 0 0,-2 0 1,-1 0-3,-2 0 2,1 0 0,-1 0 1,3 0-1,-3 0 0,2 3 0,-2 1 0,4-2-3,1 1 3,4-3 0,-1 2 0,4-2 3,-1 0-3,1 0 0,0 0 0,3 0-3,2 0 3,3 0 0,-3 0 2,4 0-1,2 0-1,-5 0 0,2 0 2,-2 0-5,-1 0 3,2 0 0,1 0 1,1 0 3,-1 0-4,-3 0 0,-2 0 2,5 0-7,1 0 5,3 0 0,2 0 2,1 0-1,-4 0-1,1 0 0,-1 0-1,-1 0-2,4 0 3,0 0 0,1 0 1,2 0 4,-2 1-5,-3 1 0,-1 1 0,-3-2-6,1-1 7,-2 2-1,0-2 2,0 0 2,-2 2-4,0-2 0,-2 1 1,2-1-5,1 1 4,3-1 0,4 0 3,2 0-1,0 0-2,-2 0 0,0 0-1,-1 0-1,2 0 2,1 0 0,3 0 2,-1 0 4,-1 0-6,1 2 0,-3-1 6,-2 1-6,0 1 0,0-2 0,-1 1 2,1-1 2,-4 1-4,1-2 0,0 3 2,2-1-2,4-1 0,2 2 0,0-2 0,-2 1 4,-3-1-5,3 2 1,0-1 0,3-1-2,2 1 4,-2-2-2,-1 0 1,-6 0 5,4 2-6,-6-1 0,-1 2 1,-3 0 4,-2 1-5,0-1 9,0 2-8,-5-2 4,-1 0-5,-1 0 0,2-2 0,1 1 0,4-2 2,1 0-2,2 0 3,-1 0-1,0 0-2,-4 0 0,2 0 1,1 0 2,2 0-2,2 0 2,0 0 2,1 0 5,-2 0-10,0-2 0,2-1 4,0 1 12,-1-1-12,3-2 5,-1 0-1,1 1 2,1 1-10,0-1 0,2-1 0,1 0 9,3 1-8,5-3 0,3 0 5,-2 1 1,0-1-9,0 2 2,2-1 0,-1 2 0,1-1 0,1 0 0,-4 3-2,-4-3 11,1 1-9,-2 1 0,-1-1 0,1 0-3,-3 0 5,2-1-2,1 1 0,3-1 3,5-1-5,3 2 2,3-1 0,0 0 1,3 0-1,2 0 0,4 0-2,2 1 10,1-2-11,-2 0 3,3 0 0,0-3 0,0 1 0,2-2 0,4 1 3,7-2 7,8-1-10,6 0 5,3-1-5,3 0 26,1 2-26,2-2 1,-2 1 5,-1-1 4,1 2-10,5-1 0,2 2 3,3-3 11,2 0-13,-4 0 2,-4 0-1,-9 5 1,-12 0-6,-8 0 1,-15 4 2,-9 3-14,-12 1 14,-10 0-58,-14 0-38,-11 0-60,-18 5-82</inkml:trace>
  <inkml:trace contextRef="#ctx0" brushRef="#br0" timeOffset="96027.9358">8223 657 14,'0'0'92,"0"0"-63,0 0 27,0 0 5,0 0 59,0 0-70,-9-33-7,9 30 1,0 1-27,0 2 38,0-1-28,0 1-22,0 0-5,0 1-33,5 19 29,4 8 1,0 8 3,-1 6 6,-3 4-5,1 0 0,0-2 0,3-5 4,-2-6-10,1-2-16,-4-5-41,-1 0 22,-3-2-63,0-1-17,0-2 3</inkml:trace>
  <inkml:trace contextRef="#ctx0" brushRef="#br0" timeOffset="96574.7835">8131 608 84,'0'0'76,"0"0"-54,0 0-9,0 0 47,0 0 9,89-82-43,-64 74-1,7 5-5,4 3-18,1 0-3,2 9 1,1 14 0,-1 4-2,-3 5 9,-3 1-7,-7 0 0,-2 0 3,-4 2-3,-4-2 0,-7 3 3,-7 0 26,-2 1-10,-11-1-4,-14-1 16,-7-1-13,-5-5 5,0-3-17,-2-3-2,2-8 21,2-6-23,6-7-2,-3-2 11,4 0-7,0-5-8,1-10 2,1-2-31,2 2 7,2 3-44,4 1-13,3 1-62,6 4-86</inkml:trace>
  <inkml:trace contextRef="#ctx0" brushRef="#br0" timeOffset="97197.1435">8794 593 160,'0'0'139,"0"0"-131,0 0 0,0 0-8,0 0 10,0 0-7,3 59 48,-1-27-16,-1 3 42,1-1-70,1 2 4,0 0-11,-3-3 16,5 2-16,-2-6 0,0-2 1,-2-2 4,-1-4-5,2-3-7,-2-5-6,4-5-83,0-3-26,1-5-114</inkml:trace>
  <inkml:trace contextRef="#ctx0" brushRef="#br0" timeOffset="97509.628">8868 547 118,'0'0'115,"0"0"-103,0 0-3,0 0 23,0 0-7,0 0 9,92-73-27,-73 68-3,0 2-3,-5 1-1,0 2 0,-5 0-1,4 0-21,-2 0-3,-4 12-81,-1 2-75</inkml:trace>
  <inkml:trace contextRef="#ctx0" brushRef="#br0" timeOffset="97728.3662">8974 830 1,'0'0'2,"0"0"-2</inkml:trace>
  <inkml:trace contextRef="#ctx0" brushRef="#br0" timeOffset="98009.6002">8926 1081 19,'0'0'59,"0"0"4,0 0-45,0 0-1,88 0-17,-70-8 5,6 1-5,-4 1 0,2 1 4,1 1-8,1 1-9,0 2-93</inkml:trace>
  <inkml:trace contextRef="#ctx0" brushRef="#br0" timeOffset="98615.8437">8836 789 179,'0'0'64,"0"0"-43,0 0 41,0 0 21,0 0-33,0 0-3,-6-27-19,6 26 17,0-1-45,3-2 2,17-1-2,10-1 0,7-1 9,0 1-9,2 1 0,-5 0-9,-2 3-14,-7 2-66,-3 0-29,-5 0-30,-2 0-25</inkml:trace>
  <inkml:trace contextRef="#ctx0" brushRef="#br0" timeOffset="99256.435">9357 587 251,'0'0'131,"0"0"-71,0 0 14,0 0-32,0 0-37,0 0-5,-2 17-28,2 10 28,0 5 3,0 4-2,0 0 46,0 0-39,0 2-3,0-2 0,2-3 1,4-1-6,0-6 0,4-1-17,-2-7 7,-1-3-39,-2-4-13,-2-4-46,0-4-84</inkml:trace>
  <inkml:trace contextRef="#ctx0" brushRef="#br0" timeOffset="99834.5294">9429 479 241,'0'0'55,"0"0"-27,0 0-2,0 0 80,0 0-73,0 0-15,74-72-18,-48 72 0,2 0-2,0 9-5,2 6 4,-3 5 0,-5 2 3,-7 2 0,-10 3 0,-5 2 9,-5 1-15,-17-5 7,-7 0-1,1-4 13,3-6-11,4-5-2,4-4 1,6-3 7,3-3-8,4 0 0,4 0 5,0 0-8,0 0 8,0 0-3,6 0-2,11 0-8,3 0 5,5 7-2,2 3 5,0 2-5,0 0 8,-2 3-3,-2-1 2,-4 1 3,3-2-5,-5-1 0,-1 1 1,-4-2-2,1 1 1,-2 0 0,-3 0 0,1-1-33,-2 2-30,-1-2-52,-3-2-35,-2-4 11</inkml:trace>
  <inkml:trace contextRef="#ctx0" brushRef="#br0" timeOffset="100285.526">9955 490 251,'0'0'82,"0"0"-21,0 0 3,0 0-40,0 0-18,0 0 7,32-11-13,-10 8 4,8 0 2,-3 0-6,-1 0 0,0-1 0,-5 2-2,-2-1 2,-2 1-9,-1 2-61,-5 0-121</inkml:trace>
  <inkml:trace contextRef="#ctx0" brushRef="#br0" timeOffset="100566.761">10106 522 111,'0'0'18,"0"0"1,0 0 38,3 78 20,2-54 16,2-1-46,-3 0-16,1-2-25,-1 1 2,-1-1 5,-1 0-12,-2 1 1,0 1 7,0 2-3,0 0-11,-6 0 5,-2-5-47,2-5 7,-1 0-48,0-8-58</inkml:trace>
  <inkml:trace contextRef="#ctx0" brushRef="#br0" timeOffset="100801.1233">10070 941 64,'0'0'64,"0"0"-18,0 0 40,0 0-3,0 0-43,0 0 0,85-28-26,-60 20-10,0 3 7,-5 4-10,1-2-1,-7 3 0,-1 0-7,-4 0-32,-3 0-11,-1 0-47,-2 0 21,-3 3-84</inkml:trace>
  <inkml:trace contextRef="#ctx0" brushRef="#br0" timeOffset="101441.715">10424 529 273,'0'0'86,"0"0"-5,0 0 35,0 0-30,0 0-25,0 0-61,0 0 3,-6-16-15,12 30-2,12 6 14,-1 7 0,2 2 1,1 2-1,1 1 0,0 0 1,0-3-1,0-1 5,-5-4-5,4-5 0,-7-2 6,2-3-9,-6-6 3,3-2 0,-2-3 0,-4-3 5,0 0-5,0 0 0,3-7 20,-1-8-18,2-3-2,-2-5 1,0-1 13,0-1-12,3-4-2,2 1 0,-3-3 3,1-2-7,-1 3 4,-1 5 0,-3 7-15,0 5-3,-2 6-1,-2 4-7,1 1-95,0 2-4,0 0-99</inkml:trace>
  <inkml:trace contextRef="#ctx0" brushRef="#br0" timeOffset="102032.3329">11199 494 315,'0'0'168,"0"0"-130,0 0 13,0 0-17,0 0 48,0 0-75,5-13 4,6 13-22,6 0 0,6 0 11,7 0 0,0 0 8,-2 0-8,-3 0 0,-4 0-13,3 0 7,-3 0-75,3 0 4,-4-3-55,-4-2-54,-9 1-11</inkml:trace>
  <inkml:trace contextRef="#ctx0" brushRef="#br0" timeOffset="102266.6964">11392 466 37,'0'0'44,"0"0"-7,0 0 82,0 0-37,-15 99-10,14-67-18,1-4-49,0-1 21,0-1-26,0-1 17,0 1-17,0 0 0,0 0 2,0 2-8,0-3-9,-2-1-16,-5-1-70,1-5-41,-2-1 23</inkml:trace>
  <inkml:trace contextRef="#ctx0" brushRef="#br0" timeOffset="102485.4345">11301 934 175,'0'0'137,"0"0"-49,0 0-52,0 0-19,0 0-4,0 0-12,55-30-1,-32 22 5,1 4-2,1 1-3,2 1 0,1 1-5,0-1-5,-1 2 10,0-2-33,-4-1-6,0 2-114,-2-3 15</inkml:trace>
  <inkml:trace contextRef="#ctx0" brushRef="#br0" timeOffset="102829.1686">11734 490 244,'0'0'145,"0"0"-131,0 0-9,0 0-10,0 0 10,0 0-4,22 95 17,-19-69-10,0-1 22,-3-3-27,0-1 2,0-1 9,0 0-9,0-4-5,0-1 0,0-3-25,0-1-22,0-5-53,0-4-33,0-2-11</inkml:trace>
  <inkml:trace contextRef="#ctx0" brushRef="#br0" timeOffset="103263.5304">11773 474 56,'0'0'163,"0"0"-101,0 0-20,0 0-42,0 0-22,0 0 22,43 58 18,-27-28-1,2-2 71,-3 1-65,0-3 9,-2-2-19,5-2-12,0 1 45,0 0-24,4 1-3,-7-2-3,0-3-10,-6-5-6,-3-8 0,-3-3 6,-1-3-1,-1 0 3,2 0 6,3-1 55,1-14-52,3-8 0,3-4-17,-3-3 12,-1-1-14,-1-4 2,1-2 0,-5 3 0,1-2 6,-5 2-7,0 3 1,0 7-6,0 5-12,0 2 18,0 8-35,0 3-11,0 4-57,0 2-45,0 0-139</inkml:trace>
  <inkml:trace contextRef="#ctx0" brushRef="#br0" timeOffset="104341.6135">12451 492 89,'0'0'96,"0"0"-49,0 0-23,0 0 75,0 0-24,0 0-55,-26-54 29,14 50-37,-4 1 8,-1 2-3,-4 1-14,1 0-5,-5 0 2,0 10 0,-4 5-3,4 4 3,4 6 0,0 9-4,5 7-3,2 4 7,7 2 0,7 0 5,0-2 2,6-2-7,15-5 0,1-8 4,5-6 0,1-7-4,-1-5 0,-2-8 1,1-4 8,-5 0-6,3-6 1,-5-7 4,-5-5-6,-7-2-3,-5 2 1,-2 0 0,0 3 1,-17-1-1,1 2 0,-1 2-8,1 2-6,4 3 12,6 3 0,3 1 2,3 1-7,0-3 7,0 0-9,13-3 5,11-3-13,3 3 16,1 1 1,-5 4 0,1 3-5,-4 0 5,0 0 0,-4 13 0,-2 2 3,-2 3-3,-8 4 0,-1 2 3,-3 3 18,0-3-20,0 2 3,0-3-4,0-2 6,0-3-6,0-3 0,0-2 0,0 1-7,0-3 7,3-3-9,2-1-39,-1-3-99,3-4-15</inkml:trace>
  <inkml:trace contextRef="#ctx0" brushRef="#br0" timeOffset="105682.7913">11757 682 0,'0'0'31,"0"0"14,0 0 10,0 0-16,0 0 15,0 0-23,0 0 0,-1-9 9,-1 9-28,2 0 22,0 0-16,0 0-10,0 0 14,0 0-22,0 0 0,0 0-3,0 0-7,0 9 9,0 4 1,0-2 0,0 3 2,0 1-1,0 2-1,0-1 4,0-1 0,0 2-4,0-2 0,0-1 0,0 0 0,0-3 4,0 1-4,0-2 0,0-2 3,0-2-3,0-1 0,0-4 3,0 2-6,0-3 3,0 0 0,0 0 0,0 0-1,0 0-30,5 0-78,1 0-8,2-2-39</inkml:trace>
  <inkml:trace contextRef="#ctx0" brushRef="#br0" timeOffset="153490.027">5093 2735 44,'0'0'68,"0"0"-6,0 0-11,0 0 54,0 0-37,0 0-24,0 0 12,0-10-52,0 10 12,0 0-16,0 0-6,0 4 5,0 19-14,0 11 15,0 7 6,-3 4-2,-4 2-4,-4-4 0,4-2 9,1-6-9,3-2 0,1-6 0,2-4-1,0-4 1,0-5 0,0-3-1,0-1 0,5-4 1,1 0 0,9-3 1,-2-3 14,5 0-12,6 0 11,1 0-14,6 0 14,2 0-14,0-3 0,0 3 1,0 0-9,-5 0 8,0 0-27,-6 2-22,-2 3-67,-6 0-16,-1-2-67</inkml:trace>
  <inkml:trace contextRef="#ctx0" brushRef="#br0" timeOffset="154674.3617">5729 3128 164,'0'0'140,"0"0"-140,0 0 0,0 0 3,0 0-3,0 0 35,12 32-8,1-26-15,1-2 36,3 1-48,4-4 32,-3-1-27,6 0 16,1 0-19,-2-8-2,8-3 2,-4-6 6,-2 1-7,-4-2-1,-7 0 0,-4 1-53,-7-2 21,-3 2-4,0-1-5,0 1 22,-10 4-25,-2 2 44,-2 2-1,-1 4 0,0 3 1,-1 2 0,4 0 2,-1 0-6,2 13 6,5 4-2,3 4 23,3 0-19,0 3 36,3-2-11,12-2-28,4-1 38,1 0-38,2-4 21,5-1-19,0-6 9,1-3 14,2-5-11,-3 0-10,0 0 2,-3-6 2,1-9-9,-1-5 0,0-4 11,-6-3-11,0-3 0,-6-3 5,-2-3 1,-1-2-5,-3-1-1,0-2 0,-1 2 10,-5 0-10,0 3 0,0 3 3,0 3 27,0 7-17,-2 5 40,-1 8-23,0 5-24,0 3 33,3 2-39,0 0 7,0 21-22,0 14 2,0 12 13,0 4 0,0-1 8,3-4-14,13-5 6,-1-6 0,3-7 5,-1-5 0,-1-5-5,2-3 0,-2-3-1,-2-1-3,4-5 4,-3-3 0,1-3-9,2 0-35,0 0-19,1-14-29,-4-4-161</inkml:trace>
  <inkml:trace contextRef="#ctx0" brushRef="#br0" timeOffset="155033.718">6112 2854 252,'0'0'86,"0"0"-86,0 0 0,0 0 53,81-21 24,-29 8-47,3 0 1,-1 2-25,-8 3-6,-3 2 0,-7 2 3,0 0-12,-9 1 9,0 3-24,-8 0-23,-5 0-141,-7 0 54</inkml:trace>
  <inkml:trace contextRef="#ctx0" brushRef="#br0" timeOffset="156358.1731">7504 2853 50,'0'0'56,"0"0"19,0 0 23,0 0 7,0 0 4,0 0-60,1-18-36,-1 18-13,0 9-27,0 10 27,0 7-2,2 3 3,-1-3-8,1-1 7,4-4 0,2-1 2,2-6 2,0-2-4,1-3 0,4-1 3,-2-4-3,2-2 0,-3-2 0,4 0-4,-2-6 3,-2-9-21,6-5-24,-6 1-23,-2-2 21,-1 1 29,-4 1 17,-4 3-8,1 3 6,-2 4 4,0 3 4,0 3-1,0 1 31,0 2-27,0 0-6,0 10-2,0 8-8,0 3 9,4-2 0,5-1 6,-2-1 4,2-4-4,3 1-3,0-5 17,0-2-14,3-4 1,4-3-1,1 0 7,1 0 0,1-4-12,-2-8 5,0-5 1,-3-1 1,1-3-8,-1-2 0,-3 2 0,-2 5-7,-2 4 7,-5 4 0,-5 5 6,1 2 0,1 1-12,1 0-5,1 9-11,1 7 22,5 4 0,-4-4 1,0 2 9,0-1 0,1-3-10,-2-1 0,-2-2 10,-3-2-3,0-1-7,0-1 2,-12 4 23,-9-1-25,-4 1-25,-2-3-79,0-1-124</inkml:trace>
  <inkml:trace contextRef="#ctx0" brushRef="#br0" timeOffset="157215.2546">9466 2714 168,'0'0'65,"0"0"2,0 0 18,0 0 13,0 0-35,-89-49-1,72 44-46,1 4 10,-4 1-26,-2 0 14,-5 14-23,2 12 9,2 6 0,1 8-6,4 6 3,3-3 3,7-1 0,7-5-3,1-6-9,0-7 12,15-3 0,7-5-2,8-6 4,6-4-2,9-4 0,7-2 5,-3 0-23,-7-11-52,-5-1-118</inkml:trace>
  <inkml:trace contextRef="#ctx0" brushRef="#br0" timeOffset="157840.2215">9818 2724 79,'0'0'77,"0"0"-28,0 0 41,0 0 5,0 0 3,0 0-23,-66-14-70,50 30-5,-1 8 0,0 5 2,3 2 14,5 3-9,8-1 0,1-3 4,0-3-4,16-3-14,5-3 6,3-6 1,3-3 0,1-5 0,-1-6 0,1-1 17,2 0-16,-2-8 14,-2-10-13,-4-1 11,-5-4 0,-5-4-13,-6-3 6,-5 0-6,-1-2-19,0 1 10,-13 2-17,-5 5-16,0 3 10,0 6-24,4 4-5,1 7-21,6 4-79,1 0-28</inkml:trace>
  <inkml:trace contextRef="#ctx0" brushRef="#br0" timeOffset="158340.1952">10230 2654 214,'0'0'106,"0"0"-26,0 0-13,0 0-23,0 0-44,0 0-15,-2 40 15,2-2 0,0 1 4,0 0 52,0 1-45,0-6 7,0 0-8,0-6-1,0-5-10,0-5 1,2-6 0,-2-3-1,0-4 1,0-3-30,0-2 7,1 0-21,4-15-59,-2-7-70,6-5 56</inkml:trace>
  <inkml:trace contextRef="#ctx0" brushRef="#br0" timeOffset="158727.2047">10260 2677 91,'0'0'112,"0"0"-34,0 0-73,0 0 67,0 0-72,0 0 7,25 24-7,-10 7 30,-3 5-4,1-1-1,4-1-16,-1-5 25,2-1-20,1-4-12,-1-5 28,-3-1-27,-1-6 10,-5-3-2,-1-4 1,0-4-12,-5-1 0,6 0 5,1 0 57,-4-4-8,2-10-15,-4-4-4,-1-2-20,-1-1-10,-2-4-5,0-4 0,3 1 0,-3-1 2,0 3-2,0 4 0,0 5-14,0 4 8,6 4-29,-5 1-50,1 3-4,-1 4-70,-1 0-40</inkml:trace>
  <inkml:trace contextRef="#ctx0" brushRef="#br0" timeOffset="159555.2815">11173 2690 208,'0'0'115,"0"0"30,0 0-19,0 0-72,0 0 2,0 0-42,-88-81-3,64 70 2,0 3-9,4 1 2,0 4-6,-1 3 3,3 0-6,-3 0 3,6 3 0,-1 8-10,5 3 10,7 2 0,-2 4-3,6 4-13,0 4 15,16 1-2,6-1 3,4 1-8,1-2 12,0-1-4,1-3 0,-4-1 6,0-2-11,-6-4 5,-4 1 0,-3-4 1,-5-2-1,-6-1 0,0 1 4,-6-1 6,-16 1-10,-4-2 0,-8-2 3,1-1 1,-3-3-3,1-3-1,0 0 0,5 0-3,4-1-6,2-8-32,7 0-49,4 0 12,8-2-126,5 2-21</inkml:trace>
  <inkml:trace contextRef="#ctx0" brushRef="#br0" timeOffset="159930.2645">11338 2634 285,'0'0'15,"0"0"0,0 0-7,0 0 20,0 0-16,0 0 0,85-21-6,-62 20-9,-7 0 3,2 1-18,-6 0-18,-3 0-95,-3 0-18</inkml:trace>
  <inkml:trace contextRef="#ctx0" brushRef="#br0" timeOffset="160130.7733">11465 2611 32,'0'0'24,"0"0"20,0 0 61,-21 103-34,17-71 0,4 0-5,0-4-60,0 3 20,0-5-26,0 0 3,0-2 4,0-3-3,0-1-3,0-5-1,0-3-101,0-6-96</inkml:trace>
  <inkml:trace contextRef="#ctx0" brushRef="#br0" timeOffset="160318.2637">11352 2954 86,'0'0'71,"0"0"-58,0 0-13,0 0 36,0 0-17,88 1 39,-53-1-36,-2 0-7,-1 0-10,-4 0-2,0 0-6,-2 0-30,1-3-89</inkml:trace>
  <inkml:trace contextRef="#ctx0" brushRef="#br0" timeOffset="175137.7442">12017 2673 36,'0'0'28,"0"0"-16,0 0 28,0 0 44,0 0-45,0 0-4,-10-16-13,10 14 26,-2 2-18,2 0 2,0 0-14,-1 0-10,1 0-16,0 4-3,-2 15 2,-1 7 9,2 5 4,-5 2 5,6-1 11,0-2-12,0-4-11,0-2 3,0-4-1,0-2-1,0-2 2,4-2-17,-2-4-36,-1-3-85,-1-3-57</inkml:trace>
  <inkml:trace contextRef="#ctx0" brushRef="#br0" timeOffset="175606.4654">11953 2626 74,'0'0'68,"0"0"0,0 0-11,0 0-12,0 0 21,33-89-36,-15 73-12,-2 6 22,5 1-37,0 6 10,3 3-13,7 3-2,8 18 0,1 6 4,1 6 6,-3 0-2,-4 1 1,-5-3-7,-8-1 0,-6-4-2,-8 0-4,-5-4 6,-2 2 0,-8 0 25,-19 1-19,-4-2 14,-3-2-20,-2-1 11,1-2-7,0-1 0,9-7-2,1-1-2,4-3 10,2-1-18,4-4 8,0-1-45,3 0 18,1 0-34,7 0-45,-3-5-56</inkml:trace>
  <inkml:trace contextRef="#ctx0" brushRef="#br0" timeOffset="176056.4673">12653 2678 180,'0'0'112,"0"0"-7,0 0-24,0 0-47,0 0-34,0 0 7,-5 39-7,1-10 2,1 3 8,3-1-10,0 4 0,0-3 1,0-1 2,0-2 1,0-4-4,0 1 0,0-3-43,0-5-44,0-7-54,0-6-82</inkml:trace>
  <inkml:trace contextRef="#ctx0" brushRef="#br0" timeOffset="176322.0774">12650 2631 131,'0'0'91,"0"0"-12,0 0-10,0 0-11,49-88-54,-25 74 1,0 2 4,-1 2-7,-3 3-2,-2 4 0,-5 3-6,-1 0 5,-3 3-8,-1 13-59,-2-1-8,1 4-14,-7 2-26</inkml:trace>
  <inkml:trace contextRef="#ctx0" brushRef="#br0" timeOffset="176540.8157">12651 2854 130,'0'0'14,"0"0"-1,0 0 9,0 0 3,0 0-10,90 0-9,-65 0-2,-4 0-8,0 0 4,-9 5-51,-9 5-92</inkml:trace>
  <inkml:trace contextRef="#ctx0" brushRef="#br0" timeOffset="176759.5548">12727 3036 51,'0'0'24,"0"0"4,84 0-19,-56 0-5,0 0 5,-2 0-9,-7 0 0,-1 0-1,-3 0-93</inkml:trace>
  <inkml:trace contextRef="#ctx0" brushRef="#br0" timeOffset="177150.159">13163 2742 210,'0'0'137,"0"0"-41,0 0-41,0 0 22,0 0-77,0 0-16,-3 13 16,3 16-8,0 2 8,0 2 18,0-2-12,5-3 2,-1-4-8,0-1 0,2-4 4,0-2-2,-3-2-2,2-2 0,-5 1-44,3-4-7,0 0-46,1-6-75,1-4-9</inkml:trace>
  <inkml:trace contextRef="#ctx0" brushRef="#br0" timeOffset="177663.1617">13217 2731 7,'0'0'103,"0"0"-10,1-95 8,7 70 1,-1 4 3,-3 2-34,3 3-36,0 4 33,2 3-64,4 1 7,1 7-11,5 1-1,0 0-10,1 0 11,-4 7 0,-2 5-11,-2 5 11,-8 2 0,-4 4 0,0 0-38,-13 1 28,-7-2-49,-5-1-15,-2-3 63,5-4-39,4-5 50,6-4-8,6-2 16,5-3-8,-1 0 0,2 1 6,0 2-12,0 3-1,16 5 7,4 0 21,5 3-15,4 0 26,-1-1-6,0 0-20,-1 0 29,-4 2-29,-3-3-6,-3 3 0,-4 0 14,-1 0-15,-3 0 1,-1-2 0,-4 1 3,-1 0-3,0-2-18,-3 0 2,0 0-98,0-3-29,-1-3-81</inkml:trace>
  <inkml:trace contextRef="#ctx0" brushRef="#br0" timeOffset="187924.3642">12654 3042 0,'0'0'0,"0"0"0,0 0 4,0 0-4,0 0 0,0 0 2,0 0 3,0 0-5,-1 0 0,1 0-1,0 0 8,0 0-1,0 0 7,0-1 0,0 1 12,0 0-24,0 0-2,0 0 1,0 0-15,0 0 15,6 0 1,3 0 0,1 0 10,1 1-7,1 1-1,4-2-3,-1 0 3,4 0-5,2 0 2,-1 0-20,-1 0-27</inkml:trace>
  <inkml:trace contextRef="#ctx0" brushRef="#br0" timeOffset="202595.6932">15574 2854 139,'0'0'60,"0"0"-56,0 0 24,0 0 8,0 0 1,0 0-37,0 0 5,0 0-5,-2 0 0,2 6 0,0-1 10,5-1-3,-1 1-7,4 1 0,1 0 0,3-2 4,1 0-4,5-3 0,-1 1 6,2-2-3,-3 0-4,-1 0 1,1-3 0,-2-7 0,0-2 1,2-4 2,2-3-2,-3-4 3,2-3-4,0-2 0,1-6 0,-2 0 2,2-3-1,-1-2 0,-1 0 3,-2-1 4,-1 0-11,-3 1 3,-2 3 0,-2 2 19,-3 4 3,-2 2 12,-1 4 23,0 8-49,0 3 20,0 5-14,0 3 4,0 2 15,0 2-29,0 1 6,0 0-8,0 0-2,0 0-3,0 0-11,0 17 3,-3 9 9,-2 11 4,0 11-2,0 9 0,-1 8 4,0 5-7,-5 5 3,2 1 0,-1-2 3,3-3-3,1-4 1,3-4 8,3-1 2,0 1-15,0-3 4,0-4 0,10-6-1,0-9 7,-1-7-6,-2-5 0,2-7 0,-3-5 0,-2-7 0,-1-3 1,-1-6-7,-2 0 12,0-1-6,0 0 29,0-7-25,0-13-8,-5-2 2,-4-5-26,-2-5 7,-1-6-12,-1-3 7,0-2 25,1 3-38,-1 3 33,-1 7 0,1 3 6,0 3 3,2 2-2,1-1-1,7 3 13,3 1 0,0-3-11,16 1-2,11-1-9,9 1 4,6 1 7,4 4-2,-3 1 0,-1 4-4,-1 2-4,-6 2-46,-5 4-30,-5 1-18,-7 1-71</inkml:trace>
  <inkml:trace contextRef="#ctx0" brushRef="#br0" timeOffset="203861.2513">16389 2717 113,'0'0'3,"0"0"6,0 0 10,0 0 19,0 0-26,0 0-8,0 0 29,-54 89-2,51-62 7,3-2 2,0-3-29,0-4-5,12-3-6,1-2 3,0-3 3,0-5-6,-4-2 0,2-3-3,0 0 6,1-3 14,0-12 7,-2-3-24,-4-4-5,-1-1-31,-5-1 10,0 0 20,0 3 5,0 1 1,-9 4 0,-3 3 0,0 3 1,3 3 1,3 3 1,1 2 21,5 1-21,0 1-3,0 0-4,0 0-30,6 1 32,5 3 0,4 2 2,-2-3 1,3-1-1,0 0 0,-2-2-4,1 0 4,0 0 0,-1 0 0,0-7 4,-1-8 9,-1-4-5,1-6 40,-3-4 7,1-9-44,2-7 25,-2-6-8,0-2-23,-1 0 24,-6 7-26,-1 2 13,-3 10 15,0 4-23,0 9 32,0 8-11,-4 4-19,2 5 9,1 4-19,-3 0-4,0 8 3,-5 27-21,0 21 22,-1 13 0,1 10 0,4-1-5,5-8 9,0-9-4,0-9 0,14-8-4,1-7 3,1-5 1,-1-9 0,3-5-4,-3-7 6,3-8-2,2-3 0,8 0 10,10-10-7,4-9-3,0-5 0,-1-5 1,-5-4 8,-4-5-9,-4-5 0,-3-7-8,-5-4-5,-4-4 12,-5 3-6,-10 1-11,-1 7 7,0 6 11,-4 12 0,-5 7 23,-3 10-8,3 6 4,1 6-14,-2 0-9,-5 23 6,-4 20-2,-1 18 0,4 10 13,7-4-13,6 0 0,3-10 1,0-9-2,12-6 1,7-9 0,2-8-1,0-3 4,3-8-8,-2-1 5,5-6-41,4-4 0,7-3-69,1 0-89</inkml:trace>
  <inkml:trace contextRef="#ctx0" brushRef="#br0" timeOffset="206199.1741">17460 2711 131,'0'0'98,"0"0"-59,0 0 38,0 0 5,0 0-49,0 0 10,-69-42-41,56 41 21,1 1-13,-3 0 7,3 1-14,-2 14-3,0 5 0,1 4-3,0 3 11,4 2-8,3-3 0,3 1 0,3-6-5,0-2 5,0-2 0,9-6-7,3-1 1,3-4 6,0-4 0,4-2 2,1 0-2,-2 0 6,3-11-4,-5-6-1,0-1 2,-2-1-3,-1-2 0,-1-1-33,-3 3 26,3 1 0,-3 0 7,0 3-11,1 2 3,1 3 8,-2 2 0,3 2-13,-2 3 5,1 3 8,-1 0-5,-2 3 0,-1 14-9,2 3 14,-3 3 0,1 1 6,1 1-7,1-4 1,0-1 0,0-2 13,0-4-7,1 0-6,-4-6 0,-1-2 1,1-5-6,1-1 5,0 0 0,4-3 25,2-15-16,1-3-9,-4-5 0,3 1-14,-5 1 8,0 0 6,-2 3 0,-1 3-12,0 4 4,-4 3 8,1 5 0,-1 2 4,-1 4-8,2 0 4,-1 0-14,4 9 6,1 4 0,3 4 8,-3-2 0,1 0 2,2-2-1,1 1-1,0-4 1,-3 0 6,3-3-1,-1-1-6,0-1 0,1-2 3,0-2 5,0-1-7,-1 0 1,1 0 10,1-3-1,0-8-11,0-2 0,-2-3 7,-1 1-2,-2-1-5,-3 3 1,-2 1 6,-1 1 2,0 3-9,0 0 0,0 2 4,0 0 11,0 1-15,0 4 0,0-1 11,0 2-5,0 0-9,0 0 3,0 0-22,0 0 12,9 0 10,0 0 0,4 0 0,3 0 0,0 0 0,4 0 0,2 0 5,3-3-6,0-1 2,-3 1-1,-3-2 0,-9 4 3,-4-1-3,-3 1 0,-3 1 2,0 0 3,0 0-2,0 0-2,0 0 8,0 0-2,0 0-7,0 0 1,0 0 5,0 0 25,0 0-17,0 0 0,0 0 3,0 0-14,0 0-3,0 0 0,0 0-2,0 0-6,0 0 8,0 0 0,0 0-7,0 0-12,0 4 19,-3 8 0,-3 3 1,2 3-4,-1 1 3,1 0 0,-1-1 0,4-3 4,1-2-10,0-2 6,0 0-4,0-4-3,4-1 7,4-1 0,1-4-4,1 1 11,2-2-7,3 0 0,3-2 6,6-12 10,1-6-14,2-1 3,-3-1-5,1 1-8,-2 3 2,-1 0 3,-4 5-4,0 2-1,-5 4 8,-1 4 0,-3 3 0,0 0-20,1 0 6,-1 4 10,2 8 1,-2 2 0,-3-1 6,0 1-3,-5-1 10,2 0 3,-3-1-12,0-2 3,0-1-1,0 0 22,0-3-15,0-3 1,0 0 1,0-3-4,0 0-8,0 0 8,0 0-3,2-4 40,7-13-45,7-9-1,8-2-9,4 1-45,0 4 7,-5 8 0,-8 8 38,-6 5 3,-3 2 7,1 0-13,2 2 10,2 10-9,-2 3 11,-1 0 1,0 1 0,-2 1 14,0 0-11,1-2 3,-2-4 1,-1 2-1,1-5-6,-2 2 0,0-3 0,-1-2-12,-1-4 11,1-1-69,3 0-87,-2 0-45</inkml:trace>
  <inkml:trace contextRef="#ctx0" brushRef="#br0" timeOffset="206537.7848">18203 2502 507,'0'0'18,"0"0"-3,0 0-13,0 0 28,0 0-30,0 0-6,-5 0-46,5 0-52,0 5-64,9 1 65</inkml:trace>
  <inkml:trace contextRef="#ctx0" brushRef="#br0" timeOffset="207586.6258">19084 2668 62,'0'0'132,"0"0"-40,0 0 9,0 0 8,0 0-80,0 0 25,0-17-10,0 13-32,0-1 42,0 0-40,0 2-8,-10-1-6,-2 3-5,-4 1 4,-2 0-8,-2 0 9,1 12-14,1 2 14,2 4-3,4 1-3,4-1-16,4 0 22,2-1-10,2-2-2,0-2 1,0-2 5,2-1-1,7-4 0,3-3-16,3-1 9,5-2-3,1 0 11,2-5-3,-1-4 10,-5 0-1,-4 1 1,-7 5 6,-5 2-7,1 1 0,-2 0-1,0 18-2,1 14-2,-1 10 5,0 8 41,0 3-33,-6 3 24,-5 3-2,0 1-24,0-1 21,-3-4-26,-1-6 5,-6-7 3,0-9-1,5-10-8,4-11 0,4-12 1,2 0 48,2-9-17,1-18-32,3-8 0,0-5-4,7-8 2,19-1 2,6 1-25,6 0 17,2 6-46,5 7-44,0 3-41,1 2-155</inkml:trace>
  <inkml:trace contextRef="#ctx0" brushRef="#br0" timeOffset="208617.8256">20920 2497 56,'0'0'119,"0"0"-55,0 0 33,0 0 9,0 0-56,0 0-14,-18-85-22,6 73-11,1 1 34,-5 1-34,-4 2 8,-5 2-11,-2 3 5,-4 3-10,-2 0 5,3 0 0,2 6 1,4 5-1,6 2 0,2 5-4,5 4-19,7 3 16,4 4 4,0 3 3,18 3-22,15 3 25,8-2-3,3-3 0,5-3 5,-4-1-7,-2-5 2,-7-1 0,-7-3-4,-5-1 6,-12-6-2,-6 1 0,-6-5-4,0 0 4,-20-1 0,-10-1 3,-3-3 4,0-2-4,-1-1-3,1-1 0,-2 0-73,3 0 15,3-7-67,3-2-41</inkml:trace>
  <inkml:trace contextRef="#ctx0" brushRef="#br0" timeOffset="209067.8273">21400 2500 217,'0'0'62,"0"0"-46,0 0 39,-107-8-40,77 9-15,3 13 32,4 5-27,4 7-1,4 4 4,2 6 8,4 1 2,4 0-14,5-4 2,2-3-4,20-4 0,8-4-2,6-5 0,3-5 11,3-6-17,1-5 6,-3-1-6,-6 0-27,-2 0-148,-10-12-3</inkml:trace>
  <inkml:trace contextRef="#ctx0" brushRef="#br0" timeOffset="209583.4227">21709 2474 334,'0'0'79,"0"0"-79,0 0-9,0 0 9,0 0 3,-9 109 50,9-74-45,0-2-3,0-3-3,0-4 22,0-1-24,0-4 0,0-1 0,0-5 9,0-3-3,0-3-12,0-4 4,1-4-115,4-1-37,1 0-71</inkml:trace>
  <inkml:trace contextRef="#ctx0" brushRef="#br0" timeOffset="209817.7826">21800 2397 149,'0'0'44,"0"0"-36,0 0 19,0 0-20,82-39 33,-61 36-23,-3 1-17,-3 2 7,-2 0-6,-3 0-2,0 0 1,-2 10-56,-2 4 6,-3 0-70</inkml:trace>
  <inkml:trace contextRef="#ctx0" brushRef="#br0" timeOffset="210067.7711">21761 2612 89,'0'0'6,"0"0"-4,0 0 56,0 0 13,0 0-16,0 0-44,78 9 6,-53-7 14,0-1-25,-4 2-6,-4 1 0,-10 4-37,-4 1-34,-3 0-63,0 3 30</inkml:trace>
  <inkml:trace contextRef="#ctx0" brushRef="#br0" timeOffset="210255.2615">21745 2823 18,'0'0'67,"0"0"36,0 0 28,0 0-99,92 3 12,-57-3-36,-4-2 8,-3-2-13,0 1-3,-2 0-7,-1-2-19,-5 2-208</inkml:trace>
  <inkml:trace contextRef="#ctx0" brushRef="#br0" timeOffset="210908.376">22395 2323 198,'0'0'73,"0"0"40,0 0-30,0 0-44,0 0-33,0 0-5,-6 59-1,-1-9 40,-4 2-38,2-2 46,2-4-34,4-2-1,3-5-5,0-6-7,0-3 1,0-4 0,0-7 3,0-2-9,0-6 4,0-5-63,0-5-38,0-1-40,0-1 60,1-19-47</inkml:trace>
  <inkml:trace contextRef="#ctx0" brushRef="#br0" timeOffset="211314.6056">22413 2370 97,'0'0'97,"0"0"11,0 0 9,0 0-117,0 0-11,0 0 11,46 72 1,-29-32 43,-2 3-25,2-4-5,2-2 1,1-1-4,6-2-9,-1-4-2,2-6 10,-5-3 2,1-3-9,-4-6-2,-5-2 8,-1-5 4,-6-4-12,1-1 13,-1 0-5,0-10 68,1-9-50,-2-5-7,0-7-5,-3-5-10,-1-3-5,-2-2 0,0 2-6,-2 3 6,-8 5 0,-1 3 0,2 9-2,3 4-16,3 6-5,2 6-62,1 0-52,0 3-37,1 0-111</inkml:trace>
  <inkml:trace contextRef="#ctx0" brushRef="#br0" timeOffset="211952.3645">23120 2392 263,'0'0'76,"0"0"-76,0 0-18,0 0 18,-18 87 50,3-43 6,-1 3 4,2-5-36,0-3 23,3-6-39,2-4 6,0-5-7,3-3-7,3-6 2,0-3 4,2-5 1,-1-2-8,2-3 1,0-2-24,0 0 21,0-5-4,0-15-2,8-8-41,4-5-24,4-8 31,3-4-8,0-3-4,-2-3 44,0 2 11,-4 5 15,-2 3 38,-2 10-11,-1 9 9,-2 10 15,-1 6-14,0 6-12,8 0-40,3 12-8,7 18 0,-4 9-2,-1 7 10,-6 0 1,-3-3 3,-3-3 41,-5-4-26,1-4-9,-2-6-1,0 0 2,0-4-12,0-3 1,0-4 0,1-2-9,1-5 9,-1-3-63,-1-4-47,2-1-107,-2-3 43</inkml:trace>
  <inkml:trace contextRef="#ctx0" brushRef="#br0" timeOffset="212124.2318">23132 2619 326,'0'0'0,"0"0"-5,0 0 2,0 0 6,0 0-4,0 0 1,103-3-37,-79 3-41,-2-1-92</inkml:trace>
  <inkml:trace contextRef="#ctx0" brushRef="#br0" timeOffset="212421.0888">23602 2401 417,'0'0'10,"0"0"-10,0 0 0,0 91 23,-4-52 18,-5 1-30,1-2 57,-2-3-49,2-6-2,1-1-2,1-4-4,1-3-11,0-3 0,3-3 2,2-6-20,0-5-44,0-2-83,9-2-70,4-8 110</inkml:trace>
  <inkml:trace contextRef="#ctx0" brushRef="#br0" timeOffset="212936.6897">23677 2355 32,'0'0'65,"0"0"17,0 0 50,0 0-43,18-83 5,-14 75-29,3 3-61,4 0 3,2 1-7,4 4 0,2 0-1,-4 0 1,1 5 0,-3 15-7,-4 7 5,-4 8-3,-5 4 5,-1 0 0,-20-1 17,-4-5-14,-5-3 7,0-5-10,2-7-46,5-4 10,8-8 8,3-3-4,2-3 32,6 0 2,0 0 0,3 0-2,1 0 9,0-2-9,0 2 19,0 0-16,5 0 8,8 0-5,3 5-5,4 7 11,-1 2-2,2 1-10,0 0 0,0-2 2,0 1 2,-1-2-2,-1 0-2,-3-1 1,-4-1 4,-2 1-10,-4 0-9,2 0-62,-1 0-2,-1-4-6</inkml:trace>
  <inkml:trace contextRef="#ctx0" brushRef="#br0" timeOffset="213389.79">24200 2291 224,'0'0'219,"0"0"-173,0 0-43,0 0-3,0 0 40,0 0-37,30 0 6,-10-3 23,4 0-27,-2-1 0,0 0-5,-5 2 3,0-1-6,-3 1 3,1-1-42,-5 0-69,-2 0-75,-8 1 30</inkml:trace>
  <inkml:trace contextRef="#ctx0" brushRef="#br0" timeOffset="213605.9379">24311 2269 35,'0'0'75,"0"0"6,0 0 16,-30 107-15,24-74-63,5-2 16,-1 0 2,2-6-32,0-3 47,0-2-35,0 0 0,0-2-7,0-2 0,5 1-10,-2 0 0,0-2-11,-1-2-29,-2-1-107,0-5-60</inkml:trace>
  <inkml:trace contextRef="#ctx0" brushRef="#br0" timeOffset="213793.4246">24226 2681 229,'0'0'71,"0"0"-70,0 0 51,0 0-10,0 0-16,0 0 16,107 0-36,-74 0-1,1 0-5,1-4-13,0 0-5,0 2-98,-7-1-43</inkml:trace>
  <inkml:trace contextRef="#ctx0" brushRef="#br0" timeOffset="214512.1393">24918 2281 236,'0'0'136,"0"0"-105,0 0 35,0 0-10,0 0-33,0 0 14,-55-63-37,44 63 3,-5 0-18,-2 21 11,-4 13 1,-1 10-1,4 5 2,3 0 2,5-4 0,9-5 0,2-3-5,0-7 5,17-6 0,5-2-4,5-5-2,4-5 6,5-3 1,3-6 35,1-3 19,-1 0-48,-3-6-7,-2-12 11,-2-4-1,-5-4 32,-7-6-34,-6-1-6,-4-2 5,-10-1 6,0 0-13,-4 2 0,-14 3-4,-3 5-8,0 5-5,-1 7-41,1 7-22,3 5-112,0 2-62</inkml:trace>
  <inkml:trace contextRef="#ctx0" brushRef="#br0" timeOffset="218457.2518">7874 5714 19,'0'0'82,"0"0"-33,0 0 0,0 0-7,0 0 10,0 0-31,0 0-7,0-9-3,0 9-6,0 0-9,0 0 4,4 0-1,4 0-2,8 0 4,1 0-1,2 0 0,5 3 5,3 0-10,3 2 5,10-2 0,0 1 0,1 1 0,2-2 0,0 0 0,2-2-6,4 1 5,5-1-10,1-1 11,-1 0-5,4 0 6,-4 0-1,-2 2 0,-7-2-2,1 1 2,-4-1 0,-5 1-1,-1 1-2,4 1 3,2-1 0,7 0 0,2-2 3,6 0-7,2 0 4,5 0 0,2 0-2,2 0 2,-2 0 0,-3 0 0,1 0 1,6 0-2,2 0-1,7 0 2,-3 0 2,-3 0-2,-3 0 0,-6 0-1,-2 0 5,-4 0-4,0 2 0,-3 3-3,2-2 1,0-2 4,2 1-2,8-1 1,-1 1 1,1-2-2,-1 2 0,-2-1 2,2-1-4,2 0 4,2 0 1,0 0-3,-1 0 0,0 0 0,1 0 0,-2 0 1,3 0 4,1 0-2,0 0-2,1 0 1,5 0 4,1 0-6,6-5 0,0-2 2,-2 0-12,-2-2 19,0 1-9,-5 0 0,0 1 4,-9-1-4,-6 2 0,-10 2 1,-14-1-3,-13 4 3,-15 1-1,-3 0 0,-6 0 6,0 0-6,0-2 15,0 1-15,0-1 10,-6 2-10,1 0-25,-1 0-30,-2 0-84,-1 0-10</inkml:trace>
  <inkml:trace contextRef="#ctx0" brushRef="#br0" timeOffset="220142.5738">7404 5171 67,'0'0'36,"0"0"6,0 0-3,0 0 35,0 0-53,0 0 11,-1-36 2,1 28-26,0 1 16,0-2-18,0 0-1,10-2 10,-1 1-15,6 0 0,1 1 3,-5 4 8,5-2-11,-4 4 0,0 2 2,0 1-2,4 0 0,1 0 0,-1 1 0,-1 9-3,0 1 2,-3 3 1,-3 3 0,-2 1-1,-4 1 1,-3 2 0,0 0 0,0 2 12,-8-1-17,-6 1 5,-2-3 0,1-2 1,-3-2-1,6-4 0,-3 0-2,3-3-4,6-1-4,1-5 8,2-1 2,3-2-4,0 0 4,0 0 0,0 0-7,0-10-28,3-2 24,8-3-2,1 0 11,4-3-15,2-3 15,0-1 2,3-2-5,-1-1 5,2 1 0,-1 2 0,-5 2 1,-1 1-1,-6 2 7,-1 0-7,-1 4 19,-4 2-15,-2 4 24,1 2-2,-2 2-11,0 3 52,0 0-54,0 0 12,0 0-25,0 11-9,-6 12 6,-1 3 3,1 6 0,1 3 2,2-2 5,3 0-7,0-3 0,0-4 1,0-3-1,3-1 0,8-4 0,3-2-7,0-2 10,5-5-6,3-6-13,1-1-69,2-2-4,-1 0-93</inkml:trace>
  <inkml:trace contextRef="#ctx0" brushRef="#br0" timeOffset="221994.5977">7334 4910 34,'0'0'64,"0"0"-40,0 0 34,0 0 9,0 0 16,0 0 10,0 0-62,-11-36 14,11 35-31,0-1-2,0 2-12,0 0 0,0 0 0,0 0-12,0 15 2,0 15 10,0 8 5,5 6 5,4 2-10,-3-1 0,0 1 4,-3-6-4,0 0 0,-2-6 4,1 1-3,-1-2 3,-1-1-4,2 1 0,-1-1-2,2 0-2,0 0 4,2-5-36,-1-5-13,2-3-51,2-6-22,-2-8-52</inkml:trace>
  <inkml:trace contextRef="#ctx0" brushRef="#br0" timeOffset="222744.5575">7932 5002 138,'0'0'103,"0"0"-48,0 0-53,0 0 47,0 0-49,0 0 5,-4 6-12,13 4 8,6 1-1,4 1 41,6 2-38,1 1 5,6 0-8,0-1 8,-1 1-5,2-2-2,-5 1-1,-5-1 3,2 1 0,-4-2-3,-6-3 0,0-2 3,-6-1-9,-2 1 7,-2-4-1,-1 1 0,-4-1 2,3-2-2,-3 1 0,0-1 5,0 1-7,0 0 5,0 1 7,-3 1 33,-7 2-42,-4 3 22,-3 3-23,-3 2 4,-5 5-5,-5 4 1,-3-1 0,0 3 3,2-1 1,2-3-8,6 1-2,2-4-65,9 2 28,1-2-72,4-4-56</inkml:trace>
  <inkml:trace contextRef="#ctx0" brushRef="#br0" timeOffset="225276.1022">12732 5135 54,'0'0'57,"0"0"-20,0 0-22,0 0 8,0 0-23,0 0 26,0 0-16,-6-6 22,4 6 23,1 0-31,-1 0-6,-1 0-18,0 13-1,-3 9 0,2 6 2,0 5 2,2 3 18,1 6-13,1 2-8,0 0 5,0 0-1,0 1 18,4 1-20,2 2 13,0 3-3,0-2 1,0 0-2,-3 0 2,6-3-1,-5-2 17,1-2-25,-1-1 4,-2-4-8,-1-1 7,1-1-8,-2-2 1,3-1 0,-2-1 2,1 2-1,-1-1-1,-1 2 0,0 2 5,0 1-6,0 0 1,0 1 0,0-2-4,0 2 7,0 1-3,0 4 0,0 4 7,0 1-9,-1-1 2,-4 1 0,5 9 2,-1 3 3,1 7 21,0-1 6,0-6-30,-2-1 14,1-3-16,-1-2 2,1 0 9,-2 0-11,0-4 15,-3 0-5,-3-5 0,4-2-10,1-5 0,-1-5 7,4-4-1,1-7-5,0-2-1,0-5 0,0-4 5,0-4-8,0-4 3,0 0-18,0-3 2,0 0-32,0 0 21,0-5-2,4-11-193,4-10-10</inkml:trace>
  <inkml:trace contextRef="#ctx0" brushRef="#br0" timeOffset="226746.3835">12869 5097 62,'0'0'24,"0"0"2,0 0 9,0 0-7,0 0 29,0 0-27,-3 0 6,3 0-20,0 0-11,0 0-10,0 0 5,0 0 0,0 0-9,0 0 13,14 0-4,6 0 3,6 0 9,6-1-10,9-2 4,1-1-4,7 1 15,1 2-16,0-1-1,10 0 0,5-3 5,10 0-6,-1 2 1,5 0 0,-1 2 1,-2 1 1,-3 0-2,-4 0 0,1 0 5,-9 4-6,-7 4 1,0-1 0,1 1-1,4-2 2,9 1-1,5-2 0,4-2 6,1-1-6,-1-2 0,4 1 2,-2-1-7,1 0 7,-2 3-2,-5 1 0,-6 3 6,-1-3-9,-5 2 3,0 0 0,-1-1 1,-3-2 1,-3-2-2,-4 1 0,-1-1 2,-5 2-3,-2 1 1,-2 1 0,-4 0-1,-1-1 1,-5 1 0,-1-1-2,-3 0 7,-3-1-7,-4-3 2,-1 0 0,-4 0 1,0 0-1,-5 0 0,-1 0-1,-2 0 15,1 0-3,-4 0 9,2 0-18,-2 0 19,-2-2-16,4 2-5,-5 0 0,1-1 13,-1 1-13,0-2 13,0 2-6,0-2 26,0 2-22,0 0-11,0 0 0,0 0-1,0 0-10,0 0-21,-4 0-97,-8 0 9,-3 0-92</inkml:trace>
  <inkml:trace contextRef="#ctx0" brushRef="#br0" timeOffset="228287.0718">16000 5166 16,'0'0'41,"0"0"-35,0 0 11,0 0-12,0 0-2,0 0 25,-7-3-26,7 3 16,0 0-12,0 0-1,0 0 8,0 0-13,0 0 2,0 0-4,0 0 18,0 5-16,0 4 16,2 3-14,1 3 17,-1 4-7,1 6 23,-1 4-13,1 6-10,-2 3-5,1 3-6,0 0 11,-2 7-6,1 2-5,1 2-1,-1 1 13,4-3-7,1-3-6,2 0 4,1-5 7,0 2 28,0-2-25,-1 1-6,-2 1 10,0-3-6,-2-2-12,-1-3 0,1-1 15,1-3-15,-2-1 0,0-1 0,-1 2 4,-2 2 5,0 2-9,0 2 19,0-2-11,0 0-3,0-1 3,0-2 4,0-2 6,0 3-6,0-3-12,0 1 0,1 1 13,-1 2-14,0 1 1,0 3 0,0 3 4,0-3-1,0 2-3,0-3 0,0-4 4,0 2-6,0-1 2,0-2 0,0 0 15,0 0-6,0 0-9,0 2 0,0 0 10,0-3-12,-4-1 2,-1-4 0,0 0 8,1-2-2,0-2-6,2-1 0,-1 0 12,0-4-11,-1 0-1,1-2 0,1-1 1,-1-1 7,3-4-8,-1 0 0,-1-4 1,2-2-5,-1-3 4,1-1 0,0 0 8,0 0 0,0 0-13,0 0 5,0 0-105,0-8-80,0-3-89</inkml:trace>
  <inkml:trace contextRef="#ctx0" brushRef="#br0" timeOffset="230890.1124">12790 7664 14,'0'0'61,"0"0"-24,0 0 19,0 0-31,0 0-20,0 0-9,-1 0 4,1 0 0,0 0-6,3 0 12,8 0-6,1 1 3,5 0 5,2 1 7,7-2-5,0 0-4,7 0 16,5 0-16,5 0 1,6 0-5,3 0 6,2 0 4,0 0-10,-1 0-1,3 0 1,3 0 6,4 0-8,1 0 1,0 0 1,-1-2 19,-2 2-14,-3 0-4,-4 0 2,-5 0-1,-1 0-4,-5 0 0,2 0 0,-2 0 0,3 0 0,2 0 0,6 2 0,4 1 7,6 0-7,2-2 0,-2 1 0,-1-2 2,-1 0-1,0 0-1,0 0 5,1 0 1,-3 0-7,-2 0 1,-3 0 0,-3 0 3,-3 0 0,-1 0-1,-5 0-1,-2 0 6,-3 0-8,-2 0 1,-1 0 0,-1 0 1,-1 0-1,0 3 0,-1-1 4,1-1 3,3 1-9,0-2 2,-2 1 0,6-1 3,-2 0-3,-1 0 0,-1 0 3,-2 0 4,0 0-7,2 0 0,0 0 3,0 0 3,2 0-5,0 0 2,-2 0 5,-2 0-2,-3 0-8,-2 0 2,-1-1 0,-1 1 1,-3-2 0,-5 2-1,-3 0 0,-6 0 3,-6 0-5,1 0 2,-5 0 0,0 0-16,0 0 14,0 0-72,-14 2 27,-5 0-105</inkml:trace>
  <inkml:trace contextRef="#ctx0" brushRef="#br0" timeOffset="246287.3164">12881 5622 68,'0'0'49,"0"0"18,0 0-25,0 0-24,0 0 13,0 0-18,0 0-2,0-25-10,0 15 4,2 2-5,6-4 6,1 1-2,0 1 32,5 1-19,-1 1 3,2 1-13,-3-1 0,5 2-7,-1 2 0,-4 4 1,6 0-9,-3 0 8,-2 0 0,2 7-3,0 7-2,-5 2 5,2 4 0,-6 1 1,0 1-6,-4-1 5,-2 2 0,0 0 1,0-4-1,0 1 0,-5-4 0,-5 0-3,-2 0 3,3-4 6,1 0-5,1-4-1,3-3-18,1-3 3,3-1 4,0-1 4,0 0 2,0 0 5,0 0 0,0-5-1,10-9-12,3-6 4,1-1-2,8-4-8,-1-3 15,0 0-19,1 1 23,-2 1 2,-5 5 2,-1 2-4,-4 3 0,-1 3 5,-2 3-1,-4 0-3,0 4 11,-2 3 21,-1 2-25,0 1 36,0 0-15,0 0-29,0 0-2,0 15 2,-1 6 8,-5 3 1,-1 0-1,1 0-8,1-1 0,5-2 5,0-3-4,0-1-1,0-4 0,9 1-1,1-4-2,2 1 1,5-2 0,-2-3-71,5 0-8,2-5-60,0-1 21</inkml:trace>
  <inkml:trace contextRef="#ctx0" brushRef="#br0" timeOffset="251386.5176">7710 7107 24,'0'0'46,"0"0"-16,0 0 9,0 0 1,0 0-32,82 2 3,-60-2 2,1 0-13,7 0 22,5 0-20,6 0-2,7 0 7,7 0 3,1 0-10,4 0 4,-2 0 3,3 2 5,2 1-10,1 0-2,0-1 3,1-1 2,-4-1-7,-3 0 2,-3 0 0,-3 0 5,-4 0-4,-6 0 8,-4 0 8,-8 0-11,-3 0-7,-6 0 1,0 0 0,-2 0 6,-2 0-2,-1 0-3,-2 0 1,-5 0 4,-2 0-7,-6 0 1,-1 0-13,0 0 11,0 0-57,0 0-6,0 2 8,0-1-31</inkml:trace>
  <inkml:trace contextRef="#ctx0" brushRef="#br0" timeOffset="255678.2605">4686 7072 22,'0'0'41,"0"0"12,0 0 38,0 0-17,0 0-11,0 0 1,0 0-35,-2-14 6,2 13-34,0 1 9,0 0-17,8 0 9,13 0-2,2 0 0,7 0 0,3 0 0,3 0 0,3 0 1,7 1-2,5 1 1,4 1 0,3-1 5,2-1 1,-2 2-6,5-2 0,-5 1 2,-2-1-1,-3 2-1,-1-1 0,-13 3 0,-6 0 2,-14 3-4,-7 3 2,-5-1-73,-7-1 18,0 0-21,0-3 10,0 0 14,-3-2-69</inkml:trace>
  <inkml:trace contextRef="#ctx0" brushRef="#br0" timeOffset="257081.3477">4507 6312 18,'0'0'106,"0"0"-46,0 0-9,0 0 8,0 0 6,0 0 26,7-31-42,-7 31 11,0 0-47,3 0-13,0 10-9,2 15 7,-1 10 2,-1 7 11,-1 0-8,-1-1 5,1-5-8,1-3 5,1-5-3,-1-2-2,0-3 0,0-2 0,0-2-66,0 1 7,0-2-61,-3 0 44,3-6-36</inkml:trace>
  <inkml:trace contextRef="#ctx0" brushRef="#br0" timeOffset="257581.3221">4860 6384 80,'0'0'98,"0"0"-79,0 0-13,0 0-6,0 0 40,0 0-16,-39 105 56,37-71-53,2-3-17,0-1 14,0-6-24,10-4 0,7-4-5,3-5 10,-2-4-5,3-2 0,-3-5 2,0 0 8,-3-2-2,0-13-3,-5-3-3,1-3 13,-7-1-6,-2-4-9,-2 0 0,0 2 11,0 0-3,-9 3-8,-5 3 0,1 2-8,1 4 3,-1 3-34,2 3-36,5 1-40,0 3-85</inkml:trace>
  <inkml:trace contextRef="#ctx0" brushRef="#br0" timeOffset="258078.696">5057 6336 69,'0'0'122,"0"0"-47,0 0-18,0 0-20,0 0-37,0 0-7,2-3 5,11 3-2,4 6 4,-1 3 0,5 1 0,0 4 5,3 1-1,-1 0-4,-1 0 12,0-1-1,-3-1-5,-4 0-2,0 0 3,-3-3 12,-1-1-15,-4 0-4,-1-1 0,-3-2 14,-2 3-11,1-2 6,-2 4-5,0 4 58,-9 1-49,-9 3 16,3 0-24,-3 1 14,-1 1-19,-1 1 0,-2 1 0,1 0-2,5-2 2,1 0-37,6-2-64,1-2-126</inkml:trace>
  <inkml:trace contextRef="#ctx0" brushRef="#br0" timeOffset="258828.6602">5772 6703 293,'0'0'52,"0"0"-20,0 0-32,0 0 2,0 0-2,0 0 17,0 107 8,0-53 40,6 2-62,1-1 32,-1 0-28,0-6 8,-1 1 13,-1-2-8,-4-1-8,3-7-2,-3-2-4,3-5-6,-1-6 0,-1-4-14,2-7 13,3-5-70,2-9-63,5-2-19,-1-6-64</inkml:trace>
  <inkml:trace contextRef="#ctx0" brushRef="#br0" timeOffset="259622.8988">5967 6631 138,'0'0'54,"0"0"-47,0 0-7,97-33 4,-50 25-2,6 2-2,7 0 5,7 1 29,-1 1-10,-1 3-4,-11 1-20,-6 0 8,-11 0-10,-1 1 2,-5 8 0,-1 0 2,-3-3 8,-3 2-10,-9-2 0,0-2 3,-8 1-5,1 0 2,-5-3 0,1 1 8,-1 0 4,-2 5-8,2 1 22,2 3-14,-2 5 16,3 2-17,0 8 0,-2 7 22,-1 3-31,-1 5 40,-1 3-11,2 0-17,2 1 18,-1-3-13,1-2-2,-2-4-4,0-2-10,1-5-3,-1-1 0,-3-7 6,0 1-9,2-5 5,-2-4-2,0-1 2,0-6 3,0-1-5,0-1 0,0 0 4,0-1 8,-9 0-10,-2 4 9,-4-3 0,-7 0-9,-8 2-2,-6 0 0,-5 1 6,-4 0-10,-4 2 4,-1-1 0,-3 3-2,-4-3-3,-1 0 1,1-4-13,3-2-37,4-3 43,5 0-23,5 0-13,10-7-18,10-6-65,9 1 18,6 0-49</inkml:trace>
  <inkml:trace contextRef="#ctx0" brushRef="#br0" timeOffset="260076.0005">6524 6658 72,'0'0'106,"0"0"-37,0 0 22,0 0-82,0 0-1,0 0 27,-24 84 7,12-43-8,-4-1-22,-5 4-11,0-1 20,-9 1-21,-1 0 0,-5-2 6,0-3-6,5-6-21,10-8-16,5-7-51,5-6-44,3-8-57</inkml:trace>
  <inkml:trace contextRef="#ctx0" brushRef="#br0" timeOffset="260419.7362">6384 6688 223,'0'0'0,"0"0"0,0 0 22,28 113 13,-16-71 18,0 0-15,0-3-25,3-3 46,-2-1-29,2-5-18,3 0 1,0-2-8,-3-3-5,0 2 0,-3-4 0,-1-1 8,-6-1-8,1 0-6,-3-4-23,2-4-46,-2-2-12,2-7-65,-2-4-10</inkml:trace>
  <inkml:trace contextRef="#ctx0" brushRef="#br0" timeOffset="261729.5562">6739 7021 29,'0'0'25,"0"0"-6,0 0-13,0 0-6,0 0-1,0 0-1,-2-2 2,2 2 21,0 0-14,6 0 6,3 2 13,3 2-25,3-1 16,4 2 19,1-4-23,5 2 10,-1 2-17,0-2 4,1 1 4,2-1-7,3 2-4,4 1 1,0-2 4,4 1-1,2-1-6,5-1 6,0-1 6,-2 1-6,0 0-7,-4-2 0,-5 2 4,-4 0 0,-6 0-4,-2-1 0,-2 0 2,2-2 2,0 0-4,2 0 0,-3 0 3,0 0-2,-3 0 1,-6 0-2,0 0 0,0 0 0,-5 0-2,-1 3 2,2 0 0,-1-2 0,-2-1 2,1 0-2,-2 0 2,-2 0 2,-1 0-6,-1 0 2,2 0 0,-1 0-1,4 0 1,-1 0 0,0 0-1,-1 0-23,-1 0-9,1 0-67,-3 0-66</inkml:trace>
  <inkml:trace contextRef="#ctx0" brushRef="#br0" timeOffset="264271.0938">8953 6706 34,'0'0'61,"0"0"35,0 0-10,0 0 21,0 0-13,0 0-65,0 0 12,0-15-22,0 15-12,0 0-8,0 0 1,0 2 0,4 17-17,4 10 23,-2 10-6,2 14 4,-2 5-2,-1 4 31,-2-1-12,-3-2-5,3-6 2,-1-5-9,1-1-9,0-4 0,0-4 0,1-4 7,-3-5-7,1-4 1,-1-2 3,-1-2 0,0-1-4,0-5 0,0-5-15,0-6-3,0-3-88,0-2-41,3 0 22,0-12-120</inkml:trace>
  <inkml:trace contextRef="#ctx0" brushRef="#br0" timeOffset="265192.9189">9075 6593 24,'0'0'17,"0"0"5,0 0 3,95-13 12,-56 11-15,5 2-13,3 0 21,2 0-13,2 0-4,0 2 20,6 4-12,1-2-8,3-3-13,-4-1 5,3 0 1,-8 0-5,-10 0-1,-7 0 4,-12 0 1,-9 0-7,-9 0 2,-2 0-1,-1 0 1,-2 0 6,0 0 21,0 0 7,0 0-32,0 0 2,0 0-4,0 2 0,0 9 4,1 4 0,2 3-4,0 7 7,3 9 2,-3 9-5,0 8 20,0 5-1,-2-1 37,2-2-38,-1-3 2,1-3 14,0-4-36,0 3 25,-3-3-27,0 1 12,3-4-3,-3-1-7,0-4-2,0 0 0,0-3 6,4 0-8,-4 3 2,3-3 0,-1-2 15,-1-6-14,1-3 4,-2-4-4,0-4 6,0-2-11,0-7 4,0-1 0,0-3 6,0 0-6,0 0 9,0 0 33,0 0 0,-12-12-29,-6 0-13,-9 0-2,-6 3-18,-10 1 18,-8 1 2,-10 1-14,0-2 10,-3 3 1,-4-1-23,-3-1 4,1 0 15,1-1-5,5 4 0,7-2-13,10 3-51,9 2 3,12-1-55,7 1-21,8-1 17</inkml:trace>
  <inkml:trace contextRef="#ctx0" brushRef="#br0" timeOffset="265721.5403">9351 6773 111,'0'0'82,"0"0"-78,0 0 9,0 0-12,0 0 38,-3 86 16,3-52-29,0 2 37,6 5-7,0 1-21,3 1-7,-1-1-16,-1-1-12,2 1 0,-3-2 0,0-4 4,1-5-4,-4-7 3,2-6-3,-2-6-38,1-7-111,2-5-73</inkml:trace>
  <inkml:trace contextRef="#ctx0" brushRef="#br0" timeOffset="266221.5128">9536 7046 34,'0'0'63,"0"0"-7,0 0-17,0 0-19,97-2-4,-77-2 14,-3 1-27,-3-1-1,-1-1 5,-4 1-1,-3-3-6,1-1 9,-1-2 12,-1 0 15,-2-5-18,2-2 7,-5-2 33,0-2-39,0-2-2,0 1-11,0 2-5,0 4 25,0 5-26,0 5 10,0 4 26,0 1-24,0 1 8,0 4-20,3 25-24,0 10 24,1 8 11,-3 3 8,-1-4 22,0-2-36,0-5 13,0-6-18,2-3 4,-1-3-2,2-1-2,-1-2 0,1-6 3,-2-2-3,1-3-2,1-6-76,3 1-64,1-8-10,2 0-32</inkml:trace>
  <inkml:trace contextRef="#ctx0" brushRef="#br0" timeOffset="267952.9226">9987 7099 31,'0'0'44,"0"0"20,0 0-17,0 0-3,0 0-1,0 0-42,-8-15 13,8 14 15,0-1-26,0 2 40,0 0-41,0 0 7,0 0-15,6-2 9,7 1-3,-2-1 0,7 1 5,-2 1-7,5-2 2,3 1 0,6-1 11,1 2-1,6 0-10,-1 0 0,0 0 12,2 0-13,0 0 1,1 5 0,6-2 1,4 2 2,5-4-3,-2 1 0,0-2 4,-3 0-5,-4 0 1,-1 0 0,0 0-4,1 0 4,0 0 0,3 0 0,-1 0 6,-3 0-6,0-2 0,-5 1 0,-2-1-5,-1 0 9,-3 1-4,-3-1 0,4 1 2,-8-1-2,-1 2 0,2-1 1,-5 1-3,6 0 6,-1 0-4,-1 0 0,2-2 2,-3 1-4,-2 1 2,-3 0 0,-1-2-2,0 2 4,-3 0-2,4 0 0,-1 0 0,-1 0-2,0 0 2,0 0 0,3 0 0,-2 0 0,1 0 0,-3 0 0,0 2 3,1-2-7,1 1 4,-1-1 0,4 2 1,4-1 3,0-1-4,6 2 8,1-2-4,-1 0 31,0 0-31,-1 0-2,-1 0 9,0 0-5,0 0-6,-1 0 0,0 0 9,-2 0-13,0 0 4,-2 0 0,-1 0 4,-2 0 1,-2 0-5,-1 0 0,3 0 2,-2 0-7,4 0 5,-2 0 0,-2 0 3,-3 0 3,-3 0-6,1 0 0,-3 0-2,-1 0-2,2 0 4,-1 0 0,4 0 2,-4 0 3,6 0-5,-3 0 0,3 0 1,2 0-5,0 0 4,-1 0 0,-4-2-2,-5 2 2,-8 0-1,-2 0-43,0 0-84,0 0-31,-13 0 3</inkml:trace>
  <inkml:trace contextRef="#ctx0" brushRef="#br0" timeOffset="269060.1363">13051 6876 53,'0'0'59,"0"0"22,0 0 6,0 0-28,0 0-34,0 0-25,0 0 0,-28 35 31,28-14-5,0 3-1,0-5-4,0 1-13,4-3-8,8-2 0,6-2 6,4-2-7,1-2 4,2-3-3,1-3 9,-1-3-1,0 0-8,0 0 0,-2-6 5,1-11-12,-5-1 7,-2-1 0,-3-2-7,-6 3 11,-3 2-4,-5 6 0,0 4 5,0 3 17,0 3 14,0 0-8,0 9-28,0 17-20,-3 8 20,-2 4 0,0-1 3,1 4-7,-3 0 5,1 1-1,-2 1 36,-1-2-29,-6-2 7,0-6-14,-2-4 5,1-9 4,3-7-8,7-7 0,2-6 20,-1 0-16,-2 0 41,2-18-46,2-5 6,3-4-16,0-4 10,15-4 0,5-1 0,4 3-6,4 1-1,2 7 3,6 1-7,1 3-3,6 3-7,2 4-53,1 2 11,-3 4-104,-4 1-36</inkml:trace>
  <inkml:trace contextRef="#ctx0" brushRef="#br0" timeOffset="272648.4883">15252 5527 54,'0'0'63,"0"0"7,0 0-38,0 0 24,0 0-11,0 0-13,-5-12 4,5 11-23,0-1-5,0 1-8,0-2 6,0-1-6,5-2 0,5-1 0,1 0-7,1 1 8,1 1-1,-1 2 0,3 2 4,-3 1-8,0 0 4,2 0 0,-1 6-7,1 9 7,-3 1 0,-4 8 0,1 5 4,-8 1-6,0 3 2,0-6 0,0-2 3,-6-1 0,1-5-3,-1-1 0,0 0 5,0-1-5,-2-2 0,2-3 0,1 0 4,2-5-3,1-2-1,2-2 0,0-3 4,0 0-7,0 0 3,0 0 0,0-10 9,8-7-7,3-4-2,5-4 0,-1-3 3,4-3-5,3-2 2,-3-2-9,0 0 2,-3 7 11,-4 4-4,-4 7 0,-4 6 3,-1 4-3,-3 4 0,0 2 4,0 1 28,0 0-23,0 0 2,0 0-11,0 1-14,0 19 7,0 9 4,-3 6 6,-1 1 8,2-1-5,2-5-6,0-6 0,0-3-1,12-1-1,0-2 2,3-3 0,3-2-10,4-4 10,2-5-54,3-4-108,1 0-60</inkml:trace>
  <inkml:trace contextRef="#ctx0" brushRef="#br0" timeOffset="275048.9079">16180 5558 1,'0'0'29,"0"0"0,0 0-27,0 0 12,0 0-15,0 0 1,0 0 0,-28 3 15,25-3-15,1 1 9,-1-1 2,1 2-1,-1-1-6,2 1-4,-1-1 0,-1 0-3,2 1 3,-2 0 0,0-1-2,0-1 7,0 0-5,3 0 0,-1 0 3,-2 0 10,0 0-10,-3 0-3,1 2 0,0-2-6,2 1 6,2 1 0,-3-1 1,4-1 0,-2 2 3,-1-2-4,-1 1 0,-1 2 0,-1-3-3,3 1 3,0-1 0,-1 0 3,1 0 0,1 0-3,2 0 0,0 0 0,0 0-6,0 0 6,0 0-13,0 0 6,0 0-8,0 0 15,0 2-6,2 0 12,5 1-6,1 1 2,4-2-2,5 1 20,6-3-18,1 0 9,6 0 16,1 0-23,0 0 33,2 0-7,0 0-26,4-3 10,-1 1-3,4-1-11,5 3 2,1-1 6,3-1 9,1 2-17,4 0 0,8 0 3,12 0 3,9 0-6,6 0 0,7 0 12,1 0-14,-1 0 2,-2 0 0,-3 0 3,-5 0-3,-6 0 0,-3 2 0,-2-1 4,0 1-5,7 1 1,8-2 0,7 1 5,3-1 2,1-1-7,-4 2 0,-5-1 6,-1 1-6,-5 2 0,-3 1 0,-1-1 11,-4 1-3,-1-1-8,-5 0 0,-2-3 15,2 1-14,-4-1-1,3-1 0,-1 0 11,-5 0-5,-4 0-6,-11 0 0,-4 0 0,-7 0-3,-9 0 3,-8 0 0,-10 0-3,-9 0 3,-3 0-59,-6 0-32,-18 3-47</inkml:trace>
  <inkml:trace contextRef="#ctx0" brushRef="#br0" timeOffset="282429.3127">14419 6879 44,'0'0'86,"0"0"-19,0 0 6,0 0 28,0 0-62,0 0-19,0 0-20,-4-10-3,4 13-4,0 12 4,0 4 3,0 7 31,0-2-17,0 0-4,0-3-4,0-3-3,9-3-5,2-3 2,0-3 0,0-1 2,0-5 2,1-3-4,3 0 9,2 0-1,0-9-8,2-4 0,0-3-8,-5 1 1,-3 3 9,-3 3-2,-4 5 0,-1 2 2,-1 2-6,-1 0-3,-1 9-15,2 13 19,-2 7 6,0 1-3,0 3 0,0 4 5,0-3-5,0 4 0,-2-4 3,-8-2 20,-4-2-21,-2-4 9,1-7-4,0-5 0,6-8-8,3-3 1,0-3 0,3 0 31,0-7-31,3-13 0,0-3-2,0-1 4,10-2-4,7 4-3,-1 3 5,1 5-10,4 5 10,-3 3 0,6 3-1,2 0-66,3 1-2,1 1-59,1-2-51</inkml:trace>
  <inkml:trace contextRef="#ctx0" brushRef="#br0" timeOffset="282757.42">15067 6995 13,'0'0'29,"0"0"-27,82-10 3,-60 8-10,-5 2 4,-4 0-13</inkml:trace>
  <inkml:trace contextRef="#ctx0" brushRef="#br0" timeOffset="283020.4295">15164 6912 105,'0'0'38,"0"0"-27,0 0-9,0 0 34,0 0-18,-24 86 17,22-65-32,2-1 13,0-2-12,0-2-2,0-2 3,0-2-5,0 0-34,0-1-26,0-4-41,0-1 39</inkml:trace>
  <inkml:trace contextRef="#ctx0" brushRef="#br0" timeOffset="283614.1522">15147 6728 37,'0'0'41,"0"0"-10,0 0 19,0 0 13,-95-5-22,75 15-41,4 12 5,-2 6 8,6 11-1,0 5 0,6 4 13,3 0-24,3-1 18,0-5-6,0-3-2,0-4 16,15-5-24,5-3-3,5-8 2,5-2 9,1-8-11,5-6 2,-2-3 0,2 0 12,-1-6-14,-3-8 2,-3-4 23,-6-2-19,-3-1-5,-5-1 0,1-2 9,-5-5-1,-5 1-7,-3-3 1,-3-1-3,0-1-14,-9-1 14,-7 1-28,-3 5-9,-3 5 24,2 8-27,1 9-24,-2 6-29,3 0-84</inkml:trace>
  <inkml:trace contextRef="#ctx0" brushRef="#br0" timeOffset="284129.7497">15016 6992 6,'0'0'4,"0"0"10,0 0 32,0 0-2,0 0 8,88 0-36,-64 0 13,1 0-3,0 0-19,-1 0 11,-3 0-17,0 0-1,-2 0 4,0 0-4,-5 0-1,-2 0-53,-4 0-49,2 3-6</inkml:trace>
  <inkml:trace contextRef="#ctx0" brushRef="#br0" timeOffset="285252.096">15492 7037 75,'0'0'6,"0"0"7,0 0 15,0 0 7,0 0 14,0 0 1,33 28-33,-24-28 19,2 0-8,2 0 3,1 0 3,0-8-28,2-4 0,-2-3-1,-1-2 3,1-4-9,-4-3 1,0-6 0,-1-3 11,-3-3-11,-3 0 0,0 1 2,-3 5 7,0 3-11,0 4 2,0 7 0,-1 5 22,-2 5-11,1 3 15,2 3 1,0 0-27,0 6-12,0 21-9,-1 17 21,-1 14 4,1 9-1,-4 5 13,1-1 22,-3-4-35,1 0 22,1-6-16,1-2-6,0-6 53,0-8-50,-2-7-6,2-7 0,-2-7 8,1-7-9,2-7 1,2-7 0,1-3-16,0 0 14,0-6 2,0-15 0,0-4-19,0-4 11,0 1 5,4 0 3,5 3-3,3-1 3,3-1 0,3 3-2,2 0-39,3 3 21,6 2-49,2 0-43,-1 1-54</inkml:trace>
  <inkml:trace contextRef="#ctx0" brushRef="#br0" timeOffset="285689.5717">15951 6735 173,'0'0'9,"0"0"4,0 0-13,0 0 6,-19 120 11,15-64 28,-2 0-14,3-4 13,1-4-19,2-4-20,0-4 8,0-5-7,3-3 7,6-8-7,6-3-2,0-6-6,4-5 2,-1-6-25,5-4-57,0-2-51,1-16-15</inkml:trace>
  <inkml:trace contextRef="#ctx0" brushRef="#br0" timeOffset="286421.8061">16062 6975 98,'0'0'45,"0"0"-4,0 0 20,0 0-11,0 0-46,0 0 27,0 0-25,68-61 5,-54 61 14,-1 0-16,-2 0-9,1 12 0,-2 6 2,-1 3 4,-1 2-1,-7-1-5,-1-1 1,0-3 12,0-1-15,-4-2 6,-6-5 2,3 0 15,1-6-18,3-2 0,3-2 0,0 0 6,0 0-1,0 0 17,0-14-4,13-9-18,4-3-3,7-9-4,-2 1 1,-5 5-33,-4 3 33,-5 9 2,-5 8 1,-3 5 17,0 4-14,0 0 6,0 0-9,0 13-15,-3 7 12,-4 6 3,3-3 0,4 3-7,0-3 8,0-2-1,0-3 0,3-3-5,6-2 0,0-2 5,4-2-7,-1-2-1,5-5-65,-1-2-26,4 0-33</inkml:trace>
  <inkml:trace contextRef="#ctx0" brushRef="#br0" timeOffset="286703.0412">16467 6727 217,'0'0'165,"0"0"-164,0 0-1,0 0 4,3 101 29,5-57 2,0 1-17,0-3 12,-2-3-14,-3-2-10,-3-3 25,0-2-19,-7-3-11,-14-1-1,-3-1 18,-3-2-36,-1-2 18,2-7-122,-2-6-71</inkml:trace>
  <inkml:trace contextRef="#ctx0" brushRef="#br0" timeOffset="288356.6029">16072 7311 18,'0'0'36,"0"0"-26,0 0 25,0 0 7,0 0-20,84 0 31,-68 2-45,3-1-8,1 1 19,2 1-19,2-2 0,4 2 0,2 0 14,3 0-13,3 2-1,4-2 8,3 0 44,1 0-52,0 0 10,-2-3-10,2 1 21,3-1-18,5 0-3,7 0 1,6 0 24,2 0-16,2 0-9,1-4 0,-2 1 9,0-2-14,-2 2 5,-2 0 0,0-2 1,-3 4 2,-1 0-3,0 1 0,-1 0 14,2 0 19,0 0-21,-1 4-10,-2 1 15,-1 1-9,5-2-8,-1 1 0,0-1 14,0 1-14,-3-2 0,-3-2 4,3 1 12,2-2-11,1 0-5,2 0 0,1 0 18,-3 0-1,0 0 0,-6 0-16,-5 0 14,-2 0-11,-6 0-4,0 3 0,-3-2 7,-1 1-10,-4-1 3,-2-1 0,-3 0 1,0 0 4,-3 0-5,0 0 0,-7 0 5,-4 0-8,-7 0 3,-5 0 0,-3 0-5,0 0 5,0 0-13,-3 0-28,-11 0-138,-5 0 0</inkml:trace>
  <inkml:trace contextRef="#ctx0" brushRef="#br0" timeOffset="309324.3597">11293 9238 60,'0'0'74,"0"0"-4,0 0-10,0 0 15,0 0-36,0 0 10,0 0-23,0 0-9,0-24 14,0 24-31,-1 0 0,-2 1-2,-3 16-5,0 4 2,-1 1 5,2 7 0,2-1-6,2 4 6,1-3 0,0-2 0,0 0-2,0-3-2,7-1 3,2-3-5,3-3 0,-3 0 6,3-5-12,1-3 10,-2-4-19,1-5 14,3 0-9,0 0 3,1-5 6,-2-8 5,2-6 2,-3 0-4,-1-2-4,-3-3 2,-3 1-2,-3 0 8,-1 4-3,-2 4 5,0 3-2,0 4 21,0 4-20,-2 1 36,1 3-29,1 0-8,0 0-7,0 10 1,0 8 6,0 0 0,4 4 11,5 0-12,0 1 1,0-1 0,3 1-2,-2-2 2,1-3 0,7-3 2,-5-3 1,2-6-6,-1-4-3,-3-2-20,1 0 24,-3-14-51,-1-4-12,-4-5 29,-2-1 5,-2-3 15,0-3 4,0 2 12,0-1 8,0 4 11,-9 3 37,0 4 10,0 5-24,0 4 16,3 1-23,5 5-6,1 0 7,0 2-28,0 1-3,3 0-10,14 0-5,6 0 10,3 0 0,3 0 0,-2 0-1,8-2 1,-5-3 0,-1-1-4,-2-2-8,-6-7 9,1-5 2,-4-6 1,0-5 0,-3-6 3,1-3-3,-7 2 0,-3 2 2,0 6-2,-6 3 0,0 4 2,0 7 2,-4 7-4,-2 6 22,3 3 37,1 0-59,1 1 0,1 21-13,-2 9 9,-1 13 4,0 5 8,1 6 12,-2 3 25,-2 1-33,2-2-3,1-6-9,0-6 5,1-4 13,2-5-13,0-1-5,0-5 2,0-1 5,0-7-9,0-5 2,0-5 0,0-6 0,0-3 5,0-3-3,0 0 36,0-3-37,8-21 15,3-8-16,6-7-14,5-2 4,1 1-14,-4 4 15,-1 5 1,-6 7-20,1 6 28,-4 4-14,-1 7-2,2 4 3,-1 3 12,5 0 1,2 3-6,1 11 1,0 4 3,-3 1 2,4-2 0,-3-2-3,3 0 5,-1-3-2,1-2 0,0 0 5,0-4-6,0-2 1,4-3 0,-2-1 4,1 0-2,1-1-2,-2-9 7,-3-4-3,-3 0-6,-4-1 2,-5 1 0,-2-2 3,-3 0-2,0 4-1,0-2 0,0 5 5,-3 2-5,-2 2 0,1 2 1,-2 1 31,6 2-32,-3 0 0,1 11-9,-1 7 7,3 0-1,0 1 1,0-3 2,0 0-5,6-1 5,3-2 0,2-2-5,2 0 13,8-2-8,6-3 0,6-3 0,1-3 9,0 0-5,-2 0-4,-5-1 0,-2-9 9,-4-1-13,-5-4 4,-1-6 0,-6-3 0,-1-3 0,-4 2 0,-4 1-3,0 3 3,0 2-4,0-3 4,-7 6 0,-4 2 3,1 4-2,4 2-1,1 4 6,4 2 4,-1 2-10,2 0 0,0 0-15,0 0 10,0 5-17,0 4 22,11 1-4,3 1 0,2-2 3,3 1 1,-1-2 0,-2-2 6,-1-2-5,2 0-1,-5-3 0,2 1 5,0 1-9,-1-2 4,-1 3 0,-4 3-3,-3 0 3,-2 4 0,-1 0 0,-2 5 4,0 2-4,0 0 0,0 3 1,0-1 4,0 1-3,0-1 7,0 1-8,6 0 3,9 1-4,4-4 0,8 0 3,3-4 2,9-6-5,0-3 2,2-5 0,0 0 6,1-16-16,1-10 3,-1-6-35,-5-2 16,-2-1-40,-15 2 24,-11 3 16,-9 9 15,0 4 9,-3 10 59,-12 4-1,2 3 9,-2 1-60,1 17 0,2 7 28,6 0-33,6 0 12,0 0-14,5-3 5,16-1-8,5-3 6,6-3 2,-2 0-5,-5-3-31,-1-1-47,-3-2-60,-6-2-104</inkml:trace>
  <inkml:trace contextRef="#ctx0" brushRef="#br0" timeOffset="311444.0573">14951 9332 56,'0'0'33,"0"0"-6,0 0 0,0 0-14,0 0 9,0 0-16,10-54 3,-3 45 29,1 0-25,3 0 5,2 1-11,0 0-5,2 0 13,-1 2-14,-1 3 7,0 1-7,2 2 2,-1 0-3,2 0 0,-3 4 2,1 12-5,-4 5 6,-4 5-3,-1 2 25,-4 1-21,-1 1 9,0 1-11,0-5 2,0 0 6,-3-3-10,-6-2 5,-1-2-4,-4 1 8,2-2-9,1-3 0,2-3 2,3-3-1,2-4 1,4-4 0,0-1 6,0 0-8,0-9-4,0-9-7,8-3 11,7-3-11,0-3 8,4-7-4,-1 1 0,3-4-9,0 2 5,-5 2 6,2 8 5,-7 5-2,-5 7 4,-3 6 2,-3 3 21,0 2-17,0 2 16,0 0-24,0 0 0,0 11-4,-3 10 8,-3 6-3,-2 5 17,2-1-14,-1 1 12,4-3-11,1-4-2,2-3 4,0-2-6,7-2-1,9-4 3,-1-5-3,3-5-12,1-4-30,-4 0-37,3 0-35,-3-1-72</inkml:trace>
  <inkml:trace contextRef="#ctx0" brushRef="#br0" timeOffset="314113.6825">16359 9125 25,'0'0'94,"0"0"0,0 0 25,0 0-32,0 0-39,0 0 29,1-23-55,-1 20 11,0-1-18,0 1 6,0-2-22,-4 1 1,-7-2 0,-4 1 5,-6 1-5,-6-1 0,-4 5-2,-7 0 10,-1 0-8,-5 8 0,-2 8 0,3 6 12,0 7-3,5 7-9,6 6 3,2 7 15,3 0-10,7 1 4,6-3-12,9-7 12,5 0-12,5-6 0,17-2-4,8-7 8,7-4-7,6-7 3,5-8 0,1-4-5,-1-2 5,-2 0-38,-4-14-54,-6-4-120,-9-3-106</inkml:trace>
  <inkml:trace contextRef="#ctx0" brushRef="#br0" timeOffset="314360.5667">15965 9332 137,'0'0'11,"0"0"2,82-5 7,-43 3 10,5 1 3,-2-1-28,4 1-5,-4 1 0,-3 0-6,-1 0-24,-5 0-115</inkml:trace>
  <inkml:trace contextRef="#ctx0" brushRef="#br0" timeOffset="315298.0195">17140 8883 29,'0'0'69,"0"0"15,-80-31 20,55 24-52,2 4 20,1 2-1,-2 1-58,2 0 24,3 0-30,0 0-4,6 10 1,-1 3-4,5 6 0,3 3-5,1 4 4,5 1-4,0-2 5,0-1 0,10-2-6,8-1 6,6-2 0,3 1-2,4-2 3,0 0-1,-1-2 0,-3-1 1,-2 1 0,-7-3 4,-5 2-5,-2 0 0,-6-3 5,-4 0-8,-1-3 3,0-1 0,0 0 9,-9-4-3,-2-1-6,0-3 0,3 0 17,1 0-16,2 0-1,0 0 1,1-2-8,4-2 10,0 1-3,0 0 0,0 1-32,0-1 26,4 3 2,6 0 8,0 0-14,1 0 5,0 8 5,0 8-4,-5 9 15,-1 3-16,-3 5 5,-2 4 0,0 2 46,-14 3-34,-3 0 17,-1-3-7,2-2-3,2-6-6,4-6-13,1-5 0,5-5 1,1-3 1,0-3-2,3-3 0,0-3-24,0-2 19,19-1 5,8 0 0,7-4-3,0-6-8,-2 2-90,-7 2-43,-7 2-68</inkml:trace>
  <inkml:trace contextRef="#ctx0" brushRef="#br0" timeOffset="315951.6398">17655 8985 74,'0'0'57,"0"0"-41,0 0 9,0 0 53,-76 86-16,58-44-3,3 4 2,2 9-60,4-1 35,3-1-11,3-5-4,3-11 17,0-5-36,13-7-2,5-6 0,-1-6 5,2-7-5,2-4 6,0-2 9,4-6 60,1-15-66,-3-5 15,-1-7-14,-5-3 14,-3-8-22,-4-3-2,-7 1 4,-3-1-3,0 6 1,-5 4-2,-8 4 0,-2 6-36,2 3 34,-1 6-50,4 5-49,0 10 26,-1 3-92,2 0-89</inkml:trace>
  <inkml:trace contextRef="#ctx0" brushRef="#br0" timeOffset="316420.3636">18060 9387 173,'0'0'102,"0"0"-7,0 0-95,0 0 5,0 0 12,0 0-17,-22 74 17,14-49-17,0-1 14,2-1-14,3 0 0,-3-1-80,3-1-51</inkml:trace>
  <inkml:trace contextRef="#ctx0" brushRef="#br0" timeOffset="316945.2906">18573 8917 204,'0'0'1,"0"0"25,0 0-26,0 83 27,0-45 17,0-2-15,0-3-15,0 0 23,0 0-19,1 2-16,1 4 5,-2 0 3,0 3-10,0-3 0,0-1 11,0-2-34,-5-4 22,2-5-109,3-9-74</inkml:trace>
  <inkml:trace contextRef="#ctx0" brushRef="#br0" timeOffset="318245.612">18741 8767 5,'0'0'38,"0"0"-36,0 0 28,0 0 7,0 0-33,0 0 37,102-32-13,-77 32-15,-1 0 19,-2 0-32,-1 0 11,-4 5-11,-2 2 14,-5 2-14,-2 2 0,-1 1 0,-3 3-3,-2 3 11,-2 3-8,0 3 0,-13 3 9,-7 0 3,-1 0-11,1 0 2,1-3 4,2-2-4,3-3-3,1-2 0,4-4 1,3 1-8,4-4 7,2-1 0,0-1-7,0-2 2,8-4 5,6-2-1,5 0 8,1 0-7,3 0 0,-4 0 0,-1 0-3,-1-4 5,-4-3-2,-6 1 0,-1 0 5,-4 3-5,-2 0 1,0 1 3,0 2-4,-8 0 2,-4 0-7,-2 5 5,2 5 0,1 4 5,2 1-5,3 6 0,2 2 18,1 2-6,1 5-8,1 0 13,1 1-4,0 0 65,0 1-23,0-2-45,3 1 35,1 3-38,1-1 6,-2-3-13,0 2 16,-2-1-10,-1-1-6,0-1 1,0-2 20,-9-5-8,-3-1-13,-3-4 0,0-5 15,-2-2-10,-3-2-5,-1-3 0,0-2-2,1-3-18,0 0-1,1 0-47,0-10-101,0-4-18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35:57.3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20332 228 159,'0'0'101,"0"0"-15,0 0-34,0 0 32,0 0 9,0 0-65,0 0 25,0-6-34,0 6-12,0 0 25,0 0-28,-2 0-4,-1 0 0,-3 1-1,-5 17-6,-5 10 7,0 6 0,1 2-4,0 2 5,5-2-1,1-4 0,1-3 0,3-3-3,3-2 3,2-1 0,0-1-14,0-2 12,13-3 2,2-4-8,5-4-3,2-3 9,-1-4 2,3-2 0,-2 0-5,2 0-21,0-7 12,0-3 12,1-2-24,-3 0 25,1-3-13,-2 0 14,0 0-7,-3-2 7,-2 2 0,-4-3-2,-2 0 12,-2 2-10,-4 1 0,-1-1 2,-3 1 24,0 2-13,0 1-11,0 1-2,0 2 15,0 3 11,0 2-18,0 1 9,0 1 25,0 2-37,0 0-5,0 0 0,0 0-30,0 12 28,-4 14 2,-1 8 0,-1 10 6,-2 6-1,-3 6-5,-1-1 0,-4 1 2,2-2-3,2-3 1,6-1 0,3-6 18,2-7-12,1-5-6,0-6 0,0-4 5,0-5-10,0-6 5,0-3 0,0-3-4,0-5-16,0 0-25,0 0-16,9-11-41,4-10-104</inkml:trace>
  <inkml:trace contextRef="#ctx0" brushRef="#br0" timeOffset="609.3404">20639 579 193,'0'0'73,"0"0"-45,0 0-27,0 0 4,0 0 4,0 0-3,-17 105 42,9-55-34,0 2 12,1-4 11,2-3-37,2-6 33,-1-8-31,1-7-1,0-6 3,0-4 1,3-4-7,0-2 2,0-7-20,0-1 5,0 0-33,0 0 11,8-14 30,3-5-45,1-4 6,1-1-37,-3-4-25,-3-1 42</inkml:trace>
  <inkml:trace contextRef="#ctx0" brushRef="#br0" timeOffset="1341.579">20677 645 54,'0'0'105,"0"0"-26,0 0 15,0 0-12,0 0-3,0 0-47,1-29-32,-1 47-14,0 11 14,-1 7 8,-7 6-7,0-2-1,2 1 25,-2-3-23,2-5 2,1-6-4,2-4 7,0-4-9,0-4 2,0-3-8,1-4 1,2-3-20,0-5-20,0 0-4,0 0-27,0-5-2,2-13-53,6-5 49,-1-2 65,-2-6 8,-2 2 11,-3-3 12,0 2 6,0 2 50,0 0-42,0 2 5,0 1 20,0 1-13,0 3-8,0 3 30,0 1-31,0 3 37,0 3-27,-3 4-29,1 6 27,-1 1-29,0 0-8,0 1 0,-1 20-12,-3 10 12,0 6 0,-2 3 2,2-3 2,-1-1-4,1-3 0,3-3 0,0-4 8,0-5-10,2-6 2,1-6 0,1-3-3,0-4 3,0-2 0,0 0-4,0 0 4,0-8 0,0-14 0,3-8 12,0-8-11,3-3 1,-1 2-2,-1 4 4,-1 4 2,-3 4-6,0 6 0,0 4 2,0 8 17,0 6 15,0 0-18,0 3-3,0 0-13,-3 16-20,-4 16 10,-1 8-20,0 3 0,1 2-47,-2-1-61,5-5-62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10T18:13:56.8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13909 1030 238,'0'0'60,"0"0"-54,0 0-6,0 0 45,0 0-42,0 77 29,9-67-22,1-1-6,5-3 25,3-3-15,6-3 5,3 0 9,1 0-24,-3-4 26,-3-5-30,-3-2 0,-3 1 10,-2-4 0,-2-1-10,-1-5 0,-1 1 2,-4-4-12,-3-2 10,-3-1 0,0-2-16,0-1 3,-6 2 11,-10 2 0,0 7-3,0 7 5,-1 9 0,1 2 2,0 10 9,-2 15-8,1 8-3,4 3 0,5 3 12,8-3-9,0-4 1,3-3-3,15-8 8,4-3-3,4-5-6,1-3 0,3-5 12,3-3-16,1-2 4,4 0 0,3 0-2,1-9-45,-2-3-65,-4-4-101</inkml:trace>
  <inkml:trace contextRef="#ctx0" brushRef="#br0" timeOffset="843.7039">14773 822 69,'0'0'84,"0"0"-62,0 0 63,0 0-47,-87-41-17,68 41 26,2 0-42,-2 13 16,0 17-21,-1 6 14,-2 6-7,7 0 7,3-6-1,8-6 0,4-4-6,0-5-7,4-6 0,11-4-4,-2-7 4,7-2 0,1-2 3,4-2 10,5-14 6,-2-7-17,1-4 3,-4 0 4,-4-3 4,-6 1-6,-3 7 13,-4 1 19,-3 7-23,-2 7 54,-1 5-35,-2 2-35,3 3-7,3 18 0,1 4 7,2 10 16,-2 1-3,1 2-10,1 3 3,-2 1 1,1 1 19,-2 1-13,-3 0-5,-2 2 7,-1 0-9,0-8-6,0-9 0,0-12 3,0-8-8,0-6 5,0-3 0,0 0 0,3 0 5,6-17-5,8-4 0,2-4 10,2-2-10,-3-2 0,-1 2 0,-1-1-8,-3-1 0,0 0-2,2-1-36,2 2-30,2 2 34,-2 2-41,0 4 30,-1 2 49,-3 3 6,-4 2-2,-2 2 16,-1 2 5,-3 1 40,-2 2-12,-1 2-42,0 3-7,0-1 0,0 2-30,0 0-73,0 0-28,0 0-134</inkml:trace>
  <inkml:trace contextRef="#ctx0" brushRef="#br0" timeOffset="1105.7204">15416 1012 331,'0'0'123,"0"0"-115,0 0 3,0 0-11,0 0 0,0 0-37,0-4-93,0 4-45,0 1 44</inkml:trace>
  <inkml:trace contextRef="#ctx0" brushRef="#br0" timeOffset="1716.2939">15902 522 323,'0'0'42,"0"0"32,0 0 27,0 0-48,0 0-21,0 0-32,-65 43 2,49 3-2,6 9 0,4 0 5,6 0 4,0-2-7,12-6-2,12-6 0,12-3 5,7-6-5,8-4 0,1-4 0,2-6-16,-1-4-7,0-8-67,-1-5-27,0-1-117</inkml:trace>
  <inkml:trace contextRef="#ctx0" brushRef="#br0" timeOffset="2060.0266">16739 487 381,'0'0'101,"0"0"-101,0 0-10,0 0 8,0 0 2,0 0 69,49 98-48,-32-64 9,-2-1 15,-1-1-37,0-2 8,-2 0-16,0-3 8,-5 2 4,-5 0-9,-2 0-3,0 5 5,-18-3 10,-9-1-15,-4-3 0,-6-2-37,2-6-6,2-2-109,1-8-130</inkml:trace>
  <inkml:trace contextRef="#ctx0" brushRef="#br0" timeOffset="2868.3814">16259 642 1,'0'0'56,"0"0"-4,0 0 17,0 0-4,0 0 31,0 0-48,0 0-12,37-70 10,-24 63-22,-1 3 25,-1 1-39,1 3-4,0 0-12,4 6 5,-1 9 1,0 1 0,-5 0 12,-4 2-13,-3 2 1,-3 1 0,0 0 13,-3 1-13,-10-3 0,-3-2-2,0-3 12,0-3-13,6-5 3,4-3-8,4-2-6,2-1 2,0 0-7,0 0 3,5-1-27,10-1 34,2 2 9,0 0 0,4 17-10,-6 4 8,1 2 2,-4 3-4,-2-4 10,-3-1-10,-1-3 4,-3-3 0,-3-3 11,0 2 1,0-2-10,-8 0 48,-8 0-43,-2 0 35,-2 0-28,1-3 4,-2-3-5,0 0-11,2-3-4,-2-2-33,0-1-96,4 0-75</inkml:trace>
  <inkml:trace contextRef="#ctx0" brushRef="#br0" timeOffset="4942.7937">18567 1006 48,'0'0'96,"0"0"-8,0 0-2,0 0-1,0 0-39,0 0 18,0 0-9,0 0-30,-5 0 3,-9 0-27,-5 0 0,-6-1-1,-5-4 1,0 0-5,-1-3 4,1-6-31,0-2 25,-1-5-4,0-2 10,-2-9-7,0-6-1,2 1 8,4-6-11,-1 4 9,5 2-5,4-1 7,1 2 0,9 0 0,4 2 6,5-1-6,0 1 0,0 5 5,3 3-13,8 3 9,5 5-1,-2 3 0,-1 3-6,-3 8 5,0 4-8,-3 0-4,5 7 6,1 17 7,-5 12 0,-5 13 1,-3 6 11,-3 7-12,-17 0 0,-5-1 1,-3-2 4,-1-5-3,4-7-2,5-10 0,4-6 2,7-10-3,3-3 1,2-6 0,4-5-6,0-2 6,0-5 0,15 0-1,16 0 11,17-17-2,7-10 19,6-3-24,1-4 9,-9-1-12,-4 6 0,-8 5-2,-9 6-29,-5 6-94,-13 5-116</inkml:trace>
  <inkml:trace contextRef="#ctx0" brushRef="#br0" timeOffset="39133.3348">19932 561 14,'0'0'77,"0"0"-58,0 0 13,0 0 67,0 0-53,0 0 24,0-17-19,-2 17-33,2 0 25,-1 0-26,1 0-12,-3 0 0,0 0-2,-3 3-4,0 11 1,-3 2-4,2 5-1,1 3 5,2 3 0,1 6-3,3 4 4,0 7-1,0 2 0,13-1-9,4-6 4,8-6 5,3-7 0,5-5 1,1-3-1,6-4 0,-1-3-8,1-3-80,3-3-4,-1-5-34,-1 0-23</inkml:trace>
  <inkml:trace contextRef="#ctx0" brushRef="#br0" timeOffset="39664.5594">20978 499 93,'0'0'136,"0"0"-88,0 0 8,0 0 15,0 0 1,0 0-4,0-11-59,1 11 1,4 0-10,7 4-24,3 16 20,5 8 8,3 4-1,-4 3-3,1-2 5,-5-1-5,-4-2 0,-2 0 1,-4 1-1,-5 1 4,0 5-2,-11-5 7,-14 3-4,-8 0-8,-7-5 3,-5 1-65,0 0-7,-1-5-85,1-5-46</inkml:trace>
  <inkml:trace contextRef="#ctx0" brushRef="#br0" timeOffset="40427.0449">20450 577 135,'0'0'72,"0"0"-46,0 0 49,0 0-19,0 0-36,0 0-20,-18 16 4,12 6-4,0 0 0,1 1 3,2-1 1,3-2-2,0-3-2,0-2 0,0-5 3,0 1-6,0-4 2,3-4 1,3-2-2,3-1 8,3 0-6,5 0 6,0 0 1,3 0-11,1-1 4,3 1 0,1 0 1,2 0-1,-2 9 0,-1 3-1,-3 4 6,-3 3-10,-6 2 4,-5-2 1,-2 1 2,-5-2 3,0-4 6,0 2 23,-6-1-24,-9 0 16,-2 2-21,-3-6 5,-1-1-2,-3 1-8,0-6 0,-1 2-16,2-4-109,1-3 34,0 0-177</inkml:trace>
  <inkml:trace contextRef="#ctx0" brushRef="#br0" timeOffset="40677.0317">20515 551 85,'0'0'89,"0"0"-75,0 0-10,0 0 56,87-60-18,-65 56-21,1 1-21,1 3 2,-2 0-5,-6 0-11,1 0-58,-7 6-12,-1 3-60</inkml:trace>
  <inkml:trace contextRef="#ctx0" brushRef="#br0" timeOffset="63505.0681">7941 1667 38,'0'0'54,"0"0"3,0 0-28,0 0-6,0 0-12,0 0-10,0-6 29,0 3-29,0 1 12,5 1-13,-1-1 9,4 0-12,3 2 3,0 0 0,2 0-2,2 0 3,3 0-1,0-1 0,3 0 7,4-1-7,2 1 0,0-1 2,7-2 3,2-3 5,3 2-10,3-1 9,2-1 9,0 3-14,2 1-3,-1-1 1,2 2 6,-2-1-2,3 0-6,0 0 0,1-2 4,-4 3-4,4-1 0,-7-1 2,2 3-3,-3 1 1,-4-2 0,-1 2 0,-3 0 5,5-1-5,-2-1 0,5-1 0,8 2-2,2-1 4,4-2-2,0 1 0,-3 0 3,-1 0-5,1 1 2,2-1 0,2 0 2,0-1 1,5-1-3,-3 1 0,-4 1 3,-2-1-3,-6 2 0,2-1 0,-2 1 0,-3 2 3,-2 0-3,-5 0 0,-2 0 1,-1 0-3,-2 0 2,1 0 0,-1 0 1,3 0-1,-3 0 0,2 3 0,-2 1 0,4-2-3,1 1 3,4-3 0,-1 2 0,4-2 3,-1 0-3,1 0 0,0 0 0,3 0-3,2 0 3,3 0 0,-3 0 2,4 0-1,2 0-1,-5 0 0,2 0 2,-2 0-5,-1 0 3,2 0 0,1 0 1,1 0 3,-1 0-4,-3 0 0,-2 0 2,5 0-7,1 0 5,3 0 0,2 0 2,1 0-1,-4 0-1,1 0 0,-1 0-1,-1 0-2,4 0 3,0 0 0,1 0 1,2 0 4,-2 1-5,-3 1 0,-1 1 0,-3-2-6,1-1 7,-2 2-1,0-2 2,0 0 2,-2 2-4,0-2 0,-2 1 1,2-1-5,1 1 4,3-1 0,4 0 3,2 0-1,0 0-2,-2 0 0,0 0-1,-1 0-1,2 0 2,1 0 0,3 0 2,-1 0 4,-1 0-6,1 2 0,-3-1 6,-2 1-6,0 1 0,0-2 0,-1 1 2,1-1 2,-4 1-4,1-2 0,0 3 2,2-1-2,4-1 0,2 2 0,0-2 0,-2 1 4,-3-1-5,3 2 1,0-1 0,3-1-2,2 1 4,-2-2-2,-1 0 1,-6 0 5,4 2-6,-6-1 0,-1 2 1,-3 0 4,-2 1-5,0-1 9,0 2-8,-5-2 4,-1 0-5,-1 0 0,2-2 0,1 1 0,4-2 2,1 0-2,2 0 3,-1 0-1,0 0-2,-4 0 0,2 0 1,1 0 2,2 0-2,2 0 2,0 0 2,1 0 5,-2 0-10,0-2 0,2-1 4,0 1 12,-1-1-12,3-2 5,-1 0-1,1 1 2,1 1-10,0-1 0,2-1 0,1 0 9,3 1-8,5-3 0,3 0 5,-2 1 1,0-1-9,0 2 2,2-1 0,-1 2 0,1-1 0,1 0 0,-4 3-2,-4-3 11,1 1-9,-2 1 0,-1-1 0,1 0-3,-3 0 5,2-1-2,1 1 0,3-1 3,5-1-5,3 2 2,3-1 0,0 0 1,3 0-1,2 0 0,4 0-2,2 1 10,1-2-11,-2 0 3,3 0 0,0-3 0,0 1 0,2-2 0,4 1 3,7-2 7,8-1-10,6 0 5,3-1-5,3 0 26,1 2-26,2-2 1,-2 1 5,-1-1 4,1 2-10,5-1 0,2 2 3,3-3 11,2 0-13,-4 0 2,-4 0-1,-9 5 1,-12 0-6,-8 0 1,-15 4 2,-9 3-14,-12 1 14,-10 0-58,-14 0-38,-11 0-60,-18 5-82</inkml:trace>
  <inkml:trace contextRef="#ctx0" brushRef="#br0" timeOffset="96027.9358">8223 657 14,'0'0'92,"0"0"-63,0 0 27,0 0 5,0 0 59,0 0-70,-9-33-7,9 30 1,0 1-27,0 2 38,0-1-28,0 1-22,0 0-5,0 1-33,5 19 29,4 8 1,0 8 3,-1 6 6,-3 4-5,1 0 0,0-2 0,3-5 4,-2-6-10,1-2-16,-4-5-41,-1 0 22,-3-2-63,0-1-17,0-2 3</inkml:trace>
  <inkml:trace contextRef="#ctx0" brushRef="#br0" timeOffset="96574.7835">8131 608 84,'0'0'76,"0"0"-54,0 0-9,0 0 47,0 0 9,89-82-43,-64 74-1,7 5-5,4 3-18,1 0-3,2 9 1,1 14 0,-1 4-2,-3 5 9,-3 1-7,-7 0 0,-2 0 3,-4 2-3,-4-2 0,-7 3 3,-7 0 26,-2 1-10,-11-1-4,-14-1 16,-7-1-13,-5-5 5,0-3-17,-2-3-2,2-8 21,2-6-23,6-7-2,-3-2 11,4 0-7,0-5-8,1-10 2,1-2-31,2 2 7,2 3-44,4 1-13,3 1-62,6 4-86</inkml:trace>
  <inkml:trace contextRef="#ctx0" brushRef="#br0" timeOffset="97197.1435">8794 593 160,'0'0'139,"0"0"-131,0 0 0,0 0-8,0 0 10,0 0-7,3 59 48,-1-27-16,-1 3 42,1-1-70,1 2 4,0 0-11,-3-3 16,5 2-16,-2-6 0,0-2 1,-2-2 4,-1-4-5,2-3-7,-2-5-6,4-5-83,0-3-26,1-5-114</inkml:trace>
  <inkml:trace contextRef="#ctx0" brushRef="#br0" timeOffset="97509.628">8868 547 118,'0'0'115,"0"0"-103,0 0-3,0 0 23,0 0-7,0 0 9,92-73-27,-73 68-3,0 2-3,-5 1-1,0 2 0,-5 0-1,4 0-21,-2 0-3,-4 12-81,-1 2-75</inkml:trace>
  <inkml:trace contextRef="#ctx0" brushRef="#br0" timeOffset="97728.3662">8974 830 1,'0'0'2,"0"0"-2</inkml:trace>
  <inkml:trace contextRef="#ctx0" brushRef="#br0" timeOffset="98009.6002">8926 1081 19,'0'0'59,"0"0"4,0 0-45,0 0-1,88 0-17,-70-8 5,6 1-5,-4 1 0,2 1 4,1 1-8,1 1-9,0 2-93</inkml:trace>
  <inkml:trace contextRef="#ctx0" brushRef="#br0" timeOffset="98615.8437">8836 789 179,'0'0'64,"0"0"-43,0 0 41,0 0 21,0 0-33,0 0-3,-6-27-19,6 26 17,0-1-45,3-2 2,17-1-2,10-1 0,7-1 9,0 1-9,2 1 0,-5 0-9,-2 3-14,-7 2-66,-3 0-29,-5 0-30,-2 0-25</inkml:trace>
  <inkml:trace contextRef="#ctx0" brushRef="#br0" timeOffset="99256.435">9357 587 251,'0'0'131,"0"0"-71,0 0 14,0 0-32,0 0-37,0 0-5,-2 17-28,2 10 28,0 5 3,0 4-2,0 0 46,0 0-39,0 2-3,0-2 0,2-3 1,4-1-6,0-6 0,4-1-17,-2-7 7,-1-3-39,-2-4-13,-2-4-46,0-4-84</inkml:trace>
  <inkml:trace contextRef="#ctx0" brushRef="#br0" timeOffset="99834.5294">9429 479 241,'0'0'55,"0"0"-27,0 0-2,0 0 80,0 0-73,0 0-15,74-72-18,-48 72 0,2 0-2,0 9-5,2 6 4,-3 5 0,-5 2 3,-7 2 0,-10 3 0,-5 2 9,-5 1-15,-17-5 7,-7 0-1,1-4 13,3-6-11,4-5-2,4-4 1,6-3 7,3-3-8,4 0 0,4 0 5,0 0-8,0 0 8,0 0-3,6 0-2,11 0-8,3 0 5,5 7-2,2 3 5,0 2-5,0 0 8,-2 3-3,-2-1 2,-4 1 3,3-2-5,-5-1 0,-1 1 1,-4-2-2,1 1 1,-2 0 0,-3 0 0,1-1-33,-2 2-30,-1-2-52,-3-2-35,-2-4 11</inkml:trace>
  <inkml:trace contextRef="#ctx0" brushRef="#br0" timeOffset="100285.526">9955 490 251,'0'0'82,"0"0"-21,0 0 3,0 0-40,0 0-18,0 0 7,32-11-13,-10 8 4,8 0 2,-3 0-6,-1 0 0,0-1 0,-5 2-2,-2-1 2,-2 1-9,-1 2-61,-5 0-121</inkml:trace>
  <inkml:trace contextRef="#ctx0" brushRef="#br0" timeOffset="100566.761">10106 522 111,'0'0'18,"0"0"1,0 0 38,3 78 20,2-54 16,2-1-46,-3 0-16,1-2-25,-1 1 2,-1-1 5,-1 0-12,-2 1 1,0 1 7,0 2-3,0 0-11,-6 0 5,-2-5-47,2-5 7,-1 0-48,0-8-58</inkml:trace>
  <inkml:trace contextRef="#ctx0" brushRef="#br0" timeOffset="100801.1233">10070 941 64,'0'0'64,"0"0"-18,0 0 40,0 0-3,0 0-43,0 0 0,85-28-26,-60 20-10,0 3 7,-5 4-10,1-2-1,-7 3 0,-1 0-7,-4 0-32,-3 0-11,-1 0-47,-2 0 21,-3 3-84</inkml:trace>
  <inkml:trace contextRef="#ctx0" brushRef="#br0" timeOffset="101441.715">10424 529 273,'0'0'86,"0"0"-5,0 0 35,0 0-30,0 0-25,0 0-61,0 0 3,-6-16-15,12 30-2,12 6 14,-1 7 0,2 2 1,1 2-1,1 1 0,0 0 1,0-3-1,0-1 5,-5-4-5,4-5 0,-7-2 6,2-3-9,-6-6 3,3-2 0,-2-3 0,-4-3 5,0 0-5,0 0 0,3-7 20,-1-8-18,2-3-2,-2-5 1,0-1 13,0-1-12,3-4-2,2 1 0,-3-3 3,1-2-7,-1 3 4,-1 5 0,-3 7-15,0 5-3,-2 6-1,-2 4-7,1 1-95,0 2-4,0 0-99</inkml:trace>
  <inkml:trace contextRef="#ctx0" brushRef="#br0" timeOffset="102032.3329">11199 494 315,'0'0'168,"0"0"-130,0 0 13,0 0-17,0 0 48,0 0-75,5-13 4,6 13-22,6 0 0,6 0 11,7 0 0,0 0 8,-2 0-8,-3 0 0,-4 0-13,3 0 7,-3 0-75,3 0 4,-4-3-55,-4-2-54,-9 1-11</inkml:trace>
  <inkml:trace contextRef="#ctx0" brushRef="#br0" timeOffset="102266.6964">11392 466 37,'0'0'44,"0"0"-7,0 0 82,0 0-37,-15 99-10,14-67-18,1-4-49,0-1 21,0-1-26,0-1 17,0 1-17,0 0 0,0 0 2,0 2-8,0-3-9,-2-1-16,-5-1-70,1-5-41,-2-1 23</inkml:trace>
  <inkml:trace contextRef="#ctx0" brushRef="#br0" timeOffset="102485.4345">11301 934 175,'0'0'137,"0"0"-49,0 0-52,0 0-19,0 0-4,0 0-12,55-30-1,-32 22 5,1 4-2,1 1-3,2 1 0,1 1-5,0-1-5,-1 2 10,0-2-33,-4-1-6,0 2-114,-2-3 15</inkml:trace>
  <inkml:trace contextRef="#ctx0" brushRef="#br0" timeOffset="102829.1686">11734 490 244,'0'0'145,"0"0"-131,0 0-9,0 0-10,0 0 10,0 0-4,22 95 17,-19-69-10,0-1 22,-3-3-27,0-1 2,0-1 9,0 0-9,0-4-5,0-1 0,0-3-25,0-1-22,0-5-53,0-4-33,0-2-11</inkml:trace>
  <inkml:trace contextRef="#ctx0" brushRef="#br0" timeOffset="103263.5304">11773 474 56,'0'0'163,"0"0"-101,0 0-20,0 0-42,0 0-22,0 0 22,43 58 18,-27-28-1,2-2 71,-3 1-65,0-3 9,-2-2-19,5-2-12,0 1 45,0 0-24,4 1-3,-7-2-3,0-3-10,-6-5-6,-3-8 0,-3-3 6,-1-3-1,-1 0 3,2 0 6,3-1 55,1-14-52,3-8 0,3-4-17,-3-3 12,-1-1-14,-1-4 2,1-2 0,-5 3 0,1-2 6,-5 2-7,0 3 1,0 7-6,0 5-12,0 2 18,0 8-35,0 3-11,0 4-57,0 2-45,0 0-139</inkml:trace>
  <inkml:trace contextRef="#ctx0" brushRef="#br0" timeOffset="104341.6135">12451 492 89,'0'0'96,"0"0"-49,0 0-23,0 0 75,0 0-24,0 0-55,-26-54 29,14 50-37,-4 1 8,-1 2-3,-4 1-14,1 0-5,-5 0 2,0 10 0,-4 5-3,4 4 3,4 6 0,0 9-4,5 7-3,2 4 7,7 2 0,7 0 5,0-2 2,6-2-7,15-5 0,1-8 4,5-6 0,1-7-4,-1-5 0,-2-8 1,1-4 8,-5 0-6,3-6 1,-5-7 4,-5-5-6,-7-2-3,-5 2 1,-2 0 0,0 3 1,-17-1-1,1 2 0,-1 2-8,1 2-6,4 3 12,6 3 0,3 1 2,3 1-7,0-3 7,0 0-9,13-3 5,11-3-13,3 3 16,1 1 1,-5 4 0,1 3-5,-4 0 5,0 0 0,-4 13 0,-2 2 3,-2 3-3,-8 4 0,-1 2 3,-3 3 18,0-3-20,0 2 3,0-3-4,0-2 6,0-3-6,0-3 0,0-2 0,0 1-7,0-3 7,3-3-9,2-1-39,-1-3-99,3-4-15</inkml:trace>
  <inkml:trace contextRef="#ctx0" brushRef="#br0" timeOffset="105682.7913">11757 682 0,'0'0'31,"0"0"14,0 0 10,0 0-16,0 0 15,0 0-23,0 0 0,-1-9 9,-1 9-28,2 0 22,0 0-16,0 0-10,0 0 14,0 0-22,0 0 0,0 0-3,0 0-7,0 9 9,0 4 1,0-2 0,0 3 2,0 1-1,0 2-1,0-1 4,0-1 0,0 2-4,0-2 0,0-1 0,0 0 0,0-3 4,0 1-4,0-2 0,0-2 3,0-2-3,0-1 0,0-4 3,0 2-6,0-3 3,0 0 0,0 0 0,0 0-1,0 0-30,5 0-78,1 0-8,2-2-39</inkml:trace>
  <inkml:trace contextRef="#ctx0" brushRef="#br0" timeOffset="153490.027">5093 2735 44,'0'0'68,"0"0"-6,0 0-11,0 0 54,0 0-37,0 0-24,0 0 12,0-10-52,0 10 12,0 0-16,0 0-6,0 4 5,0 19-14,0 11 15,0 7 6,-3 4-2,-4 2-4,-4-4 0,4-2 9,1-6-9,3-2 0,1-6 0,2-4-1,0-4 1,0-5 0,0-3-1,0-1 0,5-4 1,1 0 0,9-3 1,-2-3 14,5 0-12,6 0 11,1 0-14,6 0 14,2 0-14,0-3 0,0 3 1,0 0-9,-5 0 8,0 0-27,-6 2-22,-2 3-67,-6 0-16,-1-2-67</inkml:trace>
  <inkml:trace contextRef="#ctx0" brushRef="#br0" timeOffset="154674.3617">5729 3128 164,'0'0'140,"0"0"-140,0 0 0,0 0 3,0 0-3,0 0 35,12 32-8,1-26-15,1-2 36,3 1-48,4-4 32,-3-1-27,6 0 16,1 0-19,-2-8-2,8-3 2,-4-6 6,-2 1-7,-4-2-1,-7 0 0,-4 1-53,-7-2 21,-3 2-4,0-1-5,0 1 22,-10 4-25,-2 2 44,-2 2-1,-1 4 0,0 3 1,-1 2 0,4 0 2,-1 0-6,2 13 6,5 4-2,3 4 23,3 0-19,0 3 36,3-2-11,12-2-28,4-1 38,1 0-38,2-4 21,5-1-19,0-6 9,1-3 14,2-5-11,-3 0-10,0 0 2,-3-6 2,1-9-9,-1-5 0,0-4 11,-6-3-11,0-3 0,-6-3 5,-2-3 1,-1-2-5,-3-1-1,0-2 0,-1 2 10,-5 0-10,0 3 0,0 3 3,0 3 27,0 7-17,-2 5 40,-1 8-23,0 5-24,0 3 33,3 2-39,0 0 7,0 21-22,0 14 2,0 12 13,0 4 0,0-1 8,3-4-14,13-5 6,-1-6 0,3-7 5,-1-5 0,-1-5-5,2-3 0,-2-3-1,-2-1-3,4-5 4,-3-3 0,1-3-9,2 0-35,0 0-19,1-14-29,-4-4-161</inkml:trace>
  <inkml:trace contextRef="#ctx0" brushRef="#br0" timeOffset="155033.718">6112 2854 252,'0'0'86,"0"0"-86,0 0 0,0 0 53,81-21 24,-29 8-47,3 0 1,-1 2-25,-8 3-6,-3 2 0,-7 2 3,0 0-12,-9 1 9,0 3-24,-8 0-23,-5 0-141,-7 0 54</inkml:trace>
  <inkml:trace contextRef="#ctx0" brushRef="#br0" timeOffset="156358.1731">7504 2853 50,'0'0'56,"0"0"19,0 0 23,0 0 7,0 0 4,0 0-60,1-18-36,-1 18-13,0 9-27,0 10 27,0 7-2,2 3 3,-1-3-8,1-1 7,4-4 0,2-1 2,2-6 2,0-2-4,1-3 0,4-1 3,-2-4-3,2-2 0,-3-2 0,4 0-4,-2-6 3,-2-9-21,6-5-24,-6 1-23,-2-2 21,-1 1 29,-4 1 17,-4 3-8,1 3 6,-2 4 4,0 3 4,0 3-1,0 1 31,0 2-27,0 0-6,0 10-2,0 8-8,0 3 9,4-2 0,5-1 6,-2-1 4,2-4-4,3 1-3,0-5 17,0-2-14,3-4 1,4-3-1,1 0 7,1 0 0,1-4-12,-2-8 5,0-5 1,-3-1 1,1-3-8,-1-2 0,-3 2 0,-2 5-7,-2 4 7,-5 4 0,-5 5 6,1 2 0,1 1-12,1 0-5,1 9-11,1 7 22,5 4 0,-4-4 1,0 2 9,0-1 0,1-3-10,-2-1 0,-2-2 10,-3-2-3,0-1-7,0-1 2,-12 4 23,-9-1-25,-4 1-25,-2-3-79,0-1-124</inkml:trace>
  <inkml:trace contextRef="#ctx0" brushRef="#br0" timeOffset="157215.2546">9466 2714 168,'0'0'65,"0"0"2,0 0 18,0 0 13,0 0-35,-89-49-1,72 44-46,1 4 10,-4 1-26,-2 0 14,-5 14-23,2 12 9,2 6 0,1 8-6,4 6 3,3-3 3,7-1 0,7-5-3,1-6-9,0-7 12,15-3 0,7-5-2,8-6 4,6-4-2,9-4 0,7-2 5,-3 0-23,-7-11-52,-5-1-118</inkml:trace>
  <inkml:trace contextRef="#ctx0" brushRef="#br0" timeOffset="157840.2215">9818 2724 79,'0'0'77,"0"0"-28,0 0 41,0 0 5,0 0 3,0 0-23,-66-14-70,50 30-5,-1 8 0,0 5 2,3 2 14,5 3-9,8-1 0,1-3 4,0-3-4,16-3-14,5-3 6,3-6 1,3-3 0,1-5 0,-1-6 0,1-1 17,2 0-16,-2-8 14,-2-10-13,-4-1 11,-5-4 0,-5-4-13,-6-3 6,-5 0-6,-1-2-19,0 1 10,-13 2-17,-5 5-16,0 3 10,0 6-24,4 4-5,1 7-21,6 4-79,1 0-28</inkml:trace>
  <inkml:trace contextRef="#ctx0" brushRef="#br0" timeOffset="158340.1952">10230 2654 214,'0'0'106,"0"0"-26,0 0-13,0 0-23,0 0-44,0 0-15,-2 40 15,2-2 0,0 1 4,0 0 52,0 1-45,0-6 7,0 0-8,0-6-1,0-5-10,0-5 1,2-6 0,-2-3-1,0-4 1,0-3-30,0-2 7,1 0-21,4-15-59,-2-7-70,6-5 56</inkml:trace>
  <inkml:trace contextRef="#ctx0" brushRef="#br0" timeOffset="158727.2047">10260 2677 91,'0'0'112,"0"0"-34,0 0-73,0 0 67,0 0-72,0 0 7,25 24-7,-10 7 30,-3 5-4,1-1-1,4-1-16,-1-5 25,2-1-20,1-4-12,-1-5 28,-3-1-27,-1-6 10,-5-3-2,-1-4 1,0-4-12,-5-1 0,6 0 5,1 0 57,-4-4-8,2-10-15,-4-4-4,-1-2-20,-1-1-10,-2-4-5,0-4 0,3 1 0,-3-1 2,0 3-2,0 4 0,0 5-14,0 4 8,6 4-29,-5 1-50,1 3-4,-1 4-70,-1 0-40</inkml:trace>
  <inkml:trace contextRef="#ctx0" brushRef="#br0" timeOffset="159555.2815">11173 2690 208,'0'0'115,"0"0"30,0 0-19,0 0-72,0 0 2,0 0-42,-88-81-3,64 70 2,0 3-9,4 1 2,0 4-6,-1 3 3,3 0-6,-3 0 3,6 3 0,-1 8-10,5 3 10,7 2 0,-2 4-3,6 4-13,0 4 15,16 1-2,6-1 3,4 1-8,1-2 12,0-1-4,1-3 0,-4-1 6,0-2-11,-6-4 5,-4 1 0,-3-4 1,-5-2-1,-6-1 0,0 1 4,-6-1 6,-16 1-10,-4-2 0,-8-2 3,1-1 1,-3-3-3,1-3-1,0 0 0,5 0-3,4-1-6,2-8-32,7 0-49,4 0 12,8-2-126,5 2-21</inkml:trace>
  <inkml:trace contextRef="#ctx0" brushRef="#br0" timeOffset="159930.2645">11338 2634 285,'0'0'15,"0"0"0,0 0-7,0 0 20,0 0-16,0 0 0,85-21-6,-62 20-9,-7 0 3,2 1-18,-6 0-18,-3 0-95,-3 0-18</inkml:trace>
  <inkml:trace contextRef="#ctx0" brushRef="#br0" timeOffset="160130.7733">11465 2611 32,'0'0'24,"0"0"20,0 0 61,-21 103-34,17-71 0,4 0-5,0-4-60,0 3 20,0-5-26,0 0 3,0-2 4,0-3-3,0-1-3,0-5-1,0-3-101,0-6-96</inkml:trace>
  <inkml:trace contextRef="#ctx0" brushRef="#br0" timeOffset="160318.2637">11352 2954 86,'0'0'71,"0"0"-58,0 0-13,0 0 36,0 0-17,88 1 39,-53-1-36,-2 0-7,-1 0-10,-4 0-2,0 0-6,-2 0-30,1-3-89</inkml:trace>
  <inkml:trace contextRef="#ctx0" brushRef="#br0" timeOffset="175137.7442">12017 2673 36,'0'0'28,"0"0"-16,0 0 28,0 0 44,0 0-45,0 0-4,-10-16-13,10 14 26,-2 2-18,2 0 2,0 0-14,-1 0-10,1 0-16,0 4-3,-2 15 2,-1 7 9,2 5 4,-5 2 5,6-1 11,0-2-12,0-4-11,0-2 3,0-4-1,0-2-1,0-2 2,4-2-17,-2-4-36,-1-3-85,-1-3-57</inkml:trace>
  <inkml:trace contextRef="#ctx0" brushRef="#br0" timeOffset="175606.4654">11953 2626 74,'0'0'68,"0"0"0,0 0-11,0 0-12,0 0 21,33-89-36,-15 73-12,-2 6 22,5 1-37,0 6 10,3 3-13,7 3-2,8 18 0,1 6 4,1 6 6,-3 0-2,-4 1 1,-5-3-7,-8-1 0,-6-4-2,-8 0-4,-5-4 6,-2 2 0,-8 0 25,-19 1-19,-4-2 14,-3-2-20,-2-1 11,1-2-7,0-1 0,9-7-2,1-1-2,4-3 10,2-1-18,4-4 8,0-1-45,3 0 18,1 0-34,7 0-45,-3-5-56</inkml:trace>
  <inkml:trace contextRef="#ctx0" brushRef="#br0" timeOffset="176056.4673">12653 2678 180,'0'0'112,"0"0"-7,0 0-24,0 0-47,0 0-34,0 0 7,-5 39-7,1-10 2,1 3 8,3-1-10,0 4 0,0-3 1,0-1 2,0-2 1,0-4-4,0 1 0,0-3-43,0-5-44,0-7-54,0-6-82</inkml:trace>
  <inkml:trace contextRef="#ctx0" brushRef="#br0" timeOffset="176322.0774">12650 2631 131,'0'0'91,"0"0"-12,0 0-10,0 0-11,49-88-54,-25 74 1,0 2 4,-1 2-7,-3 3-2,-2 4 0,-5 3-6,-1 0 5,-3 3-8,-1 13-59,-2-1-8,1 4-14,-7 2-26</inkml:trace>
  <inkml:trace contextRef="#ctx0" brushRef="#br0" timeOffset="176540.8157">12651 2854 130,'0'0'14,"0"0"-1,0 0 9,0 0 3,0 0-10,90 0-9,-65 0-2,-4 0-8,0 0 4,-9 5-51,-9 5-92</inkml:trace>
  <inkml:trace contextRef="#ctx0" brushRef="#br0" timeOffset="176759.5548">12727 3036 51,'0'0'24,"0"0"4,84 0-19,-56 0-5,0 0 5,-2 0-9,-7 0 0,-1 0-1,-3 0-93</inkml:trace>
  <inkml:trace contextRef="#ctx0" brushRef="#br0" timeOffset="177150.159">13163 2742 210,'0'0'137,"0"0"-41,0 0-41,0 0 22,0 0-77,0 0-16,-3 13 16,3 16-8,0 2 8,0 2 18,0-2-12,5-3 2,-1-4-8,0-1 0,2-4 4,0-2-2,-3-2-2,2-2 0,-5 1-44,3-4-7,0 0-46,1-6-75,1-4-9</inkml:trace>
  <inkml:trace contextRef="#ctx0" brushRef="#br0" timeOffset="177663.1617">13217 2731 7,'0'0'103,"0"0"-10,1-95 8,7 70 1,-1 4 3,-3 2-34,3 3-36,0 4 33,2 3-64,4 1 7,1 7-11,5 1-1,0 0-10,1 0 11,-4 7 0,-2 5-11,-2 5 11,-8 2 0,-4 4 0,0 0-38,-13 1 28,-7-2-49,-5-1-15,-2-3 63,5-4-39,4-5 50,6-4-8,6-2 16,5-3-8,-1 0 0,2 1 6,0 2-12,0 3-1,16 5 7,4 0 21,5 3-15,4 0 26,-1-1-6,0 0-20,-1 0 29,-4 2-29,-3-3-6,-3 3 0,-4 0 14,-1 0-15,-3 0 1,-1-2 0,-4 1 3,-1 0-3,0-2-18,-3 0 2,0 0-98,0-3-29,-1-3-81</inkml:trace>
  <inkml:trace contextRef="#ctx0" brushRef="#br0" timeOffset="187924.3642">12654 3042 0,'0'0'0,"0"0"0,0 0 4,0 0-4,0 0 0,0 0 2,0 0 3,0 0-5,-1 0 0,1 0-1,0 0 8,0 0-1,0 0 7,0-1 0,0 1 12,0 0-24,0 0-2,0 0 1,0 0-15,0 0 15,6 0 1,3 0 0,1 0 10,1 1-7,1 1-1,4-2-3,-1 0 3,4 0-5,2 0 2,-1 0-20,-1 0-27</inkml:trace>
  <inkml:trace contextRef="#ctx0" brushRef="#br0" timeOffset="202595.6932">15574 2854 139,'0'0'60,"0"0"-56,0 0 24,0 0 8,0 0 1,0 0-37,0 0 5,0 0-5,-2 0 0,2 6 0,0-1 10,5-1-3,-1 1-7,4 1 0,1 0 0,3-2 4,1 0-4,5-3 0,-1 1 6,2-2-3,-3 0-4,-1 0 1,1-3 0,-2-7 0,0-2 1,2-4 2,2-3-2,-3-4 3,2-3-4,0-2 0,1-6 0,-2 0 2,2-3-1,-1-2 0,-1 0 3,-2-1 4,-1 0-11,-3 1 3,-2 3 0,-2 2 19,-3 4 3,-2 2 12,-1 4 23,0 8-49,0 3 20,0 5-14,0 3 4,0 2 15,0 2-29,0 1 6,0 0-8,0 0-2,0 0-3,0 0-11,0 17 3,-3 9 9,-2 11 4,0 11-2,0 9 0,-1 8 4,0 5-7,-5 5 3,2 1 0,-1-2 3,3-3-3,1-4 1,3-4 8,3-1 2,0 1-15,0-3 4,0-4 0,10-6-1,0-9 7,-1-7-6,-2-5 0,2-7 0,-3-5 0,-2-7 0,-1-3 1,-1-6-7,-2 0 12,0-1-6,0 0 29,0-7-25,0-13-8,-5-2 2,-4-5-26,-2-5 7,-1-6-12,-1-3 7,0-2 25,1 3-38,-1 3 33,-1 7 0,1 3 6,0 3 3,2 2-2,1-1-1,7 3 13,3 1 0,0-3-11,16 1-2,11-1-9,9 1 4,6 1 7,4 4-2,-3 1 0,-1 4-4,-1 2-4,-6 2-46,-5 4-30,-5 1-18,-7 1-71</inkml:trace>
  <inkml:trace contextRef="#ctx0" brushRef="#br0" timeOffset="203861.2513">16389 2717 113,'0'0'3,"0"0"6,0 0 10,0 0 19,0 0-26,0 0-8,0 0 29,-54 89-2,51-62 7,3-2 2,0-3-29,0-4-5,12-3-6,1-2 3,0-3 3,0-5-6,-4-2 0,2-3-3,0 0 6,1-3 14,0-12 7,-2-3-24,-4-4-5,-1-1-31,-5-1 10,0 0 20,0 3 5,0 1 1,-9 4 0,-3 3 0,0 3 1,3 3 1,3 3 1,1 2 21,5 1-21,0 1-3,0 0-4,0 0-30,6 1 32,5 3 0,4 2 2,-2-3 1,3-1-1,0 0 0,-2-2-4,1 0 4,0 0 0,-1 0 0,0-7 4,-1-8 9,-1-4-5,1-6 40,-3-4 7,1-9-44,2-7 25,-2-6-8,0-2-23,-1 0 24,-6 7-26,-1 2 13,-3 10 15,0 4-23,0 9 32,0 8-11,-4 4-19,2 5 9,1 4-19,-3 0-4,0 8 3,-5 27-21,0 21 22,-1 13 0,1 10 0,4-1-5,5-8 9,0-9-4,0-9 0,14-8-4,1-7 3,1-5 1,-1-9 0,3-5-4,-3-7 6,3-8-2,2-3 0,8 0 10,10-10-7,4-9-3,0-5 0,-1-5 1,-5-4 8,-4-5-9,-4-5 0,-3-7-8,-5-4-5,-4-4 12,-5 3-6,-10 1-11,-1 7 7,0 6 11,-4 12 0,-5 7 23,-3 10-8,3 6 4,1 6-14,-2 0-9,-5 23 6,-4 20-2,-1 18 0,4 10 13,7-4-13,6 0 0,3-10 1,0-9-2,12-6 1,7-9 0,2-8-1,0-3 4,3-8-8,-2-1 5,5-6-41,4-4 0,7-3-69,1 0-89</inkml:trace>
  <inkml:trace contextRef="#ctx0" brushRef="#br0" timeOffset="206199.1741">17460 2711 131,'0'0'98,"0"0"-59,0 0 38,0 0 5,0 0-49,0 0 10,-69-42-41,56 41 21,1 1-13,-3 0 7,3 1-14,-2 14-3,0 5 0,1 4-3,0 3 11,4 2-8,3-3 0,3 1 0,3-6-5,0-2 5,0-2 0,9-6-7,3-1 1,3-4 6,0-4 0,4-2 2,1 0-2,-2 0 6,3-11-4,-5-6-1,0-1 2,-2-1-3,-1-2 0,-1-1-33,-3 3 26,3 1 0,-3 0 7,0 3-11,1 2 3,1 3 8,-2 2 0,3 2-13,-2 3 5,1 3 8,-1 0-5,-2 3 0,-1 14-9,2 3 14,-3 3 0,1 1 6,1 1-7,1-4 1,0-1 0,0-2 13,0-4-7,1 0-6,-4-6 0,-1-2 1,1-5-6,1-1 5,0 0 0,4-3 25,2-15-16,1-3-9,-4-5 0,3 1-14,-5 1 8,0 0 6,-2 3 0,-1 3-12,0 4 4,-4 3 8,1 5 0,-1 2 4,-1 4-8,2 0 4,-1 0-14,4 9 6,1 4 0,3 4 8,-3-2 0,1 0 2,2-2-1,1 1-1,0-4 1,-3 0 6,3-3-1,-1-1-6,0-1 0,1-2 3,0-2 5,0-1-7,-1 0 1,1 0 10,1-3-1,0-8-11,0-2 0,-2-3 7,-1 1-2,-2-1-5,-3 3 1,-2 1 6,-1 1 2,0 3-9,0 0 0,0 2 4,0 0 11,0 1-15,0 4 0,0-1 11,0 2-5,0 0-9,0 0 3,0 0-22,0 0 12,9 0 10,0 0 0,4 0 0,3 0 0,0 0 0,4 0 0,2 0 5,3-3-6,0-1 2,-3 1-1,-3-2 0,-9 4 3,-4-1-3,-3 1 0,-3 1 2,0 0 3,0 0-2,0 0-2,0 0 8,0 0-2,0 0-7,0 0 1,0 0 5,0 0 25,0 0-17,0 0 0,0 0 3,0 0-14,0 0-3,0 0 0,0 0-2,0 0-6,0 0 8,0 0 0,0 0-7,0 0-12,0 4 19,-3 8 0,-3 3 1,2 3-4,-1 1 3,1 0 0,-1-1 0,4-3 4,1-2-10,0-2 6,0 0-4,0-4-3,4-1 7,4-1 0,1-4-4,1 1 11,2-2-7,3 0 0,3-2 6,6-12 10,1-6-14,2-1 3,-3-1-5,1 1-8,-2 3 2,-1 0 3,-4 5-4,0 2-1,-5 4 8,-1 4 0,-3 3 0,0 0-20,1 0 6,-1 4 10,2 8 1,-2 2 0,-3-1 6,0 1-3,-5-1 10,2 0 3,-3-1-12,0-2 3,0-1-1,0 0 22,0-3-15,0-3 1,0 0 1,0-3-4,0 0-8,0 0 8,0 0-3,2-4 40,7-13-45,7-9-1,8-2-9,4 1-45,0 4 7,-5 8 0,-8 8 38,-6 5 3,-3 2 7,1 0-13,2 2 10,2 10-9,-2 3 11,-1 0 1,0 1 0,-2 1 14,0 0-11,1-2 3,-2-4 1,-1 2-1,1-5-6,-2 2 0,0-3 0,-1-2-12,-1-4 11,1-1-69,3 0-87,-2 0-45</inkml:trace>
  <inkml:trace contextRef="#ctx0" brushRef="#br0" timeOffset="206537.7848">18203 2502 507,'0'0'18,"0"0"-3,0 0-13,0 0 28,0 0-30,0 0-6,-5 0-46,5 0-52,0 5-64,9 1 65</inkml:trace>
  <inkml:trace contextRef="#ctx0" brushRef="#br0" timeOffset="207586.6258">19084 2668 62,'0'0'132,"0"0"-40,0 0 9,0 0 8,0 0-80,0 0 25,0-17-10,0 13-32,0-1 42,0 0-40,0 2-8,-10-1-6,-2 3-5,-4 1 4,-2 0-8,-2 0 9,1 12-14,1 2 14,2 4-3,4 1-3,4-1-16,4 0 22,2-1-10,2-2-2,0-2 1,0-2 5,2-1-1,7-4 0,3-3-16,3-1 9,5-2-3,1 0 11,2-5-3,-1-4 10,-5 0-1,-4 1 1,-7 5 6,-5 2-7,1 1 0,-2 0-1,0 18-2,1 14-2,-1 10 5,0 8 41,0 3-33,-6 3 24,-5 3-2,0 1-24,0-1 21,-3-4-26,-1-6 5,-6-7 3,0-9-1,5-10-8,4-11 0,4-12 1,2 0 48,2-9-17,1-18-32,3-8 0,0-5-4,7-8 2,19-1 2,6 1-25,6 0 17,2 6-46,5 7-44,0 3-41,1 2-155</inkml:trace>
  <inkml:trace contextRef="#ctx0" brushRef="#br0" timeOffset="208617.8256">20920 2497 56,'0'0'119,"0"0"-55,0 0 33,0 0 9,0 0-56,0 0-14,-18-85-22,6 73-11,1 1 34,-5 1-34,-4 2 8,-5 2-11,-2 3 5,-4 3-10,-2 0 5,3 0 0,2 6 1,4 5-1,6 2 0,2 5-4,5 4-19,7 3 16,4 4 4,0 3 3,18 3-22,15 3 25,8-2-3,3-3 0,5-3 5,-4-1-7,-2-5 2,-7-1 0,-7-3-4,-5-1 6,-12-6-2,-6 1 0,-6-5-4,0 0 4,-20-1 0,-10-1 3,-3-3 4,0-2-4,-1-1-3,1-1 0,-2 0-73,3 0 15,3-7-67,3-2-41</inkml:trace>
  <inkml:trace contextRef="#ctx0" brushRef="#br0" timeOffset="209067.8273">21400 2500 217,'0'0'62,"0"0"-46,0 0 39,-107-8-40,77 9-15,3 13 32,4 5-27,4 7-1,4 4 4,2 6 8,4 1 2,4 0-14,5-4 2,2-3-4,20-4 0,8-4-2,6-5 0,3-5 11,3-6-17,1-5 6,-3-1-6,-6 0-27,-2 0-148,-10-12-3</inkml:trace>
  <inkml:trace contextRef="#ctx0" brushRef="#br0" timeOffset="209583.4227">21709 2474 334,'0'0'79,"0"0"-79,0 0-9,0 0 9,0 0 3,-9 109 50,9-74-45,0-2-3,0-3-3,0-4 22,0-1-24,0-4 0,0-1 0,0-5 9,0-3-3,0-3-12,0-4 4,1-4-115,4-1-37,1 0-71</inkml:trace>
  <inkml:trace contextRef="#ctx0" brushRef="#br0" timeOffset="209817.7826">21800 2397 149,'0'0'44,"0"0"-36,0 0 19,0 0-20,82-39 33,-61 36-23,-3 1-17,-3 2 7,-2 0-6,-3 0-2,0 0 1,-2 10-56,-2 4 6,-3 0-70</inkml:trace>
  <inkml:trace contextRef="#ctx0" brushRef="#br0" timeOffset="210067.7711">21761 2612 89,'0'0'6,"0"0"-4,0 0 56,0 0 13,0 0-16,0 0-44,78 9 6,-53-7 14,0-1-25,-4 2-6,-4 1 0,-10 4-37,-4 1-34,-3 0-63,0 3 30</inkml:trace>
  <inkml:trace contextRef="#ctx0" brushRef="#br0" timeOffset="210255.2615">21745 2823 18,'0'0'67,"0"0"36,0 0 28,0 0-99,92 3 12,-57-3-36,-4-2 8,-3-2-13,0 1-3,-2 0-7,-1-2-19,-5 2-208</inkml:trace>
  <inkml:trace contextRef="#ctx0" brushRef="#br0" timeOffset="210908.376">22395 2323 198,'0'0'73,"0"0"40,0 0-30,0 0-44,0 0-33,0 0-5,-6 59-1,-1-9 40,-4 2-38,2-2 46,2-4-34,4-2-1,3-5-5,0-6-7,0-3 1,0-4 0,0-7 3,0-2-9,0-6 4,0-5-63,0-5-38,0-1-40,0-1 60,1-19-47</inkml:trace>
  <inkml:trace contextRef="#ctx0" brushRef="#br0" timeOffset="211314.6056">22413 2370 97,'0'0'97,"0"0"11,0 0 9,0 0-117,0 0-11,0 0 11,46 72 1,-29-32 43,-2 3-25,2-4-5,2-2 1,1-1-4,6-2-9,-1-4-2,2-6 10,-5-3 2,1-3-9,-4-6-2,-5-2 8,-1-5 4,-6-4-12,1-1 13,-1 0-5,0-10 68,1-9-50,-2-5-7,0-7-5,-3-5-10,-1-3-5,-2-2 0,0 2-6,-2 3 6,-8 5 0,-1 3 0,2 9-2,3 4-16,3 6-5,2 6-62,1 0-52,0 3-37,1 0-111</inkml:trace>
  <inkml:trace contextRef="#ctx0" brushRef="#br0" timeOffset="211952.3645">23120 2392 263,'0'0'76,"0"0"-76,0 0-18,0 0 18,-18 87 50,3-43 6,-1 3 4,2-5-36,0-3 23,3-6-39,2-4 6,0-5-7,3-3-7,3-6 2,0-3 4,2-5 1,-1-2-8,2-3 1,0-2-24,0 0 21,0-5-4,0-15-2,8-8-41,4-5-24,4-8 31,3-4-8,0-3-4,-2-3 44,0 2 11,-4 5 15,-2 3 38,-2 10-11,-1 9 9,-2 10 15,-1 6-14,0 6-12,8 0-40,3 12-8,7 18 0,-4 9-2,-1 7 10,-6 0 1,-3-3 3,-3-3 41,-5-4-26,1-4-9,-2-6-1,0 0 2,0-4-12,0-3 1,0-4 0,1-2-9,1-5 9,-1-3-63,-1-4-47,2-1-107,-2-3 43</inkml:trace>
  <inkml:trace contextRef="#ctx0" brushRef="#br0" timeOffset="212124.2318">23132 2619 326,'0'0'0,"0"0"-5,0 0 2,0 0 6,0 0-4,0 0 1,103-3-37,-79 3-41,-2-1-92</inkml:trace>
  <inkml:trace contextRef="#ctx0" brushRef="#br0" timeOffset="212421.0888">23602 2401 417,'0'0'10,"0"0"-10,0 0 0,0 91 23,-4-52 18,-5 1-30,1-2 57,-2-3-49,2-6-2,1-1-2,1-4-4,1-3-11,0-3 0,3-3 2,2-6-20,0-5-44,0-2-83,9-2-70,4-8 110</inkml:trace>
  <inkml:trace contextRef="#ctx0" brushRef="#br0" timeOffset="212936.6897">23677 2355 32,'0'0'65,"0"0"17,0 0 50,0 0-43,18-83 5,-14 75-29,3 3-61,4 0 3,2 1-7,4 4 0,2 0-1,-4 0 1,1 5 0,-3 15-7,-4 7 5,-4 8-3,-5 4 5,-1 0 0,-20-1 17,-4-5-14,-5-3 7,0-5-10,2-7-46,5-4 10,8-8 8,3-3-4,2-3 32,6 0 2,0 0 0,3 0-2,1 0 9,0-2-9,0 2 19,0 0-16,5 0 8,8 0-5,3 5-5,4 7 11,-1 2-2,2 1-10,0 0 0,0-2 2,0 1 2,-1-2-2,-1 0-2,-3-1 1,-4-1 4,-2 1-10,-4 0-9,2 0-62,-1 0-2,-1-4-6</inkml:trace>
  <inkml:trace contextRef="#ctx0" brushRef="#br0" timeOffset="213389.79">24200 2291 224,'0'0'219,"0"0"-173,0 0-43,0 0-3,0 0 40,0 0-37,30 0 6,-10-3 23,4 0-27,-2-1 0,0 0-5,-5 2 3,0-1-6,-3 1 3,1-1-42,-5 0-69,-2 0-75,-8 1 30</inkml:trace>
  <inkml:trace contextRef="#ctx0" brushRef="#br0" timeOffset="213605.9379">24311 2269 35,'0'0'75,"0"0"6,0 0 16,-30 107-15,24-74-63,5-2 16,-1 0 2,2-6-32,0-3 47,0-2-35,0 0 0,0-2-7,0-2 0,5 1-10,-2 0 0,0-2-11,-1-2-29,-2-1-107,0-5-60</inkml:trace>
  <inkml:trace contextRef="#ctx0" brushRef="#br0" timeOffset="213793.4246">24226 2681 229,'0'0'71,"0"0"-70,0 0 51,0 0-10,0 0-16,0 0 16,107 0-36,-74 0-1,1 0-5,1-4-13,0 0-5,0 2-98,-7-1-43</inkml:trace>
  <inkml:trace contextRef="#ctx0" brushRef="#br0" timeOffset="214512.1393">24918 2281 236,'0'0'136,"0"0"-105,0 0 35,0 0-10,0 0-33,0 0 14,-55-63-37,44 63 3,-5 0-18,-2 21 11,-4 13 1,-1 10-1,4 5 2,3 0 2,5-4 0,9-5 0,2-3-5,0-7 5,17-6 0,5-2-4,5-5-2,4-5 6,5-3 1,3-6 35,1-3 19,-1 0-48,-3-6-7,-2-12 11,-2-4-1,-5-4 32,-7-6-34,-6-1-6,-4-2 5,-10-1 6,0 0-13,-4 2 0,-14 3-4,-3 5-8,0 5-5,-1 7-41,1 7-22,3 5-112,0 2-62</inkml:trace>
  <inkml:trace contextRef="#ctx0" brushRef="#br0" timeOffset="218457.2518">7874 5714 19,'0'0'82,"0"0"-33,0 0 0,0 0-7,0 0 10,0 0-31,0 0-7,0-9-3,0 9-6,0 0-9,0 0 4,4 0-1,4 0-2,8 0 4,1 0-1,2 0 0,5 3 5,3 0-10,3 2 5,10-2 0,0 1 0,1 1 0,2-2 0,0 0 0,2-2-6,4 1 5,5-1-10,1-1 11,-1 0-5,4 0 6,-4 0-1,-2 2 0,-7-2-2,1 1 2,-4-1 0,-5 1-1,-1 1-2,4 1 3,2-1 0,7 0 0,2-2 3,6 0-7,2 0 4,5 0 0,2 0-2,2 0 2,-2 0 0,-3 0 0,1 0 1,6 0-2,2 0-1,7 0 2,-3 0 2,-3 0-2,-3 0 0,-6 0-1,-2 0 5,-4 0-4,0 2 0,-3 3-3,2-2 1,0-2 4,2 1-2,8-1 1,-1 1 1,1-2-2,-1 2 0,-2-1 2,2-1-4,2 0 4,2 0 1,0 0-3,-1 0 0,0 0 0,1 0 0,-2 0 1,3 0 4,1 0-2,0 0-2,1 0 1,5 0 4,1 0-6,6-5 0,0-2 2,-2 0-12,-2-2 19,0 1-9,-5 0 0,0 1 4,-9-1-4,-6 2 0,-10 2 1,-14-1-3,-13 4 3,-15 1-1,-3 0 0,-6 0 6,0 0-6,0-2 15,0 1-15,0-1 10,-6 2-10,1 0-25,-1 0-30,-2 0-84,-1 0-10</inkml:trace>
  <inkml:trace contextRef="#ctx0" brushRef="#br0" timeOffset="220142.5738">7404 5171 67,'0'0'36,"0"0"6,0 0-3,0 0 35,0 0-53,0 0 11,-1-36 2,1 28-26,0 1 16,0-2-18,0 0-1,10-2 10,-1 1-15,6 0 0,1 1 3,-5 4 8,5-2-11,-4 4 0,0 2 2,0 1-2,4 0 0,1 0 0,-1 1 0,-1 9-3,0 1 2,-3 3 1,-3 3 0,-2 1-1,-4 1 1,-3 2 0,0 0 0,0 2 12,-8-1-17,-6 1 5,-2-3 0,1-2 1,-3-2-1,6-4 0,-3 0-2,3-3-4,6-1-4,1-5 8,2-1 2,3-2-4,0 0 4,0 0 0,0 0-7,0-10-28,3-2 24,8-3-2,1 0 11,4-3-15,2-3 15,0-1 2,3-2-5,-1-1 5,2 1 0,-1 2 0,-5 2 1,-1 1-1,-6 2 7,-1 0-7,-1 4 19,-4 2-15,-2 4 24,1 2-2,-2 2-11,0 3 52,0 0-54,0 0 12,0 0-25,0 11-9,-6 12 6,-1 3 3,1 6 0,1 3 2,2-2 5,3 0-7,0-3 0,0-4 1,0-3-1,3-1 0,8-4 0,3-2-7,0-2 10,5-5-6,3-6-13,1-1-69,2-2-4,-1 0-93</inkml:trace>
  <inkml:trace contextRef="#ctx0" brushRef="#br0" timeOffset="221994.5977">7334 4910 34,'0'0'64,"0"0"-40,0 0 34,0 0 9,0 0 16,0 0 10,0 0-62,-11-36 14,11 35-31,0-1-2,0 2-12,0 0 0,0 0 0,0 0-12,0 15 2,0 15 10,0 8 5,5 6 5,4 2-10,-3-1 0,0 1 4,-3-6-4,0 0 0,-2-6 4,1 1-3,-1-2 3,-1-1-4,2 1 0,-1-1-2,2 0-2,0 0 4,2-5-36,-1-5-13,2-3-51,2-6-22,-2-8-52</inkml:trace>
  <inkml:trace contextRef="#ctx0" brushRef="#br0" timeOffset="222744.5575">7932 5002 138,'0'0'103,"0"0"-48,0 0-53,0 0 47,0 0-49,0 0 5,-4 6-12,13 4 8,6 1-1,4 1 41,6 2-38,1 1 5,6 0-8,0-1 8,-1 1-5,2-2-2,-5 1-1,-5-1 3,2 1 0,-4-2-3,-6-3 0,0-2 3,-6-1-9,-2 1 7,-2-4-1,-1 1 0,-4-1 2,3-2-2,-3 1 0,0-1 5,0 1-7,0 0 5,0 1 7,-3 1 33,-7 2-42,-4 3 22,-3 3-23,-3 2 4,-5 5-5,-5 4 1,-3-1 0,0 3 3,2-1 1,2-3-8,6 1-2,2-4-65,9 2 28,1-2-72,4-4-56</inkml:trace>
  <inkml:trace contextRef="#ctx0" brushRef="#br0" timeOffset="225276.1022">12732 5135 54,'0'0'57,"0"0"-20,0 0-22,0 0 8,0 0-23,0 0 26,0 0-16,-6-6 22,4 6 23,1 0-31,-1 0-6,-1 0-18,0 13-1,-3 9 0,2 6 2,0 5 2,2 3 18,1 6-13,1 2-8,0 0 5,0 0-1,0 1 18,4 1-20,2 2 13,0 3-3,0-2 1,0 0-2,-3 0 2,6-3-1,-5-2 17,1-2-25,-1-1 4,-2-4-8,-1-1 7,1-1-8,-2-2 1,3-1 0,-2-1 2,1 2-1,-1-1-1,-1 2 0,0 2 5,0 1-6,0 0 1,0 1 0,0-2-4,0 2 7,0 1-3,0 4 0,0 4 7,0 1-9,-1-1 2,-4 1 0,5 9 2,-1 3 3,1 7 21,0-1 6,0-6-30,-2-1 14,1-3-16,-1-2 2,1 0 9,-2 0-11,0-4 15,-3 0-5,-3-5 0,4-2-10,1-5 0,-1-5 7,4-4-1,1-7-5,0-2-1,0-5 0,0-4 5,0-4-8,0-4 3,0 0-18,0-3 2,0 0-32,0 0 21,0-5-2,4-11-193,4-10-10</inkml:trace>
  <inkml:trace contextRef="#ctx0" brushRef="#br0" timeOffset="226746.3835">12869 5097 62,'0'0'24,"0"0"2,0 0 9,0 0-7,0 0 29,0 0-27,-3 0 6,3 0-20,0 0-11,0 0-10,0 0 5,0 0 0,0 0-9,0 0 13,14 0-4,6 0 3,6 0 9,6-1-10,9-2 4,1-1-4,7 1 15,1 2-16,0-1-1,10 0 0,5-3 5,10 0-6,-1 2 1,5 0 0,-1 2 1,-2 1 1,-3 0-2,-4 0 0,1 0 5,-9 4-6,-7 4 1,0-1 0,1 1-1,4-2 2,9 1-1,5-2 0,4-2 6,1-1-6,-1-2 0,4 1 2,-2-1-7,1 0 7,-2 3-2,-5 1 0,-6 3 6,-1-3-9,-5 2 3,0 0 0,-1-1 1,-3-2 1,-3-2-2,-4 1 0,-1-1 2,-5 2-3,-2 1 1,-2 1 0,-4 0-1,-1-1 1,-5 1 0,-1-1-2,-3 0 7,-3-1-7,-4-3 2,-1 0 0,-4 0 1,0 0-1,-5 0 0,-1 0-1,-2 0 15,1 0-3,-4 0 9,2 0-18,-2 0 19,-2-2-16,4 2-5,-5 0 0,1-1 13,-1 1-13,0-2 13,0 2-6,0-2 26,0 2-22,0 0-11,0 0 0,0 0-1,0 0-10,0 0-21,-4 0-97,-8 0 9,-3 0-92</inkml:trace>
  <inkml:trace contextRef="#ctx0" brushRef="#br0" timeOffset="228287.0718">16000 5166 16,'0'0'41,"0"0"-35,0 0 11,0 0-12,0 0-2,0 0 25,-7-3-26,7 3 16,0 0-12,0 0-1,0 0 8,0 0-13,0 0 2,0 0-4,0 0 18,0 5-16,0 4 16,2 3-14,1 3 17,-1 4-7,1 6 23,-1 4-13,1 6-10,-2 3-5,1 3-6,0 0 11,-2 7-6,1 2-5,1 2-1,-1 1 13,4-3-7,1-3-6,2 0 4,1-5 7,0 2 28,0-2-25,-1 1-6,-2 1 10,0-3-6,-2-2-12,-1-3 0,1-1 15,1-3-15,-2-1 0,0-1 0,-1 2 4,-2 2 5,0 2-9,0 2 19,0-2-11,0 0-3,0-1 3,0-2 4,0-2 6,0 3-6,0-3-12,0 1 0,1 1 13,-1 2-14,0 1 1,0 3 0,0 3 4,0-3-1,0 2-3,0-3 0,0-4 4,0 2-6,0-1 2,0-2 0,0 0 15,0 0-6,0 0-9,0 2 0,0 0 10,0-3-12,-4-1 2,-1-4 0,0 0 8,1-2-2,0-2-6,2-1 0,-1 0 12,0-4-11,-1 0-1,1-2 0,1-1 1,-1-1 7,3-4-8,-1 0 0,-1-4 1,2-2-5,-1-3 4,1-1 0,0 0 8,0 0 0,0 0-13,0 0 5,0 0-105,0-8-80,0-3-89</inkml:trace>
  <inkml:trace contextRef="#ctx0" brushRef="#br0" timeOffset="230890.1124">12790 7664 14,'0'0'61,"0"0"-24,0 0 19,0 0-31,0 0-20,0 0-9,-1 0 4,1 0 0,0 0-6,3 0 12,8 0-6,1 1 3,5 0 5,2 1 7,7-2-5,0 0-4,7 0 16,5 0-16,5 0 1,6 0-5,3 0 6,2 0 4,0 0-10,-1 0-1,3 0 1,3 0 6,4 0-8,1 0 1,0 0 1,-1-2 19,-2 2-14,-3 0-4,-4 0 2,-5 0-1,-1 0-4,-5 0 0,2 0 0,-2 0 0,3 0 0,2 0 0,6 2 0,4 1 7,6 0-7,2-2 0,-2 1 0,-1-2 2,-1 0-1,0 0-1,0 0 5,1 0 1,-3 0-7,-2 0 1,-3 0 0,-3 0 3,-3 0 0,-1 0-1,-5 0-1,-2 0 6,-3 0-8,-2 0 1,-1 0 0,-1 0 1,-1 0-1,0 3 0,-1-1 4,1-1 3,3 1-9,0-2 2,-2 1 0,6-1 3,-2 0-3,-1 0 0,-1 0 3,-2 0 4,0 0-7,2 0 0,0 0 3,0 0 3,2 0-5,0 0 2,-2 0 5,-2 0-2,-3 0-8,-2 0 2,-1-1 0,-1 1 1,-3-2 0,-5 2-1,-3 0 0,-6 0 3,-6 0-5,1 0 2,-5 0 0,0 0-16,0 0 14,0 0-72,-14 2 27,-5 0-105</inkml:trace>
  <inkml:trace contextRef="#ctx0" brushRef="#br0" timeOffset="246287.3164">12881 5622 68,'0'0'49,"0"0"18,0 0-25,0 0-24,0 0 13,0 0-18,0 0-2,0-25-10,0 15 4,2 2-5,6-4 6,1 1-2,0 1 32,5 1-19,-1 1 3,2 1-13,-3-1 0,5 2-7,-1 2 0,-4 4 1,6 0-9,-3 0 8,-2 0 0,2 7-3,0 7-2,-5 2 5,2 4 0,-6 1 1,0 1-6,-4-1 5,-2 2 0,0 0 1,0-4-1,0 1 0,-5-4 0,-5 0-3,-2 0 3,3-4 6,1 0-5,1-4-1,3-3-18,1-3 3,3-1 4,0-1 4,0 0 2,0 0 5,0 0 0,0-5-1,10-9-12,3-6 4,1-1-2,8-4-8,-1-3 15,0 0-19,1 1 23,-2 1 2,-5 5 2,-1 2-4,-4 3 0,-1 3 5,-2 3-1,-4 0-3,0 4 11,-2 3 21,-1 2-25,0 1 36,0 0-15,0 0-29,0 0-2,0 15 2,-1 6 8,-5 3 1,-1 0-1,1 0-8,1-1 0,5-2 5,0-3-4,0-1-1,0-4 0,9 1-1,1-4-2,2 1 1,5-2 0,-2-3-71,5 0-8,2-5-60,0-1 21</inkml:trace>
  <inkml:trace contextRef="#ctx0" brushRef="#br0" timeOffset="251386.5176">7710 7107 24,'0'0'46,"0"0"-16,0 0 9,0 0 1,0 0-32,82 2 3,-60-2 2,1 0-13,7 0 22,5 0-20,6 0-2,7 0 7,7 0 3,1 0-10,4 0 4,-2 0 3,3 2 5,2 1-10,1 0-2,0-1 3,1-1 2,-4-1-7,-3 0 2,-3 0 0,-3 0 5,-4 0-4,-6 0 8,-4 0 8,-8 0-11,-3 0-7,-6 0 1,0 0 0,-2 0 6,-2 0-2,-1 0-3,-2 0 1,-5 0 4,-2 0-7,-6 0 1,-1 0-13,0 0 11,0 0-57,0 0-6,0 2 8,0-1-31</inkml:trace>
  <inkml:trace contextRef="#ctx0" brushRef="#br0" timeOffset="255678.2605">4686 7072 22,'0'0'41,"0"0"12,0 0 38,0 0-17,0 0-11,0 0 1,0 0-35,-2-14 6,2 13-34,0 1 9,0 0-17,8 0 9,13 0-2,2 0 0,7 0 0,3 0 0,3 0 0,3 0 1,7 1-2,5 1 1,4 1 0,3-1 5,2-1 1,-2 2-6,5-2 0,-5 1 2,-2-1-1,-3 2-1,-1-1 0,-13 3 0,-6 0 2,-14 3-4,-7 3 2,-5-1-73,-7-1 18,0 0-21,0-3 10,0 0 14,-3-2-69</inkml:trace>
  <inkml:trace contextRef="#ctx0" brushRef="#br0" timeOffset="257081.3477">4507 6312 18,'0'0'106,"0"0"-46,0 0-9,0 0 8,0 0 6,0 0 26,7-31-42,-7 31 11,0 0-47,3 0-13,0 10-9,2 15 7,-1 10 2,-1 7 11,-1 0-8,-1-1 5,1-5-8,1-3 5,1-5-3,-1-2-2,0-3 0,0-2 0,0-2-66,0 1 7,0-2-61,-3 0 44,3-6-36</inkml:trace>
  <inkml:trace contextRef="#ctx0" brushRef="#br0" timeOffset="257581.3221">4860 6384 80,'0'0'98,"0"0"-79,0 0-13,0 0-6,0 0 40,0 0-16,-39 105 56,37-71-53,2-3-17,0-1 14,0-6-24,10-4 0,7-4-5,3-5 10,-2-4-5,3-2 0,-3-5 2,0 0 8,-3-2-2,0-13-3,-5-3-3,1-3 13,-7-1-6,-2-4-9,-2 0 0,0 2 11,0 0-3,-9 3-8,-5 3 0,1 2-8,1 4 3,-1 3-34,2 3-36,5 1-40,0 3-85</inkml:trace>
  <inkml:trace contextRef="#ctx0" brushRef="#br0" timeOffset="258078.696">5057 6336 69,'0'0'122,"0"0"-47,0 0-18,0 0-20,0 0-37,0 0-7,2-3 5,11 3-2,4 6 4,-1 3 0,5 1 0,0 4 5,3 1-1,-1 0-4,-1 0 12,0-1-1,-3-1-5,-4 0-2,0 0 3,-3-3 12,-1-1-15,-4 0-4,-1-1 0,-3-2 14,-2 3-11,1-2 6,-2 4-5,0 4 58,-9 1-49,-9 3 16,3 0-24,-3 1 14,-1 1-19,-1 1 0,-2 1 0,1 0-2,5-2 2,1 0-37,6-2-64,1-2-126</inkml:trace>
  <inkml:trace contextRef="#ctx0" brushRef="#br0" timeOffset="258828.6602">5772 6703 293,'0'0'52,"0"0"-20,0 0-32,0 0 2,0 0-2,0 0 17,0 107 8,0-53 40,6 2-62,1-1 32,-1 0-28,0-6 8,-1 1 13,-1-2-8,-4-1-8,3-7-2,-3-2-4,3-5-6,-1-6 0,-1-4-14,2-7 13,3-5-70,2-9-63,5-2-19,-1-6-64</inkml:trace>
  <inkml:trace contextRef="#ctx0" brushRef="#br0" timeOffset="259622.8988">5967 6631 138,'0'0'54,"0"0"-47,0 0-7,97-33 4,-50 25-2,6 2-2,7 0 5,7 1 29,-1 1-10,-1 3-4,-11 1-20,-6 0 8,-11 0-10,-1 1 2,-5 8 0,-1 0 2,-3-3 8,-3 2-10,-9-2 0,0-2 3,-8 1-5,1 0 2,-5-3 0,1 1 8,-1 0 4,-2 5-8,2 1 22,2 3-14,-2 5 16,3 2-17,0 8 0,-2 7 22,-1 3-31,-1 5 40,-1 3-11,2 0-17,2 1 18,-1-3-13,1-2-2,-2-4-4,0-2-10,1-5-3,-1-1 0,-3-7 6,0 1-9,2-5 5,-2-4-2,0-1 2,0-6 3,0-1-5,0-1 0,0 0 4,0-1 8,-9 0-10,-2 4 9,-4-3 0,-7 0-9,-8 2-2,-6 0 0,-5 1 6,-4 0-10,-4 2 4,-1-1 0,-3 3-2,-4-3-3,-1 0 1,1-4-13,3-2-37,4-3 43,5 0-23,5 0-13,10-7-18,10-6-65,9 1 18,6 0-49</inkml:trace>
  <inkml:trace contextRef="#ctx0" brushRef="#br0" timeOffset="260076.0005">6524 6658 72,'0'0'106,"0"0"-37,0 0 22,0 0-82,0 0-1,0 0 27,-24 84 7,12-43-8,-4-1-22,-5 4-11,0-1 20,-9 1-21,-1 0 0,-5-2 6,0-3-6,5-6-21,10-8-16,5-7-51,5-6-44,3-8-57</inkml:trace>
  <inkml:trace contextRef="#ctx0" brushRef="#br0" timeOffset="260419.7362">6384 6688 223,'0'0'0,"0"0"0,0 0 22,28 113 13,-16-71 18,0 0-15,0-3-25,3-3 46,-2-1-29,2-5-18,3 0 1,0-2-8,-3-3-5,0 2 0,-3-4 0,-1-1 8,-6-1-8,1 0-6,-3-4-23,2-4-46,-2-2-12,2-7-65,-2-4-10</inkml:trace>
  <inkml:trace contextRef="#ctx0" brushRef="#br0" timeOffset="261729.5562">6739 7021 29,'0'0'25,"0"0"-6,0 0-13,0 0-6,0 0-1,0 0-1,-2-2 2,2 2 21,0 0-14,6 0 6,3 2 13,3 2-25,3-1 16,4 2 19,1-4-23,5 2 10,-1 2-17,0-2 4,1 1 4,2-1-7,3 2-4,4 1 1,0-2 4,4 1-1,2-1-6,5-1 6,0-1 6,-2 1-6,0 0-7,-4-2 0,-5 2 4,-4 0 0,-6 0-4,-2-1 0,-2 0 2,2-2 2,0 0-4,2 0 0,-3 0 3,0 0-2,-3 0 1,-6 0-2,0 0 0,0 0 0,-5 0-2,-1 3 2,2 0 0,-1-2 0,-2-1 2,1 0-2,-2 0 2,-2 0 2,-1 0-6,-1 0 2,2 0 0,-1 0-1,4 0 1,-1 0 0,0 0-1,-1 0-23,-1 0-9,1 0-67,-3 0-66</inkml:trace>
  <inkml:trace contextRef="#ctx0" brushRef="#br0" timeOffset="264271.0938">8953 6706 34,'0'0'61,"0"0"35,0 0-10,0 0 21,0 0-13,0 0-65,0 0 12,0-15-22,0 15-12,0 0-8,0 0 1,0 2 0,4 17-17,4 10 23,-2 10-6,2 14 4,-2 5-2,-1 4 31,-2-1-12,-3-2-5,3-6 2,-1-5-9,1-1-9,0-4 0,0-4 0,1-4 7,-3-5-7,1-4 1,-1-2 3,-1-2 0,0-1-4,0-5 0,0-5-15,0-6-3,0-3-88,0-2-41,3 0 22,0-12-120</inkml:trace>
  <inkml:trace contextRef="#ctx0" brushRef="#br0" timeOffset="265192.9189">9075 6593 24,'0'0'17,"0"0"5,0 0 3,95-13 12,-56 11-15,5 2-13,3 0 21,2 0-13,2 0-4,0 2 20,6 4-12,1-2-8,3-3-13,-4-1 5,3 0 1,-8 0-5,-10 0-1,-7 0 4,-12 0 1,-9 0-7,-9 0 2,-2 0-1,-1 0 1,-2 0 6,0 0 21,0 0 7,0 0-32,0 0 2,0 0-4,0 2 0,0 9 4,1 4 0,2 3-4,0 7 7,3 9 2,-3 9-5,0 8 20,0 5-1,-2-1 37,2-2-38,-1-3 2,1-3 14,0-4-36,0 3 25,-3-3-27,0 1 12,3-4-3,-3-1-7,0-4-2,0 0 0,0-3 6,4 0-8,-4 3 2,3-3 0,-1-2 15,-1-6-14,1-3 4,-2-4-4,0-4 6,0-2-11,0-7 4,0-1 0,0-3 6,0 0-6,0 0 9,0 0 33,0 0 0,-12-12-29,-6 0-13,-9 0-2,-6 3-18,-10 1 18,-8 1 2,-10 1-14,0-2 10,-3 3 1,-4-1-23,-3-1 4,1 0 15,1-1-5,5 4 0,7-2-13,10 3-51,9 2 3,12-1-55,7 1-21,8-1 17</inkml:trace>
  <inkml:trace contextRef="#ctx0" brushRef="#br0" timeOffset="265721.5403">9351 6773 111,'0'0'82,"0"0"-78,0 0 9,0 0-12,0 0 38,-3 86 16,3-52-29,0 2 37,6 5-7,0 1-21,3 1-7,-1-1-16,-1-1-12,2 1 0,-3-2 0,0-4 4,1-5-4,-4-7 3,2-6-3,-2-6-38,1-7-111,2-5-73</inkml:trace>
  <inkml:trace contextRef="#ctx0" brushRef="#br0" timeOffset="266221.5128">9536 7046 34,'0'0'63,"0"0"-7,0 0-17,0 0-19,97-2-4,-77-2 14,-3 1-27,-3-1-1,-1-1 5,-4 1-1,-3-3-6,1-1 9,-1-2 12,-1 0 15,-2-5-18,2-2 7,-5-2 33,0-2-39,0-2-2,0 1-11,0 2-5,0 4 25,0 5-26,0 5 10,0 4 26,0 1-24,0 1 8,0 4-20,3 25-24,0 10 24,1 8 11,-3 3 8,-1-4 22,0-2-36,0-5 13,0-6-18,2-3 4,-1-3-2,2-1-2,-1-2 0,1-6 3,-2-2-3,1-3-2,1-6-76,3 1-64,1-8-10,2 0-32</inkml:trace>
  <inkml:trace contextRef="#ctx0" brushRef="#br0" timeOffset="267952.9226">9987 7099 31,'0'0'44,"0"0"20,0 0-17,0 0-3,0 0-1,0 0-42,-8-15 13,8 14 15,0-1-26,0 2 40,0 0-41,0 0 7,0 0-15,6-2 9,7 1-3,-2-1 0,7 1 5,-2 1-7,5-2 2,3 1 0,6-1 11,1 2-1,6 0-10,-1 0 0,0 0 12,2 0-13,0 0 1,1 5 0,6-2 1,4 2 2,5-4-3,-2 1 0,0-2 4,-3 0-5,-4 0 1,-1 0 0,0 0-4,1 0 4,0 0 0,3 0 0,-1 0 6,-3 0-6,0-2 0,-5 1 0,-2-1-5,-1 0 9,-3 1-4,-3-1 0,4 1 2,-8-1-2,-1 2 0,2-1 1,-5 1-3,6 0 6,-1 0-4,-1 0 0,2-2 2,-3 1-4,-2 1 2,-3 0 0,-1-2-2,0 2 4,-3 0-2,4 0 0,-1 0 0,-1 0-2,0 0 2,0 0 0,3 0 0,-2 0 0,1 0 0,-3 0 0,0 2 3,1-2-7,1 1 4,-1-1 0,4 2 1,4-1 3,0-1-4,6 2 8,1-2-4,-1 0 31,0 0-31,-1 0-2,-1 0 9,0 0-5,0 0-6,-1 0 0,0 0 9,-2 0-13,0 0 4,-2 0 0,-1 0 4,-2 0 1,-2 0-5,-1 0 0,3 0 2,-2 0-7,4 0 5,-2 0 0,-2 0 3,-3 0 3,-3 0-6,1 0 0,-3 0-2,-1 0-2,2 0 4,-1 0 0,4 0 2,-4 0 3,6 0-5,-3 0 0,3 0 1,2 0-5,0 0 4,-1 0 0,-4-2-2,-5 2 2,-8 0-1,-2 0-43,0 0-84,0 0-31,-13 0 3</inkml:trace>
  <inkml:trace contextRef="#ctx0" brushRef="#br0" timeOffset="269060.1363">13051 6876 53,'0'0'59,"0"0"22,0 0 6,0 0-28,0 0-34,0 0-25,0 0 0,-28 35 31,28-14-5,0 3-1,0-5-4,0 1-13,4-3-8,8-2 0,6-2 6,4-2-7,1-2 4,2-3-3,1-3 9,-1-3-1,0 0-8,0 0 0,-2-6 5,1-11-12,-5-1 7,-2-1 0,-3-2-7,-6 3 11,-3 2-4,-5 6 0,0 4 5,0 3 17,0 3 14,0 0-8,0 9-28,0 17-20,-3 8 20,-2 4 0,0-1 3,1 4-7,-3 0 5,1 1-1,-2 1 36,-1-2-29,-6-2 7,0-6-14,-2-4 5,1-9 4,3-7-8,7-7 0,2-6 20,-1 0-16,-2 0 41,2-18-46,2-5 6,3-4-16,0-4 10,15-4 0,5-1 0,4 3-6,4 1-1,2 7 3,6 1-7,1 3-3,6 3-7,2 4-53,1 2 11,-3 4-104,-4 1-36</inkml:trace>
  <inkml:trace contextRef="#ctx0" brushRef="#br0" timeOffset="272648.4883">15252 5527 54,'0'0'63,"0"0"7,0 0-38,0 0 24,0 0-11,0 0-13,-5-12 4,5 11-23,0-1-5,0 1-8,0-2 6,0-1-6,5-2 0,5-1 0,1 0-7,1 1 8,1 1-1,-1 2 0,3 2 4,-3 1-8,0 0 4,2 0 0,-1 6-7,1 9 7,-3 1 0,-4 8 0,1 5 4,-8 1-6,0 3 2,0-6 0,0-2 3,-6-1 0,1-5-3,-1-1 0,0 0 5,0-1-5,-2-2 0,2-3 0,1 0 4,2-5-3,1-2-1,2-2 0,0-3 4,0 0-7,0 0 3,0 0 0,0-10 9,8-7-7,3-4-2,5-4 0,-1-3 3,4-3-5,3-2 2,-3-2-9,0 0 2,-3 7 11,-4 4-4,-4 7 0,-4 6 3,-1 4-3,-3 4 0,0 2 4,0 1 28,0 0-23,0 0 2,0 0-11,0 1-14,0 19 7,0 9 4,-3 6 6,-1 1 8,2-1-5,2-5-6,0-6 0,0-3-1,12-1-1,0-2 2,3-3 0,3-2-10,4-4 10,2-5-54,3-4-108,1 0-60</inkml:trace>
  <inkml:trace contextRef="#ctx0" brushRef="#br0" timeOffset="275048.9079">16180 5558 1,'0'0'29,"0"0"0,0 0-27,0 0 12,0 0-15,0 0 1,0 0 0,-28 3 15,25-3-15,1 1 9,-1-1 2,1 2-1,-1-1-6,2 1-4,-1-1 0,-1 0-3,2 1 3,-2 0 0,0-1-2,0-1 7,0 0-5,3 0 0,-1 0 3,-2 0 10,0 0-10,-3 0-3,1 2 0,0-2-6,2 1 6,2 1 0,-3-1 1,4-1 0,-2 2 3,-1-2-4,-1 1 0,-1 2 0,-1-3-3,3 1 3,0-1 0,-1 0 3,1 0 0,1 0-3,2 0 0,0 0 0,0 0-6,0 0 6,0 0-13,0 0 6,0 0-8,0 0 15,0 2-6,2 0 12,5 1-6,1 1 2,4-2-2,5 1 20,6-3-18,1 0 9,6 0 16,1 0-23,0 0 33,2 0-7,0 0-26,4-3 10,-1 1-3,4-1-11,5 3 2,1-1 6,3-1 9,1 2-17,4 0 0,8 0 3,12 0 3,9 0-6,6 0 0,7 0 12,1 0-14,-1 0 2,-2 0 0,-3 0 3,-5 0-3,-6 0 0,-3 2 0,-2-1 4,0 1-5,7 1 1,8-2 0,7 1 5,3-1 2,1-1-7,-4 2 0,-5-1 6,-1 1-6,-5 2 0,-3 1 0,-1-1 11,-4 1-3,-1-1-8,-5 0 0,-2-3 15,2 1-14,-4-1-1,3-1 0,-1 0 11,-5 0-5,-4 0-6,-11 0 0,-4 0 0,-7 0-3,-9 0 3,-8 0 0,-10 0-3,-9 0 3,-3 0-59,-6 0-32,-18 3-47</inkml:trace>
  <inkml:trace contextRef="#ctx0" brushRef="#br0" timeOffset="282429.3127">14419 6879 44,'0'0'86,"0"0"-19,0 0 6,0 0 28,0 0-62,0 0-19,0 0-20,-4-10-3,4 13-4,0 12 4,0 4 3,0 7 31,0-2-17,0 0-4,0-3-4,0-3-3,9-3-5,2-3 2,0-3 0,0-1 2,0-5 2,1-3-4,3 0 9,2 0-1,0-9-8,2-4 0,0-3-8,-5 1 1,-3 3 9,-3 3-2,-4 5 0,-1 2 2,-1 2-6,-1 0-3,-1 9-15,2 13 19,-2 7 6,0 1-3,0 3 0,0 4 5,0-3-5,0 4 0,-2-4 3,-8-2 20,-4-2-21,-2-4 9,1-7-4,0-5 0,6-8-8,3-3 1,0-3 0,3 0 31,0-7-31,3-13 0,0-3-2,0-1 4,10-2-4,7 4-3,-1 3 5,1 5-10,4 5 10,-3 3 0,6 3-1,2 0-66,3 1-2,1 1-59,1-2-51</inkml:trace>
  <inkml:trace contextRef="#ctx0" brushRef="#br0" timeOffset="282757.42">15067 6995 13,'0'0'29,"0"0"-27,82-10 3,-60 8-10,-5 2 4,-4 0-13</inkml:trace>
  <inkml:trace contextRef="#ctx0" brushRef="#br0" timeOffset="283020.4295">15164 6912 105,'0'0'38,"0"0"-27,0 0-9,0 0 34,0 0-18,-24 86 17,22-65-32,2-1 13,0-2-12,0-2-2,0-2 3,0-2-5,0 0-34,0-1-26,0-4-41,0-1 39</inkml:trace>
  <inkml:trace contextRef="#ctx0" brushRef="#br0" timeOffset="283614.1522">15147 6728 37,'0'0'41,"0"0"-10,0 0 19,0 0 13,-95-5-22,75 15-41,4 12 5,-2 6 8,6 11-1,0 5 0,6 4 13,3 0-24,3-1 18,0-5-6,0-3-2,0-4 16,15-5-24,5-3-3,5-8 2,5-2 9,1-8-11,5-6 2,-2-3 0,2 0 12,-1-6-14,-3-8 2,-3-4 23,-6-2-19,-3-1-5,-5-1 0,1-2 9,-5-5-1,-5 1-7,-3-3 1,-3-1-3,0-1-14,-9-1 14,-7 1-28,-3 5-9,-3 5 24,2 8-27,1 9-24,-2 6-29,3 0-84</inkml:trace>
  <inkml:trace contextRef="#ctx0" brushRef="#br0" timeOffset="284129.7497">15016 6992 6,'0'0'4,"0"0"10,0 0 32,0 0-2,0 0 8,88 0-36,-64 0 13,1 0-3,0 0-19,-1 0 11,-3 0-17,0 0-1,-2 0 4,0 0-4,-5 0-1,-2 0-53,-4 0-49,2 3-6</inkml:trace>
  <inkml:trace contextRef="#ctx0" brushRef="#br0" timeOffset="285252.096">15492 7037 75,'0'0'6,"0"0"7,0 0 15,0 0 7,0 0 14,0 0 1,33 28-33,-24-28 19,2 0-8,2 0 3,1 0 3,0-8-28,2-4 0,-2-3-1,-1-2 3,1-4-9,-4-3 1,0-6 0,-1-3 11,-3-3-11,-3 0 0,0 1 2,-3 5 7,0 3-11,0 4 2,0 7 0,-1 5 22,-2 5-11,1 3 15,2 3 1,0 0-27,0 6-12,0 21-9,-1 17 21,-1 14 4,1 9-1,-4 5 13,1-1 22,-3-4-35,1 0 22,1-6-16,1-2-6,0-6 53,0-8-50,-2-7-6,2-7 0,-2-7 8,1-7-9,2-7 1,2-7 0,1-3-16,0 0 14,0-6 2,0-15 0,0-4-19,0-4 11,0 1 5,4 0 3,5 3-3,3-1 3,3-1 0,3 3-2,2 0-39,3 3 21,6 2-49,2 0-43,-1 1-54</inkml:trace>
  <inkml:trace contextRef="#ctx0" brushRef="#br0" timeOffset="285689.5717">15951 6735 173,'0'0'9,"0"0"4,0 0-13,0 0 6,-19 120 11,15-64 28,-2 0-14,3-4 13,1-4-19,2-4-20,0-4 8,0-5-7,3-3 7,6-8-7,6-3-2,0-6-6,4-5 2,-1-6-25,5-4-57,0-2-51,1-16-15</inkml:trace>
  <inkml:trace contextRef="#ctx0" brushRef="#br0" timeOffset="286421.8061">16062 6975 98,'0'0'45,"0"0"-4,0 0 20,0 0-11,0 0-46,0 0 27,0 0-25,68-61 5,-54 61 14,-1 0-16,-2 0-9,1 12 0,-2 6 2,-1 3 4,-1 2-1,-7-1-5,-1-1 1,0-3 12,0-1-15,-4-2 6,-6-5 2,3 0 15,1-6-18,3-2 0,3-2 0,0 0 6,0 0-1,0 0 17,0-14-4,13-9-18,4-3-3,7-9-4,-2 1 1,-5 5-33,-4 3 33,-5 9 2,-5 8 1,-3 5 17,0 4-14,0 0 6,0 0-9,0 13-15,-3 7 12,-4 6 3,3-3 0,4 3-7,0-3 8,0-2-1,0-3 0,3-3-5,6-2 0,0-2 5,4-2-7,-1-2-1,5-5-65,-1-2-26,4 0-33</inkml:trace>
  <inkml:trace contextRef="#ctx0" brushRef="#br0" timeOffset="286703.0412">16467 6727 217,'0'0'165,"0"0"-164,0 0-1,0 0 4,3 101 29,5-57 2,0 1-17,0-3 12,-2-3-14,-3-2-10,-3-3 25,0-2-19,-7-3-11,-14-1-1,-3-1 18,-3-2-36,-1-2 18,2-7-122,-2-6-71</inkml:trace>
  <inkml:trace contextRef="#ctx0" brushRef="#br0" timeOffset="288356.6029">16072 7311 18,'0'0'36,"0"0"-26,0 0 25,0 0 7,0 0-20,84 0 31,-68 2-45,3-1-8,1 1 19,2 1-19,2-2 0,4 2 0,2 0 14,3 0-13,3 2-1,4-2 8,3 0 44,1 0-52,0 0 10,-2-3-10,2 1 21,3-1-18,5 0-3,7 0 1,6 0 24,2 0-16,2 0-9,1-4 0,-2 1 9,0-2-14,-2 2 5,-2 0 0,0-2 1,-3 4 2,-1 0-3,0 1 0,-1 0 14,2 0 19,0 0-21,-1 4-10,-2 1 15,-1 1-9,5-2-8,-1 1 0,0-1 14,0 1-14,-3-2 0,-3-2 4,3 1 12,2-2-11,1 0-5,2 0 0,1 0 18,-3 0-1,0 0 0,-6 0-16,-5 0 14,-2 0-11,-6 0-4,0 3 0,-3-2 7,-1 1-10,-4-1 3,-2-1 0,-3 0 1,0 0 4,-3 0-5,0 0 0,-7 0 5,-4 0-8,-7 0 3,-5 0 0,-3 0-5,0 0 5,0 0-13,-3 0-28,-11 0-138,-5 0 0</inkml:trace>
  <inkml:trace contextRef="#ctx0" brushRef="#br0" timeOffset="309324.3597">11293 9238 60,'0'0'74,"0"0"-4,0 0-10,0 0 15,0 0-36,0 0 10,0 0-23,0 0-9,0-24 14,0 24-31,-1 0 0,-2 1-2,-3 16-5,0 4 2,-1 1 5,2 7 0,2-1-6,2 4 6,1-3 0,0-2 0,0 0-2,0-3-2,7-1 3,2-3-5,3-3 0,-3 0 6,3-5-12,1-3 10,-2-4-19,1-5 14,3 0-9,0 0 3,1-5 6,-2-8 5,2-6 2,-3 0-4,-1-2-4,-3-3 2,-3 1-2,-3 0 8,-1 4-3,-2 4 5,0 3-2,0 4 21,0 4-20,-2 1 36,1 3-29,1 0-8,0 0-7,0 10 1,0 8 6,0 0 0,4 4 11,5 0-12,0 1 1,0-1 0,3 1-2,-2-2 2,1-3 0,7-3 2,-5-3 1,2-6-6,-1-4-3,-3-2-20,1 0 24,-3-14-51,-1-4-12,-4-5 29,-2-1 5,-2-3 15,0-3 4,0 2 12,0-1 8,0 4 11,-9 3 37,0 4 10,0 5-24,0 4 16,3 1-23,5 5-6,1 0 7,0 2-28,0 1-3,3 0-10,14 0-5,6 0 10,3 0 0,3 0 0,-2 0-1,8-2 1,-5-3 0,-1-1-4,-2-2-8,-6-7 9,1-5 2,-4-6 1,0-5 0,-3-6 3,1-3-3,-7 2 0,-3 2 2,0 6-2,-6 3 0,0 4 2,0 7 2,-4 7-4,-2 6 22,3 3 37,1 0-59,1 1 0,1 21-13,-2 9 9,-1 13 4,0 5 8,1 6 12,-2 3 25,-2 1-33,2-2-3,1-6-9,0-6 5,1-4 13,2-5-13,0-1-5,0-5 2,0-1 5,0-7-9,0-5 2,0-5 0,0-6 0,0-3 5,0-3-3,0 0 36,0-3-37,8-21 15,3-8-16,6-7-14,5-2 4,1 1-14,-4 4 15,-1 5 1,-6 7-20,1 6 28,-4 4-14,-1 7-2,2 4 3,-1 3 12,5 0 1,2 3-6,1 11 1,0 4 3,-3 1 2,4-2 0,-3-2-3,3 0 5,-1-3-2,1-2 0,0 0 5,0-4-6,0-2 1,4-3 0,-2-1 4,1 0-2,1-1-2,-2-9 7,-3-4-3,-3 0-6,-4-1 2,-5 1 0,-2-2 3,-3 0-2,0 4-1,0-2 0,0 5 5,-3 2-5,-2 2 0,1 2 1,-2 1 31,6 2-32,-3 0 0,1 11-9,-1 7 7,3 0-1,0 1 1,0-3 2,0 0-5,6-1 5,3-2 0,2-2-5,2 0 13,8-2-8,6-3 0,6-3 0,1-3 9,0 0-5,-2 0-4,-5-1 0,-2-9 9,-4-1-13,-5-4 4,-1-6 0,-6-3 0,-1-3 0,-4 2 0,-4 1-3,0 3 3,0 2-4,0-3 4,-7 6 0,-4 2 3,1 4-2,4 2-1,1 4 6,4 2 4,-1 2-10,2 0 0,0 0-15,0 0 10,0 5-17,0 4 22,11 1-4,3 1 0,2-2 3,3 1 1,-1-2 0,-2-2 6,-1-2-5,2 0-1,-5-3 0,2 1 5,0 1-9,-1-2 4,-1 3 0,-4 3-3,-3 0 3,-2 4 0,-1 0 0,-2 5 4,0 2-4,0 0 0,0 3 1,0-1 4,0 1-3,0-1 7,0 1-8,6 0 3,9 1-4,4-4 0,8 0 3,3-4 2,9-6-5,0-3 2,2-5 0,0 0 6,1-16-16,1-10 3,-1-6-35,-5-2 16,-2-1-40,-15 2 24,-11 3 16,-9 9 15,0 4 9,-3 10 59,-12 4-1,2 3 9,-2 1-60,1 17 0,2 7 28,6 0-33,6 0 12,0 0-14,5-3 5,16-1-8,5-3 6,6-3 2,-2 0-5,-5-3-31,-1-1-47,-3-2-60,-6-2-104</inkml:trace>
  <inkml:trace contextRef="#ctx0" brushRef="#br0" timeOffset="311444.0573">14951 9332 56,'0'0'33,"0"0"-6,0 0 0,0 0-14,0 0 9,0 0-16,10-54 3,-3 45 29,1 0-25,3 0 5,2 1-11,0 0-5,2 0 13,-1 2-14,-1 3 7,0 1-7,2 2 2,-1 0-3,2 0 0,-3 4 2,1 12-5,-4 5 6,-4 5-3,-1 2 25,-4 1-21,-1 1 9,0 1-11,0-5 2,0 0 6,-3-3-10,-6-2 5,-1-2-4,-4 1 8,2-2-9,1-3 0,2-3 2,3-3-1,2-4 1,4-4 0,0-1 6,0 0-8,0-9-4,0-9-7,8-3 11,7-3-11,0-3 8,4-7-4,-1 1 0,3-4-9,0 2 5,-5 2 6,2 8 5,-7 5-2,-5 7 4,-3 6 2,-3 3 21,0 2-17,0 2 16,0 0-24,0 0 0,0 11-4,-3 10 8,-3 6-3,-2 5 17,2-1-14,-1 1 12,4-3-11,1-4-2,2-3 4,0-2-6,7-2-1,9-4 3,-1-5-3,3-5-12,1-4-30,-4 0-37,3 0-35,-3-1-72</inkml:trace>
  <inkml:trace contextRef="#ctx0" brushRef="#br0" timeOffset="314113.6825">16359 9125 25,'0'0'94,"0"0"0,0 0 25,0 0-32,0 0-39,0 0 29,1-23-55,-1 20 11,0-1-18,0 1 6,0-2-22,-4 1 1,-7-2 0,-4 1 5,-6 1-5,-6-1 0,-4 5-2,-7 0 10,-1 0-8,-5 8 0,-2 8 0,3 6 12,0 7-3,5 7-9,6 6 3,2 7 15,3 0-10,7 1 4,6-3-12,9-7 12,5 0-12,5-6 0,17-2-4,8-7 8,7-4-7,6-7 3,5-8 0,1-4-5,-1-2 5,-2 0-38,-4-14-54,-6-4-120,-9-3-106</inkml:trace>
  <inkml:trace contextRef="#ctx0" brushRef="#br0" timeOffset="314360.5667">15965 9332 137,'0'0'11,"0"0"2,82-5 7,-43 3 10,5 1 3,-2-1-28,4 1-5,-4 1 0,-3 0-6,-1 0-24,-5 0-115</inkml:trace>
  <inkml:trace contextRef="#ctx0" brushRef="#br0" timeOffset="315298.0195">17140 8883 29,'0'0'69,"0"0"15,-80-31 20,55 24-52,2 4 20,1 2-1,-2 1-58,2 0 24,3 0-30,0 0-4,6 10 1,-1 3-4,5 6 0,3 3-5,1 4 4,5 1-4,0-2 5,0-1 0,10-2-6,8-1 6,6-2 0,3 1-2,4-2 3,0 0-1,-1-2 0,-3-1 1,-2 1 0,-7-3 4,-5 2-5,-2 0 0,-6-3 5,-4 0-8,-1-3 3,0-1 0,0 0 9,-9-4-3,-2-1-6,0-3 0,3 0 17,1 0-16,2 0-1,0 0 1,1-2-8,4-2 10,0 1-3,0 0 0,0 1-32,0-1 26,4 3 2,6 0 8,0 0-14,1 0 5,0 8 5,0 8-4,-5 9 15,-1 3-16,-3 5 5,-2 4 0,0 2 46,-14 3-34,-3 0 17,-1-3-7,2-2-3,2-6-6,4-6-13,1-5 0,5-5 1,1-3 1,0-3-2,3-3 0,0-3-24,0-2 19,19-1 5,8 0 0,7-4-3,0-6-8,-2 2-90,-7 2-43,-7 2-68</inkml:trace>
  <inkml:trace contextRef="#ctx0" brushRef="#br0" timeOffset="315951.6398">17655 8985 74,'0'0'57,"0"0"-41,0 0 9,0 0 53,-76 86-16,58-44-3,3 4 2,2 9-60,4-1 35,3-1-11,3-5-4,3-11 17,0-5-36,13-7-2,5-6 0,-1-6 5,2-7-5,2-4 6,0-2 9,4-6 60,1-15-66,-3-5 15,-1-7-14,-5-3 14,-3-8-22,-4-3-2,-7 1 4,-3-1-3,0 6 1,-5 4-2,-8 4 0,-2 6-36,2 3 34,-1 6-50,4 5-49,0 10 26,-1 3-92,2 0-89</inkml:trace>
  <inkml:trace contextRef="#ctx0" brushRef="#br0" timeOffset="316420.3636">18060 9387 173,'0'0'102,"0"0"-7,0 0-95,0 0 5,0 0 12,0 0-17,-22 74 17,14-49-17,0-1 14,2-1-14,3 0 0,-3-1-80,3-1-51</inkml:trace>
  <inkml:trace contextRef="#ctx0" brushRef="#br0" timeOffset="316945.2906">18573 8917 204,'0'0'1,"0"0"25,0 0-26,0 83 27,0-45 17,0-2-15,0-3-15,0 0 23,0 0-19,1 2-16,1 4 5,-2 0 3,0 3-10,0-3 0,0-1 11,0-2-34,-5-4 22,2-5-109,3-9-74</inkml:trace>
  <inkml:trace contextRef="#ctx0" brushRef="#br0" timeOffset="318245.612">18741 8767 5,'0'0'38,"0"0"-36,0 0 28,0 0 7,0 0-33,0 0 37,102-32-13,-77 32-15,-1 0 19,-2 0-32,-1 0 11,-4 5-11,-2 2 14,-5 2-14,-2 2 0,-1 1 0,-3 3-3,-2 3 11,-2 3-8,0 3 0,-13 3 9,-7 0 3,-1 0-11,1 0 2,1-3 4,2-2-4,3-3-3,1-2 0,4-4 1,3 1-8,4-4 7,2-1 0,0-1-7,0-2 2,8-4 5,6-2-1,5 0 8,1 0-7,3 0 0,-4 0 0,-1 0-3,-1-4 5,-4-3-2,-6 1 0,-1 0 5,-4 3-5,-2 0 1,0 1 3,0 2-4,-8 0 2,-4 0-7,-2 5 5,2 5 0,1 4 5,2 1-5,3 6 0,2 2 18,1 2-6,1 5-8,1 0 13,1 1-4,0 0 65,0 1-23,0-2-45,3 1 35,1 3-38,1-1 6,-2-3-13,0 2 16,-2-1-10,-1-1-6,0-1 1,0-2 20,-9-5-8,-3-1-13,-3-4 0,0-5 15,-2-2-10,-3-2-5,-1-3 0,0-2-2,1-3-18,0 0-1,1 0-47,0-10-101,0-4-18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0770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6668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18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7617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7710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425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0478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4994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4131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047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0893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3B1C8-0F99-48BE-B5C0-75D7AE12504F}" type="datetimeFigureOut">
              <a:rPr lang="en-IN" smtClean="0"/>
              <a:t>10-05-2022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A50FF-9B86-4480-A45B-E6E46A881C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1385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3" Type="http://schemas.openxmlformats.org/officeDocument/2006/relationships/image" Target="../media/image80.emf"/><Relationship Id="rId7" Type="http://schemas.openxmlformats.org/officeDocument/2006/relationships/image" Target="../media/image10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.xml"/><Relationship Id="rId5" Type="http://schemas.openxmlformats.org/officeDocument/2006/relationships/image" Target="../media/image90.emf"/><Relationship Id="rId4" Type="http://schemas.openxmlformats.org/officeDocument/2006/relationships/customXml" Target="../ink/ink17.xml"/><Relationship Id="rId9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customXml" Target="../ink/ink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4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.xml"/><Relationship Id="rId5" Type="http://schemas.openxmlformats.org/officeDocument/2006/relationships/image" Target="../media/image13.emf"/><Relationship Id="rId4" Type="http://schemas.openxmlformats.org/officeDocument/2006/relationships/customXml" Target="../ink/ink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3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7" Type="http://schemas.openxmlformats.org/officeDocument/2006/relationships/image" Target="../media/image17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3.xml"/><Relationship Id="rId5" Type="http://schemas.openxmlformats.org/officeDocument/2006/relationships/image" Target="../media/image160.emf"/><Relationship Id="rId4" Type="http://schemas.openxmlformats.org/officeDocument/2006/relationships/customXml" Target="../ink/ink3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7" Type="http://schemas.openxmlformats.org/officeDocument/2006/relationships/image" Target="../media/image19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7.xml"/><Relationship Id="rId5" Type="http://schemas.openxmlformats.org/officeDocument/2006/relationships/image" Target="../media/image18.emf"/><Relationship Id="rId4" Type="http://schemas.openxmlformats.org/officeDocument/2006/relationships/customXml" Target="../ink/ink36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1.xml"/><Relationship Id="rId3" Type="http://schemas.openxmlformats.org/officeDocument/2006/relationships/image" Target="../media/image20.emf"/><Relationship Id="rId7" Type="http://schemas.openxmlformats.org/officeDocument/2006/relationships/image" Target="../media/image17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0.xml"/><Relationship Id="rId5" Type="http://schemas.openxmlformats.org/officeDocument/2006/relationships/image" Target="../media/image21.emf"/><Relationship Id="rId4" Type="http://schemas.openxmlformats.org/officeDocument/2006/relationships/customXml" Target="../ink/ink39.xml"/><Relationship Id="rId9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5.xml"/><Relationship Id="rId3" Type="http://schemas.openxmlformats.org/officeDocument/2006/relationships/image" Target="../media/image20.emf"/><Relationship Id="rId7" Type="http://schemas.openxmlformats.org/officeDocument/2006/relationships/image" Target="../media/image17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4.xml"/><Relationship Id="rId5" Type="http://schemas.openxmlformats.org/officeDocument/2006/relationships/image" Target="../media/image21.emf"/><Relationship Id="rId4" Type="http://schemas.openxmlformats.org/officeDocument/2006/relationships/customXml" Target="../ink/ink43.xml"/><Relationship Id="rId9" Type="http://schemas.openxmlformats.org/officeDocument/2006/relationships/image" Target="../media/image23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49.xml"/><Relationship Id="rId3" Type="http://schemas.openxmlformats.org/officeDocument/2006/relationships/image" Target="../media/image20.emf"/><Relationship Id="rId7" Type="http://schemas.openxmlformats.org/officeDocument/2006/relationships/image" Target="../media/image17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8.xml"/><Relationship Id="rId11" Type="http://schemas.openxmlformats.org/officeDocument/2006/relationships/image" Target="../media/image24.emf"/><Relationship Id="rId5" Type="http://schemas.openxmlformats.org/officeDocument/2006/relationships/image" Target="../media/image21.emf"/><Relationship Id="rId10" Type="http://schemas.openxmlformats.org/officeDocument/2006/relationships/customXml" Target="../ink/ink50.xml"/><Relationship Id="rId4" Type="http://schemas.openxmlformats.org/officeDocument/2006/relationships/customXml" Target="../ink/ink47.xml"/><Relationship Id="rId9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54.xml"/><Relationship Id="rId3" Type="http://schemas.openxmlformats.org/officeDocument/2006/relationships/image" Target="../media/image20.emf"/><Relationship Id="rId7" Type="http://schemas.openxmlformats.org/officeDocument/2006/relationships/image" Target="../media/image17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3.xml"/><Relationship Id="rId11" Type="http://schemas.openxmlformats.org/officeDocument/2006/relationships/image" Target="../media/image25.emf"/><Relationship Id="rId5" Type="http://schemas.openxmlformats.org/officeDocument/2006/relationships/image" Target="../media/image21.emf"/><Relationship Id="rId10" Type="http://schemas.openxmlformats.org/officeDocument/2006/relationships/customXml" Target="../ink/ink55.xml"/><Relationship Id="rId4" Type="http://schemas.openxmlformats.org/officeDocument/2006/relationships/customXml" Target="../ink/ink52.xml"/><Relationship Id="rId9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59.xml"/><Relationship Id="rId13" Type="http://schemas.openxmlformats.org/officeDocument/2006/relationships/image" Target="../media/image26.emf"/><Relationship Id="rId3" Type="http://schemas.openxmlformats.org/officeDocument/2006/relationships/image" Target="../media/image20.emf"/><Relationship Id="rId7" Type="http://schemas.openxmlformats.org/officeDocument/2006/relationships/image" Target="../media/image17.emf"/><Relationship Id="rId12" Type="http://schemas.openxmlformats.org/officeDocument/2006/relationships/customXml" Target="../ink/ink61.xml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8.xml"/><Relationship Id="rId11" Type="http://schemas.openxmlformats.org/officeDocument/2006/relationships/image" Target="../media/image25.emf"/><Relationship Id="rId5" Type="http://schemas.openxmlformats.org/officeDocument/2006/relationships/image" Target="../media/image21.emf"/><Relationship Id="rId10" Type="http://schemas.openxmlformats.org/officeDocument/2006/relationships/customXml" Target="../ink/ink60.xml"/><Relationship Id="rId4" Type="http://schemas.openxmlformats.org/officeDocument/2006/relationships/customXml" Target="../ink/ink57.xml"/><Relationship Id="rId9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customXml" Target="../ink/ink65.xml"/><Relationship Id="rId13" Type="http://schemas.openxmlformats.org/officeDocument/2006/relationships/image" Target="../media/image27.emf"/><Relationship Id="rId3" Type="http://schemas.openxmlformats.org/officeDocument/2006/relationships/image" Target="../media/image20.emf"/><Relationship Id="rId7" Type="http://schemas.openxmlformats.org/officeDocument/2006/relationships/image" Target="../media/image17.emf"/><Relationship Id="rId12" Type="http://schemas.openxmlformats.org/officeDocument/2006/relationships/customXml" Target="../ink/ink67.xml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4.xml"/><Relationship Id="rId11" Type="http://schemas.openxmlformats.org/officeDocument/2006/relationships/image" Target="../media/image25.emf"/><Relationship Id="rId5" Type="http://schemas.openxmlformats.org/officeDocument/2006/relationships/image" Target="../media/image21.emf"/><Relationship Id="rId15" Type="http://schemas.openxmlformats.org/officeDocument/2006/relationships/image" Target="../media/image28.emf"/><Relationship Id="rId10" Type="http://schemas.openxmlformats.org/officeDocument/2006/relationships/customXml" Target="../ink/ink66.xml"/><Relationship Id="rId4" Type="http://schemas.openxmlformats.org/officeDocument/2006/relationships/customXml" Target="../ink/ink63.xml"/><Relationship Id="rId9" Type="http://schemas.openxmlformats.org/officeDocument/2006/relationships/image" Target="../media/image23.emf"/><Relationship Id="rId14" Type="http://schemas.openxmlformats.org/officeDocument/2006/relationships/customXml" Target="../ink/ink6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6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7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emf"/><Relationship Id="rId4" Type="http://schemas.openxmlformats.org/officeDocument/2006/relationships/customXml" Target="../ink/ink7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7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customXml" Target="../ink/ink7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emf"/><Relationship Id="rId7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../media/image3.emf"/><Relationship Id="rId4" Type="http://schemas.openxmlformats.org/officeDocument/2006/relationships/customXml" Target="../ink/ink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7" Type="http://schemas.openxmlformats.org/officeDocument/2006/relationships/image" Target="../media/image34.emf"/><Relationship Id="rId2" Type="http://schemas.openxmlformats.org/officeDocument/2006/relationships/customXml" Target="../ink/ink7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6.xml"/><Relationship Id="rId5" Type="http://schemas.openxmlformats.org/officeDocument/2006/relationships/image" Target="../media/image33.emf"/><Relationship Id="rId4" Type="http://schemas.openxmlformats.org/officeDocument/2006/relationships/customXml" Target="../ink/ink7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7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7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8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emf"/><Relationship Id="rId4" Type="http://schemas.openxmlformats.org/officeDocument/2006/relationships/customXml" Target="../ink/ink8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customXml" Target="../ink/ink83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ustomXml" Target="../ink/ink87.xml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2" Type="http://schemas.openxmlformats.org/officeDocument/2006/relationships/customXml" Target="../ink/ink8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6.xml"/><Relationship Id="rId5" Type="http://schemas.openxmlformats.org/officeDocument/2006/relationships/image" Target="../media/image400.emf"/><Relationship Id="rId4" Type="http://schemas.openxmlformats.org/officeDocument/2006/relationships/customXml" Target="../ink/ink85.xml"/><Relationship Id="rId9" Type="http://schemas.openxmlformats.org/officeDocument/2006/relationships/image" Target="../media/image42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0.emf"/><Relationship Id="rId2" Type="http://schemas.openxmlformats.org/officeDocument/2006/relationships/customXml" Target="../ink/ink8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0.emf"/><Relationship Id="rId7" Type="http://schemas.openxmlformats.org/officeDocument/2006/relationships/image" Target="../media/image43.emf"/><Relationship Id="rId2" Type="http://schemas.openxmlformats.org/officeDocument/2006/relationships/customXml" Target="../ink/ink8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1.xml"/><Relationship Id="rId5" Type="http://schemas.openxmlformats.org/officeDocument/2006/relationships/image" Target="../media/image420.emf"/><Relationship Id="rId4" Type="http://schemas.openxmlformats.org/officeDocument/2006/relationships/customXml" Target="../ink/ink9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0.emf"/><Relationship Id="rId7" Type="http://schemas.openxmlformats.org/officeDocument/2006/relationships/image" Target="../media/image45.emf"/><Relationship Id="rId2" Type="http://schemas.openxmlformats.org/officeDocument/2006/relationships/customXml" Target="../ink/ink9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4.xml"/><Relationship Id="rId5" Type="http://schemas.openxmlformats.org/officeDocument/2006/relationships/image" Target="../media/image44.emf"/><Relationship Id="rId4" Type="http://schemas.openxmlformats.org/officeDocument/2006/relationships/customXml" Target="../ink/ink9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emf"/><Relationship Id="rId2" Type="http://schemas.openxmlformats.org/officeDocument/2006/relationships/customXml" Target="../ink/ink9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0.emf"/><Relationship Id="rId2" Type="http://schemas.openxmlformats.org/officeDocument/2006/relationships/customXml" Target="../ink/ink9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9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emf"/><Relationship Id="rId4" Type="http://schemas.openxmlformats.org/officeDocument/2006/relationships/customXml" Target="../ink/ink98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2.xml"/><Relationship Id="rId3" Type="http://schemas.openxmlformats.org/officeDocument/2006/relationships/image" Target="../media/image47.emf"/><Relationship Id="rId7" Type="http://schemas.openxmlformats.org/officeDocument/2006/relationships/image" Target="../media/image51.emf"/><Relationship Id="rId2" Type="http://schemas.openxmlformats.org/officeDocument/2006/relationships/customXml" Target="../ink/ink9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1.xml"/><Relationship Id="rId5" Type="http://schemas.openxmlformats.org/officeDocument/2006/relationships/image" Target="../media/image49.emf"/><Relationship Id="rId4" Type="http://schemas.openxmlformats.org/officeDocument/2006/relationships/customXml" Target="../ink/ink100.xml"/><Relationship Id="rId9" Type="http://schemas.openxmlformats.org/officeDocument/2006/relationships/image" Target="../media/image52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customXml" Target="../ink/ink10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emf"/><Relationship Id="rId4" Type="http://schemas.openxmlformats.org/officeDocument/2006/relationships/customXml" Target="../ink/ink10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customXml" Target="../ink/ink10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emf"/><Relationship Id="rId4" Type="http://schemas.openxmlformats.org/officeDocument/2006/relationships/customXml" Target="../ink/ink10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customXml" Target="../ink/ink10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emf"/><Relationship Id="rId4" Type="http://schemas.openxmlformats.org/officeDocument/2006/relationships/customXml" Target="../ink/ink10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customXml" Target="../ink/ink10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emf"/><Relationship Id="rId4" Type="http://schemas.openxmlformats.org/officeDocument/2006/relationships/customXml" Target="../ink/ink110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7" Type="http://schemas.openxmlformats.org/officeDocument/2006/relationships/image" Target="../media/image63.emf"/><Relationship Id="rId2" Type="http://schemas.openxmlformats.org/officeDocument/2006/relationships/customXml" Target="../ink/ink11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3.xml"/><Relationship Id="rId5" Type="http://schemas.openxmlformats.org/officeDocument/2006/relationships/image" Target="../media/image62.emf"/><Relationship Id="rId4" Type="http://schemas.openxmlformats.org/officeDocument/2006/relationships/customXml" Target="../ink/ink1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customXml" Target="../ink/ink11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customXml" Target="../ink/ink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customXml" Target="../ink/ink1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5.emf"/><Relationship Id="rId4" Type="http://schemas.openxmlformats.org/officeDocument/2006/relationships/customXml" Target="../ink/ink11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customXml" Target="../ink/ink11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customXml" Target="../ink/ink11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customXml" Target="../ink/ink11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customXml" Target="../ink/ink12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customXml" Target="../ink/ink121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customXml" Target="../ink/ink12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customXml" Target="../ink/ink123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customXml" Target="../ink/ink124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customXml" Target="../ink/ink12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emf"/><Relationship Id="rId4" Type="http://schemas.openxmlformats.org/officeDocument/2006/relationships/customXml" Target="../ink/ink10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customXml" Target="../ink/ink1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5.emf"/><Relationship Id="rId4" Type="http://schemas.openxmlformats.org/officeDocument/2006/relationships/customXml" Target="../ink/ink12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customXml" Target="../ink/ink1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emf"/><Relationship Id="rId4" Type="http://schemas.openxmlformats.org/officeDocument/2006/relationships/customXml" Target="../ink/ink129.xml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3.xml"/><Relationship Id="rId3" Type="http://schemas.openxmlformats.org/officeDocument/2006/relationships/image" Target="../media/image75.emf"/><Relationship Id="rId7" Type="http://schemas.openxmlformats.org/officeDocument/2006/relationships/image" Target="../media/image77.emf"/><Relationship Id="rId2" Type="http://schemas.openxmlformats.org/officeDocument/2006/relationships/customXml" Target="../ink/ink13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2.xml"/><Relationship Id="rId5" Type="http://schemas.openxmlformats.org/officeDocument/2006/relationships/image" Target="../media/image76.emf"/><Relationship Id="rId4" Type="http://schemas.openxmlformats.org/officeDocument/2006/relationships/customXml" Target="../ink/ink131.xml"/><Relationship Id="rId9" Type="http://schemas.openxmlformats.org/officeDocument/2006/relationships/image" Target="../media/image78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customXml" Target="../ink/ink1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1.emf"/><Relationship Id="rId4" Type="http://schemas.openxmlformats.org/officeDocument/2006/relationships/customXml" Target="../ink/ink13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7" Type="http://schemas.openxmlformats.org/officeDocument/2006/relationships/image" Target="../media/image81.emf"/><Relationship Id="rId2" Type="http://schemas.openxmlformats.org/officeDocument/2006/relationships/customXml" Target="../ink/ink13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8.xml"/><Relationship Id="rId5" Type="http://schemas.openxmlformats.org/officeDocument/2006/relationships/image" Target="../media/image82.emf"/><Relationship Id="rId4" Type="http://schemas.openxmlformats.org/officeDocument/2006/relationships/customXml" Target="../ink/ink137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2.xml"/><Relationship Id="rId3" Type="http://schemas.openxmlformats.org/officeDocument/2006/relationships/image" Target="../media/image79.emf"/><Relationship Id="rId7" Type="http://schemas.openxmlformats.org/officeDocument/2006/relationships/image" Target="../media/image83.emf"/><Relationship Id="rId2" Type="http://schemas.openxmlformats.org/officeDocument/2006/relationships/customXml" Target="../ink/ink13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1.xml"/><Relationship Id="rId5" Type="http://schemas.openxmlformats.org/officeDocument/2006/relationships/image" Target="../media/image82.emf"/><Relationship Id="rId4" Type="http://schemas.openxmlformats.org/officeDocument/2006/relationships/customXml" Target="../ink/ink140.xml"/><Relationship Id="rId9" Type="http://schemas.openxmlformats.org/officeDocument/2006/relationships/image" Target="../media/image84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customXml" Target="../ink/ink143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customXml" Target="../ink/ink144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customXml" Target="../ink/ink145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customXml" Target="../ink/ink1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8.emf"/><Relationship Id="rId4" Type="http://schemas.openxmlformats.org/officeDocument/2006/relationships/customXml" Target="../ink/ink14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7" Type="http://schemas.openxmlformats.org/officeDocument/2006/relationships/image" Target="../media/image89.emf"/><Relationship Id="rId2" Type="http://schemas.openxmlformats.org/officeDocument/2006/relationships/customXml" Target="../ink/ink14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0.xml"/><Relationship Id="rId5" Type="http://schemas.openxmlformats.org/officeDocument/2006/relationships/image" Target="../media/image88.emf"/><Relationship Id="rId4" Type="http://schemas.openxmlformats.org/officeDocument/2006/relationships/customXml" Target="../ink/ink149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customXml" Target="../ink/ink15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customXml" Target="../ink/ink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Quantum Algorithms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71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55080" y="477360"/>
              <a:ext cx="8683200" cy="3729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7160" y="472320"/>
                <a:ext cx="8697600" cy="37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609560" y="4451760"/>
              <a:ext cx="7519680" cy="2111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05600" y="4445640"/>
                <a:ext cx="7531200" cy="212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7751160" y="5103000"/>
              <a:ext cx="12960" cy="163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45760" y="5097600"/>
                <a:ext cx="2160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3929400" y="3223800"/>
              <a:ext cx="5683680" cy="1074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23640" y="3219480"/>
                <a:ext cx="5695200" cy="108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139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109680" y="149760"/>
              <a:ext cx="7967520" cy="5674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06080" y="141480"/>
                <a:ext cx="7979400" cy="569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826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35200" y="112320"/>
              <a:ext cx="11321280" cy="5144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1240" y="104760"/>
                <a:ext cx="11332440" cy="516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0853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01520" y="168840"/>
              <a:ext cx="10682640" cy="5304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9000" y="160560"/>
                <a:ext cx="10694520" cy="531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2243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01520" y="168840"/>
              <a:ext cx="10682640" cy="5304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9000" y="160560"/>
                <a:ext cx="10694520" cy="531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315960" y="135720"/>
              <a:ext cx="8873280" cy="5800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09480" y="128520"/>
                <a:ext cx="8888760" cy="581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190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01520" y="168840"/>
              <a:ext cx="10682640" cy="5304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9000" y="160560"/>
                <a:ext cx="10694520" cy="531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315960" y="135720"/>
              <a:ext cx="8873280" cy="5800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09480" y="128520"/>
                <a:ext cx="8888760" cy="58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029760" y="6107760"/>
              <a:ext cx="4977000" cy="512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24000" y="6102720"/>
                <a:ext cx="4988160" cy="52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39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38000" y="214920"/>
              <a:ext cx="10053360" cy="1512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29000" y="205920"/>
                <a:ext cx="10071360" cy="152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054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3040" y="226080"/>
              <a:ext cx="7599240" cy="1784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6560" y="218160"/>
                <a:ext cx="7613280" cy="18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994360" y="1703160"/>
              <a:ext cx="333360" cy="1612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89320" y="1698120"/>
                <a:ext cx="343440" cy="17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385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3040" y="226080"/>
              <a:ext cx="7599240" cy="1784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6560" y="218160"/>
                <a:ext cx="7613280" cy="18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58440" y="1405080"/>
              <a:ext cx="10486800" cy="1962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50520" y="1397160"/>
                <a:ext cx="10500840" cy="19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007320" y="1709280"/>
              <a:ext cx="330480" cy="158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3360" y="1704600"/>
                <a:ext cx="338760" cy="16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9613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80600" y="137160"/>
              <a:ext cx="10231200" cy="5118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1960" y="128520"/>
                <a:ext cx="10247760" cy="513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470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76720" y="251640"/>
              <a:ext cx="11162160" cy="4425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2040" y="244080"/>
                <a:ext cx="11175120" cy="444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292040" y="3597120"/>
              <a:ext cx="9049320" cy="891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5920" y="3591000"/>
                <a:ext cx="9059040" cy="90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673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80600" y="137160"/>
              <a:ext cx="10231200" cy="5118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1960" y="128520"/>
                <a:ext cx="10247760" cy="513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29960" y="5446080"/>
              <a:ext cx="11161800" cy="606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22040" y="5437800"/>
                <a:ext cx="11175480" cy="62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8533800" y="5859360"/>
              <a:ext cx="3012120" cy="922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29480" y="5855760"/>
                <a:ext cx="3020400" cy="93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339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3040" y="226080"/>
              <a:ext cx="7599240" cy="1784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6560" y="218160"/>
                <a:ext cx="7613280" cy="18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58440" y="1405080"/>
              <a:ext cx="10486800" cy="1962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50520" y="1397160"/>
                <a:ext cx="10500840" cy="19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007320" y="1709280"/>
              <a:ext cx="330480" cy="158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3360" y="1704600"/>
                <a:ext cx="33876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2099880" y="4183560"/>
              <a:ext cx="8867520" cy="2009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94120" y="4177080"/>
                <a:ext cx="8879400" cy="202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76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3040" y="226080"/>
              <a:ext cx="7599240" cy="1784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6560" y="218160"/>
                <a:ext cx="7613280" cy="18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58440" y="1405080"/>
              <a:ext cx="10486800" cy="1962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50520" y="1397160"/>
                <a:ext cx="10500840" cy="19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007320" y="1709280"/>
              <a:ext cx="330480" cy="158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3360" y="1704600"/>
                <a:ext cx="33876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1353240" y="3974760"/>
              <a:ext cx="8946000" cy="1054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48200" y="3967560"/>
                <a:ext cx="8955000" cy="106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2742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3040" y="226080"/>
              <a:ext cx="7599240" cy="1784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6560" y="218160"/>
                <a:ext cx="7613280" cy="18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58440" y="1405080"/>
              <a:ext cx="10486800" cy="1962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50520" y="1397160"/>
                <a:ext cx="10500840" cy="19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007320" y="1709280"/>
              <a:ext cx="330480" cy="158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3360" y="1704600"/>
                <a:ext cx="33876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1353240" y="3974760"/>
              <a:ext cx="8946000" cy="1054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48200" y="3967560"/>
                <a:ext cx="8955000" cy="10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3392280" y="4572360"/>
              <a:ext cx="7447680" cy="1532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89040" y="4565880"/>
                <a:ext cx="7455240" cy="154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674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3040" y="226080"/>
              <a:ext cx="7599240" cy="1784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6560" y="218160"/>
                <a:ext cx="7613280" cy="18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58440" y="1405080"/>
              <a:ext cx="10486800" cy="1962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50520" y="1397160"/>
                <a:ext cx="10500840" cy="19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007320" y="1709280"/>
              <a:ext cx="330480" cy="158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3360" y="1704600"/>
                <a:ext cx="33876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1353240" y="3974760"/>
              <a:ext cx="8946000" cy="1054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48200" y="3967560"/>
                <a:ext cx="8955000" cy="10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1933560" y="4598640"/>
              <a:ext cx="9978120" cy="1824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28520" y="4591080"/>
                <a:ext cx="9990720" cy="183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932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3040" y="226080"/>
              <a:ext cx="7599240" cy="1784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6560" y="218160"/>
                <a:ext cx="7613280" cy="18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58440" y="1405080"/>
              <a:ext cx="10486800" cy="1962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50520" y="1397160"/>
                <a:ext cx="10500840" cy="19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007320" y="1709280"/>
              <a:ext cx="330480" cy="158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3360" y="1704600"/>
                <a:ext cx="33876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1353240" y="3974760"/>
              <a:ext cx="8946000" cy="1054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48200" y="3967560"/>
                <a:ext cx="8955000" cy="10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1933560" y="4598640"/>
              <a:ext cx="9978120" cy="1824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28520" y="4591080"/>
                <a:ext cx="9990720" cy="18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1478520" y="5349600"/>
              <a:ext cx="10530000" cy="1165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473120" y="5344560"/>
                <a:ext cx="10538640" cy="117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180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3040" y="226080"/>
              <a:ext cx="7599240" cy="1784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6560" y="218160"/>
                <a:ext cx="7613280" cy="18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58440" y="1405080"/>
              <a:ext cx="10486800" cy="1962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50520" y="1397160"/>
                <a:ext cx="10500840" cy="19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007320" y="1709280"/>
              <a:ext cx="330480" cy="158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3360" y="1704600"/>
                <a:ext cx="33876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1353240" y="3974760"/>
              <a:ext cx="8946000" cy="1054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48200" y="3967560"/>
                <a:ext cx="8955000" cy="10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1933560" y="4598640"/>
              <a:ext cx="9978120" cy="1824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28520" y="4591080"/>
                <a:ext cx="9990720" cy="18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1198080" y="5632200"/>
              <a:ext cx="10613520" cy="8596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95200" y="5624640"/>
                <a:ext cx="10623240" cy="87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" name="Ink 7"/>
              <p14:cNvContentPartPr/>
              <p14:nvPr/>
            </p14:nvContentPartPr>
            <p14:xfrm>
              <a:off x="6630480" y="6439680"/>
              <a:ext cx="1863000" cy="236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625800" y="6433560"/>
                <a:ext cx="1874520" cy="24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7482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09360" y="119880"/>
              <a:ext cx="6927840" cy="2257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2880" y="114840"/>
                <a:ext cx="6939000" cy="226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024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09360" y="119880"/>
              <a:ext cx="6927840" cy="2257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2880" y="114840"/>
                <a:ext cx="6939000" cy="22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183680" y="1073160"/>
              <a:ext cx="10004760" cy="4192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6480" y="1068840"/>
                <a:ext cx="10018800" cy="420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852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9360" y="444600"/>
              <a:ext cx="6084000" cy="1843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1800" y="437040"/>
                <a:ext cx="6094800" cy="18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246280" y="1325520"/>
              <a:ext cx="443880" cy="293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39440" y="1320840"/>
                <a:ext cx="453960" cy="30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5535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69240" y="149760"/>
              <a:ext cx="11223360" cy="1527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3480" y="141480"/>
                <a:ext cx="11237040" cy="15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3545640" y="996480"/>
              <a:ext cx="7578360" cy="528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40240" y="990000"/>
                <a:ext cx="7590960" cy="5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Ink 2"/>
              <p14:cNvContentPartPr/>
              <p14:nvPr/>
            </p14:nvContentPartPr>
            <p14:xfrm>
              <a:off x="3367800" y="954360"/>
              <a:ext cx="7622640" cy="798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62400" y="950400"/>
                <a:ext cx="7632360" cy="80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379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9360" y="444600"/>
              <a:ext cx="6084000" cy="1843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1800" y="437040"/>
                <a:ext cx="6094800" cy="18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03000" y="2706120"/>
              <a:ext cx="11503440" cy="3879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0480" y="2699640"/>
                <a:ext cx="11508840" cy="38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229000" y="1310760"/>
              <a:ext cx="490680" cy="275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22520" y="1303560"/>
                <a:ext cx="500760" cy="29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242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823840" y="237960"/>
              <a:ext cx="9118800" cy="6343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18440" y="232920"/>
                <a:ext cx="9131040" cy="635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7954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36680" y="137880"/>
              <a:ext cx="11468880" cy="4316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1280" y="133200"/>
                <a:ext cx="11476800" cy="432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459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24160" y="239760"/>
              <a:ext cx="11526840" cy="3616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6960" y="233640"/>
                <a:ext cx="11541600" cy="363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7017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24160" y="239760"/>
              <a:ext cx="11526840" cy="3616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6960" y="233640"/>
                <a:ext cx="11541600" cy="36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411920" y="4218120"/>
              <a:ext cx="10137600" cy="2354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8320" y="4209840"/>
                <a:ext cx="10146240" cy="237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9914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18680" y="139680"/>
              <a:ext cx="11203200" cy="4287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2560" y="131400"/>
                <a:ext cx="11212920" cy="430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183680" y="954000"/>
              <a:ext cx="1299240" cy="1251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179000" y="950040"/>
                <a:ext cx="1308240" cy="125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92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18680" y="139680"/>
              <a:ext cx="11203200" cy="4287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2560" y="131400"/>
                <a:ext cx="11212920" cy="430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814760" y="4869360"/>
              <a:ext cx="7700760" cy="1832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6480" y="4861800"/>
                <a:ext cx="7716960" cy="18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8015400" y="880560"/>
              <a:ext cx="2980800" cy="1352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10000" y="873720"/>
                <a:ext cx="2993400" cy="136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10952280" y="1998000"/>
              <a:ext cx="429480" cy="374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949040" y="1994040"/>
                <a:ext cx="436680" cy="4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467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24600" y="183960"/>
              <a:ext cx="11527560" cy="3529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9920" y="177480"/>
                <a:ext cx="11539080" cy="354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301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24600" y="183960"/>
              <a:ext cx="11527560" cy="3529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9920" y="177480"/>
                <a:ext cx="11539080" cy="354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644480" y="3943800"/>
              <a:ext cx="10370160" cy="1850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38720" y="3939480"/>
                <a:ext cx="10380240" cy="18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9025200" y="3603960"/>
              <a:ext cx="2154960" cy="2531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018720" y="3599280"/>
                <a:ext cx="2168640" cy="254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311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38880" y="184680"/>
              <a:ext cx="10035360" cy="6082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2400" y="177840"/>
                <a:ext cx="10049400" cy="609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7969320" y="2765880"/>
              <a:ext cx="2233080" cy="218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63920" y="2759760"/>
                <a:ext cx="224244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Ink 2"/>
              <p14:cNvContentPartPr/>
              <p14:nvPr/>
            </p14:nvContentPartPr>
            <p14:xfrm>
              <a:off x="5447160" y="3388320"/>
              <a:ext cx="1334520" cy="335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43200" y="3382920"/>
                <a:ext cx="1344240" cy="34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8965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55640" y="85320"/>
              <a:ext cx="11078640" cy="5073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9880" y="77760"/>
                <a:ext cx="11091600" cy="508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181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83480" y="290160"/>
              <a:ext cx="8782920" cy="2837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7000" y="282960"/>
                <a:ext cx="8797680" cy="285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200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30680" y="126360"/>
              <a:ext cx="10652400" cy="5069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3480" y="118800"/>
                <a:ext cx="10665720" cy="508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333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22520" y="124920"/>
              <a:ext cx="7431480" cy="3385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17120" y="118800"/>
                <a:ext cx="7444440" cy="339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277040" y="79920"/>
              <a:ext cx="167400" cy="2984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69840" y="72360"/>
                <a:ext cx="180720" cy="31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764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22520" y="124920"/>
              <a:ext cx="7431480" cy="3385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17120" y="118800"/>
                <a:ext cx="7444440" cy="339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829240" y="3816360"/>
              <a:ext cx="9358920" cy="1578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23480" y="3810240"/>
                <a:ext cx="9368280" cy="15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Ink 2"/>
              <p14:cNvContentPartPr/>
              <p14:nvPr/>
            </p14:nvContentPartPr>
            <p14:xfrm>
              <a:off x="6407280" y="4975560"/>
              <a:ext cx="27360" cy="261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03320" y="4971600"/>
                <a:ext cx="3636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7235640" y="80280"/>
              <a:ext cx="176040" cy="3463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228800" y="73800"/>
                <a:ext cx="190800" cy="35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22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54960" y="451800"/>
              <a:ext cx="8647200" cy="5252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7400" y="446760"/>
                <a:ext cx="8661600" cy="526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337840" y="332280"/>
              <a:ext cx="3647880" cy="27608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33160" y="326520"/>
                <a:ext cx="3657960" cy="276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509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34960" y="109440"/>
              <a:ext cx="10298160" cy="6528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26680" y="102600"/>
                <a:ext cx="10309320" cy="65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512440" y="3870360"/>
              <a:ext cx="66240" cy="173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07760" y="3865680"/>
                <a:ext cx="75240" cy="18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379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86480" y="308880"/>
              <a:ext cx="9662400" cy="4104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80720" y="302040"/>
                <a:ext cx="9675720" cy="411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499920" y="658080"/>
              <a:ext cx="7972560" cy="31150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94160" y="653760"/>
                <a:ext cx="7983720" cy="312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3657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003040" y="572400"/>
              <a:ext cx="9815400" cy="4033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96560" y="565560"/>
                <a:ext cx="9828000" cy="404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68120" y="44640"/>
              <a:ext cx="11065680" cy="66088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1280" y="36720"/>
                <a:ext cx="11075760" cy="662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111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74200" y="292320"/>
              <a:ext cx="9527040" cy="5088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7000" y="286200"/>
                <a:ext cx="9541800" cy="509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28200" y="99720"/>
              <a:ext cx="11444400" cy="59796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0640" y="93240"/>
                <a:ext cx="11458080" cy="599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9963000" y="3228840"/>
              <a:ext cx="143280" cy="209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953640" y="3219480"/>
                <a:ext cx="162000" cy="22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372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56000" y="75960"/>
              <a:ext cx="11353680" cy="6539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8080" y="69840"/>
                <a:ext cx="11367720" cy="655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852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64920" y="349560"/>
              <a:ext cx="10774800" cy="3606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8440" y="344160"/>
                <a:ext cx="10784160" cy="36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645800" y="2374200"/>
              <a:ext cx="5263920" cy="633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42560" y="2367360"/>
                <a:ext cx="5271840" cy="64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9078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56000" y="75960"/>
              <a:ext cx="11353680" cy="6539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8080" y="69840"/>
                <a:ext cx="11367720" cy="65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863560" y="1008720"/>
              <a:ext cx="3328200" cy="1509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57800" y="1001520"/>
                <a:ext cx="3339000" cy="152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182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65600" y="334440"/>
              <a:ext cx="9058320" cy="5623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0200" y="329400"/>
                <a:ext cx="9069120" cy="563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050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83280" y="187200"/>
              <a:ext cx="8436600" cy="1332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76440" y="180360"/>
                <a:ext cx="8446320" cy="134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3361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68160" y="51480"/>
              <a:ext cx="10977120" cy="4651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1680" y="47160"/>
                <a:ext cx="10989720" cy="466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5650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66360" y="218160"/>
              <a:ext cx="10197360" cy="2975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2400" y="213480"/>
                <a:ext cx="10204560" cy="298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5267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5160" y="195840"/>
              <a:ext cx="11483280" cy="62474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120" y="189360"/>
                <a:ext cx="11494080" cy="626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21397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99800" y="184680"/>
              <a:ext cx="10736280" cy="4345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4040" y="178560"/>
                <a:ext cx="10748520" cy="435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9445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69440" y="208440"/>
              <a:ext cx="8385120" cy="2068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3320" y="201960"/>
                <a:ext cx="8396280" cy="208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5715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97200" y="94320"/>
              <a:ext cx="11136240" cy="4742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3240" y="89640"/>
                <a:ext cx="11147400" cy="475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41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98800" y="113760"/>
              <a:ext cx="10033920" cy="5075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1960" y="107640"/>
                <a:ext cx="10046520" cy="508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4502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64920" y="349560"/>
              <a:ext cx="10774800" cy="3606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8440" y="344160"/>
                <a:ext cx="10784160" cy="36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066040" y="2641680"/>
              <a:ext cx="9595800" cy="2639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58120" y="2633760"/>
                <a:ext cx="9606600" cy="265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972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98800" y="113760"/>
              <a:ext cx="10033920" cy="5075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1960" y="107640"/>
                <a:ext cx="10046520" cy="508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769040" y="4986000"/>
              <a:ext cx="9603720" cy="1799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1480" y="4978440"/>
                <a:ext cx="9618120" cy="181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295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90564" y="401640"/>
              <a:ext cx="9603720" cy="1799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3004" y="394080"/>
                <a:ext cx="9618120" cy="18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14840" y="2491560"/>
              <a:ext cx="10165680" cy="2709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11600" y="2485440"/>
                <a:ext cx="10176120" cy="272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9888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90564" y="401640"/>
              <a:ext cx="9603720" cy="1799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3004" y="394080"/>
                <a:ext cx="9618120" cy="18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14840" y="2491560"/>
              <a:ext cx="10165680" cy="2709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11600" y="2485440"/>
                <a:ext cx="10176120" cy="27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137960" y="5589000"/>
              <a:ext cx="11053800" cy="8874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31840" y="5585040"/>
                <a:ext cx="11064600" cy="89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10658520" y="6257880"/>
              <a:ext cx="228960" cy="2005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649160" y="6248520"/>
                <a:ext cx="247680" cy="21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939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87320" y="47880"/>
              <a:ext cx="10000440" cy="3504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1920" y="40680"/>
                <a:ext cx="10013400" cy="351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272880" y="1969200"/>
              <a:ext cx="2379240" cy="857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66040" y="1962360"/>
                <a:ext cx="2391840" cy="86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699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87320" y="47880"/>
              <a:ext cx="10000440" cy="3504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1920" y="40680"/>
                <a:ext cx="10013400" cy="351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20280" y="3592440"/>
              <a:ext cx="8173080" cy="15742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3080" y="3585600"/>
                <a:ext cx="8184240" cy="15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9272880" y="1969200"/>
              <a:ext cx="2379240" cy="857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266040" y="1962360"/>
                <a:ext cx="2391840" cy="86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052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87320" y="47880"/>
              <a:ext cx="10000440" cy="3504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1920" y="40680"/>
                <a:ext cx="10013400" cy="351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20280" y="3592440"/>
              <a:ext cx="8173080" cy="15742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3080" y="3585600"/>
                <a:ext cx="8184240" cy="15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298160" y="4451760"/>
              <a:ext cx="10346040" cy="1964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94560" y="4447440"/>
                <a:ext cx="10356120" cy="19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9305640" y="1942200"/>
              <a:ext cx="2313720" cy="8672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98440" y="1936800"/>
                <a:ext cx="2324880" cy="87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2114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39400" y="649440"/>
              <a:ext cx="10949760" cy="5607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5800" y="644400"/>
                <a:ext cx="10962360" cy="561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806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06280" y="163800"/>
              <a:ext cx="10482840" cy="4755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2320" y="158760"/>
                <a:ext cx="10491840" cy="476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8248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05680" y="290520"/>
              <a:ext cx="10321920" cy="2747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1000" y="285840"/>
                <a:ext cx="10333080" cy="275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8622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05680" y="290520"/>
              <a:ext cx="10321920" cy="2747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1000" y="285840"/>
                <a:ext cx="10333080" cy="27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74800" y="3024720"/>
              <a:ext cx="9590760" cy="2106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6880" y="3018600"/>
                <a:ext cx="9604440" cy="211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968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75640" y="169200"/>
              <a:ext cx="11616120" cy="4764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1320" y="163080"/>
                <a:ext cx="11628360" cy="477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0977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05680" y="290520"/>
              <a:ext cx="10321920" cy="2747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1000" y="285840"/>
                <a:ext cx="10333080" cy="27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74800" y="3024720"/>
              <a:ext cx="9590760" cy="2106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6880" y="3018600"/>
                <a:ext cx="9604440" cy="211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867240" y="5315400"/>
              <a:ext cx="8944560" cy="1311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0400" y="5310720"/>
                <a:ext cx="8956800" cy="132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106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93080" y="181800"/>
              <a:ext cx="11113920" cy="4352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5880" y="174240"/>
                <a:ext cx="11126880" cy="436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6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39960" y="375840"/>
              <a:ext cx="7953840" cy="3670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2400" y="368640"/>
                <a:ext cx="7968240" cy="36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896400" y="3084480"/>
              <a:ext cx="1456920" cy="6908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92080" y="3078000"/>
                <a:ext cx="1468080" cy="70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2762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55080" y="477360"/>
              <a:ext cx="8683200" cy="3729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7160" y="472320"/>
                <a:ext cx="8697600" cy="37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981960" y="3224520"/>
              <a:ext cx="5588280" cy="1146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76920" y="3220920"/>
                <a:ext cx="5598720" cy="115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935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2356</TotalTime>
  <Words>4</Words>
  <Application>Microsoft Office PowerPoint</Application>
  <PresentationFormat>Widescreen</PresentationFormat>
  <Paragraphs>1</Paragraphs>
  <Slides>71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5" baseType="lpstr">
      <vt:lpstr>Arial</vt:lpstr>
      <vt:lpstr>Calibri</vt:lpstr>
      <vt:lpstr>Calibri Light</vt:lpstr>
      <vt:lpstr>Office Theme</vt:lpstr>
      <vt:lpstr>Introduction to Quantum 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Quantum Algorithms</dc:title>
  <dc:creator>akanksha sharma</dc:creator>
  <cp:lastModifiedBy>akanksha sharma</cp:lastModifiedBy>
  <cp:revision>26</cp:revision>
  <dcterms:created xsi:type="dcterms:W3CDTF">2022-05-09T07:35:33Z</dcterms:created>
  <dcterms:modified xsi:type="dcterms:W3CDTF">2022-05-11T06:08:10Z</dcterms:modified>
</cp:coreProperties>
</file>

<file path=docProps/thumbnail.jpeg>
</file>